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4.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5.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6.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theme/theme7.xml" ContentType="application/vnd.openxmlformats-officedocument.theme+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8.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9.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theme/theme10.xml" ContentType="application/vnd.openxmlformats-officedocument.theme+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theme/theme11.xml" ContentType="application/vnd.openxmlformats-officedocument.theme+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9" r:id="rId2"/>
    <p:sldMasterId id="2147483821" r:id="rId3"/>
    <p:sldMasterId id="2147483838" r:id="rId4"/>
    <p:sldMasterId id="2147483851" r:id="rId5"/>
    <p:sldMasterId id="2147483913" r:id="rId6"/>
    <p:sldMasterId id="2147483966" r:id="rId7"/>
    <p:sldMasterId id="2147484007" r:id="rId8"/>
    <p:sldMasterId id="2147484035" r:id="rId9"/>
    <p:sldMasterId id="2147484048" r:id="rId10"/>
    <p:sldMasterId id="2147484062" r:id="rId11"/>
    <p:sldMasterId id="2147484099" r:id="rId12"/>
  </p:sldMasterIdLst>
  <p:notesMasterIdLst>
    <p:notesMasterId r:id="rId59"/>
  </p:notesMasterIdLst>
  <p:sldIdLst>
    <p:sldId id="348" r:id="rId13"/>
    <p:sldId id="440" r:id="rId14"/>
    <p:sldId id="336" r:id="rId15"/>
    <p:sldId id="358" r:id="rId16"/>
    <p:sldId id="497" r:id="rId17"/>
    <p:sldId id="485" r:id="rId18"/>
    <p:sldId id="352" r:id="rId19"/>
    <p:sldId id="323" r:id="rId20"/>
    <p:sldId id="324" r:id="rId21"/>
    <p:sldId id="273" r:id="rId22"/>
    <p:sldId id="349" r:id="rId23"/>
    <p:sldId id="498" r:id="rId24"/>
    <p:sldId id="501" r:id="rId25"/>
    <p:sldId id="396" r:id="rId26"/>
    <p:sldId id="502" r:id="rId27"/>
    <p:sldId id="446" r:id="rId28"/>
    <p:sldId id="503" r:id="rId29"/>
    <p:sldId id="499" r:id="rId30"/>
    <p:sldId id="505" r:id="rId31"/>
    <p:sldId id="500" r:id="rId32"/>
    <p:sldId id="507" r:id="rId33"/>
    <p:sldId id="504" r:id="rId34"/>
    <p:sldId id="506" r:id="rId35"/>
    <p:sldId id="478" r:id="rId36"/>
    <p:sldId id="427" r:id="rId37"/>
    <p:sldId id="508" r:id="rId38"/>
    <p:sldId id="436" r:id="rId39"/>
    <p:sldId id="511" r:id="rId40"/>
    <p:sldId id="512" r:id="rId41"/>
    <p:sldId id="513" r:id="rId42"/>
    <p:sldId id="514" r:id="rId43"/>
    <p:sldId id="378" r:id="rId44"/>
    <p:sldId id="331" r:id="rId45"/>
    <p:sldId id="301" r:id="rId46"/>
    <p:sldId id="517" r:id="rId47"/>
    <p:sldId id="516" r:id="rId48"/>
    <p:sldId id="515" r:id="rId49"/>
    <p:sldId id="469" r:id="rId50"/>
    <p:sldId id="518" r:id="rId51"/>
    <p:sldId id="431" r:id="rId52"/>
    <p:sldId id="334" r:id="rId53"/>
    <p:sldId id="366" r:id="rId54"/>
    <p:sldId id="519" r:id="rId55"/>
    <p:sldId id="267" r:id="rId56"/>
    <p:sldId id="520" r:id="rId57"/>
    <p:sldId id="467" r:id="rId58"/>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VnTime" panose="020B7200000000000000" pitchFamily="34" charset="0"/>
        <a:ea typeface="+mn-ea"/>
        <a:cs typeface="+mn-cs"/>
      </a:defRPr>
    </a:lvl1pPr>
    <a:lvl2pPr marL="457200" algn="l" rtl="0" fontAlgn="base">
      <a:spcBef>
        <a:spcPct val="0"/>
      </a:spcBef>
      <a:spcAft>
        <a:spcPct val="0"/>
      </a:spcAft>
      <a:defRPr kern="1200">
        <a:solidFill>
          <a:schemeClr val="tx1"/>
        </a:solidFill>
        <a:latin typeface=".VnTime" panose="020B7200000000000000" pitchFamily="34" charset="0"/>
        <a:ea typeface="+mn-ea"/>
        <a:cs typeface="+mn-cs"/>
      </a:defRPr>
    </a:lvl2pPr>
    <a:lvl3pPr marL="914400" algn="l" rtl="0" fontAlgn="base">
      <a:spcBef>
        <a:spcPct val="0"/>
      </a:spcBef>
      <a:spcAft>
        <a:spcPct val="0"/>
      </a:spcAft>
      <a:defRPr kern="1200">
        <a:solidFill>
          <a:schemeClr val="tx1"/>
        </a:solidFill>
        <a:latin typeface=".VnTime" panose="020B7200000000000000" pitchFamily="34" charset="0"/>
        <a:ea typeface="+mn-ea"/>
        <a:cs typeface="+mn-cs"/>
      </a:defRPr>
    </a:lvl3pPr>
    <a:lvl4pPr marL="1371600" algn="l" rtl="0" fontAlgn="base">
      <a:spcBef>
        <a:spcPct val="0"/>
      </a:spcBef>
      <a:spcAft>
        <a:spcPct val="0"/>
      </a:spcAft>
      <a:defRPr kern="1200">
        <a:solidFill>
          <a:schemeClr val="tx1"/>
        </a:solidFill>
        <a:latin typeface=".VnTime" panose="020B7200000000000000" pitchFamily="34" charset="0"/>
        <a:ea typeface="+mn-ea"/>
        <a:cs typeface="+mn-cs"/>
      </a:defRPr>
    </a:lvl4pPr>
    <a:lvl5pPr marL="1828800" algn="l" rtl="0" fontAlgn="base">
      <a:spcBef>
        <a:spcPct val="0"/>
      </a:spcBef>
      <a:spcAft>
        <a:spcPct val="0"/>
      </a:spcAft>
      <a:defRPr kern="1200">
        <a:solidFill>
          <a:schemeClr val="tx1"/>
        </a:solidFill>
        <a:latin typeface=".VnTime" panose="020B7200000000000000" pitchFamily="34" charset="0"/>
        <a:ea typeface="+mn-ea"/>
        <a:cs typeface="+mn-cs"/>
      </a:defRPr>
    </a:lvl5pPr>
    <a:lvl6pPr marL="2286000" algn="l" defTabSz="914400" rtl="0" eaLnBrk="1" latinLnBrk="0" hangingPunct="1">
      <a:defRPr kern="1200">
        <a:solidFill>
          <a:schemeClr val="tx1"/>
        </a:solidFill>
        <a:latin typeface=".VnTime" panose="020B7200000000000000" pitchFamily="34" charset="0"/>
        <a:ea typeface="+mn-ea"/>
        <a:cs typeface="+mn-cs"/>
      </a:defRPr>
    </a:lvl6pPr>
    <a:lvl7pPr marL="2743200" algn="l" defTabSz="914400" rtl="0" eaLnBrk="1" latinLnBrk="0" hangingPunct="1">
      <a:defRPr kern="1200">
        <a:solidFill>
          <a:schemeClr val="tx1"/>
        </a:solidFill>
        <a:latin typeface=".VnTime" panose="020B7200000000000000" pitchFamily="34" charset="0"/>
        <a:ea typeface="+mn-ea"/>
        <a:cs typeface="+mn-cs"/>
      </a:defRPr>
    </a:lvl7pPr>
    <a:lvl8pPr marL="3200400" algn="l" defTabSz="914400" rtl="0" eaLnBrk="1" latinLnBrk="0" hangingPunct="1">
      <a:defRPr kern="1200">
        <a:solidFill>
          <a:schemeClr val="tx1"/>
        </a:solidFill>
        <a:latin typeface=".VnTime" panose="020B7200000000000000" pitchFamily="34" charset="0"/>
        <a:ea typeface="+mn-ea"/>
        <a:cs typeface="+mn-cs"/>
      </a:defRPr>
    </a:lvl8pPr>
    <a:lvl9pPr marL="3657600" algn="l" defTabSz="914400" rtl="0" eaLnBrk="1" latinLnBrk="0" hangingPunct="1">
      <a:defRPr kern="1200">
        <a:solidFill>
          <a:schemeClr val="tx1"/>
        </a:solidFill>
        <a:latin typeface=".VnTime" panose="020B7200000000000000"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00CC66"/>
    <a:srgbClr val="008000"/>
    <a:srgbClr val="800000"/>
    <a:srgbClr val="009900"/>
    <a:srgbClr val="CC3399"/>
    <a:srgbClr val="990000"/>
    <a:srgbClr val="170ED4"/>
    <a:srgbClr val="FFFFCC"/>
    <a:srgbClr val="FE00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350" autoAdjust="0"/>
  </p:normalViewPr>
  <p:slideViewPr>
    <p:cSldViewPr showGuides="1">
      <p:cViewPr>
        <p:scale>
          <a:sx n="63" d="100"/>
          <a:sy n="63" d="100"/>
        </p:scale>
        <p:origin x="494" y="38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slide" Target="slides/slide43.xml"/><Relationship Id="rId63"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5" Type="http://schemas.openxmlformats.org/officeDocument/2006/relationships/slideMaster" Target="slideMasters/slideMaster5.xml"/><Relationship Id="rId61" Type="http://schemas.openxmlformats.org/officeDocument/2006/relationships/viewProps" Target="viewProps.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8" Type="http://schemas.openxmlformats.org/officeDocument/2006/relationships/slideMaster" Target="slideMasters/slideMaster8.xml"/><Relationship Id="rId51" Type="http://schemas.openxmlformats.org/officeDocument/2006/relationships/slide" Target="slides/slide39.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notesMaster" Target="notesMasters/notesMaster1.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10.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55D7047D-4F73-485D-A6EE-D9352B4AD34D}"/>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p>
        </p:txBody>
      </p:sp>
      <p:sp>
        <p:nvSpPr>
          <p:cNvPr id="37891" name="Rectangle 3">
            <a:extLst>
              <a:ext uri="{FF2B5EF4-FFF2-40B4-BE49-F238E27FC236}">
                <a16:creationId xmlns:a16="http://schemas.microsoft.com/office/drawing/2014/main" id="{8E03A158-3BC5-4CE4-9CBB-EE780244D9E9}"/>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38916" name="Rectangle 4">
            <a:extLst>
              <a:ext uri="{FF2B5EF4-FFF2-40B4-BE49-F238E27FC236}">
                <a16:creationId xmlns:a16="http://schemas.microsoft.com/office/drawing/2014/main" id="{13BFD035-95DE-4681-81AF-23F1264A2B4F}"/>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3" name="Rectangle 5">
            <a:extLst>
              <a:ext uri="{FF2B5EF4-FFF2-40B4-BE49-F238E27FC236}">
                <a16:creationId xmlns:a16="http://schemas.microsoft.com/office/drawing/2014/main" id="{A97CA56B-61C5-4D1A-906E-FBD5CADFD3E7}"/>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7894" name="Rectangle 6">
            <a:extLst>
              <a:ext uri="{FF2B5EF4-FFF2-40B4-BE49-F238E27FC236}">
                <a16:creationId xmlns:a16="http://schemas.microsoft.com/office/drawing/2014/main" id="{E04A0661-0F09-4EC7-A46E-F96FA3B56311}"/>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37895" name="Rectangle 7">
            <a:extLst>
              <a:ext uri="{FF2B5EF4-FFF2-40B4-BE49-F238E27FC236}">
                <a16:creationId xmlns:a16="http://schemas.microsoft.com/office/drawing/2014/main" id="{BCC678B8-729D-4BF7-8AD1-ECC8BF0D8199}"/>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panose="020B0604020202020204" pitchFamily="34" charset="0"/>
              </a:defRPr>
            </a:lvl1pPr>
          </a:lstStyle>
          <a:p>
            <a:fld id="{5F1427AB-04E4-4CC6-8677-3D6C2FFE3B77}"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Khởi động tạo không khí vui tươi trước giờ học bằng cách cho học sinh nghe bài hát Việt Nam quê hương tôi</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1234618-4542-4AF2-87FC-58DC4E89AFA0}" type="slidenum">
              <a:rPr kumimoji="0" lang="en-US" altLang="vi-VN"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en-US" altLang="vi-VN"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40389889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Hs đọc ghi nhớ của bài học</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1234618-4542-4AF2-87FC-58DC4E89AFA0}" type="slidenum">
              <a:rPr kumimoji="0" lang="en-US" altLang="vi-VN"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US" altLang="vi-VN"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7517638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Nd 1 </a:t>
            </a:r>
          </a:p>
          <a:p>
            <a:r>
              <a:rPr lang="en-US"/>
              <a:t>gv đưa nhiệm vụ</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8E7A75-60ED-4D99-A5FB-FACC6771EC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52740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 trình bày kết quả thảo luận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8E7A75-60ED-4D99-A5FB-FACC6771EC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1244133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Hs đọc ghi nhớ của bài học</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1234618-4542-4AF2-87FC-58DC4E89AFA0}" type="slidenum">
              <a:rPr kumimoji="0" lang="en-US" altLang="vi-VN"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23</a:t>
            </a:fld>
            <a:endParaRPr kumimoji="0" lang="en-US" altLang="vi-VN"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5301916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Nêu nội dung chính của bài học</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8E7A75-60ED-4D99-A5FB-FACC6771EC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26607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6DBBB956-164C-4CA5-BD94-A10F458558AF}"/>
              </a:ext>
            </a:extLst>
          </p:cNvPr>
          <p:cNvSpPr>
            <a:spLocks noGrp="1" noChangeArrowheads="1"/>
          </p:cNvSpPr>
          <p:nvPr>
            <p:ph type="sldNum" sz="quarter" idx="5"/>
          </p:nvPr>
        </p:nvSpPr>
        <p:spPr>
          <a:noFill/>
        </p:spPr>
        <p:txBody>
          <a:bodyPr/>
          <a:lstStyle>
            <a:lvl1pPr eaLnBrk="0" hangingPunct="0">
              <a:defRPr sz="3600">
                <a:solidFill>
                  <a:schemeClr val="tx1"/>
                </a:solidFill>
                <a:latin typeface="Times New Roman" panose="02020603050405020304" pitchFamily="18" charset="0"/>
              </a:defRPr>
            </a:lvl1pPr>
            <a:lvl2pPr marL="742950" indent="-285750" eaLnBrk="0" hangingPunct="0">
              <a:defRPr sz="3600">
                <a:solidFill>
                  <a:schemeClr val="tx1"/>
                </a:solidFill>
                <a:latin typeface="Times New Roman" panose="02020603050405020304" pitchFamily="18" charset="0"/>
              </a:defRPr>
            </a:lvl2pPr>
            <a:lvl3pPr marL="1143000" indent="-228600" eaLnBrk="0" hangingPunct="0">
              <a:defRPr sz="3600">
                <a:solidFill>
                  <a:schemeClr val="tx1"/>
                </a:solidFill>
                <a:latin typeface="Times New Roman" panose="02020603050405020304" pitchFamily="18" charset="0"/>
              </a:defRPr>
            </a:lvl3pPr>
            <a:lvl4pPr marL="1600200" indent="-228600" eaLnBrk="0" hangingPunct="0">
              <a:defRPr sz="3600">
                <a:solidFill>
                  <a:schemeClr val="tx1"/>
                </a:solidFill>
                <a:latin typeface="Times New Roman" panose="02020603050405020304" pitchFamily="18" charset="0"/>
              </a:defRPr>
            </a:lvl4pPr>
            <a:lvl5pPr marL="2057400" indent="-228600" eaLnBrk="0" hangingPunct="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B59AA80-B772-4E27-BAEC-1A6A05C65138}"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8915" name="Rectangle 7">
            <a:extLst>
              <a:ext uri="{FF2B5EF4-FFF2-40B4-BE49-F238E27FC236}">
                <a16:creationId xmlns:a16="http://schemas.microsoft.com/office/drawing/2014/main" id="{AFACAAD6-F47E-4C3D-B1D7-EFE1656BBFD5}"/>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3600">
                <a:solidFill>
                  <a:schemeClr val="tx1"/>
                </a:solidFill>
                <a:latin typeface="Times New Roman" panose="02020603050405020304" pitchFamily="18" charset="0"/>
              </a:defRPr>
            </a:lvl1pPr>
            <a:lvl2pPr marL="742950" indent="-285750" eaLnBrk="0" hangingPunct="0">
              <a:defRPr sz="3600">
                <a:solidFill>
                  <a:schemeClr val="tx1"/>
                </a:solidFill>
                <a:latin typeface="Times New Roman" panose="02020603050405020304" pitchFamily="18" charset="0"/>
              </a:defRPr>
            </a:lvl2pPr>
            <a:lvl3pPr marL="1143000" indent="-228600" eaLnBrk="0" hangingPunct="0">
              <a:defRPr sz="3600">
                <a:solidFill>
                  <a:schemeClr val="tx1"/>
                </a:solidFill>
                <a:latin typeface="Times New Roman" panose="02020603050405020304" pitchFamily="18" charset="0"/>
              </a:defRPr>
            </a:lvl3pPr>
            <a:lvl4pPr marL="1600200" indent="-228600" eaLnBrk="0" hangingPunct="0">
              <a:defRPr sz="3600">
                <a:solidFill>
                  <a:schemeClr val="tx1"/>
                </a:solidFill>
                <a:latin typeface="Times New Roman" panose="02020603050405020304" pitchFamily="18" charset="0"/>
              </a:defRPr>
            </a:lvl4pPr>
            <a:lvl5pPr marL="2057400" indent="-228600" eaLnBrk="0" hangingPunct="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A7B2955-0A54-4E72-835C-E009C19AC6BC}"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38916" name="Rectangle 2">
            <a:extLst>
              <a:ext uri="{FF2B5EF4-FFF2-40B4-BE49-F238E27FC236}">
                <a16:creationId xmlns:a16="http://schemas.microsoft.com/office/drawing/2014/main" id="{34DD716A-202D-424C-B55D-8A65A44FBDA3}"/>
              </a:ext>
            </a:extLst>
          </p:cNvPr>
          <p:cNvSpPr>
            <a:spLocks noGrp="1" noRot="1" noChangeAspect="1" noChangeArrowheads="1" noTextEdit="1"/>
          </p:cNvSpPr>
          <p:nvPr>
            <p:ph type="sldImg"/>
          </p:nvPr>
        </p:nvSpPr>
        <p:spPr>
          <a:ln/>
        </p:spPr>
      </p:sp>
      <p:sp>
        <p:nvSpPr>
          <p:cNvPr id="38917" name="Rectangle 3">
            <a:extLst>
              <a:ext uri="{FF2B5EF4-FFF2-40B4-BE49-F238E27FC236}">
                <a16:creationId xmlns:a16="http://schemas.microsoft.com/office/drawing/2014/main" id="{F2347ED1-DD5C-4A8D-9B26-0D3A49D1B22E}"/>
              </a:ext>
            </a:extLst>
          </p:cNvPr>
          <p:cNvSpPr>
            <a:spLocks noGrp="1" noChangeArrowheads="1"/>
          </p:cNvSpPr>
          <p:nvPr>
            <p:ph type="body" idx="1"/>
          </p:nvPr>
        </p:nvSpPr>
        <p:spPr>
          <a:noFill/>
        </p:spPr>
        <p:txBody>
          <a:bodyPr/>
          <a:lstStyle/>
          <a:p>
            <a:pPr eaLnBrk="1" hangingPunct="1"/>
            <a:endParaRPr lang="en-US" altLang="en-US">
              <a:latin typeface="Arial" panose="020B0604020202020204" pitchFamily="34" charset="0"/>
            </a:endParaRPr>
          </a:p>
        </p:txBody>
      </p:sp>
    </p:spTree>
    <p:extLst>
      <p:ext uri="{BB962C8B-B14F-4D97-AF65-F5344CB8AC3E}">
        <p14:creationId xmlns:p14="http://schemas.microsoft.com/office/powerpoint/2010/main" val="23335705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Nêu nội dung chính của bài học</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8E7A75-60ED-4D99-A5FB-FACC6771EC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77663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Nêu nội dung chính của bài học</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8E7A75-60ED-4D99-A5FB-FACC6771EC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47980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hs chỉ bản đồ hoàn thành nhiệm vụ thảo luận</a:t>
            </a:r>
          </a:p>
          <a:p>
            <a:r>
              <a:rPr lang="en-US"/>
              <a:t>- GV chỉ vị trí VN trên lược đồ, khẳng định giới hạn phần đất liền và các đảo, quần đảo</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1234618-4542-4AF2-87FC-58DC4E89AFA0}" type="slidenum">
              <a:rPr kumimoji="0" lang="en-US" altLang="vi-VN"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33</a:t>
            </a:fld>
            <a:endParaRPr kumimoji="0" lang="en-US" altLang="vi-VN"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6064921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gv giao nhiệm vụ thảo luận nhóm</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1234618-4542-4AF2-87FC-58DC4E89AFA0}" type="slidenum">
              <a:rPr kumimoji="0" lang="en-US" altLang="vi-VN"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34</a:t>
            </a:fld>
            <a:endParaRPr kumimoji="0" lang="en-US" altLang="vi-VN"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359997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Trò chơi giúp hs nhớ lại kiến thức</a:t>
            </a:r>
          </a:p>
        </p:txBody>
      </p:sp>
      <p:sp>
        <p:nvSpPr>
          <p:cNvPr id="4" name="Slide Number Placeholder 3"/>
          <p:cNvSpPr>
            <a:spLocks noGrp="1"/>
          </p:cNvSpPr>
          <p:nvPr>
            <p:ph type="sldNum" sz="quarter" idx="5"/>
          </p:nvPr>
        </p:nvSpPr>
        <p:spPr/>
        <p:txBody>
          <a:bodyPr/>
          <a:lstStyle/>
          <a:p>
            <a:pPr>
              <a:defRPr/>
            </a:pPr>
            <a:fld id="{61234618-4542-4AF2-87FC-58DC4E89AFA0}" type="slidenum">
              <a:rPr lang="en-US" altLang="vi-VN" smtClean="0"/>
              <a:pPr>
                <a:defRPr/>
              </a:pPr>
              <a:t>2</a:t>
            </a:fld>
            <a:endParaRPr lang="en-US" altLang="vi-VN"/>
          </a:p>
        </p:txBody>
      </p:sp>
    </p:spTree>
    <p:extLst>
      <p:ext uri="{BB962C8B-B14F-4D97-AF65-F5344CB8AC3E}">
        <p14:creationId xmlns:p14="http://schemas.microsoft.com/office/powerpoint/2010/main" val="31791862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HS trình bày kết quả thảo luận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8E7A75-60ED-4D99-A5FB-FACC6771EC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4215865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Nêu nội dung chính của bài học</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8E7A75-60ED-4D99-A5FB-FACC6771EC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38046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Hs đọc ghi nhớ của bài học</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1234618-4542-4AF2-87FC-58DC4E89AFA0}" type="slidenum">
              <a:rPr kumimoji="0" lang="en-US" altLang="vi-VN"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44</a:t>
            </a:fld>
            <a:endParaRPr kumimoji="0" lang="en-US" altLang="vi-VN"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6307845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Hs đọc ghi nhớ của bài học</a:t>
            </a:r>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61234618-4542-4AF2-87FC-58DC4E89AFA0}" type="slidenum">
              <a:rPr kumimoji="0" lang="en-US" altLang="vi-VN" sz="1200" b="0" i="0" u="none" strike="noStrike" kern="1200" cap="none" spc="0" normalizeH="0" baseline="0" noProof="0" smtClean="0">
                <a:ln>
                  <a:noFill/>
                </a:ln>
                <a:solidFill>
                  <a:prstClr val="black"/>
                </a:solidFill>
                <a:effectLst/>
                <a:uLnTx/>
                <a:uFillTx/>
                <a:latin typeface="Times New Roman" panose="02020603050405020304"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45</a:t>
            </a:fld>
            <a:endParaRPr kumimoji="0" lang="en-US" altLang="vi-VN"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889717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Luật chơi</a:t>
            </a:r>
          </a:p>
        </p:txBody>
      </p:sp>
      <p:sp>
        <p:nvSpPr>
          <p:cNvPr id="4" name="Slide Number Placeholder 3"/>
          <p:cNvSpPr>
            <a:spLocks noGrp="1"/>
          </p:cNvSpPr>
          <p:nvPr>
            <p:ph type="sldNum" sz="quarter" idx="5"/>
          </p:nvPr>
        </p:nvSpPr>
        <p:spPr/>
        <p:txBody>
          <a:bodyPr/>
          <a:lstStyle/>
          <a:p>
            <a:pPr>
              <a:defRPr/>
            </a:pPr>
            <a:fld id="{61234618-4542-4AF2-87FC-58DC4E89AFA0}" type="slidenum">
              <a:rPr lang="en-US" altLang="vi-VN" smtClean="0"/>
              <a:pPr>
                <a:defRPr/>
              </a:pPr>
              <a:t>3</a:t>
            </a:fld>
            <a:endParaRPr lang="en-US" altLang="vi-VN"/>
          </a:p>
        </p:txBody>
      </p:sp>
    </p:spTree>
    <p:extLst>
      <p:ext uri="{BB962C8B-B14F-4D97-AF65-F5344CB8AC3E}">
        <p14:creationId xmlns:p14="http://schemas.microsoft.com/office/powerpoint/2010/main" val="2884698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gv giới thiệu bài</a:t>
            </a:r>
          </a:p>
        </p:txBody>
      </p:sp>
      <p:sp>
        <p:nvSpPr>
          <p:cNvPr id="4" name="Slide Number Placeholder 3"/>
          <p:cNvSpPr>
            <a:spLocks noGrp="1"/>
          </p:cNvSpPr>
          <p:nvPr>
            <p:ph type="sldNum" sz="quarter" idx="5"/>
          </p:nvPr>
        </p:nvSpPr>
        <p:spPr/>
        <p:txBody>
          <a:bodyPr/>
          <a:lstStyle/>
          <a:p>
            <a:pPr>
              <a:defRPr/>
            </a:pPr>
            <a:fld id="{61234618-4542-4AF2-87FC-58DC4E89AFA0}" type="slidenum">
              <a:rPr lang="en-US" altLang="vi-VN" smtClean="0"/>
              <a:pPr>
                <a:defRPr/>
              </a:pPr>
              <a:t>8</a:t>
            </a:fld>
            <a:endParaRPr lang="en-US" altLang="vi-VN"/>
          </a:p>
        </p:txBody>
      </p:sp>
    </p:spTree>
    <p:extLst>
      <p:ext uri="{BB962C8B-B14F-4D97-AF65-F5344CB8AC3E}">
        <p14:creationId xmlns:p14="http://schemas.microsoft.com/office/powerpoint/2010/main" val="2816313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ADADE8C3-0F7D-4C5C-BDA5-45A8CC5441F1}"/>
              </a:ext>
            </a:extLst>
          </p:cNvPr>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77606FB5-3133-44B0-96D7-ABD37F3490C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 GV giới thiệu mục tiêu bài học </a:t>
            </a:r>
          </a:p>
          <a:p>
            <a:endParaRPr lang="vi-VN" altLang="en-US"/>
          </a:p>
        </p:txBody>
      </p:sp>
      <p:sp>
        <p:nvSpPr>
          <p:cNvPr id="64516" name="Slide Number Placeholder 3">
            <a:extLst>
              <a:ext uri="{FF2B5EF4-FFF2-40B4-BE49-F238E27FC236}">
                <a16:creationId xmlns:a16="http://schemas.microsoft.com/office/drawing/2014/main" id="{C8C66B97-AA2D-4CA8-A324-AC89180EFEE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defRPr>
            </a:lvl9pPr>
          </a:lstStyle>
          <a:p>
            <a:pPr eaLnBrk="1" hangingPunct="1"/>
            <a:fld id="{39656908-2562-475E-A82F-3F1827857BEE}" type="slidenum">
              <a:rPr lang="vi-VN" altLang="en-US" sz="1200" smtClean="0">
                <a:solidFill>
                  <a:srgbClr val="000000"/>
                </a:solidFill>
                <a:latin typeface="Arial" panose="020B0604020202020204" pitchFamily="34" charset="0"/>
              </a:rPr>
              <a:pPr eaLnBrk="1" hangingPunct="1"/>
              <a:t>9</a:t>
            </a:fld>
            <a:endParaRPr lang="vi-VN" altLang="en-US" sz="1200">
              <a:solidFill>
                <a:srgbClr val="000000"/>
              </a:solidFill>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Nêu nội dung chính của bài học</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8E7A75-60ED-4D99-A5FB-FACC6771EC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5630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HĐ 1 : Hệ thống kiến thức địa lí kinh tế đã học</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8E7A75-60ED-4D99-A5FB-FACC6771EC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03604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-Nêu nội dung chính của bài học</a:t>
            </a:r>
          </a:p>
          <a:p>
            <a:r>
              <a:rPr lang="en-US"/>
              <a:t>- GV hướng dẫn khái niệm về Mật độ dân số , neu ví dụ minh họa để hs nắm được</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8E7A75-60ED-4D99-A5FB-FACC6771EC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69431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Liên hệ những hậu quả của việc gia tăng dân số nhanh</a:t>
            </a:r>
          </a:p>
          <a:p>
            <a:r>
              <a:rPr lang="en-US"/>
              <a:t>hs thảo luận nhóm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8E7A75-60ED-4D99-A5FB-FACC6771EC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2223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4.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1.xml"/><Relationship Id="rId4" Type="http://schemas.openxmlformats.org/officeDocument/2006/relationships/hyperlink" Target="http://bit.ly/2TtBDfr" TargetMode="Externa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5.xml"/><Relationship Id="rId4" Type="http://schemas.openxmlformats.org/officeDocument/2006/relationships/hyperlink" Target="http://bit.ly/2TtBDfr" TargetMode="Externa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532DE107-03BF-4FA4-875E-1C1D08E12A7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1FAA7F8-037D-48DE-89E6-3AF5F84255A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F65086E-5C0B-4C9B-BD61-1AD821480783}"/>
              </a:ext>
            </a:extLst>
          </p:cNvPr>
          <p:cNvSpPr>
            <a:spLocks noGrp="1" noChangeArrowheads="1"/>
          </p:cNvSpPr>
          <p:nvPr>
            <p:ph type="sldNum" sz="quarter" idx="12"/>
          </p:nvPr>
        </p:nvSpPr>
        <p:spPr>
          <a:ln/>
        </p:spPr>
        <p:txBody>
          <a:bodyPr/>
          <a:lstStyle>
            <a:lvl1pPr>
              <a:defRPr/>
            </a:lvl1pPr>
          </a:lstStyle>
          <a:p>
            <a:fld id="{F767DD5A-59CF-4C70-9260-98C8E618A2D1}" type="slidenum">
              <a:rPr lang="en-US" altLang="en-US"/>
              <a:pPr/>
              <a:t>‹#›</a:t>
            </a:fld>
            <a:endParaRPr lang="en-US" altLang="en-US"/>
          </a:p>
        </p:txBody>
      </p:sp>
    </p:spTree>
    <p:extLst>
      <p:ext uri="{BB962C8B-B14F-4D97-AF65-F5344CB8AC3E}">
        <p14:creationId xmlns:p14="http://schemas.microsoft.com/office/powerpoint/2010/main" val="696854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49F10A2-C85D-47DD-82EF-31FA297BF0E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0C58E19-2B20-406D-BD1D-E9B2B0F62B5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B292CB5-BBA3-41B9-9F55-401B42016CEC}"/>
              </a:ext>
            </a:extLst>
          </p:cNvPr>
          <p:cNvSpPr>
            <a:spLocks noGrp="1" noChangeArrowheads="1"/>
          </p:cNvSpPr>
          <p:nvPr>
            <p:ph type="sldNum" sz="quarter" idx="12"/>
          </p:nvPr>
        </p:nvSpPr>
        <p:spPr>
          <a:ln/>
        </p:spPr>
        <p:txBody>
          <a:bodyPr/>
          <a:lstStyle>
            <a:lvl1pPr>
              <a:defRPr/>
            </a:lvl1pPr>
          </a:lstStyle>
          <a:p>
            <a:fld id="{DFD83A2D-B454-4357-A8A5-EE09C144CC8D}" type="slidenum">
              <a:rPr lang="en-US" altLang="en-US"/>
              <a:pPr/>
              <a:t>‹#›</a:t>
            </a:fld>
            <a:endParaRPr lang="en-US" altLang="en-US"/>
          </a:p>
        </p:txBody>
      </p:sp>
    </p:spTree>
    <p:extLst>
      <p:ext uri="{BB962C8B-B14F-4D97-AF65-F5344CB8AC3E}">
        <p14:creationId xmlns:p14="http://schemas.microsoft.com/office/powerpoint/2010/main" val="373296471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12"/>
        <p:cNvGrpSpPr/>
        <p:nvPr/>
      </p:nvGrpSpPr>
      <p:grpSpPr>
        <a:xfrm>
          <a:off x="0" y="0"/>
          <a:ext cx="0" cy="0"/>
          <a:chOff x="0" y="0"/>
          <a:chExt cx="0" cy="0"/>
        </a:xfrm>
      </p:grpSpPr>
      <p:sp>
        <p:nvSpPr>
          <p:cNvPr id="113" name="Google Shape;113;p5"/>
          <p:cNvSpPr txBox="1">
            <a:spLocks noGrp="1"/>
          </p:cNvSpPr>
          <p:nvPr>
            <p:ph type="title"/>
          </p:nvPr>
        </p:nvSpPr>
        <p:spPr>
          <a:xfrm>
            <a:off x="960000" y="2816267"/>
            <a:ext cx="3340800" cy="7452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500"/>
              <a:buNone/>
              <a:defRPr sz="3067"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4" name="Google Shape;114;p5"/>
          <p:cNvSpPr txBox="1">
            <a:spLocks noGrp="1"/>
          </p:cNvSpPr>
          <p:nvPr>
            <p:ph type="title" idx="2"/>
          </p:nvPr>
        </p:nvSpPr>
        <p:spPr>
          <a:xfrm>
            <a:off x="7935267" y="2816267"/>
            <a:ext cx="3340800" cy="7452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067"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5" name="Google Shape;115;p5"/>
          <p:cNvSpPr txBox="1">
            <a:spLocks noGrp="1"/>
          </p:cNvSpPr>
          <p:nvPr>
            <p:ph type="subTitle" idx="1"/>
          </p:nvPr>
        </p:nvSpPr>
        <p:spPr>
          <a:xfrm>
            <a:off x="7935263" y="3466429"/>
            <a:ext cx="3340800" cy="1347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16" name="Google Shape;116;p5"/>
          <p:cNvSpPr txBox="1">
            <a:spLocks noGrp="1"/>
          </p:cNvSpPr>
          <p:nvPr>
            <p:ph type="subTitle" idx="3"/>
          </p:nvPr>
        </p:nvSpPr>
        <p:spPr>
          <a:xfrm>
            <a:off x="960233" y="3466429"/>
            <a:ext cx="3340800" cy="1347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17" name="Google Shape;117;p5"/>
          <p:cNvSpPr/>
          <p:nvPr/>
        </p:nvSpPr>
        <p:spPr>
          <a:xfrm>
            <a:off x="11180268" y="1464624"/>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 name="Google Shape;118;p5"/>
          <p:cNvSpPr/>
          <p:nvPr/>
        </p:nvSpPr>
        <p:spPr>
          <a:xfrm>
            <a:off x="-396433" y="441684"/>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 name="Google Shape;119;p5"/>
          <p:cNvSpPr/>
          <p:nvPr/>
        </p:nvSpPr>
        <p:spPr>
          <a:xfrm>
            <a:off x="8789891" y="-403037"/>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0" name="Google Shape;120;p5"/>
          <p:cNvGrpSpPr/>
          <p:nvPr/>
        </p:nvGrpSpPr>
        <p:grpSpPr>
          <a:xfrm>
            <a:off x="0" y="5516099"/>
            <a:ext cx="12192000" cy="1347572"/>
            <a:chOff x="0" y="4260525"/>
            <a:chExt cx="9144000" cy="887338"/>
          </a:xfrm>
        </p:grpSpPr>
        <p:sp>
          <p:nvSpPr>
            <p:cNvPr id="121" name="Google Shape;121;p5"/>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5"/>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5"/>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5"/>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5"/>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5"/>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5"/>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5"/>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5"/>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5"/>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1" name="Google Shape;131;p5"/>
          <p:cNvGrpSpPr/>
          <p:nvPr/>
        </p:nvGrpSpPr>
        <p:grpSpPr>
          <a:xfrm flipH="1">
            <a:off x="10876197" y="3666033"/>
            <a:ext cx="1341947" cy="3210584"/>
            <a:chOff x="-34400" y="2920300"/>
            <a:chExt cx="1006460" cy="2407938"/>
          </a:xfrm>
        </p:grpSpPr>
        <p:sp>
          <p:nvSpPr>
            <p:cNvPr id="132" name="Google Shape;132;p5"/>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5"/>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5"/>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5"/>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6" name="Google Shape;136;p5"/>
          <p:cNvGrpSpPr/>
          <p:nvPr/>
        </p:nvGrpSpPr>
        <p:grpSpPr>
          <a:xfrm>
            <a:off x="786130" y="5612705"/>
            <a:ext cx="10236961" cy="1284999"/>
            <a:chOff x="1046797" y="6114528"/>
            <a:chExt cx="7677721" cy="963749"/>
          </a:xfrm>
        </p:grpSpPr>
        <p:sp>
          <p:nvSpPr>
            <p:cNvPr id="137" name="Google Shape;137;p5"/>
            <p:cNvSpPr/>
            <p:nvPr/>
          </p:nvSpPr>
          <p:spPr>
            <a:xfrm>
              <a:off x="4884137" y="6136293"/>
              <a:ext cx="3840382" cy="941984"/>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5"/>
            <p:cNvSpPr/>
            <p:nvPr/>
          </p:nvSpPr>
          <p:spPr>
            <a:xfrm>
              <a:off x="4881404" y="6114528"/>
              <a:ext cx="3840382" cy="928066"/>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5"/>
            <p:cNvSpPr/>
            <p:nvPr/>
          </p:nvSpPr>
          <p:spPr>
            <a:xfrm flipH="1">
              <a:off x="1046797" y="6133012"/>
              <a:ext cx="3840382" cy="941984"/>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5"/>
            <p:cNvSpPr/>
            <p:nvPr/>
          </p:nvSpPr>
          <p:spPr>
            <a:xfrm flipH="1">
              <a:off x="1046797" y="6114663"/>
              <a:ext cx="3840382" cy="928066"/>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1" name="Google Shape;141;p5"/>
          <p:cNvGrpSpPr/>
          <p:nvPr/>
        </p:nvGrpSpPr>
        <p:grpSpPr>
          <a:xfrm>
            <a:off x="-45867" y="3669633"/>
            <a:ext cx="1341947" cy="3210584"/>
            <a:chOff x="-34400" y="2920300"/>
            <a:chExt cx="1006460" cy="2407938"/>
          </a:xfrm>
        </p:grpSpPr>
        <p:sp>
          <p:nvSpPr>
            <p:cNvPr id="142" name="Google Shape;142;p5"/>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5"/>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5"/>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5"/>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6" name="Google Shape;146;p5"/>
          <p:cNvSpPr txBox="1">
            <a:spLocks noGrp="1"/>
          </p:cNvSpPr>
          <p:nvPr>
            <p:ph type="title" idx="4"/>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7" name="Google Shape;147;p5"/>
          <p:cNvSpPr/>
          <p:nvPr/>
        </p:nvSpPr>
        <p:spPr>
          <a:xfrm rot="10800000">
            <a:off x="5419586" y="5612702"/>
            <a:ext cx="1079013" cy="341500"/>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7118870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48"/>
        <p:cNvGrpSpPr/>
        <p:nvPr/>
      </p:nvGrpSpPr>
      <p:grpSpPr>
        <a:xfrm>
          <a:off x="0" y="0"/>
          <a:ext cx="0" cy="0"/>
          <a:chOff x="0" y="0"/>
          <a:chExt cx="0" cy="0"/>
        </a:xfrm>
      </p:grpSpPr>
      <p:grpSp>
        <p:nvGrpSpPr>
          <p:cNvPr id="149" name="Google Shape;149;p6"/>
          <p:cNvGrpSpPr/>
          <p:nvPr/>
        </p:nvGrpSpPr>
        <p:grpSpPr>
          <a:xfrm flipH="1">
            <a:off x="0" y="5587436"/>
            <a:ext cx="12192000" cy="768387"/>
            <a:chOff x="0" y="4571577"/>
            <a:chExt cx="9144000" cy="576290"/>
          </a:xfrm>
        </p:grpSpPr>
        <p:sp>
          <p:nvSpPr>
            <p:cNvPr id="150" name="Google Shape;150;p6"/>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6"/>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6"/>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6"/>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6"/>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6"/>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6"/>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6"/>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6"/>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6"/>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0" name="Google Shape;160;p6"/>
          <p:cNvGrpSpPr/>
          <p:nvPr/>
        </p:nvGrpSpPr>
        <p:grpSpPr>
          <a:xfrm>
            <a:off x="0" y="5680700"/>
            <a:ext cx="12192000" cy="1183117"/>
            <a:chOff x="0" y="4260525"/>
            <a:chExt cx="9144000" cy="887338"/>
          </a:xfrm>
        </p:grpSpPr>
        <p:sp>
          <p:nvSpPr>
            <p:cNvPr id="161" name="Google Shape;161;p6"/>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6"/>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6"/>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6"/>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6"/>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6"/>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6"/>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6"/>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6"/>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6"/>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1" name="Google Shape;171;p6"/>
          <p:cNvGrpSpPr/>
          <p:nvPr/>
        </p:nvGrpSpPr>
        <p:grpSpPr>
          <a:xfrm>
            <a:off x="-1285" y="5400643"/>
            <a:ext cx="2316997" cy="1661292"/>
            <a:chOff x="8475" y="2231150"/>
            <a:chExt cx="3260316" cy="3130575"/>
          </a:xfrm>
        </p:grpSpPr>
        <p:sp>
          <p:nvSpPr>
            <p:cNvPr id="172" name="Google Shape;172;p6"/>
            <p:cNvSpPr/>
            <p:nvPr/>
          </p:nvSpPr>
          <p:spPr>
            <a:xfrm>
              <a:off x="8475" y="2231150"/>
              <a:ext cx="3260316" cy="3130575"/>
            </a:xfrm>
            <a:custGeom>
              <a:avLst/>
              <a:gdLst/>
              <a:ahLst/>
              <a:cxnLst/>
              <a:rect l="l" t="t" r="r" b="b"/>
              <a:pathLst>
                <a:path w="66844" h="64184" extrusionOk="0">
                  <a:moveTo>
                    <a:pt x="10471" y="0"/>
                  </a:moveTo>
                  <a:cubicBezTo>
                    <a:pt x="4194" y="0"/>
                    <a:pt x="1" y="5812"/>
                    <a:pt x="1" y="5812"/>
                  </a:cubicBezTo>
                  <a:lnTo>
                    <a:pt x="1" y="64184"/>
                  </a:lnTo>
                  <a:lnTo>
                    <a:pt x="66843" y="64184"/>
                  </a:lnTo>
                  <a:cubicBezTo>
                    <a:pt x="65156" y="57789"/>
                    <a:pt x="59914" y="56744"/>
                    <a:pt x="56668" y="56744"/>
                  </a:cubicBezTo>
                  <a:cubicBezTo>
                    <a:pt x="55092" y="56744"/>
                    <a:pt x="53986" y="56991"/>
                    <a:pt x="53986" y="56991"/>
                  </a:cubicBezTo>
                  <a:cubicBezTo>
                    <a:pt x="53986" y="56991"/>
                    <a:pt x="54212" y="51151"/>
                    <a:pt x="48873" y="48519"/>
                  </a:cubicBezTo>
                  <a:cubicBezTo>
                    <a:pt x="47276" y="47736"/>
                    <a:pt x="45528" y="47462"/>
                    <a:pt x="43863" y="47462"/>
                  </a:cubicBezTo>
                  <a:cubicBezTo>
                    <a:pt x="39988" y="47462"/>
                    <a:pt x="36568" y="48945"/>
                    <a:pt x="36568" y="48945"/>
                  </a:cubicBezTo>
                  <a:cubicBezTo>
                    <a:pt x="36568" y="48945"/>
                    <a:pt x="40202" y="42479"/>
                    <a:pt x="37194" y="36940"/>
                  </a:cubicBezTo>
                  <a:cubicBezTo>
                    <a:pt x="35426" y="33711"/>
                    <a:pt x="31416" y="33037"/>
                    <a:pt x="28380" y="33037"/>
                  </a:cubicBezTo>
                  <a:cubicBezTo>
                    <a:pt x="26210" y="33037"/>
                    <a:pt x="24537" y="33381"/>
                    <a:pt x="24537" y="33381"/>
                  </a:cubicBezTo>
                  <a:cubicBezTo>
                    <a:pt x="24537" y="33381"/>
                    <a:pt x="30402" y="26815"/>
                    <a:pt x="28723" y="22203"/>
                  </a:cubicBezTo>
                  <a:cubicBezTo>
                    <a:pt x="27986" y="20191"/>
                    <a:pt x="26226" y="19626"/>
                    <a:pt x="24482" y="19626"/>
                  </a:cubicBezTo>
                  <a:cubicBezTo>
                    <a:pt x="22253" y="19626"/>
                    <a:pt x="20051" y="20549"/>
                    <a:pt x="20051" y="20549"/>
                  </a:cubicBezTo>
                  <a:cubicBezTo>
                    <a:pt x="25164" y="13657"/>
                    <a:pt x="23284" y="4559"/>
                    <a:pt x="14738" y="900"/>
                  </a:cubicBezTo>
                  <a:cubicBezTo>
                    <a:pt x="13235" y="263"/>
                    <a:pt x="11806" y="0"/>
                    <a:pt x="104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6"/>
            <p:cNvSpPr/>
            <p:nvPr/>
          </p:nvSpPr>
          <p:spPr>
            <a:xfrm>
              <a:off x="8475" y="2506384"/>
              <a:ext cx="3057412" cy="2855337"/>
            </a:xfrm>
            <a:custGeom>
              <a:avLst/>
              <a:gdLst/>
              <a:ahLst/>
              <a:cxnLst/>
              <a:rect l="l" t="t" r="r" b="b"/>
              <a:pathLst>
                <a:path w="62684" h="58541" extrusionOk="0">
                  <a:moveTo>
                    <a:pt x="9396" y="0"/>
                  </a:moveTo>
                  <a:cubicBezTo>
                    <a:pt x="5708" y="0"/>
                    <a:pt x="1863" y="3074"/>
                    <a:pt x="1" y="4781"/>
                  </a:cubicBezTo>
                  <a:lnTo>
                    <a:pt x="1" y="58541"/>
                  </a:lnTo>
                  <a:lnTo>
                    <a:pt x="62683" y="58541"/>
                  </a:lnTo>
                  <a:cubicBezTo>
                    <a:pt x="61085" y="56277"/>
                    <a:pt x="57910" y="55747"/>
                    <a:pt x="55285" y="55747"/>
                  </a:cubicBezTo>
                  <a:cubicBezTo>
                    <a:pt x="52968" y="55747"/>
                    <a:pt x="51079" y="56160"/>
                    <a:pt x="51079" y="56160"/>
                  </a:cubicBezTo>
                  <a:cubicBezTo>
                    <a:pt x="51079" y="56160"/>
                    <a:pt x="52332" y="52601"/>
                    <a:pt x="47520" y="47789"/>
                  </a:cubicBezTo>
                  <a:cubicBezTo>
                    <a:pt x="46194" y="46462"/>
                    <a:pt x="44266" y="45983"/>
                    <a:pt x="42171" y="45983"/>
                  </a:cubicBezTo>
                  <a:cubicBezTo>
                    <a:pt x="36784" y="45983"/>
                    <a:pt x="30293" y="49152"/>
                    <a:pt x="30076" y="49242"/>
                  </a:cubicBezTo>
                  <a:cubicBezTo>
                    <a:pt x="30227" y="49017"/>
                    <a:pt x="35264" y="41122"/>
                    <a:pt x="32482" y="35483"/>
                  </a:cubicBezTo>
                  <a:cubicBezTo>
                    <a:pt x="31417" y="33295"/>
                    <a:pt x="28875" y="32616"/>
                    <a:pt x="26131" y="32616"/>
                  </a:cubicBezTo>
                  <a:cubicBezTo>
                    <a:pt x="21644" y="32616"/>
                    <a:pt x="16618" y="34430"/>
                    <a:pt x="16618" y="34430"/>
                  </a:cubicBezTo>
                  <a:cubicBezTo>
                    <a:pt x="21630" y="28465"/>
                    <a:pt x="24036" y="22726"/>
                    <a:pt x="22031" y="19919"/>
                  </a:cubicBezTo>
                  <a:cubicBezTo>
                    <a:pt x="21531" y="19203"/>
                    <a:pt x="20710" y="18935"/>
                    <a:pt x="19763" y="18935"/>
                  </a:cubicBezTo>
                  <a:cubicBezTo>
                    <a:pt x="16963" y="18935"/>
                    <a:pt x="13059" y="21272"/>
                    <a:pt x="13059" y="21272"/>
                  </a:cubicBezTo>
                  <a:cubicBezTo>
                    <a:pt x="13059" y="21272"/>
                    <a:pt x="18272" y="4555"/>
                    <a:pt x="12532" y="896"/>
                  </a:cubicBezTo>
                  <a:cubicBezTo>
                    <a:pt x="11536" y="262"/>
                    <a:pt x="10473" y="0"/>
                    <a:pt x="93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4" name="Google Shape;174;p6"/>
          <p:cNvGrpSpPr/>
          <p:nvPr/>
        </p:nvGrpSpPr>
        <p:grpSpPr>
          <a:xfrm flipH="1">
            <a:off x="9875315" y="5400643"/>
            <a:ext cx="2316997" cy="1661292"/>
            <a:chOff x="8475" y="2231150"/>
            <a:chExt cx="3260316" cy="3130575"/>
          </a:xfrm>
        </p:grpSpPr>
        <p:sp>
          <p:nvSpPr>
            <p:cNvPr id="175" name="Google Shape;175;p6"/>
            <p:cNvSpPr/>
            <p:nvPr/>
          </p:nvSpPr>
          <p:spPr>
            <a:xfrm>
              <a:off x="8475" y="2231150"/>
              <a:ext cx="3260316" cy="3130575"/>
            </a:xfrm>
            <a:custGeom>
              <a:avLst/>
              <a:gdLst/>
              <a:ahLst/>
              <a:cxnLst/>
              <a:rect l="l" t="t" r="r" b="b"/>
              <a:pathLst>
                <a:path w="66844" h="64184" extrusionOk="0">
                  <a:moveTo>
                    <a:pt x="10471" y="0"/>
                  </a:moveTo>
                  <a:cubicBezTo>
                    <a:pt x="4194" y="0"/>
                    <a:pt x="1" y="5812"/>
                    <a:pt x="1" y="5812"/>
                  </a:cubicBezTo>
                  <a:lnTo>
                    <a:pt x="1" y="64184"/>
                  </a:lnTo>
                  <a:lnTo>
                    <a:pt x="66843" y="64184"/>
                  </a:lnTo>
                  <a:cubicBezTo>
                    <a:pt x="65156" y="57789"/>
                    <a:pt x="59914" y="56744"/>
                    <a:pt x="56668" y="56744"/>
                  </a:cubicBezTo>
                  <a:cubicBezTo>
                    <a:pt x="55092" y="56744"/>
                    <a:pt x="53986" y="56991"/>
                    <a:pt x="53986" y="56991"/>
                  </a:cubicBezTo>
                  <a:cubicBezTo>
                    <a:pt x="53986" y="56991"/>
                    <a:pt x="54212" y="51151"/>
                    <a:pt x="48873" y="48519"/>
                  </a:cubicBezTo>
                  <a:cubicBezTo>
                    <a:pt x="47276" y="47736"/>
                    <a:pt x="45528" y="47462"/>
                    <a:pt x="43863" y="47462"/>
                  </a:cubicBezTo>
                  <a:cubicBezTo>
                    <a:pt x="39988" y="47462"/>
                    <a:pt x="36568" y="48945"/>
                    <a:pt x="36568" y="48945"/>
                  </a:cubicBezTo>
                  <a:cubicBezTo>
                    <a:pt x="36568" y="48945"/>
                    <a:pt x="40202" y="42479"/>
                    <a:pt x="37194" y="36940"/>
                  </a:cubicBezTo>
                  <a:cubicBezTo>
                    <a:pt x="35426" y="33711"/>
                    <a:pt x="31416" y="33037"/>
                    <a:pt x="28380" y="33037"/>
                  </a:cubicBezTo>
                  <a:cubicBezTo>
                    <a:pt x="26210" y="33037"/>
                    <a:pt x="24537" y="33381"/>
                    <a:pt x="24537" y="33381"/>
                  </a:cubicBezTo>
                  <a:cubicBezTo>
                    <a:pt x="24537" y="33381"/>
                    <a:pt x="30402" y="26815"/>
                    <a:pt x="28723" y="22203"/>
                  </a:cubicBezTo>
                  <a:cubicBezTo>
                    <a:pt x="27986" y="20191"/>
                    <a:pt x="26226" y="19626"/>
                    <a:pt x="24482" y="19626"/>
                  </a:cubicBezTo>
                  <a:cubicBezTo>
                    <a:pt x="22253" y="19626"/>
                    <a:pt x="20051" y="20549"/>
                    <a:pt x="20051" y="20549"/>
                  </a:cubicBezTo>
                  <a:cubicBezTo>
                    <a:pt x="25164" y="13657"/>
                    <a:pt x="23284" y="4559"/>
                    <a:pt x="14738" y="900"/>
                  </a:cubicBezTo>
                  <a:cubicBezTo>
                    <a:pt x="13235" y="263"/>
                    <a:pt x="11806" y="0"/>
                    <a:pt x="104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6"/>
            <p:cNvSpPr/>
            <p:nvPr/>
          </p:nvSpPr>
          <p:spPr>
            <a:xfrm>
              <a:off x="8475" y="2506384"/>
              <a:ext cx="3057412" cy="2855337"/>
            </a:xfrm>
            <a:custGeom>
              <a:avLst/>
              <a:gdLst/>
              <a:ahLst/>
              <a:cxnLst/>
              <a:rect l="l" t="t" r="r" b="b"/>
              <a:pathLst>
                <a:path w="62684" h="58541" extrusionOk="0">
                  <a:moveTo>
                    <a:pt x="9396" y="0"/>
                  </a:moveTo>
                  <a:cubicBezTo>
                    <a:pt x="5708" y="0"/>
                    <a:pt x="1863" y="3074"/>
                    <a:pt x="1" y="4781"/>
                  </a:cubicBezTo>
                  <a:lnTo>
                    <a:pt x="1" y="58541"/>
                  </a:lnTo>
                  <a:lnTo>
                    <a:pt x="62683" y="58541"/>
                  </a:lnTo>
                  <a:cubicBezTo>
                    <a:pt x="61085" y="56277"/>
                    <a:pt x="57910" y="55747"/>
                    <a:pt x="55285" y="55747"/>
                  </a:cubicBezTo>
                  <a:cubicBezTo>
                    <a:pt x="52968" y="55747"/>
                    <a:pt x="51079" y="56160"/>
                    <a:pt x="51079" y="56160"/>
                  </a:cubicBezTo>
                  <a:cubicBezTo>
                    <a:pt x="51079" y="56160"/>
                    <a:pt x="52332" y="52601"/>
                    <a:pt x="47520" y="47789"/>
                  </a:cubicBezTo>
                  <a:cubicBezTo>
                    <a:pt x="46194" y="46462"/>
                    <a:pt x="44266" y="45983"/>
                    <a:pt x="42171" y="45983"/>
                  </a:cubicBezTo>
                  <a:cubicBezTo>
                    <a:pt x="36784" y="45983"/>
                    <a:pt x="30293" y="49152"/>
                    <a:pt x="30076" y="49242"/>
                  </a:cubicBezTo>
                  <a:cubicBezTo>
                    <a:pt x="30227" y="49017"/>
                    <a:pt x="35264" y="41122"/>
                    <a:pt x="32482" y="35483"/>
                  </a:cubicBezTo>
                  <a:cubicBezTo>
                    <a:pt x="31417" y="33295"/>
                    <a:pt x="28875" y="32616"/>
                    <a:pt x="26131" y="32616"/>
                  </a:cubicBezTo>
                  <a:cubicBezTo>
                    <a:pt x="21644" y="32616"/>
                    <a:pt x="16618" y="34430"/>
                    <a:pt x="16618" y="34430"/>
                  </a:cubicBezTo>
                  <a:cubicBezTo>
                    <a:pt x="21630" y="28465"/>
                    <a:pt x="24036" y="22726"/>
                    <a:pt x="22031" y="19919"/>
                  </a:cubicBezTo>
                  <a:cubicBezTo>
                    <a:pt x="21531" y="19203"/>
                    <a:pt x="20710" y="18935"/>
                    <a:pt x="19763" y="18935"/>
                  </a:cubicBezTo>
                  <a:cubicBezTo>
                    <a:pt x="16963" y="18935"/>
                    <a:pt x="13059" y="21272"/>
                    <a:pt x="13059" y="21272"/>
                  </a:cubicBezTo>
                  <a:cubicBezTo>
                    <a:pt x="13059" y="21272"/>
                    <a:pt x="18272" y="4555"/>
                    <a:pt x="12532" y="896"/>
                  </a:cubicBezTo>
                  <a:cubicBezTo>
                    <a:pt x="11536" y="262"/>
                    <a:pt x="10473" y="0"/>
                    <a:pt x="93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7" name="Google Shape;177;p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8" name="Google Shape;178;p6"/>
          <p:cNvSpPr/>
          <p:nvPr/>
        </p:nvSpPr>
        <p:spPr>
          <a:xfrm flipH="1">
            <a:off x="433109" y="319248"/>
            <a:ext cx="1266307" cy="400761"/>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9" name="Google Shape;179;p6"/>
          <p:cNvSpPr/>
          <p:nvPr/>
        </p:nvSpPr>
        <p:spPr>
          <a:xfrm flipH="1">
            <a:off x="7904765" y="-325933"/>
            <a:ext cx="1704543" cy="7101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 name="Google Shape;180;p6"/>
          <p:cNvSpPr/>
          <p:nvPr/>
        </p:nvSpPr>
        <p:spPr>
          <a:xfrm>
            <a:off x="11205825" y="874263"/>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 name="Google Shape;181;p6"/>
          <p:cNvSpPr/>
          <p:nvPr/>
        </p:nvSpPr>
        <p:spPr>
          <a:xfrm>
            <a:off x="-1440009" y="1606229"/>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92607747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82"/>
        <p:cNvGrpSpPr/>
        <p:nvPr/>
      </p:nvGrpSpPr>
      <p:grpSpPr>
        <a:xfrm>
          <a:off x="0" y="0"/>
          <a:ext cx="0" cy="0"/>
          <a:chOff x="0" y="0"/>
          <a:chExt cx="0" cy="0"/>
        </a:xfrm>
      </p:grpSpPr>
      <p:grpSp>
        <p:nvGrpSpPr>
          <p:cNvPr id="183" name="Google Shape;183;p7"/>
          <p:cNvGrpSpPr/>
          <p:nvPr/>
        </p:nvGrpSpPr>
        <p:grpSpPr>
          <a:xfrm flipH="1">
            <a:off x="0" y="5587436"/>
            <a:ext cx="12192000" cy="768387"/>
            <a:chOff x="0" y="4571577"/>
            <a:chExt cx="9144000" cy="576290"/>
          </a:xfrm>
        </p:grpSpPr>
        <p:sp>
          <p:nvSpPr>
            <p:cNvPr id="184" name="Google Shape;184;p7"/>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7"/>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7"/>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7"/>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7"/>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7"/>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7"/>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7"/>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7"/>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7"/>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4" name="Google Shape;194;p7"/>
          <p:cNvSpPr txBox="1">
            <a:spLocks noGrp="1"/>
          </p:cNvSpPr>
          <p:nvPr>
            <p:ph type="title"/>
          </p:nvPr>
        </p:nvSpPr>
        <p:spPr>
          <a:xfrm>
            <a:off x="6354768" y="1083175"/>
            <a:ext cx="4686800" cy="98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95" name="Google Shape;195;p7"/>
          <p:cNvSpPr/>
          <p:nvPr/>
        </p:nvSpPr>
        <p:spPr>
          <a:xfrm>
            <a:off x="8502900" y="108585"/>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6" name="Google Shape;196;p7"/>
          <p:cNvSpPr/>
          <p:nvPr/>
        </p:nvSpPr>
        <p:spPr>
          <a:xfrm>
            <a:off x="-871944" y="2794167"/>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7" name="Google Shape;197;p7"/>
          <p:cNvSpPr/>
          <p:nvPr/>
        </p:nvSpPr>
        <p:spPr>
          <a:xfrm>
            <a:off x="155134" y="108590"/>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8" name="Google Shape;198;p7"/>
          <p:cNvSpPr/>
          <p:nvPr/>
        </p:nvSpPr>
        <p:spPr>
          <a:xfrm>
            <a:off x="11233998" y="2373872"/>
            <a:ext cx="1094077" cy="346253"/>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9" name="Google Shape;199;p7"/>
          <p:cNvGrpSpPr/>
          <p:nvPr/>
        </p:nvGrpSpPr>
        <p:grpSpPr>
          <a:xfrm>
            <a:off x="0" y="5680700"/>
            <a:ext cx="12192000" cy="1183117"/>
            <a:chOff x="0" y="4260525"/>
            <a:chExt cx="9144000" cy="887338"/>
          </a:xfrm>
        </p:grpSpPr>
        <p:sp>
          <p:nvSpPr>
            <p:cNvPr id="200" name="Google Shape;200;p7"/>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7"/>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7"/>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7"/>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7"/>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7"/>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7"/>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7"/>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7"/>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7"/>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0" name="Google Shape;210;p7"/>
          <p:cNvSpPr txBox="1">
            <a:spLocks noGrp="1"/>
          </p:cNvSpPr>
          <p:nvPr>
            <p:ph type="body" idx="1"/>
          </p:nvPr>
        </p:nvSpPr>
        <p:spPr>
          <a:xfrm>
            <a:off x="6354768" y="1966141"/>
            <a:ext cx="4686800" cy="2838000"/>
          </a:xfrm>
          <a:prstGeom prst="rect">
            <a:avLst/>
          </a:prstGeom>
          <a:noFill/>
          <a:ln>
            <a:noFill/>
          </a:ln>
        </p:spPr>
        <p:txBody>
          <a:bodyPr spcFirstLastPara="1" wrap="square" lIns="91425" tIns="91425" rIns="91425" bIns="91425" anchor="t" anchorCtr="0">
            <a:noAutofit/>
          </a:bodyPr>
          <a:lstStyle>
            <a:lvl1pPr marL="609585" lvl="0" indent="-423323" rtl="0">
              <a:lnSpc>
                <a:spcPct val="100000"/>
              </a:lnSpc>
              <a:spcBef>
                <a:spcPts val="0"/>
              </a:spcBef>
              <a:spcAft>
                <a:spcPts val="0"/>
              </a:spcAft>
              <a:buSzPts val="1400"/>
              <a:buChar char="●"/>
              <a:defRPr/>
            </a:lvl1pPr>
            <a:lvl2pPr marL="1219170" lvl="1" indent="-423323" rtl="0">
              <a:spcBef>
                <a:spcPts val="0"/>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endParaRPr/>
          </a:p>
        </p:txBody>
      </p:sp>
    </p:spTree>
    <p:extLst>
      <p:ext uri="{BB962C8B-B14F-4D97-AF65-F5344CB8AC3E}">
        <p14:creationId xmlns:p14="http://schemas.microsoft.com/office/powerpoint/2010/main" val="157337559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11"/>
        <p:cNvGrpSpPr/>
        <p:nvPr/>
      </p:nvGrpSpPr>
      <p:grpSpPr>
        <a:xfrm>
          <a:off x="0" y="0"/>
          <a:ext cx="0" cy="0"/>
          <a:chOff x="0" y="0"/>
          <a:chExt cx="0" cy="0"/>
        </a:xfrm>
      </p:grpSpPr>
      <p:sp>
        <p:nvSpPr>
          <p:cNvPr id="212" name="Google Shape;212;p8"/>
          <p:cNvSpPr txBox="1">
            <a:spLocks noGrp="1"/>
          </p:cNvSpPr>
          <p:nvPr>
            <p:ph type="title"/>
          </p:nvPr>
        </p:nvSpPr>
        <p:spPr>
          <a:xfrm>
            <a:off x="2584000" y="1277367"/>
            <a:ext cx="7024000" cy="3372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3333"/>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213" name="Google Shape;213;p8"/>
          <p:cNvGrpSpPr/>
          <p:nvPr/>
        </p:nvGrpSpPr>
        <p:grpSpPr>
          <a:xfrm>
            <a:off x="-11458" y="2974867"/>
            <a:ext cx="12651855" cy="5900188"/>
            <a:chOff x="-8594" y="2231150"/>
            <a:chExt cx="9488891" cy="4425141"/>
          </a:xfrm>
        </p:grpSpPr>
        <p:grpSp>
          <p:nvGrpSpPr>
            <p:cNvPr id="214" name="Google Shape;214;p8"/>
            <p:cNvGrpSpPr/>
            <p:nvPr/>
          </p:nvGrpSpPr>
          <p:grpSpPr>
            <a:xfrm>
              <a:off x="2103879" y="3630681"/>
              <a:ext cx="4777316" cy="3025611"/>
              <a:chOff x="2103879" y="3630681"/>
              <a:chExt cx="4777316" cy="3025611"/>
            </a:xfrm>
          </p:grpSpPr>
          <p:sp>
            <p:nvSpPr>
              <p:cNvPr id="215" name="Google Shape;215;p8"/>
              <p:cNvSpPr/>
              <p:nvPr/>
            </p:nvSpPr>
            <p:spPr>
              <a:xfrm>
                <a:off x="2103879" y="3630681"/>
                <a:ext cx="4777316" cy="3025611"/>
              </a:xfrm>
              <a:custGeom>
                <a:avLst/>
                <a:gdLst/>
                <a:ahLst/>
                <a:cxnLst/>
                <a:rect l="l" t="t" r="r" b="b"/>
                <a:pathLst>
                  <a:path w="97946" h="62032" extrusionOk="0">
                    <a:moveTo>
                      <a:pt x="48973" y="1"/>
                    </a:moveTo>
                    <a:cubicBezTo>
                      <a:pt x="31254" y="1"/>
                      <a:pt x="15740" y="5941"/>
                      <a:pt x="7118" y="14888"/>
                    </a:cubicBezTo>
                    <a:cubicBezTo>
                      <a:pt x="2607" y="19575"/>
                      <a:pt x="0" y="25114"/>
                      <a:pt x="0" y="31003"/>
                    </a:cubicBezTo>
                    <a:cubicBezTo>
                      <a:pt x="0" y="44262"/>
                      <a:pt x="13083" y="55540"/>
                      <a:pt x="31529" y="60001"/>
                    </a:cubicBezTo>
                    <a:cubicBezTo>
                      <a:pt x="36943" y="61304"/>
                      <a:pt x="42833" y="62031"/>
                      <a:pt x="48973" y="62031"/>
                    </a:cubicBezTo>
                    <a:cubicBezTo>
                      <a:pt x="55966" y="62031"/>
                      <a:pt x="62632" y="61104"/>
                      <a:pt x="68647" y="59425"/>
                    </a:cubicBezTo>
                    <a:cubicBezTo>
                      <a:pt x="85890" y="54613"/>
                      <a:pt x="97946" y="43710"/>
                      <a:pt x="97946" y="31003"/>
                    </a:cubicBezTo>
                    <a:cubicBezTo>
                      <a:pt x="97946" y="14713"/>
                      <a:pt x="78121" y="1354"/>
                      <a:pt x="52908" y="101"/>
                    </a:cubicBezTo>
                    <a:cubicBezTo>
                      <a:pt x="51605" y="26"/>
                      <a:pt x="50301" y="1"/>
                      <a:pt x="489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8"/>
              <p:cNvSpPr/>
              <p:nvPr/>
            </p:nvSpPr>
            <p:spPr>
              <a:xfrm>
                <a:off x="2103879" y="4077795"/>
                <a:ext cx="2123420" cy="2479477"/>
              </a:xfrm>
              <a:custGeom>
                <a:avLst/>
                <a:gdLst/>
                <a:ahLst/>
                <a:cxnLst/>
                <a:rect l="l" t="t" r="r" b="b"/>
                <a:pathLst>
                  <a:path w="43535" h="50835" extrusionOk="0">
                    <a:moveTo>
                      <a:pt x="24646" y="0"/>
                    </a:moveTo>
                    <a:cubicBezTo>
                      <a:pt x="23128" y="0"/>
                      <a:pt x="21268" y="193"/>
                      <a:pt x="18998" y="633"/>
                    </a:cubicBezTo>
                    <a:cubicBezTo>
                      <a:pt x="13835" y="1636"/>
                      <a:pt x="9775" y="3866"/>
                      <a:pt x="7118" y="5721"/>
                    </a:cubicBezTo>
                    <a:cubicBezTo>
                      <a:pt x="2607" y="10408"/>
                      <a:pt x="0" y="15947"/>
                      <a:pt x="0" y="21836"/>
                    </a:cubicBezTo>
                    <a:cubicBezTo>
                      <a:pt x="0" y="35095"/>
                      <a:pt x="13083" y="46373"/>
                      <a:pt x="31529" y="50834"/>
                    </a:cubicBezTo>
                    <a:cubicBezTo>
                      <a:pt x="38121" y="48754"/>
                      <a:pt x="41354" y="44368"/>
                      <a:pt x="41028" y="41786"/>
                    </a:cubicBezTo>
                    <a:cubicBezTo>
                      <a:pt x="40502" y="37601"/>
                      <a:pt x="20251" y="37200"/>
                      <a:pt x="26817" y="32914"/>
                    </a:cubicBezTo>
                    <a:cubicBezTo>
                      <a:pt x="33409" y="28628"/>
                      <a:pt x="43534" y="26122"/>
                      <a:pt x="41980" y="20057"/>
                    </a:cubicBezTo>
                    <a:cubicBezTo>
                      <a:pt x="40402" y="14017"/>
                      <a:pt x="33935" y="15470"/>
                      <a:pt x="29224" y="14543"/>
                    </a:cubicBezTo>
                    <a:cubicBezTo>
                      <a:pt x="24537" y="13591"/>
                      <a:pt x="31103" y="7225"/>
                      <a:pt x="31003" y="4292"/>
                    </a:cubicBezTo>
                    <a:cubicBezTo>
                      <a:pt x="30926" y="2066"/>
                      <a:pt x="29614" y="0"/>
                      <a:pt x="246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8"/>
              <p:cNvSpPr/>
              <p:nvPr/>
            </p:nvSpPr>
            <p:spPr>
              <a:xfrm>
                <a:off x="4300580" y="3635558"/>
                <a:ext cx="2580588" cy="2893577"/>
              </a:xfrm>
              <a:custGeom>
                <a:avLst/>
                <a:gdLst/>
                <a:ahLst/>
                <a:cxnLst/>
                <a:rect l="l" t="t" r="r" b="b"/>
                <a:pathLst>
                  <a:path w="52908" h="59325" extrusionOk="0">
                    <a:moveTo>
                      <a:pt x="7870" y="1"/>
                    </a:moveTo>
                    <a:cubicBezTo>
                      <a:pt x="4261" y="1254"/>
                      <a:pt x="0" y="3811"/>
                      <a:pt x="75" y="8873"/>
                    </a:cubicBezTo>
                    <a:cubicBezTo>
                      <a:pt x="127" y="13430"/>
                      <a:pt x="2797" y="14693"/>
                      <a:pt x="5909" y="14693"/>
                    </a:cubicBezTo>
                    <a:cubicBezTo>
                      <a:pt x="8788" y="14693"/>
                      <a:pt x="12045" y="13613"/>
                      <a:pt x="13960" y="13059"/>
                    </a:cubicBezTo>
                    <a:cubicBezTo>
                      <a:pt x="15317" y="12664"/>
                      <a:pt x="16674" y="12454"/>
                      <a:pt x="17897" y="12454"/>
                    </a:cubicBezTo>
                    <a:cubicBezTo>
                      <a:pt x="20243" y="12454"/>
                      <a:pt x="22095" y="13225"/>
                      <a:pt x="22507" y="14938"/>
                    </a:cubicBezTo>
                    <a:cubicBezTo>
                      <a:pt x="23133" y="17545"/>
                      <a:pt x="18346" y="19224"/>
                      <a:pt x="18647" y="23610"/>
                    </a:cubicBezTo>
                    <a:cubicBezTo>
                      <a:pt x="18955" y="27764"/>
                      <a:pt x="21872" y="34527"/>
                      <a:pt x="29272" y="34527"/>
                    </a:cubicBezTo>
                    <a:cubicBezTo>
                      <a:pt x="29684" y="34527"/>
                      <a:pt x="30111" y="34506"/>
                      <a:pt x="30552" y="34462"/>
                    </a:cubicBezTo>
                    <a:cubicBezTo>
                      <a:pt x="33877" y="34134"/>
                      <a:pt x="36293" y="33817"/>
                      <a:pt x="37958" y="33817"/>
                    </a:cubicBezTo>
                    <a:cubicBezTo>
                      <a:pt x="40483" y="33817"/>
                      <a:pt x="41280" y="34546"/>
                      <a:pt x="40903" y="37069"/>
                    </a:cubicBezTo>
                    <a:cubicBezTo>
                      <a:pt x="40351" y="40778"/>
                      <a:pt x="18446" y="52056"/>
                      <a:pt x="23609" y="59325"/>
                    </a:cubicBezTo>
                    <a:cubicBezTo>
                      <a:pt x="40852" y="54513"/>
                      <a:pt x="52908" y="43610"/>
                      <a:pt x="52908" y="30903"/>
                    </a:cubicBezTo>
                    <a:cubicBezTo>
                      <a:pt x="52908" y="14613"/>
                      <a:pt x="33083" y="1254"/>
                      <a:pt x="78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8" name="Google Shape;218;p8"/>
            <p:cNvGrpSpPr/>
            <p:nvPr/>
          </p:nvGrpSpPr>
          <p:grpSpPr>
            <a:xfrm>
              <a:off x="-8594" y="2231150"/>
              <a:ext cx="3260316" cy="3130575"/>
              <a:chOff x="8475" y="2231150"/>
              <a:chExt cx="3260316" cy="3130575"/>
            </a:xfrm>
          </p:grpSpPr>
          <p:sp>
            <p:nvSpPr>
              <p:cNvPr id="219" name="Google Shape;219;p8"/>
              <p:cNvSpPr/>
              <p:nvPr/>
            </p:nvSpPr>
            <p:spPr>
              <a:xfrm>
                <a:off x="8475" y="2231150"/>
                <a:ext cx="3260316" cy="3130575"/>
              </a:xfrm>
              <a:custGeom>
                <a:avLst/>
                <a:gdLst/>
                <a:ahLst/>
                <a:cxnLst/>
                <a:rect l="l" t="t" r="r" b="b"/>
                <a:pathLst>
                  <a:path w="66844" h="64184" extrusionOk="0">
                    <a:moveTo>
                      <a:pt x="10471" y="0"/>
                    </a:moveTo>
                    <a:cubicBezTo>
                      <a:pt x="4194" y="0"/>
                      <a:pt x="1" y="5812"/>
                      <a:pt x="1" y="5812"/>
                    </a:cubicBezTo>
                    <a:lnTo>
                      <a:pt x="1" y="64184"/>
                    </a:lnTo>
                    <a:lnTo>
                      <a:pt x="66843" y="64184"/>
                    </a:lnTo>
                    <a:cubicBezTo>
                      <a:pt x="65156" y="57789"/>
                      <a:pt x="59914" y="56744"/>
                      <a:pt x="56668" y="56744"/>
                    </a:cubicBezTo>
                    <a:cubicBezTo>
                      <a:pt x="55092" y="56744"/>
                      <a:pt x="53986" y="56991"/>
                      <a:pt x="53986" y="56991"/>
                    </a:cubicBezTo>
                    <a:cubicBezTo>
                      <a:pt x="53986" y="56991"/>
                      <a:pt x="54212" y="51151"/>
                      <a:pt x="48873" y="48519"/>
                    </a:cubicBezTo>
                    <a:cubicBezTo>
                      <a:pt x="47276" y="47736"/>
                      <a:pt x="45528" y="47462"/>
                      <a:pt x="43863" y="47462"/>
                    </a:cubicBezTo>
                    <a:cubicBezTo>
                      <a:pt x="39988" y="47462"/>
                      <a:pt x="36568" y="48945"/>
                      <a:pt x="36568" y="48945"/>
                    </a:cubicBezTo>
                    <a:cubicBezTo>
                      <a:pt x="36568" y="48945"/>
                      <a:pt x="40202" y="42479"/>
                      <a:pt x="37194" y="36940"/>
                    </a:cubicBezTo>
                    <a:cubicBezTo>
                      <a:pt x="35426" y="33711"/>
                      <a:pt x="31416" y="33037"/>
                      <a:pt x="28380" y="33037"/>
                    </a:cubicBezTo>
                    <a:cubicBezTo>
                      <a:pt x="26210" y="33037"/>
                      <a:pt x="24537" y="33381"/>
                      <a:pt x="24537" y="33381"/>
                    </a:cubicBezTo>
                    <a:cubicBezTo>
                      <a:pt x="24537" y="33381"/>
                      <a:pt x="30402" y="26815"/>
                      <a:pt x="28723" y="22203"/>
                    </a:cubicBezTo>
                    <a:cubicBezTo>
                      <a:pt x="27986" y="20191"/>
                      <a:pt x="26226" y="19626"/>
                      <a:pt x="24482" y="19626"/>
                    </a:cubicBezTo>
                    <a:cubicBezTo>
                      <a:pt x="22253" y="19626"/>
                      <a:pt x="20051" y="20549"/>
                      <a:pt x="20051" y="20549"/>
                    </a:cubicBezTo>
                    <a:cubicBezTo>
                      <a:pt x="25164" y="13657"/>
                      <a:pt x="23284" y="4559"/>
                      <a:pt x="14738" y="900"/>
                    </a:cubicBezTo>
                    <a:cubicBezTo>
                      <a:pt x="13235" y="263"/>
                      <a:pt x="11806" y="0"/>
                      <a:pt x="10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8"/>
              <p:cNvSpPr/>
              <p:nvPr/>
            </p:nvSpPr>
            <p:spPr>
              <a:xfrm>
                <a:off x="8475" y="2506384"/>
                <a:ext cx="3057412" cy="2855337"/>
              </a:xfrm>
              <a:custGeom>
                <a:avLst/>
                <a:gdLst/>
                <a:ahLst/>
                <a:cxnLst/>
                <a:rect l="l" t="t" r="r" b="b"/>
                <a:pathLst>
                  <a:path w="62684" h="58541" extrusionOk="0">
                    <a:moveTo>
                      <a:pt x="9396" y="0"/>
                    </a:moveTo>
                    <a:cubicBezTo>
                      <a:pt x="5708" y="0"/>
                      <a:pt x="1863" y="3074"/>
                      <a:pt x="1" y="4781"/>
                    </a:cubicBezTo>
                    <a:lnTo>
                      <a:pt x="1" y="58541"/>
                    </a:lnTo>
                    <a:lnTo>
                      <a:pt x="62683" y="58541"/>
                    </a:lnTo>
                    <a:cubicBezTo>
                      <a:pt x="61085" y="56277"/>
                      <a:pt x="57910" y="55747"/>
                      <a:pt x="55285" y="55747"/>
                    </a:cubicBezTo>
                    <a:cubicBezTo>
                      <a:pt x="52968" y="55747"/>
                      <a:pt x="51079" y="56160"/>
                      <a:pt x="51079" y="56160"/>
                    </a:cubicBezTo>
                    <a:cubicBezTo>
                      <a:pt x="51079" y="56160"/>
                      <a:pt x="52332" y="52601"/>
                      <a:pt x="47520" y="47789"/>
                    </a:cubicBezTo>
                    <a:cubicBezTo>
                      <a:pt x="46194" y="46462"/>
                      <a:pt x="44266" y="45983"/>
                      <a:pt x="42171" y="45983"/>
                    </a:cubicBezTo>
                    <a:cubicBezTo>
                      <a:pt x="36784" y="45983"/>
                      <a:pt x="30293" y="49152"/>
                      <a:pt x="30076" y="49242"/>
                    </a:cubicBezTo>
                    <a:cubicBezTo>
                      <a:pt x="30227" y="49017"/>
                      <a:pt x="35264" y="41122"/>
                      <a:pt x="32482" y="35483"/>
                    </a:cubicBezTo>
                    <a:cubicBezTo>
                      <a:pt x="31417" y="33295"/>
                      <a:pt x="28875" y="32616"/>
                      <a:pt x="26131" y="32616"/>
                    </a:cubicBezTo>
                    <a:cubicBezTo>
                      <a:pt x="21644" y="32616"/>
                      <a:pt x="16618" y="34430"/>
                      <a:pt x="16618" y="34430"/>
                    </a:cubicBezTo>
                    <a:cubicBezTo>
                      <a:pt x="21630" y="28465"/>
                      <a:pt x="24036" y="22726"/>
                      <a:pt x="22031" y="19919"/>
                    </a:cubicBezTo>
                    <a:cubicBezTo>
                      <a:pt x="21531" y="19203"/>
                      <a:pt x="20710" y="18935"/>
                      <a:pt x="19763" y="18935"/>
                    </a:cubicBezTo>
                    <a:cubicBezTo>
                      <a:pt x="16963" y="18935"/>
                      <a:pt x="13059" y="21272"/>
                      <a:pt x="13059" y="21272"/>
                    </a:cubicBezTo>
                    <a:cubicBezTo>
                      <a:pt x="13059" y="21272"/>
                      <a:pt x="18272" y="4555"/>
                      <a:pt x="12532" y="896"/>
                    </a:cubicBezTo>
                    <a:cubicBezTo>
                      <a:pt x="11536" y="262"/>
                      <a:pt x="10473" y="0"/>
                      <a:pt x="9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8"/>
              <p:cNvSpPr/>
              <p:nvPr/>
            </p:nvSpPr>
            <p:spPr>
              <a:xfrm>
                <a:off x="19157" y="3035487"/>
                <a:ext cx="618077" cy="894631"/>
              </a:xfrm>
              <a:custGeom>
                <a:avLst/>
                <a:gdLst/>
                <a:ahLst/>
                <a:cxnLst/>
                <a:rect l="l" t="t" r="r" b="b"/>
                <a:pathLst>
                  <a:path w="12672" h="18342" extrusionOk="0">
                    <a:moveTo>
                      <a:pt x="12104" y="1"/>
                    </a:moveTo>
                    <a:cubicBezTo>
                      <a:pt x="11976" y="1"/>
                      <a:pt x="11847" y="59"/>
                      <a:pt x="11762" y="199"/>
                    </a:cubicBezTo>
                    <a:cubicBezTo>
                      <a:pt x="7902" y="6038"/>
                      <a:pt x="4043" y="11878"/>
                      <a:pt x="208" y="17743"/>
                    </a:cubicBezTo>
                    <a:cubicBezTo>
                      <a:pt x="1" y="18054"/>
                      <a:pt x="282" y="18341"/>
                      <a:pt x="568" y="18341"/>
                    </a:cubicBezTo>
                    <a:cubicBezTo>
                      <a:pt x="696" y="18341"/>
                      <a:pt x="824" y="18283"/>
                      <a:pt x="910" y="18144"/>
                    </a:cubicBezTo>
                    <a:cubicBezTo>
                      <a:pt x="4769" y="12304"/>
                      <a:pt x="8629" y="6464"/>
                      <a:pt x="12464" y="600"/>
                    </a:cubicBezTo>
                    <a:cubicBezTo>
                      <a:pt x="12671" y="288"/>
                      <a:pt x="12389" y="1"/>
                      <a:pt x="121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8"/>
              <p:cNvSpPr/>
              <p:nvPr/>
            </p:nvSpPr>
            <p:spPr>
              <a:xfrm>
                <a:off x="346482" y="2909747"/>
                <a:ext cx="95404" cy="452973"/>
              </a:xfrm>
              <a:custGeom>
                <a:avLst/>
                <a:gdLst/>
                <a:ahLst/>
                <a:cxnLst/>
                <a:rect l="l" t="t" r="r" b="b"/>
                <a:pathLst>
                  <a:path w="1956" h="9287" extrusionOk="0">
                    <a:moveTo>
                      <a:pt x="405" y="1"/>
                    </a:moveTo>
                    <a:cubicBezTo>
                      <a:pt x="195" y="1"/>
                      <a:pt x="1" y="133"/>
                      <a:pt x="38" y="396"/>
                    </a:cubicBezTo>
                    <a:cubicBezTo>
                      <a:pt x="389" y="3228"/>
                      <a:pt x="740" y="6060"/>
                      <a:pt x="1091" y="8892"/>
                    </a:cubicBezTo>
                    <a:cubicBezTo>
                      <a:pt x="1116" y="9155"/>
                      <a:pt x="1342" y="9287"/>
                      <a:pt x="1552" y="9287"/>
                    </a:cubicBezTo>
                    <a:cubicBezTo>
                      <a:pt x="1762" y="9287"/>
                      <a:pt x="1956" y="9155"/>
                      <a:pt x="1918" y="8892"/>
                    </a:cubicBezTo>
                    <a:cubicBezTo>
                      <a:pt x="1567" y="6060"/>
                      <a:pt x="1216" y="3228"/>
                      <a:pt x="866" y="396"/>
                    </a:cubicBezTo>
                    <a:cubicBezTo>
                      <a:pt x="840" y="133"/>
                      <a:pt x="615" y="1"/>
                      <a:pt x="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8"/>
              <p:cNvSpPr/>
              <p:nvPr/>
            </p:nvSpPr>
            <p:spPr>
              <a:xfrm>
                <a:off x="29887" y="3873528"/>
                <a:ext cx="735039" cy="664657"/>
              </a:xfrm>
              <a:custGeom>
                <a:avLst/>
                <a:gdLst/>
                <a:ahLst/>
                <a:cxnLst/>
                <a:rect l="l" t="t" r="r" b="b"/>
                <a:pathLst>
                  <a:path w="15070" h="13627" extrusionOk="0">
                    <a:moveTo>
                      <a:pt x="14449" y="1"/>
                    </a:moveTo>
                    <a:cubicBezTo>
                      <a:pt x="14357" y="1"/>
                      <a:pt x="14261" y="33"/>
                      <a:pt x="14174" y="109"/>
                    </a:cubicBezTo>
                    <a:cubicBezTo>
                      <a:pt x="9562" y="4395"/>
                      <a:pt x="4925" y="8656"/>
                      <a:pt x="314" y="12917"/>
                    </a:cubicBezTo>
                    <a:cubicBezTo>
                      <a:pt x="0" y="13210"/>
                      <a:pt x="300" y="13627"/>
                      <a:pt x="637" y="13627"/>
                    </a:cubicBezTo>
                    <a:cubicBezTo>
                      <a:pt x="731" y="13627"/>
                      <a:pt x="828" y="13595"/>
                      <a:pt x="915" y="13518"/>
                    </a:cubicBezTo>
                    <a:cubicBezTo>
                      <a:pt x="5527" y="9257"/>
                      <a:pt x="10138" y="4972"/>
                      <a:pt x="14775" y="711"/>
                    </a:cubicBezTo>
                    <a:cubicBezTo>
                      <a:pt x="15069" y="417"/>
                      <a:pt x="14781" y="1"/>
                      <a:pt x="144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8"/>
              <p:cNvSpPr/>
              <p:nvPr/>
            </p:nvSpPr>
            <p:spPr>
              <a:xfrm>
                <a:off x="380673" y="4535445"/>
                <a:ext cx="832394" cy="794301"/>
              </a:xfrm>
              <a:custGeom>
                <a:avLst/>
                <a:gdLst/>
                <a:ahLst/>
                <a:cxnLst/>
                <a:rect l="l" t="t" r="r" b="b"/>
                <a:pathLst>
                  <a:path w="17066" h="16285" extrusionOk="0">
                    <a:moveTo>
                      <a:pt x="16459" y="0"/>
                    </a:moveTo>
                    <a:cubicBezTo>
                      <a:pt x="16364" y="0"/>
                      <a:pt x="16266" y="36"/>
                      <a:pt x="16180" y="122"/>
                    </a:cubicBezTo>
                    <a:cubicBezTo>
                      <a:pt x="10891" y="5260"/>
                      <a:pt x="5578" y="10423"/>
                      <a:pt x="290" y="15586"/>
                    </a:cubicBezTo>
                    <a:cubicBezTo>
                      <a:pt x="0" y="15876"/>
                      <a:pt x="291" y="16285"/>
                      <a:pt x="612" y="16285"/>
                    </a:cubicBezTo>
                    <a:cubicBezTo>
                      <a:pt x="707" y="16285"/>
                      <a:pt x="805" y="16249"/>
                      <a:pt x="891" y="16163"/>
                    </a:cubicBezTo>
                    <a:cubicBezTo>
                      <a:pt x="6180" y="11025"/>
                      <a:pt x="11468" y="5862"/>
                      <a:pt x="16756" y="699"/>
                    </a:cubicBezTo>
                    <a:cubicBezTo>
                      <a:pt x="17065" y="409"/>
                      <a:pt x="16779" y="0"/>
                      <a:pt x="164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8"/>
              <p:cNvSpPr/>
              <p:nvPr/>
            </p:nvSpPr>
            <p:spPr>
              <a:xfrm>
                <a:off x="908217" y="4346103"/>
                <a:ext cx="55652" cy="463655"/>
              </a:xfrm>
              <a:custGeom>
                <a:avLst/>
                <a:gdLst/>
                <a:ahLst/>
                <a:cxnLst/>
                <a:rect l="l" t="t" r="r" b="b"/>
                <a:pathLst>
                  <a:path w="1141" h="9506" extrusionOk="0">
                    <a:moveTo>
                      <a:pt x="417" y="1"/>
                    </a:moveTo>
                    <a:cubicBezTo>
                      <a:pt x="207" y="1"/>
                      <a:pt x="0" y="132"/>
                      <a:pt x="0" y="395"/>
                    </a:cubicBezTo>
                    <a:cubicBezTo>
                      <a:pt x="100" y="3303"/>
                      <a:pt x="201" y="6210"/>
                      <a:pt x="301" y="9092"/>
                    </a:cubicBezTo>
                    <a:cubicBezTo>
                      <a:pt x="301" y="9368"/>
                      <a:pt x="514" y="9506"/>
                      <a:pt x="724" y="9506"/>
                    </a:cubicBezTo>
                    <a:cubicBezTo>
                      <a:pt x="934" y="9506"/>
                      <a:pt x="1141" y="9368"/>
                      <a:pt x="1128" y="9092"/>
                    </a:cubicBezTo>
                    <a:cubicBezTo>
                      <a:pt x="1028" y="6210"/>
                      <a:pt x="928" y="3303"/>
                      <a:pt x="852" y="395"/>
                    </a:cubicBezTo>
                    <a:cubicBezTo>
                      <a:pt x="840" y="132"/>
                      <a:pt x="627" y="1"/>
                      <a:pt x="4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8"/>
              <p:cNvSpPr/>
              <p:nvPr/>
            </p:nvSpPr>
            <p:spPr>
              <a:xfrm>
                <a:off x="510657" y="4512130"/>
                <a:ext cx="205196" cy="538476"/>
              </a:xfrm>
              <a:custGeom>
                <a:avLst/>
                <a:gdLst/>
                <a:ahLst/>
                <a:cxnLst/>
                <a:rect l="l" t="t" r="r" b="b"/>
                <a:pathLst>
                  <a:path w="4207" h="11040" extrusionOk="0">
                    <a:moveTo>
                      <a:pt x="514" y="0"/>
                    </a:moveTo>
                    <a:cubicBezTo>
                      <a:pt x="259" y="0"/>
                      <a:pt x="0" y="208"/>
                      <a:pt x="106" y="525"/>
                    </a:cubicBezTo>
                    <a:cubicBezTo>
                      <a:pt x="1159" y="3934"/>
                      <a:pt x="2236" y="7342"/>
                      <a:pt x="3314" y="10751"/>
                    </a:cubicBezTo>
                    <a:cubicBezTo>
                      <a:pt x="3374" y="10951"/>
                      <a:pt x="3539" y="11040"/>
                      <a:pt x="3705" y="11040"/>
                    </a:cubicBezTo>
                    <a:cubicBezTo>
                      <a:pt x="3954" y="11040"/>
                      <a:pt x="4206" y="10841"/>
                      <a:pt x="4116" y="10525"/>
                    </a:cubicBezTo>
                    <a:cubicBezTo>
                      <a:pt x="3038" y="7117"/>
                      <a:pt x="1986" y="3708"/>
                      <a:pt x="908" y="300"/>
                    </a:cubicBezTo>
                    <a:cubicBezTo>
                      <a:pt x="848" y="91"/>
                      <a:pt x="682" y="0"/>
                      <a:pt x="5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8"/>
              <p:cNvSpPr/>
              <p:nvPr/>
            </p:nvSpPr>
            <p:spPr>
              <a:xfrm>
                <a:off x="1206472" y="4911982"/>
                <a:ext cx="661389" cy="425074"/>
              </a:xfrm>
              <a:custGeom>
                <a:avLst/>
                <a:gdLst/>
                <a:ahLst/>
                <a:cxnLst/>
                <a:rect l="l" t="t" r="r" b="b"/>
                <a:pathLst>
                  <a:path w="13560" h="8715" extrusionOk="0">
                    <a:moveTo>
                      <a:pt x="575" y="0"/>
                    </a:moveTo>
                    <a:cubicBezTo>
                      <a:pt x="217" y="0"/>
                      <a:pt x="0" y="544"/>
                      <a:pt x="376" y="773"/>
                    </a:cubicBezTo>
                    <a:cubicBezTo>
                      <a:pt x="4512" y="3405"/>
                      <a:pt x="8622" y="6037"/>
                      <a:pt x="12757" y="8643"/>
                    </a:cubicBezTo>
                    <a:cubicBezTo>
                      <a:pt x="12832" y="8693"/>
                      <a:pt x="12907" y="8715"/>
                      <a:pt x="12976" y="8715"/>
                    </a:cubicBezTo>
                    <a:cubicBezTo>
                      <a:pt x="13326" y="8715"/>
                      <a:pt x="13560" y="8171"/>
                      <a:pt x="13184" y="7941"/>
                    </a:cubicBezTo>
                    <a:cubicBezTo>
                      <a:pt x="9048" y="5310"/>
                      <a:pt x="4913" y="2678"/>
                      <a:pt x="803" y="72"/>
                    </a:cubicBezTo>
                    <a:cubicBezTo>
                      <a:pt x="723" y="22"/>
                      <a:pt x="646" y="0"/>
                      <a:pt x="5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8"/>
              <p:cNvSpPr/>
              <p:nvPr/>
            </p:nvSpPr>
            <p:spPr>
              <a:xfrm>
                <a:off x="1775425" y="4960269"/>
                <a:ext cx="233730" cy="345620"/>
              </a:xfrm>
              <a:custGeom>
                <a:avLst/>
                <a:gdLst/>
                <a:ahLst/>
                <a:cxnLst/>
                <a:rect l="l" t="t" r="r" b="b"/>
                <a:pathLst>
                  <a:path w="4792" h="7086" extrusionOk="0">
                    <a:moveTo>
                      <a:pt x="4219" y="1"/>
                    </a:moveTo>
                    <a:cubicBezTo>
                      <a:pt x="4089" y="1"/>
                      <a:pt x="3960" y="61"/>
                      <a:pt x="3874" y="210"/>
                    </a:cubicBezTo>
                    <a:cubicBezTo>
                      <a:pt x="2646" y="2290"/>
                      <a:pt x="1418" y="4370"/>
                      <a:pt x="190" y="6475"/>
                    </a:cubicBezTo>
                    <a:cubicBezTo>
                      <a:pt x="0" y="6786"/>
                      <a:pt x="274" y="7085"/>
                      <a:pt x="554" y="7085"/>
                    </a:cubicBezTo>
                    <a:cubicBezTo>
                      <a:pt x="679" y="7085"/>
                      <a:pt x="806" y="7024"/>
                      <a:pt x="892" y="6876"/>
                    </a:cubicBezTo>
                    <a:cubicBezTo>
                      <a:pt x="2120" y="4796"/>
                      <a:pt x="3373" y="2716"/>
                      <a:pt x="4601" y="611"/>
                    </a:cubicBezTo>
                    <a:cubicBezTo>
                      <a:pt x="4791" y="300"/>
                      <a:pt x="4505" y="1"/>
                      <a:pt x="42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8"/>
              <p:cNvSpPr/>
              <p:nvPr/>
            </p:nvSpPr>
            <p:spPr>
              <a:xfrm>
                <a:off x="316534" y="2877703"/>
                <a:ext cx="128425" cy="129595"/>
              </a:xfrm>
              <a:custGeom>
                <a:avLst/>
                <a:gdLst/>
                <a:ahLst/>
                <a:cxnLst/>
                <a:rect l="l" t="t" r="r" b="b"/>
                <a:pathLst>
                  <a:path w="2633" h="2657" extrusionOk="0">
                    <a:moveTo>
                      <a:pt x="1304" y="0"/>
                    </a:moveTo>
                    <a:cubicBezTo>
                      <a:pt x="577" y="0"/>
                      <a:pt x="1" y="602"/>
                      <a:pt x="1" y="1328"/>
                    </a:cubicBezTo>
                    <a:cubicBezTo>
                      <a:pt x="1" y="2055"/>
                      <a:pt x="577" y="2657"/>
                      <a:pt x="1304" y="2657"/>
                    </a:cubicBezTo>
                    <a:cubicBezTo>
                      <a:pt x="2056" y="2657"/>
                      <a:pt x="2632" y="2055"/>
                      <a:pt x="2632" y="1328"/>
                    </a:cubicBezTo>
                    <a:cubicBezTo>
                      <a:pt x="2632" y="602"/>
                      <a:pt x="2056" y="0"/>
                      <a:pt x="13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8"/>
              <p:cNvSpPr/>
              <p:nvPr/>
            </p:nvSpPr>
            <p:spPr>
              <a:xfrm>
                <a:off x="545140" y="2990127"/>
                <a:ext cx="129644" cy="129644"/>
              </a:xfrm>
              <a:custGeom>
                <a:avLst/>
                <a:gdLst/>
                <a:ahLst/>
                <a:cxnLst/>
                <a:rect l="l" t="t" r="r" b="b"/>
                <a:pathLst>
                  <a:path w="2658" h="2658" extrusionOk="0">
                    <a:moveTo>
                      <a:pt x="1329" y="1"/>
                    </a:moveTo>
                    <a:cubicBezTo>
                      <a:pt x="602" y="1"/>
                      <a:pt x="1" y="602"/>
                      <a:pt x="1" y="1329"/>
                    </a:cubicBezTo>
                    <a:cubicBezTo>
                      <a:pt x="1" y="2056"/>
                      <a:pt x="602" y="2657"/>
                      <a:pt x="1329" y="2657"/>
                    </a:cubicBezTo>
                    <a:cubicBezTo>
                      <a:pt x="2056" y="2657"/>
                      <a:pt x="2657" y="2056"/>
                      <a:pt x="2657" y="1329"/>
                    </a:cubicBezTo>
                    <a:cubicBezTo>
                      <a:pt x="2657" y="602"/>
                      <a:pt x="2056" y="1"/>
                      <a:pt x="13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8"/>
              <p:cNvSpPr/>
              <p:nvPr/>
            </p:nvSpPr>
            <p:spPr>
              <a:xfrm>
                <a:off x="667369" y="3831192"/>
                <a:ext cx="129644" cy="128376"/>
              </a:xfrm>
              <a:custGeom>
                <a:avLst/>
                <a:gdLst/>
                <a:ahLst/>
                <a:cxnLst/>
                <a:rect l="l" t="t" r="r" b="b"/>
                <a:pathLst>
                  <a:path w="2658" h="2632" extrusionOk="0">
                    <a:moveTo>
                      <a:pt x="1329" y="0"/>
                    </a:moveTo>
                    <a:cubicBezTo>
                      <a:pt x="602" y="0"/>
                      <a:pt x="1" y="576"/>
                      <a:pt x="1" y="1303"/>
                    </a:cubicBezTo>
                    <a:cubicBezTo>
                      <a:pt x="1" y="2055"/>
                      <a:pt x="602" y="2632"/>
                      <a:pt x="1329" y="2632"/>
                    </a:cubicBezTo>
                    <a:cubicBezTo>
                      <a:pt x="2056" y="2632"/>
                      <a:pt x="2657" y="2055"/>
                      <a:pt x="2657" y="1303"/>
                    </a:cubicBezTo>
                    <a:cubicBezTo>
                      <a:pt x="2657" y="576"/>
                      <a:pt x="2056" y="0"/>
                      <a:pt x="1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8"/>
              <p:cNvSpPr/>
              <p:nvPr/>
            </p:nvSpPr>
            <p:spPr>
              <a:xfrm>
                <a:off x="479148" y="4466819"/>
                <a:ext cx="129595" cy="129644"/>
              </a:xfrm>
              <a:custGeom>
                <a:avLst/>
                <a:gdLst/>
                <a:ahLst/>
                <a:cxnLst/>
                <a:rect l="l" t="t" r="r" b="b"/>
                <a:pathLst>
                  <a:path w="2657" h="2658" extrusionOk="0">
                    <a:moveTo>
                      <a:pt x="1328" y="1"/>
                    </a:moveTo>
                    <a:cubicBezTo>
                      <a:pt x="602" y="1"/>
                      <a:pt x="0" y="602"/>
                      <a:pt x="0" y="1329"/>
                    </a:cubicBezTo>
                    <a:cubicBezTo>
                      <a:pt x="0" y="2056"/>
                      <a:pt x="602" y="2657"/>
                      <a:pt x="1328" y="2657"/>
                    </a:cubicBezTo>
                    <a:cubicBezTo>
                      <a:pt x="2055" y="2657"/>
                      <a:pt x="2657" y="2056"/>
                      <a:pt x="2657" y="1329"/>
                    </a:cubicBezTo>
                    <a:cubicBezTo>
                      <a:pt x="2657" y="602"/>
                      <a:pt x="2055" y="1"/>
                      <a:pt x="13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8"/>
              <p:cNvSpPr/>
              <p:nvPr/>
            </p:nvSpPr>
            <p:spPr>
              <a:xfrm>
                <a:off x="861735" y="4299377"/>
                <a:ext cx="128425" cy="129595"/>
              </a:xfrm>
              <a:custGeom>
                <a:avLst/>
                <a:gdLst/>
                <a:ahLst/>
                <a:cxnLst/>
                <a:rect l="l" t="t" r="r" b="b"/>
                <a:pathLst>
                  <a:path w="2633" h="2657" extrusionOk="0">
                    <a:moveTo>
                      <a:pt x="1304" y="0"/>
                    </a:moveTo>
                    <a:cubicBezTo>
                      <a:pt x="577" y="0"/>
                      <a:pt x="1" y="602"/>
                      <a:pt x="1" y="1328"/>
                    </a:cubicBezTo>
                    <a:cubicBezTo>
                      <a:pt x="1" y="2055"/>
                      <a:pt x="577" y="2657"/>
                      <a:pt x="1304" y="2657"/>
                    </a:cubicBezTo>
                    <a:cubicBezTo>
                      <a:pt x="2031" y="2657"/>
                      <a:pt x="2632" y="2055"/>
                      <a:pt x="2632" y="1328"/>
                    </a:cubicBezTo>
                    <a:cubicBezTo>
                      <a:pt x="2632" y="602"/>
                      <a:pt x="2031" y="0"/>
                      <a:pt x="13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8"/>
              <p:cNvSpPr/>
              <p:nvPr/>
            </p:nvSpPr>
            <p:spPr>
              <a:xfrm>
                <a:off x="1125799" y="4487597"/>
                <a:ext cx="129644" cy="129644"/>
              </a:xfrm>
              <a:custGeom>
                <a:avLst/>
                <a:gdLst/>
                <a:ahLst/>
                <a:cxnLst/>
                <a:rect l="l" t="t" r="r" b="b"/>
                <a:pathLst>
                  <a:path w="2658" h="2658" extrusionOk="0">
                    <a:moveTo>
                      <a:pt x="1329" y="1"/>
                    </a:moveTo>
                    <a:cubicBezTo>
                      <a:pt x="602" y="1"/>
                      <a:pt x="0" y="602"/>
                      <a:pt x="0" y="1329"/>
                    </a:cubicBezTo>
                    <a:cubicBezTo>
                      <a:pt x="0" y="2056"/>
                      <a:pt x="602" y="2657"/>
                      <a:pt x="1329" y="2657"/>
                    </a:cubicBezTo>
                    <a:cubicBezTo>
                      <a:pt x="2056" y="2657"/>
                      <a:pt x="2657" y="2056"/>
                      <a:pt x="2657" y="1329"/>
                    </a:cubicBezTo>
                    <a:cubicBezTo>
                      <a:pt x="2657" y="602"/>
                      <a:pt x="2056" y="1"/>
                      <a:pt x="13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8"/>
              <p:cNvSpPr/>
              <p:nvPr/>
            </p:nvSpPr>
            <p:spPr>
              <a:xfrm>
                <a:off x="1177159" y="4870232"/>
                <a:ext cx="128376" cy="128376"/>
              </a:xfrm>
              <a:custGeom>
                <a:avLst/>
                <a:gdLst/>
                <a:ahLst/>
                <a:cxnLst/>
                <a:rect l="l" t="t" r="r" b="b"/>
                <a:pathLst>
                  <a:path w="2632" h="2632" extrusionOk="0">
                    <a:moveTo>
                      <a:pt x="1328" y="0"/>
                    </a:moveTo>
                    <a:cubicBezTo>
                      <a:pt x="602" y="0"/>
                      <a:pt x="0" y="577"/>
                      <a:pt x="0" y="1304"/>
                    </a:cubicBezTo>
                    <a:cubicBezTo>
                      <a:pt x="0" y="2056"/>
                      <a:pt x="602" y="2632"/>
                      <a:pt x="1328" y="2632"/>
                    </a:cubicBezTo>
                    <a:cubicBezTo>
                      <a:pt x="2055" y="2632"/>
                      <a:pt x="2632" y="2056"/>
                      <a:pt x="2632" y="1304"/>
                    </a:cubicBezTo>
                    <a:cubicBezTo>
                      <a:pt x="2632"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8"/>
              <p:cNvSpPr/>
              <p:nvPr/>
            </p:nvSpPr>
            <p:spPr>
              <a:xfrm>
                <a:off x="1905702" y="4920323"/>
                <a:ext cx="128425" cy="129644"/>
              </a:xfrm>
              <a:custGeom>
                <a:avLst/>
                <a:gdLst/>
                <a:ahLst/>
                <a:cxnLst/>
                <a:rect l="l" t="t" r="r" b="b"/>
                <a:pathLst>
                  <a:path w="2633" h="2658" extrusionOk="0">
                    <a:moveTo>
                      <a:pt x="1304" y="1"/>
                    </a:moveTo>
                    <a:cubicBezTo>
                      <a:pt x="577" y="1"/>
                      <a:pt x="0" y="602"/>
                      <a:pt x="0" y="1329"/>
                    </a:cubicBezTo>
                    <a:cubicBezTo>
                      <a:pt x="0" y="2056"/>
                      <a:pt x="577" y="2658"/>
                      <a:pt x="1304" y="2658"/>
                    </a:cubicBezTo>
                    <a:cubicBezTo>
                      <a:pt x="2056" y="2658"/>
                      <a:pt x="2632" y="2056"/>
                      <a:pt x="2632" y="1329"/>
                    </a:cubicBezTo>
                    <a:cubicBezTo>
                      <a:pt x="2632" y="602"/>
                      <a:pt x="2056" y="1"/>
                      <a:pt x="13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7" name="Google Shape;237;p8"/>
            <p:cNvGrpSpPr/>
            <p:nvPr/>
          </p:nvGrpSpPr>
          <p:grpSpPr>
            <a:xfrm>
              <a:off x="7706253" y="2495068"/>
              <a:ext cx="1774044" cy="3044536"/>
              <a:chOff x="7706253" y="2495068"/>
              <a:chExt cx="1774044" cy="3044536"/>
            </a:xfrm>
          </p:grpSpPr>
          <p:sp>
            <p:nvSpPr>
              <p:cNvPr id="238" name="Google Shape;238;p8"/>
              <p:cNvSpPr/>
              <p:nvPr/>
            </p:nvSpPr>
            <p:spPr>
              <a:xfrm>
                <a:off x="7706253" y="2495068"/>
                <a:ext cx="1774044" cy="3044536"/>
              </a:xfrm>
              <a:custGeom>
                <a:avLst/>
                <a:gdLst/>
                <a:ahLst/>
                <a:cxnLst/>
                <a:rect l="l" t="t" r="r" b="b"/>
                <a:pathLst>
                  <a:path w="36372" h="62420" extrusionOk="0">
                    <a:moveTo>
                      <a:pt x="0" y="0"/>
                    </a:moveTo>
                    <a:cubicBezTo>
                      <a:pt x="0" y="1"/>
                      <a:pt x="3960" y="9800"/>
                      <a:pt x="3860" y="26517"/>
                    </a:cubicBezTo>
                    <a:cubicBezTo>
                      <a:pt x="3759" y="43234"/>
                      <a:pt x="6466" y="59926"/>
                      <a:pt x="17118" y="62131"/>
                    </a:cubicBezTo>
                    <a:cubicBezTo>
                      <a:pt x="18054" y="62323"/>
                      <a:pt x="18979" y="62420"/>
                      <a:pt x="19884" y="62420"/>
                    </a:cubicBezTo>
                    <a:cubicBezTo>
                      <a:pt x="29278" y="62420"/>
                      <a:pt x="36371" y="51920"/>
                      <a:pt x="28095" y="27344"/>
                    </a:cubicBezTo>
                    <a:cubicBezTo>
                      <a:pt x="28095" y="27344"/>
                      <a:pt x="21730" y="8973"/>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8"/>
              <p:cNvSpPr/>
              <p:nvPr/>
            </p:nvSpPr>
            <p:spPr>
              <a:xfrm>
                <a:off x="8154469" y="2825124"/>
                <a:ext cx="1245762" cy="2535081"/>
              </a:xfrm>
              <a:custGeom>
                <a:avLst/>
                <a:gdLst/>
                <a:ahLst/>
                <a:cxnLst/>
                <a:rect l="l" t="t" r="r" b="b"/>
                <a:pathLst>
                  <a:path w="25541" h="51975" extrusionOk="0">
                    <a:moveTo>
                      <a:pt x="0" y="0"/>
                    </a:moveTo>
                    <a:cubicBezTo>
                      <a:pt x="1354" y="7519"/>
                      <a:pt x="2507" y="15038"/>
                      <a:pt x="2281" y="30301"/>
                    </a:cubicBezTo>
                    <a:cubicBezTo>
                      <a:pt x="2080" y="45539"/>
                      <a:pt x="7294" y="50878"/>
                      <a:pt x="14286" y="51905"/>
                    </a:cubicBezTo>
                    <a:cubicBezTo>
                      <a:pt x="14596" y="51952"/>
                      <a:pt x="14902" y="51975"/>
                      <a:pt x="15202" y="51975"/>
                    </a:cubicBezTo>
                    <a:cubicBezTo>
                      <a:pt x="21681" y="51975"/>
                      <a:pt x="25540" y="41223"/>
                      <a:pt x="20151" y="24863"/>
                    </a:cubicBezTo>
                    <a:cubicBezTo>
                      <a:pt x="14512" y="7745"/>
                      <a:pt x="1" y="1"/>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8"/>
              <p:cNvSpPr/>
              <p:nvPr/>
            </p:nvSpPr>
            <p:spPr>
              <a:xfrm>
                <a:off x="8314010" y="3060996"/>
                <a:ext cx="699872" cy="2183071"/>
              </a:xfrm>
              <a:custGeom>
                <a:avLst/>
                <a:gdLst/>
                <a:ahLst/>
                <a:cxnLst/>
                <a:rect l="l" t="t" r="r" b="b"/>
                <a:pathLst>
                  <a:path w="14349" h="44758" extrusionOk="0">
                    <a:moveTo>
                      <a:pt x="602" y="0"/>
                    </a:moveTo>
                    <a:cubicBezTo>
                      <a:pt x="301" y="0"/>
                      <a:pt x="0" y="302"/>
                      <a:pt x="213" y="603"/>
                    </a:cubicBezTo>
                    <a:cubicBezTo>
                      <a:pt x="6278" y="9174"/>
                      <a:pt x="9937" y="19200"/>
                      <a:pt x="11892" y="29450"/>
                    </a:cubicBezTo>
                    <a:cubicBezTo>
                      <a:pt x="12820" y="34312"/>
                      <a:pt x="13496" y="39375"/>
                      <a:pt x="13421" y="44363"/>
                    </a:cubicBezTo>
                    <a:cubicBezTo>
                      <a:pt x="13421" y="44626"/>
                      <a:pt x="13628" y="44757"/>
                      <a:pt x="13838" y="44757"/>
                    </a:cubicBezTo>
                    <a:cubicBezTo>
                      <a:pt x="14048" y="44757"/>
                      <a:pt x="14261" y="44626"/>
                      <a:pt x="14273" y="44363"/>
                    </a:cubicBezTo>
                    <a:cubicBezTo>
                      <a:pt x="14348" y="39651"/>
                      <a:pt x="13697" y="34864"/>
                      <a:pt x="12895" y="30227"/>
                    </a:cubicBezTo>
                    <a:cubicBezTo>
                      <a:pt x="11115" y="20227"/>
                      <a:pt x="7707" y="10403"/>
                      <a:pt x="2118" y="1906"/>
                    </a:cubicBezTo>
                    <a:cubicBezTo>
                      <a:pt x="1742" y="1305"/>
                      <a:pt x="1341" y="753"/>
                      <a:pt x="940" y="177"/>
                    </a:cubicBezTo>
                    <a:cubicBezTo>
                      <a:pt x="852" y="52"/>
                      <a:pt x="727" y="0"/>
                      <a:pt x="6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1" name="Google Shape;241;p8"/>
            <p:cNvGrpSpPr/>
            <p:nvPr/>
          </p:nvGrpSpPr>
          <p:grpSpPr>
            <a:xfrm>
              <a:off x="6335887" y="2865460"/>
              <a:ext cx="2515815" cy="3008588"/>
              <a:chOff x="6335887" y="2865460"/>
              <a:chExt cx="2515815" cy="3008588"/>
            </a:xfrm>
          </p:grpSpPr>
          <p:sp>
            <p:nvSpPr>
              <p:cNvPr id="242" name="Google Shape;242;p8"/>
              <p:cNvSpPr/>
              <p:nvPr/>
            </p:nvSpPr>
            <p:spPr>
              <a:xfrm>
                <a:off x="6335887" y="2865460"/>
                <a:ext cx="2515815" cy="3008588"/>
              </a:xfrm>
              <a:custGeom>
                <a:avLst/>
                <a:gdLst/>
                <a:ahLst/>
                <a:cxnLst/>
                <a:rect l="l" t="t" r="r" b="b"/>
                <a:pathLst>
                  <a:path w="51580" h="61683" extrusionOk="0">
                    <a:moveTo>
                      <a:pt x="6811" y="0"/>
                    </a:moveTo>
                    <a:cubicBezTo>
                      <a:pt x="6450" y="0"/>
                      <a:pt x="6092" y="72"/>
                      <a:pt x="5740" y="226"/>
                    </a:cubicBezTo>
                    <a:cubicBezTo>
                      <a:pt x="1" y="2732"/>
                      <a:pt x="7419" y="12757"/>
                      <a:pt x="10652" y="16843"/>
                    </a:cubicBezTo>
                    <a:cubicBezTo>
                      <a:pt x="13885" y="20903"/>
                      <a:pt x="14738" y="24136"/>
                      <a:pt x="12632" y="24136"/>
                    </a:cubicBezTo>
                    <a:cubicBezTo>
                      <a:pt x="11620" y="24136"/>
                      <a:pt x="10310" y="23643"/>
                      <a:pt x="9305" y="23643"/>
                    </a:cubicBezTo>
                    <a:cubicBezTo>
                      <a:pt x="8245" y="23643"/>
                      <a:pt x="7524" y="24191"/>
                      <a:pt x="7845" y="26442"/>
                    </a:cubicBezTo>
                    <a:cubicBezTo>
                      <a:pt x="8472" y="30828"/>
                      <a:pt x="13484" y="31981"/>
                      <a:pt x="15565" y="34587"/>
                    </a:cubicBezTo>
                    <a:cubicBezTo>
                      <a:pt x="17645" y="37194"/>
                      <a:pt x="19224" y="39274"/>
                      <a:pt x="15865" y="40026"/>
                    </a:cubicBezTo>
                    <a:cubicBezTo>
                      <a:pt x="12532" y="40752"/>
                      <a:pt x="14312" y="44086"/>
                      <a:pt x="21003" y="48372"/>
                    </a:cubicBezTo>
                    <a:cubicBezTo>
                      <a:pt x="27670" y="52657"/>
                      <a:pt x="25063" y="55164"/>
                      <a:pt x="20677" y="55464"/>
                    </a:cubicBezTo>
                    <a:cubicBezTo>
                      <a:pt x="16292" y="55790"/>
                      <a:pt x="21830" y="61204"/>
                      <a:pt x="34663" y="61630"/>
                    </a:cubicBezTo>
                    <a:cubicBezTo>
                      <a:pt x="35750" y="61666"/>
                      <a:pt x="36757" y="61682"/>
                      <a:pt x="37691" y="61682"/>
                    </a:cubicBezTo>
                    <a:cubicBezTo>
                      <a:pt x="47792" y="61682"/>
                      <a:pt x="49199" y="59750"/>
                      <a:pt x="49199" y="59750"/>
                    </a:cubicBezTo>
                    <a:cubicBezTo>
                      <a:pt x="49199" y="59750"/>
                      <a:pt x="51580" y="39600"/>
                      <a:pt x="46993" y="38547"/>
                    </a:cubicBezTo>
                    <a:cubicBezTo>
                      <a:pt x="46698" y="38481"/>
                      <a:pt x="46431" y="38450"/>
                      <a:pt x="46191" y="38450"/>
                    </a:cubicBezTo>
                    <a:cubicBezTo>
                      <a:pt x="43072" y="38450"/>
                      <a:pt x="44253" y="43605"/>
                      <a:pt x="42383" y="43605"/>
                    </a:cubicBezTo>
                    <a:cubicBezTo>
                      <a:pt x="42156" y="43605"/>
                      <a:pt x="41884" y="43529"/>
                      <a:pt x="41555" y="43359"/>
                    </a:cubicBezTo>
                    <a:cubicBezTo>
                      <a:pt x="38322" y="41680"/>
                      <a:pt x="39274" y="38146"/>
                      <a:pt x="40001" y="32707"/>
                    </a:cubicBezTo>
                    <a:cubicBezTo>
                      <a:pt x="40689" y="27557"/>
                      <a:pt x="38006" y="24002"/>
                      <a:pt x="36038" y="24002"/>
                    </a:cubicBezTo>
                    <a:cubicBezTo>
                      <a:pt x="35928" y="24002"/>
                      <a:pt x="35820" y="24013"/>
                      <a:pt x="35715" y="24036"/>
                    </a:cubicBezTo>
                    <a:cubicBezTo>
                      <a:pt x="33735" y="24462"/>
                      <a:pt x="37921" y="31028"/>
                      <a:pt x="33635" y="31454"/>
                    </a:cubicBezTo>
                    <a:cubicBezTo>
                      <a:pt x="33501" y="31468"/>
                      <a:pt x="33371" y="31474"/>
                      <a:pt x="33246" y="31474"/>
                    </a:cubicBezTo>
                    <a:cubicBezTo>
                      <a:pt x="29381" y="31474"/>
                      <a:pt x="29868" y="25206"/>
                      <a:pt x="29650" y="19549"/>
                    </a:cubicBezTo>
                    <a:cubicBezTo>
                      <a:pt x="29467" y="14216"/>
                      <a:pt x="24831" y="6603"/>
                      <a:pt x="21890" y="6603"/>
                    </a:cubicBezTo>
                    <a:cubicBezTo>
                      <a:pt x="21611" y="6603"/>
                      <a:pt x="21347" y="6672"/>
                      <a:pt x="21104" y="6817"/>
                    </a:cubicBezTo>
                    <a:cubicBezTo>
                      <a:pt x="18271" y="8472"/>
                      <a:pt x="25389" y="12757"/>
                      <a:pt x="21931" y="14838"/>
                    </a:cubicBezTo>
                    <a:cubicBezTo>
                      <a:pt x="21752" y="14947"/>
                      <a:pt x="21563" y="14999"/>
                      <a:pt x="21366" y="14999"/>
                    </a:cubicBezTo>
                    <a:cubicBezTo>
                      <a:pt x="18002" y="14999"/>
                      <a:pt x="12022" y="0"/>
                      <a:pt x="68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8"/>
              <p:cNvSpPr/>
              <p:nvPr/>
            </p:nvSpPr>
            <p:spPr>
              <a:xfrm>
                <a:off x="6749104" y="3350765"/>
                <a:ext cx="1980363" cy="2429824"/>
              </a:xfrm>
              <a:custGeom>
                <a:avLst/>
                <a:gdLst/>
                <a:ahLst/>
                <a:cxnLst/>
                <a:rect l="l" t="t" r="r" b="b"/>
                <a:pathLst>
                  <a:path w="40602" h="49817" extrusionOk="0">
                    <a:moveTo>
                      <a:pt x="3434" y="0"/>
                    </a:moveTo>
                    <a:cubicBezTo>
                      <a:pt x="3433" y="0"/>
                      <a:pt x="0" y="301"/>
                      <a:pt x="3759" y="5213"/>
                    </a:cubicBezTo>
                    <a:cubicBezTo>
                      <a:pt x="7519" y="10126"/>
                      <a:pt x="10952" y="15239"/>
                      <a:pt x="8772" y="16391"/>
                    </a:cubicBezTo>
                    <a:cubicBezTo>
                      <a:pt x="8282" y="16647"/>
                      <a:pt x="7644" y="16717"/>
                      <a:pt x="6979" y="16717"/>
                    </a:cubicBezTo>
                    <a:cubicBezTo>
                      <a:pt x="6190" y="16717"/>
                      <a:pt x="5362" y="16619"/>
                      <a:pt x="4697" y="16619"/>
                    </a:cubicBezTo>
                    <a:cubicBezTo>
                      <a:pt x="3396" y="16619"/>
                      <a:pt x="2715" y="16992"/>
                      <a:pt x="4160" y="19198"/>
                    </a:cubicBezTo>
                    <a:cubicBezTo>
                      <a:pt x="6992" y="23484"/>
                      <a:pt x="10226" y="22657"/>
                      <a:pt x="12205" y="26717"/>
                    </a:cubicBezTo>
                    <a:cubicBezTo>
                      <a:pt x="14185" y="30802"/>
                      <a:pt x="7719" y="31003"/>
                      <a:pt x="9799" y="34236"/>
                    </a:cubicBezTo>
                    <a:cubicBezTo>
                      <a:pt x="11905" y="37469"/>
                      <a:pt x="17845" y="38848"/>
                      <a:pt x="19298" y="42908"/>
                    </a:cubicBezTo>
                    <a:cubicBezTo>
                      <a:pt x="20777" y="46993"/>
                      <a:pt x="12306" y="45514"/>
                      <a:pt x="16065" y="47820"/>
                    </a:cubicBezTo>
                    <a:cubicBezTo>
                      <a:pt x="18297" y="49189"/>
                      <a:pt x="24948" y="49816"/>
                      <a:pt x="30424" y="49816"/>
                    </a:cubicBezTo>
                    <a:cubicBezTo>
                      <a:pt x="34170" y="49816"/>
                      <a:pt x="37365" y="49523"/>
                      <a:pt x="38221" y="48973"/>
                    </a:cubicBezTo>
                    <a:cubicBezTo>
                      <a:pt x="40301" y="47620"/>
                      <a:pt x="40602" y="32056"/>
                      <a:pt x="38847" y="31630"/>
                    </a:cubicBezTo>
                    <a:cubicBezTo>
                      <a:pt x="38790" y="31616"/>
                      <a:pt x="38733" y="31609"/>
                      <a:pt x="38675" y="31609"/>
                    </a:cubicBezTo>
                    <a:cubicBezTo>
                      <a:pt x="37155" y="31609"/>
                      <a:pt x="35192" y="36091"/>
                      <a:pt x="32609" y="36091"/>
                    </a:cubicBezTo>
                    <a:cubicBezTo>
                      <a:pt x="32198" y="36091"/>
                      <a:pt x="31771" y="35978"/>
                      <a:pt x="31328" y="35715"/>
                    </a:cubicBezTo>
                    <a:cubicBezTo>
                      <a:pt x="27970" y="33710"/>
                      <a:pt x="30075" y="28071"/>
                      <a:pt x="30075" y="24311"/>
                    </a:cubicBezTo>
                    <a:cubicBezTo>
                      <a:pt x="30075" y="21548"/>
                      <a:pt x="29669" y="19868"/>
                      <a:pt x="29006" y="19868"/>
                    </a:cubicBezTo>
                    <a:cubicBezTo>
                      <a:pt x="28767" y="19868"/>
                      <a:pt x="28494" y="20087"/>
                      <a:pt x="28196" y="20552"/>
                    </a:cubicBezTo>
                    <a:cubicBezTo>
                      <a:pt x="27340" y="21872"/>
                      <a:pt x="26029" y="24683"/>
                      <a:pt x="24252" y="24683"/>
                    </a:cubicBezTo>
                    <a:cubicBezTo>
                      <a:pt x="23635" y="24683"/>
                      <a:pt x="22961" y="24344"/>
                      <a:pt x="22231" y="23484"/>
                    </a:cubicBezTo>
                    <a:cubicBezTo>
                      <a:pt x="19424" y="20151"/>
                      <a:pt x="18672" y="12532"/>
                      <a:pt x="18797" y="8973"/>
                    </a:cubicBezTo>
                    <a:cubicBezTo>
                      <a:pt x="18887" y="5771"/>
                      <a:pt x="18126" y="3341"/>
                      <a:pt x="17060" y="3341"/>
                    </a:cubicBezTo>
                    <a:cubicBezTo>
                      <a:pt x="16940" y="3341"/>
                      <a:pt x="16818" y="3371"/>
                      <a:pt x="16692" y="3434"/>
                    </a:cubicBezTo>
                    <a:cubicBezTo>
                      <a:pt x="15560" y="4000"/>
                      <a:pt x="15532" y="8408"/>
                      <a:pt x="13784" y="8408"/>
                    </a:cubicBezTo>
                    <a:cubicBezTo>
                      <a:pt x="13596" y="8408"/>
                      <a:pt x="13389" y="8358"/>
                      <a:pt x="13158" y="8246"/>
                    </a:cubicBezTo>
                    <a:cubicBezTo>
                      <a:pt x="10752" y="7093"/>
                      <a:pt x="8346" y="201"/>
                      <a:pt x="34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8"/>
              <p:cNvSpPr/>
              <p:nvPr/>
            </p:nvSpPr>
            <p:spPr>
              <a:xfrm>
                <a:off x="6985611" y="3487333"/>
                <a:ext cx="1203865" cy="2225506"/>
              </a:xfrm>
              <a:custGeom>
                <a:avLst/>
                <a:gdLst/>
                <a:ahLst/>
                <a:cxnLst/>
                <a:rect l="l" t="t" r="r" b="b"/>
                <a:pathLst>
                  <a:path w="24682" h="45628" extrusionOk="0">
                    <a:moveTo>
                      <a:pt x="595" y="0"/>
                    </a:moveTo>
                    <a:cubicBezTo>
                      <a:pt x="288" y="0"/>
                      <a:pt x="0" y="426"/>
                      <a:pt x="289" y="734"/>
                    </a:cubicBezTo>
                    <a:cubicBezTo>
                      <a:pt x="6605" y="7601"/>
                      <a:pt x="11216" y="16022"/>
                      <a:pt x="15226" y="24393"/>
                    </a:cubicBezTo>
                    <a:cubicBezTo>
                      <a:pt x="18209" y="30634"/>
                      <a:pt x="20840" y="37025"/>
                      <a:pt x="23146" y="43516"/>
                    </a:cubicBezTo>
                    <a:cubicBezTo>
                      <a:pt x="23372" y="44118"/>
                      <a:pt x="23572" y="44744"/>
                      <a:pt x="23773" y="45346"/>
                    </a:cubicBezTo>
                    <a:cubicBezTo>
                      <a:pt x="23842" y="45543"/>
                      <a:pt x="24007" y="45628"/>
                      <a:pt x="24172" y="45628"/>
                    </a:cubicBezTo>
                    <a:cubicBezTo>
                      <a:pt x="24427" y="45628"/>
                      <a:pt x="24681" y="45425"/>
                      <a:pt x="24575" y="45120"/>
                    </a:cubicBezTo>
                    <a:cubicBezTo>
                      <a:pt x="23171" y="40860"/>
                      <a:pt x="21517" y="36674"/>
                      <a:pt x="19763" y="32539"/>
                    </a:cubicBezTo>
                    <a:cubicBezTo>
                      <a:pt x="16254" y="24168"/>
                      <a:pt x="12244" y="15947"/>
                      <a:pt x="7231" y="8378"/>
                    </a:cubicBezTo>
                    <a:cubicBezTo>
                      <a:pt x="5326" y="5471"/>
                      <a:pt x="3221" y="2689"/>
                      <a:pt x="865" y="133"/>
                    </a:cubicBezTo>
                    <a:cubicBezTo>
                      <a:pt x="784" y="39"/>
                      <a:pt x="689" y="0"/>
                      <a:pt x="5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5" name="Google Shape;245;p8"/>
            <p:cNvGrpSpPr/>
            <p:nvPr/>
          </p:nvGrpSpPr>
          <p:grpSpPr>
            <a:xfrm>
              <a:off x="5689236" y="4175880"/>
              <a:ext cx="2266428" cy="1679323"/>
              <a:chOff x="5689236" y="4175880"/>
              <a:chExt cx="2266428" cy="1679323"/>
            </a:xfrm>
          </p:grpSpPr>
          <p:sp>
            <p:nvSpPr>
              <p:cNvPr id="246" name="Google Shape;246;p8"/>
              <p:cNvSpPr/>
              <p:nvPr/>
            </p:nvSpPr>
            <p:spPr>
              <a:xfrm>
                <a:off x="5689236" y="4175880"/>
                <a:ext cx="2266428" cy="1679323"/>
              </a:xfrm>
              <a:custGeom>
                <a:avLst/>
                <a:gdLst/>
                <a:ahLst/>
                <a:cxnLst/>
                <a:rect l="l" t="t" r="r" b="b"/>
                <a:pathLst>
                  <a:path w="46467" h="34430" extrusionOk="0">
                    <a:moveTo>
                      <a:pt x="0" y="1"/>
                    </a:moveTo>
                    <a:lnTo>
                      <a:pt x="0" y="1"/>
                    </a:lnTo>
                    <a:cubicBezTo>
                      <a:pt x="2" y="6"/>
                      <a:pt x="10633" y="34430"/>
                      <a:pt x="31436" y="34430"/>
                    </a:cubicBezTo>
                    <a:cubicBezTo>
                      <a:pt x="35966" y="34430"/>
                      <a:pt x="40978" y="32798"/>
                      <a:pt x="46467" y="28823"/>
                    </a:cubicBezTo>
                    <a:cubicBezTo>
                      <a:pt x="46467" y="28823"/>
                      <a:pt x="36342" y="12933"/>
                      <a:pt x="18371" y="7093"/>
                    </a:cubicBezTo>
                    <a:cubicBezTo>
                      <a:pt x="433" y="1256"/>
                      <a:pt x="1" y="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8"/>
              <p:cNvSpPr/>
              <p:nvPr/>
            </p:nvSpPr>
            <p:spPr>
              <a:xfrm>
                <a:off x="5903161" y="4420386"/>
                <a:ext cx="1874033" cy="1281319"/>
              </a:xfrm>
              <a:custGeom>
                <a:avLst/>
                <a:gdLst/>
                <a:ahLst/>
                <a:cxnLst/>
                <a:rect l="l" t="t" r="r" b="b"/>
                <a:pathLst>
                  <a:path w="38422" h="26270" extrusionOk="0">
                    <a:moveTo>
                      <a:pt x="0" y="0"/>
                    </a:moveTo>
                    <a:lnTo>
                      <a:pt x="0" y="0"/>
                    </a:lnTo>
                    <a:cubicBezTo>
                      <a:pt x="8916" y="21722"/>
                      <a:pt x="20449" y="26270"/>
                      <a:pt x="28544" y="26270"/>
                    </a:cubicBezTo>
                    <a:cubicBezTo>
                      <a:pt x="34375" y="26270"/>
                      <a:pt x="38422" y="23910"/>
                      <a:pt x="38422" y="23910"/>
                    </a:cubicBezTo>
                    <a:cubicBezTo>
                      <a:pt x="37394" y="22331"/>
                      <a:pt x="33635" y="14812"/>
                      <a:pt x="21404" y="8872"/>
                    </a:cubicBezTo>
                    <a:cubicBezTo>
                      <a:pt x="9199" y="2908"/>
                      <a:pt x="1" y="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8"/>
              <p:cNvSpPr/>
              <p:nvPr/>
            </p:nvSpPr>
            <p:spPr>
              <a:xfrm>
                <a:off x="6052849" y="4583097"/>
                <a:ext cx="1630304" cy="1024324"/>
              </a:xfrm>
              <a:custGeom>
                <a:avLst/>
                <a:gdLst/>
                <a:ahLst/>
                <a:cxnLst/>
                <a:rect l="l" t="t" r="r" b="b"/>
                <a:pathLst>
                  <a:path w="33425" h="21001" extrusionOk="0">
                    <a:moveTo>
                      <a:pt x="602" y="1"/>
                    </a:moveTo>
                    <a:cubicBezTo>
                      <a:pt x="276" y="1"/>
                      <a:pt x="0" y="410"/>
                      <a:pt x="290" y="699"/>
                    </a:cubicBezTo>
                    <a:cubicBezTo>
                      <a:pt x="6656" y="6915"/>
                      <a:pt x="14049" y="12003"/>
                      <a:pt x="21919" y="16138"/>
                    </a:cubicBezTo>
                    <a:cubicBezTo>
                      <a:pt x="25403" y="17968"/>
                      <a:pt x="29012" y="19697"/>
                      <a:pt x="32746" y="20975"/>
                    </a:cubicBezTo>
                    <a:cubicBezTo>
                      <a:pt x="32795" y="20992"/>
                      <a:pt x="32841" y="21000"/>
                      <a:pt x="32885" y="21000"/>
                    </a:cubicBezTo>
                    <a:cubicBezTo>
                      <a:pt x="33285" y="21000"/>
                      <a:pt x="33424" y="20331"/>
                      <a:pt x="32972" y="20173"/>
                    </a:cubicBezTo>
                    <a:cubicBezTo>
                      <a:pt x="29313" y="18920"/>
                      <a:pt x="25754" y="17191"/>
                      <a:pt x="22345" y="15411"/>
                    </a:cubicBezTo>
                    <a:cubicBezTo>
                      <a:pt x="14526" y="11351"/>
                      <a:pt x="7207" y="6263"/>
                      <a:pt x="891" y="123"/>
                    </a:cubicBezTo>
                    <a:cubicBezTo>
                      <a:pt x="799" y="37"/>
                      <a:pt x="698" y="1"/>
                      <a:pt x="6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49" name="Google Shape;249;p8"/>
          <p:cNvSpPr/>
          <p:nvPr/>
        </p:nvSpPr>
        <p:spPr>
          <a:xfrm>
            <a:off x="-464433" y="478167"/>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0" name="Google Shape;250;p8"/>
          <p:cNvSpPr/>
          <p:nvPr/>
        </p:nvSpPr>
        <p:spPr>
          <a:xfrm>
            <a:off x="11362036" y="2538266"/>
            <a:ext cx="1186179" cy="567511"/>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24900975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251"/>
        <p:cNvGrpSpPr/>
        <p:nvPr/>
      </p:nvGrpSpPr>
      <p:grpSpPr>
        <a:xfrm>
          <a:off x="0" y="0"/>
          <a:ext cx="0" cy="0"/>
          <a:chOff x="0" y="0"/>
          <a:chExt cx="0" cy="0"/>
        </a:xfrm>
      </p:grpSpPr>
      <p:grpSp>
        <p:nvGrpSpPr>
          <p:cNvPr id="252" name="Google Shape;252;p9"/>
          <p:cNvGrpSpPr/>
          <p:nvPr/>
        </p:nvGrpSpPr>
        <p:grpSpPr>
          <a:xfrm>
            <a:off x="10751557" y="108596"/>
            <a:ext cx="1670039" cy="5935597"/>
            <a:chOff x="8063667" y="81447"/>
            <a:chExt cx="1252529" cy="4451698"/>
          </a:xfrm>
        </p:grpSpPr>
        <p:sp>
          <p:nvSpPr>
            <p:cNvPr id="253" name="Google Shape;253;p9"/>
            <p:cNvSpPr/>
            <p:nvPr/>
          </p:nvSpPr>
          <p:spPr>
            <a:xfrm>
              <a:off x="8113524" y="814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9"/>
            <p:cNvSpPr/>
            <p:nvPr/>
          </p:nvSpPr>
          <p:spPr>
            <a:xfrm>
              <a:off x="8862773" y="13475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9"/>
            <p:cNvSpPr/>
            <p:nvPr/>
          </p:nvSpPr>
          <p:spPr>
            <a:xfrm>
              <a:off x="8063667" y="1882553"/>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9"/>
            <p:cNvSpPr/>
            <p:nvPr/>
          </p:nvSpPr>
          <p:spPr>
            <a:xfrm>
              <a:off x="8591885" y="252073"/>
              <a:ext cx="38584" cy="428107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9"/>
            <p:cNvSpPr/>
            <p:nvPr/>
          </p:nvSpPr>
          <p:spPr>
            <a:xfrm>
              <a:off x="8586274" y="3116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9"/>
            <p:cNvSpPr/>
            <p:nvPr/>
          </p:nvSpPr>
          <p:spPr>
            <a:xfrm>
              <a:off x="8388384" y="5816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9"/>
            <p:cNvSpPr/>
            <p:nvPr/>
          </p:nvSpPr>
          <p:spPr>
            <a:xfrm>
              <a:off x="8587366" y="16127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9"/>
            <p:cNvSpPr/>
            <p:nvPr/>
          </p:nvSpPr>
          <p:spPr>
            <a:xfrm>
              <a:off x="8272233" y="20142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9"/>
            <p:cNvSpPr/>
            <p:nvPr/>
          </p:nvSpPr>
          <p:spPr>
            <a:xfrm>
              <a:off x="8179520" y="20574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2" name="Google Shape;262;p9"/>
          <p:cNvGrpSpPr/>
          <p:nvPr/>
        </p:nvGrpSpPr>
        <p:grpSpPr>
          <a:xfrm>
            <a:off x="-403800" y="434413"/>
            <a:ext cx="1680528" cy="4545953"/>
            <a:chOff x="-302850" y="325809"/>
            <a:chExt cx="1260396" cy="3409465"/>
          </a:xfrm>
        </p:grpSpPr>
        <p:sp>
          <p:nvSpPr>
            <p:cNvPr id="263" name="Google Shape;263;p9"/>
            <p:cNvSpPr/>
            <p:nvPr/>
          </p:nvSpPr>
          <p:spPr>
            <a:xfrm>
              <a:off x="2729" y="325809"/>
              <a:ext cx="895503" cy="791843"/>
            </a:xfrm>
            <a:custGeom>
              <a:avLst/>
              <a:gdLst/>
              <a:ahLst/>
              <a:cxnLst/>
              <a:rect l="l" t="t" r="r" b="b"/>
              <a:pathLst>
                <a:path w="23077" h="20407" extrusionOk="0">
                  <a:moveTo>
                    <a:pt x="11527" y="1"/>
                  </a:moveTo>
                  <a:cubicBezTo>
                    <a:pt x="5159" y="1"/>
                    <a:pt x="0" y="4566"/>
                    <a:pt x="0" y="10204"/>
                  </a:cubicBezTo>
                  <a:cubicBezTo>
                    <a:pt x="0" y="15842"/>
                    <a:pt x="5159" y="20407"/>
                    <a:pt x="11527" y="20407"/>
                  </a:cubicBezTo>
                  <a:cubicBezTo>
                    <a:pt x="17918" y="20407"/>
                    <a:pt x="23077" y="15842"/>
                    <a:pt x="23077" y="10204"/>
                  </a:cubicBezTo>
                  <a:cubicBezTo>
                    <a:pt x="23077" y="4566"/>
                    <a:pt x="17918" y="1"/>
                    <a:pt x="11527" y="1"/>
                  </a:cubicBezTo>
                  <a:close/>
                </a:path>
              </a:pathLst>
            </a:custGeom>
            <a:solidFill>
              <a:srgbClr val="08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 name="Google Shape;264;p9"/>
            <p:cNvSpPr/>
            <p:nvPr/>
          </p:nvSpPr>
          <p:spPr>
            <a:xfrm>
              <a:off x="534146" y="1231014"/>
              <a:ext cx="225884" cy="226762"/>
            </a:xfrm>
            <a:custGeom>
              <a:avLst/>
              <a:gdLst/>
              <a:ahLst/>
              <a:cxnLst/>
              <a:rect l="l" t="t" r="r" b="b"/>
              <a:pathLst>
                <a:path w="5821" h="5844" extrusionOk="0">
                  <a:moveTo>
                    <a:pt x="2922" y="0"/>
                  </a:moveTo>
                  <a:cubicBezTo>
                    <a:pt x="1301" y="0"/>
                    <a:pt x="0" y="1301"/>
                    <a:pt x="0" y="2922"/>
                  </a:cubicBezTo>
                  <a:cubicBezTo>
                    <a:pt x="0" y="4543"/>
                    <a:pt x="1301" y="5844"/>
                    <a:pt x="2922" y="5844"/>
                  </a:cubicBezTo>
                  <a:cubicBezTo>
                    <a:pt x="4520" y="5844"/>
                    <a:pt x="5821" y="4543"/>
                    <a:pt x="5821" y="2922"/>
                  </a:cubicBezTo>
                  <a:cubicBezTo>
                    <a:pt x="5821" y="1301"/>
                    <a:pt x="4520" y="0"/>
                    <a:pt x="2922" y="0"/>
                  </a:cubicBezTo>
                  <a:close/>
                </a:path>
              </a:pathLst>
            </a:custGeom>
            <a:solidFill>
              <a:srgbClr val="08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 name="Google Shape;265;p9"/>
            <p:cNvSpPr/>
            <p:nvPr/>
          </p:nvSpPr>
          <p:spPr>
            <a:xfrm>
              <a:off x="-302850" y="1565810"/>
              <a:ext cx="596122" cy="669615"/>
            </a:xfrm>
            <a:custGeom>
              <a:avLst/>
              <a:gdLst/>
              <a:ahLst/>
              <a:cxnLst/>
              <a:rect l="l" t="t" r="r" b="b"/>
              <a:pathLst>
                <a:path w="15362" h="17257" extrusionOk="0">
                  <a:moveTo>
                    <a:pt x="7670" y="0"/>
                  </a:moveTo>
                  <a:cubicBezTo>
                    <a:pt x="3447" y="0"/>
                    <a:pt x="0" y="3858"/>
                    <a:pt x="0" y="8628"/>
                  </a:cubicBezTo>
                  <a:cubicBezTo>
                    <a:pt x="0" y="13376"/>
                    <a:pt x="3447" y="17256"/>
                    <a:pt x="7670" y="17256"/>
                  </a:cubicBezTo>
                  <a:cubicBezTo>
                    <a:pt x="11915" y="17256"/>
                    <a:pt x="15362" y="13376"/>
                    <a:pt x="15362" y="8628"/>
                  </a:cubicBezTo>
                  <a:cubicBezTo>
                    <a:pt x="15362" y="3858"/>
                    <a:pt x="11915" y="0"/>
                    <a:pt x="7670" y="0"/>
                  </a:cubicBezTo>
                  <a:close/>
                </a:path>
              </a:pathLst>
            </a:custGeom>
            <a:solidFill>
              <a:srgbClr val="08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9"/>
            <p:cNvSpPr/>
            <p:nvPr/>
          </p:nvSpPr>
          <p:spPr>
            <a:xfrm>
              <a:off x="578421" y="2855362"/>
              <a:ext cx="379125" cy="383563"/>
            </a:xfrm>
            <a:custGeom>
              <a:avLst/>
              <a:gdLst/>
              <a:ahLst/>
              <a:cxnLst/>
              <a:rect l="l" t="t" r="r" b="b"/>
              <a:pathLst>
                <a:path w="9770" h="9885" extrusionOk="0">
                  <a:moveTo>
                    <a:pt x="4885" y="1"/>
                  </a:moveTo>
                  <a:cubicBezTo>
                    <a:pt x="2192" y="1"/>
                    <a:pt x="1" y="2215"/>
                    <a:pt x="1" y="4931"/>
                  </a:cubicBezTo>
                  <a:cubicBezTo>
                    <a:pt x="1" y="7670"/>
                    <a:pt x="2192" y="9884"/>
                    <a:pt x="4885" y="9884"/>
                  </a:cubicBezTo>
                  <a:cubicBezTo>
                    <a:pt x="7579" y="9884"/>
                    <a:pt x="9770" y="7670"/>
                    <a:pt x="9770" y="4931"/>
                  </a:cubicBezTo>
                  <a:cubicBezTo>
                    <a:pt x="9770" y="2215"/>
                    <a:pt x="7579" y="1"/>
                    <a:pt x="4885" y="1"/>
                  </a:cubicBezTo>
                  <a:close/>
                </a:path>
              </a:pathLst>
            </a:custGeom>
            <a:solidFill>
              <a:srgbClr val="08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9"/>
            <p:cNvSpPr/>
            <p:nvPr/>
          </p:nvSpPr>
          <p:spPr>
            <a:xfrm>
              <a:off x="415445" y="582222"/>
              <a:ext cx="30151" cy="3153052"/>
            </a:xfrm>
            <a:custGeom>
              <a:avLst/>
              <a:gdLst/>
              <a:ahLst/>
              <a:cxnLst/>
              <a:rect l="l" t="t" r="r" b="b"/>
              <a:pathLst>
                <a:path w="777" h="81259" extrusionOk="0">
                  <a:moveTo>
                    <a:pt x="389" y="1"/>
                  </a:moveTo>
                  <a:cubicBezTo>
                    <a:pt x="195" y="1"/>
                    <a:pt x="1" y="126"/>
                    <a:pt x="1" y="377"/>
                  </a:cubicBezTo>
                  <a:lnTo>
                    <a:pt x="1" y="19254"/>
                  </a:lnTo>
                  <a:lnTo>
                    <a:pt x="1" y="55866"/>
                  </a:lnTo>
                  <a:lnTo>
                    <a:pt x="1" y="80152"/>
                  </a:lnTo>
                  <a:lnTo>
                    <a:pt x="1" y="80882"/>
                  </a:lnTo>
                  <a:cubicBezTo>
                    <a:pt x="1" y="81133"/>
                    <a:pt x="195" y="81259"/>
                    <a:pt x="389" y="81259"/>
                  </a:cubicBezTo>
                  <a:cubicBezTo>
                    <a:pt x="583" y="81259"/>
                    <a:pt x="777" y="81133"/>
                    <a:pt x="777" y="80882"/>
                  </a:cubicBezTo>
                  <a:lnTo>
                    <a:pt x="777" y="62006"/>
                  </a:lnTo>
                  <a:lnTo>
                    <a:pt x="777" y="25394"/>
                  </a:lnTo>
                  <a:lnTo>
                    <a:pt x="777" y="1108"/>
                  </a:lnTo>
                  <a:lnTo>
                    <a:pt x="777" y="377"/>
                  </a:lnTo>
                  <a:cubicBezTo>
                    <a:pt x="777" y="126"/>
                    <a:pt x="583" y="1"/>
                    <a:pt x="389"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9"/>
            <p:cNvSpPr/>
            <p:nvPr/>
          </p:nvSpPr>
          <p:spPr>
            <a:xfrm>
              <a:off x="410129" y="649158"/>
              <a:ext cx="203765" cy="278990"/>
            </a:xfrm>
            <a:custGeom>
              <a:avLst/>
              <a:gdLst/>
              <a:ahLst/>
              <a:cxnLst/>
              <a:rect l="l" t="t" r="r" b="b"/>
              <a:pathLst>
                <a:path w="5251" h="7190" extrusionOk="0">
                  <a:moveTo>
                    <a:pt x="4588" y="0"/>
                  </a:moveTo>
                  <a:cubicBezTo>
                    <a:pt x="4366" y="0"/>
                    <a:pt x="4123" y="190"/>
                    <a:pt x="4178" y="478"/>
                  </a:cubicBezTo>
                  <a:cubicBezTo>
                    <a:pt x="4497" y="2396"/>
                    <a:pt x="4360" y="4610"/>
                    <a:pt x="2603" y="5774"/>
                  </a:cubicBezTo>
                  <a:cubicBezTo>
                    <a:pt x="1987" y="6162"/>
                    <a:pt x="1211" y="6413"/>
                    <a:pt x="503" y="6436"/>
                  </a:cubicBezTo>
                  <a:cubicBezTo>
                    <a:pt x="1" y="6436"/>
                    <a:pt x="1" y="7189"/>
                    <a:pt x="503" y="7189"/>
                  </a:cubicBezTo>
                  <a:cubicBezTo>
                    <a:pt x="1485" y="7166"/>
                    <a:pt x="2512" y="6778"/>
                    <a:pt x="3288" y="6185"/>
                  </a:cubicBezTo>
                  <a:cubicBezTo>
                    <a:pt x="5137" y="4815"/>
                    <a:pt x="5251" y="2373"/>
                    <a:pt x="4908" y="273"/>
                  </a:cubicBezTo>
                  <a:cubicBezTo>
                    <a:pt x="4872" y="83"/>
                    <a:pt x="4735" y="0"/>
                    <a:pt x="4588" y="0"/>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 name="Google Shape;269;p9"/>
            <p:cNvSpPr/>
            <p:nvPr/>
          </p:nvSpPr>
          <p:spPr>
            <a:xfrm>
              <a:off x="243622" y="804526"/>
              <a:ext cx="208616" cy="215470"/>
            </a:xfrm>
            <a:custGeom>
              <a:avLst/>
              <a:gdLst/>
              <a:ahLst/>
              <a:cxnLst/>
              <a:rect l="l" t="t" r="r" b="b"/>
              <a:pathLst>
                <a:path w="5376" h="5553" extrusionOk="0">
                  <a:moveTo>
                    <a:pt x="420" y="1"/>
                  </a:moveTo>
                  <a:cubicBezTo>
                    <a:pt x="229" y="1"/>
                    <a:pt x="35" y="126"/>
                    <a:pt x="24" y="378"/>
                  </a:cubicBezTo>
                  <a:cubicBezTo>
                    <a:pt x="1" y="2226"/>
                    <a:pt x="412" y="4326"/>
                    <a:pt x="2260" y="5194"/>
                  </a:cubicBezTo>
                  <a:cubicBezTo>
                    <a:pt x="2779" y="5431"/>
                    <a:pt x="3384" y="5552"/>
                    <a:pt x="3982" y="5552"/>
                  </a:cubicBezTo>
                  <a:cubicBezTo>
                    <a:pt x="4305" y="5552"/>
                    <a:pt x="4627" y="5517"/>
                    <a:pt x="4931" y="5445"/>
                  </a:cubicBezTo>
                  <a:cubicBezTo>
                    <a:pt x="5376" y="5339"/>
                    <a:pt x="5231" y="4702"/>
                    <a:pt x="4825" y="4702"/>
                  </a:cubicBezTo>
                  <a:cubicBezTo>
                    <a:pt x="4793" y="4702"/>
                    <a:pt x="4760" y="4706"/>
                    <a:pt x="4726" y="4714"/>
                  </a:cubicBezTo>
                  <a:cubicBezTo>
                    <a:pt x="4491" y="4768"/>
                    <a:pt x="4247" y="4794"/>
                    <a:pt x="4000" y="4794"/>
                  </a:cubicBezTo>
                  <a:cubicBezTo>
                    <a:pt x="3621" y="4794"/>
                    <a:pt x="3236" y="4734"/>
                    <a:pt x="2877" y="4623"/>
                  </a:cubicBezTo>
                  <a:cubicBezTo>
                    <a:pt x="1073" y="4075"/>
                    <a:pt x="754" y="1998"/>
                    <a:pt x="800" y="378"/>
                  </a:cubicBezTo>
                  <a:cubicBezTo>
                    <a:pt x="800" y="126"/>
                    <a:pt x="611" y="1"/>
                    <a:pt x="420"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 name="Google Shape;270;p9"/>
            <p:cNvSpPr/>
            <p:nvPr/>
          </p:nvSpPr>
          <p:spPr>
            <a:xfrm>
              <a:off x="409159" y="1279053"/>
              <a:ext cx="292434" cy="389499"/>
            </a:xfrm>
            <a:custGeom>
              <a:avLst/>
              <a:gdLst/>
              <a:ahLst/>
              <a:cxnLst/>
              <a:rect l="l" t="t" r="r" b="b"/>
              <a:pathLst>
                <a:path w="7536" h="10038" extrusionOk="0">
                  <a:moveTo>
                    <a:pt x="7170" y="1"/>
                  </a:moveTo>
                  <a:cubicBezTo>
                    <a:pt x="6982" y="1"/>
                    <a:pt x="6782" y="120"/>
                    <a:pt x="6759" y="360"/>
                  </a:cubicBezTo>
                  <a:cubicBezTo>
                    <a:pt x="6348" y="4058"/>
                    <a:pt x="4134" y="8029"/>
                    <a:pt x="414" y="9285"/>
                  </a:cubicBezTo>
                  <a:cubicBezTo>
                    <a:pt x="1" y="9409"/>
                    <a:pt x="130" y="10037"/>
                    <a:pt x="496" y="10037"/>
                  </a:cubicBezTo>
                  <a:cubicBezTo>
                    <a:pt x="535" y="10037"/>
                    <a:pt x="576" y="10030"/>
                    <a:pt x="619" y="10015"/>
                  </a:cubicBezTo>
                  <a:cubicBezTo>
                    <a:pt x="4682" y="8646"/>
                    <a:pt x="7079" y="4400"/>
                    <a:pt x="7513" y="360"/>
                  </a:cubicBezTo>
                  <a:cubicBezTo>
                    <a:pt x="7535" y="120"/>
                    <a:pt x="7358" y="1"/>
                    <a:pt x="7170"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 name="Google Shape;271;p9"/>
            <p:cNvSpPr/>
            <p:nvPr/>
          </p:nvSpPr>
          <p:spPr>
            <a:xfrm>
              <a:off x="589945" y="1302956"/>
              <a:ext cx="87699" cy="127427"/>
            </a:xfrm>
            <a:custGeom>
              <a:avLst/>
              <a:gdLst/>
              <a:ahLst/>
              <a:cxnLst/>
              <a:rect l="l" t="t" r="r" b="b"/>
              <a:pathLst>
                <a:path w="2260" h="3284" extrusionOk="0">
                  <a:moveTo>
                    <a:pt x="377" y="1"/>
                  </a:moveTo>
                  <a:cubicBezTo>
                    <a:pt x="189" y="1"/>
                    <a:pt x="0" y="121"/>
                    <a:pt x="0" y="360"/>
                  </a:cubicBezTo>
                  <a:cubicBezTo>
                    <a:pt x="0" y="1392"/>
                    <a:pt x="309" y="3284"/>
                    <a:pt x="1684" y="3284"/>
                  </a:cubicBezTo>
                  <a:cubicBezTo>
                    <a:pt x="1709" y="3284"/>
                    <a:pt x="1733" y="3283"/>
                    <a:pt x="1758" y="3282"/>
                  </a:cubicBezTo>
                  <a:cubicBezTo>
                    <a:pt x="2230" y="3237"/>
                    <a:pt x="2259" y="2505"/>
                    <a:pt x="1780" y="2505"/>
                  </a:cubicBezTo>
                  <a:cubicBezTo>
                    <a:pt x="1773" y="2505"/>
                    <a:pt x="1765" y="2506"/>
                    <a:pt x="1758" y="2506"/>
                  </a:cubicBezTo>
                  <a:lnTo>
                    <a:pt x="1689" y="2506"/>
                  </a:lnTo>
                  <a:cubicBezTo>
                    <a:pt x="1553" y="2483"/>
                    <a:pt x="1438" y="2437"/>
                    <a:pt x="1347" y="2369"/>
                  </a:cubicBezTo>
                  <a:cubicBezTo>
                    <a:pt x="776" y="1912"/>
                    <a:pt x="754" y="1022"/>
                    <a:pt x="754" y="360"/>
                  </a:cubicBezTo>
                  <a:cubicBezTo>
                    <a:pt x="754" y="121"/>
                    <a:pt x="565" y="1"/>
                    <a:pt x="377"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 name="Google Shape;272;p9"/>
            <p:cNvSpPr/>
            <p:nvPr/>
          </p:nvSpPr>
          <p:spPr>
            <a:xfrm>
              <a:off x="-23851" y="1930600"/>
              <a:ext cx="473887" cy="537143"/>
            </a:xfrm>
            <a:custGeom>
              <a:avLst/>
              <a:gdLst/>
              <a:ahLst/>
              <a:cxnLst/>
              <a:rect l="l" t="t" r="r" b="b"/>
              <a:pathLst>
                <a:path w="12212" h="13843" extrusionOk="0">
                  <a:moveTo>
                    <a:pt x="362" y="0"/>
                  </a:moveTo>
                  <a:cubicBezTo>
                    <a:pt x="173" y="0"/>
                    <a:pt x="1" y="120"/>
                    <a:pt x="23" y="368"/>
                  </a:cubicBezTo>
                  <a:cubicBezTo>
                    <a:pt x="571" y="4956"/>
                    <a:pt x="2146" y="9818"/>
                    <a:pt x="6300" y="12375"/>
                  </a:cubicBezTo>
                  <a:cubicBezTo>
                    <a:pt x="7662" y="13208"/>
                    <a:pt x="9440" y="13842"/>
                    <a:pt x="11119" y="13842"/>
                  </a:cubicBezTo>
                  <a:cubicBezTo>
                    <a:pt x="11325" y="13842"/>
                    <a:pt x="11530" y="13833"/>
                    <a:pt x="11733" y="13813"/>
                  </a:cubicBezTo>
                  <a:cubicBezTo>
                    <a:pt x="12198" y="13768"/>
                    <a:pt x="12212" y="13057"/>
                    <a:pt x="11774" y="13057"/>
                  </a:cubicBezTo>
                  <a:cubicBezTo>
                    <a:pt x="11760" y="13057"/>
                    <a:pt x="11747" y="13058"/>
                    <a:pt x="11733" y="13059"/>
                  </a:cubicBezTo>
                  <a:cubicBezTo>
                    <a:pt x="11561" y="13074"/>
                    <a:pt x="11389" y="13081"/>
                    <a:pt x="11215" y="13081"/>
                  </a:cubicBezTo>
                  <a:cubicBezTo>
                    <a:pt x="9771" y="13081"/>
                    <a:pt x="8274" y="12591"/>
                    <a:pt x="7031" y="11918"/>
                  </a:cubicBezTo>
                  <a:cubicBezTo>
                    <a:pt x="2876" y="9658"/>
                    <a:pt x="1302" y="4751"/>
                    <a:pt x="799" y="368"/>
                  </a:cubicBezTo>
                  <a:cubicBezTo>
                    <a:pt x="765" y="126"/>
                    <a:pt x="555" y="0"/>
                    <a:pt x="362" y="0"/>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 name="Google Shape;273;p9"/>
            <p:cNvSpPr/>
            <p:nvPr/>
          </p:nvSpPr>
          <p:spPr>
            <a:xfrm>
              <a:off x="410129" y="3018375"/>
              <a:ext cx="443037" cy="277205"/>
            </a:xfrm>
            <a:custGeom>
              <a:avLst/>
              <a:gdLst/>
              <a:ahLst/>
              <a:cxnLst/>
              <a:rect l="l" t="t" r="r" b="b"/>
              <a:pathLst>
                <a:path w="11417" h="7144" extrusionOk="0">
                  <a:moveTo>
                    <a:pt x="10914" y="0"/>
                  </a:moveTo>
                  <a:cubicBezTo>
                    <a:pt x="10802" y="0"/>
                    <a:pt x="10696" y="60"/>
                    <a:pt x="10637" y="205"/>
                  </a:cubicBezTo>
                  <a:cubicBezTo>
                    <a:pt x="8948" y="4108"/>
                    <a:pt x="4657" y="6345"/>
                    <a:pt x="503" y="6368"/>
                  </a:cubicBezTo>
                  <a:cubicBezTo>
                    <a:pt x="1" y="6391"/>
                    <a:pt x="1" y="7144"/>
                    <a:pt x="503" y="7144"/>
                  </a:cubicBezTo>
                  <a:cubicBezTo>
                    <a:pt x="4908" y="7098"/>
                    <a:pt x="9496" y="4725"/>
                    <a:pt x="11277" y="570"/>
                  </a:cubicBezTo>
                  <a:cubicBezTo>
                    <a:pt x="11417" y="275"/>
                    <a:pt x="11153" y="0"/>
                    <a:pt x="10914" y="0"/>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9"/>
            <p:cNvSpPr/>
            <p:nvPr/>
          </p:nvSpPr>
          <p:spPr>
            <a:xfrm>
              <a:off x="687381" y="2992687"/>
              <a:ext cx="93016" cy="170071"/>
            </a:xfrm>
            <a:custGeom>
              <a:avLst/>
              <a:gdLst/>
              <a:ahLst/>
              <a:cxnLst/>
              <a:rect l="l" t="t" r="r" b="b"/>
              <a:pathLst>
                <a:path w="2397" h="4383" extrusionOk="0">
                  <a:moveTo>
                    <a:pt x="1021" y="1"/>
                  </a:moveTo>
                  <a:cubicBezTo>
                    <a:pt x="873" y="1"/>
                    <a:pt x="730" y="83"/>
                    <a:pt x="685" y="274"/>
                  </a:cubicBezTo>
                  <a:cubicBezTo>
                    <a:pt x="434" y="1369"/>
                    <a:pt x="0" y="4337"/>
                    <a:pt x="1918" y="4382"/>
                  </a:cubicBezTo>
                  <a:cubicBezTo>
                    <a:pt x="2397" y="4382"/>
                    <a:pt x="2397" y="3629"/>
                    <a:pt x="1918" y="3606"/>
                  </a:cubicBezTo>
                  <a:cubicBezTo>
                    <a:pt x="1872" y="3606"/>
                    <a:pt x="1621" y="3515"/>
                    <a:pt x="1484" y="3355"/>
                  </a:cubicBezTo>
                  <a:cubicBezTo>
                    <a:pt x="913" y="2602"/>
                    <a:pt x="1233" y="1301"/>
                    <a:pt x="1415" y="479"/>
                  </a:cubicBezTo>
                  <a:cubicBezTo>
                    <a:pt x="1484" y="190"/>
                    <a:pt x="1246" y="1"/>
                    <a:pt x="1021"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75" name="Google Shape;275;p9"/>
          <p:cNvSpPr txBox="1">
            <a:spLocks noGrp="1"/>
          </p:cNvSpPr>
          <p:nvPr>
            <p:ph type="title"/>
          </p:nvPr>
        </p:nvSpPr>
        <p:spPr>
          <a:xfrm>
            <a:off x="3189151" y="1671233"/>
            <a:ext cx="5813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76" name="Google Shape;276;p9"/>
          <p:cNvSpPr txBox="1">
            <a:spLocks noGrp="1"/>
          </p:cNvSpPr>
          <p:nvPr>
            <p:ph type="subTitle" idx="1"/>
          </p:nvPr>
        </p:nvSpPr>
        <p:spPr>
          <a:xfrm>
            <a:off x="3189184" y="2932767"/>
            <a:ext cx="5813600" cy="154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77" name="Google Shape;277;p9"/>
          <p:cNvSpPr/>
          <p:nvPr/>
        </p:nvSpPr>
        <p:spPr>
          <a:xfrm>
            <a:off x="3466500" y="5512100"/>
            <a:ext cx="5669128" cy="1383192"/>
          </a:xfrm>
          <a:custGeom>
            <a:avLst/>
            <a:gdLst/>
            <a:ahLst/>
            <a:cxnLst/>
            <a:rect l="l" t="t" r="r" b="b"/>
            <a:pathLst>
              <a:path w="53390" h="26787" extrusionOk="0">
                <a:moveTo>
                  <a:pt x="26946" y="0"/>
                </a:moveTo>
                <a:cubicBezTo>
                  <a:pt x="25064" y="0"/>
                  <a:pt x="23103" y="202"/>
                  <a:pt x="21068" y="651"/>
                </a:cubicBezTo>
                <a:cubicBezTo>
                  <a:pt x="1530" y="4965"/>
                  <a:pt x="1" y="26010"/>
                  <a:pt x="1" y="26010"/>
                </a:cubicBezTo>
                <a:lnTo>
                  <a:pt x="53389" y="26786"/>
                </a:lnTo>
                <a:lnTo>
                  <a:pt x="53389" y="14872"/>
                </a:lnTo>
                <a:cubicBezTo>
                  <a:pt x="53389" y="14872"/>
                  <a:pt x="43115" y="0"/>
                  <a:pt x="2694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78" name="Google Shape;278;p9"/>
          <p:cNvGrpSpPr/>
          <p:nvPr/>
        </p:nvGrpSpPr>
        <p:grpSpPr>
          <a:xfrm>
            <a:off x="8137613" y="5211210"/>
            <a:ext cx="4069569" cy="1646807"/>
            <a:chOff x="6091830" y="3908407"/>
            <a:chExt cx="3052177" cy="1235105"/>
          </a:xfrm>
        </p:grpSpPr>
        <p:sp>
          <p:nvSpPr>
            <p:cNvPr id="279" name="Google Shape;279;p9"/>
            <p:cNvSpPr/>
            <p:nvPr/>
          </p:nvSpPr>
          <p:spPr>
            <a:xfrm>
              <a:off x="6091830" y="3908407"/>
              <a:ext cx="3052177" cy="1235105"/>
            </a:xfrm>
            <a:custGeom>
              <a:avLst/>
              <a:gdLst/>
              <a:ahLst/>
              <a:cxnLst/>
              <a:rect l="l" t="t" r="r" b="b"/>
              <a:pathLst>
                <a:path w="49189" h="19905" extrusionOk="0">
                  <a:moveTo>
                    <a:pt x="49189" y="1"/>
                  </a:moveTo>
                  <a:cubicBezTo>
                    <a:pt x="49189" y="1"/>
                    <a:pt x="22826" y="1"/>
                    <a:pt x="0" y="19904"/>
                  </a:cubicBezTo>
                  <a:lnTo>
                    <a:pt x="49189" y="19904"/>
                  </a:lnTo>
                  <a:lnTo>
                    <a:pt x="491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9"/>
            <p:cNvSpPr/>
            <p:nvPr/>
          </p:nvSpPr>
          <p:spPr>
            <a:xfrm>
              <a:off x="6945878" y="4166160"/>
              <a:ext cx="2198121" cy="977350"/>
            </a:xfrm>
            <a:custGeom>
              <a:avLst/>
              <a:gdLst/>
              <a:ahLst/>
              <a:cxnLst/>
              <a:rect l="l" t="t" r="r" b="b"/>
              <a:pathLst>
                <a:path w="35425" h="15751" extrusionOk="0">
                  <a:moveTo>
                    <a:pt x="35425" y="1"/>
                  </a:moveTo>
                  <a:cubicBezTo>
                    <a:pt x="34649" y="1005"/>
                    <a:pt x="33325" y="2512"/>
                    <a:pt x="32092" y="2740"/>
                  </a:cubicBezTo>
                  <a:cubicBezTo>
                    <a:pt x="31966" y="2766"/>
                    <a:pt x="31839" y="2778"/>
                    <a:pt x="31712" y="2778"/>
                  </a:cubicBezTo>
                  <a:cubicBezTo>
                    <a:pt x="30282" y="2778"/>
                    <a:pt x="28782" y="1279"/>
                    <a:pt x="27145" y="1279"/>
                  </a:cubicBezTo>
                  <a:cubicBezTo>
                    <a:pt x="26741" y="1279"/>
                    <a:pt x="26329" y="1371"/>
                    <a:pt x="25907" y="1599"/>
                  </a:cubicBezTo>
                  <a:cubicBezTo>
                    <a:pt x="23624" y="2854"/>
                    <a:pt x="23738" y="4840"/>
                    <a:pt x="21159" y="6072"/>
                  </a:cubicBezTo>
                  <a:cubicBezTo>
                    <a:pt x="20775" y="6257"/>
                    <a:pt x="20411" y="6333"/>
                    <a:pt x="20059" y="6333"/>
                  </a:cubicBezTo>
                  <a:cubicBezTo>
                    <a:pt x="18439" y="6333"/>
                    <a:pt x="17087" y="4726"/>
                    <a:pt x="15378" y="4726"/>
                  </a:cubicBezTo>
                  <a:cubicBezTo>
                    <a:pt x="14983" y="4726"/>
                    <a:pt x="14569" y="4811"/>
                    <a:pt x="14129" y="5022"/>
                  </a:cubicBezTo>
                  <a:cubicBezTo>
                    <a:pt x="11367" y="6369"/>
                    <a:pt x="12029" y="9222"/>
                    <a:pt x="10043" y="10272"/>
                  </a:cubicBezTo>
                  <a:cubicBezTo>
                    <a:pt x="9620" y="10488"/>
                    <a:pt x="9156" y="10567"/>
                    <a:pt x="8668" y="10567"/>
                  </a:cubicBezTo>
                  <a:cubicBezTo>
                    <a:pt x="7370" y="10567"/>
                    <a:pt x="5909" y="10010"/>
                    <a:pt x="4636" y="10010"/>
                  </a:cubicBezTo>
                  <a:cubicBezTo>
                    <a:pt x="4117" y="10010"/>
                    <a:pt x="3629" y="10102"/>
                    <a:pt x="3196" y="10363"/>
                  </a:cubicBezTo>
                  <a:cubicBezTo>
                    <a:pt x="1552" y="11322"/>
                    <a:pt x="0" y="12943"/>
                    <a:pt x="548" y="15750"/>
                  </a:cubicBezTo>
                  <a:lnTo>
                    <a:pt x="35425" y="15750"/>
                  </a:lnTo>
                  <a:lnTo>
                    <a:pt x="3542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81" name="Google Shape;281;p9"/>
          <p:cNvGrpSpPr/>
          <p:nvPr/>
        </p:nvGrpSpPr>
        <p:grpSpPr>
          <a:xfrm>
            <a:off x="-15171" y="4943067"/>
            <a:ext cx="5081812" cy="1952245"/>
            <a:chOff x="0" y="3707300"/>
            <a:chExt cx="3811359" cy="1464184"/>
          </a:xfrm>
        </p:grpSpPr>
        <p:sp>
          <p:nvSpPr>
            <p:cNvPr id="282" name="Google Shape;282;p9"/>
            <p:cNvSpPr/>
            <p:nvPr/>
          </p:nvSpPr>
          <p:spPr>
            <a:xfrm>
              <a:off x="0" y="3735275"/>
              <a:ext cx="3811359" cy="1436209"/>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 name="Google Shape;283;p9"/>
            <p:cNvSpPr/>
            <p:nvPr/>
          </p:nvSpPr>
          <p:spPr>
            <a:xfrm>
              <a:off x="0" y="3707300"/>
              <a:ext cx="3811359" cy="1414988"/>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39129701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84"/>
        <p:cNvGrpSpPr/>
        <p:nvPr/>
      </p:nvGrpSpPr>
      <p:grpSpPr>
        <a:xfrm>
          <a:off x="0" y="0"/>
          <a:ext cx="0" cy="0"/>
          <a:chOff x="0" y="0"/>
          <a:chExt cx="0" cy="0"/>
        </a:xfrm>
      </p:grpSpPr>
      <p:grpSp>
        <p:nvGrpSpPr>
          <p:cNvPr id="285" name="Google Shape;285;p10"/>
          <p:cNvGrpSpPr/>
          <p:nvPr/>
        </p:nvGrpSpPr>
        <p:grpSpPr>
          <a:xfrm>
            <a:off x="0" y="4673036"/>
            <a:ext cx="12192000" cy="768387"/>
            <a:chOff x="0" y="4571577"/>
            <a:chExt cx="9144000" cy="576290"/>
          </a:xfrm>
        </p:grpSpPr>
        <p:sp>
          <p:nvSpPr>
            <p:cNvPr id="286" name="Google Shape;286;p10"/>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 name="Google Shape;287;p10"/>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10"/>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 name="Google Shape;289;p10"/>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10"/>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10"/>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10"/>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10"/>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10"/>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10"/>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96" name="Google Shape;296;p10"/>
          <p:cNvGrpSpPr/>
          <p:nvPr/>
        </p:nvGrpSpPr>
        <p:grpSpPr>
          <a:xfrm>
            <a:off x="0" y="4766300"/>
            <a:ext cx="12192000" cy="1183117"/>
            <a:chOff x="0" y="4260525"/>
            <a:chExt cx="9144000" cy="887338"/>
          </a:xfrm>
        </p:grpSpPr>
        <p:sp>
          <p:nvSpPr>
            <p:cNvPr id="297" name="Google Shape;297;p10"/>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10"/>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10"/>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10"/>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10"/>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10"/>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10"/>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10"/>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 name="Google Shape;305;p10"/>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 name="Google Shape;306;p10"/>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7" name="Google Shape;307;p10"/>
          <p:cNvSpPr/>
          <p:nvPr/>
        </p:nvSpPr>
        <p:spPr>
          <a:xfrm>
            <a:off x="-8332" y="5883033"/>
            <a:ext cx="12192000" cy="9752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8" name="Google Shape;308;p10"/>
          <p:cNvSpPr txBox="1">
            <a:spLocks noGrp="1"/>
          </p:cNvSpPr>
          <p:nvPr>
            <p:ph type="title"/>
          </p:nvPr>
        </p:nvSpPr>
        <p:spPr>
          <a:xfrm>
            <a:off x="960000" y="5428269"/>
            <a:ext cx="10272000" cy="84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361785372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09"/>
        <p:cNvGrpSpPr/>
        <p:nvPr/>
      </p:nvGrpSpPr>
      <p:grpSpPr>
        <a:xfrm>
          <a:off x="0" y="0"/>
          <a:ext cx="0" cy="0"/>
          <a:chOff x="0" y="0"/>
          <a:chExt cx="0" cy="0"/>
        </a:xfrm>
      </p:grpSpPr>
      <p:grpSp>
        <p:nvGrpSpPr>
          <p:cNvPr id="310" name="Google Shape;310;p11"/>
          <p:cNvGrpSpPr/>
          <p:nvPr/>
        </p:nvGrpSpPr>
        <p:grpSpPr>
          <a:xfrm>
            <a:off x="11030362" y="3092294"/>
            <a:ext cx="458415" cy="1579172"/>
            <a:chOff x="7968225" y="1691500"/>
            <a:chExt cx="190625" cy="656675"/>
          </a:xfrm>
        </p:grpSpPr>
        <p:sp>
          <p:nvSpPr>
            <p:cNvPr id="311" name="Google Shape;311;p11"/>
            <p:cNvSpPr/>
            <p:nvPr/>
          </p:nvSpPr>
          <p:spPr>
            <a:xfrm>
              <a:off x="7968225" y="1891800"/>
              <a:ext cx="103300" cy="205450"/>
            </a:xfrm>
            <a:custGeom>
              <a:avLst/>
              <a:gdLst/>
              <a:ahLst/>
              <a:cxnLst/>
              <a:rect l="l" t="t" r="r" b="b"/>
              <a:pathLst>
                <a:path w="4132" h="8218" extrusionOk="0">
                  <a:moveTo>
                    <a:pt x="799" y="0"/>
                  </a:moveTo>
                  <a:cubicBezTo>
                    <a:pt x="799" y="0"/>
                    <a:pt x="1" y="5159"/>
                    <a:pt x="3858" y="8217"/>
                  </a:cubicBezTo>
                  <a:cubicBezTo>
                    <a:pt x="3858" y="8217"/>
                    <a:pt x="4132" y="2488"/>
                    <a:pt x="7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 name="Google Shape;312;p11"/>
            <p:cNvSpPr/>
            <p:nvPr/>
          </p:nvSpPr>
          <p:spPr>
            <a:xfrm>
              <a:off x="8057825" y="2039575"/>
              <a:ext cx="101025" cy="200325"/>
            </a:xfrm>
            <a:custGeom>
              <a:avLst/>
              <a:gdLst/>
              <a:ahLst/>
              <a:cxnLst/>
              <a:rect l="l" t="t" r="r" b="b"/>
              <a:pathLst>
                <a:path w="4041" h="8013" extrusionOk="0">
                  <a:moveTo>
                    <a:pt x="3264" y="1"/>
                  </a:moveTo>
                  <a:lnTo>
                    <a:pt x="3264" y="1"/>
                  </a:lnTo>
                  <a:cubicBezTo>
                    <a:pt x="0" y="2420"/>
                    <a:pt x="297" y="8013"/>
                    <a:pt x="297" y="8013"/>
                  </a:cubicBezTo>
                  <a:cubicBezTo>
                    <a:pt x="4040" y="5023"/>
                    <a:pt x="3264" y="1"/>
                    <a:pt x="32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 name="Google Shape;313;p11"/>
            <p:cNvSpPr/>
            <p:nvPr/>
          </p:nvSpPr>
          <p:spPr>
            <a:xfrm>
              <a:off x="8055525" y="1847000"/>
              <a:ext cx="18875" cy="501175"/>
            </a:xfrm>
            <a:custGeom>
              <a:avLst/>
              <a:gdLst/>
              <a:ahLst/>
              <a:cxnLst/>
              <a:rect l="l" t="t" r="r" b="b"/>
              <a:pathLst>
                <a:path w="755" h="20047" extrusionOk="0">
                  <a:moveTo>
                    <a:pt x="377" y="0"/>
                  </a:moveTo>
                  <a:cubicBezTo>
                    <a:pt x="189" y="0"/>
                    <a:pt x="1" y="126"/>
                    <a:pt x="1" y="377"/>
                  </a:cubicBezTo>
                  <a:lnTo>
                    <a:pt x="1" y="19687"/>
                  </a:lnTo>
                  <a:cubicBezTo>
                    <a:pt x="1" y="19927"/>
                    <a:pt x="189" y="20047"/>
                    <a:pt x="377" y="20047"/>
                  </a:cubicBezTo>
                  <a:cubicBezTo>
                    <a:pt x="566" y="20047"/>
                    <a:pt x="754" y="19927"/>
                    <a:pt x="754" y="19687"/>
                  </a:cubicBezTo>
                  <a:lnTo>
                    <a:pt x="754" y="377"/>
                  </a:lnTo>
                  <a:cubicBezTo>
                    <a:pt x="754" y="126"/>
                    <a:pt x="566" y="0"/>
                    <a:pt x="3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4" name="Google Shape;314;p11"/>
            <p:cNvSpPr/>
            <p:nvPr/>
          </p:nvSpPr>
          <p:spPr>
            <a:xfrm>
              <a:off x="8004175" y="1691500"/>
              <a:ext cx="126600" cy="219450"/>
            </a:xfrm>
            <a:custGeom>
              <a:avLst/>
              <a:gdLst/>
              <a:ahLst/>
              <a:cxnLst/>
              <a:rect l="l" t="t" r="r" b="b"/>
              <a:pathLst>
                <a:path w="5064" h="8778" extrusionOk="0">
                  <a:moveTo>
                    <a:pt x="2864" y="0"/>
                  </a:moveTo>
                  <a:cubicBezTo>
                    <a:pt x="2213" y="0"/>
                    <a:pt x="2055" y="3493"/>
                    <a:pt x="2055" y="3493"/>
                  </a:cubicBezTo>
                  <a:cubicBezTo>
                    <a:pt x="2055" y="3493"/>
                    <a:pt x="1983" y="934"/>
                    <a:pt x="1285" y="934"/>
                  </a:cubicBezTo>
                  <a:cubicBezTo>
                    <a:pt x="1195" y="934"/>
                    <a:pt x="1094" y="977"/>
                    <a:pt x="982" y="1073"/>
                  </a:cubicBezTo>
                  <a:cubicBezTo>
                    <a:pt x="1" y="1918"/>
                    <a:pt x="92" y="7852"/>
                    <a:pt x="1827" y="8651"/>
                  </a:cubicBezTo>
                  <a:lnTo>
                    <a:pt x="1895" y="8674"/>
                  </a:lnTo>
                  <a:cubicBezTo>
                    <a:pt x="2090" y="8744"/>
                    <a:pt x="2272" y="8777"/>
                    <a:pt x="2443" y="8777"/>
                  </a:cubicBezTo>
                  <a:cubicBezTo>
                    <a:pt x="2770" y="8777"/>
                    <a:pt x="3055" y="8656"/>
                    <a:pt x="3310" y="8446"/>
                  </a:cubicBezTo>
                  <a:cubicBezTo>
                    <a:pt x="4178" y="7715"/>
                    <a:pt x="4634" y="6095"/>
                    <a:pt x="4794" y="5228"/>
                  </a:cubicBezTo>
                  <a:cubicBezTo>
                    <a:pt x="4993" y="4031"/>
                    <a:pt x="5064" y="791"/>
                    <a:pt x="4378" y="791"/>
                  </a:cubicBezTo>
                  <a:cubicBezTo>
                    <a:pt x="4358" y="791"/>
                    <a:pt x="4336" y="793"/>
                    <a:pt x="4315" y="799"/>
                  </a:cubicBezTo>
                  <a:cubicBezTo>
                    <a:pt x="3538" y="982"/>
                    <a:pt x="3287" y="3653"/>
                    <a:pt x="3287" y="3653"/>
                  </a:cubicBezTo>
                  <a:cubicBezTo>
                    <a:pt x="3287" y="3653"/>
                    <a:pt x="3538" y="23"/>
                    <a:pt x="2877" y="1"/>
                  </a:cubicBezTo>
                  <a:cubicBezTo>
                    <a:pt x="2872" y="0"/>
                    <a:pt x="2868" y="0"/>
                    <a:pt x="28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5" name="Google Shape;315;p11"/>
            <p:cNvSpPr/>
            <p:nvPr/>
          </p:nvSpPr>
          <p:spPr>
            <a:xfrm>
              <a:off x="8030425" y="1838200"/>
              <a:ext cx="65650" cy="72750"/>
            </a:xfrm>
            <a:custGeom>
              <a:avLst/>
              <a:gdLst/>
              <a:ahLst/>
              <a:cxnLst/>
              <a:rect l="l" t="t" r="r" b="b"/>
              <a:pathLst>
                <a:path w="2626" h="2910" extrusionOk="0">
                  <a:moveTo>
                    <a:pt x="2174" y="1"/>
                  </a:moveTo>
                  <a:cubicBezTo>
                    <a:pt x="1856" y="1"/>
                    <a:pt x="1461" y="478"/>
                    <a:pt x="1461" y="478"/>
                  </a:cubicBezTo>
                  <a:cubicBezTo>
                    <a:pt x="1461" y="478"/>
                    <a:pt x="1121" y="6"/>
                    <a:pt x="768" y="6"/>
                  </a:cubicBezTo>
                  <a:cubicBezTo>
                    <a:pt x="612" y="6"/>
                    <a:pt x="453" y="98"/>
                    <a:pt x="320" y="364"/>
                  </a:cubicBezTo>
                  <a:cubicBezTo>
                    <a:pt x="1" y="1026"/>
                    <a:pt x="480" y="2190"/>
                    <a:pt x="777" y="2783"/>
                  </a:cubicBezTo>
                  <a:lnTo>
                    <a:pt x="845" y="2806"/>
                  </a:lnTo>
                  <a:cubicBezTo>
                    <a:pt x="1040" y="2876"/>
                    <a:pt x="1222" y="2909"/>
                    <a:pt x="1393" y="2909"/>
                  </a:cubicBezTo>
                  <a:cubicBezTo>
                    <a:pt x="1720" y="2909"/>
                    <a:pt x="2005" y="2788"/>
                    <a:pt x="2260" y="2578"/>
                  </a:cubicBezTo>
                  <a:cubicBezTo>
                    <a:pt x="2443" y="2099"/>
                    <a:pt x="2625" y="1414"/>
                    <a:pt x="2557" y="661"/>
                  </a:cubicBezTo>
                  <a:cubicBezTo>
                    <a:pt x="2515" y="160"/>
                    <a:pt x="2357" y="1"/>
                    <a:pt x="21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16" name="Google Shape;316;p11"/>
          <p:cNvGrpSpPr/>
          <p:nvPr/>
        </p:nvGrpSpPr>
        <p:grpSpPr>
          <a:xfrm>
            <a:off x="0" y="3995199"/>
            <a:ext cx="12192000" cy="2852133"/>
            <a:chOff x="0" y="2996399"/>
            <a:chExt cx="9144000" cy="2139100"/>
          </a:xfrm>
        </p:grpSpPr>
        <p:sp>
          <p:nvSpPr>
            <p:cNvPr id="317" name="Google Shape;317;p11"/>
            <p:cNvSpPr/>
            <p:nvPr/>
          </p:nvSpPr>
          <p:spPr>
            <a:xfrm>
              <a:off x="0" y="3878199"/>
              <a:ext cx="9144000" cy="1257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18" name="Google Shape;318;p11"/>
            <p:cNvGrpSpPr/>
            <p:nvPr/>
          </p:nvGrpSpPr>
          <p:grpSpPr>
            <a:xfrm>
              <a:off x="0" y="2996399"/>
              <a:ext cx="9144000" cy="887338"/>
              <a:chOff x="0" y="4260525"/>
              <a:chExt cx="9144000" cy="887338"/>
            </a:xfrm>
          </p:grpSpPr>
          <p:sp>
            <p:nvSpPr>
              <p:cNvPr id="319" name="Google Shape;319;p11"/>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0" name="Google Shape;320;p11"/>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1" name="Google Shape;321;p11"/>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11"/>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11"/>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 name="Google Shape;324;p11"/>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 name="Google Shape;325;p11"/>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11"/>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11"/>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11"/>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29" name="Google Shape;329;p11"/>
            <p:cNvGrpSpPr/>
            <p:nvPr/>
          </p:nvGrpSpPr>
          <p:grpSpPr>
            <a:xfrm>
              <a:off x="0" y="3148799"/>
              <a:ext cx="9144000" cy="887338"/>
              <a:chOff x="0" y="4260525"/>
              <a:chExt cx="9144000" cy="887338"/>
            </a:xfrm>
          </p:grpSpPr>
          <p:sp>
            <p:nvSpPr>
              <p:cNvPr id="330" name="Google Shape;330;p11"/>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11"/>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11"/>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11"/>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11"/>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11"/>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11"/>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11"/>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11"/>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11"/>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340" name="Google Shape;340;p11"/>
          <p:cNvGrpSpPr/>
          <p:nvPr/>
        </p:nvGrpSpPr>
        <p:grpSpPr>
          <a:xfrm>
            <a:off x="11513115" y="2191480"/>
            <a:ext cx="552864" cy="2591181"/>
            <a:chOff x="8547425" y="1163775"/>
            <a:chExt cx="237975" cy="1115350"/>
          </a:xfrm>
        </p:grpSpPr>
        <p:sp>
          <p:nvSpPr>
            <p:cNvPr id="341" name="Google Shape;341;p11"/>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11"/>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11"/>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11"/>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11"/>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11"/>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7" name="Google Shape;347;p11"/>
          <p:cNvGrpSpPr/>
          <p:nvPr/>
        </p:nvGrpSpPr>
        <p:grpSpPr>
          <a:xfrm>
            <a:off x="10334753" y="2624437"/>
            <a:ext cx="458403" cy="2148313"/>
            <a:chOff x="8547425" y="1163775"/>
            <a:chExt cx="237975" cy="1115350"/>
          </a:xfrm>
        </p:grpSpPr>
        <p:sp>
          <p:nvSpPr>
            <p:cNvPr id="348" name="Google Shape;348;p11"/>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9" name="Google Shape;349;p11"/>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0" name="Google Shape;350;p11"/>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1" name="Google Shape;351;p11"/>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 name="Google Shape;352;p11"/>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 name="Google Shape;353;p11"/>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4" name="Google Shape;354;p11"/>
          <p:cNvGrpSpPr/>
          <p:nvPr/>
        </p:nvGrpSpPr>
        <p:grpSpPr>
          <a:xfrm flipH="1">
            <a:off x="723990" y="3222394"/>
            <a:ext cx="458415" cy="1579172"/>
            <a:chOff x="7968225" y="1691500"/>
            <a:chExt cx="190625" cy="656675"/>
          </a:xfrm>
        </p:grpSpPr>
        <p:sp>
          <p:nvSpPr>
            <p:cNvPr id="355" name="Google Shape;355;p11"/>
            <p:cNvSpPr/>
            <p:nvPr/>
          </p:nvSpPr>
          <p:spPr>
            <a:xfrm>
              <a:off x="7968225" y="1891800"/>
              <a:ext cx="103300" cy="205450"/>
            </a:xfrm>
            <a:custGeom>
              <a:avLst/>
              <a:gdLst/>
              <a:ahLst/>
              <a:cxnLst/>
              <a:rect l="l" t="t" r="r" b="b"/>
              <a:pathLst>
                <a:path w="4132" h="8218" extrusionOk="0">
                  <a:moveTo>
                    <a:pt x="799" y="0"/>
                  </a:moveTo>
                  <a:cubicBezTo>
                    <a:pt x="799" y="0"/>
                    <a:pt x="1" y="5159"/>
                    <a:pt x="3858" y="8217"/>
                  </a:cubicBezTo>
                  <a:cubicBezTo>
                    <a:pt x="3858" y="8217"/>
                    <a:pt x="4132" y="2488"/>
                    <a:pt x="7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 name="Google Shape;356;p11"/>
            <p:cNvSpPr/>
            <p:nvPr/>
          </p:nvSpPr>
          <p:spPr>
            <a:xfrm>
              <a:off x="8057825" y="2039575"/>
              <a:ext cx="101025" cy="200325"/>
            </a:xfrm>
            <a:custGeom>
              <a:avLst/>
              <a:gdLst/>
              <a:ahLst/>
              <a:cxnLst/>
              <a:rect l="l" t="t" r="r" b="b"/>
              <a:pathLst>
                <a:path w="4041" h="8013" extrusionOk="0">
                  <a:moveTo>
                    <a:pt x="3264" y="1"/>
                  </a:moveTo>
                  <a:lnTo>
                    <a:pt x="3264" y="1"/>
                  </a:lnTo>
                  <a:cubicBezTo>
                    <a:pt x="0" y="2420"/>
                    <a:pt x="297" y="8013"/>
                    <a:pt x="297" y="8013"/>
                  </a:cubicBezTo>
                  <a:cubicBezTo>
                    <a:pt x="4040" y="5023"/>
                    <a:pt x="3264" y="1"/>
                    <a:pt x="32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11"/>
            <p:cNvSpPr/>
            <p:nvPr/>
          </p:nvSpPr>
          <p:spPr>
            <a:xfrm>
              <a:off x="8055525" y="1847000"/>
              <a:ext cx="18875" cy="501175"/>
            </a:xfrm>
            <a:custGeom>
              <a:avLst/>
              <a:gdLst/>
              <a:ahLst/>
              <a:cxnLst/>
              <a:rect l="l" t="t" r="r" b="b"/>
              <a:pathLst>
                <a:path w="755" h="20047" extrusionOk="0">
                  <a:moveTo>
                    <a:pt x="377" y="0"/>
                  </a:moveTo>
                  <a:cubicBezTo>
                    <a:pt x="189" y="0"/>
                    <a:pt x="1" y="126"/>
                    <a:pt x="1" y="377"/>
                  </a:cubicBezTo>
                  <a:lnTo>
                    <a:pt x="1" y="19687"/>
                  </a:lnTo>
                  <a:cubicBezTo>
                    <a:pt x="1" y="19927"/>
                    <a:pt x="189" y="20047"/>
                    <a:pt x="377" y="20047"/>
                  </a:cubicBezTo>
                  <a:cubicBezTo>
                    <a:pt x="566" y="20047"/>
                    <a:pt x="754" y="19927"/>
                    <a:pt x="754" y="19687"/>
                  </a:cubicBezTo>
                  <a:lnTo>
                    <a:pt x="754" y="377"/>
                  </a:lnTo>
                  <a:cubicBezTo>
                    <a:pt x="754" y="126"/>
                    <a:pt x="566" y="0"/>
                    <a:pt x="3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11"/>
            <p:cNvSpPr/>
            <p:nvPr/>
          </p:nvSpPr>
          <p:spPr>
            <a:xfrm>
              <a:off x="8004175" y="1691500"/>
              <a:ext cx="126600" cy="219450"/>
            </a:xfrm>
            <a:custGeom>
              <a:avLst/>
              <a:gdLst/>
              <a:ahLst/>
              <a:cxnLst/>
              <a:rect l="l" t="t" r="r" b="b"/>
              <a:pathLst>
                <a:path w="5064" h="8778" extrusionOk="0">
                  <a:moveTo>
                    <a:pt x="2864" y="0"/>
                  </a:moveTo>
                  <a:cubicBezTo>
                    <a:pt x="2213" y="0"/>
                    <a:pt x="2055" y="3493"/>
                    <a:pt x="2055" y="3493"/>
                  </a:cubicBezTo>
                  <a:cubicBezTo>
                    <a:pt x="2055" y="3493"/>
                    <a:pt x="1983" y="934"/>
                    <a:pt x="1285" y="934"/>
                  </a:cubicBezTo>
                  <a:cubicBezTo>
                    <a:pt x="1195" y="934"/>
                    <a:pt x="1094" y="977"/>
                    <a:pt x="982" y="1073"/>
                  </a:cubicBezTo>
                  <a:cubicBezTo>
                    <a:pt x="1" y="1918"/>
                    <a:pt x="92" y="7852"/>
                    <a:pt x="1827" y="8651"/>
                  </a:cubicBezTo>
                  <a:lnTo>
                    <a:pt x="1895" y="8674"/>
                  </a:lnTo>
                  <a:cubicBezTo>
                    <a:pt x="2090" y="8744"/>
                    <a:pt x="2272" y="8777"/>
                    <a:pt x="2443" y="8777"/>
                  </a:cubicBezTo>
                  <a:cubicBezTo>
                    <a:pt x="2770" y="8777"/>
                    <a:pt x="3055" y="8656"/>
                    <a:pt x="3310" y="8446"/>
                  </a:cubicBezTo>
                  <a:cubicBezTo>
                    <a:pt x="4178" y="7715"/>
                    <a:pt x="4634" y="6095"/>
                    <a:pt x="4794" y="5228"/>
                  </a:cubicBezTo>
                  <a:cubicBezTo>
                    <a:pt x="4993" y="4031"/>
                    <a:pt x="5064" y="791"/>
                    <a:pt x="4378" y="791"/>
                  </a:cubicBezTo>
                  <a:cubicBezTo>
                    <a:pt x="4358" y="791"/>
                    <a:pt x="4336" y="793"/>
                    <a:pt x="4315" y="799"/>
                  </a:cubicBezTo>
                  <a:cubicBezTo>
                    <a:pt x="3538" y="982"/>
                    <a:pt x="3287" y="3653"/>
                    <a:pt x="3287" y="3653"/>
                  </a:cubicBezTo>
                  <a:cubicBezTo>
                    <a:pt x="3287" y="3653"/>
                    <a:pt x="3538" y="23"/>
                    <a:pt x="2877" y="1"/>
                  </a:cubicBezTo>
                  <a:cubicBezTo>
                    <a:pt x="2872" y="0"/>
                    <a:pt x="2868" y="0"/>
                    <a:pt x="28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11"/>
            <p:cNvSpPr/>
            <p:nvPr/>
          </p:nvSpPr>
          <p:spPr>
            <a:xfrm>
              <a:off x="8030425" y="1838200"/>
              <a:ext cx="65650" cy="72750"/>
            </a:xfrm>
            <a:custGeom>
              <a:avLst/>
              <a:gdLst/>
              <a:ahLst/>
              <a:cxnLst/>
              <a:rect l="l" t="t" r="r" b="b"/>
              <a:pathLst>
                <a:path w="2626" h="2910" extrusionOk="0">
                  <a:moveTo>
                    <a:pt x="2174" y="1"/>
                  </a:moveTo>
                  <a:cubicBezTo>
                    <a:pt x="1856" y="1"/>
                    <a:pt x="1461" y="478"/>
                    <a:pt x="1461" y="478"/>
                  </a:cubicBezTo>
                  <a:cubicBezTo>
                    <a:pt x="1461" y="478"/>
                    <a:pt x="1121" y="6"/>
                    <a:pt x="768" y="6"/>
                  </a:cubicBezTo>
                  <a:cubicBezTo>
                    <a:pt x="612" y="6"/>
                    <a:pt x="453" y="98"/>
                    <a:pt x="320" y="364"/>
                  </a:cubicBezTo>
                  <a:cubicBezTo>
                    <a:pt x="1" y="1026"/>
                    <a:pt x="480" y="2190"/>
                    <a:pt x="777" y="2783"/>
                  </a:cubicBezTo>
                  <a:lnTo>
                    <a:pt x="845" y="2806"/>
                  </a:lnTo>
                  <a:cubicBezTo>
                    <a:pt x="1040" y="2876"/>
                    <a:pt x="1222" y="2909"/>
                    <a:pt x="1393" y="2909"/>
                  </a:cubicBezTo>
                  <a:cubicBezTo>
                    <a:pt x="1720" y="2909"/>
                    <a:pt x="2005" y="2788"/>
                    <a:pt x="2260" y="2578"/>
                  </a:cubicBezTo>
                  <a:cubicBezTo>
                    <a:pt x="2443" y="2099"/>
                    <a:pt x="2625" y="1414"/>
                    <a:pt x="2557" y="661"/>
                  </a:cubicBezTo>
                  <a:cubicBezTo>
                    <a:pt x="2515" y="160"/>
                    <a:pt x="2357" y="1"/>
                    <a:pt x="21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0" name="Google Shape;360;p11"/>
          <p:cNvGrpSpPr/>
          <p:nvPr/>
        </p:nvGrpSpPr>
        <p:grpSpPr>
          <a:xfrm flipH="1">
            <a:off x="146787" y="2321580"/>
            <a:ext cx="552864" cy="2591181"/>
            <a:chOff x="8547425" y="1163775"/>
            <a:chExt cx="237975" cy="1115350"/>
          </a:xfrm>
        </p:grpSpPr>
        <p:sp>
          <p:nvSpPr>
            <p:cNvPr id="361" name="Google Shape;361;p11"/>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11"/>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11"/>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11"/>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11"/>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 name="Google Shape;366;p11"/>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7" name="Google Shape;367;p11"/>
          <p:cNvGrpSpPr/>
          <p:nvPr/>
        </p:nvGrpSpPr>
        <p:grpSpPr>
          <a:xfrm flipH="1">
            <a:off x="1419608" y="2754537"/>
            <a:ext cx="458403" cy="2148313"/>
            <a:chOff x="8547425" y="1163775"/>
            <a:chExt cx="237975" cy="1115350"/>
          </a:xfrm>
        </p:grpSpPr>
        <p:sp>
          <p:nvSpPr>
            <p:cNvPr id="368" name="Google Shape;368;p11"/>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11"/>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11"/>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11"/>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11"/>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11"/>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74" name="Google Shape;374;p11"/>
          <p:cNvSpPr/>
          <p:nvPr/>
        </p:nvSpPr>
        <p:spPr>
          <a:xfrm>
            <a:off x="-343099" y="771257"/>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5" name="Google Shape;375;p11"/>
          <p:cNvSpPr/>
          <p:nvPr/>
        </p:nvSpPr>
        <p:spPr>
          <a:xfrm>
            <a:off x="11081057" y="720000"/>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6" name="Google Shape;376;p11"/>
          <p:cNvSpPr/>
          <p:nvPr/>
        </p:nvSpPr>
        <p:spPr>
          <a:xfrm>
            <a:off x="4333301" y="-123343"/>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7" name="Google Shape;377;p11"/>
          <p:cNvSpPr txBox="1">
            <a:spLocks noGrp="1"/>
          </p:cNvSpPr>
          <p:nvPr>
            <p:ph type="title" hasCustomPrompt="1"/>
          </p:nvPr>
        </p:nvSpPr>
        <p:spPr>
          <a:xfrm>
            <a:off x="1857233" y="1191067"/>
            <a:ext cx="8477600" cy="30112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9866">
                <a:solidFill>
                  <a:srgbClr val="101122"/>
                </a:solidFill>
              </a:defRPr>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378" name="Google Shape;378;p11"/>
          <p:cNvSpPr txBox="1">
            <a:spLocks noGrp="1"/>
          </p:cNvSpPr>
          <p:nvPr>
            <p:ph type="subTitle" idx="1"/>
          </p:nvPr>
        </p:nvSpPr>
        <p:spPr>
          <a:xfrm>
            <a:off x="1712000" y="5471132"/>
            <a:ext cx="8768000" cy="6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533"/>
            </a:lvl1pPr>
            <a:lvl2pPr lvl="1" algn="ctr" rtl="0">
              <a:lnSpc>
                <a:spcPct val="100000"/>
              </a:lnSpc>
              <a:spcBef>
                <a:spcPts val="0"/>
              </a:spcBef>
              <a:spcAft>
                <a:spcPts val="0"/>
              </a:spcAft>
              <a:buSzPts val="1600"/>
              <a:buNone/>
              <a:defRPr sz="2133"/>
            </a:lvl2pPr>
            <a:lvl3pPr lvl="2" algn="ctr" rtl="0">
              <a:lnSpc>
                <a:spcPct val="100000"/>
              </a:lnSpc>
              <a:spcBef>
                <a:spcPts val="2133"/>
              </a:spcBef>
              <a:spcAft>
                <a:spcPts val="0"/>
              </a:spcAft>
              <a:buSzPts val="1600"/>
              <a:buNone/>
              <a:defRPr sz="2133"/>
            </a:lvl3pPr>
            <a:lvl4pPr lvl="3" algn="ctr" rtl="0">
              <a:lnSpc>
                <a:spcPct val="100000"/>
              </a:lnSpc>
              <a:spcBef>
                <a:spcPts val="2133"/>
              </a:spcBef>
              <a:spcAft>
                <a:spcPts val="0"/>
              </a:spcAft>
              <a:buSzPts val="1600"/>
              <a:buNone/>
              <a:defRPr sz="2133"/>
            </a:lvl4pPr>
            <a:lvl5pPr lvl="4" algn="ctr" rtl="0">
              <a:lnSpc>
                <a:spcPct val="100000"/>
              </a:lnSpc>
              <a:spcBef>
                <a:spcPts val="2133"/>
              </a:spcBef>
              <a:spcAft>
                <a:spcPts val="0"/>
              </a:spcAft>
              <a:buSzPts val="1600"/>
              <a:buNone/>
              <a:defRPr sz="2133"/>
            </a:lvl5pPr>
            <a:lvl6pPr lvl="5" algn="ctr" rtl="0">
              <a:lnSpc>
                <a:spcPct val="100000"/>
              </a:lnSpc>
              <a:spcBef>
                <a:spcPts val="2133"/>
              </a:spcBef>
              <a:spcAft>
                <a:spcPts val="0"/>
              </a:spcAft>
              <a:buSzPts val="1600"/>
              <a:buNone/>
              <a:defRPr sz="2133"/>
            </a:lvl6pPr>
            <a:lvl7pPr lvl="6" algn="ctr" rtl="0">
              <a:lnSpc>
                <a:spcPct val="100000"/>
              </a:lnSpc>
              <a:spcBef>
                <a:spcPts val="2133"/>
              </a:spcBef>
              <a:spcAft>
                <a:spcPts val="0"/>
              </a:spcAft>
              <a:buSzPts val="1600"/>
              <a:buNone/>
              <a:defRPr sz="2133"/>
            </a:lvl7pPr>
            <a:lvl8pPr lvl="7" algn="ctr" rtl="0">
              <a:lnSpc>
                <a:spcPct val="100000"/>
              </a:lnSpc>
              <a:spcBef>
                <a:spcPts val="2133"/>
              </a:spcBef>
              <a:spcAft>
                <a:spcPts val="0"/>
              </a:spcAft>
              <a:buSzPts val="1600"/>
              <a:buNone/>
              <a:defRPr sz="2133"/>
            </a:lvl8pPr>
            <a:lvl9pPr lvl="8" algn="ctr" rtl="0">
              <a:lnSpc>
                <a:spcPct val="100000"/>
              </a:lnSpc>
              <a:spcBef>
                <a:spcPts val="2133"/>
              </a:spcBef>
              <a:spcAft>
                <a:spcPts val="2133"/>
              </a:spcAft>
              <a:buSzPts val="1600"/>
              <a:buNone/>
              <a:defRPr sz="2133"/>
            </a:lvl9pPr>
          </a:lstStyle>
          <a:p>
            <a:endParaRPr/>
          </a:p>
        </p:txBody>
      </p:sp>
    </p:spTree>
    <p:extLst>
      <p:ext uri="{BB962C8B-B14F-4D97-AF65-F5344CB8AC3E}">
        <p14:creationId xmlns:p14="http://schemas.microsoft.com/office/powerpoint/2010/main" val="219420829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79"/>
        <p:cNvGrpSpPr/>
        <p:nvPr/>
      </p:nvGrpSpPr>
      <p:grpSpPr>
        <a:xfrm>
          <a:off x="0" y="0"/>
          <a:ext cx="0" cy="0"/>
          <a:chOff x="0" y="0"/>
          <a:chExt cx="0" cy="0"/>
        </a:xfrm>
      </p:grpSpPr>
    </p:spTree>
    <p:extLst>
      <p:ext uri="{BB962C8B-B14F-4D97-AF65-F5344CB8AC3E}">
        <p14:creationId xmlns:p14="http://schemas.microsoft.com/office/powerpoint/2010/main" val="330650575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C1259-581D-4D4E-A3A9-9E6B33A66CF4}"/>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2CA8E430-82DE-4DE6-B900-372823FD437A}"/>
              </a:ext>
            </a:extLst>
          </p:cNvPr>
          <p:cNvSpPr>
            <a:spLocks noGrp="1"/>
          </p:cNvSpPr>
          <p:nvPr>
            <p:ph type="sldNum" idx="10"/>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207824738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80"/>
        <p:cNvGrpSpPr/>
        <p:nvPr/>
      </p:nvGrpSpPr>
      <p:grpSpPr>
        <a:xfrm>
          <a:off x="0" y="0"/>
          <a:ext cx="0" cy="0"/>
          <a:chOff x="0" y="0"/>
          <a:chExt cx="0" cy="0"/>
        </a:xfrm>
      </p:grpSpPr>
      <p:sp>
        <p:nvSpPr>
          <p:cNvPr id="381" name="Google Shape;381;p13"/>
          <p:cNvSpPr txBox="1">
            <a:spLocks noGrp="1"/>
          </p:cNvSpPr>
          <p:nvPr>
            <p:ph type="title"/>
          </p:nvPr>
        </p:nvSpPr>
        <p:spPr>
          <a:xfrm>
            <a:off x="2324467" y="20818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2" name="Google Shape;382;p13"/>
          <p:cNvSpPr txBox="1">
            <a:spLocks noGrp="1"/>
          </p:cNvSpPr>
          <p:nvPr>
            <p:ph type="subTitle" idx="1"/>
          </p:nvPr>
        </p:nvSpPr>
        <p:spPr>
          <a:xfrm>
            <a:off x="2324451" y="25848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3" name="Google Shape;383;p13"/>
          <p:cNvSpPr txBox="1">
            <a:spLocks noGrp="1"/>
          </p:cNvSpPr>
          <p:nvPr>
            <p:ph type="title" idx="2"/>
          </p:nvPr>
        </p:nvSpPr>
        <p:spPr>
          <a:xfrm>
            <a:off x="7352067" y="20818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4" name="Google Shape;384;p13"/>
          <p:cNvSpPr txBox="1">
            <a:spLocks noGrp="1"/>
          </p:cNvSpPr>
          <p:nvPr>
            <p:ph type="subTitle" idx="3"/>
          </p:nvPr>
        </p:nvSpPr>
        <p:spPr>
          <a:xfrm>
            <a:off x="7352076" y="25848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5" name="Google Shape;385;p13"/>
          <p:cNvSpPr txBox="1">
            <a:spLocks noGrp="1"/>
          </p:cNvSpPr>
          <p:nvPr>
            <p:ph type="title" idx="4"/>
          </p:nvPr>
        </p:nvSpPr>
        <p:spPr>
          <a:xfrm>
            <a:off x="2324467" y="40946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6" name="Google Shape;386;p13"/>
          <p:cNvSpPr txBox="1">
            <a:spLocks noGrp="1"/>
          </p:cNvSpPr>
          <p:nvPr>
            <p:ph type="subTitle" idx="5"/>
          </p:nvPr>
        </p:nvSpPr>
        <p:spPr>
          <a:xfrm>
            <a:off x="2324451" y="45976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7" name="Google Shape;387;p13"/>
          <p:cNvSpPr txBox="1">
            <a:spLocks noGrp="1"/>
          </p:cNvSpPr>
          <p:nvPr>
            <p:ph type="title" idx="6"/>
          </p:nvPr>
        </p:nvSpPr>
        <p:spPr>
          <a:xfrm>
            <a:off x="7352067" y="40946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8" name="Google Shape;388;p13"/>
          <p:cNvSpPr txBox="1">
            <a:spLocks noGrp="1"/>
          </p:cNvSpPr>
          <p:nvPr>
            <p:ph type="subTitle" idx="7"/>
          </p:nvPr>
        </p:nvSpPr>
        <p:spPr>
          <a:xfrm>
            <a:off x="7352076" y="45976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9" name="Google Shape;389;p13"/>
          <p:cNvSpPr txBox="1">
            <a:spLocks noGrp="1"/>
          </p:cNvSpPr>
          <p:nvPr>
            <p:ph type="title" idx="8" hasCustomPrompt="1"/>
          </p:nvPr>
        </p:nvSpPr>
        <p:spPr>
          <a:xfrm>
            <a:off x="1165633" y="2259800"/>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0" name="Google Shape;390;p13"/>
          <p:cNvSpPr txBox="1">
            <a:spLocks noGrp="1"/>
          </p:cNvSpPr>
          <p:nvPr>
            <p:ph type="title" idx="9" hasCustomPrompt="1"/>
          </p:nvPr>
        </p:nvSpPr>
        <p:spPr>
          <a:xfrm>
            <a:off x="6117000" y="2259800"/>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1" name="Google Shape;391;p13"/>
          <p:cNvSpPr txBox="1">
            <a:spLocks noGrp="1"/>
          </p:cNvSpPr>
          <p:nvPr>
            <p:ph type="title" idx="13" hasCustomPrompt="1"/>
          </p:nvPr>
        </p:nvSpPr>
        <p:spPr>
          <a:xfrm>
            <a:off x="1165633" y="4281833"/>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2" name="Google Shape;392;p13"/>
          <p:cNvSpPr txBox="1">
            <a:spLocks noGrp="1"/>
          </p:cNvSpPr>
          <p:nvPr>
            <p:ph type="title" idx="14" hasCustomPrompt="1"/>
          </p:nvPr>
        </p:nvSpPr>
        <p:spPr>
          <a:xfrm>
            <a:off x="6117000" y="4281833"/>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3" name="Google Shape;393;p13"/>
          <p:cNvSpPr txBox="1">
            <a:spLocks noGrp="1"/>
          </p:cNvSpPr>
          <p:nvPr>
            <p:ph type="title" idx="15"/>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94" name="Google Shape;394;p13"/>
          <p:cNvGrpSpPr/>
          <p:nvPr/>
        </p:nvGrpSpPr>
        <p:grpSpPr>
          <a:xfrm>
            <a:off x="0" y="5680701"/>
            <a:ext cx="12192000" cy="1183124"/>
            <a:chOff x="0" y="4260525"/>
            <a:chExt cx="9144000" cy="887343"/>
          </a:xfrm>
        </p:grpSpPr>
        <p:grpSp>
          <p:nvGrpSpPr>
            <p:cNvPr id="395" name="Google Shape;395;p13"/>
            <p:cNvGrpSpPr/>
            <p:nvPr/>
          </p:nvGrpSpPr>
          <p:grpSpPr>
            <a:xfrm>
              <a:off x="0" y="4260525"/>
              <a:ext cx="9144000" cy="887338"/>
              <a:chOff x="0" y="4260525"/>
              <a:chExt cx="9144000" cy="887338"/>
            </a:xfrm>
          </p:grpSpPr>
          <p:sp>
            <p:nvSpPr>
              <p:cNvPr id="396" name="Google Shape;396;p13"/>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13"/>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13"/>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13"/>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13"/>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13"/>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13"/>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3"/>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13"/>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13"/>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6" name="Google Shape;406;p13"/>
            <p:cNvGrpSpPr/>
            <p:nvPr/>
          </p:nvGrpSpPr>
          <p:grpSpPr>
            <a:xfrm>
              <a:off x="0" y="4571577"/>
              <a:ext cx="9144000" cy="576290"/>
              <a:chOff x="0" y="4571577"/>
              <a:chExt cx="9144000" cy="576290"/>
            </a:xfrm>
          </p:grpSpPr>
          <p:sp>
            <p:nvSpPr>
              <p:cNvPr id="407" name="Google Shape;407;p13"/>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13"/>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13"/>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13"/>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13"/>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13"/>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13"/>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13"/>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13"/>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13"/>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417" name="Google Shape;417;p13"/>
          <p:cNvSpPr/>
          <p:nvPr/>
        </p:nvSpPr>
        <p:spPr>
          <a:xfrm flipH="1">
            <a:off x="161498" y="1063039"/>
            <a:ext cx="1094077" cy="346253"/>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8" name="Google Shape;418;p13"/>
          <p:cNvSpPr/>
          <p:nvPr/>
        </p:nvSpPr>
        <p:spPr>
          <a:xfrm flipH="1">
            <a:off x="896056" y="126818"/>
            <a:ext cx="1472685" cy="6135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9" name="Google Shape;419;p13"/>
          <p:cNvSpPr/>
          <p:nvPr/>
        </p:nvSpPr>
        <p:spPr>
          <a:xfrm>
            <a:off x="9115902" y="214128"/>
            <a:ext cx="1395049" cy="438981"/>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0" name="Google Shape;420;p13"/>
          <p:cNvSpPr/>
          <p:nvPr/>
        </p:nvSpPr>
        <p:spPr>
          <a:xfrm>
            <a:off x="10426063" y="846467"/>
            <a:ext cx="1843805" cy="671784"/>
          </a:xfrm>
          <a:custGeom>
            <a:avLst/>
            <a:gdLst/>
            <a:ahLst/>
            <a:cxnLst/>
            <a:rect l="l" t="t" r="r" b="b"/>
            <a:pathLst>
              <a:path w="35340" h="12876" extrusionOk="0">
                <a:moveTo>
                  <a:pt x="22643" y="1"/>
                </a:moveTo>
                <a:cubicBezTo>
                  <a:pt x="18871" y="1"/>
                  <a:pt x="16993" y="4655"/>
                  <a:pt x="16993" y="4655"/>
                </a:cubicBezTo>
                <a:cubicBezTo>
                  <a:pt x="16993" y="4655"/>
                  <a:pt x="16103" y="1985"/>
                  <a:pt x="13153" y="1985"/>
                </a:cubicBezTo>
                <a:cubicBezTo>
                  <a:pt x="12603" y="1985"/>
                  <a:pt x="11980" y="2078"/>
                  <a:pt x="11279" y="2299"/>
                </a:cubicBezTo>
                <a:cubicBezTo>
                  <a:pt x="6817" y="3702"/>
                  <a:pt x="8071" y="8564"/>
                  <a:pt x="8071" y="8564"/>
                </a:cubicBezTo>
                <a:cubicBezTo>
                  <a:pt x="8071" y="8564"/>
                  <a:pt x="6582" y="7635"/>
                  <a:pt x="4846" y="7635"/>
                </a:cubicBezTo>
                <a:cubicBezTo>
                  <a:pt x="3022" y="7635"/>
                  <a:pt x="925" y="8662"/>
                  <a:pt x="0" y="12875"/>
                </a:cubicBezTo>
                <a:lnTo>
                  <a:pt x="33685" y="12875"/>
                </a:lnTo>
                <a:cubicBezTo>
                  <a:pt x="33685" y="12875"/>
                  <a:pt x="35339" y="6415"/>
                  <a:pt x="31053" y="6415"/>
                </a:cubicBezTo>
                <a:cubicBezTo>
                  <a:pt x="30504" y="6415"/>
                  <a:pt x="29858" y="6521"/>
                  <a:pt x="29098" y="6760"/>
                </a:cubicBezTo>
                <a:cubicBezTo>
                  <a:pt x="29098" y="6760"/>
                  <a:pt x="28823" y="1597"/>
                  <a:pt x="24086" y="218"/>
                </a:cubicBezTo>
                <a:cubicBezTo>
                  <a:pt x="23578" y="68"/>
                  <a:pt x="23097" y="1"/>
                  <a:pt x="22643"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831779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F1ADCC0-E53C-453F-A983-85765FE93B4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1AFCD39-DA9F-4D66-AB6F-4176A3A28C6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162F951-1CC9-4BFD-8733-65B5AB5BC1E5}"/>
              </a:ext>
            </a:extLst>
          </p:cNvPr>
          <p:cNvSpPr>
            <a:spLocks noGrp="1" noChangeArrowheads="1"/>
          </p:cNvSpPr>
          <p:nvPr>
            <p:ph type="sldNum" sz="quarter" idx="12"/>
          </p:nvPr>
        </p:nvSpPr>
        <p:spPr>
          <a:ln/>
        </p:spPr>
        <p:txBody>
          <a:bodyPr/>
          <a:lstStyle>
            <a:lvl1pPr>
              <a:defRPr/>
            </a:lvl1pPr>
          </a:lstStyle>
          <a:p>
            <a:fld id="{832C697C-8ED9-456C-B45D-2CF07730C746}" type="slidenum">
              <a:rPr lang="en-US" altLang="en-US"/>
              <a:pPr/>
              <a:t>‹#›</a:t>
            </a:fld>
            <a:endParaRPr lang="en-US" altLang="en-US"/>
          </a:p>
        </p:txBody>
      </p:sp>
    </p:spTree>
    <p:extLst>
      <p:ext uri="{BB962C8B-B14F-4D97-AF65-F5344CB8AC3E}">
        <p14:creationId xmlns:p14="http://schemas.microsoft.com/office/powerpoint/2010/main" val="135655880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421"/>
        <p:cNvGrpSpPr/>
        <p:nvPr/>
      </p:nvGrpSpPr>
      <p:grpSpPr>
        <a:xfrm>
          <a:off x="0" y="0"/>
          <a:ext cx="0" cy="0"/>
          <a:chOff x="0" y="0"/>
          <a:chExt cx="0" cy="0"/>
        </a:xfrm>
      </p:grpSpPr>
      <p:grpSp>
        <p:nvGrpSpPr>
          <p:cNvPr id="422" name="Google Shape;422;p14"/>
          <p:cNvGrpSpPr/>
          <p:nvPr/>
        </p:nvGrpSpPr>
        <p:grpSpPr>
          <a:xfrm>
            <a:off x="-29203" y="5191634"/>
            <a:ext cx="12265372" cy="1690876"/>
            <a:chOff x="-21903" y="3893725"/>
            <a:chExt cx="9199029" cy="1268157"/>
          </a:xfrm>
        </p:grpSpPr>
        <p:sp>
          <p:nvSpPr>
            <p:cNvPr id="423" name="Google Shape;423;p14"/>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14"/>
            <p:cNvSpPr/>
            <p:nvPr/>
          </p:nvSpPr>
          <p:spPr>
            <a:xfrm>
              <a:off x="2585982"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14"/>
            <p:cNvSpPr/>
            <p:nvPr/>
          </p:nvSpPr>
          <p:spPr>
            <a:xfrm flipH="1">
              <a:off x="-21903"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26" name="Google Shape;426;p14"/>
          <p:cNvGrpSpPr/>
          <p:nvPr/>
        </p:nvGrpSpPr>
        <p:grpSpPr>
          <a:xfrm>
            <a:off x="-29066" y="5567708"/>
            <a:ext cx="12265679" cy="1314793"/>
            <a:chOff x="-12" y="4175800"/>
            <a:chExt cx="9177233" cy="986095"/>
          </a:xfrm>
        </p:grpSpPr>
        <p:sp>
          <p:nvSpPr>
            <p:cNvPr id="427" name="Google Shape;427;p14"/>
            <p:cNvSpPr/>
            <p:nvPr/>
          </p:nvSpPr>
          <p:spPr>
            <a:xfrm>
              <a:off x="5160062" y="4175800"/>
              <a:ext cx="4017159" cy="986033"/>
            </a:xfrm>
            <a:custGeom>
              <a:avLst/>
              <a:gdLst/>
              <a:ahLst/>
              <a:cxnLst/>
              <a:rect l="l" t="t" r="r" b="b"/>
              <a:pathLst>
                <a:path w="92834" h="20318" extrusionOk="0">
                  <a:moveTo>
                    <a:pt x="82184" y="1"/>
                  </a:moveTo>
                  <a:cubicBezTo>
                    <a:pt x="81770" y="1"/>
                    <a:pt x="81319" y="52"/>
                    <a:pt x="80828" y="167"/>
                  </a:cubicBezTo>
                  <a:cubicBezTo>
                    <a:pt x="76342" y="1195"/>
                    <a:pt x="75089" y="11220"/>
                    <a:pt x="75089" y="11220"/>
                  </a:cubicBezTo>
                  <a:cubicBezTo>
                    <a:pt x="75089" y="11220"/>
                    <a:pt x="74078" y="8309"/>
                    <a:pt x="70313" y="8309"/>
                  </a:cubicBezTo>
                  <a:cubicBezTo>
                    <a:pt x="70235" y="8309"/>
                    <a:pt x="70156" y="8310"/>
                    <a:pt x="70076" y="8313"/>
                  </a:cubicBezTo>
                  <a:cubicBezTo>
                    <a:pt x="66116" y="8413"/>
                    <a:pt x="64863" y="11746"/>
                    <a:pt x="64863" y="11746"/>
                  </a:cubicBezTo>
                  <a:cubicBezTo>
                    <a:pt x="64863" y="11746"/>
                    <a:pt x="64011" y="8087"/>
                    <a:pt x="60252" y="8087"/>
                  </a:cubicBezTo>
                  <a:cubicBezTo>
                    <a:pt x="56492" y="8087"/>
                    <a:pt x="54512" y="11646"/>
                    <a:pt x="54512" y="11646"/>
                  </a:cubicBezTo>
                  <a:cubicBezTo>
                    <a:pt x="54512" y="11646"/>
                    <a:pt x="50295" y="7863"/>
                    <a:pt x="45916" y="7863"/>
                  </a:cubicBezTo>
                  <a:cubicBezTo>
                    <a:pt x="45474" y="7863"/>
                    <a:pt x="45029" y="7902"/>
                    <a:pt x="44587" y="7987"/>
                  </a:cubicBezTo>
                  <a:cubicBezTo>
                    <a:pt x="39800" y="8939"/>
                    <a:pt x="38021" y="15205"/>
                    <a:pt x="38021" y="15205"/>
                  </a:cubicBezTo>
                  <a:cubicBezTo>
                    <a:pt x="38021" y="15205"/>
                    <a:pt x="33535" y="9867"/>
                    <a:pt x="27043" y="8187"/>
                  </a:cubicBezTo>
                  <a:cubicBezTo>
                    <a:pt x="26360" y="8012"/>
                    <a:pt x="25707" y="7934"/>
                    <a:pt x="25087" y="7934"/>
                  </a:cubicBezTo>
                  <a:cubicBezTo>
                    <a:pt x="19844" y="7934"/>
                    <a:pt x="16918" y="13526"/>
                    <a:pt x="16918" y="13526"/>
                  </a:cubicBezTo>
                  <a:cubicBezTo>
                    <a:pt x="16918" y="13526"/>
                    <a:pt x="14251" y="6833"/>
                    <a:pt x="8181" y="6833"/>
                  </a:cubicBezTo>
                  <a:cubicBezTo>
                    <a:pt x="8136" y="6833"/>
                    <a:pt x="8091" y="6833"/>
                    <a:pt x="8046" y="6834"/>
                  </a:cubicBezTo>
                  <a:cubicBezTo>
                    <a:pt x="4337" y="6909"/>
                    <a:pt x="1605" y="10117"/>
                    <a:pt x="26" y="12674"/>
                  </a:cubicBezTo>
                  <a:lnTo>
                    <a:pt x="1" y="20318"/>
                  </a:lnTo>
                  <a:lnTo>
                    <a:pt x="92833" y="20318"/>
                  </a:lnTo>
                  <a:lnTo>
                    <a:pt x="92833" y="1796"/>
                  </a:lnTo>
                  <a:cubicBezTo>
                    <a:pt x="91942" y="1111"/>
                    <a:pt x="91109" y="851"/>
                    <a:pt x="90359" y="851"/>
                  </a:cubicBezTo>
                  <a:cubicBezTo>
                    <a:pt x="88008" y="851"/>
                    <a:pt x="86467" y="3400"/>
                    <a:pt x="86467" y="3400"/>
                  </a:cubicBezTo>
                  <a:cubicBezTo>
                    <a:pt x="86467" y="3400"/>
                    <a:pt x="85553" y="1"/>
                    <a:pt x="821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14"/>
            <p:cNvSpPr/>
            <p:nvPr/>
          </p:nvSpPr>
          <p:spPr>
            <a:xfrm>
              <a:off x="2541650" y="4701725"/>
              <a:ext cx="2698684" cy="460152"/>
            </a:xfrm>
            <a:custGeom>
              <a:avLst/>
              <a:gdLst/>
              <a:ahLst/>
              <a:cxnLst/>
              <a:rect l="l" t="t" r="r" b="b"/>
              <a:pathLst>
                <a:path w="92834" h="20318" extrusionOk="0">
                  <a:moveTo>
                    <a:pt x="82184" y="1"/>
                  </a:moveTo>
                  <a:cubicBezTo>
                    <a:pt x="81770" y="1"/>
                    <a:pt x="81319" y="52"/>
                    <a:pt x="80828" y="167"/>
                  </a:cubicBezTo>
                  <a:cubicBezTo>
                    <a:pt x="76342" y="1195"/>
                    <a:pt x="75089" y="11220"/>
                    <a:pt x="75089" y="11220"/>
                  </a:cubicBezTo>
                  <a:cubicBezTo>
                    <a:pt x="75089" y="11220"/>
                    <a:pt x="74078" y="8309"/>
                    <a:pt x="70313" y="8309"/>
                  </a:cubicBezTo>
                  <a:cubicBezTo>
                    <a:pt x="70235" y="8309"/>
                    <a:pt x="70156" y="8310"/>
                    <a:pt x="70076" y="8313"/>
                  </a:cubicBezTo>
                  <a:cubicBezTo>
                    <a:pt x="66116" y="8413"/>
                    <a:pt x="64863" y="11746"/>
                    <a:pt x="64863" y="11746"/>
                  </a:cubicBezTo>
                  <a:cubicBezTo>
                    <a:pt x="64863" y="11746"/>
                    <a:pt x="64011" y="8087"/>
                    <a:pt x="60252" y="8087"/>
                  </a:cubicBezTo>
                  <a:cubicBezTo>
                    <a:pt x="56492" y="8087"/>
                    <a:pt x="54512" y="11646"/>
                    <a:pt x="54512" y="11646"/>
                  </a:cubicBezTo>
                  <a:cubicBezTo>
                    <a:pt x="54512" y="11646"/>
                    <a:pt x="50295" y="7863"/>
                    <a:pt x="45916" y="7863"/>
                  </a:cubicBezTo>
                  <a:cubicBezTo>
                    <a:pt x="45474" y="7863"/>
                    <a:pt x="45029" y="7902"/>
                    <a:pt x="44587" y="7987"/>
                  </a:cubicBezTo>
                  <a:cubicBezTo>
                    <a:pt x="39800" y="8939"/>
                    <a:pt x="38021" y="15205"/>
                    <a:pt x="38021" y="15205"/>
                  </a:cubicBezTo>
                  <a:cubicBezTo>
                    <a:pt x="38021" y="15205"/>
                    <a:pt x="33535" y="9867"/>
                    <a:pt x="27043" y="8187"/>
                  </a:cubicBezTo>
                  <a:cubicBezTo>
                    <a:pt x="26360" y="8012"/>
                    <a:pt x="25707" y="7934"/>
                    <a:pt x="25087" y="7934"/>
                  </a:cubicBezTo>
                  <a:cubicBezTo>
                    <a:pt x="19844" y="7934"/>
                    <a:pt x="16918" y="13526"/>
                    <a:pt x="16918" y="13526"/>
                  </a:cubicBezTo>
                  <a:cubicBezTo>
                    <a:pt x="16918" y="13526"/>
                    <a:pt x="14251" y="6833"/>
                    <a:pt x="8181" y="6833"/>
                  </a:cubicBezTo>
                  <a:cubicBezTo>
                    <a:pt x="8136" y="6833"/>
                    <a:pt x="8091" y="6833"/>
                    <a:pt x="8046" y="6834"/>
                  </a:cubicBezTo>
                  <a:cubicBezTo>
                    <a:pt x="4337" y="6909"/>
                    <a:pt x="1605" y="10117"/>
                    <a:pt x="26" y="12674"/>
                  </a:cubicBezTo>
                  <a:lnTo>
                    <a:pt x="1" y="20318"/>
                  </a:lnTo>
                  <a:lnTo>
                    <a:pt x="92833" y="20318"/>
                  </a:lnTo>
                  <a:lnTo>
                    <a:pt x="92833" y="1796"/>
                  </a:lnTo>
                  <a:cubicBezTo>
                    <a:pt x="91942" y="1111"/>
                    <a:pt x="91109" y="851"/>
                    <a:pt x="90359" y="851"/>
                  </a:cubicBezTo>
                  <a:cubicBezTo>
                    <a:pt x="88008" y="851"/>
                    <a:pt x="86467" y="3400"/>
                    <a:pt x="86467" y="3400"/>
                  </a:cubicBezTo>
                  <a:cubicBezTo>
                    <a:pt x="86467" y="3400"/>
                    <a:pt x="85553" y="1"/>
                    <a:pt x="821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14"/>
            <p:cNvSpPr/>
            <p:nvPr/>
          </p:nvSpPr>
          <p:spPr>
            <a:xfrm flipH="1">
              <a:off x="-12" y="4588064"/>
              <a:ext cx="2639503" cy="573831"/>
            </a:xfrm>
            <a:custGeom>
              <a:avLst/>
              <a:gdLst/>
              <a:ahLst/>
              <a:cxnLst/>
              <a:rect l="l" t="t" r="r" b="b"/>
              <a:pathLst>
                <a:path w="92834" h="20318" extrusionOk="0">
                  <a:moveTo>
                    <a:pt x="82184" y="1"/>
                  </a:moveTo>
                  <a:cubicBezTo>
                    <a:pt x="81770" y="1"/>
                    <a:pt x="81319" y="52"/>
                    <a:pt x="80828" y="167"/>
                  </a:cubicBezTo>
                  <a:cubicBezTo>
                    <a:pt x="76342" y="1195"/>
                    <a:pt x="75089" y="11220"/>
                    <a:pt x="75089" y="11220"/>
                  </a:cubicBezTo>
                  <a:cubicBezTo>
                    <a:pt x="75089" y="11220"/>
                    <a:pt x="74078" y="8309"/>
                    <a:pt x="70313" y="8309"/>
                  </a:cubicBezTo>
                  <a:cubicBezTo>
                    <a:pt x="70235" y="8309"/>
                    <a:pt x="70156" y="8310"/>
                    <a:pt x="70076" y="8313"/>
                  </a:cubicBezTo>
                  <a:cubicBezTo>
                    <a:pt x="66116" y="8413"/>
                    <a:pt x="64863" y="11746"/>
                    <a:pt x="64863" y="11746"/>
                  </a:cubicBezTo>
                  <a:cubicBezTo>
                    <a:pt x="64863" y="11746"/>
                    <a:pt x="64011" y="8087"/>
                    <a:pt x="60252" y="8087"/>
                  </a:cubicBezTo>
                  <a:cubicBezTo>
                    <a:pt x="56492" y="8087"/>
                    <a:pt x="54512" y="11646"/>
                    <a:pt x="54512" y="11646"/>
                  </a:cubicBezTo>
                  <a:cubicBezTo>
                    <a:pt x="54512" y="11646"/>
                    <a:pt x="50295" y="7863"/>
                    <a:pt x="45916" y="7863"/>
                  </a:cubicBezTo>
                  <a:cubicBezTo>
                    <a:pt x="45474" y="7863"/>
                    <a:pt x="45029" y="7902"/>
                    <a:pt x="44587" y="7987"/>
                  </a:cubicBezTo>
                  <a:cubicBezTo>
                    <a:pt x="39800" y="8939"/>
                    <a:pt x="38021" y="15205"/>
                    <a:pt x="38021" y="15205"/>
                  </a:cubicBezTo>
                  <a:cubicBezTo>
                    <a:pt x="38021" y="15205"/>
                    <a:pt x="33535" y="9867"/>
                    <a:pt x="27043" y="8187"/>
                  </a:cubicBezTo>
                  <a:cubicBezTo>
                    <a:pt x="26360" y="8012"/>
                    <a:pt x="25707" y="7934"/>
                    <a:pt x="25087" y="7934"/>
                  </a:cubicBezTo>
                  <a:cubicBezTo>
                    <a:pt x="19844" y="7934"/>
                    <a:pt x="16918" y="13526"/>
                    <a:pt x="16918" y="13526"/>
                  </a:cubicBezTo>
                  <a:cubicBezTo>
                    <a:pt x="16918" y="13526"/>
                    <a:pt x="14251" y="6833"/>
                    <a:pt x="8181" y="6833"/>
                  </a:cubicBezTo>
                  <a:cubicBezTo>
                    <a:pt x="8136" y="6833"/>
                    <a:pt x="8091" y="6833"/>
                    <a:pt x="8046" y="6834"/>
                  </a:cubicBezTo>
                  <a:cubicBezTo>
                    <a:pt x="4337" y="6909"/>
                    <a:pt x="1605" y="10117"/>
                    <a:pt x="26" y="12674"/>
                  </a:cubicBezTo>
                  <a:lnTo>
                    <a:pt x="1" y="20318"/>
                  </a:lnTo>
                  <a:lnTo>
                    <a:pt x="92833" y="20318"/>
                  </a:lnTo>
                  <a:lnTo>
                    <a:pt x="92833" y="1796"/>
                  </a:lnTo>
                  <a:cubicBezTo>
                    <a:pt x="91942" y="1111"/>
                    <a:pt x="91109" y="851"/>
                    <a:pt x="90359" y="851"/>
                  </a:cubicBezTo>
                  <a:cubicBezTo>
                    <a:pt x="88008" y="851"/>
                    <a:pt x="86467" y="3400"/>
                    <a:pt x="86467" y="3400"/>
                  </a:cubicBezTo>
                  <a:cubicBezTo>
                    <a:pt x="86467" y="3400"/>
                    <a:pt x="85553" y="1"/>
                    <a:pt x="821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30" name="Google Shape;430;p14"/>
          <p:cNvSpPr txBox="1">
            <a:spLocks noGrp="1"/>
          </p:cNvSpPr>
          <p:nvPr>
            <p:ph type="title"/>
          </p:nvPr>
        </p:nvSpPr>
        <p:spPr>
          <a:xfrm>
            <a:off x="960000" y="1591617"/>
            <a:ext cx="6027200" cy="26192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18666"/>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431" name="Google Shape;431;p14"/>
          <p:cNvSpPr txBox="1">
            <a:spLocks noGrp="1"/>
          </p:cNvSpPr>
          <p:nvPr>
            <p:ph type="subTitle" idx="1"/>
          </p:nvPr>
        </p:nvSpPr>
        <p:spPr>
          <a:xfrm>
            <a:off x="960000" y="4008733"/>
            <a:ext cx="6027200" cy="1068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7878670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32"/>
        <p:cNvGrpSpPr/>
        <p:nvPr/>
      </p:nvGrpSpPr>
      <p:grpSpPr>
        <a:xfrm>
          <a:off x="0" y="0"/>
          <a:ext cx="0" cy="0"/>
          <a:chOff x="0" y="0"/>
          <a:chExt cx="0" cy="0"/>
        </a:xfrm>
      </p:grpSpPr>
      <p:sp>
        <p:nvSpPr>
          <p:cNvPr id="433" name="Google Shape;433;p15"/>
          <p:cNvSpPr txBox="1">
            <a:spLocks noGrp="1"/>
          </p:cNvSpPr>
          <p:nvPr>
            <p:ph type="title"/>
          </p:nvPr>
        </p:nvSpPr>
        <p:spPr>
          <a:xfrm>
            <a:off x="3189184" y="3690251"/>
            <a:ext cx="58136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733"/>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434" name="Google Shape;434;p15"/>
          <p:cNvSpPr txBox="1">
            <a:spLocks noGrp="1"/>
          </p:cNvSpPr>
          <p:nvPr>
            <p:ph type="subTitle" idx="1"/>
          </p:nvPr>
        </p:nvSpPr>
        <p:spPr>
          <a:xfrm>
            <a:off x="1760200" y="1719067"/>
            <a:ext cx="8671600" cy="197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3733"/>
            </a:lvl1pPr>
            <a:lvl2pPr lvl="1" algn="ctr" rtl="0">
              <a:lnSpc>
                <a:spcPct val="100000"/>
              </a:lnSpc>
              <a:spcBef>
                <a:spcPts val="0"/>
              </a:spcBef>
              <a:spcAft>
                <a:spcPts val="0"/>
              </a:spcAft>
              <a:buSzPts val="3000"/>
              <a:buNone/>
              <a:defRPr sz="4000"/>
            </a:lvl2pPr>
            <a:lvl3pPr lvl="2" algn="ctr" rtl="0">
              <a:lnSpc>
                <a:spcPct val="100000"/>
              </a:lnSpc>
              <a:spcBef>
                <a:spcPts val="2133"/>
              </a:spcBef>
              <a:spcAft>
                <a:spcPts val="0"/>
              </a:spcAft>
              <a:buSzPts val="3000"/>
              <a:buNone/>
              <a:defRPr sz="4000"/>
            </a:lvl3pPr>
            <a:lvl4pPr lvl="3" algn="ctr" rtl="0">
              <a:lnSpc>
                <a:spcPct val="100000"/>
              </a:lnSpc>
              <a:spcBef>
                <a:spcPts val="2133"/>
              </a:spcBef>
              <a:spcAft>
                <a:spcPts val="0"/>
              </a:spcAft>
              <a:buSzPts val="3000"/>
              <a:buNone/>
              <a:defRPr sz="4000"/>
            </a:lvl4pPr>
            <a:lvl5pPr lvl="4" algn="ctr" rtl="0">
              <a:lnSpc>
                <a:spcPct val="100000"/>
              </a:lnSpc>
              <a:spcBef>
                <a:spcPts val="2133"/>
              </a:spcBef>
              <a:spcAft>
                <a:spcPts val="0"/>
              </a:spcAft>
              <a:buSzPts val="3000"/>
              <a:buNone/>
              <a:defRPr sz="4000"/>
            </a:lvl5pPr>
            <a:lvl6pPr lvl="5" algn="ctr" rtl="0">
              <a:lnSpc>
                <a:spcPct val="100000"/>
              </a:lnSpc>
              <a:spcBef>
                <a:spcPts val="2133"/>
              </a:spcBef>
              <a:spcAft>
                <a:spcPts val="0"/>
              </a:spcAft>
              <a:buSzPts val="3000"/>
              <a:buNone/>
              <a:defRPr sz="4000"/>
            </a:lvl6pPr>
            <a:lvl7pPr lvl="6" algn="ctr" rtl="0">
              <a:lnSpc>
                <a:spcPct val="100000"/>
              </a:lnSpc>
              <a:spcBef>
                <a:spcPts val="2133"/>
              </a:spcBef>
              <a:spcAft>
                <a:spcPts val="0"/>
              </a:spcAft>
              <a:buSzPts val="3000"/>
              <a:buNone/>
              <a:defRPr sz="4000"/>
            </a:lvl7pPr>
            <a:lvl8pPr lvl="7" algn="ctr" rtl="0">
              <a:lnSpc>
                <a:spcPct val="100000"/>
              </a:lnSpc>
              <a:spcBef>
                <a:spcPts val="2133"/>
              </a:spcBef>
              <a:spcAft>
                <a:spcPts val="0"/>
              </a:spcAft>
              <a:buSzPts val="3000"/>
              <a:buNone/>
              <a:defRPr sz="4000"/>
            </a:lvl8pPr>
            <a:lvl9pPr lvl="8" algn="ctr" rtl="0">
              <a:lnSpc>
                <a:spcPct val="100000"/>
              </a:lnSpc>
              <a:spcBef>
                <a:spcPts val="2133"/>
              </a:spcBef>
              <a:spcAft>
                <a:spcPts val="2133"/>
              </a:spcAft>
              <a:buSzPts val="3000"/>
              <a:buNone/>
              <a:defRPr sz="4000"/>
            </a:lvl9pPr>
          </a:lstStyle>
          <a:p>
            <a:endParaRPr/>
          </a:p>
        </p:txBody>
      </p:sp>
      <p:grpSp>
        <p:nvGrpSpPr>
          <p:cNvPr id="435" name="Google Shape;435;p15"/>
          <p:cNvGrpSpPr/>
          <p:nvPr/>
        </p:nvGrpSpPr>
        <p:grpSpPr>
          <a:xfrm rot="248419">
            <a:off x="3565129" y="5293074"/>
            <a:ext cx="3631843" cy="1728364"/>
            <a:chOff x="4740748" y="4022919"/>
            <a:chExt cx="2723855" cy="1296260"/>
          </a:xfrm>
        </p:grpSpPr>
        <p:sp>
          <p:nvSpPr>
            <p:cNvPr id="436" name="Google Shape;436;p15"/>
            <p:cNvSpPr/>
            <p:nvPr/>
          </p:nvSpPr>
          <p:spPr>
            <a:xfrm>
              <a:off x="4740748" y="4022919"/>
              <a:ext cx="2723855" cy="1296260"/>
            </a:xfrm>
            <a:custGeom>
              <a:avLst/>
              <a:gdLst/>
              <a:ahLst/>
              <a:cxnLst/>
              <a:rect l="l" t="t" r="r" b="b"/>
              <a:pathLst>
                <a:path w="65164" h="31011" extrusionOk="0">
                  <a:moveTo>
                    <a:pt x="23291" y="1"/>
                  </a:moveTo>
                  <a:cubicBezTo>
                    <a:pt x="23224" y="1"/>
                    <a:pt x="23154" y="3"/>
                    <a:pt x="23083" y="8"/>
                  </a:cubicBezTo>
                  <a:cubicBezTo>
                    <a:pt x="18597" y="309"/>
                    <a:pt x="4913" y="8153"/>
                    <a:pt x="0" y="31011"/>
                  </a:cubicBezTo>
                  <a:lnTo>
                    <a:pt x="3609" y="30835"/>
                  </a:lnTo>
                  <a:lnTo>
                    <a:pt x="58296" y="27853"/>
                  </a:lnTo>
                  <a:lnTo>
                    <a:pt x="63284" y="27577"/>
                  </a:lnTo>
                  <a:cubicBezTo>
                    <a:pt x="63284" y="27577"/>
                    <a:pt x="65164" y="19532"/>
                    <a:pt x="60251" y="16725"/>
                  </a:cubicBezTo>
                  <a:cubicBezTo>
                    <a:pt x="58331" y="15617"/>
                    <a:pt x="56747" y="15280"/>
                    <a:pt x="55531" y="15280"/>
                  </a:cubicBezTo>
                  <a:cubicBezTo>
                    <a:pt x="53636" y="15280"/>
                    <a:pt x="52632" y="16098"/>
                    <a:pt x="52632" y="16098"/>
                  </a:cubicBezTo>
                  <a:cubicBezTo>
                    <a:pt x="52632" y="16098"/>
                    <a:pt x="52732" y="8780"/>
                    <a:pt x="47419" y="8153"/>
                  </a:cubicBezTo>
                  <a:cubicBezTo>
                    <a:pt x="47133" y="8120"/>
                    <a:pt x="46847" y="8104"/>
                    <a:pt x="46561" y="8104"/>
                  </a:cubicBezTo>
                  <a:cubicBezTo>
                    <a:pt x="41504" y="8104"/>
                    <a:pt x="36542" y="13066"/>
                    <a:pt x="36542" y="13066"/>
                  </a:cubicBezTo>
                  <a:cubicBezTo>
                    <a:pt x="36542" y="13066"/>
                    <a:pt x="36141" y="5848"/>
                    <a:pt x="32482" y="5447"/>
                  </a:cubicBezTo>
                  <a:cubicBezTo>
                    <a:pt x="32300" y="5425"/>
                    <a:pt x="32118" y="5414"/>
                    <a:pt x="31936" y="5414"/>
                  </a:cubicBezTo>
                  <a:cubicBezTo>
                    <a:pt x="28549" y="5414"/>
                    <a:pt x="25153" y="8991"/>
                    <a:pt x="24963" y="9181"/>
                  </a:cubicBezTo>
                  <a:cubicBezTo>
                    <a:pt x="25037" y="8885"/>
                    <a:pt x="27416" y="1"/>
                    <a:pt x="232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15"/>
            <p:cNvSpPr/>
            <p:nvPr/>
          </p:nvSpPr>
          <p:spPr>
            <a:xfrm>
              <a:off x="4891606" y="4274726"/>
              <a:ext cx="2300630" cy="1037142"/>
            </a:xfrm>
            <a:custGeom>
              <a:avLst/>
              <a:gdLst/>
              <a:ahLst/>
              <a:cxnLst/>
              <a:rect l="l" t="t" r="r" b="b"/>
              <a:pathLst>
                <a:path w="55039" h="24812" extrusionOk="0">
                  <a:moveTo>
                    <a:pt x="15303" y="1"/>
                  </a:moveTo>
                  <a:cubicBezTo>
                    <a:pt x="11292" y="1"/>
                    <a:pt x="968" y="12091"/>
                    <a:pt x="0" y="24811"/>
                  </a:cubicBezTo>
                  <a:lnTo>
                    <a:pt x="54687" y="21829"/>
                  </a:lnTo>
                  <a:cubicBezTo>
                    <a:pt x="54963" y="18946"/>
                    <a:pt x="55038" y="13783"/>
                    <a:pt x="52256" y="13408"/>
                  </a:cubicBezTo>
                  <a:cubicBezTo>
                    <a:pt x="51938" y="13364"/>
                    <a:pt x="51638" y="13344"/>
                    <a:pt x="51355" y="13344"/>
                  </a:cubicBezTo>
                  <a:cubicBezTo>
                    <a:pt x="48199" y="13344"/>
                    <a:pt x="47143" y="15814"/>
                    <a:pt x="47143" y="15814"/>
                  </a:cubicBezTo>
                  <a:cubicBezTo>
                    <a:pt x="47143" y="15814"/>
                    <a:pt x="47530" y="7378"/>
                    <a:pt x="42152" y="7378"/>
                  </a:cubicBezTo>
                  <a:cubicBezTo>
                    <a:pt x="41884" y="7378"/>
                    <a:pt x="41601" y="7399"/>
                    <a:pt x="41304" y="7443"/>
                  </a:cubicBezTo>
                  <a:cubicBezTo>
                    <a:pt x="35038" y="8395"/>
                    <a:pt x="32106" y="13608"/>
                    <a:pt x="32106" y="13608"/>
                  </a:cubicBezTo>
                  <a:cubicBezTo>
                    <a:pt x="32106" y="13608"/>
                    <a:pt x="31379" y="6616"/>
                    <a:pt x="26667" y="5989"/>
                  </a:cubicBezTo>
                  <a:cubicBezTo>
                    <a:pt x="26401" y="5953"/>
                    <a:pt x="26138" y="5937"/>
                    <a:pt x="25877" y="5937"/>
                  </a:cubicBezTo>
                  <a:cubicBezTo>
                    <a:pt x="21530" y="5937"/>
                    <a:pt x="17895" y="10575"/>
                    <a:pt x="17895" y="10575"/>
                  </a:cubicBezTo>
                  <a:cubicBezTo>
                    <a:pt x="17895" y="10575"/>
                    <a:pt x="19474" y="976"/>
                    <a:pt x="15715" y="49"/>
                  </a:cubicBezTo>
                  <a:cubicBezTo>
                    <a:pt x="15586" y="17"/>
                    <a:pt x="15449" y="1"/>
                    <a:pt x="153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15"/>
            <p:cNvSpPr/>
            <p:nvPr/>
          </p:nvSpPr>
          <p:spPr>
            <a:xfrm>
              <a:off x="5624248" y="4878370"/>
              <a:ext cx="376367" cy="357933"/>
            </a:xfrm>
            <a:custGeom>
              <a:avLst/>
              <a:gdLst/>
              <a:ahLst/>
              <a:cxnLst/>
              <a:rect l="l" t="t" r="r" b="b"/>
              <a:pathLst>
                <a:path w="9004" h="8563" extrusionOk="0">
                  <a:moveTo>
                    <a:pt x="613" y="0"/>
                  </a:moveTo>
                  <a:cubicBezTo>
                    <a:pt x="284" y="0"/>
                    <a:pt x="1" y="429"/>
                    <a:pt x="293" y="721"/>
                  </a:cubicBezTo>
                  <a:cubicBezTo>
                    <a:pt x="2900" y="3302"/>
                    <a:pt x="5506" y="5884"/>
                    <a:pt x="8138" y="8440"/>
                  </a:cubicBezTo>
                  <a:cubicBezTo>
                    <a:pt x="8224" y="8526"/>
                    <a:pt x="8320" y="8563"/>
                    <a:pt x="8414" y="8563"/>
                  </a:cubicBezTo>
                  <a:cubicBezTo>
                    <a:pt x="8728" y="8563"/>
                    <a:pt x="9004" y="8154"/>
                    <a:pt x="8714" y="7864"/>
                  </a:cubicBezTo>
                  <a:cubicBezTo>
                    <a:pt x="6108" y="5282"/>
                    <a:pt x="3501" y="2701"/>
                    <a:pt x="894" y="119"/>
                  </a:cubicBezTo>
                  <a:cubicBezTo>
                    <a:pt x="805" y="36"/>
                    <a:pt x="707" y="0"/>
                    <a:pt x="6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15"/>
            <p:cNvSpPr/>
            <p:nvPr/>
          </p:nvSpPr>
          <p:spPr>
            <a:xfrm>
              <a:off x="5786476" y="4734241"/>
              <a:ext cx="189688" cy="330345"/>
            </a:xfrm>
            <a:custGeom>
              <a:avLst/>
              <a:gdLst/>
              <a:ahLst/>
              <a:cxnLst/>
              <a:rect l="l" t="t" r="r" b="b"/>
              <a:pathLst>
                <a:path w="4538" h="7903" extrusionOk="0">
                  <a:moveTo>
                    <a:pt x="3976" y="1"/>
                  </a:moveTo>
                  <a:cubicBezTo>
                    <a:pt x="3853" y="1"/>
                    <a:pt x="3733" y="62"/>
                    <a:pt x="3655" y="209"/>
                  </a:cubicBezTo>
                  <a:cubicBezTo>
                    <a:pt x="2502" y="2565"/>
                    <a:pt x="1324" y="4921"/>
                    <a:pt x="171" y="7277"/>
                  </a:cubicBezTo>
                  <a:cubicBezTo>
                    <a:pt x="1" y="7601"/>
                    <a:pt x="284" y="7903"/>
                    <a:pt x="553" y="7903"/>
                  </a:cubicBezTo>
                  <a:cubicBezTo>
                    <a:pt x="679" y="7903"/>
                    <a:pt x="801" y="7837"/>
                    <a:pt x="873" y="7678"/>
                  </a:cubicBezTo>
                  <a:cubicBezTo>
                    <a:pt x="2051" y="5347"/>
                    <a:pt x="3204" y="2991"/>
                    <a:pt x="4382" y="635"/>
                  </a:cubicBezTo>
                  <a:cubicBezTo>
                    <a:pt x="4538" y="306"/>
                    <a:pt x="4251" y="1"/>
                    <a:pt x="39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0" name="Google Shape;440;p15"/>
            <p:cNvSpPr/>
            <p:nvPr/>
          </p:nvSpPr>
          <p:spPr>
            <a:xfrm>
              <a:off x="6312079" y="4827582"/>
              <a:ext cx="306185" cy="388155"/>
            </a:xfrm>
            <a:custGeom>
              <a:avLst/>
              <a:gdLst/>
              <a:ahLst/>
              <a:cxnLst/>
              <a:rect l="l" t="t" r="r" b="b"/>
              <a:pathLst>
                <a:path w="7325" h="9286" extrusionOk="0">
                  <a:moveTo>
                    <a:pt x="6740" y="0"/>
                  </a:moveTo>
                  <a:cubicBezTo>
                    <a:pt x="6613" y="0"/>
                    <a:pt x="6485" y="54"/>
                    <a:pt x="6394" y="182"/>
                  </a:cubicBezTo>
                  <a:cubicBezTo>
                    <a:pt x="4339" y="3014"/>
                    <a:pt x="2284" y="5846"/>
                    <a:pt x="229" y="8678"/>
                  </a:cubicBezTo>
                  <a:cubicBezTo>
                    <a:pt x="1" y="8994"/>
                    <a:pt x="289" y="9285"/>
                    <a:pt x="585" y="9285"/>
                  </a:cubicBezTo>
                  <a:cubicBezTo>
                    <a:pt x="712" y="9285"/>
                    <a:pt x="841" y="9232"/>
                    <a:pt x="931" y="9104"/>
                  </a:cubicBezTo>
                  <a:cubicBezTo>
                    <a:pt x="2986" y="6272"/>
                    <a:pt x="5041" y="3440"/>
                    <a:pt x="7096" y="608"/>
                  </a:cubicBezTo>
                  <a:cubicBezTo>
                    <a:pt x="7324" y="292"/>
                    <a:pt x="7036" y="0"/>
                    <a:pt x="67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1" name="Google Shape;441;p15"/>
            <p:cNvSpPr/>
            <p:nvPr/>
          </p:nvSpPr>
          <p:spPr>
            <a:xfrm>
              <a:off x="5592479" y="4841418"/>
              <a:ext cx="111063" cy="111104"/>
            </a:xfrm>
            <a:custGeom>
              <a:avLst/>
              <a:gdLst/>
              <a:ahLst/>
              <a:cxnLst/>
              <a:rect l="l" t="t" r="r" b="b"/>
              <a:pathLst>
                <a:path w="2657" h="2658" extrusionOk="0">
                  <a:moveTo>
                    <a:pt x="1329" y="1"/>
                  </a:moveTo>
                  <a:cubicBezTo>
                    <a:pt x="602" y="1"/>
                    <a:pt x="0" y="602"/>
                    <a:pt x="0" y="1329"/>
                  </a:cubicBezTo>
                  <a:cubicBezTo>
                    <a:pt x="0" y="2056"/>
                    <a:pt x="602" y="2658"/>
                    <a:pt x="1329" y="2658"/>
                  </a:cubicBezTo>
                  <a:cubicBezTo>
                    <a:pt x="2055" y="2658"/>
                    <a:pt x="2657" y="2056"/>
                    <a:pt x="2657" y="1329"/>
                  </a:cubicBezTo>
                  <a:cubicBezTo>
                    <a:pt x="2657" y="602"/>
                    <a:pt x="2055" y="1"/>
                    <a:pt x="13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2" name="Google Shape;442;p15"/>
            <p:cNvSpPr/>
            <p:nvPr/>
          </p:nvSpPr>
          <p:spPr>
            <a:xfrm>
              <a:off x="5896287" y="4695826"/>
              <a:ext cx="110059" cy="110018"/>
            </a:xfrm>
            <a:custGeom>
              <a:avLst/>
              <a:gdLst/>
              <a:ahLst/>
              <a:cxnLst/>
              <a:rect l="l" t="t" r="r" b="b"/>
              <a:pathLst>
                <a:path w="2633" h="2632" extrusionOk="0">
                  <a:moveTo>
                    <a:pt x="1329" y="0"/>
                  </a:moveTo>
                  <a:cubicBezTo>
                    <a:pt x="602" y="0"/>
                    <a:pt x="1" y="577"/>
                    <a:pt x="1" y="1303"/>
                  </a:cubicBezTo>
                  <a:cubicBezTo>
                    <a:pt x="1" y="2055"/>
                    <a:pt x="602" y="2632"/>
                    <a:pt x="1329" y="2632"/>
                  </a:cubicBezTo>
                  <a:cubicBezTo>
                    <a:pt x="2056" y="2632"/>
                    <a:pt x="2632" y="2055"/>
                    <a:pt x="2632" y="1303"/>
                  </a:cubicBezTo>
                  <a:cubicBezTo>
                    <a:pt x="2632" y="577"/>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3" name="Google Shape;443;p15"/>
            <p:cNvSpPr/>
            <p:nvPr/>
          </p:nvSpPr>
          <p:spPr>
            <a:xfrm>
              <a:off x="6537426" y="4795354"/>
              <a:ext cx="111104" cy="111063"/>
            </a:xfrm>
            <a:custGeom>
              <a:avLst/>
              <a:gdLst/>
              <a:ahLst/>
              <a:cxnLst/>
              <a:rect l="l" t="t" r="r" b="b"/>
              <a:pathLst>
                <a:path w="2658" h="2657" extrusionOk="0">
                  <a:moveTo>
                    <a:pt x="1329" y="0"/>
                  </a:moveTo>
                  <a:cubicBezTo>
                    <a:pt x="602" y="0"/>
                    <a:pt x="1" y="602"/>
                    <a:pt x="1" y="1328"/>
                  </a:cubicBezTo>
                  <a:cubicBezTo>
                    <a:pt x="1" y="2055"/>
                    <a:pt x="602" y="2657"/>
                    <a:pt x="1329" y="2657"/>
                  </a:cubicBezTo>
                  <a:cubicBezTo>
                    <a:pt x="2056" y="2657"/>
                    <a:pt x="2658" y="2055"/>
                    <a:pt x="2658" y="1328"/>
                  </a:cubicBezTo>
                  <a:cubicBezTo>
                    <a:pt x="2658" y="602"/>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4" name="Google Shape;444;p15"/>
          <p:cNvSpPr/>
          <p:nvPr/>
        </p:nvSpPr>
        <p:spPr>
          <a:xfrm rot="10800000">
            <a:off x="10233673" y="3618151"/>
            <a:ext cx="1967569" cy="3279432"/>
          </a:xfrm>
          <a:custGeom>
            <a:avLst/>
            <a:gdLst/>
            <a:ahLst/>
            <a:cxnLst/>
            <a:rect l="l" t="t" r="r" b="b"/>
            <a:pathLst>
              <a:path w="38028" h="63387" extrusionOk="0">
                <a:moveTo>
                  <a:pt x="28646" y="1"/>
                </a:moveTo>
                <a:lnTo>
                  <a:pt x="0" y="617"/>
                </a:lnTo>
                <a:lnTo>
                  <a:pt x="0" y="63386"/>
                </a:lnTo>
                <a:cubicBezTo>
                  <a:pt x="1895" y="53503"/>
                  <a:pt x="19516" y="40059"/>
                  <a:pt x="25108" y="35106"/>
                </a:cubicBezTo>
                <a:cubicBezTo>
                  <a:pt x="30677" y="30176"/>
                  <a:pt x="38027" y="24584"/>
                  <a:pt x="38027" y="14312"/>
                </a:cubicBezTo>
                <a:cubicBezTo>
                  <a:pt x="38027" y="4041"/>
                  <a:pt x="28646" y="1"/>
                  <a:pt x="2864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45" name="Google Shape;445;p15"/>
          <p:cNvGrpSpPr/>
          <p:nvPr/>
        </p:nvGrpSpPr>
        <p:grpSpPr>
          <a:xfrm>
            <a:off x="631470" y="5855951"/>
            <a:ext cx="3166580" cy="1132452"/>
            <a:chOff x="377295" y="3991903"/>
            <a:chExt cx="3480268" cy="1282215"/>
          </a:xfrm>
        </p:grpSpPr>
        <p:sp>
          <p:nvSpPr>
            <p:cNvPr id="446" name="Google Shape;446;p15"/>
            <p:cNvSpPr/>
            <p:nvPr/>
          </p:nvSpPr>
          <p:spPr>
            <a:xfrm>
              <a:off x="377295" y="3991903"/>
              <a:ext cx="3480268" cy="1282215"/>
            </a:xfrm>
            <a:custGeom>
              <a:avLst/>
              <a:gdLst/>
              <a:ahLst/>
              <a:cxnLst/>
              <a:rect l="l" t="t" r="r" b="b"/>
              <a:pathLst>
                <a:path w="83260" h="30675" extrusionOk="0">
                  <a:moveTo>
                    <a:pt x="40643" y="1"/>
                  </a:moveTo>
                  <a:cubicBezTo>
                    <a:pt x="34730" y="1"/>
                    <a:pt x="28823" y="9522"/>
                    <a:pt x="28823" y="9522"/>
                  </a:cubicBezTo>
                  <a:cubicBezTo>
                    <a:pt x="28823" y="9522"/>
                    <a:pt x="29509" y="2487"/>
                    <a:pt x="24899" y="2487"/>
                  </a:cubicBezTo>
                  <a:cubicBezTo>
                    <a:pt x="24006" y="2487"/>
                    <a:pt x="22914" y="2751"/>
                    <a:pt x="21580" y="3381"/>
                  </a:cubicBezTo>
                  <a:cubicBezTo>
                    <a:pt x="13359" y="7291"/>
                    <a:pt x="1" y="29021"/>
                    <a:pt x="1" y="29021"/>
                  </a:cubicBezTo>
                  <a:lnTo>
                    <a:pt x="12181" y="29271"/>
                  </a:lnTo>
                  <a:lnTo>
                    <a:pt x="78773" y="30600"/>
                  </a:lnTo>
                  <a:lnTo>
                    <a:pt x="83259" y="30675"/>
                  </a:lnTo>
                  <a:cubicBezTo>
                    <a:pt x="83259" y="30675"/>
                    <a:pt x="81029" y="12730"/>
                    <a:pt x="74061" y="8970"/>
                  </a:cubicBezTo>
                  <a:cubicBezTo>
                    <a:pt x="72673" y="8219"/>
                    <a:pt x="71272" y="7918"/>
                    <a:pt x="69920" y="7918"/>
                  </a:cubicBezTo>
                  <a:cubicBezTo>
                    <a:pt x="64511" y="7918"/>
                    <a:pt x="59876" y="12730"/>
                    <a:pt x="59876" y="12730"/>
                  </a:cubicBezTo>
                  <a:cubicBezTo>
                    <a:pt x="59876" y="12730"/>
                    <a:pt x="60552" y="7567"/>
                    <a:pt x="56793" y="5061"/>
                  </a:cubicBezTo>
                  <a:cubicBezTo>
                    <a:pt x="55969" y="4511"/>
                    <a:pt x="55104" y="4297"/>
                    <a:pt x="54258" y="4297"/>
                  </a:cubicBezTo>
                  <a:cubicBezTo>
                    <a:pt x="51243" y="4297"/>
                    <a:pt x="48447" y="7016"/>
                    <a:pt x="48447" y="7016"/>
                  </a:cubicBezTo>
                  <a:cubicBezTo>
                    <a:pt x="48447" y="7016"/>
                    <a:pt x="47470" y="875"/>
                    <a:pt x="41354" y="48"/>
                  </a:cubicBezTo>
                  <a:cubicBezTo>
                    <a:pt x="41117" y="16"/>
                    <a:pt x="40880" y="1"/>
                    <a:pt x="406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15"/>
            <p:cNvSpPr/>
            <p:nvPr/>
          </p:nvSpPr>
          <p:spPr>
            <a:xfrm>
              <a:off x="886470" y="4363135"/>
              <a:ext cx="2783587" cy="907854"/>
            </a:xfrm>
            <a:custGeom>
              <a:avLst/>
              <a:gdLst/>
              <a:ahLst/>
              <a:cxnLst/>
              <a:rect l="l" t="t" r="r" b="b"/>
              <a:pathLst>
                <a:path w="66593" h="21719" extrusionOk="0">
                  <a:moveTo>
                    <a:pt x="25066" y="0"/>
                  </a:moveTo>
                  <a:cubicBezTo>
                    <a:pt x="24693" y="0"/>
                    <a:pt x="24300" y="29"/>
                    <a:pt x="23885" y="89"/>
                  </a:cubicBezTo>
                  <a:cubicBezTo>
                    <a:pt x="17193" y="1067"/>
                    <a:pt x="14687" y="8987"/>
                    <a:pt x="14687" y="8987"/>
                  </a:cubicBezTo>
                  <a:cubicBezTo>
                    <a:pt x="14687" y="8987"/>
                    <a:pt x="13607" y="1892"/>
                    <a:pt x="9114" y="1892"/>
                  </a:cubicBezTo>
                  <a:cubicBezTo>
                    <a:pt x="9067" y="1892"/>
                    <a:pt x="9020" y="1892"/>
                    <a:pt x="8973" y="1894"/>
                  </a:cubicBezTo>
                  <a:cubicBezTo>
                    <a:pt x="5138" y="2019"/>
                    <a:pt x="1203" y="15829"/>
                    <a:pt x="0" y="20390"/>
                  </a:cubicBezTo>
                  <a:lnTo>
                    <a:pt x="66592" y="21719"/>
                  </a:lnTo>
                  <a:cubicBezTo>
                    <a:pt x="65339" y="17308"/>
                    <a:pt x="62081" y="8034"/>
                    <a:pt x="56592" y="6355"/>
                  </a:cubicBezTo>
                  <a:cubicBezTo>
                    <a:pt x="55574" y="6042"/>
                    <a:pt x="54605" y="5907"/>
                    <a:pt x="53692" y="5907"/>
                  </a:cubicBezTo>
                  <a:cubicBezTo>
                    <a:pt x="48111" y="5907"/>
                    <a:pt x="44612" y="10942"/>
                    <a:pt x="44612" y="10942"/>
                  </a:cubicBezTo>
                  <a:cubicBezTo>
                    <a:pt x="44612" y="10942"/>
                    <a:pt x="44487" y="4826"/>
                    <a:pt x="40452" y="2997"/>
                  </a:cubicBezTo>
                  <a:cubicBezTo>
                    <a:pt x="39864" y="2734"/>
                    <a:pt x="39260" y="2621"/>
                    <a:pt x="38659" y="2621"/>
                  </a:cubicBezTo>
                  <a:cubicBezTo>
                    <a:pt x="35136" y="2621"/>
                    <a:pt x="31680" y="6480"/>
                    <a:pt x="31680" y="6480"/>
                  </a:cubicBezTo>
                  <a:cubicBezTo>
                    <a:pt x="31680" y="6480"/>
                    <a:pt x="30688" y="0"/>
                    <a:pt x="250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15"/>
            <p:cNvSpPr/>
            <p:nvPr/>
          </p:nvSpPr>
          <p:spPr>
            <a:xfrm>
              <a:off x="1325419" y="4877826"/>
              <a:ext cx="448430" cy="337953"/>
            </a:xfrm>
            <a:custGeom>
              <a:avLst/>
              <a:gdLst/>
              <a:ahLst/>
              <a:cxnLst/>
              <a:rect l="l" t="t" r="r" b="b"/>
              <a:pathLst>
                <a:path w="10728" h="8085" extrusionOk="0">
                  <a:moveTo>
                    <a:pt x="557" y="0"/>
                  </a:moveTo>
                  <a:cubicBezTo>
                    <a:pt x="228" y="0"/>
                    <a:pt x="0" y="541"/>
                    <a:pt x="351" y="809"/>
                  </a:cubicBezTo>
                  <a:cubicBezTo>
                    <a:pt x="3560" y="3190"/>
                    <a:pt x="6768" y="5596"/>
                    <a:pt x="9976" y="8002"/>
                  </a:cubicBezTo>
                  <a:cubicBezTo>
                    <a:pt x="10051" y="8060"/>
                    <a:pt x="10125" y="8084"/>
                    <a:pt x="10194" y="8084"/>
                  </a:cubicBezTo>
                  <a:cubicBezTo>
                    <a:pt x="10517" y="8084"/>
                    <a:pt x="10728" y="7544"/>
                    <a:pt x="10377" y="7275"/>
                  </a:cubicBezTo>
                  <a:cubicBezTo>
                    <a:pt x="7194" y="4894"/>
                    <a:pt x="3986" y="2488"/>
                    <a:pt x="778" y="82"/>
                  </a:cubicBezTo>
                  <a:cubicBezTo>
                    <a:pt x="702" y="25"/>
                    <a:pt x="627" y="0"/>
                    <a:pt x="5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9" name="Google Shape;449;p15"/>
            <p:cNvSpPr/>
            <p:nvPr/>
          </p:nvSpPr>
          <p:spPr>
            <a:xfrm>
              <a:off x="1915437" y="4621463"/>
              <a:ext cx="120091" cy="597949"/>
            </a:xfrm>
            <a:custGeom>
              <a:avLst/>
              <a:gdLst/>
              <a:ahLst/>
              <a:cxnLst/>
              <a:rect l="l" t="t" r="r" b="b"/>
              <a:pathLst>
                <a:path w="2873" h="14305" extrusionOk="0">
                  <a:moveTo>
                    <a:pt x="515" y="1"/>
                  </a:moveTo>
                  <a:cubicBezTo>
                    <a:pt x="274" y="1"/>
                    <a:pt x="1" y="209"/>
                    <a:pt x="46" y="526"/>
                  </a:cubicBezTo>
                  <a:cubicBezTo>
                    <a:pt x="698" y="5012"/>
                    <a:pt x="1374" y="9499"/>
                    <a:pt x="2026" y="13985"/>
                  </a:cubicBezTo>
                  <a:cubicBezTo>
                    <a:pt x="2056" y="14208"/>
                    <a:pt x="2206" y="14304"/>
                    <a:pt x="2369" y="14304"/>
                  </a:cubicBezTo>
                  <a:cubicBezTo>
                    <a:pt x="2607" y="14304"/>
                    <a:pt x="2873" y="14097"/>
                    <a:pt x="2828" y="13784"/>
                  </a:cubicBezTo>
                  <a:cubicBezTo>
                    <a:pt x="2176" y="9273"/>
                    <a:pt x="1500" y="4787"/>
                    <a:pt x="848" y="300"/>
                  </a:cubicBezTo>
                  <a:cubicBezTo>
                    <a:pt x="818" y="91"/>
                    <a:pt x="674" y="1"/>
                    <a:pt x="5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15"/>
            <p:cNvSpPr/>
            <p:nvPr/>
          </p:nvSpPr>
          <p:spPr>
            <a:xfrm>
              <a:off x="1766459" y="4781434"/>
              <a:ext cx="234540" cy="181287"/>
            </a:xfrm>
            <a:custGeom>
              <a:avLst/>
              <a:gdLst/>
              <a:ahLst/>
              <a:cxnLst/>
              <a:rect l="l" t="t" r="r" b="b"/>
              <a:pathLst>
                <a:path w="5611" h="4337" extrusionOk="0">
                  <a:moveTo>
                    <a:pt x="557" y="0"/>
                  </a:moveTo>
                  <a:cubicBezTo>
                    <a:pt x="228" y="0"/>
                    <a:pt x="1" y="541"/>
                    <a:pt x="352" y="809"/>
                  </a:cubicBezTo>
                  <a:cubicBezTo>
                    <a:pt x="1856" y="1962"/>
                    <a:pt x="3359" y="3115"/>
                    <a:pt x="4838" y="4243"/>
                  </a:cubicBezTo>
                  <a:cubicBezTo>
                    <a:pt x="4918" y="4308"/>
                    <a:pt x="4997" y="4336"/>
                    <a:pt x="5071" y="4336"/>
                  </a:cubicBezTo>
                  <a:cubicBezTo>
                    <a:pt x="5394" y="4336"/>
                    <a:pt x="5611" y="3806"/>
                    <a:pt x="5264" y="3541"/>
                  </a:cubicBezTo>
                  <a:cubicBezTo>
                    <a:pt x="3760" y="2388"/>
                    <a:pt x="2282" y="1235"/>
                    <a:pt x="778" y="83"/>
                  </a:cubicBezTo>
                  <a:cubicBezTo>
                    <a:pt x="703" y="25"/>
                    <a:pt x="628" y="0"/>
                    <a:pt x="5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15"/>
            <p:cNvSpPr/>
            <p:nvPr/>
          </p:nvSpPr>
          <p:spPr>
            <a:xfrm>
              <a:off x="2314132" y="4748704"/>
              <a:ext cx="200180" cy="482748"/>
            </a:xfrm>
            <a:custGeom>
              <a:avLst/>
              <a:gdLst/>
              <a:ahLst/>
              <a:cxnLst/>
              <a:rect l="l" t="t" r="r" b="b"/>
              <a:pathLst>
                <a:path w="4789" h="11549" extrusionOk="0">
                  <a:moveTo>
                    <a:pt x="4282" y="0"/>
                  </a:moveTo>
                  <a:cubicBezTo>
                    <a:pt x="4111" y="0"/>
                    <a:pt x="3937" y="89"/>
                    <a:pt x="3867" y="289"/>
                  </a:cubicBezTo>
                  <a:cubicBezTo>
                    <a:pt x="2613" y="3873"/>
                    <a:pt x="1360" y="7457"/>
                    <a:pt x="107" y="11041"/>
                  </a:cubicBezTo>
                  <a:cubicBezTo>
                    <a:pt x="1" y="11345"/>
                    <a:pt x="255" y="11548"/>
                    <a:pt x="510" y="11548"/>
                  </a:cubicBezTo>
                  <a:cubicBezTo>
                    <a:pt x="675" y="11548"/>
                    <a:pt x="840" y="11463"/>
                    <a:pt x="909" y="11267"/>
                  </a:cubicBezTo>
                  <a:cubicBezTo>
                    <a:pt x="2162" y="7683"/>
                    <a:pt x="3415" y="4099"/>
                    <a:pt x="4669" y="515"/>
                  </a:cubicBezTo>
                  <a:cubicBezTo>
                    <a:pt x="4789" y="199"/>
                    <a:pt x="4539" y="0"/>
                    <a:pt x="42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2" name="Google Shape;452;p15"/>
            <p:cNvSpPr/>
            <p:nvPr/>
          </p:nvSpPr>
          <p:spPr>
            <a:xfrm>
              <a:off x="1270953" y="4820476"/>
              <a:ext cx="110018" cy="111104"/>
            </a:xfrm>
            <a:custGeom>
              <a:avLst/>
              <a:gdLst/>
              <a:ahLst/>
              <a:cxnLst/>
              <a:rect l="l" t="t" r="r" b="b"/>
              <a:pathLst>
                <a:path w="2632" h="2658" extrusionOk="0">
                  <a:moveTo>
                    <a:pt x="1304" y="1"/>
                  </a:moveTo>
                  <a:cubicBezTo>
                    <a:pt x="577" y="1"/>
                    <a:pt x="0" y="602"/>
                    <a:pt x="0" y="1329"/>
                  </a:cubicBezTo>
                  <a:cubicBezTo>
                    <a:pt x="0" y="2056"/>
                    <a:pt x="577" y="2657"/>
                    <a:pt x="1304" y="2657"/>
                  </a:cubicBezTo>
                  <a:cubicBezTo>
                    <a:pt x="2055" y="2657"/>
                    <a:pt x="2632" y="2056"/>
                    <a:pt x="2632" y="1329"/>
                  </a:cubicBezTo>
                  <a:cubicBezTo>
                    <a:pt x="2632" y="602"/>
                    <a:pt x="2055" y="1"/>
                    <a:pt x="13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3" name="Google Shape;453;p15"/>
            <p:cNvSpPr/>
            <p:nvPr/>
          </p:nvSpPr>
          <p:spPr>
            <a:xfrm>
              <a:off x="1732976" y="4745067"/>
              <a:ext cx="111063" cy="110018"/>
            </a:xfrm>
            <a:custGeom>
              <a:avLst/>
              <a:gdLst/>
              <a:ahLst/>
              <a:cxnLst/>
              <a:rect l="l" t="t" r="r" b="b"/>
              <a:pathLst>
                <a:path w="2657" h="2632" extrusionOk="0">
                  <a:moveTo>
                    <a:pt x="1328" y="0"/>
                  </a:moveTo>
                  <a:cubicBezTo>
                    <a:pt x="602" y="0"/>
                    <a:pt x="0" y="577"/>
                    <a:pt x="0" y="1328"/>
                  </a:cubicBezTo>
                  <a:cubicBezTo>
                    <a:pt x="0" y="2055"/>
                    <a:pt x="602" y="2632"/>
                    <a:pt x="1328" y="2632"/>
                  </a:cubicBezTo>
                  <a:cubicBezTo>
                    <a:pt x="2055" y="2632"/>
                    <a:pt x="2657" y="2055"/>
                    <a:pt x="2657" y="1328"/>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4" name="Google Shape;454;p15"/>
            <p:cNvSpPr/>
            <p:nvPr/>
          </p:nvSpPr>
          <p:spPr>
            <a:xfrm>
              <a:off x="1875433" y="4561730"/>
              <a:ext cx="111104" cy="110018"/>
            </a:xfrm>
            <a:custGeom>
              <a:avLst/>
              <a:gdLst/>
              <a:ahLst/>
              <a:cxnLst/>
              <a:rect l="l" t="t" r="r" b="b"/>
              <a:pathLst>
                <a:path w="2658" h="2632" extrusionOk="0">
                  <a:moveTo>
                    <a:pt x="1329" y="0"/>
                  </a:moveTo>
                  <a:cubicBezTo>
                    <a:pt x="602" y="0"/>
                    <a:pt x="1" y="577"/>
                    <a:pt x="1" y="1328"/>
                  </a:cubicBezTo>
                  <a:cubicBezTo>
                    <a:pt x="1" y="2055"/>
                    <a:pt x="602" y="2632"/>
                    <a:pt x="1329" y="2632"/>
                  </a:cubicBezTo>
                  <a:cubicBezTo>
                    <a:pt x="2056" y="2632"/>
                    <a:pt x="2657" y="2055"/>
                    <a:pt x="2657" y="1328"/>
                  </a:cubicBezTo>
                  <a:cubicBezTo>
                    <a:pt x="2657" y="577"/>
                    <a:pt x="2056" y="0"/>
                    <a:pt x="1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5" name="Google Shape;455;p15"/>
            <p:cNvSpPr/>
            <p:nvPr/>
          </p:nvSpPr>
          <p:spPr>
            <a:xfrm>
              <a:off x="2451656" y="4681154"/>
              <a:ext cx="111063" cy="110018"/>
            </a:xfrm>
            <a:custGeom>
              <a:avLst/>
              <a:gdLst/>
              <a:ahLst/>
              <a:cxnLst/>
              <a:rect l="l" t="t" r="r" b="b"/>
              <a:pathLst>
                <a:path w="2657" h="2632" extrusionOk="0">
                  <a:moveTo>
                    <a:pt x="1328" y="0"/>
                  </a:moveTo>
                  <a:cubicBezTo>
                    <a:pt x="602" y="0"/>
                    <a:pt x="0" y="577"/>
                    <a:pt x="0" y="1304"/>
                  </a:cubicBezTo>
                  <a:cubicBezTo>
                    <a:pt x="0" y="2055"/>
                    <a:pt x="602" y="2632"/>
                    <a:pt x="1328" y="2632"/>
                  </a:cubicBezTo>
                  <a:cubicBezTo>
                    <a:pt x="2055" y="2632"/>
                    <a:pt x="2657" y="2055"/>
                    <a:pt x="2657" y="1304"/>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15"/>
            <p:cNvSpPr/>
            <p:nvPr/>
          </p:nvSpPr>
          <p:spPr>
            <a:xfrm>
              <a:off x="2600425" y="4913733"/>
              <a:ext cx="111063" cy="110018"/>
            </a:xfrm>
            <a:custGeom>
              <a:avLst/>
              <a:gdLst/>
              <a:ahLst/>
              <a:cxnLst/>
              <a:rect l="l" t="t" r="r" b="b"/>
              <a:pathLst>
                <a:path w="2657" h="2632" extrusionOk="0">
                  <a:moveTo>
                    <a:pt x="1328" y="0"/>
                  </a:moveTo>
                  <a:cubicBezTo>
                    <a:pt x="602" y="0"/>
                    <a:pt x="0" y="602"/>
                    <a:pt x="0" y="1329"/>
                  </a:cubicBezTo>
                  <a:cubicBezTo>
                    <a:pt x="0" y="2055"/>
                    <a:pt x="602" y="2632"/>
                    <a:pt x="1328" y="2632"/>
                  </a:cubicBezTo>
                  <a:cubicBezTo>
                    <a:pt x="2055" y="2632"/>
                    <a:pt x="2657" y="2055"/>
                    <a:pt x="2657" y="1329"/>
                  </a:cubicBezTo>
                  <a:cubicBezTo>
                    <a:pt x="2657" y="602"/>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57" name="Google Shape;457;p15"/>
          <p:cNvGrpSpPr/>
          <p:nvPr/>
        </p:nvGrpSpPr>
        <p:grpSpPr>
          <a:xfrm flipH="1">
            <a:off x="6208170" y="5855951"/>
            <a:ext cx="3166580" cy="1132452"/>
            <a:chOff x="377295" y="3991903"/>
            <a:chExt cx="3480268" cy="1282215"/>
          </a:xfrm>
        </p:grpSpPr>
        <p:sp>
          <p:nvSpPr>
            <p:cNvPr id="458" name="Google Shape;458;p15"/>
            <p:cNvSpPr/>
            <p:nvPr/>
          </p:nvSpPr>
          <p:spPr>
            <a:xfrm>
              <a:off x="377295" y="3991903"/>
              <a:ext cx="3480268" cy="1282215"/>
            </a:xfrm>
            <a:custGeom>
              <a:avLst/>
              <a:gdLst/>
              <a:ahLst/>
              <a:cxnLst/>
              <a:rect l="l" t="t" r="r" b="b"/>
              <a:pathLst>
                <a:path w="83260" h="30675" extrusionOk="0">
                  <a:moveTo>
                    <a:pt x="40643" y="1"/>
                  </a:moveTo>
                  <a:cubicBezTo>
                    <a:pt x="34730" y="1"/>
                    <a:pt x="28823" y="9522"/>
                    <a:pt x="28823" y="9522"/>
                  </a:cubicBezTo>
                  <a:cubicBezTo>
                    <a:pt x="28823" y="9522"/>
                    <a:pt x="29509" y="2487"/>
                    <a:pt x="24899" y="2487"/>
                  </a:cubicBezTo>
                  <a:cubicBezTo>
                    <a:pt x="24006" y="2487"/>
                    <a:pt x="22914" y="2751"/>
                    <a:pt x="21580" y="3381"/>
                  </a:cubicBezTo>
                  <a:cubicBezTo>
                    <a:pt x="13359" y="7291"/>
                    <a:pt x="1" y="29021"/>
                    <a:pt x="1" y="29021"/>
                  </a:cubicBezTo>
                  <a:lnTo>
                    <a:pt x="12181" y="29271"/>
                  </a:lnTo>
                  <a:lnTo>
                    <a:pt x="78773" y="30600"/>
                  </a:lnTo>
                  <a:lnTo>
                    <a:pt x="83259" y="30675"/>
                  </a:lnTo>
                  <a:cubicBezTo>
                    <a:pt x="83259" y="30675"/>
                    <a:pt x="81029" y="12730"/>
                    <a:pt x="74061" y="8970"/>
                  </a:cubicBezTo>
                  <a:cubicBezTo>
                    <a:pt x="72673" y="8219"/>
                    <a:pt x="71272" y="7918"/>
                    <a:pt x="69920" y="7918"/>
                  </a:cubicBezTo>
                  <a:cubicBezTo>
                    <a:pt x="64511" y="7918"/>
                    <a:pt x="59876" y="12730"/>
                    <a:pt x="59876" y="12730"/>
                  </a:cubicBezTo>
                  <a:cubicBezTo>
                    <a:pt x="59876" y="12730"/>
                    <a:pt x="60552" y="7567"/>
                    <a:pt x="56793" y="5061"/>
                  </a:cubicBezTo>
                  <a:cubicBezTo>
                    <a:pt x="55969" y="4511"/>
                    <a:pt x="55104" y="4297"/>
                    <a:pt x="54258" y="4297"/>
                  </a:cubicBezTo>
                  <a:cubicBezTo>
                    <a:pt x="51243" y="4297"/>
                    <a:pt x="48447" y="7016"/>
                    <a:pt x="48447" y="7016"/>
                  </a:cubicBezTo>
                  <a:cubicBezTo>
                    <a:pt x="48447" y="7016"/>
                    <a:pt x="47470" y="875"/>
                    <a:pt x="41354" y="48"/>
                  </a:cubicBezTo>
                  <a:cubicBezTo>
                    <a:pt x="41117" y="16"/>
                    <a:pt x="40880" y="1"/>
                    <a:pt x="406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15"/>
            <p:cNvSpPr/>
            <p:nvPr/>
          </p:nvSpPr>
          <p:spPr>
            <a:xfrm>
              <a:off x="886470" y="4363135"/>
              <a:ext cx="2783587" cy="907854"/>
            </a:xfrm>
            <a:custGeom>
              <a:avLst/>
              <a:gdLst/>
              <a:ahLst/>
              <a:cxnLst/>
              <a:rect l="l" t="t" r="r" b="b"/>
              <a:pathLst>
                <a:path w="66593" h="21719" extrusionOk="0">
                  <a:moveTo>
                    <a:pt x="25066" y="0"/>
                  </a:moveTo>
                  <a:cubicBezTo>
                    <a:pt x="24693" y="0"/>
                    <a:pt x="24300" y="29"/>
                    <a:pt x="23885" y="89"/>
                  </a:cubicBezTo>
                  <a:cubicBezTo>
                    <a:pt x="17193" y="1067"/>
                    <a:pt x="14687" y="8987"/>
                    <a:pt x="14687" y="8987"/>
                  </a:cubicBezTo>
                  <a:cubicBezTo>
                    <a:pt x="14687" y="8987"/>
                    <a:pt x="13607" y="1892"/>
                    <a:pt x="9114" y="1892"/>
                  </a:cubicBezTo>
                  <a:cubicBezTo>
                    <a:pt x="9067" y="1892"/>
                    <a:pt x="9020" y="1892"/>
                    <a:pt x="8973" y="1894"/>
                  </a:cubicBezTo>
                  <a:cubicBezTo>
                    <a:pt x="5138" y="2019"/>
                    <a:pt x="1203" y="15829"/>
                    <a:pt x="0" y="20390"/>
                  </a:cubicBezTo>
                  <a:lnTo>
                    <a:pt x="66592" y="21719"/>
                  </a:lnTo>
                  <a:cubicBezTo>
                    <a:pt x="65339" y="17308"/>
                    <a:pt x="62081" y="8034"/>
                    <a:pt x="56592" y="6355"/>
                  </a:cubicBezTo>
                  <a:cubicBezTo>
                    <a:pt x="55574" y="6042"/>
                    <a:pt x="54605" y="5907"/>
                    <a:pt x="53692" y="5907"/>
                  </a:cubicBezTo>
                  <a:cubicBezTo>
                    <a:pt x="48111" y="5907"/>
                    <a:pt x="44612" y="10942"/>
                    <a:pt x="44612" y="10942"/>
                  </a:cubicBezTo>
                  <a:cubicBezTo>
                    <a:pt x="44612" y="10942"/>
                    <a:pt x="44487" y="4826"/>
                    <a:pt x="40452" y="2997"/>
                  </a:cubicBezTo>
                  <a:cubicBezTo>
                    <a:pt x="39864" y="2734"/>
                    <a:pt x="39260" y="2621"/>
                    <a:pt x="38659" y="2621"/>
                  </a:cubicBezTo>
                  <a:cubicBezTo>
                    <a:pt x="35136" y="2621"/>
                    <a:pt x="31680" y="6480"/>
                    <a:pt x="31680" y="6480"/>
                  </a:cubicBezTo>
                  <a:cubicBezTo>
                    <a:pt x="31680" y="6480"/>
                    <a:pt x="30688" y="0"/>
                    <a:pt x="250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15"/>
            <p:cNvSpPr/>
            <p:nvPr/>
          </p:nvSpPr>
          <p:spPr>
            <a:xfrm>
              <a:off x="1325419" y="4877826"/>
              <a:ext cx="448430" cy="337953"/>
            </a:xfrm>
            <a:custGeom>
              <a:avLst/>
              <a:gdLst/>
              <a:ahLst/>
              <a:cxnLst/>
              <a:rect l="l" t="t" r="r" b="b"/>
              <a:pathLst>
                <a:path w="10728" h="8085" extrusionOk="0">
                  <a:moveTo>
                    <a:pt x="557" y="0"/>
                  </a:moveTo>
                  <a:cubicBezTo>
                    <a:pt x="228" y="0"/>
                    <a:pt x="0" y="541"/>
                    <a:pt x="351" y="809"/>
                  </a:cubicBezTo>
                  <a:cubicBezTo>
                    <a:pt x="3560" y="3190"/>
                    <a:pt x="6768" y="5596"/>
                    <a:pt x="9976" y="8002"/>
                  </a:cubicBezTo>
                  <a:cubicBezTo>
                    <a:pt x="10051" y="8060"/>
                    <a:pt x="10125" y="8084"/>
                    <a:pt x="10194" y="8084"/>
                  </a:cubicBezTo>
                  <a:cubicBezTo>
                    <a:pt x="10517" y="8084"/>
                    <a:pt x="10728" y="7544"/>
                    <a:pt x="10377" y="7275"/>
                  </a:cubicBezTo>
                  <a:cubicBezTo>
                    <a:pt x="7194" y="4894"/>
                    <a:pt x="3986" y="2488"/>
                    <a:pt x="778" y="82"/>
                  </a:cubicBezTo>
                  <a:cubicBezTo>
                    <a:pt x="702" y="25"/>
                    <a:pt x="627" y="0"/>
                    <a:pt x="5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15"/>
            <p:cNvSpPr/>
            <p:nvPr/>
          </p:nvSpPr>
          <p:spPr>
            <a:xfrm>
              <a:off x="1915437" y="4621463"/>
              <a:ext cx="120091" cy="597949"/>
            </a:xfrm>
            <a:custGeom>
              <a:avLst/>
              <a:gdLst/>
              <a:ahLst/>
              <a:cxnLst/>
              <a:rect l="l" t="t" r="r" b="b"/>
              <a:pathLst>
                <a:path w="2873" h="14305" extrusionOk="0">
                  <a:moveTo>
                    <a:pt x="515" y="1"/>
                  </a:moveTo>
                  <a:cubicBezTo>
                    <a:pt x="274" y="1"/>
                    <a:pt x="1" y="209"/>
                    <a:pt x="46" y="526"/>
                  </a:cubicBezTo>
                  <a:cubicBezTo>
                    <a:pt x="698" y="5012"/>
                    <a:pt x="1374" y="9499"/>
                    <a:pt x="2026" y="13985"/>
                  </a:cubicBezTo>
                  <a:cubicBezTo>
                    <a:pt x="2056" y="14208"/>
                    <a:pt x="2206" y="14304"/>
                    <a:pt x="2369" y="14304"/>
                  </a:cubicBezTo>
                  <a:cubicBezTo>
                    <a:pt x="2607" y="14304"/>
                    <a:pt x="2873" y="14097"/>
                    <a:pt x="2828" y="13784"/>
                  </a:cubicBezTo>
                  <a:cubicBezTo>
                    <a:pt x="2176" y="9273"/>
                    <a:pt x="1500" y="4787"/>
                    <a:pt x="848" y="300"/>
                  </a:cubicBezTo>
                  <a:cubicBezTo>
                    <a:pt x="818" y="91"/>
                    <a:pt x="674" y="1"/>
                    <a:pt x="5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2" name="Google Shape;462;p15"/>
            <p:cNvSpPr/>
            <p:nvPr/>
          </p:nvSpPr>
          <p:spPr>
            <a:xfrm>
              <a:off x="1766459" y="4781434"/>
              <a:ext cx="234540" cy="181287"/>
            </a:xfrm>
            <a:custGeom>
              <a:avLst/>
              <a:gdLst/>
              <a:ahLst/>
              <a:cxnLst/>
              <a:rect l="l" t="t" r="r" b="b"/>
              <a:pathLst>
                <a:path w="5611" h="4337" extrusionOk="0">
                  <a:moveTo>
                    <a:pt x="557" y="0"/>
                  </a:moveTo>
                  <a:cubicBezTo>
                    <a:pt x="228" y="0"/>
                    <a:pt x="1" y="541"/>
                    <a:pt x="352" y="809"/>
                  </a:cubicBezTo>
                  <a:cubicBezTo>
                    <a:pt x="1856" y="1962"/>
                    <a:pt x="3359" y="3115"/>
                    <a:pt x="4838" y="4243"/>
                  </a:cubicBezTo>
                  <a:cubicBezTo>
                    <a:pt x="4918" y="4308"/>
                    <a:pt x="4997" y="4336"/>
                    <a:pt x="5071" y="4336"/>
                  </a:cubicBezTo>
                  <a:cubicBezTo>
                    <a:pt x="5394" y="4336"/>
                    <a:pt x="5611" y="3806"/>
                    <a:pt x="5264" y="3541"/>
                  </a:cubicBezTo>
                  <a:cubicBezTo>
                    <a:pt x="3760" y="2388"/>
                    <a:pt x="2282" y="1235"/>
                    <a:pt x="778" y="83"/>
                  </a:cubicBezTo>
                  <a:cubicBezTo>
                    <a:pt x="703" y="25"/>
                    <a:pt x="628" y="0"/>
                    <a:pt x="5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15"/>
            <p:cNvSpPr/>
            <p:nvPr/>
          </p:nvSpPr>
          <p:spPr>
            <a:xfrm>
              <a:off x="2314132" y="4748704"/>
              <a:ext cx="200180" cy="482748"/>
            </a:xfrm>
            <a:custGeom>
              <a:avLst/>
              <a:gdLst/>
              <a:ahLst/>
              <a:cxnLst/>
              <a:rect l="l" t="t" r="r" b="b"/>
              <a:pathLst>
                <a:path w="4789" h="11549" extrusionOk="0">
                  <a:moveTo>
                    <a:pt x="4282" y="0"/>
                  </a:moveTo>
                  <a:cubicBezTo>
                    <a:pt x="4111" y="0"/>
                    <a:pt x="3937" y="89"/>
                    <a:pt x="3867" y="289"/>
                  </a:cubicBezTo>
                  <a:cubicBezTo>
                    <a:pt x="2613" y="3873"/>
                    <a:pt x="1360" y="7457"/>
                    <a:pt x="107" y="11041"/>
                  </a:cubicBezTo>
                  <a:cubicBezTo>
                    <a:pt x="1" y="11345"/>
                    <a:pt x="255" y="11548"/>
                    <a:pt x="510" y="11548"/>
                  </a:cubicBezTo>
                  <a:cubicBezTo>
                    <a:pt x="675" y="11548"/>
                    <a:pt x="840" y="11463"/>
                    <a:pt x="909" y="11267"/>
                  </a:cubicBezTo>
                  <a:cubicBezTo>
                    <a:pt x="2162" y="7683"/>
                    <a:pt x="3415" y="4099"/>
                    <a:pt x="4669" y="515"/>
                  </a:cubicBezTo>
                  <a:cubicBezTo>
                    <a:pt x="4789" y="199"/>
                    <a:pt x="4539" y="0"/>
                    <a:pt x="42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4" name="Google Shape;464;p15"/>
            <p:cNvSpPr/>
            <p:nvPr/>
          </p:nvSpPr>
          <p:spPr>
            <a:xfrm>
              <a:off x="1270953" y="4820476"/>
              <a:ext cx="110018" cy="111104"/>
            </a:xfrm>
            <a:custGeom>
              <a:avLst/>
              <a:gdLst/>
              <a:ahLst/>
              <a:cxnLst/>
              <a:rect l="l" t="t" r="r" b="b"/>
              <a:pathLst>
                <a:path w="2632" h="2658" extrusionOk="0">
                  <a:moveTo>
                    <a:pt x="1304" y="1"/>
                  </a:moveTo>
                  <a:cubicBezTo>
                    <a:pt x="577" y="1"/>
                    <a:pt x="0" y="602"/>
                    <a:pt x="0" y="1329"/>
                  </a:cubicBezTo>
                  <a:cubicBezTo>
                    <a:pt x="0" y="2056"/>
                    <a:pt x="577" y="2657"/>
                    <a:pt x="1304" y="2657"/>
                  </a:cubicBezTo>
                  <a:cubicBezTo>
                    <a:pt x="2055" y="2657"/>
                    <a:pt x="2632" y="2056"/>
                    <a:pt x="2632" y="1329"/>
                  </a:cubicBezTo>
                  <a:cubicBezTo>
                    <a:pt x="2632" y="602"/>
                    <a:pt x="2055" y="1"/>
                    <a:pt x="13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5" name="Google Shape;465;p15"/>
            <p:cNvSpPr/>
            <p:nvPr/>
          </p:nvSpPr>
          <p:spPr>
            <a:xfrm>
              <a:off x="1732976" y="4745067"/>
              <a:ext cx="111063" cy="110018"/>
            </a:xfrm>
            <a:custGeom>
              <a:avLst/>
              <a:gdLst/>
              <a:ahLst/>
              <a:cxnLst/>
              <a:rect l="l" t="t" r="r" b="b"/>
              <a:pathLst>
                <a:path w="2657" h="2632" extrusionOk="0">
                  <a:moveTo>
                    <a:pt x="1328" y="0"/>
                  </a:moveTo>
                  <a:cubicBezTo>
                    <a:pt x="602" y="0"/>
                    <a:pt x="0" y="577"/>
                    <a:pt x="0" y="1328"/>
                  </a:cubicBezTo>
                  <a:cubicBezTo>
                    <a:pt x="0" y="2055"/>
                    <a:pt x="602" y="2632"/>
                    <a:pt x="1328" y="2632"/>
                  </a:cubicBezTo>
                  <a:cubicBezTo>
                    <a:pt x="2055" y="2632"/>
                    <a:pt x="2657" y="2055"/>
                    <a:pt x="2657" y="1328"/>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15"/>
            <p:cNvSpPr/>
            <p:nvPr/>
          </p:nvSpPr>
          <p:spPr>
            <a:xfrm>
              <a:off x="1875433" y="4561730"/>
              <a:ext cx="111104" cy="110018"/>
            </a:xfrm>
            <a:custGeom>
              <a:avLst/>
              <a:gdLst/>
              <a:ahLst/>
              <a:cxnLst/>
              <a:rect l="l" t="t" r="r" b="b"/>
              <a:pathLst>
                <a:path w="2658" h="2632" extrusionOk="0">
                  <a:moveTo>
                    <a:pt x="1329" y="0"/>
                  </a:moveTo>
                  <a:cubicBezTo>
                    <a:pt x="602" y="0"/>
                    <a:pt x="1" y="577"/>
                    <a:pt x="1" y="1328"/>
                  </a:cubicBezTo>
                  <a:cubicBezTo>
                    <a:pt x="1" y="2055"/>
                    <a:pt x="602" y="2632"/>
                    <a:pt x="1329" y="2632"/>
                  </a:cubicBezTo>
                  <a:cubicBezTo>
                    <a:pt x="2056" y="2632"/>
                    <a:pt x="2657" y="2055"/>
                    <a:pt x="2657" y="1328"/>
                  </a:cubicBezTo>
                  <a:cubicBezTo>
                    <a:pt x="2657" y="577"/>
                    <a:pt x="2056" y="0"/>
                    <a:pt x="1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15"/>
            <p:cNvSpPr/>
            <p:nvPr/>
          </p:nvSpPr>
          <p:spPr>
            <a:xfrm>
              <a:off x="2451656" y="4681154"/>
              <a:ext cx="111063" cy="110018"/>
            </a:xfrm>
            <a:custGeom>
              <a:avLst/>
              <a:gdLst/>
              <a:ahLst/>
              <a:cxnLst/>
              <a:rect l="l" t="t" r="r" b="b"/>
              <a:pathLst>
                <a:path w="2657" h="2632" extrusionOk="0">
                  <a:moveTo>
                    <a:pt x="1328" y="0"/>
                  </a:moveTo>
                  <a:cubicBezTo>
                    <a:pt x="602" y="0"/>
                    <a:pt x="0" y="577"/>
                    <a:pt x="0" y="1304"/>
                  </a:cubicBezTo>
                  <a:cubicBezTo>
                    <a:pt x="0" y="2055"/>
                    <a:pt x="602" y="2632"/>
                    <a:pt x="1328" y="2632"/>
                  </a:cubicBezTo>
                  <a:cubicBezTo>
                    <a:pt x="2055" y="2632"/>
                    <a:pt x="2657" y="2055"/>
                    <a:pt x="2657" y="1304"/>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15"/>
            <p:cNvSpPr/>
            <p:nvPr/>
          </p:nvSpPr>
          <p:spPr>
            <a:xfrm>
              <a:off x="2600425" y="4913733"/>
              <a:ext cx="111063" cy="110018"/>
            </a:xfrm>
            <a:custGeom>
              <a:avLst/>
              <a:gdLst/>
              <a:ahLst/>
              <a:cxnLst/>
              <a:rect l="l" t="t" r="r" b="b"/>
              <a:pathLst>
                <a:path w="2657" h="2632" extrusionOk="0">
                  <a:moveTo>
                    <a:pt x="1328" y="0"/>
                  </a:moveTo>
                  <a:cubicBezTo>
                    <a:pt x="602" y="0"/>
                    <a:pt x="0" y="602"/>
                    <a:pt x="0" y="1329"/>
                  </a:cubicBezTo>
                  <a:cubicBezTo>
                    <a:pt x="0" y="2055"/>
                    <a:pt x="602" y="2632"/>
                    <a:pt x="1328" y="2632"/>
                  </a:cubicBezTo>
                  <a:cubicBezTo>
                    <a:pt x="2055" y="2632"/>
                    <a:pt x="2657" y="2055"/>
                    <a:pt x="2657" y="1329"/>
                  </a:cubicBezTo>
                  <a:cubicBezTo>
                    <a:pt x="2657" y="602"/>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69" name="Google Shape;469;p15"/>
          <p:cNvGrpSpPr/>
          <p:nvPr/>
        </p:nvGrpSpPr>
        <p:grpSpPr>
          <a:xfrm rot="248597">
            <a:off x="8435513" y="5709583"/>
            <a:ext cx="2699313" cy="1284580"/>
            <a:chOff x="4740748" y="4022919"/>
            <a:chExt cx="2723855" cy="1296260"/>
          </a:xfrm>
        </p:grpSpPr>
        <p:sp>
          <p:nvSpPr>
            <p:cNvPr id="470" name="Google Shape;470;p15"/>
            <p:cNvSpPr/>
            <p:nvPr/>
          </p:nvSpPr>
          <p:spPr>
            <a:xfrm>
              <a:off x="4740748" y="4022919"/>
              <a:ext cx="2723855" cy="1296260"/>
            </a:xfrm>
            <a:custGeom>
              <a:avLst/>
              <a:gdLst/>
              <a:ahLst/>
              <a:cxnLst/>
              <a:rect l="l" t="t" r="r" b="b"/>
              <a:pathLst>
                <a:path w="65164" h="31011" extrusionOk="0">
                  <a:moveTo>
                    <a:pt x="23291" y="1"/>
                  </a:moveTo>
                  <a:cubicBezTo>
                    <a:pt x="23224" y="1"/>
                    <a:pt x="23154" y="3"/>
                    <a:pt x="23083" y="8"/>
                  </a:cubicBezTo>
                  <a:cubicBezTo>
                    <a:pt x="18597" y="309"/>
                    <a:pt x="4913" y="8153"/>
                    <a:pt x="0" y="31011"/>
                  </a:cubicBezTo>
                  <a:lnTo>
                    <a:pt x="3609" y="30835"/>
                  </a:lnTo>
                  <a:lnTo>
                    <a:pt x="58296" y="27853"/>
                  </a:lnTo>
                  <a:lnTo>
                    <a:pt x="63284" y="27577"/>
                  </a:lnTo>
                  <a:cubicBezTo>
                    <a:pt x="63284" y="27577"/>
                    <a:pt x="65164" y="19532"/>
                    <a:pt x="60251" y="16725"/>
                  </a:cubicBezTo>
                  <a:cubicBezTo>
                    <a:pt x="58331" y="15617"/>
                    <a:pt x="56747" y="15280"/>
                    <a:pt x="55531" y="15280"/>
                  </a:cubicBezTo>
                  <a:cubicBezTo>
                    <a:pt x="53636" y="15280"/>
                    <a:pt x="52632" y="16098"/>
                    <a:pt x="52632" y="16098"/>
                  </a:cubicBezTo>
                  <a:cubicBezTo>
                    <a:pt x="52632" y="16098"/>
                    <a:pt x="52732" y="8780"/>
                    <a:pt x="47419" y="8153"/>
                  </a:cubicBezTo>
                  <a:cubicBezTo>
                    <a:pt x="47133" y="8120"/>
                    <a:pt x="46847" y="8104"/>
                    <a:pt x="46561" y="8104"/>
                  </a:cubicBezTo>
                  <a:cubicBezTo>
                    <a:pt x="41504" y="8104"/>
                    <a:pt x="36542" y="13066"/>
                    <a:pt x="36542" y="13066"/>
                  </a:cubicBezTo>
                  <a:cubicBezTo>
                    <a:pt x="36542" y="13066"/>
                    <a:pt x="36141" y="5848"/>
                    <a:pt x="32482" y="5447"/>
                  </a:cubicBezTo>
                  <a:cubicBezTo>
                    <a:pt x="32300" y="5425"/>
                    <a:pt x="32118" y="5414"/>
                    <a:pt x="31936" y="5414"/>
                  </a:cubicBezTo>
                  <a:cubicBezTo>
                    <a:pt x="28549" y="5414"/>
                    <a:pt x="25153" y="8991"/>
                    <a:pt x="24963" y="9181"/>
                  </a:cubicBezTo>
                  <a:cubicBezTo>
                    <a:pt x="25037" y="8885"/>
                    <a:pt x="27416" y="1"/>
                    <a:pt x="232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1" name="Google Shape;471;p15"/>
            <p:cNvSpPr/>
            <p:nvPr/>
          </p:nvSpPr>
          <p:spPr>
            <a:xfrm>
              <a:off x="4891606" y="4274726"/>
              <a:ext cx="2300630" cy="1037142"/>
            </a:xfrm>
            <a:custGeom>
              <a:avLst/>
              <a:gdLst/>
              <a:ahLst/>
              <a:cxnLst/>
              <a:rect l="l" t="t" r="r" b="b"/>
              <a:pathLst>
                <a:path w="55039" h="24812" extrusionOk="0">
                  <a:moveTo>
                    <a:pt x="15303" y="1"/>
                  </a:moveTo>
                  <a:cubicBezTo>
                    <a:pt x="11292" y="1"/>
                    <a:pt x="968" y="12091"/>
                    <a:pt x="0" y="24811"/>
                  </a:cubicBezTo>
                  <a:lnTo>
                    <a:pt x="54687" y="21829"/>
                  </a:lnTo>
                  <a:cubicBezTo>
                    <a:pt x="54963" y="18946"/>
                    <a:pt x="55038" y="13783"/>
                    <a:pt x="52256" y="13408"/>
                  </a:cubicBezTo>
                  <a:cubicBezTo>
                    <a:pt x="51938" y="13364"/>
                    <a:pt x="51638" y="13344"/>
                    <a:pt x="51355" y="13344"/>
                  </a:cubicBezTo>
                  <a:cubicBezTo>
                    <a:pt x="48199" y="13344"/>
                    <a:pt x="47143" y="15814"/>
                    <a:pt x="47143" y="15814"/>
                  </a:cubicBezTo>
                  <a:cubicBezTo>
                    <a:pt x="47143" y="15814"/>
                    <a:pt x="47530" y="7378"/>
                    <a:pt x="42152" y="7378"/>
                  </a:cubicBezTo>
                  <a:cubicBezTo>
                    <a:pt x="41884" y="7378"/>
                    <a:pt x="41601" y="7399"/>
                    <a:pt x="41304" y="7443"/>
                  </a:cubicBezTo>
                  <a:cubicBezTo>
                    <a:pt x="35038" y="8395"/>
                    <a:pt x="32106" y="13608"/>
                    <a:pt x="32106" y="13608"/>
                  </a:cubicBezTo>
                  <a:cubicBezTo>
                    <a:pt x="32106" y="13608"/>
                    <a:pt x="31379" y="6616"/>
                    <a:pt x="26667" y="5989"/>
                  </a:cubicBezTo>
                  <a:cubicBezTo>
                    <a:pt x="26401" y="5953"/>
                    <a:pt x="26138" y="5937"/>
                    <a:pt x="25877" y="5937"/>
                  </a:cubicBezTo>
                  <a:cubicBezTo>
                    <a:pt x="21530" y="5937"/>
                    <a:pt x="17895" y="10575"/>
                    <a:pt x="17895" y="10575"/>
                  </a:cubicBezTo>
                  <a:cubicBezTo>
                    <a:pt x="17895" y="10575"/>
                    <a:pt x="19474" y="976"/>
                    <a:pt x="15715" y="49"/>
                  </a:cubicBezTo>
                  <a:cubicBezTo>
                    <a:pt x="15586" y="17"/>
                    <a:pt x="15449" y="1"/>
                    <a:pt x="153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15"/>
            <p:cNvSpPr/>
            <p:nvPr/>
          </p:nvSpPr>
          <p:spPr>
            <a:xfrm>
              <a:off x="5624248" y="4878370"/>
              <a:ext cx="376367" cy="357933"/>
            </a:xfrm>
            <a:custGeom>
              <a:avLst/>
              <a:gdLst/>
              <a:ahLst/>
              <a:cxnLst/>
              <a:rect l="l" t="t" r="r" b="b"/>
              <a:pathLst>
                <a:path w="9004" h="8563" extrusionOk="0">
                  <a:moveTo>
                    <a:pt x="613" y="0"/>
                  </a:moveTo>
                  <a:cubicBezTo>
                    <a:pt x="284" y="0"/>
                    <a:pt x="1" y="429"/>
                    <a:pt x="293" y="721"/>
                  </a:cubicBezTo>
                  <a:cubicBezTo>
                    <a:pt x="2900" y="3302"/>
                    <a:pt x="5506" y="5884"/>
                    <a:pt x="8138" y="8440"/>
                  </a:cubicBezTo>
                  <a:cubicBezTo>
                    <a:pt x="8224" y="8526"/>
                    <a:pt x="8320" y="8563"/>
                    <a:pt x="8414" y="8563"/>
                  </a:cubicBezTo>
                  <a:cubicBezTo>
                    <a:pt x="8728" y="8563"/>
                    <a:pt x="9004" y="8154"/>
                    <a:pt x="8714" y="7864"/>
                  </a:cubicBezTo>
                  <a:cubicBezTo>
                    <a:pt x="6108" y="5282"/>
                    <a:pt x="3501" y="2701"/>
                    <a:pt x="894" y="119"/>
                  </a:cubicBezTo>
                  <a:cubicBezTo>
                    <a:pt x="805" y="36"/>
                    <a:pt x="707" y="0"/>
                    <a:pt x="6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15"/>
            <p:cNvSpPr/>
            <p:nvPr/>
          </p:nvSpPr>
          <p:spPr>
            <a:xfrm>
              <a:off x="5786476" y="4734241"/>
              <a:ext cx="189688" cy="330345"/>
            </a:xfrm>
            <a:custGeom>
              <a:avLst/>
              <a:gdLst/>
              <a:ahLst/>
              <a:cxnLst/>
              <a:rect l="l" t="t" r="r" b="b"/>
              <a:pathLst>
                <a:path w="4538" h="7903" extrusionOk="0">
                  <a:moveTo>
                    <a:pt x="3976" y="1"/>
                  </a:moveTo>
                  <a:cubicBezTo>
                    <a:pt x="3853" y="1"/>
                    <a:pt x="3733" y="62"/>
                    <a:pt x="3655" y="209"/>
                  </a:cubicBezTo>
                  <a:cubicBezTo>
                    <a:pt x="2502" y="2565"/>
                    <a:pt x="1324" y="4921"/>
                    <a:pt x="171" y="7277"/>
                  </a:cubicBezTo>
                  <a:cubicBezTo>
                    <a:pt x="1" y="7601"/>
                    <a:pt x="284" y="7903"/>
                    <a:pt x="553" y="7903"/>
                  </a:cubicBezTo>
                  <a:cubicBezTo>
                    <a:pt x="679" y="7903"/>
                    <a:pt x="801" y="7837"/>
                    <a:pt x="873" y="7678"/>
                  </a:cubicBezTo>
                  <a:cubicBezTo>
                    <a:pt x="2051" y="5347"/>
                    <a:pt x="3204" y="2991"/>
                    <a:pt x="4382" y="635"/>
                  </a:cubicBezTo>
                  <a:cubicBezTo>
                    <a:pt x="4538" y="306"/>
                    <a:pt x="4251" y="1"/>
                    <a:pt x="39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15"/>
            <p:cNvSpPr/>
            <p:nvPr/>
          </p:nvSpPr>
          <p:spPr>
            <a:xfrm>
              <a:off x="6312079" y="4827582"/>
              <a:ext cx="306185" cy="388155"/>
            </a:xfrm>
            <a:custGeom>
              <a:avLst/>
              <a:gdLst/>
              <a:ahLst/>
              <a:cxnLst/>
              <a:rect l="l" t="t" r="r" b="b"/>
              <a:pathLst>
                <a:path w="7325" h="9286" extrusionOk="0">
                  <a:moveTo>
                    <a:pt x="6740" y="0"/>
                  </a:moveTo>
                  <a:cubicBezTo>
                    <a:pt x="6613" y="0"/>
                    <a:pt x="6485" y="54"/>
                    <a:pt x="6394" y="182"/>
                  </a:cubicBezTo>
                  <a:cubicBezTo>
                    <a:pt x="4339" y="3014"/>
                    <a:pt x="2284" y="5846"/>
                    <a:pt x="229" y="8678"/>
                  </a:cubicBezTo>
                  <a:cubicBezTo>
                    <a:pt x="1" y="8994"/>
                    <a:pt x="289" y="9285"/>
                    <a:pt x="585" y="9285"/>
                  </a:cubicBezTo>
                  <a:cubicBezTo>
                    <a:pt x="712" y="9285"/>
                    <a:pt x="841" y="9232"/>
                    <a:pt x="931" y="9104"/>
                  </a:cubicBezTo>
                  <a:cubicBezTo>
                    <a:pt x="2986" y="6272"/>
                    <a:pt x="5041" y="3440"/>
                    <a:pt x="7096" y="608"/>
                  </a:cubicBezTo>
                  <a:cubicBezTo>
                    <a:pt x="7324" y="292"/>
                    <a:pt x="7036" y="0"/>
                    <a:pt x="67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15"/>
            <p:cNvSpPr/>
            <p:nvPr/>
          </p:nvSpPr>
          <p:spPr>
            <a:xfrm>
              <a:off x="5592479" y="4841418"/>
              <a:ext cx="111063" cy="111104"/>
            </a:xfrm>
            <a:custGeom>
              <a:avLst/>
              <a:gdLst/>
              <a:ahLst/>
              <a:cxnLst/>
              <a:rect l="l" t="t" r="r" b="b"/>
              <a:pathLst>
                <a:path w="2657" h="2658" extrusionOk="0">
                  <a:moveTo>
                    <a:pt x="1329" y="1"/>
                  </a:moveTo>
                  <a:cubicBezTo>
                    <a:pt x="602" y="1"/>
                    <a:pt x="0" y="602"/>
                    <a:pt x="0" y="1329"/>
                  </a:cubicBezTo>
                  <a:cubicBezTo>
                    <a:pt x="0" y="2056"/>
                    <a:pt x="602" y="2658"/>
                    <a:pt x="1329" y="2658"/>
                  </a:cubicBezTo>
                  <a:cubicBezTo>
                    <a:pt x="2055" y="2658"/>
                    <a:pt x="2657" y="2056"/>
                    <a:pt x="2657" y="1329"/>
                  </a:cubicBezTo>
                  <a:cubicBezTo>
                    <a:pt x="2657" y="602"/>
                    <a:pt x="2055" y="1"/>
                    <a:pt x="13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15"/>
            <p:cNvSpPr/>
            <p:nvPr/>
          </p:nvSpPr>
          <p:spPr>
            <a:xfrm>
              <a:off x="5896287" y="4695826"/>
              <a:ext cx="110059" cy="110018"/>
            </a:xfrm>
            <a:custGeom>
              <a:avLst/>
              <a:gdLst/>
              <a:ahLst/>
              <a:cxnLst/>
              <a:rect l="l" t="t" r="r" b="b"/>
              <a:pathLst>
                <a:path w="2633" h="2632" extrusionOk="0">
                  <a:moveTo>
                    <a:pt x="1329" y="0"/>
                  </a:moveTo>
                  <a:cubicBezTo>
                    <a:pt x="602" y="0"/>
                    <a:pt x="1" y="577"/>
                    <a:pt x="1" y="1303"/>
                  </a:cubicBezTo>
                  <a:cubicBezTo>
                    <a:pt x="1" y="2055"/>
                    <a:pt x="602" y="2632"/>
                    <a:pt x="1329" y="2632"/>
                  </a:cubicBezTo>
                  <a:cubicBezTo>
                    <a:pt x="2056" y="2632"/>
                    <a:pt x="2632" y="2055"/>
                    <a:pt x="2632" y="1303"/>
                  </a:cubicBezTo>
                  <a:cubicBezTo>
                    <a:pt x="2632" y="577"/>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15"/>
            <p:cNvSpPr/>
            <p:nvPr/>
          </p:nvSpPr>
          <p:spPr>
            <a:xfrm>
              <a:off x="6537426" y="4795354"/>
              <a:ext cx="111104" cy="111063"/>
            </a:xfrm>
            <a:custGeom>
              <a:avLst/>
              <a:gdLst/>
              <a:ahLst/>
              <a:cxnLst/>
              <a:rect l="l" t="t" r="r" b="b"/>
              <a:pathLst>
                <a:path w="2658" h="2657" extrusionOk="0">
                  <a:moveTo>
                    <a:pt x="1329" y="0"/>
                  </a:moveTo>
                  <a:cubicBezTo>
                    <a:pt x="602" y="0"/>
                    <a:pt x="1" y="602"/>
                    <a:pt x="1" y="1328"/>
                  </a:cubicBezTo>
                  <a:cubicBezTo>
                    <a:pt x="1" y="2055"/>
                    <a:pt x="602" y="2657"/>
                    <a:pt x="1329" y="2657"/>
                  </a:cubicBezTo>
                  <a:cubicBezTo>
                    <a:pt x="2056" y="2657"/>
                    <a:pt x="2658" y="2055"/>
                    <a:pt x="2658" y="1328"/>
                  </a:cubicBezTo>
                  <a:cubicBezTo>
                    <a:pt x="2658" y="602"/>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78" name="Google Shape;478;p15"/>
          <p:cNvGrpSpPr/>
          <p:nvPr/>
        </p:nvGrpSpPr>
        <p:grpSpPr>
          <a:xfrm>
            <a:off x="10092867" y="3622168"/>
            <a:ext cx="2867445" cy="3377000"/>
            <a:chOff x="7569650" y="2716626"/>
            <a:chExt cx="2150584" cy="2532750"/>
          </a:xfrm>
        </p:grpSpPr>
        <p:sp>
          <p:nvSpPr>
            <p:cNvPr id="479" name="Google Shape;479;p15"/>
            <p:cNvSpPr/>
            <p:nvPr/>
          </p:nvSpPr>
          <p:spPr>
            <a:xfrm>
              <a:off x="8538375" y="4566075"/>
              <a:ext cx="320807" cy="683301"/>
            </a:xfrm>
            <a:custGeom>
              <a:avLst/>
              <a:gdLst/>
              <a:ahLst/>
              <a:cxnLst/>
              <a:rect l="l" t="t" r="r" b="b"/>
              <a:pathLst>
                <a:path w="8973" h="20452" extrusionOk="0">
                  <a:moveTo>
                    <a:pt x="0" y="0"/>
                  </a:moveTo>
                  <a:lnTo>
                    <a:pt x="0" y="20451"/>
                  </a:lnTo>
                  <a:lnTo>
                    <a:pt x="8973" y="20451"/>
                  </a:lnTo>
                  <a:lnTo>
                    <a:pt x="897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80" name="Google Shape;480;p15"/>
            <p:cNvGrpSpPr/>
            <p:nvPr/>
          </p:nvGrpSpPr>
          <p:grpSpPr>
            <a:xfrm>
              <a:off x="7569650" y="2716626"/>
              <a:ext cx="2150584" cy="2021609"/>
              <a:chOff x="7036250" y="2792826"/>
              <a:chExt cx="2150584" cy="2021609"/>
            </a:xfrm>
          </p:grpSpPr>
          <p:sp>
            <p:nvSpPr>
              <p:cNvPr id="481" name="Google Shape;481;p15"/>
              <p:cNvSpPr/>
              <p:nvPr/>
            </p:nvSpPr>
            <p:spPr>
              <a:xfrm>
                <a:off x="7036250" y="2792826"/>
                <a:ext cx="2150584" cy="2021609"/>
              </a:xfrm>
              <a:custGeom>
                <a:avLst/>
                <a:gdLst/>
                <a:ahLst/>
                <a:cxnLst/>
                <a:rect l="l" t="t" r="r" b="b"/>
                <a:pathLst>
                  <a:path w="60152" h="69819" extrusionOk="0">
                    <a:moveTo>
                      <a:pt x="32122" y="0"/>
                    </a:moveTo>
                    <a:cubicBezTo>
                      <a:pt x="31913" y="0"/>
                      <a:pt x="31699" y="11"/>
                      <a:pt x="31479" y="31"/>
                    </a:cubicBezTo>
                    <a:cubicBezTo>
                      <a:pt x="22707" y="858"/>
                      <a:pt x="17545" y="12011"/>
                      <a:pt x="17971" y="22863"/>
                    </a:cubicBezTo>
                    <a:cubicBezTo>
                      <a:pt x="17971" y="22863"/>
                      <a:pt x="17607" y="22747"/>
                      <a:pt x="16995" y="22747"/>
                    </a:cubicBezTo>
                    <a:cubicBezTo>
                      <a:pt x="15601" y="22747"/>
                      <a:pt x="12915" y="23352"/>
                      <a:pt x="10301" y="27325"/>
                    </a:cubicBezTo>
                    <a:cubicBezTo>
                      <a:pt x="6542" y="33039"/>
                      <a:pt x="9474" y="36222"/>
                      <a:pt x="9474" y="36222"/>
                    </a:cubicBezTo>
                    <a:cubicBezTo>
                      <a:pt x="9474" y="36222"/>
                      <a:pt x="9310" y="36200"/>
                      <a:pt x="9027" y="36200"/>
                    </a:cubicBezTo>
                    <a:cubicBezTo>
                      <a:pt x="7749" y="36200"/>
                      <a:pt x="4058" y="36653"/>
                      <a:pt x="2231" y="41660"/>
                    </a:cubicBezTo>
                    <a:cubicBezTo>
                      <a:pt x="1" y="47776"/>
                      <a:pt x="5565" y="53214"/>
                      <a:pt x="5565" y="53214"/>
                    </a:cubicBezTo>
                    <a:cubicBezTo>
                      <a:pt x="5565" y="53214"/>
                      <a:pt x="4186" y="63240"/>
                      <a:pt x="11154" y="66297"/>
                    </a:cubicBezTo>
                    <a:cubicBezTo>
                      <a:pt x="12858" y="67054"/>
                      <a:pt x="14439" y="67340"/>
                      <a:pt x="15853" y="67340"/>
                    </a:cubicBezTo>
                    <a:cubicBezTo>
                      <a:pt x="20201" y="67340"/>
                      <a:pt x="22983" y="64643"/>
                      <a:pt x="22983" y="64643"/>
                    </a:cubicBezTo>
                    <a:cubicBezTo>
                      <a:pt x="22983" y="64643"/>
                      <a:pt x="25263" y="69819"/>
                      <a:pt x="31150" y="69819"/>
                    </a:cubicBezTo>
                    <a:cubicBezTo>
                      <a:pt x="31435" y="69819"/>
                      <a:pt x="31729" y="69806"/>
                      <a:pt x="32031" y="69781"/>
                    </a:cubicBezTo>
                    <a:cubicBezTo>
                      <a:pt x="38572" y="69230"/>
                      <a:pt x="40652" y="64768"/>
                      <a:pt x="40652" y="64768"/>
                    </a:cubicBezTo>
                    <a:cubicBezTo>
                      <a:pt x="40652" y="64768"/>
                      <a:pt x="41710" y="65204"/>
                      <a:pt x="43339" y="65204"/>
                    </a:cubicBezTo>
                    <a:cubicBezTo>
                      <a:pt x="46133" y="65204"/>
                      <a:pt x="50607" y="63924"/>
                      <a:pt x="54312" y="56974"/>
                    </a:cubicBezTo>
                    <a:cubicBezTo>
                      <a:pt x="60151" y="45971"/>
                      <a:pt x="52632" y="39154"/>
                      <a:pt x="52632" y="39154"/>
                    </a:cubicBezTo>
                    <a:cubicBezTo>
                      <a:pt x="52632" y="39154"/>
                      <a:pt x="56267" y="30533"/>
                      <a:pt x="52783" y="20783"/>
                    </a:cubicBezTo>
                    <a:cubicBezTo>
                      <a:pt x="50934" y="15609"/>
                      <a:pt x="47794" y="14395"/>
                      <a:pt x="45253" y="14395"/>
                    </a:cubicBezTo>
                    <a:cubicBezTo>
                      <a:pt x="43006" y="14395"/>
                      <a:pt x="41229" y="15345"/>
                      <a:pt x="41229" y="15345"/>
                    </a:cubicBezTo>
                    <a:cubicBezTo>
                      <a:pt x="41229" y="15345"/>
                      <a:pt x="40300" y="0"/>
                      <a:pt x="321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15"/>
              <p:cNvSpPr/>
              <p:nvPr/>
            </p:nvSpPr>
            <p:spPr>
              <a:xfrm>
                <a:off x="7544369" y="3544921"/>
                <a:ext cx="324382" cy="285116"/>
              </a:xfrm>
              <a:custGeom>
                <a:avLst/>
                <a:gdLst/>
                <a:ahLst/>
                <a:cxnLst/>
                <a:rect l="l" t="t" r="r" b="b"/>
                <a:pathLst>
                  <a:path w="9073" h="9153" extrusionOk="0">
                    <a:moveTo>
                      <a:pt x="4053" y="1"/>
                    </a:moveTo>
                    <a:cubicBezTo>
                      <a:pt x="3999" y="1"/>
                      <a:pt x="3943" y="5"/>
                      <a:pt x="3885" y="15"/>
                    </a:cubicBezTo>
                    <a:cubicBezTo>
                      <a:pt x="2206" y="291"/>
                      <a:pt x="2757" y="3524"/>
                      <a:pt x="2757" y="3524"/>
                    </a:cubicBezTo>
                    <a:cubicBezTo>
                      <a:pt x="2757" y="3524"/>
                      <a:pt x="2291" y="3430"/>
                      <a:pt x="1742" y="3430"/>
                    </a:cubicBezTo>
                    <a:cubicBezTo>
                      <a:pt x="956" y="3430"/>
                      <a:pt x="0" y="3622"/>
                      <a:pt x="0" y="4551"/>
                    </a:cubicBezTo>
                    <a:cubicBezTo>
                      <a:pt x="0" y="6130"/>
                      <a:pt x="2481" y="6231"/>
                      <a:pt x="2481" y="6231"/>
                    </a:cubicBezTo>
                    <a:cubicBezTo>
                      <a:pt x="2481" y="6231"/>
                      <a:pt x="451" y="8536"/>
                      <a:pt x="2131" y="9088"/>
                    </a:cubicBezTo>
                    <a:cubicBezTo>
                      <a:pt x="2264" y="9132"/>
                      <a:pt x="2393" y="9153"/>
                      <a:pt x="2518" y="9153"/>
                    </a:cubicBezTo>
                    <a:cubicBezTo>
                      <a:pt x="3929" y="9153"/>
                      <a:pt x="4712" y="6506"/>
                      <a:pt x="4712" y="6506"/>
                    </a:cubicBezTo>
                    <a:cubicBezTo>
                      <a:pt x="4712" y="6506"/>
                      <a:pt x="5581" y="8462"/>
                      <a:pt x="6566" y="8462"/>
                    </a:cubicBezTo>
                    <a:cubicBezTo>
                      <a:pt x="6690" y="8462"/>
                      <a:pt x="6816" y="8431"/>
                      <a:pt x="6943" y="8361"/>
                    </a:cubicBezTo>
                    <a:cubicBezTo>
                      <a:pt x="8045" y="7709"/>
                      <a:pt x="7018" y="5378"/>
                      <a:pt x="7018" y="5378"/>
                    </a:cubicBezTo>
                    <a:cubicBezTo>
                      <a:pt x="7018" y="5378"/>
                      <a:pt x="9073" y="4100"/>
                      <a:pt x="8146" y="2145"/>
                    </a:cubicBezTo>
                    <a:cubicBezTo>
                      <a:pt x="7935" y="1702"/>
                      <a:pt x="7686" y="1531"/>
                      <a:pt x="7427" y="1531"/>
                    </a:cubicBezTo>
                    <a:cubicBezTo>
                      <a:pt x="6543" y="1531"/>
                      <a:pt x="5539" y="3524"/>
                      <a:pt x="5539" y="3524"/>
                    </a:cubicBezTo>
                    <a:cubicBezTo>
                      <a:pt x="5539" y="3524"/>
                      <a:pt x="5539" y="1"/>
                      <a:pt x="40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15"/>
              <p:cNvSpPr/>
              <p:nvPr/>
            </p:nvSpPr>
            <p:spPr>
              <a:xfrm>
                <a:off x="7659072" y="3654662"/>
                <a:ext cx="78870" cy="65602"/>
              </a:xfrm>
              <a:custGeom>
                <a:avLst/>
                <a:gdLst/>
                <a:ahLst/>
                <a:cxnLst/>
                <a:rect l="l" t="t" r="r" b="b"/>
                <a:pathLst>
                  <a:path w="2206" h="2106" extrusionOk="0">
                    <a:moveTo>
                      <a:pt x="1103" y="1"/>
                    </a:moveTo>
                    <a:cubicBezTo>
                      <a:pt x="476" y="1"/>
                      <a:pt x="0" y="477"/>
                      <a:pt x="0" y="1053"/>
                    </a:cubicBezTo>
                    <a:cubicBezTo>
                      <a:pt x="0" y="1630"/>
                      <a:pt x="476" y="2106"/>
                      <a:pt x="1103" y="2106"/>
                    </a:cubicBezTo>
                    <a:cubicBezTo>
                      <a:pt x="1705" y="2106"/>
                      <a:pt x="2206" y="1630"/>
                      <a:pt x="2206" y="1053"/>
                    </a:cubicBezTo>
                    <a:cubicBezTo>
                      <a:pt x="2206" y="477"/>
                      <a:pt x="1705" y="1"/>
                      <a:pt x="1103"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15"/>
              <p:cNvSpPr/>
              <p:nvPr/>
            </p:nvSpPr>
            <p:spPr>
              <a:xfrm>
                <a:off x="8611628" y="4107024"/>
                <a:ext cx="317268" cy="285116"/>
              </a:xfrm>
              <a:custGeom>
                <a:avLst/>
                <a:gdLst/>
                <a:ahLst/>
                <a:cxnLst/>
                <a:rect l="l" t="t" r="r" b="b"/>
                <a:pathLst>
                  <a:path w="8874" h="9153" extrusionOk="0">
                    <a:moveTo>
                      <a:pt x="4820" y="1"/>
                    </a:moveTo>
                    <a:cubicBezTo>
                      <a:pt x="3334" y="1"/>
                      <a:pt x="3334" y="3524"/>
                      <a:pt x="3334" y="3524"/>
                    </a:cubicBezTo>
                    <a:cubicBezTo>
                      <a:pt x="3334" y="3524"/>
                      <a:pt x="2439" y="2227"/>
                      <a:pt x="1610" y="2227"/>
                    </a:cubicBezTo>
                    <a:cubicBezTo>
                      <a:pt x="1287" y="2227"/>
                      <a:pt x="974" y="2424"/>
                      <a:pt x="728" y="2973"/>
                    </a:cubicBezTo>
                    <a:cubicBezTo>
                      <a:pt x="1" y="4602"/>
                      <a:pt x="1856" y="5379"/>
                      <a:pt x="1856" y="5379"/>
                    </a:cubicBezTo>
                    <a:cubicBezTo>
                      <a:pt x="1856" y="5379"/>
                      <a:pt x="828" y="7684"/>
                      <a:pt x="1931" y="8336"/>
                    </a:cubicBezTo>
                    <a:cubicBezTo>
                      <a:pt x="2061" y="8411"/>
                      <a:pt x="2190" y="8444"/>
                      <a:pt x="2317" y="8444"/>
                    </a:cubicBezTo>
                    <a:cubicBezTo>
                      <a:pt x="3298" y="8444"/>
                      <a:pt x="4161" y="6481"/>
                      <a:pt x="4161" y="6481"/>
                    </a:cubicBezTo>
                    <a:cubicBezTo>
                      <a:pt x="4161" y="6481"/>
                      <a:pt x="4946" y="9153"/>
                      <a:pt x="6359" y="9153"/>
                    </a:cubicBezTo>
                    <a:cubicBezTo>
                      <a:pt x="6482" y="9153"/>
                      <a:pt x="6610" y="9132"/>
                      <a:pt x="6743" y="9088"/>
                    </a:cubicBezTo>
                    <a:cubicBezTo>
                      <a:pt x="8422" y="8537"/>
                      <a:pt x="6392" y="6206"/>
                      <a:pt x="6392" y="6206"/>
                    </a:cubicBezTo>
                    <a:cubicBezTo>
                      <a:pt x="6392" y="6206"/>
                      <a:pt x="8873" y="6130"/>
                      <a:pt x="8873" y="4552"/>
                    </a:cubicBezTo>
                    <a:cubicBezTo>
                      <a:pt x="8873" y="3622"/>
                      <a:pt x="7917" y="3431"/>
                      <a:pt x="7131" y="3431"/>
                    </a:cubicBezTo>
                    <a:cubicBezTo>
                      <a:pt x="6582" y="3431"/>
                      <a:pt x="6116" y="3524"/>
                      <a:pt x="6116" y="3524"/>
                    </a:cubicBezTo>
                    <a:cubicBezTo>
                      <a:pt x="6116" y="3524"/>
                      <a:pt x="6668" y="291"/>
                      <a:pt x="4988" y="15"/>
                    </a:cubicBezTo>
                    <a:cubicBezTo>
                      <a:pt x="4930" y="5"/>
                      <a:pt x="4874" y="1"/>
                      <a:pt x="48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15"/>
              <p:cNvSpPr/>
              <p:nvPr/>
            </p:nvSpPr>
            <p:spPr>
              <a:xfrm>
                <a:off x="8735306" y="4216765"/>
                <a:ext cx="78906" cy="65633"/>
              </a:xfrm>
              <a:custGeom>
                <a:avLst/>
                <a:gdLst/>
                <a:ahLst/>
                <a:cxnLst/>
                <a:rect l="l" t="t" r="r" b="b"/>
                <a:pathLst>
                  <a:path w="2207" h="2107" extrusionOk="0">
                    <a:moveTo>
                      <a:pt x="1103" y="1"/>
                    </a:moveTo>
                    <a:cubicBezTo>
                      <a:pt x="477" y="1"/>
                      <a:pt x="1" y="477"/>
                      <a:pt x="1" y="1054"/>
                    </a:cubicBezTo>
                    <a:cubicBezTo>
                      <a:pt x="1" y="1630"/>
                      <a:pt x="477" y="2106"/>
                      <a:pt x="1103" y="2106"/>
                    </a:cubicBezTo>
                    <a:cubicBezTo>
                      <a:pt x="1705" y="2106"/>
                      <a:pt x="2206" y="1630"/>
                      <a:pt x="2206" y="1054"/>
                    </a:cubicBezTo>
                    <a:cubicBezTo>
                      <a:pt x="2206" y="477"/>
                      <a:pt x="1705" y="1"/>
                      <a:pt x="1103"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15"/>
              <p:cNvSpPr/>
              <p:nvPr/>
            </p:nvSpPr>
            <p:spPr>
              <a:xfrm>
                <a:off x="7990487" y="4378964"/>
                <a:ext cx="361279" cy="317699"/>
              </a:xfrm>
              <a:custGeom>
                <a:avLst/>
                <a:gdLst/>
                <a:ahLst/>
                <a:cxnLst/>
                <a:rect l="l" t="t" r="r" b="b"/>
                <a:pathLst>
                  <a:path w="10105" h="10199" extrusionOk="0">
                    <a:moveTo>
                      <a:pt x="5142" y="1"/>
                    </a:moveTo>
                    <a:cubicBezTo>
                      <a:pt x="4991" y="1"/>
                      <a:pt x="4824" y="34"/>
                      <a:pt x="4641" y="107"/>
                    </a:cubicBezTo>
                    <a:cubicBezTo>
                      <a:pt x="2511" y="934"/>
                      <a:pt x="3639" y="3892"/>
                      <a:pt x="3639" y="3892"/>
                    </a:cubicBezTo>
                    <a:cubicBezTo>
                      <a:pt x="3639" y="3892"/>
                      <a:pt x="3611" y="3891"/>
                      <a:pt x="3561" y="3891"/>
                    </a:cubicBezTo>
                    <a:cubicBezTo>
                      <a:pt x="3034" y="3891"/>
                      <a:pt x="0" y="3975"/>
                      <a:pt x="756" y="5922"/>
                    </a:cubicBezTo>
                    <a:cubicBezTo>
                      <a:pt x="1069" y="6727"/>
                      <a:pt x="1596" y="6977"/>
                      <a:pt x="2131" y="6977"/>
                    </a:cubicBezTo>
                    <a:cubicBezTo>
                      <a:pt x="3012" y="6977"/>
                      <a:pt x="3914" y="6298"/>
                      <a:pt x="3914" y="6298"/>
                    </a:cubicBezTo>
                    <a:lnTo>
                      <a:pt x="3914" y="6298"/>
                    </a:lnTo>
                    <a:cubicBezTo>
                      <a:pt x="3914" y="6298"/>
                      <a:pt x="2611" y="9907"/>
                      <a:pt x="3714" y="10182"/>
                    </a:cubicBezTo>
                    <a:cubicBezTo>
                      <a:pt x="3759" y="10193"/>
                      <a:pt x="3803" y="10199"/>
                      <a:pt x="3847" y="10199"/>
                    </a:cubicBezTo>
                    <a:cubicBezTo>
                      <a:pt x="4906" y="10199"/>
                      <a:pt x="5669" y="7125"/>
                      <a:pt x="5669" y="7125"/>
                    </a:cubicBezTo>
                    <a:cubicBezTo>
                      <a:pt x="5669" y="7125"/>
                      <a:pt x="6517" y="8283"/>
                      <a:pt x="7661" y="8283"/>
                    </a:cubicBezTo>
                    <a:cubicBezTo>
                      <a:pt x="7935" y="8283"/>
                      <a:pt x="8226" y="8217"/>
                      <a:pt x="8526" y="8052"/>
                    </a:cubicBezTo>
                    <a:cubicBezTo>
                      <a:pt x="10105" y="7225"/>
                      <a:pt x="8175" y="5195"/>
                      <a:pt x="8175" y="5195"/>
                    </a:cubicBezTo>
                    <a:cubicBezTo>
                      <a:pt x="8175" y="5195"/>
                      <a:pt x="10105" y="3441"/>
                      <a:pt x="9453" y="2137"/>
                    </a:cubicBezTo>
                    <a:cubicBezTo>
                      <a:pt x="9340" y="1902"/>
                      <a:pt x="9178" y="1806"/>
                      <a:pt x="8988" y="1806"/>
                    </a:cubicBezTo>
                    <a:cubicBezTo>
                      <a:pt x="8127" y="1806"/>
                      <a:pt x="6696" y="3791"/>
                      <a:pt x="6696" y="3791"/>
                    </a:cubicBezTo>
                    <a:cubicBezTo>
                      <a:pt x="6696" y="3791"/>
                      <a:pt x="6759" y="1"/>
                      <a:pt x="51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15"/>
              <p:cNvSpPr/>
              <p:nvPr/>
            </p:nvSpPr>
            <p:spPr>
              <a:xfrm>
                <a:off x="8147453" y="4504872"/>
                <a:ext cx="88738" cy="61708"/>
              </a:xfrm>
              <a:custGeom>
                <a:avLst/>
                <a:gdLst/>
                <a:ahLst/>
                <a:cxnLst/>
                <a:rect l="l" t="t" r="r" b="b"/>
                <a:pathLst>
                  <a:path w="2482" h="1981" extrusionOk="0">
                    <a:moveTo>
                      <a:pt x="1254" y="0"/>
                    </a:moveTo>
                    <a:cubicBezTo>
                      <a:pt x="552" y="0"/>
                      <a:pt x="0" y="451"/>
                      <a:pt x="0" y="1003"/>
                    </a:cubicBezTo>
                    <a:cubicBezTo>
                      <a:pt x="0" y="1529"/>
                      <a:pt x="552" y="1980"/>
                      <a:pt x="1254" y="1980"/>
                    </a:cubicBezTo>
                    <a:cubicBezTo>
                      <a:pt x="1930" y="1980"/>
                      <a:pt x="2482" y="1529"/>
                      <a:pt x="2482" y="1003"/>
                    </a:cubicBezTo>
                    <a:cubicBezTo>
                      <a:pt x="2482" y="451"/>
                      <a:pt x="1930" y="0"/>
                      <a:pt x="1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15"/>
              <p:cNvSpPr/>
              <p:nvPr/>
            </p:nvSpPr>
            <p:spPr>
              <a:xfrm>
                <a:off x="7418051" y="4165039"/>
                <a:ext cx="337825" cy="262750"/>
              </a:xfrm>
              <a:custGeom>
                <a:avLst/>
                <a:gdLst/>
                <a:ahLst/>
                <a:cxnLst/>
                <a:rect l="l" t="t" r="r" b="b"/>
                <a:pathLst>
                  <a:path w="9449" h="8435" extrusionOk="0">
                    <a:moveTo>
                      <a:pt x="6305" y="0"/>
                    </a:moveTo>
                    <a:cubicBezTo>
                      <a:pt x="5510" y="0"/>
                      <a:pt x="4261" y="2128"/>
                      <a:pt x="4261" y="2128"/>
                    </a:cubicBezTo>
                    <a:cubicBezTo>
                      <a:pt x="4261" y="2128"/>
                      <a:pt x="2842" y="92"/>
                      <a:pt x="1911" y="92"/>
                    </a:cubicBezTo>
                    <a:cubicBezTo>
                      <a:pt x="1702" y="92"/>
                      <a:pt x="1517" y="195"/>
                      <a:pt x="1378" y="449"/>
                    </a:cubicBezTo>
                    <a:cubicBezTo>
                      <a:pt x="652" y="1827"/>
                      <a:pt x="2030" y="3406"/>
                      <a:pt x="2030" y="3406"/>
                    </a:cubicBezTo>
                    <a:cubicBezTo>
                      <a:pt x="2030" y="3406"/>
                      <a:pt x="0" y="4334"/>
                      <a:pt x="727" y="5537"/>
                    </a:cubicBezTo>
                    <a:cubicBezTo>
                      <a:pt x="934" y="5868"/>
                      <a:pt x="1226" y="5989"/>
                      <a:pt x="1539" y="5989"/>
                    </a:cubicBezTo>
                    <a:cubicBezTo>
                      <a:pt x="2361" y="5989"/>
                      <a:pt x="3333" y="5161"/>
                      <a:pt x="3333" y="5161"/>
                    </a:cubicBezTo>
                    <a:lnTo>
                      <a:pt x="3333" y="5161"/>
                    </a:lnTo>
                    <a:cubicBezTo>
                      <a:pt x="3333" y="5161"/>
                      <a:pt x="2582" y="8143"/>
                      <a:pt x="4336" y="8419"/>
                    </a:cubicBezTo>
                    <a:cubicBezTo>
                      <a:pt x="4403" y="8429"/>
                      <a:pt x="4466" y="8434"/>
                      <a:pt x="4526" y="8434"/>
                    </a:cubicBezTo>
                    <a:cubicBezTo>
                      <a:pt x="6067" y="8434"/>
                      <a:pt x="5464" y="5161"/>
                      <a:pt x="5464" y="5161"/>
                    </a:cubicBezTo>
                    <a:lnTo>
                      <a:pt x="5464" y="5161"/>
                    </a:lnTo>
                    <a:cubicBezTo>
                      <a:pt x="5464" y="5161"/>
                      <a:pt x="6321" y="5862"/>
                      <a:pt x="7198" y="5862"/>
                    </a:cubicBezTo>
                    <a:cubicBezTo>
                      <a:pt x="7636" y="5862"/>
                      <a:pt x="8079" y="5687"/>
                      <a:pt x="8421" y="5161"/>
                    </a:cubicBezTo>
                    <a:cubicBezTo>
                      <a:pt x="9449" y="3607"/>
                      <a:pt x="6667" y="2755"/>
                      <a:pt x="6667" y="2755"/>
                    </a:cubicBezTo>
                    <a:cubicBezTo>
                      <a:pt x="6667" y="2755"/>
                      <a:pt x="7394" y="1752"/>
                      <a:pt x="6742" y="349"/>
                    </a:cubicBezTo>
                    <a:cubicBezTo>
                      <a:pt x="6630" y="102"/>
                      <a:pt x="6478" y="0"/>
                      <a:pt x="63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15"/>
              <p:cNvSpPr/>
              <p:nvPr/>
            </p:nvSpPr>
            <p:spPr>
              <a:xfrm>
                <a:off x="7531196" y="4259241"/>
                <a:ext cx="76186" cy="62586"/>
              </a:xfrm>
              <a:custGeom>
                <a:avLst/>
                <a:gdLst/>
                <a:ahLst/>
                <a:cxnLst/>
                <a:rect l="l" t="t" r="r" b="b"/>
                <a:pathLst>
                  <a:path w="2207" h="2081" extrusionOk="0">
                    <a:moveTo>
                      <a:pt x="1104" y="1"/>
                    </a:moveTo>
                    <a:cubicBezTo>
                      <a:pt x="477" y="1"/>
                      <a:pt x="1" y="452"/>
                      <a:pt x="1" y="1053"/>
                    </a:cubicBezTo>
                    <a:cubicBezTo>
                      <a:pt x="1" y="1630"/>
                      <a:pt x="477" y="2081"/>
                      <a:pt x="1104" y="2081"/>
                    </a:cubicBezTo>
                    <a:cubicBezTo>
                      <a:pt x="1705" y="2081"/>
                      <a:pt x="2207" y="1630"/>
                      <a:pt x="2207" y="1053"/>
                    </a:cubicBezTo>
                    <a:cubicBezTo>
                      <a:pt x="2207" y="452"/>
                      <a:pt x="1705" y="1"/>
                      <a:pt x="1104"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15"/>
              <p:cNvSpPr/>
              <p:nvPr/>
            </p:nvSpPr>
            <p:spPr>
              <a:xfrm>
                <a:off x="8055556" y="3758081"/>
                <a:ext cx="337861" cy="271098"/>
              </a:xfrm>
              <a:custGeom>
                <a:avLst/>
                <a:gdLst/>
                <a:ahLst/>
                <a:cxnLst/>
                <a:rect l="l" t="t" r="r" b="b"/>
                <a:pathLst>
                  <a:path w="9450" h="8703" extrusionOk="0">
                    <a:moveTo>
                      <a:pt x="6176" y="0"/>
                    </a:moveTo>
                    <a:cubicBezTo>
                      <a:pt x="6156" y="0"/>
                      <a:pt x="6137" y="1"/>
                      <a:pt x="6116" y="2"/>
                    </a:cubicBezTo>
                    <a:cubicBezTo>
                      <a:pt x="4713" y="103"/>
                      <a:pt x="3710" y="3887"/>
                      <a:pt x="3710" y="3887"/>
                    </a:cubicBezTo>
                    <a:cubicBezTo>
                      <a:pt x="3710" y="3887"/>
                      <a:pt x="2423" y="2433"/>
                      <a:pt x="1543" y="2433"/>
                    </a:cubicBezTo>
                    <a:cubicBezTo>
                      <a:pt x="1292" y="2433"/>
                      <a:pt x="1073" y="2553"/>
                      <a:pt x="928" y="2859"/>
                    </a:cubicBezTo>
                    <a:cubicBezTo>
                      <a:pt x="276" y="4263"/>
                      <a:pt x="2307" y="5291"/>
                      <a:pt x="2307" y="5291"/>
                    </a:cubicBezTo>
                    <a:cubicBezTo>
                      <a:pt x="2307" y="5291"/>
                      <a:pt x="1" y="7421"/>
                      <a:pt x="1580" y="8423"/>
                    </a:cubicBezTo>
                    <a:cubicBezTo>
                      <a:pt x="1826" y="8584"/>
                      <a:pt x="2070" y="8651"/>
                      <a:pt x="2306" y="8651"/>
                    </a:cubicBezTo>
                    <a:cubicBezTo>
                      <a:pt x="3584" y="8651"/>
                      <a:pt x="4637" y="6669"/>
                      <a:pt x="4637" y="6669"/>
                    </a:cubicBezTo>
                    <a:cubicBezTo>
                      <a:pt x="4637" y="6669"/>
                      <a:pt x="5427" y="8703"/>
                      <a:pt x="6492" y="8703"/>
                    </a:cubicBezTo>
                    <a:cubicBezTo>
                      <a:pt x="6517" y="8703"/>
                      <a:pt x="6542" y="8701"/>
                      <a:pt x="6567" y="8699"/>
                    </a:cubicBezTo>
                    <a:cubicBezTo>
                      <a:pt x="7695" y="8624"/>
                      <a:pt x="7144" y="5742"/>
                      <a:pt x="7144" y="5742"/>
                    </a:cubicBezTo>
                    <a:cubicBezTo>
                      <a:pt x="7144" y="5742"/>
                      <a:pt x="9449" y="5291"/>
                      <a:pt x="8898" y="4163"/>
                    </a:cubicBezTo>
                    <a:cubicBezTo>
                      <a:pt x="8480" y="3326"/>
                      <a:pt x="7355" y="3225"/>
                      <a:pt x="6836" y="3225"/>
                    </a:cubicBezTo>
                    <a:cubicBezTo>
                      <a:pt x="6671" y="3225"/>
                      <a:pt x="6567" y="3235"/>
                      <a:pt x="6567" y="3235"/>
                    </a:cubicBezTo>
                    <a:cubicBezTo>
                      <a:pt x="6567" y="3235"/>
                      <a:pt x="7467" y="0"/>
                      <a:pt x="61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1" name="Google Shape;491;p15"/>
            <p:cNvSpPr/>
            <p:nvPr/>
          </p:nvSpPr>
          <p:spPr>
            <a:xfrm>
              <a:off x="8713516" y="3786572"/>
              <a:ext cx="88738" cy="61708"/>
            </a:xfrm>
            <a:custGeom>
              <a:avLst/>
              <a:gdLst/>
              <a:ahLst/>
              <a:cxnLst/>
              <a:rect l="l" t="t" r="r" b="b"/>
              <a:pathLst>
                <a:path w="2482" h="1981" extrusionOk="0">
                  <a:moveTo>
                    <a:pt x="1254" y="0"/>
                  </a:moveTo>
                  <a:cubicBezTo>
                    <a:pt x="552" y="0"/>
                    <a:pt x="0" y="451"/>
                    <a:pt x="0" y="1003"/>
                  </a:cubicBezTo>
                  <a:cubicBezTo>
                    <a:pt x="0" y="1529"/>
                    <a:pt x="552" y="1980"/>
                    <a:pt x="1254" y="1980"/>
                  </a:cubicBezTo>
                  <a:cubicBezTo>
                    <a:pt x="1930" y="1980"/>
                    <a:pt x="2482" y="1529"/>
                    <a:pt x="2482" y="1003"/>
                  </a:cubicBezTo>
                  <a:cubicBezTo>
                    <a:pt x="2482" y="451"/>
                    <a:pt x="1930" y="0"/>
                    <a:pt x="1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92" name="Google Shape;492;p15"/>
            <p:cNvGrpSpPr/>
            <p:nvPr/>
          </p:nvGrpSpPr>
          <p:grpSpPr>
            <a:xfrm>
              <a:off x="9086769" y="3332096"/>
              <a:ext cx="324382" cy="285116"/>
              <a:chOff x="7544369" y="3544921"/>
              <a:chExt cx="324382" cy="285116"/>
            </a:xfrm>
          </p:grpSpPr>
          <p:sp>
            <p:nvSpPr>
              <p:cNvPr id="493" name="Google Shape;493;p15"/>
              <p:cNvSpPr/>
              <p:nvPr/>
            </p:nvSpPr>
            <p:spPr>
              <a:xfrm>
                <a:off x="7544369" y="3544921"/>
                <a:ext cx="324382" cy="285116"/>
              </a:xfrm>
              <a:custGeom>
                <a:avLst/>
                <a:gdLst/>
                <a:ahLst/>
                <a:cxnLst/>
                <a:rect l="l" t="t" r="r" b="b"/>
                <a:pathLst>
                  <a:path w="9073" h="9153" extrusionOk="0">
                    <a:moveTo>
                      <a:pt x="4053" y="1"/>
                    </a:moveTo>
                    <a:cubicBezTo>
                      <a:pt x="3999" y="1"/>
                      <a:pt x="3943" y="5"/>
                      <a:pt x="3885" y="15"/>
                    </a:cubicBezTo>
                    <a:cubicBezTo>
                      <a:pt x="2206" y="291"/>
                      <a:pt x="2757" y="3524"/>
                      <a:pt x="2757" y="3524"/>
                    </a:cubicBezTo>
                    <a:cubicBezTo>
                      <a:pt x="2757" y="3524"/>
                      <a:pt x="2291" y="3430"/>
                      <a:pt x="1742" y="3430"/>
                    </a:cubicBezTo>
                    <a:cubicBezTo>
                      <a:pt x="956" y="3430"/>
                      <a:pt x="0" y="3622"/>
                      <a:pt x="0" y="4551"/>
                    </a:cubicBezTo>
                    <a:cubicBezTo>
                      <a:pt x="0" y="6130"/>
                      <a:pt x="2481" y="6231"/>
                      <a:pt x="2481" y="6231"/>
                    </a:cubicBezTo>
                    <a:cubicBezTo>
                      <a:pt x="2481" y="6231"/>
                      <a:pt x="451" y="8536"/>
                      <a:pt x="2131" y="9088"/>
                    </a:cubicBezTo>
                    <a:cubicBezTo>
                      <a:pt x="2264" y="9132"/>
                      <a:pt x="2393" y="9153"/>
                      <a:pt x="2518" y="9153"/>
                    </a:cubicBezTo>
                    <a:cubicBezTo>
                      <a:pt x="3929" y="9153"/>
                      <a:pt x="4712" y="6506"/>
                      <a:pt x="4712" y="6506"/>
                    </a:cubicBezTo>
                    <a:cubicBezTo>
                      <a:pt x="4712" y="6506"/>
                      <a:pt x="5581" y="8462"/>
                      <a:pt x="6566" y="8462"/>
                    </a:cubicBezTo>
                    <a:cubicBezTo>
                      <a:pt x="6690" y="8462"/>
                      <a:pt x="6816" y="8431"/>
                      <a:pt x="6943" y="8361"/>
                    </a:cubicBezTo>
                    <a:cubicBezTo>
                      <a:pt x="8045" y="7709"/>
                      <a:pt x="7018" y="5378"/>
                      <a:pt x="7018" y="5378"/>
                    </a:cubicBezTo>
                    <a:cubicBezTo>
                      <a:pt x="7018" y="5378"/>
                      <a:pt x="9073" y="4100"/>
                      <a:pt x="8146" y="2145"/>
                    </a:cubicBezTo>
                    <a:cubicBezTo>
                      <a:pt x="7935" y="1702"/>
                      <a:pt x="7686" y="1531"/>
                      <a:pt x="7427" y="1531"/>
                    </a:cubicBezTo>
                    <a:cubicBezTo>
                      <a:pt x="6543" y="1531"/>
                      <a:pt x="5539" y="3524"/>
                      <a:pt x="5539" y="3524"/>
                    </a:cubicBezTo>
                    <a:cubicBezTo>
                      <a:pt x="5539" y="3524"/>
                      <a:pt x="5539" y="1"/>
                      <a:pt x="40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4" name="Google Shape;494;p15"/>
              <p:cNvSpPr/>
              <p:nvPr/>
            </p:nvSpPr>
            <p:spPr>
              <a:xfrm>
                <a:off x="7659072" y="3654662"/>
                <a:ext cx="78870" cy="65602"/>
              </a:xfrm>
              <a:custGeom>
                <a:avLst/>
                <a:gdLst/>
                <a:ahLst/>
                <a:cxnLst/>
                <a:rect l="l" t="t" r="r" b="b"/>
                <a:pathLst>
                  <a:path w="2206" h="2106" extrusionOk="0">
                    <a:moveTo>
                      <a:pt x="1103" y="1"/>
                    </a:moveTo>
                    <a:cubicBezTo>
                      <a:pt x="476" y="1"/>
                      <a:pt x="0" y="477"/>
                      <a:pt x="0" y="1053"/>
                    </a:cubicBezTo>
                    <a:cubicBezTo>
                      <a:pt x="0" y="1630"/>
                      <a:pt x="476" y="2106"/>
                      <a:pt x="1103" y="2106"/>
                    </a:cubicBezTo>
                    <a:cubicBezTo>
                      <a:pt x="1705" y="2106"/>
                      <a:pt x="2206" y="1630"/>
                      <a:pt x="2206" y="1053"/>
                    </a:cubicBezTo>
                    <a:cubicBezTo>
                      <a:pt x="2206" y="477"/>
                      <a:pt x="1705" y="1"/>
                      <a:pt x="1103"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95" name="Google Shape;495;p15"/>
            <p:cNvGrpSpPr/>
            <p:nvPr/>
          </p:nvGrpSpPr>
          <p:grpSpPr>
            <a:xfrm>
              <a:off x="8534969" y="3087721"/>
              <a:ext cx="324382" cy="285116"/>
              <a:chOff x="7544369" y="3544921"/>
              <a:chExt cx="324382" cy="285116"/>
            </a:xfrm>
          </p:grpSpPr>
          <p:sp>
            <p:nvSpPr>
              <p:cNvPr id="496" name="Google Shape;496;p15"/>
              <p:cNvSpPr/>
              <p:nvPr/>
            </p:nvSpPr>
            <p:spPr>
              <a:xfrm>
                <a:off x="7544369" y="3544921"/>
                <a:ext cx="324382" cy="285116"/>
              </a:xfrm>
              <a:custGeom>
                <a:avLst/>
                <a:gdLst/>
                <a:ahLst/>
                <a:cxnLst/>
                <a:rect l="l" t="t" r="r" b="b"/>
                <a:pathLst>
                  <a:path w="9073" h="9153" extrusionOk="0">
                    <a:moveTo>
                      <a:pt x="4053" y="1"/>
                    </a:moveTo>
                    <a:cubicBezTo>
                      <a:pt x="3999" y="1"/>
                      <a:pt x="3943" y="5"/>
                      <a:pt x="3885" y="15"/>
                    </a:cubicBezTo>
                    <a:cubicBezTo>
                      <a:pt x="2206" y="291"/>
                      <a:pt x="2757" y="3524"/>
                      <a:pt x="2757" y="3524"/>
                    </a:cubicBezTo>
                    <a:cubicBezTo>
                      <a:pt x="2757" y="3524"/>
                      <a:pt x="2291" y="3430"/>
                      <a:pt x="1742" y="3430"/>
                    </a:cubicBezTo>
                    <a:cubicBezTo>
                      <a:pt x="956" y="3430"/>
                      <a:pt x="0" y="3622"/>
                      <a:pt x="0" y="4551"/>
                    </a:cubicBezTo>
                    <a:cubicBezTo>
                      <a:pt x="0" y="6130"/>
                      <a:pt x="2481" y="6231"/>
                      <a:pt x="2481" y="6231"/>
                    </a:cubicBezTo>
                    <a:cubicBezTo>
                      <a:pt x="2481" y="6231"/>
                      <a:pt x="451" y="8536"/>
                      <a:pt x="2131" y="9088"/>
                    </a:cubicBezTo>
                    <a:cubicBezTo>
                      <a:pt x="2264" y="9132"/>
                      <a:pt x="2393" y="9153"/>
                      <a:pt x="2518" y="9153"/>
                    </a:cubicBezTo>
                    <a:cubicBezTo>
                      <a:pt x="3929" y="9153"/>
                      <a:pt x="4712" y="6506"/>
                      <a:pt x="4712" y="6506"/>
                    </a:cubicBezTo>
                    <a:cubicBezTo>
                      <a:pt x="4712" y="6506"/>
                      <a:pt x="5581" y="8462"/>
                      <a:pt x="6566" y="8462"/>
                    </a:cubicBezTo>
                    <a:cubicBezTo>
                      <a:pt x="6690" y="8462"/>
                      <a:pt x="6816" y="8431"/>
                      <a:pt x="6943" y="8361"/>
                    </a:cubicBezTo>
                    <a:cubicBezTo>
                      <a:pt x="8045" y="7709"/>
                      <a:pt x="7018" y="5378"/>
                      <a:pt x="7018" y="5378"/>
                    </a:cubicBezTo>
                    <a:cubicBezTo>
                      <a:pt x="7018" y="5378"/>
                      <a:pt x="9073" y="4100"/>
                      <a:pt x="8146" y="2145"/>
                    </a:cubicBezTo>
                    <a:cubicBezTo>
                      <a:pt x="7935" y="1702"/>
                      <a:pt x="7686" y="1531"/>
                      <a:pt x="7427" y="1531"/>
                    </a:cubicBezTo>
                    <a:cubicBezTo>
                      <a:pt x="6543" y="1531"/>
                      <a:pt x="5539" y="3524"/>
                      <a:pt x="5539" y="3524"/>
                    </a:cubicBezTo>
                    <a:cubicBezTo>
                      <a:pt x="5539" y="3524"/>
                      <a:pt x="5539" y="1"/>
                      <a:pt x="40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7" name="Google Shape;497;p15"/>
              <p:cNvSpPr/>
              <p:nvPr/>
            </p:nvSpPr>
            <p:spPr>
              <a:xfrm>
                <a:off x="7659072" y="3654662"/>
                <a:ext cx="78870" cy="65602"/>
              </a:xfrm>
              <a:custGeom>
                <a:avLst/>
                <a:gdLst/>
                <a:ahLst/>
                <a:cxnLst/>
                <a:rect l="l" t="t" r="r" b="b"/>
                <a:pathLst>
                  <a:path w="2206" h="2106" extrusionOk="0">
                    <a:moveTo>
                      <a:pt x="1103" y="1"/>
                    </a:moveTo>
                    <a:cubicBezTo>
                      <a:pt x="476" y="1"/>
                      <a:pt x="0" y="477"/>
                      <a:pt x="0" y="1053"/>
                    </a:cubicBezTo>
                    <a:cubicBezTo>
                      <a:pt x="0" y="1630"/>
                      <a:pt x="476" y="2106"/>
                      <a:pt x="1103" y="2106"/>
                    </a:cubicBezTo>
                    <a:cubicBezTo>
                      <a:pt x="1705" y="2106"/>
                      <a:pt x="2206" y="1630"/>
                      <a:pt x="2206" y="1053"/>
                    </a:cubicBezTo>
                    <a:cubicBezTo>
                      <a:pt x="2206" y="477"/>
                      <a:pt x="1705" y="1"/>
                      <a:pt x="1103"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498" name="Google Shape;498;p15"/>
          <p:cNvGrpSpPr/>
          <p:nvPr/>
        </p:nvGrpSpPr>
        <p:grpSpPr>
          <a:xfrm>
            <a:off x="-811451" y="2610051"/>
            <a:ext cx="2929121" cy="4332997"/>
            <a:chOff x="-608589" y="1957538"/>
            <a:chExt cx="2196841" cy="3249748"/>
          </a:xfrm>
        </p:grpSpPr>
        <p:sp>
          <p:nvSpPr>
            <p:cNvPr id="499" name="Google Shape;499;p15"/>
            <p:cNvSpPr/>
            <p:nvPr/>
          </p:nvSpPr>
          <p:spPr>
            <a:xfrm>
              <a:off x="192836" y="3638013"/>
              <a:ext cx="432775" cy="1569273"/>
            </a:xfrm>
            <a:custGeom>
              <a:avLst/>
              <a:gdLst/>
              <a:ahLst/>
              <a:cxnLst/>
              <a:rect l="l" t="t" r="r" b="b"/>
              <a:pathLst>
                <a:path w="4588" h="13083" extrusionOk="0">
                  <a:moveTo>
                    <a:pt x="1" y="0"/>
                  </a:moveTo>
                  <a:lnTo>
                    <a:pt x="1" y="13083"/>
                  </a:lnTo>
                  <a:lnTo>
                    <a:pt x="4587" y="13083"/>
                  </a:lnTo>
                  <a:lnTo>
                    <a:pt x="45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00" name="Google Shape;500;p15"/>
            <p:cNvGrpSpPr/>
            <p:nvPr/>
          </p:nvGrpSpPr>
          <p:grpSpPr>
            <a:xfrm>
              <a:off x="-608589" y="1957538"/>
              <a:ext cx="2196841" cy="2154562"/>
              <a:chOff x="94650" y="2637525"/>
              <a:chExt cx="2196841" cy="2154562"/>
            </a:xfrm>
          </p:grpSpPr>
          <p:sp>
            <p:nvSpPr>
              <p:cNvPr id="501" name="Google Shape;501;p15"/>
              <p:cNvSpPr/>
              <p:nvPr/>
            </p:nvSpPr>
            <p:spPr>
              <a:xfrm>
                <a:off x="94650" y="2637525"/>
                <a:ext cx="2196841" cy="2154562"/>
              </a:xfrm>
              <a:custGeom>
                <a:avLst/>
                <a:gdLst/>
                <a:ahLst/>
                <a:cxnLst/>
                <a:rect l="l" t="t" r="r" b="b"/>
                <a:pathLst>
                  <a:path w="30753" h="39575" extrusionOk="0">
                    <a:moveTo>
                      <a:pt x="15539" y="0"/>
                    </a:moveTo>
                    <a:cubicBezTo>
                      <a:pt x="11354" y="0"/>
                      <a:pt x="10427" y="6667"/>
                      <a:pt x="10427" y="6667"/>
                    </a:cubicBezTo>
                    <a:cubicBezTo>
                      <a:pt x="10427" y="6667"/>
                      <a:pt x="9939" y="6216"/>
                      <a:pt x="9100" y="6216"/>
                    </a:cubicBezTo>
                    <a:cubicBezTo>
                      <a:pt x="8105" y="6216"/>
                      <a:pt x="6617" y="6851"/>
                      <a:pt x="4863" y="9625"/>
                    </a:cubicBezTo>
                    <a:cubicBezTo>
                      <a:pt x="1629" y="14737"/>
                      <a:pt x="4086" y="21955"/>
                      <a:pt x="4086" y="21955"/>
                    </a:cubicBezTo>
                    <a:cubicBezTo>
                      <a:pt x="4086" y="21955"/>
                      <a:pt x="4028" y="21945"/>
                      <a:pt x="3927" y="21945"/>
                    </a:cubicBezTo>
                    <a:cubicBezTo>
                      <a:pt x="3339" y="21945"/>
                      <a:pt x="1287" y="22292"/>
                      <a:pt x="752" y="27043"/>
                    </a:cubicBezTo>
                    <a:cubicBezTo>
                      <a:pt x="0" y="33610"/>
                      <a:pt x="4587" y="34211"/>
                      <a:pt x="4587" y="34211"/>
                    </a:cubicBezTo>
                    <a:cubicBezTo>
                      <a:pt x="4587" y="34211"/>
                      <a:pt x="4161" y="39575"/>
                      <a:pt x="8647" y="39575"/>
                    </a:cubicBezTo>
                    <a:cubicBezTo>
                      <a:pt x="13133" y="39575"/>
                      <a:pt x="14086" y="35815"/>
                      <a:pt x="14086" y="35815"/>
                    </a:cubicBezTo>
                    <a:cubicBezTo>
                      <a:pt x="14086" y="35815"/>
                      <a:pt x="17276" y="38896"/>
                      <a:pt x="20576" y="38896"/>
                    </a:cubicBezTo>
                    <a:cubicBezTo>
                      <a:pt x="20810" y="38896"/>
                      <a:pt x="21045" y="38881"/>
                      <a:pt x="21279" y="38848"/>
                    </a:cubicBezTo>
                    <a:cubicBezTo>
                      <a:pt x="24838" y="38321"/>
                      <a:pt x="25138" y="35088"/>
                      <a:pt x="25138" y="35088"/>
                    </a:cubicBezTo>
                    <a:cubicBezTo>
                      <a:pt x="25138" y="35088"/>
                      <a:pt x="28246" y="35088"/>
                      <a:pt x="29499" y="30803"/>
                    </a:cubicBezTo>
                    <a:cubicBezTo>
                      <a:pt x="30752" y="26517"/>
                      <a:pt x="27018" y="23284"/>
                      <a:pt x="27018" y="23284"/>
                    </a:cubicBezTo>
                    <a:cubicBezTo>
                      <a:pt x="28898" y="20251"/>
                      <a:pt x="27770" y="12833"/>
                      <a:pt x="25364" y="10953"/>
                    </a:cubicBezTo>
                    <a:cubicBezTo>
                      <a:pt x="24835" y="10539"/>
                      <a:pt x="24336" y="10378"/>
                      <a:pt x="23880" y="10378"/>
                    </a:cubicBezTo>
                    <a:cubicBezTo>
                      <a:pt x="22261" y="10378"/>
                      <a:pt x="21178" y="12406"/>
                      <a:pt x="21178" y="12406"/>
                    </a:cubicBezTo>
                    <a:cubicBezTo>
                      <a:pt x="21705" y="6893"/>
                      <a:pt x="19725" y="0"/>
                      <a:pt x="155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2" name="Google Shape;502;p15"/>
              <p:cNvSpPr/>
              <p:nvPr/>
            </p:nvSpPr>
            <p:spPr>
              <a:xfrm>
                <a:off x="515422" y="3363736"/>
                <a:ext cx="410037" cy="323506"/>
              </a:xfrm>
              <a:custGeom>
                <a:avLst/>
                <a:gdLst/>
                <a:ahLst/>
                <a:cxnLst/>
                <a:rect l="l" t="t" r="r" b="b"/>
                <a:pathLst>
                  <a:path w="5740" h="5499" extrusionOk="0">
                    <a:moveTo>
                      <a:pt x="1895" y="1"/>
                    </a:moveTo>
                    <a:cubicBezTo>
                      <a:pt x="1812" y="1"/>
                      <a:pt x="1731" y="29"/>
                      <a:pt x="1654" y="94"/>
                    </a:cubicBezTo>
                    <a:cubicBezTo>
                      <a:pt x="1028" y="620"/>
                      <a:pt x="1654" y="2500"/>
                      <a:pt x="1654" y="2500"/>
                    </a:cubicBezTo>
                    <a:cubicBezTo>
                      <a:pt x="1654" y="2500"/>
                      <a:pt x="0" y="2600"/>
                      <a:pt x="351" y="3603"/>
                    </a:cubicBezTo>
                    <a:cubicBezTo>
                      <a:pt x="496" y="3980"/>
                      <a:pt x="810" y="4096"/>
                      <a:pt x="1140" y="4096"/>
                    </a:cubicBezTo>
                    <a:cubicBezTo>
                      <a:pt x="1664" y="4096"/>
                      <a:pt x="2231" y="3803"/>
                      <a:pt x="2231" y="3803"/>
                    </a:cubicBezTo>
                    <a:lnTo>
                      <a:pt x="2231" y="3803"/>
                    </a:lnTo>
                    <a:cubicBezTo>
                      <a:pt x="2231" y="3803"/>
                      <a:pt x="1504" y="5257"/>
                      <a:pt x="2657" y="5482"/>
                    </a:cubicBezTo>
                    <a:cubicBezTo>
                      <a:pt x="2718" y="5493"/>
                      <a:pt x="2776" y="5498"/>
                      <a:pt x="2831" y="5498"/>
                    </a:cubicBezTo>
                    <a:cubicBezTo>
                      <a:pt x="3804" y="5498"/>
                      <a:pt x="3760" y="3904"/>
                      <a:pt x="3760" y="3904"/>
                    </a:cubicBezTo>
                    <a:lnTo>
                      <a:pt x="3760" y="3904"/>
                    </a:lnTo>
                    <a:cubicBezTo>
                      <a:pt x="3760" y="3904"/>
                      <a:pt x="4033" y="4018"/>
                      <a:pt x="4359" y="4018"/>
                    </a:cubicBezTo>
                    <a:cubicBezTo>
                      <a:pt x="4733" y="4018"/>
                      <a:pt x="5176" y="3868"/>
                      <a:pt x="5364" y="3227"/>
                    </a:cubicBezTo>
                    <a:cubicBezTo>
                      <a:pt x="5740" y="2024"/>
                      <a:pt x="4211" y="1924"/>
                      <a:pt x="4211" y="1924"/>
                    </a:cubicBezTo>
                    <a:cubicBezTo>
                      <a:pt x="4211" y="1924"/>
                      <a:pt x="5313" y="921"/>
                      <a:pt x="4912" y="370"/>
                    </a:cubicBezTo>
                    <a:cubicBezTo>
                      <a:pt x="4849" y="284"/>
                      <a:pt x="4767" y="248"/>
                      <a:pt x="4672" y="248"/>
                    </a:cubicBezTo>
                    <a:cubicBezTo>
                      <a:pt x="4128" y="248"/>
                      <a:pt x="3183" y="1447"/>
                      <a:pt x="3183" y="1447"/>
                    </a:cubicBezTo>
                    <a:cubicBezTo>
                      <a:pt x="3183" y="1447"/>
                      <a:pt x="2489" y="1"/>
                      <a:pt x="18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3" name="Google Shape;503;p15"/>
              <p:cNvSpPr/>
              <p:nvPr/>
            </p:nvSpPr>
            <p:spPr>
              <a:xfrm>
                <a:off x="685517" y="3493107"/>
                <a:ext cx="89579" cy="66419"/>
              </a:xfrm>
              <a:custGeom>
                <a:avLst/>
                <a:gdLst/>
                <a:ahLst/>
                <a:cxnLst/>
                <a:rect l="l" t="t" r="r" b="b"/>
                <a:pathLst>
                  <a:path w="1254" h="1129" extrusionOk="0">
                    <a:moveTo>
                      <a:pt x="627" y="0"/>
                    </a:moveTo>
                    <a:cubicBezTo>
                      <a:pt x="276" y="0"/>
                      <a:pt x="0" y="251"/>
                      <a:pt x="0" y="552"/>
                    </a:cubicBezTo>
                    <a:cubicBezTo>
                      <a:pt x="0" y="877"/>
                      <a:pt x="276" y="1128"/>
                      <a:pt x="627" y="1128"/>
                    </a:cubicBezTo>
                    <a:cubicBezTo>
                      <a:pt x="978" y="1128"/>
                      <a:pt x="1253" y="877"/>
                      <a:pt x="1253" y="552"/>
                    </a:cubicBezTo>
                    <a:cubicBezTo>
                      <a:pt x="1253" y="251"/>
                      <a:pt x="978" y="0"/>
                      <a:pt x="6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4" name="Google Shape;504;p15"/>
              <p:cNvSpPr/>
              <p:nvPr/>
            </p:nvSpPr>
            <p:spPr>
              <a:xfrm>
                <a:off x="1032851" y="2929379"/>
                <a:ext cx="365319" cy="303622"/>
              </a:xfrm>
              <a:custGeom>
                <a:avLst/>
                <a:gdLst/>
                <a:ahLst/>
                <a:cxnLst/>
                <a:rect l="l" t="t" r="r" b="b"/>
                <a:pathLst>
                  <a:path w="5114" h="5161" extrusionOk="0">
                    <a:moveTo>
                      <a:pt x="2297" y="1"/>
                    </a:moveTo>
                    <a:cubicBezTo>
                      <a:pt x="2268" y="1"/>
                      <a:pt x="2237" y="3"/>
                      <a:pt x="2206" y="8"/>
                    </a:cubicBezTo>
                    <a:cubicBezTo>
                      <a:pt x="1253" y="184"/>
                      <a:pt x="1579" y="1988"/>
                      <a:pt x="1579" y="1988"/>
                    </a:cubicBezTo>
                    <a:cubicBezTo>
                      <a:pt x="1579" y="1988"/>
                      <a:pt x="1318" y="1938"/>
                      <a:pt x="1008" y="1938"/>
                    </a:cubicBezTo>
                    <a:cubicBezTo>
                      <a:pt x="556" y="1938"/>
                      <a:pt x="0" y="2044"/>
                      <a:pt x="0" y="2565"/>
                    </a:cubicBezTo>
                    <a:cubicBezTo>
                      <a:pt x="0" y="3467"/>
                      <a:pt x="1429" y="3517"/>
                      <a:pt x="1429" y="3517"/>
                    </a:cubicBezTo>
                    <a:cubicBezTo>
                      <a:pt x="1429" y="3517"/>
                      <a:pt x="276" y="4820"/>
                      <a:pt x="1203" y="5121"/>
                    </a:cubicBezTo>
                    <a:cubicBezTo>
                      <a:pt x="1283" y="5148"/>
                      <a:pt x="1360" y="5161"/>
                      <a:pt x="1434" y="5161"/>
                    </a:cubicBezTo>
                    <a:cubicBezTo>
                      <a:pt x="2240" y="5161"/>
                      <a:pt x="2682" y="3667"/>
                      <a:pt x="2682" y="3667"/>
                    </a:cubicBezTo>
                    <a:cubicBezTo>
                      <a:pt x="2682" y="3667"/>
                      <a:pt x="3177" y="4776"/>
                      <a:pt x="3727" y="4776"/>
                    </a:cubicBezTo>
                    <a:cubicBezTo>
                      <a:pt x="3796" y="4776"/>
                      <a:pt x="3866" y="4759"/>
                      <a:pt x="3935" y="4720"/>
                    </a:cubicBezTo>
                    <a:cubicBezTo>
                      <a:pt x="4562" y="4344"/>
                      <a:pt x="3985" y="3041"/>
                      <a:pt x="3985" y="3041"/>
                    </a:cubicBezTo>
                    <a:cubicBezTo>
                      <a:pt x="3985" y="3041"/>
                      <a:pt x="5113" y="2314"/>
                      <a:pt x="4612" y="1211"/>
                    </a:cubicBezTo>
                    <a:cubicBezTo>
                      <a:pt x="4493" y="961"/>
                      <a:pt x="4351" y="864"/>
                      <a:pt x="4204" y="864"/>
                    </a:cubicBezTo>
                    <a:cubicBezTo>
                      <a:pt x="3703" y="864"/>
                      <a:pt x="3133" y="1988"/>
                      <a:pt x="3133" y="1988"/>
                    </a:cubicBezTo>
                    <a:cubicBezTo>
                      <a:pt x="3133" y="1988"/>
                      <a:pt x="3133" y="1"/>
                      <a:pt x="22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5" name="Google Shape;505;p15"/>
              <p:cNvSpPr/>
              <p:nvPr/>
            </p:nvSpPr>
            <p:spPr>
              <a:xfrm>
                <a:off x="1163512" y="3046337"/>
                <a:ext cx="89651" cy="70831"/>
              </a:xfrm>
              <a:custGeom>
                <a:avLst/>
                <a:gdLst/>
                <a:ahLst/>
                <a:cxnLst/>
                <a:rect l="l" t="t" r="r" b="b"/>
                <a:pathLst>
                  <a:path w="1255" h="1204" extrusionOk="0">
                    <a:moveTo>
                      <a:pt x="627" y="0"/>
                    </a:moveTo>
                    <a:cubicBezTo>
                      <a:pt x="277" y="0"/>
                      <a:pt x="1" y="276"/>
                      <a:pt x="1" y="602"/>
                    </a:cubicBezTo>
                    <a:cubicBezTo>
                      <a:pt x="1" y="928"/>
                      <a:pt x="277" y="1203"/>
                      <a:pt x="627" y="1203"/>
                    </a:cubicBezTo>
                    <a:cubicBezTo>
                      <a:pt x="953" y="1203"/>
                      <a:pt x="1254" y="928"/>
                      <a:pt x="1254" y="602"/>
                    </a:cubicBezTo>
                    <a:cubicBezTo>
                      <a:pt x="1254" y="276"/>
                      <a:pt x="953" y="0"/>
                      <a:pt x="627" y="0"/>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15"/>
              <p:cNvSpPr/>
              <p:nvPr/>
            </p:nvSpPr>
            <p:spPr>
              <a:xfrm>
                <a:off x="1486627" y="3448689"/>
                <a:ext cx="409251" cy="338567"/>
              </a:xfrm>
              <a:custGeom>
                <a:avLst/>
                <a:gdLst/>
                <a:ahLst/>
                <a:cxnLst/>
                <a:rect l="l" t="t" r="r" b="b"/>
                <a:pathLst>
                  <a:path w="5729" h="5755" extrusionOk="0">
                    <a:moveTo>
                      <a:pt x="2914" y="0"/>
                    </a:moveTo>
                    <a:cubicBezTo>
                      <a:pt x="2833" y="0"/>
                      <a:pt x="2743" y="17"/>
                      <a:pt x="2646" y="53"/>
                    </a:cubicBezTo>
                    <a:cubicBezTo>
                      <a:pt x="1443" y="530"/>
                      <a:pt x="2069" y="2209"/>
                      <a:pt x="2069" y="2209"/>
                    </a:cubicBezTo>
                    <a:cubicBezTo>
                      <a:pt x="2069" y="2209"/>
                      <a:pt x="2057" y="2209"/>
                      <a:pt x="2034" y="2209"/>
                    </a:cubicBezTo>
                    <a:cubicBezTo>
                      <a:pt x="1761" y="2209"/>
                      <a:pt x="1" y="2251"/>
                      <a:pt x="440" y="3362"/>
                    </a:cubicBezTo>
                    <a:cubicBezTo>
                      <a:pt x="619" y="3813"/>
                      <a:pt x="914" y="3954"/>
                      <a:pt x="1213" y="3954"/>
                    </a:cubicBezTo>
                    <a:cubicBezTo>
                      <a:pt x="1711" y="3954"/>
                      <a:pt x="2220" y="3562"/>
                      <a:pt x="2220" y="3562"/>
                    </a:cubicBezTo>
                    <a:lnTo>
                      <a:pt x="2220" y="3562"/>
                    </a:lnTo>
                    <a:cubicBezTo>
                      <a:pt x="2220" y="3563"/>
                      <a:pt x="1493" y="5592"/>
                      <a:pt x="2120" y="5743"/>
                    </a:cubicBezTo>
                    <a:cubicBezTo>
                      <a:pt x="2147" y="5751"/>
                      <a:pt x="2175" y="5754"/>
                      <a:pt x="2202" y="5754"/>
                    </a:cubicBezTo>
                    <a:cubicBezTo>
                      <a:pt x="2788" y="5754"/>
                      <a:pt x="3222" y="4038"/>
                      <a:pt x="3222" y="4038"/>
                    </a:cubicBezTo>
                    <a:cubicBezTo>
                      <a:pt x="3222" y="4038"/>
                      <a:pt x="3702" y="4684"/>
                      <a:pt x="4353" y="4684"/>
                    </a:cubicBezTo>
                    <a:cubicBezTo>
                      <a:pt x="4503" y="4684"/>
                      <a:pt x="4662" y="4649"/>
                      <a:pt x="4826" y="4565"/>
                    </a:cubicBezTo>
                    <a:cubicBezTo>
                      <a:pt x="5729" y="4089"/>
                      <a:pt x="4626" y="2936"/>
                      <a:pt x="4626" y="2936"/>
                    </a:cubicBezTo>
                    <a:cubicBezTo>
                      <a:pt x="4626" y="2936"/>
                      <a:pt x="5729" y="1933"/>
                      <a:pt x="5353" y="1206"/>
                    </a:cubicBezTo>
                    <a:cubicBezTo>
                      <a:pt x="5286" y="1077"/>
                      <a:pt x="5193" y="1024"/>
                      <a:pt x="5085" y="1024"/>
                    </a:cubicBezTo>
                    <a:cubicBezTo>
                      <a:pt x="4587" y="1024"/>
                      <a:pt x="3774" y="2159"/>
                      <a:pt x="3774" y="2159"/>
                    </a:cubicBezTo>
                    <a:cubicBezTo>
                      <a:pt x="3774" y="2159"/>
                      <a:pt x="3837" y="0"/>
                      <a:pt x="29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15"/>
              <p:cNvSpPr/>
              <p:nvPr/>
            </p:nvSpPr>
            <p:spPr>
              <a:xfrm>
                <a:off x="1664866" y="3583061"/>
                <a:ext cx="100295" cy="66360"/>
              </a:xfrm>
              <a:custGeom>
                <a:avLst/>
                <a:gdLst/>
                <a:ahLst/>
                <a:cxnLst/>
                <a:rect l="l" t="t" r="r" b="b"/>
                <a:pathLst>
                  <a:path w="1404" h="1128" extrusionOk="0">
                    <a:moveTo>
                      <a:pt x="702" y="0"/>
                    </a:moveTo>
                    <a:cubicBezTo>
                      <a:pt x="326" y="0"/>
                      <a:pt x="0" y="251"/>
                      <a:pt x="0" y="577"/>
                    </a:cubicBezTo>
                    <a:cubicBezTo>
                      <a:pt x="0" y="877"/>
                      <a:pt x="326" y="1128"/>
                      <a:pt x="702" y="1128"/>
                    </a:cubicBezTo>
                    <a:cubicBezTo>
                      <a:pt x="1078" y="1128"/>
                      <a:pt x="1404" y="877"/>
                      <a:pt x="1404" y="577"/>
                    </a:cubicBezTo>
                    <a:cubicBezTo>
                      <a:pt x="1404" y="251"/>
                      <a:pt x="1078" y="0"/>
                      <a:pt x="7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15"/>
              <p:cNvSpPr/>
              <p:nvPr/>
            </p:nvSpPr>
            <p:spPr>
              <a:xfrm>
                <a:off x="402240" y="3987597"/>
                <a:ext cx="379677" cy="279619"/>
              </a:xfrm>
              <a:custGeom>
                <a:avLst/>
                <a:gdLst/>
                <a:ahLst/>
                <a:cxnLst/>
                <a:rect l="l" t="t" r="r" b="b"/>
                <a:pathLst>
                  <a:path w="5315" h="4753" extrusionOk="0">
                    <a:moveTo>
                      <a:pt x="3547" y="1"/>
                    </a:moveTo>
                    <a:cubicBezTo>
                      <a:pt x="3091" y="1"/>
                      <a:pt x="2407" y="1186"/>
                      <a:pt x="2407" y="1186"/>
                    </a:cubicBezTo>
                    <a:cubicBezTo>
                      <a:pt x="2407" y="1186"/>
                      <a:pt x="1609" y="55"/>
                      <a:pt x="1083" y="55"/>
                    </a:cubicBezTo>
                    <a:cubicBezTo>
                      <a:pt x="963" y="55"/>
                      <a:pt x="857" y="114"/>
                      <a:pt x="778" y="258"/>
                    </a:cubicBezTo>
                    <a:cubicBezTo>
                      <a:pt x="377" y="1035"/>
                      <a:pt x="1154" y="1913"/>
                      <a:pt x="1154" y="1913"/>
                    </a:cubicBezTo>
                    <a:cubicBezTo>
                      <a:pt x="1154" y="1913"/>
                      <a:pt x="1" y="2439"/>
                      <a:pt x="427" y="3116"/>
                    </a:cubicBezTo>
                    <a:cubicBezTo>
                      <a:pt x="539" y="3304"/>
                      <a:pt x="701" y="3372"/>
                      <a:pt x="877" y="3372"/>
                    </a:cubicBezTo>
                    <a:cubicBezTo>
                      <a:pt x="1332" y="3372"/>
                      <a:pt x="1881" y="2915"/>
                      <a:pt x="1881" y="2915"/>
                    </a:cubicBezTo>
                    <a:lnTo>
                      <a:pt x="1881" y="2915"/>
                    </a:lnTo>
                    <a:cubicBezTo>
                      <a:pt x="1881" y="2915"/>
                      <a:pt x="1455" y="4594"/>
                      <a:pt x="2457" y="4745"/>
                    </a:cubicBezTo>
                    <a:cubicBezTo>
                      <a:pt x="2493" y="4750"/>
                      <a:pt x="2527" y="4753"/>
                      <a:pt x="2559" y="4753"/>
                    </a:cubicBezTo>
                    <a:cubicBezTo>
                      <a:pt x="3409" y="4753"/>
                      <a:pt x="3084" y="2915"/>
                      <a:pt x="3084" y="2915"/>
                    </a:cubicBezTo>
                    <a:lnTo>
                      <a:pt x="3084" y="2915"/>
                    </a:lnTo>
                    <a:cubicBezTo>
                      <a:pt x="3084" y="2915"/>
                      <a:pt x="3574" y="3305"/>
                      <a:pt x="4071" y="3305"/>
                    </a:cubicBezTo>
                    <a:cubicBezTo>
                      <a:pt x="4320" y="3305"/>
                      <a:pt x="4571" y="3207"/>
                      <a:pt x="4763" y="2915"/>
                    </a:cubicBezTo>
                    <a:cubicBezTo>
                      <a:pt x="5314" y="2038"/>
                      <a:pt x="3760" y="1562"/>
                      <a:pt x="3760" y="1562"/>
                    </a:cubicBezTo>
                    <a:cubicBezTo>
                      <a:pt x="3760" y="1562"/>
                      <a:pt x="4186" y="985"/>
                      <a:pt x="3811" y="208"/>
                    </a:cubicBezTo>
                    <a:cubicBezTo>
                      <a:pt x="3741" y="61"/>
                      <a:pt x="3650" y="1"/>
                      <a:pt x="35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15"/>
              <p:cNvSpPr/>
              <p:nvPr/>
            </p:nvSpPr>
            <p:spPr>
              <a:xfrm>
                <a:off x="547331" y="4094201"/>
                <a:ext cx="89579" cy="69361"/>
              </a:xfrm>
              <a:custGeom>
                <a:avLst/>
                <a:gdLst/>
                <a:ahLst/>
                <a:cxnLst/>
                <a:rect l="l" t="t" r="r" b="b"/>
                <a:pathLst>
                  <a:path w="1254" h="1179" extrusionOk="0">
                    <a:moveTo>
                      <a:pt x="627" y="0"/>
                    </a:moveTo>
                    <a:cubicBezTo>
                      <a:pt x="276" y="0"/>
                      <a:pt x="0" y="251"/>
                      <a:pt x="0" y="577"/>
                    </a:cubicBezTo>
                    <a:cubicBezTo>
                      <a:pt x="0" y="903"/>
                      <a:pt x="276" y="1178"/>
                      <a:pt x="627" y="1178"/>
                    </a:cubicBezTo>
                    <a:cubicBezTo>
                      <a:pt x="952" y="1178"/>
                      <a:pt x="1253" y="903"/>
                      <a:pt x="1253" y="577"/>
                    </a:cubicBezTo>
                    <a:cubicBezTo>
                      <a:pt x="1253" y="251"/>
                      <a:pt x="952" y="0"/>
                      <a:pt x="627" y="0"/>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15"/>
              <p:cNvSpPr/>
              <p:nvPr/>
            </p:nvSpPr>
            <p:spPr>
              <a:xfrm>
                <a:off x="1686369" y="4149202"/>
                <a:ext cx="379606" cy="289149"/>
              </a:xfrm>
              <a:custGeom>
                <a:avLst/>
                <a:gdLst/>
                <a:ahLst/>
                <a:cxnLst/>
                <a:rect l="l" t="t" r="r" b="b"/>
                <a:pathLst>
                  <a:path w="5314" h="4915" extrusionOk="0">
                    <a:moveTo>
                      <a:pt x="3465" y="0"/>
                    </a:moveTo>
                    <a:cubicBezTo>
                      <a:pt x="3455" y="0"/>
                      <a:pt x="3444" y="1"/>
                      <a:pt x="3434" y="1"/>
                    </a:cubicBezTo>
                    <a:cubicBezTo>
                      <a:pt x="2657" y="51"/>
                      <a:pt x="2080" y="2207"/>
                      <a:pt x="2080" y="2207"/>
                    </a:cubicBezTo>
                    <a:cubicBezTo>
                      <a:pt x="2080" y="2207"/>
                      <a:pt x="1354" y="1390"/>
                      <a:pt x="866" y="1390"/>
                    </a:cubicBezTo>
                    <a:cubicBezTo>
                      <a:pt x="725" y="1390"/>
                      <a:pt x="605" y="1457"/>
                      <a:pt x="527" y="1630"/>
                    </a:cubicBezTo>
                    <a:cubicBezTo>
                      <a:pt x="151" y="2407"/>
                      <a:pt x="1304" y="2984"/>
                      <a:pt x="1304" y="2984"/>
                    </a:cubicBezTo>
                    <a:cubicBezTo>
                      <a:pt x="1304" y="2984"/>
                      <a:pt x="0" y="4187"/>
                      <a:pt x="877" y="4763"/>
                    </a:cubicBezTo>
                    <a:cubicBezTo>
                      <a:pt x="1017" y="4852"/>
                      <a:pt x="1154" y="4890"/>
                      <a:pt x="1287" y="4890"/>
                    </a:cubicBezTo>
                    <a:cubicBezTo>
                      <a:pt x="2015" y="4890"/>
                      <a:pt x="2607" y="3761"/>
                      <a:pt x="2607" y="3761"/>
                    </a:cubicBezTo>
                    <a:cubicBezTo>
                      <a:pt x="2607" y="3761"/>
                      <a:pt x="3064" y="4915"/>
                      <a:pt x="3671" y="4915"/>
                    </a:cubicBezTo>
                    <a:cubicBezTo>
                      <a:pt x="3684" y="4915"/>
                      <a:pt x="3697" y="4915"/>
                      <a:pt x="3710" y="4913"/>
                    </a:cubicBezTo>
                    <a:cubicBezTo>
                      <a:pt x="4336" y="4863"/>
                      <a:pt x="4010" y="3234"/>
                      <a:pt x="4010" y="3234"/>
                    </a:cubicBezTo>
                    <a:cubicBezTo>
                      <a:pt x="4010" y="3234"/>
                      <a:pt x="5314" y="2984"/>
                      <a:pt x="5013" y="2357"/>
                    </a:cubicBezTo>
                    <a:cubicBezTo>
                      <a:pt x="4766" y="1882"/>
                      <a:pt x="4145" y="1825"/>
                      <a:pt x="3859" y="1825"/>
                    </a:cubicBezTo>
                    <a:cubicBezTo>
                      <a:pt x="3767" y="1825"/>
                      <a:pt x="3710" y="1831"/>
                      <a:pt x="3710" y="1831"/>
                    </a:cubicBezTo>
                    <a:cubicBezTo>
                      <a:pt x="3710" y="1831"/>
                      <a:pt x="4222" y="0"/>
                      <a:pt x="34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15"/>
              <p:cNvSpPr/>
              <p:nvPr/>
            </p:nvSpPr>
            <p:spPr>
              <a:xfrm>
                <a:off x="1834961" y="4278985"/>
                <a:ext cx="84222" cy="75244"/>
              </a:xfrm>
              <a:custGeom>
                <a:avLst/>
                <a:gdLst/>
                <a:ahLst/>
                <a:cxnLst/>
                <a:rect l="l" t="t" r="r" b="b"/>
                <a:pathLst>
                  <a:path w="1179" h="1279" extrusionOk="0">
                    <a:moveTo>
                      <a:pt x="577" y="1"/>
                    </a:moveTo>
                    <a:cubicBezTo>
                      <a:pt x="276" y="1"/>
                      <a:pt x="0" y="276"/>
                      <a:pt x="0" y="627"/>
                    </a:cubicBezTo>
                    <a:cubicBezTo>
                      <a:pt x="0" y="978"/>
                      <a:pt x="276" y="1279"/>
                      <a:pt x="577" y="1279"/>
                    </a:cubicBezTo>
                    <a:cubicBezTo>
                      <a:pt x="903" y="1279"/>
                      <a:pt x="1178" y="978"/>
                      <a:pt x="1178" y="627"/>
                    </a:cubicBezTo>
                    <a:cubicBezTo>
                      <a:pt x="1178" y="276"/>
                      <a:pt x="903" y="1"/>
                      <a:pt x="5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2" name="Google Shape;512;p15"/>
            <p:cNvSpPr/>
            <p:nvPr/>
          </p:nvSpPr>
          <p:spPr>
            <a:xfrm>
              <a:off x="311507" y="3314924"/>
              <a:ext cx="379677" cy="279619"/>
            </a:xfrm>
            <a:custGeom>
              <a:avLst/>
              <a:gdLst/>
              <a:ahLst/>
              <a:cxnLst/>
              <a:rect l="l" t="t" r="r" b="b"/>
              <a:pathLst>
                <a:path w="5315" h="4753" extrusionOk="0">
                  <a:moveTo>
                    <a:pt x="3547" y="1"/>
                  </a:moveTo>
                  <a:cubicBezTo>
                    <a:pt x="3091" y="1"/>
                    <a:pt x="2407" y="1186"/>
                    <a:pt x="2407" y="1186"/>
                  </a:cubicBezTo>
                  <a:cubicBezTo>
                    <a:pt x="2407" y="1186"/>
                    <a:pt x="1609" y="55"/>
                    <a:pt x="1083" y="55"/>
                  </a:cubicBezTo>
                  <a:cubicBezTo>
                    <a:pt x="963" y="55"/>
                    <a:pt x="857" y="114"/>
                    <a:pt x="778" y="258"/>
                  </a:cubicBezTo>
                  <a:cubicBezTo>
                    <a:pt x="377" y="1035"/>
                    <a:pt x="1154" y="1913"/>
                    <a:pt x="1154" y="1913"/>
                  </a:cubicBezTo>
                  <a:cubicBezTo>
                    <a:pt x="1154" y="1913"/>
                    <a:pt x="1" y="2439"/>
                    <a:pt x="427" y="3116"/>
                  </a:cubicBezTo>
                  <a:cubicBezTo>
                    <a:pt x="539" y="3304"/>
                    <a:pt x="701" y="3372"/>
                    <a:pt x="877" y="3372"/>
                  </a:cubicBezTo>
                  <a:cubicBezTo>
                    <a:pt x="1332" y="3372"/>
                    <a:pt x="1881" y="2915"/>
                    <a:pt x="1881" y="2915"/>
                  </a:cubicBezTo>
                  <a:lnTo>
                    <a:pt x="1881" y="2915"/>
                  </a:lnTo>
                  <a:cubicBezTo>
                    <a:pt x="1881" y="2915"/>
                    <a:pt x="1455" y="4594"/>
                    <a:pt x="2457" y="4745"/>
                  </a:cubicBezTo>
                  <a:cubicBezTo>
                    <a:pt x="2493" y="4750"/>
                    <a:pt x="2527" y="4753"/>
                    <a:pt x="2559" y="4753"/>
                  </a:cubicBezTo>
                  <a:cubicBezTo>
                    <a:pt x="3409" y="4753"/>
                    <a:pt x="3084" y="2915"/>
                    <a:pt x="3084" y="2915"/>
                  </a:cubicBezTo>
                  <a:lnTo>
                    <a:pt x="3084" y="2915"/>
                  </a:lnTo>
                  <a:cubicBezTo>
                    <a:pt x="3084" y="2915"/>
                    <a:pt x="3574" y="3305"/>
                    <a:pt x="4071" y="3305"/>
                  </a:cubicBezTo>
                  <a:cubicBezTo>
                    <a:pt x="4320" y="3305"/>
                    <a:pt x="4571" y="3207"/>
                    <a:pt x="4763" y="2915"/>
                  </a:cubicBezTo>
                  <a:cubicBezTo>
                    <a:pt x="5314" y="2038"/>
                    <a:pt x="3760" y="1562"/>
                    <a:pt x="3760" y="1562"/>
                  </a:cubicBezTo>
                  <a:cubicBezTo>
                    <a:pt x="3760" y="1562"/>
                    <a:pt x="4186" y="985"/>
                    <a:pt x="3811" y="208"/>
                  </a:cubicBezTo>
                  <a:cubicBezTo>
                    <a:pt x="3741" y="61"/>
                    <a:pt x="3650" y="1"/>
                    <a:pt x="35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15"/>
            <p:cNvSpPr/>
            <p:nvPr/>
          </p:nvSpPr>
          <p:spPr>
            <a:xfrm>
              <a:off x="456598" y="3421527"/>
              <a:ext cx="89579" cy="69361"/>
            </a:xfrm>
            <a:custGeom>
              <a:avLst/>
              <a:gdLst/>
              <a:ahLst/>
              <a:cxnLst/>
              <a:rect l="l" t="t" r="r" b="b"/>
              <a:pathLst>
                <a:path w="1254" h="1179" extrusionOk="0">
                  <a:moveTo>
                    <a:pt x="627" y="0"/>
                  </a:moveTo>
                  <a:cubicBezTo>
                    <a:pt x="276" y="0"/>
                    <a:pt x="0" y="251"/>
                    <a:pt x="0" y="577"/>
                  </a:cubicBezTo>
                  <a:cubicBezTo>
                    <a:pt x="0" y="903"/>
                    <a:pt x="276" y="1178"/>
                    <a:pt x="627" y="1178"/>
                  </a:cubicBezTo>
                  <a:cubicBezTo>
                    <a:pt x="952" y="1178"/>
                    <a:pt x="1253" y="903"/>
                    <a:pt x="1253" y="577"/>
                  </a:cubicBezTo>
                  <a:cubicBezTo>
                    <a:pt x="1253" y="251"/>
                    <a:pt x="952" y="0"/>
                    <a:pt x="627" y="0"/>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11036401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514"/>
        <p:cNvGrpSpPr/>
        <p:nvPr/>
      </p:nvGrpSpPr>
      <p:grpSpPr>
        <a:xfrm>
          <a:off x="0" y="0"/>
          <a:ext cx="0" cy="0"/>
          <a:chOff x="0" y="0"/>
          <a:chExt cx="0" cy="0"/>
        </a:xfrm>
      </p:grpSpPr>
      <p:sp>
        <p:nvSpPr>
          <p:cNvPr id="515" name="Google Shape;515;p1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16" name="Google Shape;516;p16"/>
          <p:cNvSpPr/>
          <p:nvPr/>
        </p:nvSpPr>
        <p:spPr>
          <a:xfrm flipH="1">
            <a:off x="433109" y="319248"/>
            <a:ext cx="1266307" cy="400761"/>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7" name="Google Shape;517;p16"/>
          <p:cNvSpPr/>
          <p:nvPr/>
        </p:nvSpPr>
        <p:spPr>
          <a:xfrm flipH="1">
            <a:off x="7904765" y="-325933"/>
            <a:ext cx="1704543" cy="7101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8" name="Google Shape;518;p16"/>
          <p:cNvSpPr/>
          <p:nvPr/>
        </p:nvSpPr>
        <p:spPr>
          <a:xfrm>
            <a:off x="11205825" y="874263"/>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9" name="Google Shape;519;p16"/>
          <p:cNvSpPr/>
          <p:nvPr/>
        </p:nvSpPr>
        <p:spPr>
          <a:xfrm>
            <a:off x="-1440009" y="1606229"/>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0" name="Google Shape;520;p16"/>
          <p:cNvSpPr/>
          <p:nvPr/>
        </p:nvSpPr>
        <p:spPr>
          <a:xfrm flipH="1">
            <a:off x="2211262" y="-70671"/>
            <a:ext cx="1266447" cy="605913"/>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1" name="Google Shape;521;p16"/>
          <p:cNvSpPr/>
          <p:nvPr/>
        </p:nvSpPr>
        <p:spPr>
          <a:xfrm>
            <a:off x="10259952" y="178949"/>
            <a:ext cx="1603845" cy="767337"/>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22" name="Google Shape;522;p16"/>
          <p:cNvGrpSpPr/>
          <p:nvPr/>
        </p:nvGrpSpPr>
        <p:grpSpPr>
          <a:xfrm>
            <a:off x="-25066" y="5758699"/>
            <a:ext cx="3310980" cy="1118136"/>
            <a:chOff x="-18795" y="4041550"/>
            <a:chExt cx="3304811" cy="1116053"/>
          </a:xfrm>
        </p:grpSpPr>
        <p:sp>
          <p:nvSpPr>
            <p:cNvPr id="523" name="Google Shape;523;p16"/>
            <p:cNvSpPr/>
            <p:nvPr/>
          </p:nvSpPr>
          <p:spPr>
            <a:xfrm>
              <a:off x="-18795" y="4041550"/>
              <a:ext cx="1780811" cy="111605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16"/>
            <p:cNvSpPr/>
            <p:nvPr/>
          </p:nvSpPr>
          <p:spPr>
            <a:xfrm>
              <a:off x="-13265" y="4184522"/>
              <a:ext cx="1670430" cy="973081"/>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16"/>
            <p:cNvSpPr/>
            <p:nvPr/>
          </p:nvSpPr>
          <p:spPr>
            <a:xfrm>
              <a:off x="1505205" y="4558800"/>
              <a:ext cx="1780811" cy="59878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16"/>
            <p:cNvSpPr/>
            <p:nvPr/>
          </p:nvSpPr>
          <p:spPr>
            <a:xfrm>
              <a:off x="1510730" y="4707575"/>
              <a:ext cx="1670430" cy="450018"/>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27" name="Google Shape;527;p16"/>
          <p:cNvGrpSpPr/>
          <p:nvPr/>
        </p:nvGrpSpPr>
        <p:grpSpPr>
          <a:xfrm>
            <a:off x="8732096" y="5693971"/>
            <a:ext cx="3502659" cy="1182867"/>
            <a:chOff x="5871195" y="4041550"/>
            <a:chExt cx="3304811" cy="1116053"/>
          </a:xfrm>
        </p:grpSpPr>
        <p:sp>
          <p:nvSpPr>
            <p:cNvPr id="528" name="Google Shape;528;p16"/>
            <p:cNvSpPr/>
            <p:nvPr/>
          </p:nvSpPr>
          <p:spPr>
            <a:xfrm flipH="1">
              <a:off x="7395195" y="4041550"/>
              <a:ext cx="1780811" cy="111605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16"/>
            <p:cNvSpPr/>
            <p:nvPr/>
          </p:nvSpPr>
          <p:spPr>
            <a:xfrm flipH="1">
              <a:off x="7500046" y="4184522"/>
              <a:ext cx="1670430" cy="973081"/>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16"/>
            <p:cNvSpPr/>
            <p:nvPr/>
          </p:nvSpPr>
          <p:spPr>
            <a:xfrm flipH="1">
              <a:off x="5871195" y="4558800"/>
              <a:ext cx="1780811" cy="59878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16"/>
            <p:cNvSpPr/>
            <p:nvPr/>
          </p:nvSpPr>
          <p:spPr>
            <a:xfrm flipH="1">
              <a:off x="5976051" y="4707575"/>
              <a:ext cx="1670430" cy="450018"/>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2180886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532"/>
        <p:cNvGrpSpPr/>
        <p:nvPr/>
      </p:nvGrpSpPr>
      <p:grpSpPr>
        <a:xfrm>
          <a:off x="0" y="0"/>
          <a:ext cx="0" cy="0"/>
          <a:chOff x="0" y="0"/>
          <a:chExt cx="0" cy="0"/>
        </a:xfrm>
      </p:grpSpPr>
      <p:sp>
        <p:nvSpPr>
          <p:cNvPr id="533" name="Google Shape;533;p17"/>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34" name="Google Shape;534;p17"/>
          <p:cNvSpPr/>
          <p:nvPr/>
        </p:nvSpPr>
        <p:spPr>
          <a:xfrm>
            <a:off x="10298691" y="319248"/>
            <a:ext cx="1266307" cy="400761"/>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5" name="Google Shape;535;p17"/>
          <p:cNvSpPr/>
          <p:nvPr/>
        </p:nvSpPr>
        <p:spPr>
          <a:xfrm>
            <a:off x="11500700" y="3864000"/>
            <a:ext cx="1704543" cy="7101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6" name="Google Shape;536;p17"/>
          <p:cNvSpPr/>
          <p:nvPr/>
        </p:nvSpPr>
        <p:spPr>
          <a:xfrm flipH="1">
            <a:off x="-1440009" y="1981929"/>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7" name="Google Shape;537;p17"/>
          <p:cNvSpPr/>
          <p:nvPr/>
        </p:nvSpPr>
        <p:spPr>
          <a:xfrm flipH="1">
            <a:off x="11032458" y="2203429"/>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8" name="Google Shape;538;p17"/>
          <p:cNvSpPr/>
          <p:nvPr/>
        </p:nvSpPr>
        <p:spPr>
          <a:xfrm>
            <a:off x="-573485" y="5101696"/>
            <a:ext cx="1266447" cy="605913"/>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9" name="Google Shape;539;p17"/>
          <p:cNvSpPr/>
          <p:nvPr/>
        </p:nvSpPr>
        <p:spPr>
          <a:xfrm flipH="1">
            <a:off x="-154659" y="178949"/>
            <a:ext cx="1603845" cy="767337"/>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56939986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540"/>
        <p:cNvGrpSpPr/>
        <p:nvPr/>
      </p:nvGrpSpPr>
      <p:grpSpPr>
        <a:xfrm>
          <a:off x="0" y="0"/>
          <a:ext cx="0" cy="0"/>
          <a:chOff x="0" y="0"/>
          <a:chExt cx="0" cy="0"/>
        </a:xfrm>
      </p:grpSpPr>
      <p:grpSp>
        <p:nvGrpSpPr>
          <p:cNvPr id="541" name="Google Shape;541;p18"/>
          <p:cNvGrpSpPr/>
          <p:nvPr/>
        </p:nvGrpSpPr>
        <p:grpSpPr>
          <a:xfrm>
            <a:off x="0" y="5689036"/>
            <a:ext cx="12192000" cy="768387"/>
            <a:chOff x="0" y="4571577"/>
            <a:chExt cx="9144000" cy="576290"/>
          </a:xfrm>
        </p:grpSpPr>
        <p:sp>
          <p:nvSpPr>
            <p:cNvPr id="542" name="Google Shape;542;p18"/>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18"/>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18"/>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18"/>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6" name="Google Shape;546;p18"/>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18"/>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18"/>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18"/>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18"/>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18"/>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2" name="Google Shape;552;p18"/>
          <p:cNvSpPr txBox="1">
            <a:spLocks noGrp="1"/>
          </p:cNvSpPr>
          <p:nvPr>
            <p:ph type="title"/>
          </p:nvPr>
        </p:nvSpPr>
        <p:spPr>
          <a:xfrm>
            <a:off x="960000" y="1819600"/>
            <a:ext cx="4619600" cy="2303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53" name="Google Shape;553;p18"/>
          <p:cNvSpPr txBox="1">
            <a:spLocks noGrp="1"/>
          </p:cNvSpPr>
          <p:nvPr>
            <p:ph type="subTitle" idx="1"/>
          </p:nvPr>
        </p:nvSpPr>
        <p:spPr>
          <a:xfrm>
            <a:off x="960000" y="4159000"/>
            <a:ext cx="4619600" cy="988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554" name="Google Shape;554;p18"/>
          <p:cNvGrpSpPr/>
          <p:nvPr/>
        </p:nvGrpSpPr>
        <p:grpSpPr>
          <a:xfrm flipH="1">
            <a:off x="10127776" y="4144201"/>
            <a:ext cx="939192" cy="2411283"/>
            <a:chOff x="8049528" y="81447"/>
            <a:chExt cx="1266668" cy="3252044"/>
          </a:xfrm>
        </p:grpSpPr>
        <p:sp>
          <p:nvSpPr>
            <p:cNvPr id="555" name="Google Shape;555;p18"/>
            <p:cNvSpPr/>
            <p:nvPr/>
          </p:nvSpPr>
          <p:spPr>
            <a:xfrm>
              <a:off x="8113524" y="814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6" name="Google Shape;556;p18"/>
            <p:cNvSpPr/>
            <p:nvPr/>
          </p:nvSpPr>
          <p:spPr>
            <a:xfrm>
              <a:off x="8862773" y="13475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7" name="Google Shape;557;p18"/>
            <p:cNvSpPr/>
            <p:nvPr/>
          </p:nvSpPr>
          <p:spPr>
            <a:xfrm>
              <a:off x="8049528" y="1875090"/>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18"/>
            <p:cNvSpPr/>
            <p:nvPr/>
          </p:nvSpPr>
          <p:spPr>
            <a:xfrm>
              <a:off x="8591877" y="252059"/>
              <a:ext cx="38572" cy="308143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18"/>
            <p:cNvSpPr/>
            <p:nvPr/>
          </p:nvSpPr>
          <p:spPr>
            <a:xfrm>
              <a:off x="8586274" y="3116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18"/>
            <p:cNvSpPr/>
            <p:nvPr/>
          </p:nvSpPr>
          <p:spPr>
            <a:xfrm>
              <a:off x="8388384" y="5816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18"/>
            <p:cNvSpPr/>
            <p:nvPr/>
          </p:nvSpPr>
          <p:spPr>
            <a:xfrm>
              <a:off x="8587366" y="16127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18"/>
            <p:cNvSpPr/>
            <p:nvPr/>
          </p:nvSpPr>
          <p:spPr>
            <a:xfrm>
              <a:off x="8272233" y="20142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18"/>
            <p:cNvSpPr/>
            <p:nvPr/>
          </p:nvSpPr>
          <p:spPr>
            <a:xfrm>
              <a:off x="8179520" y="20574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64" name="Google Shape;564;p18"/>
          <p:cNvGrpSpPr/>
          <p:nvPr/>
        </p:nvGrpSpPr>
        <p:grpSpPr>
          <a:xfrm>
            <a:off x="10852919" y="1524495"/>
            <a:ext cx="1351395" cy="4803085"/>
            <a:chOff x="8063667" y="81447"/>
            <a:chExt cx="1252529" cy="4451698"/>
          </a:xfrm>
        </p:grpSpPr>
        <p:sp>
          <p:nvSpPr>
            <p:cNvPr id="565" name="Google Shape;565;p18"/>
            <p:cNvSpPr/>
            <p:nvPr/>
          </p:nvSpPr>
          <p:spPr>
            <a:xfrm>
              <a:off x="8113524" y="814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18"/>
            <p:cNvSpPr/>
            <p:nvPr/>
          </p:nvSpPr>
          <p:spPr>
            <a:xfrm>
              <a:off x="8862773" y="13475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18"/>
            <p:cNvSpPr/>
            <p:nvPr/>
          </p:nvSpPr>
          <p:spPr>
            <a:xfrm>
              <a:off x="8063667" y="1882553"/>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18"/>
            <p:cNvSpPr/>
            <p:nvPr/>
          </p:nvSpPr>
          <p:spPr>
            <a:xfrm>
              <a:off x="8591885" y="252073"/>
              <a:ext cx="38584" cy="428107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18"/>
            <p:cNvSpPr/>
            <p:nvPr/>
          </p:nvSpPr>
          <p:spPr>
            <a:xfrm>
              <a:off x="8586274" y="3116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18"/>
            <p:cNvSpPr/>
            <p:nvPr/>
          </p:nvSpPr>
          <p:spPr>
            <a:xfrm>
              <a:off x="8388384" y="5816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18"/>
            <p:cNvSpPr/>
            <p:nvPr/>
          </p:nvSpPr>
          <p:spPr>
            <a:xfrm>
              <a:off x="8587366" y="16127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18"/>
            <p:cNvSpPr/>
            <p:nvPr/>
          </p:nvSpPr>
          <p:spPr>
            <a:xfrm>
              <a:off x="8272233" y="20142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18"/>
            <p:cNvSpPr/>
            <p:nvPr/>
          </p:nvSpPr>
          <p:spPr>
            <a:xfrm>
              <a:off x="8179520" y="20574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74" name="Google Shape;574;p18"/>
          <p:cNvGrpSpPr/>
          <p:nvPr/>
        </p:nvGrpSpPr>
        <p:grpSpPr>
          <a:xfrm>
            <a:off x="0" y="5722399"/>
            <a:ext cx="12192000" cy="1183117"/>
            <a:chOff x="0" y="4260525"/>
            <a:chExt cx="9144000" cy="887338"/>
          </a:xfrm>
        </p:grpSpPr>
        <p:sp>
          <p:nvSpPr>
            <p:cNvPr id="575" name="Google Shape;575;p18"/>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6" name="Google Shape;576;p18"/>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18"/>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8" name="Google Shape;578;p18"/>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18"/>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0" name="Google Shape;580;p18"/>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18"/>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18"/>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18"/>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18"/>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85" name="Google Shape;585;p18"/>
          <p:cNvSpPr/>
          <p:nvPr/>
        </p:nvSpPr>
        <p:spPr>
          <a:xfrm>
            <a:off x="8538434" y="229201"/>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6" name="Google Shape;586;p18"/>
          <p:cNvSpPr/>
          <p:nvPr/>
        </p:nvSpPr>
        <p:spPr>
          <a:xfrm>
            <a:off x="-321302" y="285032"/>
            <a:ext cx="1529340" cy="731691"/>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87361724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622"/>
        <p:cNvGrpSpPr/>
        <p:nvPr/>
      </p:nvGrpSpPr>
      <p:grpSpPr>
        <a:xfrm>
          <a:off x="0" y="0"/>
          <a:ext cx="0" cy="0"/>
          <a:chOff x="0" y="0"/>
          <a:chExt cx="0" cy="0"/>
        </a:xfrm>
      </p:grpSpPr>
      <p:grpSp>
        <p:nvGrpSpPr>
          <p:cNvPr id="623" name="Google Shape;623;p20"/>
          <p:cNvGrpSpPr/>
          <p:nvPr/>
        </p:nvGrpSpPr>
        <p:grpSpPr>
          <a:xfrm flipH="1">
            <a:off x="-4830" y="5244334"/>
            <a:ext cx="12265372" cy="1690876"/>
            <a:chOff x="-21903" y="3893725"/>
            <a:chExt cx="9199029" cy="1268157"/>
          </a:xfrm>
        </p:grpSpPr>
        <p:sp>
          <p:nvSpPr>
            <p:cNvPr id="624" name="Google Shape;624;p20"/>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5" name="Google Shape;625;p20"/>
            <p:cNvSpPr/>
            <p:nvPr/>
          </p:nvSpPr>
          <p:spPr>
            <a:xfrm>
              <a:off x="2585982"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6" name="Google Shape;626;p20"/>
            <p:cNvSpPr/>
            <p:nvPr/>
          </p:nvSpPr>
          <p:spPr>
            <a:xfrm flipH="1">
              <a:off x="-21903"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27" name="Google Shape;627;p20"/>
          <p:cNvSpPr txBox="1">
            <a:spLocks noGrp="1"/>
          </p:cNvSpPr>
          <p:nvPr>
            <p:ph type="title"/>
          </p:nvPr>
        </p:nvSpPr>
        <p:spPr>
          <a:xfrm>
            <a:off x="2931317" y="4130033"/>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28" name="Google Shape;628;p20"/>
          <p:cNvSpPr txBox="1">
            <a:spLocks noGrp="1"/>
          </p:cNvSpPr>
          <p:nvPr>
            <p:ph type="subTitle" idx="1"/>
          </p:nvPr>
        </p:nvSpPr>
        <p:spPr>
          <a:xfrm>
            <a:off x="2931333" y="4853400"/>
            <a:ext cx="2900400" cy="76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9" name="Google Shape;629;p20"/>
          <p:cNvSpPr txBox="1">
            <a:spLocks noGrp="1"/>
          </p:cNvSpPr>
          <p:nvPr>
            <p:ph type="title" idx="2"/>
          </p:nvPr>
        </p:nvSpPr>
        <p:spPr>
          <a:xfrm>
            <a:off x="6326944" y="4130033"/>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30" name="Google Shape;630;p20"/>
          <p:cNvSpPr txBox="1">
            <a:spLocks noGrp="1"/>
          </p:cNvSpPr>
          <p:nvPr>
            <p:ph type="subTitle" idx="3"/>
          </p:nvPr>
        </p:nvSpPr>
        <p:spPr>
          <a:xfrm>
            <a:off x="6326945" y="4853400"/>
            <a:ext cx="2900400" cy="76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31" name="Google Shape;631;p20"/>
          <p:cNvSpPr txBox="1">
            <a:spLocks noGrp="1"/>
          </p:cNvSpPr>
          <p:nvPr>
            <p:ph type="title" idx="4"/>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632" name="Google Shape;632;p20"/>
          <p:cNvGrpSpPr/>
          <p:nvPr/>
        </p:nvGrpSpPr>
        <p:grpSpPr>
          <a:xfrm>
            <a:off x="11030362" y="4717894"/>
            <a:ext cx="458415" cy="1579172"/>
            <a:chOff x="7968225" y="1691500"/>
            <a:chExt cx="190625" cy="656675"/>
          </a:xfrm>
        </p:grpSpPr>
        <p:sp>
          <p:nvSpPr>
            <p:cNvPr id="633" name="Google Shape;633;p20"/>
            <p:cNvSpPr/>
            <p:nvPr/>
          </p:nvSpPr>
          <p:spPr>
            <a:xfrm>
              <a:off x="7968225" y="1891800"/>
              <a:ext cx="103300" cy="205450"/>
            </a:xfrm>
            <a:custGeom>
              <a:avLst/>
              <a:gdLst/>
              <a:ahLst/>
              <a:cxnLst/>
              <a:rect l="l" t="t" r="r" b="b"/>
              <a:pathLst>
                <a:path w="4132" h="8218" extrusionOk="0">
                  <a:moveTo>
                    <a:pt x="799" y="0"/>
                  </a:moveTo>
                  <a:cubicBezTo>
                    <a:pt x="799" y="0"/>
                    <a:pt x="1" y="5159"/>
                    <a:pt x="3858" y="8217"/>
                  </a:cubicBezTo>
                  <a:cubicBezTo>
                    <a:pt x="3858" y="8217"/>
                    <a:pt x="4132" y="2488"/>
                    <a:pt x="7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4" name="Google Shape;634;p20"/>
            <p:cNvSpPr/>
            <p:nvPr/>
          </p:nvSpPr>
          <p:spPr>
            <a:xfrm>
              <a:off x="8057825" y="2039575"/>
              <a:ext cx="101025" cy="200325"/>
            </a:xfrm>
            <a:custGeom>
              <a:avLst/>
              <a:gdLst/>
              <a:ahLst/>
              <a:cxnLst/>
              <a:rect l="l" t="t" r="r" b="b"/>
              <a:pathLst>
                <a:path w="4041" h="8013" extrusionOk="0">
                  <a:moveTo>
                    <a:pt x="3264" y="1"/>
                  </a:moveTo>
                  <a:lnTo>
                    <a:pt x="3264" y="1"/>
                  </a:lnTo>
                  <a:cubicBezTo>
                    <a:pt x="0" y="2420"/>
                    <a:pt x="297" y="8013"/>
                    <a:pt x="297" y="8013"/>
                  </a:cubicBezTo>
                  <a:cubicBezTo>
                    <a:pt x="4040" y="5023"/>
                    <a:pt x="3264" y="1"/>
                    <a:pt x="32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5" name="Google Shape;635;p20"/>
            <p:cNvSpPr/>
            <p:nvPr/>
          </p:nvSpPr>
          <p:spPr>
            <a:xfrm>
              <a:off x="8055525" y="1847000"/>
              <a:ext cx="18875" cy="501175"/>
            </a:xfrm>
            <a:custGeom>
              <a:avLst/>
              <a:gdLst/>
              <a:ahLst/>
              <a:cxnLst/>
              <a:rect l="l" t="t" r="r" b="b"/>
              <a:pathLst>
                <a:path w="755" h="20047" extrusionOk="0">
                  <a:moveTo>
                    <a:pt x="377" y="0"/>
                  </a:moveTo>
                  <a:cubicBezTo>
                    <a:pt x="189" y="0"/>
                    <a:pt x="1" y="126"/>
                    <a:pt x="1" y="377"/>
                  </a:cubicBezTo>
                  <a:lnTo>
                    <a:pt x="1" y="19687"/>
                  </a:lnTo>
                  <a:cubicBezTo>
                    <a:pt x="1" y="19927"/>
                    <a:pt x="189" y="20047"/>
                    <a:pt x="377" y="20047"/>
                  </a:cubicBezTo>
                  <a:cubicBezTo>
                    <a:pt x="566" y="20047"/>
                    <a:pt x="754" y="19927"/>
                    <a:pt x="754" y="19687"/>
                  </a:cubicBezTo>
                  <a:lnTo>
                    <a:pt x="754" y="377"/>
                  </a:lnTo>
                  <a:cubicBezTo>
                    <a:pt x="754" y="126"/>
                    <a:pt x="566" y="0"/>
                    <a:pt x="3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6" name="Google Shape;636;p20"/>
            <p:cNvSpPr/>
            <p:nvPr/>
          </p:nvSpPr>
          <p:spPr>
            <a:xfrm>
              <a:off x="8004175" y="1691500"/>
              <a:ext cx="126600" cy="219450"/>
            </a:xfrm>
            <a:custGeom>
              <a:avLst/>
              <a:gdLst/>
              <a:ahLst/>
              <a:cxnLst/>
              <a:rect l="l" t="t" r="r" b="b"/>
              <a:pathLst>
                <a:path w="5064" h="8778" extrusionOk="0">
                  <a:moveTo>
                    <a:pt x="2864" y="0"/>
                  </a:moveTo>
                  <a:cubicBezTo>
                    <a:pt x="2213" y="0"/>
                    <a:pt x="2055" y="3493"/>
                    <a:pt x="2055" y="3493"/>
                  </a:cubicBezTo>
                  <a:cubicBezTo>
                    <a:pt x="2055" y="3493"/>
                    <a:pt x="1983" y="934"/>
                    <a:pt x="1285" y="934"/>
                  </a:cubicBezTo>
                  <a:cubicBezTo>
                    <a:pt x="1195" y="934"/>
                    <a:pt x="1094" y="977"/>
                    <a:pt x="982" y="1073"/>
                  </a:cubicBezTo>
                  <a:cubicBezTo>
                    <a:pt x="1" y="1918"/>
                    <a:pt x="92" y="7852"/>
                    <a:pt x="1827" y="8651"/>
                  </a:cubicBezTo>
                  <a:lnTo>
                    <a:pt x="1895" y="8674"/>
                  </a:lnTo>
                  <a:cubicBezTo>
                    <a:pt x="2090" y="8744"/>
                    <a:pt x="2272" y="8777"/>
                    <a:pt x="2443" y="8777"/>
                  </a:cubicBezTo>
                  <a:cubicBezTo>
                    <a:pt x="2770" y="8777"/>
                    <a:pt x="3055" y="8656"/>
                    <a:pt x="3310" y="8446"/>
                  </a:cubicBezTo>
                  <a:cubicBezTo>
                    <a:pt x="4178" y="7715"/>
                    <a:pt x="4634" y="6095"/>
                    <a:pt x="4794" y="5228"/>
                  </a:cubicBezTo>
                  <a:cubicBezTo>
                    <a:pt x="4993" y="4031"/>
                    <a:pt x="5064" y="791"/>
                    <a:pt x="4378" y="791"/>
                  </a:cubicBezTo>
                  <a:cubicBezTo>
                    <a:pt x="4358" y="791"/>
                    <a:pt x="4336" y="793"/>
                    <a:pt x="4315" y="799"/>
                  </a:cubicBezTo>
                  <a:cubicBezTo>
                    <a:pt x="3538" y="982"/>
                    <a:pt x="3287" y="3653"/>
                    <a:pt x="3287" y="3653"/>
                  </a:cubicBezTo>
                  <a:cubicBezTo>
                    <a:pt x="3287" y="3653"/>
                    <a:pt x="3538" y="23"/>
                    <a:pt x="2877" y="1"/>
                  </a:cubicBezTo>
                  <a:cubicBezTo>
                    <a:pt x="2872" y="0"/>
                    <a:pt x="2868" y="0"/>
                    <a:pt x="28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7" name="Google Shape;637;p20"/>
            <p:cNvSpPr/>
            <p:nvPr/>
          </p:nvSpPr>
          <p:spPr>
            <a:xfrm>
              <a:off x="8030425" y="1838200"/>
              <a:ext cx="65650" cy="72750"/>
            </a:xfrm>
            <a:custGeom>
              <a:avLst/>
              <a:gdLst/>
              <a:ahLst/>
              <a:cxnLst/>
              <a:rect l="l" t="t" r="r" b="b"/>
              <a:pathLst>
                <a:path w="2626" h="2910" extrusionOk="0">
                  <a:moveTo>
                    <a:pt x="2174" y="1"/>
                  </a:moveTo>
                  <a:cubicBezTo>
                    <a:pt x="1856" y="1"/>
                    <a:pt x="1461" y="478"/>
                    <a:pt x="1461" y="478"/>
                  </a:cubicBezTo>
                  <a:cubicBezTo>
                    <a:pt x="1461" y="478"/>
                    <a:pt x="1121" y="6"/>
                    <a:pt x="768" y="6"/>
                  </a:cubicBezTo>
                  <a:cubicBezTo>
                    <a:pt x="612" y="6"/>
                    <a:pt x="453" y="98"/>
                    <a:pt x="320" y="364"/>
                  </a:cubicBezTo>
                  <a:cubicBezTo>
                    <a:pt x="1" y="1026"/>
                    <a:pt x="480" y="2190"/>
                    <a:pt x="777" y="2783"/>
                  </a:cubicBezTo>
                  <a:lnTo>
                    <a:pt x="845" y="2806"/>
                  </a:lnTo>
                  <a:cubicBezTo>
                    <a:pt x="1040" y="2876"/>
                    <a:pt x="1222" y="2909"/>
                    <a:pt x="1393" y="2909"/>
                  </a:cubicBezTo>
                  <a:cubicBezTo>
                    <a:pt x="1720" y="2909"/>
                    <a:pt x="2005" y="2788"/>
                    <a:pt x="2260" y="2578"/>
                  </a:cubicBezTo>
                  <a:cubicBezTo>
                    <a:pt x="2443" y="2099"/>
                    <a:pt x="2625" y="1414"/>
                    <a:pt x="2557" y="661"/>
                  </a:cubicBezTo>
                  <a:cubicBezTo>
                    <a:pt x="2515" y="160"/>
                    <a:pt x="2357" y="1"/>
                    <a:pt x="21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38" name="Google Shape;638;p20"/>
          <p:cNvGrpSpPr/>
          <p:nvPr/>
        </p:nvGrpSpPr>
        <p:grpSpPr>
          <a:xfrm>
            <a:off x="11513115" y="3817080"/>
            <a:ext cx="552864" cy="2591181"/>
            <a:chOff x="8547425" y="1163775"/>
            <a:chExt cx="237975" cy="1115350"/>
          </a:xfrm>
        </p:grpSpPr>
        <p:sp>
          <p:nvSpPr>
            <p:cNvPr id="639" name="Google Shape;639;p20"/>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0" name="Google Shape;640;p20"/>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1" name="Google Shape;641;p20"/>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2" name="Google Shape;642;p20"/>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3" name="Google Shape;643;p20"/>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4" name="Google Shape;644;p20"/>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45" name="Google Shape;645;p20"/>
          <p:cNvGrpSpPr/>
          <p:nvPr/>
        </p:nvGrpSpPr>
        <p:grpSpPr>
          <a:xfrm>
            <a:off x="10334753" y="4250037"/>
            <a:ext cx="458403" cy="2148313"/>
            <a:chOff x="8547425" y="1163775"/>
            <a:chExt cx="237975" cy="1115350"/>
          </a:xfrm>
        </p:grpSpPr>
        <p:sp>
          <p:nvSpPr>
            <p:cNvPr id="646" name="Google Shape;646;p20"/>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7" name="Google Shape;647;p20"/>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8" name="Google Shape;648;p20"/>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9" name="Google Shape;649;p20"/>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20"/>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1" name="Google Shape;651;p20"/>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52" name="Google Shape;652;p20"/>
          <p:cNvGrpSpPr/>
          <p:nvPr/>
        </p:nvGrpSpPr>
        <p:grpSpPr>
          <a:xfrm flipH="1">
            <a:off x="723990" y="4847994"/>
            <a:ext cx="458415" cy="1579172"/>
            <a:chOff x="7968225" y="1691500"/>
            <a:chExt cx="190625" cy="656675"/>
          </a:xfrm>
        </p:grpSpPr>
        <p:sp>
          <p:nvSpPr>
            <p:cNvPr id="653" name="Google Shape;653;p20"/>
            <p:cNvSpPr/>
            <p:nvPr/>
          </p:nvSpPr>
          <p:spPr>
            <a:xfrm>
              <a:off x="7968225" y="1891800"/>
              <a:ext cx="103300" cy="205450"/>
            </a:xfrm>
            <a:custGeom>
              <a:avLst/>
              <a:gdLst/>
              <a:ahLst/>
              <a:cxnLst/>
              <a:rect l="l" t="t" r="r" b="b"/>
              <a:pathLst>
                <a:path w="4132" h="8218" extrusionOk="0">
                  <a:moveTo>
                    <a:pt x="799" y="0"/>
                  </a:moveTo>
                  <a:cubicBezTo>
                    <a:pt x="799" y="0"/>
                    <a:pt x="1" y="5159"/>
                    <a:pt x="3858" y="8217"/>
                  </a:cubicBezTo>
                  <a:cubicBezTo>
                    <a:pt x="3858" y="8217"/>
                    <a:pt x="4132" y="2488"/>
                    <a:pt x="7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20"/>
            <p:cNvSpPr/>
            <p:nvPr/>
          </p:nvSpPr>
          <p:spPr>
            <a:xfrm>
              <a:off x="8057825" y="2039575"/>
              <a:ext cx="101025" cy="200325"/>
            </a:xfrm>
            <a:custGeom>
              <a:avLst/>
              <a:gdLst/>
              <a:ahLst/>
              <a:cxnLst/>
              <a:rect l="l" t="t" r="r" b="b"/>
              <a:pathLst>
                <a:path w="4041" h="8013" extrusionOk="0">
                  <a:moveTo>
                    <a:pt x="3264" y="1"/>
                  </a:moveTo>
                  <a:lnTo>
                    <a:pt x="3264" y="1"/>
                  </a:lnTo>
                  <a:cubicBezTo>
                    <a:pt x="0" y="2420"/>
                    <a:pt x="297" y="8013"/>
                    <a:pt x="297" y="8013"/>
                  </a:cubicBezTo>
                  <a:cubicBezTo>
                    <a:pt x="4040" y="5023"/>
                    <a:pt x="3264" y="1"/>
                    <a:pt x="32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20"/>
            <p:cNvSpPr/>
            <p:nvPr/>
          </p:nvSpPr>
          <p:spPr>
            <a:xfrm>
              <a:off x="8055525" y="1847000"/>
              <a:ext cx="18875" cy="501175"/>
            </a:xfrm>
            <a:custGeom>
              <a:avLst/>
              <a:gdLst/>
              <a:ahLst/>
              <a:cxnLst/>
              <a:rect l="l" t="t" r="r" b="b"/>
              <a:pathLst>
                <a:path w="755" h="20047" extrusionOk="0">
                  <a:moveTo>
                    <a:pt x="377" y="0"/>
                  </a:moveTo>
                  <a:cubicBezTo>
                    <a:pt x="189" y="0"/>
                    <a:pt x="1" y="126"/>
                    <a:pt x="1" y="377"/>
                  </a:cubicBezTo>
                  <a:lnTo>
                    <a:pt x="1" y="19687"/>
                  </a:lnTo>
                  <a:cubicBezTo>
                    <a:pt x="1" y="19927"/>
                    <a:pt x="189" y="20047"/>
                    <a:pt x="377" y="20047"/>
                  </a:cubicBezTo>
                  <a:cubicBezTo>
                    <a:pt x="566" y="20047"/>
                    <a:pt x="754" y="19927"/>
                    <a:pt x="754" y="19687"/>
                  </a:cubicBezTo>
                  <a:lnTo>
                    <a:pt x="754" y="377"/>
                  </a:lnTo>
                  <a:cubicBezTo>
                    <a:pt x="754" y="126"/>
                    <a:pt x="566" y="0"/>
                    <a:pt x="3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20"/>
            <p:cNvSpPr/>
            <p:nvPr/>
          </p:nvSpPr>
          <p:spPr>
            <a:xfrm>
              <a:off x="8004175" y="1691500"/>
              <a:ext cx="126600" cy="219450"/>
            </a:xfrm>
            <a:custGeom>
              <a:avLst/>
              <a:gdLst/>
              <a:ahLst/>
              <a:cxnLst/>
              <a:rect l="l" t="t" r="r" b="b"/>
              <a:pathLst>
                <a:path w="5064" h="8778" extrusionOk="0">
                  <a:moveTo>
                    <a:pt x="2864" y="0"/>
                  </a:moveTo>
                  <a:cubicBezTo>
                    <a:pt x="2213" y="0"/>
                    <a:pt x="2055" y="3493"/>
                    <a:pt x="2055" y="3493"/>
                  </a:cubicBezTo>
                  <a:cubicBezTo>
                    <a:pt x="2055" y="3493"/>
                    <a:pt x="1983" y="934"/>
                    <a:pt x="1285" y="934"/>
                  </a:cubicBezTo>
                  <a:cubicBezTo>
                    <a:pt x="1195" y="934"/>
                    <a:pt x="1094" y="977"/>
                    <a:pt x="982" y="1073"/>
                  </a:cubicBezTo>
                  <a:cubicBezTo>
                    <a:pt x="1" y="1918"/>
                    <a:pt x="92" y="7852"/>
                    <a:pt x="1827" y="8651"/>
                  </a:cubicBezTo>
                  <a:lnTo>
                    <a:pt x="1895" y="8674"/>
                  </a:lnTo>
                  <a:cubicBezTo>
                    <a:pt x="2090" y="8744"/>
                    <a:pt x="2272" y="8777"/>
                    <a:pt x="2443" y="8777"/>
                  </a:cubicBezTo>
                  <a:cubicBezTo>
                    <a:pt x="2770" y="8777"/>
                    <a:pt x="3055" y="8656"/>
                    <a:pt x="3310" y="8446"/>
                  </a:cubicBezTo>
                  <a:cubicBezTo>
                    <a:pt x="4178" y="7715"/>
                    <a:pt x="4634" y="6095"/>
                    <a:pt x="4794" y="5228"/>
                  </a:cubicBezTo>
                  <a:cubicBezTo>
                    <a:pt x="4993" y="4031"/>
                    <a:pt x="5064" y="791"/>
                    <a:pt x="4378" y="791"/>
                  </a:cubicBezTo>
                  <a:cubicBezTo>
                    <a:pt x="4358" y="791"/>
                    <a:pt x="4336" y="793"/>
                    <a:pt x="4315" y="799"/>
                  </a:cubicBezTo>
                  <a:cubicBezTo>
                    <a:pt x="3538" y="982"/>
                    <a:pt x="3287" y="3653"/>
                    <a:pt x="3287" y="3653"/>
                  </a:cubicBezTo>
                  <a:cubicBezTo>
                    <a:pt x="3287" y="3653"/>
                    <a:pt x="3538" y="23"/>
                    <a:pt x="2877" y="1"/>
                  </a:cubicBezTo>
                  <a:cubicBezTo>
                    <a:pt x="2872" y="0"/>
                    <a:pt x="2868" y="0"/>
                    <a:pt x="28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20"/>
            <p:cNvSpPr/>
            <p:nvPr/>
          </p:nvSpPr>
          <p:spPr>
            <a:xfrm>
              <a:off x="8030425" y="1838200"/>
              <a:ext cx="65650" cy="72750"/>
            </a:xfrm>
            <a:custGeom>
              <a:avLst/>
              <a:gdLst/>
              <a:ahLst/>
              <a:cxnLst/>
              <a:rect l="l" t="t" r="r" b="b"/>
              <a:pathLst>
                <a:path w="2626" h="2910" extrusionOk="0">
                  <a:moveTo>
                    <a:pt x="2174" y="1"/>
                  </a:moveTo>
                  <a:cubicBezTo>
                    <a:pt x="1856" y="1"/>
                    <a:pt x="1461" y="478"/>
                    <a:pt x="1461" y="478"/>
                  </a:cubicBezTo>
                  <a:cubicBezTo>
                    <a:pt x="1461" y="478"/>
                    <a:pt x="1121" y="6"/>
                    <a:pt x="768" y="6"/>
                  </a:cubicBezTo>
                  <a:cubicBezTo>
                    <a:pt x="612" y="6"/>
                    <a:pt x="453" y="98"/>
                    <a:pt x="320" y="364"/>
                  </a:cubicBezTo>
                  <a:cubicBezTo>
                    <a:pt x="1" y="1026"/>
                    <a:pt x="480" y="2190"/>
                    <a:pt x="777" y="2783"/>
                  </a:cubicBezTo>
                  <a:lnTo>
                    <a:pt x="845" y="2806"/>
                  </a:lnTo>
                  <a:cubicBezTo>
                    <a:pt x="1040" y="2876"/>
                    <a:pt x="1222" y="2909"/>
                    <a:pt x="1393" y="2909"/>
                  </a:cubicBezTo>
                  <a:cubicBezTo>
                    <a:pt x="1720" y="2909"/>
                    <a:pt x="2005" y="2788"/>
                    <a:pt x="2260" y="2578"/>
                  </a:cubicBezTo>
                  <a:cubicBezTo>
                    <a:pt x="2443" y="2099"/>
                    <a:pt x="2625" y="1414"/>
                    <a:pt x="2557" y="661"/>
                  </a:cubicBezTo>
                  <a:cubicBezTo>
                    <a:pt x="2515" y="160"/>
                    <a:pt x="2357" y="1"/>
                    <a:pt x="21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58" name="Google Shape;658;p20"/>
          <p:cNvGrpSpPr/>
          <p:nvPr/>
        </p:nvGrpSpPr>
        <p:grpSpPr>
          <a:xfrm flipH="1">
            <a:off x="146787" y="3947180"/>
            <a:ext cx="552864" cy="2591181"/>
            <a:chOff x="8547425" y="1163775"/>
            <a:chExt cx="237975" cy="1115350"/>
          </a:xfrm>
        </p:grpSpPr>
        <p:sp>
          <p:nvSpPr>
            <p:cNvPr id="659" name="Google Shape;659;p20"/>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20"/>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20"/>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20"/>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20"/>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20"/>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5" name="Google Shape;665;p20"/>
          <p:cNvGrpSpPr/>
          <p:nvPr/>
        </p:nvGrpSpPr>
        <p:grpSpPr>
          <a:xfrm flipH="1">
            <a:off x="1419608" y="4380137"/>
            <a:ext cx="458403" cy="2148313"/>
            <a:chOff x="8547425" y="1163775"/>
            <a:chExt cx="237975" cy="1115350"/>
          </a:xfrm>
        </p:grpSpPr>
        <p:sp>
          <p:nvSpPr>
            <p:cNvPr id="666" name="Google Shape;666;p20"/>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7" name="Google Shape;667;p20"/>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8" name="Google Shape;668;p20"/>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9" name="Google Shape;669;p20"/>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0" name="Google Shape;670;p20"/>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1" name="Google Shape;671;p20"/>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72" name="Google Shape;672;p20"/>
          <p:cNvGrpSpPr/>
          <p:nvPr/>
        </p:nvGrpSpPr>
        <p:grpSpPr>
          <a:xfrm flipH="1">
            <a:off x="-29203" y="5394834"/>
            <a:ext cx="12265372" cy="1690876"/>
            <a:chOff x="-21903" y="3893725"/>
            <a:chExt cx="9199029" cy="1268157"/>
          </a:xfrm>
        </p:grpSpPr>
        <p:sp>
          <p:nvSpPr>
            <p:cNvPr id="673" name="Google Shape;673;p20"/>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4" name="Google Shape;674;p20"/>
            <p:cNvSpPr/>
            <p:nvPr/>
          </p:nvSpPr>
          <p:spPr>
            <a:xfrm>
              <a:off x="2585982"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5" name="Google Shape;675;p20"/>
            <p:cNvSpPr/>
            <p:nvPr/>
          </p:nvSpPr>
          <p:spPr>
            <a:xfrm flipH="1">
              <a:off x="-21903"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76" name="Google Shape;676;p20"/>
          <p:cNvSpPr/>
          <p:nvPr/>
        </p:nvSpPr>
        <p:spPr>
          <a:xfrm>
            <a:off x="-487783" y="2047384"/>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7" name="Google Shape;677;p20"/>
          <p:cNvSpPr/>
          <p:nvPr/>
        </p:nvSpPr>
        <p:spPr>
          <a:xfrm>
            <a:off x="9981284" y="1722618"/>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84363701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678"/>
        <p:cNvGrpSpPr/>
        <p:nvPr/>
      </p:nvGrpSpPr>
      <p:grpSpPr>
        <a:xfrm>
          <a:off x="0" y="0"/>
          <a:ext cx="0" cy="0"/>
          <a:chOff x="0" y="0"/>
          <a:chExt cx="0" cy="0"/>
        </a:xfrm>
      </p:grpSpPr>
      <p:sp>
        <p:nvSpPr>
          <p:cNvPr id="679" name="Google Shape;679;p21"/>
          <p:cNvSpPr txBox="1">
            <a:spLocks noGrp="1"/>
          </p:cNvSpPr>
          <p:nvPr>
            <p:ph type="body" idx="1"/>
          </p:nvPr>
        </p:nvSpPr>
        <p:spPr>
          <a:xfrm>
            <a:off x="958000" y="2127732"/>
            <a:ext cx="5112800" cy="3795200"/>
          </a:xfrm>
          <a:prstGeom prst="rect">
            <a:avLst/>
          </a:prstGeom>
          <a:noFill/>
          <a:ln>
            <a:noFill/>
          </a:ln>
        </p:spPr>
        <p:txBody>
          <a:bodyPr spcFirstLastPara="1" wrap="square" lIns="91425" tIns="91425" rIns="91425" bIns="91425" anchor="b" anchorCtr="0">
            <a:noAutofit/>
          </a:bodyPr>
          <a:lstStyle>
            <a:lvl1pPr marL="609585" lvl="0" indent="-414856" rtl="0">
              <a:lnSpc>
                <a:spcPct val="100000"/>
              </a:lnSpc>
              <a:spcBef>
                <a:spcPts val="0"/>
              </a:spcBef>
              <a:spcAft>
                <a:spcPts val="0"/>
              </a:spcAft>
              <a:buSzPts val="1300"/>
              <a:buChar char="●"/>
              <a:defRPr sz="1733"/>
            </a:lvl1pPr>
            <a:lvl2pPr marL="1219170" lvl="1" indent="-423323" rtl="0">
              <a:spcBef>
                <a:spcPts val="0"/>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endParaRPr/>
          </a:p>
        </p:txBody>
      </p:sp>
      <p:sp>
        <p:nvSpPr>
          <p:cNvPr id="680" name="Google Shape;680;p21"/>
          <p:cNvSpPr txBox="1">
            <a:spLocks noGrp="1"/>
          </p:cNvSpPr>
          <p:nvPr>
            <p:ph type="body" idx="2"/>
          </p:nvPr>
        </p:nvSpPr>
        <p:spPr>
          <a:xfrm>
            <a:off x="6121200" y="2130740"/>
            <a:ext cx="5112800" cy="3792000"/>
          </a:xfrm>
          <a:prstGeom prst="rect">
            <a:avLst/>
          </a:prstGeom>
          <a:noFill/>
          <a:ln>
            <a:noFill/>
          </a:ln>
        </p:spPr>
        <p:txBody>
          <a:bodyPr spcFirstLastPara="1" wrap="square" lIns="91425" tIns="91425" rIns="91425" bIns="91425" anchor="b" anchorCtr="0">
            <a:noAutofit/>
          </a:bodyPr>
          <a:lstStyle>
            <a:lvl1pPr marL="609585" lvl="0" indent="-414856" rtl="0">
              <a:lnSpc>
                <a:spcPct val="100000"/>
              </a:lnSpc>
              <a:spcBef>
                <a:spcPts val="0"/>
              </a:spcBef>
              <a:spcAft>
                <a:spcPts val="0"/>
              </a:spcAft>
              <a:buSzPts val="1300"/>
              <a:buChar char="●"/>
              <a:defRPr sz="1733"/>
            </a:lvl1pPr>
            <a:lvl2pPr marL="1219170" lvl="1" indent="-423323" rtl="0">
              <a:spcBef>
                <a:spcPts val="0"/>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endParaRPr/>
          </a:p>
        </p:txBody>
      </p:sp>
      <p:sp>
        <p:nvSpPr>
          <p:cNvPr id="681" name="Google Shape;681;p21"/>
          <p:cNvSpPr/>
          <p:nvPr/>
        </p:nvSpPr>
        <p:spPr>
          <a:xfrm flipH="1">
            <a:off x="0" y="1100"/>
            <a:ext cx="958000" cy="9580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2" name="Google Shape;682;p21"/>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83" name="Google Shape;683;p21"/>
          <p:cNvSpPr/>
          <p:nvPr/>
        </p:nvSpPr>
        <p:spPr>
          <a:xfrm>
            <a:off x="-450317" y="720000"/>
            <a:ext cx="2134879" cy="671784"/>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4" name="Google Shape;684;p21"/>
          <p:cNvSpPr/>
          <p:nvPr/>
        </p:nvSpPr>
        <p:spPr>
          <a:xfrm>
            <a:off x="11353836" y="1095"/>
            <a:ext cx="1395049" cy="438981"/>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5" name="Google Shape;685;p21"/>
          <p:cNvSpPr/>
          <p:nvPr/>
        </p:nvSpPr>
        <p:spPr>
          <a:xfrm>
            <a:off x="10426063" y="846467"/>
            <a:ext cx="1843805" cy="671784"/>
          </a:xfrm>
          <a:custGeom>
            <a:avLst/>
            <a:gdLst/>
            <a:ahLst/>
            <a:cxnLst/>
            <a:rect l="l" t="t" r="r" b="b"/>
            <a:pathLst>
              <a:path w="35340" h="12876" extrusionOk="0">
                <a:moveTo>
                  <a:pt x="22643" y="1"/>
                </a:moveTo>
                <a:cubicBezTo>
                  <a:pt x="18871" y="1"/>
                  <a:pt x="16993" y="4655"/>
                  <a:pt x="16993" y="4655"/>
                </a:cubicBezTo>
                <a:cubicBezTo>
                  <a:pt x="16993" y="4655"/>
                  <a:pt x="16103" y="1985"/>
                  <a:pt x="13153" y="1985"/>
                </a:cubicBezTo>
                <a:cubicBezTo>
                  <a:pt x="12603" y="1985"/>
                  <a:pt x="11980" y="2078"/>
                  <a:pt x="11279" y="2299"/>
                </a:cubicBezTo>
                <a:cubicBezTo>
                  <a:pt x="6817" y="3702"/>
                  <a:pt x="8071" y="8564"/>
                  <a:pt x="8071" y="8564"/>
                </a:cubicBezTo>
                <a:cubicBezTo>
                  <a:pt x="8071" y="8564"/>
                  <a:pt x="6582" y="7635"/>
                  <a:pt x="4846" y="7635"/>
                </a:cubicBezTo>
                <a:cubicBezTo>
                  <a:pt x="3022" y="7635"/>
                  <a:pt x="925" y="8662"/>
                  <a:pt x="0" y="12875"/>
                </a:cubicBezTo>
                <a:lnTo>
                  <a:pt x="33685" y="12875"/>
                </a:lnTo>
                <a:cubicBezTo>
                  <a:pt x="33685" y="12875"/>
                  <a:pt x="35339" y="6415"/>
                  <a:pt x="31053" y="6415"/>
                </a:cubicBezTo>
                <a:cubicBezTo>
                  <a:pt x="30504" y="6415"/>
                  <a:pt x="29858" y="6521"/>
                  <a:pt x="29098" y="6760"/>
                </a:cubicBezTo>
                <a:cubicBezTo>
                  <a:pt x="29098" y="6760"/>
                  <a:pt x="28823" y="1597"/>
                  <a:pt x="24086" y="218"/>
                </a:cubicBezTo>
                <a:cubicBezTo>
                  <a:pt x="23578" y="68"/>
                  <a:pt x="23097" y="1"/>
                  <a:pt x="22643"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86" name="Google Shape;686;p21"/>
          <p:cNvGrpSpPr/>
          <p:nvPr/>
        </p:nvGrpSpPr>
        <p:grpSpPr>
          <a:xfrm flipH="1">
            <a:off x="-80173" y="5933595"/>
            <a:ext cx="1589637" cy="958044"/>
            <a:chOff x="-198321" y="4612250"/>
            <a:chExt cx="821830" cy="622915"/>
          </a:xfrm>
        </p:grpSpPr>
        <p:sp>
          <p:nvSpPr>
            <p:cNvPr id="687" name="Google Shape;687;p21"/>
            <p:cNvSpPr/>
            <p:nvPr/>
          </p:nvSpPr>
          <p:spPr>
            <a:xfrm>
              <a:off x="-198321" y="4612250"/>
              <a:ext cx="821830" cy="62291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21"/>
            <p:cNvSpPr/>
            <p:nvPr/>
          </p:nvSpPr>
          <p:spPr>
            <a:xfrm>
              <a:off x="-100287" y="4675414"/>
              <a:ext cx="718287" cy="559748"/>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21"/>
            <p:cNvSpPr/>
            <p:nvPr/>
          </p:nvSpPr>
          <p:spPr>
            <a:xfrm rot="1117623" flipH="1">
              <a:off x="308035" y="4919398"/>
              <a:ext cx="176559" cy="159094"/>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90" name="Google Shape;690;p21"/>
          <p:cNvGrpSpPr/>
          <p:nvPr/>
        </p:nvGrpSpPr>
        <p:grpSpPr>
          <a:xfrm rot="-5400000">
            <a:off x="10923134" y="5696134"/>
            <a:ext cx="1589637" cy="958044"/>
            <a:chOff x="-68849" y="4447989"/>
            <a:chExt cx="821830" cy="622915"/>
          </a:xfrm>
        </p:grpSpPr>
        <p:sp>
          <p:nvSpPr>
            <p:cNvPr id="691" name="Google Shape;691;p21"/>
            <p:cNvSpPr/>
            <p:nvPr/>
          </p:nvSpPr>
          <p:spPr>
            <a:xfrm flipH="1">
              <a:off x="-68849" y="4447989"/>
              <a:ext cx="821830" cy="62291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2" name="Google Shape;692;p21"/>
            <p:cNvSpPr/>
            <p:nvPr/>
          </p:nvSpPr>
          <p:spPr>
            <a:xfrm flipH="1">
              <a:off x="-63341" y="4511154"/>
              <a:ext cx="718287" cy="559748"/>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56744344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693"/>
        <p:cNvGrpSpPr/>
        <p:nvPr/>
      </p:nvGrpSpPr>
      <p:grpSpPr>
        <a:xfrm>
          <a:off x="0" y="0"/>
          <a:ext cx="0" cy="0"/>
          <a:chOff x="0" y="0"/>
          <a:chExt cx="0" cy="0"/>
        </a:xfrm>
      </p:grpSpPr>
      <p:grpSp>
        <p:nvGrpSpPr>
          <p:cNvPr id="694" name="Google Shape;694;p22"/>
          <p:cNvGrpSpPr/>
          <p:nvPr/>
        </p:nvGrpSpPr>
        <p:grpSpPr>
          <a:xfrm>
            <a:off x="0" y="5689036"/>
            <a:ext cx="12192000" cy="768387"/>
            <a:chOff x="0" y="4571577"/>
            <a:chExt cx="9144000" cy="576290"/>
          </a:xfrm>
        </p:grpSpPr>
        <p:sp>
          <p:nvSpPr>
            <p:cNvPr id="695" name="Google Shape;695;p22"/>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22"/>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7" name="Google Shape;697;p22"/>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22"/>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22"/>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22"/>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22"/>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22"/>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22"/>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22"/>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05" name="Google Shape;705;p22"/>
          <p:cNvSpPr txBox="1">
            <a:spLocks noGrp="1"/>
          </p:cNvSpPr>
          <p:nvPr>
            <p:ph type="title"/>
          </p:nvPr>
        </p:nvSpPr>
        <p:spPr>
          <a:xfrm>
            <a:off x="1250267" y="3557017"/>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06" name="Google Shape;706;p22"/>
          <p:cNvSpPr txBox="1">
            <a:spLocks noGrp="1"/>
          </p:cNvSpPr>
          <p:nvPr>
            <p:ph type="subTitle" idx="1"/>
          </p:nvPr>
        </p:nvSpPr>
        <p:spPr>
          <a:xfrm>
            <a:off x="1250267" y="4082584"/>
            <a:ext cx="2900400" cy="115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07" name="Google Shape;707;p22"/>
          <p:cNvSpPr txBox="1">
            <a:spLocks noGrp="1"/>
          </p:cNvSpPr>
          <p:nvPr>
            <p:ph type="title" idx="2"/>
          </p:nvPr>
        </p:nvSpPr>
        <p:spPr>
          <a:xfrm>
            <a:off x="4645892" y="3557017"/>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08" name="Google Shape;708;p22"/>
          <p:cNvSpPr txBox="1">
            <a:spLocks noGrp="1"/>
          </p:cNvSpPr>
          <p:nvPr>
            <p:ph type="subTitle" idx="3"/>
          </p:nvPr>
        </p:nvSpPr>
        <p:spPr>
          <a:xfrm>
            <a:off x="4645895" y="4082584"/>
            <a:ext cx="2900400" cy="115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09" name="Google Shape;709;p22"/>
          <p:cNvSpPr txBox="1">
            <a:spLocks noGrp="1"/>
          </p:cNvSpPr>
          <p:nvPr>
            <p:ph type="title" idx="4"/>
          </p:nvPr>
        </p:nvSpPr>
        <p:spPr>
          <a:xfrm>
            <a:off x="8041528" y="3557017"/>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10" name="Google Shape;710;p22"/>
          <p:cNvSpPr txBox="1">
            <a:spLocks noGrp="1"/>
          </p:cNvSpPr>
          <p:nvPr>
            <p:ph type="subTitle" idx="5"/>
          </p:nvPr>
        </p:nvSpPr>
        <p:spPr>
          <a:xfrm>
            <a:off x="8041532" y="4082584"/>
            <a:ext cx="2900400" cy="115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711" name="Google Shape;711;p22"/>
          <p:cNvGrpSpPr/>
          <p:nvPr/>
        </p:nvGrpSpPr>
        <p:grpSpPr>
          <a:xfrm>
            <a:off x="0" y="5680700"/>
            <a:ext cx="12192000" cy="1183117"/>
            <a:chOff x="0" y="4260525"/>
            <a:chExt cx="9144000" cy="887338"/>
          </a:xfrm>
        </p:grpSpPr>
        <p:sp>
          <p:nvSpPr>
            <p:cNvPr id="712" name="Google Shape;712;p22"/>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22"/>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22"/>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22"/>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22"/>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22"/>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22"/>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22"/>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22"/>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22"/>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22" name="Google Shape;722;p22"/>
          <p:cNvGrpSpPr/>
          <p:nvPr/>
        </p:nvGrpSpPr>
        <p:grpSpPr>
          <a:xfrm flipH="1">
            <a:off x="10199695" y="5578790"/>
            <a:ext cx="1031791" cy="1320868"/>
            <a:chOff x="4376621" y="3930330"/>
            <a:chExt cx="1138339" cy="1457482"/>
          </a:xfrm>
        </p:grpSpPr>
        <p:sp>
          <p:nvSpPr>
            <p:cNvPr id="723" name="Google Shape;723;p22"/>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22"/>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22"/>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26" name="Google Shape;726;p22"/>
          <p:cNvGrpSpPr/>
          <p:nvPr/>
        </p:nvGrpSpPr>
        <p:grpSpPr>
          <a:xfrm flipH="1">
            <a:off x="10893842" y="5476885"/>
            <a:ext cx="856257" cy="1478267"/>
            <a:chOff x="3804453" y="3817886"/>
            <a:chExt cx="944680" cy="1631161"/>
          </a:xfrm>
        </p:grpSpPr>
        <p:sp>
          <p:nvSpPr>
            <p:cNvPr id="727" name="Google Shape;727;p22"/>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22"/>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22"/>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0" name="Google Shape;730;p22"/>
          <p:cNvGrpSpPr/>
          <p:nvPr/>
        </p:nvGrpSpPr>
        <p:grpSpPr>
          <a:xfrm>
            <a:off x="1084542" y="5634307"/>
            <a:ext cx="1031791" cy="1320868"/>
            <a:chOff x="4376621" y="3930330"/>
            <a:chExt cx="1138339" cy="1457482"/>
          </a:xfrm>
        </p:grpSpPr>
        <p:sp>
          <p:nvSpPr>
            <p:cNvPr id="731" name="Google Shape;731;p22"/>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22"/>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22"/>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4" name="Google Shape;734;p22"/>
          <p:cNvGrpSpPr/>
          <p:nvPr/>
        </p:nvGrpSpPr>
        <p:grpSpPr>
          <a:xfrm>
            <a:off x="574262" y="5398819"/>
            <a:ext cx="856257" cy="1478267"/>
            <a:chOff x="3804453" y="3817886"/>
            <a:chExt cx="944680" cy="1631161"/>
          </a:xfrm>
        </p:grpSpPr>
        <p:sp>
          <p:nvSpPr>
            <p:cNvPr id="735" name="Google Shape;735;p22"/>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22"/>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22"/>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8" name="Google Shape;738;p22"/>
          <p:cNvGrpSpPr/>
          <p:nvPr/>
        </p:nvGrpSpPr>
        <p:grpSpPr>
          <a:xfrm>
            <a:off x="11265374" y="2488667"/>
            <a:ext cx="1106133" cy="3528367"/>
            <a:chOff x="8449030" y="1866500"/>
            <a:chExt cx="829600" cy="2646275"/>
          </a:xfrm>
        </p:grpSpPr>
        <p:sp>
          <p:nvSpPr>
            <p:cNvPr id="739" name="Google Shape;739;p22"/>
            <p:cNvSpPr/>
            <p:nvPr/>
          </p:nvSpPr>
          <p:spPr>
            <a:xfrm>
              <a:off x="8449030" y="1866500"/>
              <a:ext cx="829600" cy="2646275"/>
            </a:xfrm>
            <a:custGeom>
              <a:avLst/>
              <a:gdLst/>
              <a:ahLst/>
              <a:cxnLst/>
              <a:rect l="l" t="t" r="r" b="b"/>
              <a:pathLst>
                <a:path w="33184" h="105851" extrusionOk="0">
                  <a:moveTo>
                    <a:pt x="22322" y="1"/>
                  </a:moveTo>
                  <a:cubicBezTo>
                    <a:pt x="19049" y="1"/>
                    <a:pt x="14806" y="1870"/>
                    <a:pt x="15038" y="11665"/>
                  </a:cubicBezTo>
                  <a:cubicBezTo>
                    <a:pt x="15038" y="11665"/>
                    <a:pt x="5665" y="13419"/>
                    <a:pt x="10351" y="29058"/>
                  </a:cubicBezTo>
                  <a:cubicBezTo>
                    <a:pt x="10351" y="29058"/>
                    <a:pt x="1755" y="33545"/>
                    <a:pt x="9173" y="47028"/>
                  </a:cubicBezTo>
                  <a:cubicBezTo>
                    <a:pt x="9173" y="47028"/>
                    <a:pt x="0" y="57981"/>
                    <a:pt x="6642" y="70487"/>
                  </a:cubicBezTo>
                  <a:cubicBezTo>
                    <a:pt x="6642" y="70487"/>
                    <a:pt x="1379" y="79460"/>
                    <a:pt x="6442" y="91014"/>
                  </a:cubicBezTo>
                  <a:cubicBezTo>
                    <a:pt x="6442" y="91014"/>
                    <a:pt x="2156" y="96678"/>
                    <a:pt x="6642" y="105851"/>
                  </a:cubicBezTo>
                  <a:lnTo>
                    <a:pt x="26392" y="105851"/>
                  </a:lnTo>
                  <a:cubicBezTo>
                    <a:pt x="26392" y="105851"/>
                    <a:pt x="33184" y="27304"/>
                    <a:pt x="28798" y="6001"/>
                  </a:cubicBezTo>
                  <a:cubicBezTo>
                    <a:pt x="28146" y="2793"/>
                    <a:pt x="27219" y="863"/>
                    <a:pt x="25991" y="712"/>
                  </a:cubicBezTo>
                  <a:cubicBezTo>
                    <a:pt x="25991" y="712"/>
                    <a:pt x="24341" y="1"/>
                    <a:pt x="223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22"/>
            <p:cNvSpPr/>
            <p:nvPr/>
          </p:nvSpPr>
          <p:spPr>
            <a:xfrm>
              <a:off x="8556180" y="1952550"/>
              <a:ext cx="722450" cy="2560225"/>
            </a:xfrm>
            <a:custGeom>
              <a:avLst/>
              <a:gdLst/>
              <a:ahLst/>
              <a:cxnLst/>
              <a:rect l="l" t="t" r="r" b="b"/>
              <a:pathLst>
                <a:path w="28898" h="102409" extrusionOk="0">
                  <a:moveTo>
                    <a:pt x="19928" y="0"/>
                  </a:moveTo>
                  <a:cubicBezTo>
                    <a:pt x="19241" y="0"/>
                    <a:pt x="18527" y="182"/>
                    <a:pt x="17795" y="604"/>
                  </a:cubicBezTo>
                  <a:cubicBezTo>
                    <a:pt x="12707" y="3536"/>
                    <a:pt x="14487" y="11331"/>
                    <a:pt x="14487" y="11331"/>
                  </a:cubicBezTo>
                  <a:cubicBezTo>
                    <a:pt x="14487" y="11331"/>
                    <a:pt x="4887" y="15842"/>
                    <a:pt x="10176" y="25992"/>
                  </a:cubicBezTo>
                  <a:cubicBezTo>
                    <a:pt x="10176" y="25992"/>
                    <a:pt x="1178" y="32258"/>
                    <a:pt x="8797" y="44564"/>
                  </a:cubicBezTo>
                  <a:cubicBezTo>
                    <a:pt x="8797" y="44564"/>
                    <a:pt x="0" y="54739"/>
                    <a:pt x="7243" y="65667"/>
                  </a:cubicBezTo>
                  <a:cubicBezTo>
                    <a:pt x="7243" y="65667"/>
                    <a:pt x="401" y="77973"/>
                    <a:pt x="6842" y="84439"/>
                  </a:cubicBezTo>
                  <a:cubicBezTo>
                    <a:pt x="6842" y="84439"/>
                    <a:pt x="1704" y="94539"/>
                    <a:pt x="7168" y="102409"/>
                  </a:cubicBezTo>
                  <a:lnTo>
                    <a:pt x="22106" y="102409"/>
                  </a:lnTo>
                  <a:cubicBezTo>
                    <a:pt x="22106" y="102409"/>
                    <a:pt x="28898" y="23862"/>
                    <a:pt x="24512" y="2559"/>
                  </a:cubicBezTo>
                  <a:cubicBezTo>
                    <a:pt x="23268" y="1189"/>
                    <a:pt x="21687" y="0"/>
                    <a:pt x="199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22"/>
            <p:cNvSpPr/>
            <p:nvPr/>
          </p:nvSpPr>
          <p:spPr>
            <a:xfrm>
              <a:off x="8916930" y="2499925"/>
              <a:ext cx="262825" cy="465800"/>
            </a:xfrm>
            <a:custGeom>
              <a:avLst/>
              <a:gdLst/>
              <a:ahLst/>
              <a:cxnLst/>
              <a:rect l="l" t="t" r="r" b="b"/>
              <a:pathLst>
                <a:path w="10513" h="18632" extrusionOk="0">
                  <a:moveTo>
                    <a:pt x="535" y="1"/>
                  </a:moveTo>
                  <a:cubicBezTo>
                    <a:pt x="276" y="1"/>
                    <a:pt x="1" y="277"/>
                    <a:pt x="157" y="589"/>
                  </a:cubicBezTo>
                  <a:cubicBezTo>
                    <a:pt x="3340" y="6528"/>
                    <a:pt x="6498" y="12493"/>
                    <a:pt x="9681" y="18433"/>
                  </a:cubicBezTo>
                  <a:cubicBezTo>
                    <a:pt x="9751" y="18573"/>
                    <a:pt x="9864" y="18631"/>
                    <a:pt x="9980" y="18631"/>
                  </a:cubicBezTo>
                  <a:cubicBezTo>
                    <a:pt x="10239" y="18631"/>
                    <a:pt x="10513" y="18344"/>
                    <a:pt x="10357" y="18032"/>
                  </a:cubicBezTo>
                  <a:cubicBezTo>
                    <a:pt x="7174" y="12092"/>
                    <a:pt x="4016" y="6153"/>
                    <a:pt x="833" y="188"/>
                  </a:cubicBezTo>
                  <a:cubicBezTo>
                    <a:pt x="764" y="56"/>
                    <a:pt x="651" y="1"/>
                    <a:pt x="535"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22"/>
            <p:cNvSpPr/>
            <p:nvPr/>
          </p:nvSpPr>
          <p:spPr>
            <a:xfrm>
              <a:off x="8844155" y="2702700"/>
              <a:ext cx="320750" cy="405700"/>
            </a:xfrm>
            <a:custGeom>
              <a:avLst/>
              <a:gdLst/>
              <a:ahLst/>
              <a:cxnLst/>
              <a:rect l="l" t="t" r="r" b="b"/>
              <a:pathLst>
                <a:path w="12830" h="16228" extrusionOk="0">
                  <a:moveTo>
                    <a:pt x="549" y="0"/>
                  </a:moveTo>
                  <a:cubicBezTo>
                    <a:pt x="267" y="0"/>
                    <a:pt x="1" y="268"/>
                    <a:pt x="211" y="548"/>
                  </a:cubicBezTo>
                  <a:cubicBezTo>
                    <a:pt x="4120" y="5736"/>
                    <a:pt x="8030" y="10899"/>
                    <a:pt x="11940" y="16062"/>
                  </a:cubicBezTo>
                  <a:cubicBezTo>
                    <a:pt x="12028" y="16179"/>
                    <a:pt x="12148" y="16228"/>
                    <a:pt x="12267" y="16228"/>
                  </a:cubicBezTo>
                  <a:cubicBezTo>
                    <a:pt x="12553" y="16228"/>
                    <a:pt x="12829" y="15944"/>
                    <a:pt x="12617" y="15661"/>
                  </a:cubicBezTo>
                  <a:cubicBezTo>
                    <a:pt x="8707" y="10498"/>
                    <a:pt x="4797" y="5335"/>
                    <a:pt x="887" y="172"/>
                  </a:cubicBezTo>
                  <a:cubicBezTo>
                    <a:pt x="796" y="51"/>
                    <a:pt x="671" y="0"/>
                    <a:pt x="549"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22"/>
            <p:cNvSpPr/>
            <p:nvPr/>
          </p:nvSpPr>
          <p:spPr>
            <a:xfrm>
              <a:off x="8860455" y="3360325"/>
              <a:ext cx="284325" cy="393225"/>
            </a:xfrm>
            <a:custGeom>
              <a:avLst/>
              <a:gdLst/>
              <a:ahLst/>
              <a:cxnLst/>
              <a:rect l="l" t="t" r="r" b="b"/>
              <a:pathLst>
                <a:path w="11373" h="15729" extrusionOk="0">
                  <a:moveTo>
                    <a:pt x="558" y="0"/>
                  </a:moveTo>
                  <a:cubicBezTo>
                    <a:pt x="277" y="0"/>
                    <a:pt x="1" y="280"/>
                    <a:pt x="210" y="559"/>
                  </a:cubicBezTo>
                  <a:cubicBezTo>
                    <a:pt x="3644" y="5571"/>
                    <a:pt x="7077" y="10559"/>
                    <a:pt x="10511" y="15546"/>
                  </a:cubicBezTo>
                  <a:cubicBezTo>
                    <a:pt x="10594" y="15675"/>
                    <a:pt x="10714" y="15728"/>
                    <a:pt x="10832" y="15728"/>
                  </a:cubicBezTo>
                  <a:cubicBezTo>
                    <a:pt x="11106" y="15728"/>
                    <a:pt x="11373" y="15443"/>
                    <a:pt x="11163" y="15145"/>
                  </a:cubicBezTo>
                  <a:cubicBezTo>
                    <a:pt x="7754" y="10158"/>
                    <a:pt x="4321" y="5170"/>
                    <a:pt x="887" y="183"/>
                  </a:cubicBezTo>
                  <a:cubicBezTo>
                    <a:pt x="803" y="53"/>
                    <a:pt x="680" y="0"/>
                    <a:pt x="558"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22"/>
            <p:cNvSpPr/>
            <p:nvPr/>
          </p:nvSpPr>
          <p:spPr>
            <a:xfrm>
              <a:off x="8824655" y="3813125"/>
              <a:ext cx="281275" cy="353700"/>
            </a:xfrm>
            <a:custGeom>
              <a:avLst/>
              <a:gdLst/>
              <a:ahLst/>
              <a:cxnLst/>
              <a:rect l="l" t="t" r="r" b="b"/>
              <a:pathLst>
                <a:path w="11251" h="14148" extrusionOk="0">
                  <a:moveTo>
                    <a:pt x="563" y="0"/>
                  </a:moveTo>
                  <a:cubicBezTo>
                    <a:pt x="277" y="0"/>
                    <a:pt x="1" y="284"/>
                    <a:pt x="214" y="567"/>
                  </a:cubicBezTo>
                  <a:cubicBezTo>
                    <a:pt x="3597" y="5028"/>
                    <a:pt x="6981" y="9515"/>
                    <a:pt x="10364" y="13976"/>
                  </a:cubicBezTo>
                  <a:cubicBezTo>
                    <a:pt x="10455" y="14097"/>
                    <a:pt x="10580" y="14147"/>
                    <a:pt x="10702" y="14147"/>
                  </a:cubicBezTo>
                  <a:cubicBezTo>
                    <a:pt x="10985" y="14147"/>
                    <a:pt x="11251" y="13880"/>
                    <a:pt x="11041" y="13600"/>
                  </a:cubicBezTo>
                  <a:cubicBezTo>
                    <a:pt x="7657" y="9114"/>
                    <a:pt x="4274" y="4652"/>
                    <a:pt x="890" y="166"/>
                  </a:cubicBezTo>
                  <a:cubicBezTo>
                    <a:pt x="802" y="49"/>
                    <a:pt x="682" y="0"/>
                    <a:pt x="563"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22"/>
            <p:cNvSpPr/>
            <p:nvPr/>
          </p:nvSpPr>
          <p:spPr>
            <a:xfrm>
              <a:off x="8826405" y="4118975"/>
              <a:ext cx="284125" cy="129675"/>
            </a:xfrm>
            <a:custGeom>
              <a:avLst/>
              <a:gdLst/>
              <a:ahLst/>
              <a:cxnLst/>
              <a:rect l="l" t="t" r="r" b="b"/>
              <a:pathLst>
                <a:path w="11365" h="5187" extrusionOk="0">
                  <a:moveTo>
                    <a:pt x="628" y="1"/>
                  </a:moveTo>
                  <a:cubicBezTo>
                    <a:pt x="256" y="1"/>
                    <a:pt x="0" y="539"/>
                    <a:pt x="394" y="714"/>
                  </a:cubicBezTo>
                  <a:cubicBezTo>
                    <a:pt x="3803" y="2193"/>
                    <a:pt x="7186" y="3672"/>
                    <a:pt x="10570" y="5150"/>
                  </a:cubicBezTo>
                  <a:cubicBezTo>
                    <a:pt x="10627" y="5176"/>
                    <a:pt x="10683" y="5187"/>
                    <a:pt x="10737" y="5187"/>
                  </a:cubicBezTo>
                  <a:cubicBezTo>
                    <a:pt x="11109" y="5187"/>
                    <a:pt x="11365" y="4649"/>
                    <a:pt x="10971" y="4474"/>
                  </a:cubicBezTo>
                  <a:cubicBezTo>
                    <a:pt x="7587" y="2995"/>
                    <a:pt x="4179" y="1516"/>
                    <a:pt x="795" y="37"/>
                  </a:cubicBezTo>
                  <a:cubicBezTo>
                    <a:pt x="738" y="12"/>
                    <a:pt x="682" y="1"/>
                    <a:pt x="628"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22"/>
            <p:cNvSpPr/>
            <p:nvPr/>
          </p:nvSpPr>
          <p:spPr>
            <a:xfrm>
              <a:off x="8885755" y="2468250"/>
              <a:ext cx="95250" cy="95275"/>
            </a:xfrm>
            <a:custGeom>
              <a:avLst/>
              <a:gdLst/>
              <a:ahLst/>
              <a:cxnLst/>
              <a:rect l="l" t="t" r="r" b="b"/>
              <a:pathLst>
                <a:path w="3810" h="3811" extrusionOk="0">
                  <a:moveTo>
                    <a:pt x="1905" y="1"/>
                  </a:moveTo>
                  <a:cubicBezTo>
                    <a:pt x="852" y="1"/>
                    <a:pt x="0" y="853"/>
                    <a:pt x="0" y="1906"/>
                  </a:cubicBezTo>
                  <a:cubicBezTo>
                    <a:pt x="0" y="2958"/>
                    <a:pt x="852" y="3811"/>
                    <a:pt x="1905" y="3811"/>
                  </a:cubicBezTo>
                  <a:cubicBezTo>
                    <a:pt x="2958" y="3811"/>
                    <a:pt x="3810" y="2958"/>
                    <a:pt x="3810" y="1906"/>
                  </a:cubicBezTo>
                  <a:cubicBezTo>
                    <a:pt x="3810" y="853"/>
                    <a:pt x="2958" y="1"/>
                    <a:pt x="1905" y="1"/>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22"/>
            <p:cNvSpPr/>
            <p:nvPr/>
          </p:nvSpPr>
          <p:spPr>
            <a:xfrm>
              <a:off x="8829980" y="3331050"/>
              <a:ext cx="95275" cy="95250"/>
            </a:xfrm>
            <a:custGeom>
              <a:avLst/>
              <a:gdLst/>
              <a:ahLst/>
              <a:cxnLst/>
              <a:rect l="l" t="t" r="r" b="b"/>
              <a:pathLst>
                <a:path w="3811" h="3810" extrusionOk="0">
                  <a:moveTo>
                    <a:pt x="1905" y="0"/>
                  </a:moveTo>
                  <a:cubicBezTo>
                    <a:pt x="853" y="0"/>
                    <a:pt x="1" y="853"/>
                    <a:pt x="1" y="1905"/>
                  </a:cubicBezTo>
                  <a:cubicBezTo>
                    <a:pt x="1" y="2958"/>
                    <a:pt x="853" y="3810"/>
                    <a:pt x="1905" y="3810"/>
                  </a:cubicBezTo>
                  <a:cubicBezTo>
                    <a:pt x="2958" y="3810"/>
                    <a:pt x="3810" y="2958"/>
                    <a:pt x="3810" y="1905"/>
                  </a:cubicBezTo>
                  <a:cubicBezTo>
                    <a:pt x="3810" y="853"/>
                    <a:pt x="2958" y="0"/>
                    <a:pt x="1905" y="0"/>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48" name="Google Shape;748;p22"/>
          <p:cNvGrpSpPr/>
          <p:nvPr/>
        </p:nvGrpSpPr>
        <p:grpSpPr>
          <a:xfrm>
            <a:off x="10737373" y="5702234"/>
            <a:ext cx="1498800" cy="1136033"/>
            <a:chOff x="8053030" y="4276675"/>
            <a:chExt cx="1124100" cy="852025"/>
          </a:xfrm>
        </p:grpSpPr>
        <p:sp>
          <p:nvSpPr>
            <p:cNvPr id="749" name="Google Shape;749;p22"/>
            <p:cNvSpPr/>
            <p:nvPr/>
          </p:nvSpPr>
          <p:spPr>
            <a:xfrm>
              <a:off x="8053030" y="4276675"/>
              <a:ext cx="1124100" cy="85202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0" name="Google Shape;750;p22"/>
            <p:cNvSpPr/>
            <p:nvPr/>
          </p:nvSpPr>
          <p:spPr>
            <a:xfrm>
              <a:off x="8187130" y="4363075"/>
              <a:ext cx="982475" cy="765625"/>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22"/>
            <p:cNvSpPr/>
            <p:nvPr/>
          </p:nvSpPr>
          <p:spPr>
            <a:xfrm>
              <a:off x="8886305" y="4563625"/>
              <a:ext cx="236950" cy="220400"/>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52" name="Google Shape;752;p22"/>
          <p:cNvGrpSpPr/>
          <p:nvPr/>
        </p:nvGrpSpPr>
        <p:grpSpPr>
          <a:xfrm>
            <a:off x="-227060" y="2716367"/>
            <a:ext cx="1106133" cy="3528367"/>
            <a:chOff x="-170295" y="1808675"/>
            <a:chExt cx="829600" cy="2646275"/>
          </a:xfrm>
        </p:grpSpPr>
        <p:sp>
          <p:nvSpPr>
            <p:cNvPr id="753" name="Google Shape;753;p22"/>
            <p:cNvSpPr/>
            <p:nvPr/>
          </p:nvSpPr>
          <p:spPr>
            <a:xfrm flipH="1">
              <a:off x="-170295" y="1808675"/>
              <a:ext cx="829600" cy="2646275"/>
            </a:xfrm>
            <a:custGeom>
              <a:avLst/>
              <a:gdLst/>
              <a:ahLst/>
              <a:cxnLst/>
              <a:rect l="l" t="t" r="r" b="b"/>
              <a:pathLst>
                <a:path w="33184" h="105851" extrusionOk="0">
                  <a:moveTo>
                    <a:pt x="22322" y="1"/>
                  </a:moveTo>
                  <a:cubicBezTo>
                    <a:pt x="19049" y="1"/>
                    <a:pt x="14806" y="1870"/>
                    <a:pt x="15038" y="11665"/>
                  </a:cubicBezTo>
                  <a:cubicBezTo>
                    <a:pt x="15038" y="11665"/>
                    <a:pt x="5665" y="13419"/>
                    <a:pt x="10351" y="29058"/>
                  </a:cubicBezTo>
                  <a:cubicBezTo>
                    <a:pt x="10351" y="29058"/>
                    <a:pt x="1755" y="33545"/>
                    <a:pt x="9173" y="47028"/>
                  </a:cubicBezTo>
                  <a:cubicBezTo>
                    <a:pt x="9173" y="47028"/>
                    <a:pt x="0" y="57981"/>
                    <a:pt x="6642" y="70487"/>
                  </a:cubicBezTo>
                  <a:cubicBezTo>
                    <a:pt x="6642" y="70487"/>
                    <a:pt x="1379" y="79460"/>
                    <a:pt x="6442" y="91014"/>
                  </a:cubicBezTo>
                  <a:cubicBezTo>
                    <a:pt x="6442" y="91014"/>
                    <a:pt x="2156" y="96678"/>
                    <a:pt x="6642" y="105851"/>
                  </a:cubicBezTo>
                  <a:lnTo>
                    <a:pt x="26392" y="105851"/>
                  </a:lnTo>
                  <a:cubicBezTo>
                    <a:pt x="26392" y="105851"/>
                    <a:pt x="33184" y="27304"/>
                    <a:pt x="28798" y="6001"/>
                  </a:cubicBezTo>
                  <a:cubicBezTo>
                    <a:pt x="28146" y="2793"/>
                    <a:pt x="27219" y="863"/>
                    <a:pt x="25991" y="712"/>
                  </a:cubicBezTo>
                  <a:cubicBezTo>
                    <a:pt x="25991" y="712"/>
                    <a:pt x="24341" y="1"/>
                    <a:pt x="223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22"/>
            <p:cNvSpPr/>
            <p:nvPr/>
          </p:nvSpPr>
          <p:spPr>
            <a:xfrm flipH="1">
              <a:off x="-170295" y="1894725"/>
              <a:ext cx="722450" cy="2560225"/>
            </a:xfrm>
            <a:custGeom>
              <a:avLst/>
              <a:gdLst/>
              <a:ahLst/>
              <a:cxnLst/>
              <a:rect l="l" t="t" r="r" b="b"/>
              <a:pathLst>
                <a:path w="28898" h="102409" extrusionOk="0">
                  <a:moveTo>
                    <a:pt x="19928" y="0"/>
                  </a:moveTo>
                  <a:cubicBezTo>
                    <a:pt x="19241" y="0"/>
                    <a:pt x="18527" y="182"/>
                    <a:pt x="17795" y="604"/>
                  </a:cubicBezTo>
                  <a:cubicBezTo>
                    <a:pt x="12707" y="3536"/>
                    <a:pt x="14487" y="11331"/>
                    <a:pt x="14487" y="11331"/>
                  </a:cubicBezTo>
                  <a:cubicBezTo>
                    <a:pt x="14487" y="11331"/>
                    <a:pt x="4887" y="15842"/>
                    <a:pt x="10176" y="25992"/>
                  </a:cubicBezTo>
                  <a:cubicBezTo>
                    <a:pt x="10176" y="25992"/>
                    <a:pt x="1178" y="32258"/>
                    <a:pt x="8797" y="44564"/>
                  </a:cubicBezTo>
                  <a:cubicBezTo>
                    <a:pt x="8797" y="44564"/>
                    <a:pt x="0" y="54739"/>
                    <a:pt x="7243" y="65667"/>
                  </a:cubicBezTo>
                  <a:cubicBezTo>
                    <a:pt x="7243" y="65667"/>
                    <a:pt x="401" y="77973"/>
                    <a:pt x="6842" y="84439"/>
                  </a:cubicBezTo>
                  <a:cubicBezTo>
                    <a:pt x="6842" y="84439"/>
                    <a:pt x="1704" y="94539"/>
                    <a:pt x="7168" y="102409"/>
                  </a:cubicBezTo>
                  <a:lnTo>
                    <a:pt x="22106" y="102409"/>
                  </a:lnTo>
                  <a:cubicBezTo>
                    <a:pt x="22106" y="102409"/>
                    <a:pt x="28898" y="23862"/>
                    <a:pt x="24512" y="2559"/>
                  </a:cubicBezTo>
                  <a:cubicBezTo>
                    <a:pt x="23268" y="1189"/>
                    <a:pt x="21687" y="0"/>
                    <a:pt x="199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22"/>
            <p:cNvSpPr/>
            <p:nvPr/>
          </p:nvSpPr>
          <p:spPr>
            <a:xfrm flipH="1">
              <a:off x="-71420" y="2442100"/>
              <a:ext cx="262825" cy="465800"/>
            </a:xfrm>
            <a:custGeom>
              <a:avLst/>
              <a:gdLst/>
              <a:ahLst/>
              <a:cxnLst/>
              <a:rect l="l" t="t" r="r" b="b"/>
              <a:pathLst>
                <a:path w="10513" h="18632" extrusionOk="0">
                  <a:moveTo>
                    <a:pt x="535" y="1"/>
                  </a:moveTo>
                  <a:cubicBezTo>
                    <a:pt x="276" y="1"/>
                    <a:pt x="1" y="277"/>
                    <a:pt x="157" y="589"/>
                  </a:cubicBezTo>
                  <a:cubicBezTo>
                    <a:pt x="3340" y="6528"/>
                    <a:pt x="6498" y="12493"/>
                    <a:pt x="9681" y="18433"/>
                  </a:cubicBezTo>
                  <a:cubicBezTo>
                    <a:pt x="9751" y="18573"/>
                    <a:pt x="9864" y="18631"/>
                    <a:pt x="9980" y="18631"/>
                  </a:cubicBezTo>
                  <a:cubicBezTo>
                    <a:pt x="10239" y="18631"/>
                    <a:pt x="10513" y="18344"/>
                    <a:pt x="10357" y="18032"/>
                  </a:cubicBezTo>
                  <a:cubicBezTo>
                    <a:pt x="7174" y="12092"/>
                    <a:pt x="4016" y="6153"/>
                    <a:pt x="833" y="188"/>
                  </a:cubicBezTo>
                  <a:cubicBezTo>
                    <a:pt x="764" y="56"/>
                    <a:pt x="651" y="1"/>
                    <a:pt x="535"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6" name="Google Shape;756;p22"/>
            <p:cNvSpPr/>
            <p:nvPr/>
          </p:nvSpPr>
          <p:spPr>
            <a:xfrm flipH="1">
              <a:off x="-56570" y="2644875"/>
              <a:ext cx="320750" cy="405700"/>
            </a:xfrm>
            <a:custGeom>
              <a:avLst/>
              <a:gdLst/>
              <a:ahLst/>
              <a:cxnLst/>
              <a:rect l="l" t="t" r="r" b="b"/>
              <a:pathLst>
                <a:path w="12830" h="16228" extrusionOk="0">
                  <a:moveTo>
                    <a:pt x="549" y="0"/>
                  </a:moveTo>
                  <a:cubicBezTo>
                    <a:pt x="267" y="0"/>
                    <a:pt x="1" y="268"/>
                    <a:pt x="211" y="548"/>
                  </a:cubicBezTo>
                  <a:cubicBezTo>
                    <a:pt x="4120" y="5736"/>
                    <a:pt x="8030" y="10899"/>
                    <a:pt x="11940" y="16062"/>
                  </a:cubicBezTo>
                  <a:cubicBezTo>
                    <a:pt x="12028" y="16179"/>
                    <a:pt x="12148" y="16228"/>
                    <a:pt x="12267" y="16228"/>
                  </a:cubicBezTo>
                  <a:cubicBezTo>
                    <a:pt x="12553" y="16228"/>
                    <a:pt x="12829" y="15944"/>
                    <a:pt x="12617" y="15661"/>
                  </a:cubicBezTo>
                  <a:cubicBezTo>
                    <a:pt x="8707" y="10498"/>
                    <a:pt x="4797" y="5335"/>
                    <a:pt x="887" y="172"/>
                  </a:cubicBezTo>
                  <a:cubicBezTo>
                    <a:pt x="796" y="51"/>
                    <a:pt x="671" y="0"/>
                    <a:pt x="549"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22"/>
            <p:cNvSpPr/>
            <p:nvPr/>
          </p:nvSpPr>
          <p:spPr>
            <a:xfrm flipH="1">
              <a:off x="-36445" y="3302500"/>
              <a:ext cx="284325" cy="393225"/>
            </a:xfrm>
            <a:custGeom>
              <a:avLst/>
              <a:gdLst/>
              <a:ahLst/>
              <a:cxnLst/>
              <a:rect l="l" t="t" r="r" b="b"/>
              <a:pathLst>
                <a:path w="11373" h="15729" extrusionOk="0">
                  <a:moveTo>
                    <a:pt x="558" y="0"/>
                  </a:moveTo>
                  <a:cubicBezTo>
                    <a:pt x="277" y="0"/>
                    <a:pt x="1" y="280"/>
                    <a:pt x="210" y="559"/>
                  </a:cubicBezTo>
                  <a:cubicBezTo>
                    <a:pt x="3644" y="5571"/>
                    <a:pt x="7077" y="10559"/>
                    <a:pt x="10511" y="15546"/>
                  </a:cubicBezTo>
                  <a:cubicBezTo>
                    <a:pt x="10594" y="15675"/>
                    <a:pt x="10714" y="15728"/>
                    <a:pt x="10832" y="15728"/>
                  </a:cubicBezTo>
                  <a:cubicBezTo>
                    <a:pt x="11106" y="15728"/>
                    <a:pt x="11373" y="15443"/>
                    <a:pt x="11163" y="15145"/>
                  </a:cubicBezTo>
                  <a:cubicBezTo>
                    <a:pt x="7754" y="10158"/>
                    <a:pt x="4321" y="5170"/>
                    <a:pt x="887" y="183"/>
                  </a:cubicBezTo>
                  <a:cubicBezTo>
                    <a:pt x="803" y="53"/>
                    <a:pt x="680" y="0"/>
                    <a:pt x="558"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22"/>
            <p:cNvSpPr/>
            <p:nvPr/>
          </p:nvSpPr>
          <p:spPr>
            <a:xfrm flipH="1">
              <a:off x="2405" y="3755300"/>
              <a:ext cx="281275" cy="353700"/>
            </a:xfrm>
            <a:custGeom>
              <a:avLst/>
              <a:gdLst/>
              <a:ahLst/>
              <a:cxnLst/>
              <a:rect l="l" t="t" r="r" b="b"/>
              <a:pathLst>
                <a:path w="11251" h="14148" extrusionOk="0">
                  <a:moveTo>
                    <a:pt x="563" y="0"/>
                  </a:moveTo>
                  <a:cubicBezTo>
                    <a:pt x="277" y="0"/>
                    <a:pt x="1" y="284"/>
                    <a:pt x="214" y="567"/>
                  </a:cubicBezTo>
                  <a:cubicBezTo>
                    <a:pt x="3597" y="5028"/>
                    <a:pt x="6981" y="9515"/>
                    <a:pt x="10364" y="13976"/>
                  </a:cubicBezTo>
                  <a:cubicBezTo>
                    <a:pt x="10455" y="14097"/>
                    <a:pt x="10580" y="14147"/>
                    <a:pt x="10702" y="14147"/>
                  </a:cubicBezTo>
                  <a:cubicBezTo>
                    <a:pt x="10985" y="14147"/>
                    <a:pt x="11251" y="13880"/>
                    <a:pt x="11041" y="13600"/>
                  </a:cubicBezTo>
                  <a:cubicBezTo>
                    <a:pt x="7657" y="9114"/>
                    <a:pt x="4274" y="4652"/>
                    <a:pt x="890" y="166"/>
                  </a:cubicBezTo>
                  <a:cubicBezTo>
                    <a:pt x="802" y="49"/>
                    <a:pt x="682" y="0"/>
                    <a:pt x="563"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22"/>
            <p:cNvSpPr/>
            <p:nvPr/>
          </p:nvSpPr>
          <p:spPr>
            <a:xfrm flipH="1">
              <a:off x="-2195" y="4061150"/>
              <a:ext cx="284125" cy="129675"/>
            </a:xfrm>
            <a:custGeom>
              <a:avLst/>
              <a:gdLst/>
              <a:ahLst/>
              <a:cxnLst/>
              <a:rect l="l" t="t" r="r" b="b"/>
              <a:pathLst>
                <a:path w="11365" h="5187" extrusionOk="0">
                  <a:moveTo>
                    <a:pt x="628" y="1"/>
                  </a:moveTo>
                  <a:cubicBezTo>
                    <a:pt x="256" y="1"/>
                    <a:pt x="0" y="539"/>
                    <a:pt x="394" y="714"/>
                  </a:cubicBezTo>
                  <a:cubicBezTo>
                    <a:pt x="3803" y="2193"/>
                    <a:pt x="7186" y="3672"/>
                    <a:pt x="10570" y="5150"/>
                  </a:cubicBezTo>
                  <a:cubicBezTo>
                    <a:pt x="10627" y="5176"/>
                    <a:pt x="10683" y="5187"/>
                    <a:pt x="10737" y="5187"/>
                  </a:cubicBezTo>
                  <a:cubicBezTo>
                    <a:pt x="11109" y="5187"/>
                    <a:pt x="11365" y="4649"/>
                    <a:pt x="10971" y="4474"/>
                  </a:cubicBezTo>
                  <a:cubicBezTo>
                    <a:pt x="7587" y="2995"/>
                    <a:pt x="4179" y="1516"/>
                    <a:pt x="795" y="37"/>
                  </a:cubicBezTo>
                  <a:cubicBezTo>
                    <a:pt x="738" y="12"/>
                    <a:pt x="682" y="1"/>
                    <a:pt x="628"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22"/>
            <p:cNvSpPr/>
            <p:nvPr/>
          </p:nvSpPr>
          <p:spPr>
            <a:xfrm flipH="1">
              <a:off x="127330" y="2410425"/>
              <a:ext cx="95250" cy="95275"/>
            </a:xfrm>
            <a:custGeom>
              <a:avLst/>
              <a:gdLst/>
              <a:ahLst/>
              <a:cxnLst/>
              <a:rect l="l" t="t" r="r" b="b"/>
              <a:pathLst>
                <a:path w="3810" h="3811" extrusionOk="0">
                  <a:moveTo>
                    <a:pt x="1905" y="1"/>
                  </a:moveTo>
                  <a:cubicBezTo>
                    <a:pt x="852" y="1"/>
                    <a:pt x="0" y="853"/>
                    <a:pt x="0" y="1906"/>
                  </a:cubicBezTo>
                  <a:cubicBezTo>
                    <a:pt x="0" y="2958"/>
                    <a:pt x="852" y="3811"/>
                    <a:pt x="1905" y="3811"/>
                  </a:cubicBezTo>
                  <a:cubicBezTo>
                    <a:pt x="2958" y="3811"/>
                    <a:pt x="3810" y="2958"/>
                    <a:pt x="3810" y="1906"/>
                  </a:cubicBezTo>
                  <a:cubicBezTo>
                    <a:pt x="3810" y="853"/>
                    <a:pt x="2958" y="1"/>
                    <a:pt x="1905" y="1"/>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22"/>
            <p:cNvSpPr/>
            <p:nvPr/>
          </p:nvSpPr>
          <p:spPr>
            <a:xfrm flipH="1">
              <a:off x="183080" y="3273225"/>
              <a:ext cx="95275" cy="95250"/>
            </a:xfrm>
            <a:custGeom>
              <a:avLst/>
              <a:gdLst/>
              <a:ahLst/>
              <a:cxnLst/>
              <a:rect l="l" t="t" r="r" b="b"/>
              <a:pathLst>
                <a:path w="3811" h="3810" extrusionOk="0">
                  <a:moveTo>
                    <a:pt x="1905" y="0"/>
                  </a:moveTo>
                  <a:cubicBezTo>
                    <a:pt x="853" y="0"/>
                    <a:pt x="1" y="853"/>
                    <a:pt x="1" y="1905"/>
                  </a:cubicBezTo>
                  <a:cubicBezTo>
                    <a:pt x="1" y="2958"/>
                    <a:pt x="853" y="3810"/>
                    <a:pt x="1905" y="3810"/>
                  </a:cubicBezTo>
                  <a:cubicBezTo>
                    <a:pt x="2958" y="3810"/>
                    <a:pt x="3810" y="2958"/>
                    <a:pt x="3810" y="1905"/>
                  </a:cubicBezTo>
                  <a:cubicBezTo>
                    <a:pt x="3810" y="853"/>
                    <a:pt x="2958" y="0"/>
                    <a:pt x="1905" y="0"/>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62" name="Google Shape;762;p22"/>
          <p:cNvGrpSpPr/>
          <p:nvPr/>
        </p:nvGrpSpPr>
        <p:grpSpPr>
          <a:xfrm>
            <a:off x="-91727" y="5726734"/>
            <a:ext cx="1498800" cy="1136033"/>
            <a:chOff x="-68795" y="4218850"/>
            <a:chExt cx="1124100" cy="852025"/>
          </a:xfrm>
        </p:grpSpPr>
        <p:sp>
          <p:nvSpPr>
            <p:cNvPr id="763" name="Google Shape;763;p22"/>
            <p:cNvSpPr/>
            <p:nvPr/>
          </p:nvSpPr>
          <p:spPr>
            <a:xfrm flipH="1">
              <a:off x="-68795" y="4218850"/>
              <a:ext cx="1124100" cy="85202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22"/>
            <p:cNvSpPr/>
            <p:nvPr/>
          </p:nvSpPr>
          <p:spPr>
            <a:xfrm flipH="1">
              <a:off x="-61270" y="4305250"/>
              <a:ext cx="982475" cy="765625"/>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22"/>
            <p:cNvSpPr/>
            <p:nvPr/>
          </p:nvSpPr>
          <p:spPr>
            <a:xfrm flipH="1">
              <a:off x="-14920" y="4505800"/>
              <a:ext cx="236950" cy="220400"/>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66" name="Google Shape;766;p22"/>
          <p:cNvSpPr/>
          <p:nvPr/>
        </p:nvSpPr>
        <p:spPr>
          <a:xfrm>
            <a:off x="1705534" y="74774"/>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7" name="Google Shape;767;p22"/>
          <p:cNvSpPr/>
          <p:nvPr/>
        </p:nvSpPr>
        <p:spPr>
          <a:xfrm>
            <a:off x="9903500" y="553485"/>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8" name="Google Shape;768;p22"/>
          <p:cNvSpPr/>
          <p:nvPr/>
        </p:nvSpPr>
        <p:spPr>
          <a:xfrm>
            <a:off x="-348167" y="478167"/>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9" name="Google Shape;769;p22"/>
          <p:cNvSpPr/>
          <p:nvPr/>
        </p:nvSpPr>
        <p:spPr>
          <a:xfrm>
            <a:off x="7801390" y="-331867"/>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0" name="Google Shape;770;p22"/>
          <p:cNvSpPr txBox="1">
            <a:spLocks noGrp="1"/>
          </p:cNvSpPr>
          <p:nvPr>
            <p:ph type="title" idx="6"/>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15935350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771"/>
        <p:cNvGrpSpPr/>
        <p:nvPr/>
      </p:nvGrpSpPr>
      <p:grpSpPr>
        <a:xfrm>
          <a:off x="0" y="0"/>
          <a:ext cx="0" cy="0"/>
          <a:chOff x="0" y="0"/>
          <a:chExt cx="0" cy="0"/>
        </a:xfrm>
      </p:grpSpPr>
      <p:grpSp>
        <p:nvGrpSpPr>
          <p:cNvPr id="772" name="Google Shape;772;p23"/>
          <p:cNvGrpSpPr/>
          <p:nvPr/>
        </p:nvGrpSpPr>
        <p:grpSpPr>
          <a:xfrm>
            <a:off x="-29203" y="5072781"/>
            <a:ext cx="12265372" cy="1690876"/>
            <a:chOff x="-21903" y="3893725"/>
            <a:chExt cx="9199029" cy="1268157"/>
          </a:xfrm>
        </p:grpSpPr>
        <p:sp>
          <p:nvSpPr>
            <p:cNvPr id="773" name="Google Shape;773;p23"/>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4" name="Google Shape;774;p23"/>
            <p:cNvSpPr/>
            <p:nvPr/>
          </p:nvSpPr>
          <p:spPr>
            <a:xfrm>
              <a:off x="2585982"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5" name="Google Shape;775;p23"/>
            <p:cNvSpPr/>
            <p:nvPr/>
          </p:nvSpPr>
          <p:spPr>
            <a:xfrm flipH="1">
              <a:off x="-21903"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76" name="Google Shape;776;p23"/>
          <p:cNvSpPr txBox="1">
            <a:spLocks noGrp="1"/>
          </p:cNvSpPr>
          <p:nvPr>
            <p:ph type="subTitle" idx="1"/>
          </p:nvPr>
        </p:nvSpPr>
        <p:spPr>
          <a:xfrm>
            <a:off x="4840992" y="1958033"/>
            <a:ext cx="6104800" cy="71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7" name="Google Shape;777;p23"/>
          <p:cNvSpPr txBox="1">
            <a:spLocks noGrp="1"/>
          </p:cNvSpPr>
          <p:nvPr>
            <p:ph type="subTitle" idx="2"/>
          </p:nvPr>
        </p:nvSpPr>
        <p:spPr>
          <a:xfrm>
            <a:off x="2768700" y="1958033"/>
            <a:ext cx="2008800" cy="71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1pPr>
            <a:lvl2pPr lvl="1"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2pPr>
            <a:lvl3pPr lvl="2"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3pPr>
            <a:lvl4pPr lvl="3"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4pPr>
            <a:lvl5pPr lvl="4"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5pPr>
            <a:lvl6pPr lvl="5"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6pPr>
            <a:lvl7pPr lvl="6"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7pPr>
            <a:lvl8pPr lvl="7"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8pPr>
            <a:lvl9pPr lvl="8"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9pPr>
          </a:lstStyle>
          <a:p>
            <a:endParaRPr/>
          </a:p>
        </p:txBody>
      </p:sp>
      <p:sp>
        <p:nvSpPr>
          <p:cNvPr id="778" name="Google Shape;778;p23"/>
          <p:cNvSpPr txBox="1">
            <a:spLocks noGrp="1"/>
          </p:cNvSpPr>
          <p:nvPr>
            <p:ph type="subTitle" idx="3"/>
          </p:nvPr>
        </p:nvSpPr>
        <p:spPr>
          <a:xfrm>
            <a:off x="4841012" y="3190088"/>
            <a:ext cx="6104800" cy="71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9" name="Google Shape;779;p23"/>
          <p:cNvSpPr txBox="1">
            <a:spLocks noGrp="1"/>
          </p:cNvSpPr>
          <p:nvPr>
            <p:ph type="subTitle" idx="4"/>
          </p:nvPr>
        </p:nvSpPr>
        <p:spPr>
          <a:xfrm>
            <a:off x="2768700" y="3190105"/>
            <a:ext cx="2008800" cy="71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1pPr>
            <a:lvl2pPr lvl="1"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2pPr>
            <a:lvl3pPr lvl="2"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3pPr>
            <a:lvl4pPr lvl="3"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4pPr>
            <a:lvl5pPr lvl="4"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5pPr>
            <a:lvl6pPr lvl="5"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6pPr>
            <a:lvl7pPr lvl="6"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7pPr>
            <a:lvl8pPr lvl="7"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8pPr>
            <a:lvl9pPr lvl="8"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9pPr>
          </a:lstStyle>
          <a:p>
            <a:endParaRPr/>
          </a:p>
        </p:txBody>
      </p:sp>
      <p:sp>
        <p:nvSpPr>
          <p:cNvPr id="780" name="Google Shape;780;p23"/>
          <p:cNvSpPr txBox="1">
            <a:spLocks noGrp="1"/>
          </p:cNvSpPr>
          <p:nvPr>
            <p:ph type="subTitle" idx="5"/>
          </p:nvPr>
        </p:nvSpPr>
        <p:spPr>
          <a:xfrm>
            <a:off x="4841012" y="4422141"/>
            <a:ext cx="6104800" cy="71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81" name="Google Shape;781;p23"/>
          <p:cNvSpPr txBox="1">
            <a:spLocks noGrp="1"/>
          </p:cNvSpPr>
          <p:nvPr>
            <p:ph type="subTitle" idx="6"/>
          </p:nvPr>
        </p:nvSpPr>
        <p:spPr>
          <a:xfrm>
            <a:off x="2768700" y="4422149"/>
            <a:ext cx="2008800" cy="71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1pPr>
            <a:lvl2pPr lvl="1"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2pPr>
            <a:lvl3pPr lvl="2"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3pPr>
            <a:lvl4pPr lvl="3"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4pPr>
            <a:lvl5pPr lvl="4"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5pPr>
            <a:lvl6pPr lvl="5"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6pPr>
            <a:lvl7pPr lvl="6"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7pPr>
            <a:lvl8pPr lvl="7"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8pPr>
            <a:lvl9pPr lvl="8"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9pPr>
          </a:lstStyle>
          <a:p>
            <a:endParaRPr/>
          </a:p>
        </p:txBody>
      </p:sp>
      <p:sp>
        <p:nvSpPr>
          <p:cNvPr id="782" name="Google Shape;782;p23"/>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783" name="Google Shape;783;p23"/>
          <p:cNvGrpSpPr/>
          <p:nvPr/>
        </p:nvGrpSpPr>
        <p:grpSpPr>
          <a:xfrm>
            <a:off x="-29203" y="5191634"/>
            <a:ext cx="12265372" cy="1690876"/>
            <a:chOff x="-21903" y="3893725"/>
            <a:chExt cx="9199029" cy="1268157"/>
          </a:xfrm>
        </p:grpSpPr>
        <p:sp>
          <p:nvSpPr>
            <p:cNvPr id="784" name="Google Shape;784;p23"/>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23"/>
            <p:cNvSpPr/>
            <p:nvPr/>
          </p:nvSpPr>
          <p:spPr>
            <a:xfrm>
              <a:off x="2585982"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23"/>
            <p:cNvSpPr/>
            <p:nvPr/>
          </p:nvSpPr>
          <p:spPr>
            <a:xfrm flipH="1">
              <a:off x="-21903"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87" name="Google Shape;787;p23"/>
          <p:cNvGrpSpPr/>
          <p:nvPr/>
        </p:nvGrpSpPr>
        <p:grpSpPr>
          <a:xfrm rot="5400000" flipH="1">
            <a:off x="1930799" y="4313705"/>
            <a:ext cx="1604668" cy="4069971"/>
            <a:chOff x="-170295" y="1808675"/>
            <a:chExt cx="829600" cy="2646275"/>
          </a:xfrm>
        </p:grpSpPr>
        <p:sp>
          <p:nvSpPr>
            <p:cNvPr id="788" name="Google Shape;788;p23"/>
            <p:cNvSpPr/>
            <p:nvPr/>
          </p:nvSpPr>
          <p:spPr>
            <a:xfrm flipH="1">
              <a:off x="-170295" y="1808675"/>
              <a:ext cx="829600" cy="2646275"/>
            </a:xfrm>
            <a:custGeom>
              <a:avLst/>
              <a:gdLst/>
              <a:ahLst/>
              <a:cxnLst/>
              <a:rect l="l" t="t" r="r" b="b"/>
              <a:pathLst>
                <a:path w="33184" h="105851" extrusionOk="0">
                  <a:moveTo>
                    <a:pt x="22322" y="1"/>
                  </a:moveTo>
                  <a:cubicBezTo>
                    <a:pt x="19049" y="1"/>
                    <a:pt x="14806" y="1870"/>
                    <a:pt x="15038" y="11665"/>
                  </a:cubicBezTo>
                  <a:cubicBezTo>
                    <a:pt x="15038" y="11665"/>
                    <a:pt x="5665" y="13419"/>
                    <a:pt x="10351" y="29058"/>
                  </a:cubicBezTo>
                  <a:cubicBezTo>
                    <a:pt x="10351" y="29058"/>
                    <a:pt x="1755" y="33545"/>
                    <a:pt x="9173" y="47028"/>
                  </a:cubicBezTo>
                  <a:cubicBezTo>
                    <a:pt x="9173" y="47028"/>
                    <a:pt x="0" y="57981"/>
                    <a:pt x="6642" y="70487"/>
                  </a:cubicBezTo>
                  <a:cubicBezTo>
                    <a:pt x="6642" y="70487"/>
                    <a:pt x="1379" y="79460"/>
                    <a:pt x="6442" y="91014"/>
                  </a:cubicBezTo>
                  <a:cubicBezTo>
                    <a:pt x="6442" y="91014"/>
                    <a:pt x="2156" y="96678"/>
                    <a:pt x="6642" y="105851"/>
                  </a:cubicBezTo>
                  <a:lnTo>
                    <a:pt x="26392" y="105851"/>
                  </a:lnTo>
                  <a:cubicBezTo>
                    <a:pt x="26392" y="105851"/>
                    <a:pt x="33184" y="27304"/>
                    <a:pt x="28798" y="6001"/>
                  </a:cubicBezTo>
                  <a:cubicBezTo>
                    <a:pt x="28146" y="2793"/>
                    <a:pt x="27219" y="863"/>
                    <a:pt x="25991" y="712"/>
                  </a:cubicBezTo>
                  <a:cubicBezTo>
                    <a:pt x="25991" y="712"/>
                    <a:pt x="24341" y="1"/>
                    <a:pt x="223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23"/>
            <p:cNvSpPr/>
            <p:nvPr/>
          </p:nvSpPr>
          <p:spPr>
            <a:xfrm flipH="1">
              <a:off x="-170295" y="1894725"/>
              <a:ext cx="722450" cy="2560225"/>
            </a:xfrm>
            <a:custGeom>
              <a:avLst/>
              <a:gdLst/>
              <a:ahLst/>
              <a:cxnLst/>
              <a:rect l="l" t="t" r="r" b="b"/>
              <a:pathLst>
                <a:path w="28898" h="102409" extrusionOk="0">
                  <a:moveTo>
                    <a:pt x="19928" y="0"/>
                  </a:moveTo>
                  <a:cubicBezTo>
                    <a:pt x="19241" y="0"/>
                    <a:pt x="18527" y="182"/>
                    <a:pt x="17795" y="604"/>
                  </a:cubicBezTo>
                  <a:cubicBezTo>
                    <a:pt x="12707" y="3536"/>
                    <a:pt x="14487" y="11331"/>
                    <a:pt x="14487" y="11331"/>
                  </a:cubicBezTo>
                  <a:cubicBezTo>
                    <a:pt x="14487" y="11331"/>
                    <a:pt x="4887" y="15842"/>
                    <a:pt x="10176" y="25992"/>
                  </a:cubicBezTo>
                  <a:cubicBezTo>
                    <a:pt x="10176" y="25992"/>
                    <a:pt x="1178" y="32258"/>
                    <a:pt x="8797" y="44564"/>
                  </a:cubicBezTo>
                  <a:cubicBezTo>
                    <a:pt x="8797" y="44564"/>
                    <a:pt x="0" y="54739"/>
                    <a:pt x="7243" y="65667"/>
                  </a:cubicBezTo>
                  <a:cubicBezTo>
                    <a:pt x="7243" y="65667"/>
                    <a:pt x="401" y="77973"/>
                    <a:pt x="6842" y="84439"/>
                  </a:cubicBezTo>
                  <a:cubicBezTo>
                    <a:pt x="6842" y="84439"/>
                    <a:pt x="1704" y="94539"/>
                    <a:pt x="7168" y="102409"/>
                  </a:cubicBezTo>
                  <a:lnTo>
                    <a:pt x="22106" y="102409"/>
                  </a:lnTo>
                  <a:cubicBezTo>
                    <a:pt x="22106" y="102409"/>
                    <a:pt x="28898" y="23862"/>
                    <a:pt x="24512" y="2559"/>
                  </a:cubicBezTo>
                  <a:cubicBezTo>
                    <a:pt x="23268" y="1189"/>
                    <a:pt x="21687" y="0"/>
                    <a:pt x="199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23"/>
            <p:cNvSpPr/>
            <p:nvPr/>
          </p:nvSpPr>
          <p:spPr>
            <a:xfrm flipH="1">
              <a:off x="-71420" y="2442100"/>
              <a:ext cx="262825" cy="465800"/>
            </a:xfrm>
            <a:custGeom>
              <a:avLst/>
              <a:gdLst/>
              <a:ahLst/>
              <a:cxnLst/>
              <a:rect l="l" t="t" r="r" b="b"/>
              <a:pathLst>
                <a:path w="10513" h="18632" extrusionOk="0">
                  <a:moveTo>
                    <a:pt x="535" y="1"/>
                  </a:moveTo>
                  <a:cubicBezTo>
                    <a:pt x="276" y="1"/>
                    <a:pt x="1" y="277"/>
                    <a:pt x="157" y="589"/>
                  </a:cubicBezTo>
                  <a:cubicBezTo>
                    <a:pt x="3340" y="6528"/>
                    <a:pt x="6498" y="12493"/>
                    <a:pt x="9681" y="18433"/>
                  </a:cubicBezTo>
                  <a:cubicBezTo>
                    <a:pt x="9751" y="18573"/>
                    <a:pt x="9864" y="18631"/>
                    <a:pt x="9980" y="18631"/>
                  </a:cubicBezTo>
                  <a:cubicBezTo>
                    <a:pt x="10239" y="18631"/>
                    <a:pt x="10513" y="18344"/>
                    <a:pt x="10357" y="18032"/>
                  </a:cubicBezTo>
                  <a:cubicBezTo>
                    <a:pt x="7174" y="12092"/>
                    <a:pt x="4016" y="6153"/>
                    <a:pt x="833" y="188"/>
                  </a:cubicBezTo>
                  <a:cubicBezTo>
                    <a:pt x="764" y="56"/>
                    <a:pt x="651" y="1"/>
                    <a:pt x="535"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23"/>
            <p:cNvSpPr/>
            <p:nvPr/>
          </p:nvSpPr>
          <p:spPr>
            <a:xfrm flipH="1">
              <a:off x="-56570" y="2644875"/>
              <a:ext cx="320750" cy="405700"/>
            </a:xfrm>
            <a:custGeom>
              <a:avLst/>
              <a:gdLst/>
              <a:ahLst/>
              <a:cxnLst/>
              <a:rect l="l" t="t" r="r" b="b"/>
              <a:pathLst>
                <a:path w="12830" h="16228" extrusionOk="0">
                  <a:moveTo>
                    <a:pt x="549" y="0"/>
                  </a:moveTo>
                  <a:cubicBezTo>
                    <a:pt x="267" y="0"/>
                    <a:pt x="1" y="268"/>
                    <a:pt x="211" y="548"/>
                  </a:cubicBezTo>
                  <a:cubicBezTo>
                    <a:pt x="4120" y="5736"/>
                    <a:pt x="8030" y="10899"/>
                    <a:pt x="11940" y="16062"/>
                  </a:cubicBezTo>
                  <a:cubicBezTo>
                    <a:pt x="12028" y="16179"/>
                    <a:pt x="12148" y="16228"/>
                    <a:pt x="12267" y="16228"/>
                  </a:cubicBezTo>
                  <a:cubicBezTo>
                    <a:pt x="12553" y="16228"/>
                    <a:pt x="12829" y="15944"/>
                    <a:pt x="12617" y="15661"/>
                  </a:cubicBezTo>
                  <a:cubicBezTo>
                    <a:pt x="8707" y="10498"/>
                    <a:pt x="4797" y="5335"/>
                    <a:pt x="887" y="172"/>
                  </a:cubicBezTo>
                  <a:cubicBezTo>
                    <a:pt x="796" y="51"/>
                    <a:pt x="671" y="0"/>
                    <a:pt x="549"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23"/>
            <p:cNvSpPr/>
            <p:nvPr/>
          </p:nvSpPr>
          <p:spPr>
            <a:xfrm flipH="1">
              <a:off x="-36445" y="3302500"/>
              <a:ext cx="284325" cy="393225"/>
            </a:xfrm>
            <a:custGeom>
              <a:avLst/>
              <a:gdLst/>
              <a:ahLst/>
              <a:cxnLst/>
              <a:rect l="l" t="t" r="r" b="b"/>
              <a:pathLst>
                <a:path w="11373" h="15729" extrusionOk="0">
                  <a:moveTo>
                    <a:pt x="558" y="0"/>
                  </a:moveTo>
                  <a:cubicBezTo>
                    <a:pt x="277" y="0"/>
                    <a:pt x="1" y="280"/>
                    <a:pt x="210" y="559"/>
                  </a:cubicBezTo>
                  <a:cubicBezTo>
                    <a:pt x="3644" y="5571"/>
                    <a:pt x="7077" y="10559"/>
                    <a:pt x="10511" y="15546"/>
                  </a:cubicBezTo>
                  <a:cubicBezTo>
                    <a:pt x="10594" y="15675"/>
                    <a:pt x="10714" y="15728"/>
                    <a:pt x="10832" y="15728"/>
                  </a:cubicBezTo>
                  <a:cubicBezTo>
                    <a:pt x="11106" y="15728"/>
                    <a:pt x="11373" y="15443"/>
                    <a:pt x="11163" y="15145"/>
                  </a:cubicBezTo>
                  <a:cubicBezTo>
                    <a:pt x="7754" y="10158"/>
                    <a:pt x="4321" y="5170"/>
                    <a:pt x="887" y="183"/>
                  </a:cubicBezTo>
                  <a:cubicBezTo>
                    <a:pt x="803" y="53"/>
                    <a:pt x="680" y="0"/>
                    <a:pt x="558"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23"/>
            <p:cNvSpPr/>
            <p:nvPr/>
          </p:nvSpPr>
          <p:spPr>
            <a:xfrm flipH="1">
              <a:off x="2405" y="3764777"/>
              <a:ext cx="281275" cy="353700"/>
            </a:xfrm>
            <a:custGeom>
              <a:avLst/>
              <a:gdLst/>
              <a:ahLst/>
              <a:cxnLst/>
              <a:rect l="l" t="t" r="r" b="b"/>
              <a:pathLst>
                <a:path w="11251" h="14148" extrusionOk="0">
                  <a:moveTo>
                    <a:pt x="563" y="0"/>
                  </a:moveTo>
                  <a:cubicBezTo>
                    <a:pt x="277" y="0"/>
                    <a:pt x="1" y="284"/>
                    <a:pt x="214" y="567"/>
                  </a:cubicBezTo>
                  <a:cubicBezTo>
                    <a:pt x="3597" y="5028"/>
                    <a:pt x="6981" y="9515"/>
                    <a:pt x="10364" y="13976"/>
                  </a:cubicBezTo>
                  <a:cubicBezTo>
                    <a:pt x="10455" y="14097"/>
                    <a:pt x="10580" y="14147"/>
                    <a:pt x="10702" y="14147"/>
                  </a:cubicBezTo>
                  <a:cubicBezTo>
                    <a:pt x="10985" y="14147"/>
                    <a:pt x="11251" y="13880"/>
                    <a:pt x="11041" y="13600"/>
                  </a:cubicBezTo>
                  <a:cubicBezTo>
                    <a:pt x="7657" y="9114"/>
                    <a:pt x="4274" y="4652"/>
                    <a:pt x="890" y="166"/>
                  </a:cubicBezTo>
                  <a:cubicBezTo>
                    <a:pt x="802" y="49"/>
                    <a:pt x="682" y="0"/>
                    <a:pt x="563"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23"/>
            <p:cNvSpPr/>
            <p:nvPr/>
          </p:nvSpPr>
          <p:spPr>
            <a:xfrm flipH="1">
              <a:off x="-2195" y="4061150"/>
              <a:ext cx="284125" cy="129675"/>
            </a:xfrm>
            <a:custGeom>
              <a:avLst/>
              <a:gdLst/>
              <a:ahLst/>
              <a:cxnLst/>
              <a:rect l="l" t="t" r="r" b="b"/>
              <a:pathLst>
                <a:path w="11365" h="5187" extrusionOk="0">
                  <a:moveTo>
                    <a:pt x="628" y="1"/>
                  </a:moveTo>
                  <a:cubicBezTo>
                    <a:pt x="256" y="1"/>
                    <a:pt x="0" y="539"/>
                    <a:pt x="394" y="714"/>
                  </a:cubicBezTo>
                  <a:cubicBezTo>
                    <a:pt x="3803" y="2193"/>
                    <a:pt x="7186" y="3672"/>
                    <a:pt x="10570" y="5150"/>
                  </a:cubicBezTo>
                  <a:cubicBezTo>
                    <a:pt x="10627" y="5176"/>
                    <a:pt x="10683" y="5187"/>
                    <a:pt x="10737" y="5187"/>
                  </a:cubicBezTo>
                  <a:cubicBezTo>
                    <a:pt x="11109" y="5187"/>
                    <a:pt x="11365" y="4649"/>
                    <a:pt x="10971" y="4474"/>
                  </a:cubicBezTo>
                  <a:cubicBezTo>
                    <a:pt x="7587" y="2995"/>
                    <a:pt x="4179" y="1516"/>
                    <a:pt x="795" y="37"/>
                  </a:cubicBezTo>
                  <a:cubicBezTo>
                    <a:pt x="738" y="12"/>
                    <a:pt x="682" y="1"/>
                    <a:pt x="628"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23"/>
            <p:cNvSpPr/>
            <p:nvPr/>
          </p:nvSpPr>
          <p:spPr>
            <a:xfrm flipH="1">
              <a:off x="127330" y="2410425"/>
              <a:ext cx="95250" cy="95275"/>
            </a:xfrm>
            <a:custGeom>
              <a:avLst/>
              <a:gdLst/>
              <a:ahLst/>
              <a:cxnLst/>
              <a:rect l="l" t="t" r="r" b="b"/>
              <a:pathLst>
                <a:path w="3810" h="3811" extrusionOk="0">
                  <a:moveTo>
                    <a:pt x="1905" y="1"/>
                  </a:moveTo>
                  <a:cubicBezTo>
                    <a:pt x="852" y="1"/>
                    <a:pt x="0" y="853"/>
                    <a:pt x="0" y="1906"/>
                  </a:cubicBezTo>
                  <a:cubicBezTo>
                    <a:pt x="0" y="2958"/>
                    <a:pt x="852" y="3811"/>
                    <a:pt x="1905" y="3811"/>
                  </a:cubicBezTo>
                  <a:cubicBezTo>
                    <a:pt x="2958" y="3811"/>
                    <a:pt x="3810" y="2958"/>
                    <a:pt x="3810" y="1906"/>
                  </a:cubicBezTo>
                  <a:cubicBezTo>
                    <a:pt x="3810" y="853"/>
                    <a:pt x="2958" y="1"/>
                    <a:pt x="1905" y="1"/>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23"/>
            <p:cNvSpPr/>
            <p:nvPr/>
          </p:nvSpPr>
          <p:spPr>
            <a:xfrm flipH="1">
              <a:off x="183080" y="3273225"/>
              <a:ext cx="95275" cy="95250"/>
            </a:xfrm>
            <a:custGeom>
              <a:avLst/>
              <a:gdLst/>
              <a:ahLst/>
              <a:cxnLst/>
              <a:rect l="l" t="t" r="r" b="b"/>
              <a:pathLst>
                <a:path w="3811" h="3810" extrusionOk="0">
                  <a:moveTo>
                    <a:pt x="1905" y="0"/>
                  </a:moveTo>
                  <a:cubicBezTo>
                    <a:pt x="853" y="0"/>
                    <a:pt x="1" y="853"/>
                    <a:pt x="1" y="1905"/>
                  </a:cubicBezTo>
                  <a:cubicBezTo>
                    <a:pt x="1" y="2958"/>
                    <a:pt x="853" y="3810"/>
                    <a:pt x="1905" y="3810"/>
                  </a:cubicBezTo>
                  <a:cubicBezTo>
                    <a:pt x="2958" y="3810"/>
                    <a:pt x="3810" y="2958"/>
                    <a:pt x="3810" y="1905"/>
                  </a:cubicBezTo>
                  <a:cubicBezTo>
                    <a:pt x="3810" y="853"/>
                    <a:pt x="2958" y="0"/>
                    <a:pt x="1905" y="0"/>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97" name="Google Shape;797;p23"/>
          <p:cNvGrpSpPr/>
          <p:nvPr/>
        </p:nvGrpSpPr>
        <p:grpSpPr>
          <a:xfrm rot="5400000" flipH="1">
            <a:off x="-454000" y="5241487"/>
            <a:ext cx="2174309" cy="1310415"/>
            <a:chOff x="-68795" y="4223589"/>
            <a:chExt cx="1124100" cy="852025"/>
          </a:xfrm>
        </p:grpSpPr>
        <p:sp>
          <p:nvSpPr>
            <p:cNvPr id="798" name="Google Shape;798;p23"/>
            <p:cNvSpPr/>
            <p:nvPr/>
          </p:nvSpPr>
          <p:spPr>
            <a:xfrm flipH="1">
              <a:off x="-68795" y="4223589"/>
              <a:ext cx="1124100" cy="85202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9" name="Google Shape;799;p23"/>
            <p:cNvSpPr/>
            <p:nvPr/>
          </p:nvSpPr>
          <p:spPr>
            <a:xfrm flipH="1">
              <a:off x="-61270" y="4305250"/>
              <a:ext cx="982475" cy="765625"/>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0" name="Google Shape;800;p23"/>
            <p:cNvSpPr/>
            <p:nvPr/>
          </p:nvSpPr>
          <p:spPr>
            <a:xfrm rot="4678413" flipH="1">
              <a:off x="-5913" y="4540904"/>
              <a:ext cx="294306" cy="178619"/>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01" name="Google Shape;801;p23"/>
          <p:cNvGrpSpPr/>
          <p:nvPr/>
        </p:nvGrpSpPr>
        <p:grpSpPr>
          <a:xfrm flipH="1">
            <a:off x="10839255" y="3542431"/>
            <a:ext cx="1393477" cy="3333871"/>
            <a:chOff x="-34400" y="2920300"/>
            <a:chExt cx="1006460" cy="2407938"/>
          </a:xfrm>
        </p:grpSpPr>
        <p:sp>
          <p:nvSpPr>
            <p:cNvPr id="802" name="Google Shape;802;p23"/>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23"/>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23"/>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23"/>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06" name="Google Shape;806;p23"/>
          <p:cNvSpPr/>
          <p:nvPr/>
        </p:nvSpPr>
        <p:spPr>
          <a:xfrm>
            <a:off x="10514158" y="116879"/>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7" name="Google Shape;807;p23"/>
          <p:cNvSpPr/>
          <p:nvPr/>
        </p:nvSpPr>
        <p:spPr>
          <a:xfrm>
            <a:off x="-683566" y="229201"/>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8" name="Google Shape;808;p23"/>
          <p:cNvSpPr/>
          <p:nvPr/>
        </p:nvSpPr>
        <p:spPr>
          <a:xfrm flipH="1">
            <a:off x="11392425" y="1497348"/>
            <a:ext cx="1266307" cy="400761"/>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9" name="Google Shape;809;p23"/>
          <p:cNvSpPr/>
          <p:nvPr/>
        </p:nvSpPr>
        <p:spPr>
          <a:xfrm flipH="1">
            <a:off x="87529" y="1665529"/>
            <a:ext cx="1266447" cy="605913"/>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67030204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810"/>
        <p:cNvGrpSpPr/>
        <p:nvPr/>
      </p:nvGrpSpPr>
      <p:grpSpPr>
        <a:xfrm>
          <a:off x="0" y="0"/>
          <a:ext cx="0" cy="0"/>
          <a:chOff x="0" y="0"/>
          <a:chExt cx="0" cy="0"/>
        </a:xfrm>
      </p:grpSpPr>
      <p:grpSp>
        <p:nvGrpSpPr>
          <p:cNvPr id="811" name="Google Shape;811;p24"/>
          <p:cNvGrpSpPr/>
          <p:nvPr/>
        </p:nvGrpSpPr>
        <p:grpSpPr>
          <a:xfrm flipH="1">
            <a:off x="428576" y="4144201"/>
            <a:ext cx="939192" cy="2411283"/>
            <a:chOff x="8049528" y="81447"/>
            <a:chExt cx="1266668" cy="3252044"/>
          </a:xfrm>
        </p:grpSpPr>
        <p:sp>
          <p:nvSpPr>
            <p:cNvPr id="812" name="Google Shape;812;p24"/>
            <p:cNvSpPr/>
            <p:nvPr/>
          </p:nvSpPr>
          <p:spPr>
            <a:xfrm>
              <a:off x="8113524" y="814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24"/>
            <p:cNvSpPr/>
            <p:nvPr/>
          </p:nvSpPr>
          <p:spPr>
            <a:xfrm>
              <a:off x="8862773" y="13475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24"/>
            <p:cNvSpPr/>
            <p:nvPr/>
          </p:nvSpPr>
          <p:spPr>
            <a:xfrm>
              <a:off x="8049528" y="1875090"/>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24"/>
            <p:cNvSpPr/>
            <p:nvPr/>
          </p:nvSpPr>
          <p:spPr>
            <a:xfrm>
              <a:off x="8591877" y="252059"/>
              <a:ext cx="38572" cy="308143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24"/>
            <p:cNvSpPr/>
            <p:nvPr/>
          </p:nvSpPr>
          <p:spPr>
            <a:xfrm>
              <a:off x="8586274" y="3116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24"/>
            <p:cNvSpPr/>
            <p:nvPr/>
          </p:nvSpPr>
          <p:spPr>
            <a:xfrm>
              <a:off x="8388384" y="5816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24"/>
            <p:cNvSpPr/>
            <p:nvPr/>
          </p:nvSpPr>
          <p:spPr>
            <a:xfrm>
              <a:off x="8587366" y="16127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24"/>
            <p:cNvSpPr/>
            <p:nvPr/>
          </p:nvSpPr>
          <p:spPr>
            <a:xfrm>
              <a:off x="8272233" y="20142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24"/>
            <p:cNvSpPr/>
            <p:nvPr/>
          </p:nvSpPr>
          <p:spPr>
            <a:xfrm>
              <a:off x="8179520" y="20574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21" name="Google Shape;821;p24"/>
          <p:cNvGrpSpPr/>
          <p:nvPr/>
        </p:nvGrpSpPr>
        <p:grpSpPr>
          <a:xfrm>
            <a:off x="10644752" y="1524495"/>
            <a:ext cx="1351395" cy="4803085"/>
            <a:chOff x="8063667" y="81447"/>
            <a:chExt cx="1252529" cy="4451698"/>
          </a:xfrm>
        </p:grpSpPr>
        <p:sp>
          <p:nvSpPr>
            <p:cNvPr id="822" name="Google Shape;822;p24"/>
            <p:cNvSpPr/>
            <p:nvPr/>
          </p:nvSpPr>
          <p:spPr>
            <a:xfrm>
              <a:off x="8113524" y="814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24"/>
            <p:cNvSpPr/>
            <p:nvPr/>
          </p:nvSpPr>
          <p:spPr>
            <a:xfrm>
              <a:off x="8862773" y="13475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24"/>
            <p:cNvSpPr/>
            <p:nvPr/>
          </p:nvSpPr>
          <p:spPr>
            <a:xfrm>
              <a:off x="8063667" y="1882553"/>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24"/>
            <p:cNvSpPr/>
            <p:nvPr/>
          </p:nvSpPr>
          <p:spPr>
            <a:xfrm>
              <a:off x="8591885" y="252073"/>
              <a:ext cx="38584" cy="428107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6" name="Google Shape;826;p24"/>
            <p:cNvSpPr/>
            <p:nvPr/>
          </p:nvSpPr>
          <p:spPr>
            <a:xfrm>
              <a:off x="8586274" y="3116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24"/>
            <p:cNvSpPr/>
            <p:nvPr/>
          </p:nvSpPr>
          <p:spPr>
            <a:xfrm>
              <a:off x="8388384" y="5816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8" name="Google Shape;828;p24"/>
            <p:cNvSpPr/>
            <p:nvPr/>
          </p:nvSpPr>
          <p:spPr>
            <a:xfrm>
              <a:off x="8587366" y="16127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9" name="Google Shape;829;p24"/>
            <p:cNvSpPr/>
            <p:nvPr/>
          </p:nvSpPr>
          <p:spPr>
            <a:xfrm>
              <a:off x="8272233" y="20142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0" name="Google Shape;830;p24"/>
            <p:cNvSpPr/>
            <p:nvPr/>
          </p:nvSpPr>
          <p:spPr>
            <a:xfrm>
              <a:off x="8179520" y="20574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31" name="Google Shape;831;p2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32" name="Google Shape;832;p24"/>
          <p:cNvSpPr txBox="1">
            <a:spLocks noGrp="1"/>
          </p:cNvSpPr>
          <p:nvPr>
            <p:ph type="title" idx="2"/>
          </p:nvPr>
        </p:nvSpPr>
        <p:spPr>
          <a:xfrm>
            <a:off x="3233133" y="1954467"/>
            <a:ext cx="26376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33" name="Google Shape;833;p24"/>
          <p:cNvSpPr txBox="1">
            <a:spLocks noGrp="1"/>
          </p:cNvSpPr>
          <p:nvPr>
            <p:ph type="subTitle" idx="1"/>
          </p:nvPr>
        </p:nvSpPr>
        <p:spPr>
          <a:xfrm>
            <a:off x="3233133" y="2570216"/>
            <a:ext cx="2637600" cy="70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34" name="Google Shape;834;p24"/>
          <p:cNvSpPr txBox="1">
            <a:spLocks noGrp="1"/>
          </p:cNvSpPr>
          <p:nvPr>
            <p:ph type="title" idx="3"/>
          </p:nvPr>
        </p:nvSpPr>
        <p:spPr>
          <a:xfrm>
            <a:off x="7414444" y="1954467"/>
            <a:ext cx="26376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35" name="Google Shape;835;p24"/>
          <p:cNvSpPr txBox="1">
            <a:spLocks noGrp="1"/>
          </p:cNvSpPr>
          <p:nvPr>
            <p:ph type="subTitle" idx="4"/>
          </p:nvPr>
        </p:nvSpPr>
        <p:spPr>
          <a:xfrm>
            <a:off x="7414436" y="2570216"/>
            <a:ext cx="2637600" cy="70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36" name="Google Shape;836;p24"/>
          <p:cNvSpPr txBox="1">
            <a:spLocks noGrp="1"/>
          </p:cNvSpPr>
          <p:nvPr>
            <p:ph type="title" idx="5"/>
          </p:nvPr>
        </p:nvSpPr>
        <p:spPr>
          <a:xfrm>
            <a:off x="3233133" y="3865667"/>
            <a:ext cx="26376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37" name="Google Shape;837;p24"/>
          <p:cNvSpPr txBox="1">
            <a:spLocks noGrp="1"/>
          </p:cNvSpPr>
          <p:nvPr>
            <p:ph type="subTitle" idx="6"/>
          </p:nvPr>
        </p:nvSpPr>
        <p:spPr>
          <a:xfrm>
            <a:off x="3233133" y="4481416"/>
            <a:ext cx="2637600" cy="70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38" name="Google Shape;838;p24"/>
          <p:cNvSpPr txBox="1">
            <a:spLocks noGrp="1"/>
          </p:cNvSpPr>
          <p:nvPr>
            <p:ph type="title" idx="7"/>
          </p:nvPr>
        </p:nvSpPr>
        <p:spPr>
          <a:xfrm>
            <a:off x="7414444" y="3865667"/>
            <a:ext cx="26376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39" name="Google Shape;839;p24"/>
          <p:cNvSpPr txBox="1">
            <a:spLocks noGrp="1"/>
          </p:cNvSpPr>
          <p:nvPr>
            <p:ph type="subTitle" idx="8"/>
          </p:nvPr>
        </p:nvSpPr>
        <p:spPr>
          <a:xfrm>
            <a:off x="7414436" y="4481416"/>
            <a:ext cx="2637600" cy="70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840" name="Google Shape;840;p24"/>
          <p:cNvGrpSpPr/>
          <p:nvPr/>
        </p:nvGrpSpPr>
        <p:grpSpPr>
          <a:xfrm>
            <a:off x="0" y="5790636"/>
            <a:ext cx="12192000" cy="768387"/>
            <a:chOff x="0" y="4571577"/>
            <a:chExt cx="9144000" cy="576290"/>
          </a:xfrm>
        </p:grpSpPr>
        <p:sp>
          <p:nvSpPr>
            <p:cNvPr id="841" name="Google Shape;841;p24"/>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2" name="Google Shape;842;p24"/>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24"/>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24"/>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24"/>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24"/>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24"/>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24"/>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24"/>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24"/>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51" name="Google Shape;851;p24"/>
          <p:cNvSpPr/>
          <p:nvPr/>
        </p:nvSpPr>
        <p:spPr>
          <a:xfrm>
            <a:off x="3636" y="-30866"/>
            <a:ext cx="1003939" cy="1673417"/>
          </a:xfrm>
          <a:custGeom>
            <a:avLst/>
            <a:gdLst/>
            <a:ahLst/>
            <a:cxnLst/>
            <a:rect l="l" t="t" r="r" b="b"/>
            <a:pathLst>
              <a:path w="38028" h="63387" extrusionOk="0">
                <a:moveTo>
                  <a:pt x="28646" y="1"/>
                </a:moveTo>
                <a:lnTo>
                  <a:pt x="0" y="617"/>
                </a:lnTo>
                <a:lnTo>
                  <a:pt x="0" y="63386"/>
                </a:lnTo>
                <a:cubicBezTo>
                  <a:pt x="1895" y="53503"/>
                  <a:pt x="19516" y="40059"/>
                  <a:pt x="25108" y="35106"/>
                </a:cubicBezTo>
                <a:cubicBezTo>
                  <a:pt x="30677" y="30176"/>
                  <a:pt x="38027" y="24584"/>
                  <a:pt x="38027" y="14312"/>
                </a:cubicBezTo>
                <a:cubicBezTo>
                  <a:pt x="38027" y="4041"/>
                  <a:pt x="28646" y="1"/>
                  <a:pt x="2864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2" name="Google Shape;852;p24"/>
          <p:cNvSpPr/>
          <p:nvPr/>
        </p:nvSpPr>
        <p:spPr>
          <a:xfrm>
            <a:off x="-522866" y="2171224"/>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3" name="Google Shape;853;p24"/>
          <p:cNvSpPr/>
          <p:nvPr/>
        </p:nvSpPr>
        <p:spPr>
          <a:xfrm>
            <a:off x="10699934" y="526584"/>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4" name="Google Shape;854;p24"/>
          <p:cNvSpPr/>
          <p:nvPr/>
        </p:nvSpPr>
        <p:spPr>
          <a:xfrm>
            <a:off x="8781157" y="-18267"/>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55" name="Google Shape;855;p24"/>
          <p:cNvGrpSpPr/>
          <p:nvPr/>
        </p:nvGrpSpPr>
        <p:grpSpPr>
          <a:xfrm>
            <a:off x="0" y="5883900"/>
            <a:ext cx="12192000" cy="1183117"/>
            <a:chOff x="0" y="4260525"/>
            <a:chExt cx="9144000" cy="887338"/>
          </a:xfrm>
        </p:grpSpPr>
        <p:sp>
          <p:nvSpPr>
            <p:cNvPr id="856" name="Google Shape;856;p24"/>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24"/>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24"/>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24"/>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24"/>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24"/>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24"/>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24"/>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24"/>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24"/>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417258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EF0FE460-8B3F-493C-8C86-592836E140C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6F28E17-C4F0-4104-9B89-7D5215A6A3F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62D239A9-F976-4183-A6CC-91FB2F51BD47}"/>
              </a:ext>
            </a:extLst>
          </p:cNvPr>
          <p:cNvSpPr>
            <a:spLocks noGrp="1" noChangeArrowheads="1"/>
          </p:cNvSpPr>
          <p:nvPr>
            <p:ph type="sldNum" sz="quarter" idx="12"/>
          </p:nvPr>
        </p:nvSpPr>
        <p:spPr>
          <a:ln/>
        </p:spPr>
        <p:txBody>
          <a:bodyPr/>
          <a:lstStyle>
            <a:lvl1pPr>
              <a:defRPr/>
            </a:lvl1pPr>
          </a:lstStyle>
          <a:p>
            <a:fld id="{17847633-786D-405B-876F-C061ED2FA285}" type="slidenum">
              <a:rPr lang="en-US" altLang="en-US"/>
              <a:pPr/>
              <a:t>‹#›</a:t>
            </a:fld>
            <a:endParaRPr lang="en-US" altLang="en-US"/>
          </a:p>
        </p:txBody>
      </p:sp>
    </p:spTree>
    <p:extLst>
      <p:ext uri="{BB962C8B-B14F-4D97-AF65-F5344CB8AC3E}">
        <p14:creationId xmlns:p14="http://schemas.microsoft.com/office/powerpoint/2010/main" val="80902861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866"/>
        <p:cNvGrpSpPr/>
        <p:nvPr/>
      </p:nvGrpSpPr>
      <p:grpSpPr>
        <a:xfrm>
          <a:off x="0" y="0"/>
          <a:ext cx="0" cy="0"/>
          <a:chOff x="0" y="0"/>
          <a:chExt cx="0" cy="0"/>
        </a:xfrm>
      </p:grpSpPr>
      <p:sp>
        <p:nvSpPr>
          <p:cNvPr id="867" name="Google Shape;867;p25"/>
          <p:cNvSpPr txBox="1">
            <a:spLocks noGrp="1"/>
          </p:cNvSpPr>
          <p:nvPr>
            <p:ph type="subTitle" idx="1"/>
          </p:nvPr>
        </p:nvSpPr>
        <p:spPr>
          <a:xfrm>
            <a:off x="1217617" y="4163309"/>
            <a:ext cx="2284800" cy="548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868" name="Google Shape;868;p25"/>
          <p:cNvSpPr txBox="1">
            <a:spLocks noGrp="1"/>
          </p:cNvSpPr>
          <p:nvPr>
            <p:ph type="subTitle" idx="2"/>
          </p:nvPr>
        </p:nvSpPr>
        <p:spPr>
          <a:xfrm>
            <a:off x="1217617" y="3622167"/>
            <a:ext cx="2284800" cy="39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1pPr>
            <a:lvl2pPr lvl="1"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2pPr>
            <a:lvl3pPr lvl="2"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3pPr>
            <a:lvl4pPr lvl="3"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4pPr>
            <a:lvl5pPr lvl="4"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5pPr>
            <a:lvl6pPr lvl="5"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6pPr>
            <a:lvl7pPr lvl="6"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7pPr>
            <a:lvl8pPr lvl="7"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8pPr>
            <a:lvl9pPr lvl="8"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9pPr>
          </a:lstStyle>
          <a:p>
            <a:endParaRPr/>
          </a:p>
        </p:txBody>
      </p:sp>
      <p:sp>
        <p:nvSpPr>
          <p:cNvPr id="869" name="Google Shape;869;p25"/>
          <p:cNvSpPr txBox="1">
            <a:spLocks noGrp="1"/>
          </p:cNvSpPr>
          <p:nvPr>
            <p:ph type="subTitle" idx="3"/>
          </p:nvPr>
        </p:nvSpPr>
        <p:spPr>
          <a:xfrm>
            <a:off x="3712451" y="4163309"/>
            <a:ext cx="2284800" cy="54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870" name="Google Shape;870;p25"/>
          <p:cNvSpPr txBox="1">
            <a:spLocks noGrp="1"/>
          </p:cNvSpPr>
          <p:nvPr>
            <p:ph type="subTitle" idx="4"/>
          </p:nvPr>
        </p:nvSpPr>
        <p:spPr>
          <a:xfrm>
            <a:off x="3712451" y="3622167"/>
            <a:ext cx="2284800" cy="39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1pPr>
            <a:lvl2pPr lvl="1"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2pPr>
            <a:lvl3pPr lvl="2"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3pPr>
            <a:lvl4pPr lvl="3"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4pPr>
            <a:lvl5pPr lvl="4"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5pPr>
            <a:lvl6pPr lvl="5"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6pPr>
            <a:lvl7pPr lvl="6"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7pPr>
            <a:lvl8pPr lvl="7"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8pPr>
            <a:lvl9pPr lvl="8"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9pPr>
          </a:lstStyle>
          <a:p>
            <a:endParaRPr/>
          </a:p>
        </p:txBody>
      </p:sp>
      <p:sp>
        <p:nvSpPr>
          <p:cNvPr id="871" name="Google Shape;871;p25"/>
          <p:cNvSpPr txBox="1">
            <a:spLocks noGrp="1"/>
          </p:cNvSpPr>
          <p:nvPr>
            <p:ph type="subTitle" idx="5"/>
          </p:nvPr>
        </p:nvSpPr>
        <p:spPr>
          <a:xfrm>
            <a:off x="6202805" y="4163309"/>
            <a:ext cx="2284800" cy="54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872" name="Google Shape;872;p25"/>
          <p:cNvSpPr txBox="1">
            <a:spLocks noGrp="1"/>
          </p:cNvSpPr>
          <p:nvPr>
            <p:ph type="subTitle" idx="6"/>
          </p:nvPr>
        </p:nvSpPr>
        <p:spPr>
          <a:xfrm>
            <a:off x="6202800" y="3622167"/>
            <a:ext cx="2284800" cy="39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1pPr>
            <a:lvl2pPr lvl="1"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2pPr>
            <a:lvl3pPr lvl="2"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3pPr>
            <a:lvl4pPr lvl="3"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4pPr>
            <a:lvl5pPr lvl="4"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5pPr>
            <a:lvl6pPr lvl="5"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6pPr>
            <a:lvl7pPr lvl="6"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7pPr>
            <a:lvl8pPr lvl="7"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8pPr>
            <a:lvl9pPr lvl="8"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9pPr>
          </a:lstStyle>
          <a:p>
            <a:endParaRPr/>
          </a:p>
        </p:txBody>
      </p:sp>
      <p:sp>
        <p:nvSpPr>
          <p:cNvPr id="873" name="Google Shape;873;p25"/>
          <p:cNvSpPr txBox="1">
            <a:spLocks noGrp="1"/>
          </p:cNvSpPr>
          <p:nvPr>
            <p:ph type="subTitle" idx="7"/>
          </p:nvPr>
        </p:nvSpPr>
        <p:spPr>
          <a:xfrm>
            <a:off x="8691849" y="4163309"/>
            <a:ext cx="2284800" cy="54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874" name="Google Shape;874;p25"/>
          <p:cNvSpPr txBox="1">
            <a:spLocks noGrp="1"/>
          </p:cNvSpPr>
          <p:nvPr>
            <p:ph type="subTitle" idx="8"/>
          </p:nvPr>
        </p:nvSpPr>
        <p:spPr>
          <a:xfrm>
            <a:off x="8691851" y="3622167"/>
            <a:ext cx="2284800" cy="39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1pPr>
            <a:lvl2pPr lvl="1"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2pPr>
            <a:lvl3pPr lvl="2"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3pPr>
            <a:lvl4pPr lvl="3"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4pPr>
            <a:lvl5pPr lvl="4"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5pPr>
            <a:lvl6pPr lvl="5"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6pPr>
            <a:lvl7pPr lvl="6"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7pPr>
            <a:lvl8pPr lvl="7"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8pPr>
            <a:lvl9pPr lvl="8"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9pPr>
          </a:lstStyle>
          <a:p>
            <a:endParaRPr/>
          </a:p>
        </p:txBody>
      </p:sp>
      <p:sp>
        <p:nvSpPr>
          <p:cNvPr id="875" name="Google Shape;875;p2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876" name="Google Shape;876;p25"/>
          <p:cNvGrpSpPr/>
          <p:nvPr/>
        </p:nvGrpSpPr>
        <p:grpSpPr>
          <a:xfrm>
            <a:off x="0" y="5695464"/>
            <a:ext cx="12192000" cy="1183117"/>
            <a:chOff x="0" y="4260525"/>
            <a:chExt cx="9144000" cy="887338"/>
          </a:xfrm>
        </p:grpSpPr>
        <p:sp>
          <p:nvSpPr>
            <p:cNvPr id="877" name="Google Shape;877;p25"/>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8" name="Google Shape;878;p25"/>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9" name="Google Shape;879;p25"/>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0" name="Google Shape;880;p25"/>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1" name="Google Shape;881;p25"/>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2" name="Google Shape;882;p25"/>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3" name="Google Shape;883;p25"/>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25"/>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5" name="Google Shape;885;p25"/>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6" name="Google Shape;886;p25"/>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87" name="Google Shape;887;p25"/>
          <p:cNvGrpSpPr/>
          <p:nvPr/>
        </p:nvGrpSpPr>
        <p:grpSpPr>
          <a:xfrm rot="-5530482">
            <a:off x="8712643" y="3292299"/>
            <a:ext cx="2075877" cy="5490511"/>
            <a:chOff x="-34400" y="2920300"/>
            <a:chExt cx="1006460" cy="2407938"/>
          </a:xfrm>
        </p:grpSpPr>
        <p:sp>
          <p:nvSpPr>
            <p:cNvPr id="888" name="Google Shape;888;p25"/>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9" name="Google Shape;889;p25"/>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0" name="Google Shape;890;p25"/>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1" name="Google Shape;891;p25"/>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92" name="Google Shape;892;p25"/>
          <p:cNvGrpSpPr/>
          <p:nvPr/>
        </p:nvGrpSpPr>
        <p:grpSpPr>
          <a:xfrm>
            <a:off x="-53379" y="4979939"/>
            <a:ext cx="5661928" cy="1912080"/>
            <a:chOff x="-11586" y="3723575"/>
            <a:chExt cx="4246446" cy="1434060"/>
          </a:xfrm>
        </p:grpSpPr>
        <p:sp>
          <p:nvSpPr>
            <p:cNvPr id="893" name="Google Shape;893;p25"/>
            <p:cNvSpPr/>
            <p:nvPr/>
          </p:nvSpPr>
          <p:spPr>
            <a:xfrm>
              <a:off x="-11586" y="3723575"/>
              <a:ext cx="2288234" cy="143406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4" name="Google Shape;894;p25"/>
            <p:cNvSpPr/>
            <p:nvPr/>
          </p:nvSpPr>
          <p:spPr>
            <a:xfrm>
              <a:off x="-4480" y="3907279"/>
              <a:ext cx="2146401" cy="1250350"/>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5" name="Google Shape;895;p25"/>
            <p:cNvSpPr/>
            <p:nvPr/>
          </p:nvSpPr>
          <p:spPr>
            <a:xfrm>
              <a:off x="1946626" y="4388188"/>
              <a:ext cx="2288234" cy="76936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6" name="Google Shape;896;p25"/>
            <p:cNvSpPr/>
            <p:nvPr/>
          </p:nvSpPr>
          <p:spPr>
            <a:xfrm>
              <a:off x="1945675" y="4579348"/>
              <a:ext cx="2146401" cy="578227"/>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97" name="Google Shape;897;p25"/>
          <p:cNvSpPr/>
          <p:nvPr/>
        </p:nvSpPr>
        <p:spPr>
          <a:xfrm>
            <a:off x="-36303" y="6116810"/>
            <a:ext cx="2861868" cy="770969"/>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31157346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898"/>
        <p:cNvGrpSpPr/>
        <p:nvPr/>
      </p:nvGrpSpPr>
      <p:grpSpPr>
        <a:xfrm>
          <a:off x="0" y="0"/>
          <a:ext cx="0" cy="0"/>
          <a:chOff x="0" y="0"/>
          <a:chExt cx="0" cy="0"/>
        </a:xfrm>
      </p:grpSpPr>
      <p:grpSp>
        <p:nvGrpSpPr>
          <p:cNvPr id="899" name="Google Shape;899;p26"/>
          <p:cNvGrpSpPr/>
          <p:nvPr/>
        </p:nvGrpSpPr>
        <p:grpSpPr>
          <a:xfrm>
            <a:off x="-17253" y="5581018"/>
            <a:ext cx="12192000" cy="1183117"/>
            <a:chOff x="0" y="4260525"/>
            <a:chExt cx="9144000" cy="887338"/>
          </a:xfrm>
        </p:grpSpPr>
        <p:sp>
          <p:nvSpPr>
            <p:cNvPr id="900" name="Google Shape;900;p26"/>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26"/>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26"/>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26"/>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26"/>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26"/>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26"/>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26"/>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26"/>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26"/>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0" name="Google Shape;910;p2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11" name="Google Shape;911;p26"/>
          <p:cNvSpPr txBox="1">
            <a:spLocks noGrp="1"/>
          </p:cNvSpPr>
          <p:nvPr>
            <p:ph type="title" idx="2"/>
          </p:nvPr>
        </p:nvSpPr>
        <p:spPr>
          <a:xfrm>
            <a:off x="1468233" y="2408229"/>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12" name="Google Shape;912;p26"/>
          <p:cNvSpPr txBox="1">
            <a:spLocks noGrp="1"/>
          </p:cNvSpPr>
          <p:nvPr>
            <p:ph type="subTitle" idx="1"/>
          </p:nvPr>
        </p:nvSpPr>
        <p:spPr>
          <a:xfrm>
            <a:off x="1468233" y="2897629"/>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13" name="Google Shape;913;p26"/>
          <p:cNvSpPr txBox="1">
            <a:spLocks noGrp="1"/>
          </p:cNvSpPr>
          <p:nvPr>
            <p:ph type="title" idx="3"/>
          </p:nvPr>
        </p:nvSpPr>
        <p:spPr>
          <a:xfrm>
            <a:off x="4758897" y="2408229"/>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14" name="Google Shape;914;p26"/>
          <p:cNvSpPr txBox="1">
            <a:spLocks noGrp="1"/>
          </p:cNvSpPr>
          <p:nvPr>
            <p:ph type="subTitle" idx="4"/>
          </p:nvPr>
        </p:nvSpPr>
        <p:spPr>
          <a:xfrm>
            <a:off x="4758897" y="2897629"/>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15" name="Google Shape;915;p26"/>
          <p:cNvSpPr txBox="1">
            <a:spLocks noGrp="1"/>
          </p:cNvSpPr>
          <p:nvPr>
            <p:ph type="title" idx="5"/>
          </p:nvPr>
        </p:nvSpPr>
        <p:spPr>
          <a:xfrm>
            <a:off x="1468233" y="4607531"/>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16" name="Google Shape;916;p26"/>
          <p:cNvSpPr txBox="1">
            <a:spLocks noGrp="1"/>
          </p:cNvSpPr>
          <p:nvPr>
            <p:ph type="subTitle" idx="6"/>
          </p:nvPr>
        </p:nvSpPr>
        <p:spPr>
          <a:xfrm>
            <a:off x="1468233" y="5096964"/>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17" name="Google Shape;917;p26"/>
          <p:cNvSpPr txBox="1">
            <a:spLocks noGrp="1"/>
          </p:cNvSpPr>
          <p:nvPr>
            <p:ph type="title" idx="7"/>
          </p:nvPr>
        </p:nvSpPr>
        <p:spPr>
          <a:xfrm>
            <a:off x="4758897" y="4607531"/>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18" name="Google Shape;918;p26"/>
          <p:cNvSpPr txBox="1">
            <a:spLocks noGrp="1"/>
          </p:cNvSpPr>
          <p:nvPr>
            <p:ph type="subTitle" idx="8"/>
          </p:nvPr>
        </p:nvSpPr>
        <p:spPr>
          <a:xfrm>
            <a:off x="4758897" y="5096964"/>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19" name="Google Shape;919;p26"/>
          <p:cNvSpPr txBox="1">
            <a:spLocks noGrp="1"/>
          </p:cNvSpPr>
          <p:nvPr>
            <p:ph type="title" idx="9"/>
          </p:nvPr>
        </p:nvSpPr>
        <p:spPr>
          <a:xfrm>
            <a:off x="8075635" y="2408229"/>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20" name="Google Shape;920;p26"/>
          <p:cNvSpPr txBox="1">
            <a:spLocks noGrp="1"/>
          </p:cNvSpPr>
          <p:nvPr>
            <p:ph type="subTitle" idx="13"/>
          </p:nvPr>
        </p:nvSpPr>
        <p:spPr>
          <a:xfrm>
            <a:off x="8075635" y="2897629"/>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21" name="Google Shape;921;p26"/>
          <p:cNvSpPr txBox="1">
            <a:spLocks noGrp="1"/>
          </p:cNvSpPr>
          <p:nvPr>
            <p:ph type="title" idx="14"/>
          </p:nvPr>
        </p:nvSpPr>
        <p:spPr>
          <a:xfrm>
            <a:off x="8075635" y="4607531"/>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22" name="Google Shape;922;p26"/>
          <p:cNvSpPr txBox="1">
            <a:spLocks noGrp="1"/>
          </p:cNvSpPr>
          <p:nvPr>
            <p:ph type="subTitle" idx="15"/>
          </p:nvPr>
        </p:nvSpPr>
        <p:spPr>
          <a:xfrm>
            <a:off x="8075635" y="5096964"/>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923" name="Google Shape;923;p26"/>
          <p:cNvGrpSpPr/>
          <p:nvPr/>
        </p:nvGrpSpPr>
        <p:grpSpPr>
          <a:xfrm>
            <a:off x="0" y="5680700"/>
            <a:ext cx="12192000" cy="1183117"/>
            <a:chOff x="0" y="4260525"/>
            <a:chExt cx="9144000" cy="887338"/>
          </a:xfrm>
        </p:grpSpPr>
        <p:sp>
          <p:nvSpPr>
            <p:cNvPr id="924" name="Google Shape;924;p26"/>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5" name="Google Shape;925;p26"/>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6" name="Google Shape;926;p26"/>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7" name="Google Shape;927;p26"/>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8" name="Google Shape;928;p26"/>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9" name="Google Shape;929;p26"/>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0" name="Google Shape;930;p26"/>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1" name="Google Shape;931;p26"/>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2" name="Google Shape;932;p26"/>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3" name="Google Shape;933;p26"/>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34" name="Google Shape;934;p26"/>
          <p:cNvGrpSpPr/>
          <p:nvPr/>
        </p:nvGrpSpPr>
        <p:grpSpPr>
          <a:xfrm rot="575765">
            <a:off x="-258860" y="4607672"/>
            <a:ext cx="1415003" cy="2127553"/>
            <a:chOff x="3020522" y="3839455"/>
            <a:chExt cx="1061260" cy="1595677"/>
          </a:xfrm>
        </p:grpSpPr>
        <p:sp>
          <p:nvSpPr>
            <p:cNvPr id="935" name="Google Shape;935;p26"/>
            <p:cNvSpPr/>
            <p:nvPr/>
          </p:nvSpPr>
          <p:spPr>
            <a:xfrm>
              <a:off x="3020522" y="3839455"/>
              <a:ext cx="1061260" cy="1595673"/>
            </a:xfrm>
            <a:custGeom>
              <a:avLst/>
              <a:gdLst/>
              <a:ahLst/>
              <a:cxnLst/>
              <a:rect l="l" t="t" r="r" b="b"/>
              <a:pathLst>
                <a:path w="25389" h="38174" extrusionOk="0">
                  <a:moveTo>
                    <a:pt x="11225" y="1"/>
                  </a:moveTo>
                  <a:cubicBezTo>
                    <a:pt x="10430" y="1"/>
                    <a:pt x="9478" y="573"/>
                    <a:pt x="8371" y="1690"/>
                  </a:cubicBezTo>
                  <a:cubicBezTo>
                    <a:pt x="5639" y="4397"/>
                    <a:pt x="6391" y="11089"/>
                    <a:pt x="7319" y="17755"/>
                  </a:cubicBezTo>
                  <a:cubicBezTo>
                    <a:pt x="7562" y="19469"/>
                    <a:pt x="7530" y="20086"/>
                    <a:pt x="7305" y="20086"/>
                  </a:cubicBezTo>
                  <a:cubicBezTo>
                    <a:pt x="6725" y="20086"/>
                    <a:pt x="4864" y="15986"/>
                    <a:pt x="3150" y="15986"/>
                  </a:cubicBezTo>
                  <a:cubicBezTo>
                    <a:pt x="2932" y="15986"/>
                    <a:pt x="2717" y="16052"/>
                    <a:pt x="2506" y="16201"/>
                  </a:cubicBezTo>
                  <a:cubicBezTo>
                    <a:pt x="0" y="17981"/>
                    <a:pt x="1479" y="21941"/>
                    <a:pt x="3559" y="23294"/>
                  </a:cubicBezTo>
                  <a:cubicBezTo>
                    <a:pt x="5639" y="24648"/>
                    <a:pt x="7018" y="26327"/>
                    <a:pt x="5765" y="27379"/>
                  </a:cubicBezTo>
                  <a:cubicBezTo>
                    <a:pt x="5599" y="27515"/>
                    <a:pt x="5432" y="27571"/>
                    <a:pt x="5264" y="27571"/>
                  </a:cubicBezTo>
                  <a:cubicBezTo>
                    <a:pt x="4443" y="27571"/>
                    <a:pt x="3597" y="26239"/>
                    <a:pt x="2852" y="26239"/>
                  </a:cubicBezTo>
                  <a:cubicBezTo>
                    <a:pt x="2589" y="26239"/>
                    <a:pt x="2338" y="26405"/>
                    <a:pt x="2105" y="26853"/>
                  </a:cubicBezTo>
                  <a:cubicBezTo>
                    <a:pt x="1278" y="28382"/>
                    <a:pt x="2306" y="32091"/>
                    <a:pt x="6491" y="34773"/>
                  </a:cubicBezTo>
                  <a:cubicBezTo>
                    <a:pt x="7694" y="35550"/>
                    <a:pt x="9123" y="36227"/>
                    <a:pt x="10877" y="36778"/>
                  </a:cubicBezTo>
                  <a:cubicBezTo>
                    <a:pt x="13861" y="37682"/>
                    <a:pt x="16524" y="38173"/>
                    <a:pt x="18738" y="38173"/>
                  </a:cubicBezTo>
                  <a:cubicBezTo>
                    <a:pt x="20821" y="38173"/>
                    <a:pt x="22506" y="37739"/>
                    <a:pt x="23685" y="36803"/>
                  </a:cubicBezTo>
                  <a:cubicBezTo>
                    <a:pt x="24537" y="36101"/>
                    <a:pt x="25113" y="35174"/>
                    <a:pt x="25389" y="33946"/>
                  </a:cubicBezTo>
                  <a:cubicBezTo>
                    <a:pt x="25389" y="33946"/>
                    <a:pt x="21649" y="7936"/>
                    <a:pt x="18639" y="7936"/>
                  </a:cubicBezTo>
                  <a:cubicBezTo>
                    <a:pt x="18591" y="7936"/>
                    <a:pt x="18544" y="7942"/>
                    <a:pt x="18497" y="7956"/>
                  </a:cubicBezTo>
                  <a:cubicBezTo>
                    <a:pt x="15501" y="8773"/>
                    <a:pt x="16687" y="12745"/>
                    <a:pt x="15412" y="12745"/>
                  </a:cubicBezTo>
                  <a:cubicBezTo>
                    <a:pt x="15396" y="12745"/>
                    <a:pt x="15380" y="12744"/>
                    <a:pt x="15364" y="12743"/>
                  </a:cubicBezTo>
                  <a:cubicBezTo>
                    <a:pt x="14010" y="12643"/>
                    <a:pt x="14537" y="7830"/>
                    <a:pt x="13684" y="3670"/>
                  </a:cubicBezTo>
                  <a:cubicBezTo>
                    <a:pt x="13196" y="1196"/>
                    <a:pt x="12374" y="1"/>
                    <a:pt x="112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6" name="Google Shape;936;p26"/>
            <p:cNvSpPr/>
            <p:nvPr/>
          </p:nvSpPr>
          <p:spPr>
            <a:xfrm>
              <a:off x="3208040" y="4053768"/>
              <a:ext cx="803563" cy="1381365"/>
            </a:xfrm>
            <a:custGeom>
              <a:avLst/>
              <a:gdLst/>
              <a:ahLst/>
              <a:cxnLst/>
              <a:rect l="l" t="t" r="r" b="b"/>
              <a:pathLst>
                <a:path w="19224" h="33047" extrusionOk="0">
                  <a:moveTo>
                    <a:pt x="5992" y="1"/>
                  </a:moveTo>
                  <a:cubicBezTo>
                    <a:pt x="5848" y="1"/>
                    <a:pt x="5697" y="32"/>
                    <a:pt x="5539" y="97"/>
                  </a:cubicBezTo>
                  <a:cubicBezTo>
                    <a:pt x="2532" y="1350"/>
                    <a:pt x="3559" y="5435"/>
                    <a:pt x="4286" y="8668"/>
                  </a:cubicBezTo>
                  <a:cubicBezTo>
                    <a:pt x="5038" y="11902"/>
                    <a:pt x="5965" y="16914"/>
                    <a:pt x="4411" y="17340"/>
                  </a:cubicBezTo>
                  <a:cubicBezTo>
                    <a:pt x="4274" y="17375"/>
                    <a:pt x="4138" y="17390"/>
                    <a:pt x="4004" y="17390"/>
                  </a:cubicBezTo>
                  <a:cubicBezTo>
                    <a:pt x="3008" y="17390"/>
                    <a:pt x="2112" y="16548"/>
                    <a:pt x="1670" y="16548"/>
                  </a:cubicBezTo>
                  <a:cubicBezTo>
                    <a:pt x="1484" y="16548"/>
                    <a:pt x="1379" y="16696"/>
                    <a:pt x="1379" y="17115"/>
                  </a:cubicBezTo>
                  <a:cubicBezTo>
                    <a:pt x="1379" y="18694"/>
                    <a:pt x="4812" y="21300"/>
                    <a:pt x="2406" y="23180"/>
                  </a:cubicBezTo>
                  <a:cubicBezTo>
                    <a:pt x="376" y="24784"/>
                    <a:pt x="0" y="25711"/>
                    <a:pt x="2005" y="29646"/>
                  </a:cubicBezTo>
                  <a:cubicBezTo>
                    <a:pt x="3208" y="30423"/>
                    <a:pt x="4637" y="31100"/>
                    <a:pt x="6391" y="31651"/>
                  </a:cubicBezTo>
                  <a:cubicBezTo>
                    <a:pt x="9375" y="32555"/>
                    <a:pt x="12038" y="33046"/>
                    <a:pt x="14252" y="33046"/>
                  </a:cubicBezTo>
                  <a:cubicBezTo>
                    <a:pt x="16335" y="33046"/>
                    <a:pt x="18020" y="32612"/>
                    <a:pt x="19199" y="31676"/>
                  </a:cubicBezTo>
                  <a:lnTo>
                    <a:pt x="19224" y="28092"/>
                  </a:lnTo>
                  <a:cubicBezTo>
                    <a:pt x="19224" y="28092"/>
                    <a:pt x="16417" y="8869"/>
                    <a:pt x="14537" y="8343"/>
                  </a:cubicBezTo>
                  <a:cubicBezTo>
                    <a:pt x="14441" y="8317"/>
                    <a:pt x="14348" y="8305"/>
                    <a:pt x="14259" y="8305"/>
                  </a:cubicBezTo>
                  <a:cubicBezTo>
                    <a:pt x="12793" y="8305"/>
                    <a:pt x="12193" y="11558"/>
                    <a:pt x="11039" y="11558"/>
                  </a:cubicBezTo>
                  <a:cubicBezTo>
                    <a:pt x="10887" y="11558"/>
                    <a:pt x="10726" y="11502"/>
                    <a:pt x="10552" y="11375"/>
                  </a:cubicBezTo>
                  <a:cubicBezTo>
                    <a:pt x="9079" y="10282"/>
                    <a:pt x="8619" y="1"/>
                    <a:pt x="59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26"/>
            <p:cNvSpPr/>
            <p:nvPr/>
          </p:nvSpPr>
          <p:spPr>
            <a:xfrm>
              <a:off x="3531912" y="4495935"/>
              <a:ext cx="241688" cy="889211"/>
            </a:xfrm>
            <a:custGeom>
              <a:avLst/>
              <a:gdLst/>
              <a:ahLst/>
              <a:cxnLst/>
              <a:rect l="l" t="t" r="r" b="b"/>
              <a:pathLst>
                <a:path w="5782" h="21273" extrusionOk="0">
                  <a:moveTo>
                    <a:pt x="504" y="0"/>
                  </a:moveTo>
                  <a:cubicBezTo>
                    <a:pt x="246" y="0"/>
                    <a:pt x="1" y="193"/>
                    <a:pt x="122" y="496"/>
                  </a:cubicBezTo>
                  <a:cubicBezTo>
                    <a:pt x="1751" y="4507"/>
                    <a:pt x="2628" y="8842"/>
                    <a:pt x="3506" y="13078"/>
                  </a:cubicBezTo>
                  <a:cubicBezTo>
                    <a:pt x="4032" y="15710"/>
                    <a:pt x="4508" y="18316"/>
                    <a:pt x="4909" y="20973"/>
                  </a:cubicBezTo>
                  <a:cubicBezTo>
                    <a:pt x="4949" y="21182"/>
                    <a:pt x="5100" y="21272"/>
                    <a:pt x="5262" y="21272"/>
                  </a:cubicBezTo>
                  <a:cubicBezTo>
                    <a:pt x="5508" y="21272"/>
                    <a:pt x="5782" y="21064"/>
                    <a:pt x="5736" y="20747"/>
                  </a:cubicBezTo>
                  <a:cubicBezTo>
                    <a:pt x="5310" y="18116"/>
                    <a:pt x="4834" y="15484"/>
                    <a:pt x="4308" y="12852"/>
                  </a:cubicBezTo>
                  <a:cubicBezTo>
                    <a:pt x="3455" y="8642"/>
                    <a:pt x="2578" y="4281"/>
                    <a:pt x="924" y="271"/>
                  </a:cubicBezTo>
                  <a:cubicBezTo>
                    <a:pt x="845" y="83"/>
                    <a:pt x="672" y="0"/>
                    <a:pt x="5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38" name="Google Shape;938;p26"/>
          <p:cNvGrpSpPr/>
          <p:nvPr/>
        </p:nvGrpSpPr>
        <p:grpSpPr>
          <a:xfrm rot="4799477">
            <a:off x="465127" y="5840413"/>
            <a:ext cx="1360608" cy="1741875"/>
            <a:chOff x="4376621" y="3930330"/>
            <a:chExt cx="1138339" cy="1457482"/>
          </a:xfrm>
        </p:grpSpPr>
        <p:sp>
          <p:nvSpPr>
            <p:cNvPr id="939" name="Google Shape;939;p26"/>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26"/>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26"/>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42" name="Google Shape;942;p26"/>
          <p:cNvGrpSpPr/>
          <p:nvPr/>
        </p:nvGrpSpPr>
        <p:grpSpPr>
          <a:xfrm rot="3001619">
            <a:off x="63963" y="5416971"/>
            <a:ext cx="1015420" cy="1753307"/>
            <a:chOff x="3804453" y="3817886"/>
            <a:chExt cx="944680" cy="1631161"/>
          </a:xfrm>
        </p:grpSpPr>
        <p:sp>
          <p:nvSpPr>
            <p:cNvPr id="943" name="Google Shape;943;p26"/>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26"/>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26"/>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46" name="Google Shape;946;p26"/>
          <p:cNvGrpSpPr/>
          <p:nvPr/>
        </p:nvGrpSpPr>
        <p:grpSpPr>
          <a:xfrm rot="-248597" flipH="1">
            <a:off x="9596013" y="5634915"/>
            <a:ext cx="2699313" cy="1284580"/>
            <a:chOff x="4740748" y="4022919"/>
            <a:chExt cx="2723855" cy="1296260"/>
          </a:xfrm>
        </p:grpSpPr>
        <p:sp>
          <p:nvSpPr>
            <p:cNvPr id="947" name="Google Shape;947;p26"/>
            <p:cNvSpPr/>
            <p:nvPr/>
          </p:nvSpPr>
          <p:spPr>
            <a:xfrm>
              <a:off x="4740748" y="4022919"/>
              <a:ext cx="2723855" cy="1296260"/>
            </a:xfrm>
            <a:custGeom>
              <a:avLst/>
              <a:gdLst/>
              <a:ahLst/>
              <a:cxnLst/>
              <a:rect l="l" t="t" r="r" b="b"/>
              <a:pathLst>
                <a:path w="65164" h="31011" extrusionOk="0">
                  <a:moveTo>
                    <a:pt x="23291" y="1"/>
                  </a:moveTo>
                  <a:cubicBezTo>
                    <a:pt x="23224" y="1"/>
                    <a:pt x="23154" y="3"/>
                    <a:pt x="23083" y="8"/>
                  </a:cubicBezTo>
                  <a:cubicBezTo>
                    <a:pt x="18597" y="309"/>
                    <a:pt x="4913" y="8153"/>
                    <a:pt x="0" y="31011"/>
                  </a:cubicBezTo>
                  <a:lnTo>
                    <a:pt x="3609" y="30835"/>
                  </a:lnTo>
                  <a:lnTo>
                    <a:pt x="58296" y="27853"/>
                  </a:lnTo>
                  <a:lnTo>
                    <a:pt x="63284" y="27577"/>
                  </a:lnTo>
                  <a:cubicBezTo>
                    <a:pt x="63284" y="27577"/>
                    <a:pt x="65164" y="19532"/>
                    <a:pt x="60251" y="16725"/>
                  </a:cubicBezTo>
                  <a:cubicBezTo>
                    <a:pt x="58331" y="15617"/>
                    <a:pt x="56747" y="15280"/>
                    <a:pt x="55531" y="15280"/>
                  </a:cubicBezTo>
                  <a:cubicBezTo>
                    <a:pt x="53636" y="15280"/>
                    <a:pt x="52632" y="16098"/>
                    <a:pt x="52632" y="16098"/>
                  </a:cubicBezTo>
                  <a:cubicBezTo>
                    <a:pt x="52632" y="16098"/>
                    <a:pt x="52732" y="8780"/>
                    <a:pt x="47419" y="8153"/>
                  </a:cubicBezTo>
                  <a:cubicBezTo>
                    <a:pt x="47133" y="8120"/>
                    <a:pt x="46847" y="8104"/>
                    <a:pt x="46561" y="8104"/>
                  </a:cubicBezTo>
                  <a:cubicBezTo>
                    <a:pt x="41504" y="8104"/>
                    <a:pt x="36542" y="13066"/>
                    <a:pt x="36542" y="13066"/>
                  </a:cubicBezTo>
                  <a:cubicBezTo>
                    <a:pt x="36542" y="13066"/>
                    <a:pt x="36141" y="5848"/>
                    <a:pt x="32482" y="5447"/>
                  </a:cubicBezTo>
                  <a:cubicBezTo>
                    <a:pt x="32300" y="5425"/>
                    <a:pt x="32118" y="5414"/>
                    <a:pt x="31936" y="5414"/>
                  </a:cubicBezTo>
                  <a:cubicBezTo>
                    <a:pt x="28549" y="5414"/>
                    <a:pt x="25153" y="8991"/>
                    <a:pt x="24963" y="9181"/>
                  </a:cubicBezTo>
                  <a:cubicBezTo>
                    <a:pt x="25037" y="8885"/>
                    <a:pt x="27416" y="1"/>
                    <a:pt x="232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8" name="Google Shape;948;p26"/>
            <p:cNvSpPr/>
            <p:nvPr/>
          </p:nvSpPr>
          <p:spPr>
            <a:xfrm>
              <a:off x="4891606" y="4274726"/>
              <a:ext cx="2300630" cy="1037142"/>
            </a:xfrm>
            <a:custGeom>
              <a:avLst/>
              <a:gdLst/>
              <a:ahLst/>
              <a:cxnLst/>
              <a:rect l="l" t="t" r="r" b="b"/>
              <a:pathLst>
                <a:path w="55039" h="24812" extrusionOk="0">
                  <a:moveTo>
                    <a:pt x="15303" y="1"/>
                  </a:moveTo>
                  <a:cubicBezTo>
                    <a:pt x="11292" y="1"/>
                    <a:pt x="968" y="12091"/>
                    <a:pt x="0" y="24811"/>
                  </a:cubicBezTo>
                  <a:lnTo>
                    <a:pt x="54687" y="21829"/>
                  </a:lnTo>
                  <a:cubicBezTo>
                    <a:pt x="54963" y="18946"/>
                    <a:pt x="55038" y="13783"/>
                    <a:pt x="52256" y="13408"/>
                  </a:cubicBezTo>
                  <a:cubicBezTo>
                    <a:pt x="51938" y="13364"/>
                    <a:pt x="51638" y="13344"/>
                    <a:pt x="51355" y="13344"/>
                  </a:cubicBezTo>
                  <a:cubicBezTo>
                    <a:pt x="48199" y="13344"/>
                    <a:pt x="47143" y="15814"/>
                    <a:pt x="47143" y="15814"/>
                  </a:cubicBezTo>
                  <a:cubicBezTo>
                    <a:pt x="47143" y="15814"/>
                    <a:pt x="47530" y="7378"/>
                    <a:pt x="42152" y="7378"/>
                  </a:cubicBezTo>
                  <a:cubicBezTo>
                    <a:pt x="41884" y="7378"/>
                    <a:pt x="41601" y="7399"/>
                    <a:pt x="41304" y="7443"/>
                  </a:cubicBezTo>
                  <a:cubicBezTo>
                    <a:pt x="35038" y="8395"/>
                    <a:pt x="32106" y="13608"/>
                    <a:pt x="32106" y="13608"/>
                  </a:cubicBezTo>
                  <a:cubicBezTo>
                    <a:pt x="32106" y="13608"/>
                    <a:pt x="31379" y="6616"/>
                    <a:pt x="26667" y="5989"/>
                  </a:cubicBezTo>
                  <a:cubicBezTo>
                    <a:pt x="26401" y="5953"/>
                    <a:pt x="26138" y="5937"/>
                    <a:pt x="25877" y="5937"/>
                  </a:cubicBezTo>
                  <a:cubicBezTo>
                    <a:pt x="21530" y="5937"/>
                    <a:pt x="17895" y="10575"/>
                    <a:pt x="17895" y="10575"/>
                  </a:cubicBezTo>
                  <a:cubicBezTo>
                    <a:pt x="17895" y="10575"/>
                    <a:pt x="19474" y="976"/>
                    <a:pt x="15715" y="49"/>
                  </a:cubicBezTo>
                  <a:cubicBezTo>
                    <a:pt x="15586" y="17"/>
                    <a:pt x="15449" y="1"/>
                    <a:pt x="153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26"/>
            <p:cNvSpPr/>
            <p:nvPr/>
          </p:nvSpPr>
          <p:spPr>
            <a:xfrm>
              <a:off x="5624248" y="4878370"/>
              <a:ext cx="376367" cy="357933"/>
            </a:xfrm>
            <a:custGeom>
              <a:avLst/>
              <a:gdLst/>
              <a:ahLst/>
              <a:cxnLst/>
              <a:rect l="l" t="t" r="r" b="b"/>
              <a:pathLst>
                <a:path w="9004" h="8563" extrusionOk="0">
                  <a:moveTo>
                    <a:pt x="613" y="0"/>
                  </a:moveTo>
                  <a:cubicBezTo>
                    <a:pt x="284" y="0"/>
                    <a:pt x="1" y="429"/>
                    <a:pt x="293" y="721"/>
                  </a:cubicBezTo>
                  <a:cubicBezTo>
                    <a:pt x="2900" y="3302"/>
                    <a:pt x="5506" y="5884"/>
                    <a:pt x="8138" y="8440"/>
                  </a:cubicBezTo>
                  <a:cubicBezTo>
                    <a:pt x="8224" y="8526"/>
                    <a:pt x="8320" y="8563"/>
                    <a:pt x="8414" y="8563"/>
                  </a:cubicBezTo>
                  <a:cubicBezTo>
                    <a:pt x="8728" y="8563"/>
                    <a:pt x="9004" y="8154"/>
                    <a:pt x="8714" y="7864"/>
                  </a:cubicBezTo>
                  <a:cubicBezTo>
                    <a:pt x="6108" y="5282"/>
                    <a:pt x="3501" y="2701"/>
                    <a:pt x="894" y="119"/>
                  </a:cubicBezTo>
                  <a:cubicBezTo>
                    <a:pt x="805" y="36"/>
                    <a:pt x="707" y="0"/>
                    <a:pt x="6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0" name="Google Shape;950;p26"/>
            <p:cNvSpPr/>
            <p:nvPr/>
          </p:nvSpPr>
          <p:spPr>
            <a:xfrm>
              <a:off x="5786476" y="4734241"/>
              <a:ext cx="189688" cy="330345"/>
            </a:xfrm>
            <a:custGeom>
              <a:avLst/>
              <a:gdLst/>
              <a:ahLst/>
              <a:cxnLst/>
              <a:rect l="l" t="t" r="r" b="b"/>
              <a:pathLst>
                <a:path w="4538" h="7903" extrusionOk="0">
                  <a:moveTo>
                    <a:pt x="3976" y="1"/>
                  </a:moveTo>
                  <a:cubicBezTo>
                    <a:pt x="3853" y="1"/>
                    <a:pt x="3733" y="62"/>
                    <a:pt x="3655" y="209"/>
                  </a:cubicBezTo>
                  <a:cubicBezTo>
                    <a:pt x="2502" y="2565"/>
                    <a:pt x="1324" y="4921"/>
                    <a:pt x="171" y="7277"/>
                  </a:cubicBezTo>
                  <a:cubicBezTo>
                    <a:pt x="1" y="7601"/>
                    <a:pt x="284" y="7903"/>
                    <a:pt x="553" y="7903"/>
                  </a:cubicBezTo>
                  <a:cubicBezTo>
                    <a:pt x="679" y="7903"/>
                    <a:pt x="801" y="7837"/>
                    <a:pt x="873" y="7678"/>
                  </a:cubicBezTo>
                  <a:cubicBezTo>
                    <a:pt x="2051" y="5347"/>
                    <a:pt x="3204" y="2991"/>
                    <a:pt x="4382" y="635"/>
                  </a:cubicBezTo>
                  <a:cubicBezTo>
                    <a:pt x="4538" y="306"/>
                    <a:pt x="4251" y="1"/>
                    <a:pt x="39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1" name="Google Shape;951;p26"/>
            <p:cNvSpPr/>
            <p:nvPr/>
          </p:nvSpPr>
          <p:spPr>
            <a:xfrm>
              <a:off x="6312079" y="4827582"/>
              <a:ext cx="306185" cy="388155"/>
            </a:xfrm>
            <a:custGeom>
              <a:avLst/>
              <a:gdLst/>
              <a:ahLst/>
              <a:cxnLst/>
              <a:rect l="l" t="t" r="r" b="b"/>
              <a:pathLst>
                <a:path w="7325" h="9286" extrusionOk="0">
                  <a:moveTo>
                    <a:pt x="6740" y="0"/>
                  </a:moveTo>
                  <a:cubicBezTo>
                    <a:pt x="6613" y="0"/>
                    <a:pt x="6485" y="54"/>
                    <a:pt x="6394" y="182"/>
                  </a:cubicBezTo>
                  <a:cubicBezTo>
                    <a:pt x="4339" y="3014"/>
                    <a:pt x="2284" y="5846"/>
                    <a:pt x="229" y="8678"/>
                  </a:cubicBezTo>
                  <a:cubicBezTo>
                    <a:pt x="1" y="8994"/>
                    <a:pt x="289" y="9285"/>
                    <a:pt x="585" y="9285"/>
                  </a:cubicBezTo>
                  <a:cubicBezTo>
                    <a:pt x="712" y="9285"/>
                    <a:pt x="841" y="9232"/>
                    <a:pt x="931" y="9104"/>
                  </a:cubicBezTo>
                  <a:cubicBezTo>
                    <a:pt x="2986" y="6272"/>
                    <a:pt x="5041" y="3440"/>
                    <a:pt x="7096" y="608"/>
                  </a:cubicBezTo>
                  <a:cubicBezTo>
                    <a:pt x="7324" y="292"/>
                    <a:pt x="7036" y="0"/>
                    <a:pt x="67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26"/>
            <p:cNvSpPr/>
            <p:nvPr/>
          </p:nvSpPr>
          <p:spPr>
            <a:xfrm>
              <a:off x="5592479" y="4841418"/>
              <a:ext cx="111063" cy="111104"/>
            </a:xfrm>
            <a:custGeom>
              <a:avLst/>
              <a:gdLst/>
              <a:ahLst/>
              <a:cxnLst/>
              <a:rect l="l" t="t" r="r" b="b"/>
              <a:pathLst>
                <a:path w="2657" h="2658" extrusionOk="0">
                  <a:moveTo>
                    <a:pt x="1329" y="1"/>
                  </a:moveTo>
                  <a:cubicBezTo>
                    <a:pt x="602" y="1"/>
                    <a:pt x="0" y="602"/>
                    <a:pt x="0" y="1329"/>
                  </a:cubicBezTo>
                  <a:cubicBezTo>
                    <a:pt x="0" y="2056"/>
                    <a:pt x="602" y="2658"/>
                    <a:pt x="1329" y="2658"/>
                  </a:cubicBezTo>
                  <a:cubicBezTo>
                    <a:pt x="2055" y="2658"/>
                    <a:pt x="2657" y="2056"/>
                    <a:pt x="2657" y="1329"/>
                  </a:cubicBezTo>
                  <a:cubicBezTo>
                    <a:pt x="2657" y="602"/>
                    <a:pt x="2055" y="1"/>
                    <a:pt x="13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3" name="Google Shape;953;p26"/>
            <p:cNvSpPr/>
            <p:nvPr/>
          </p:nvSpPr>
          <p:spPr>
            <a:xfrm>
              <a:off x="5896287" y="4695826"/>
              <a:ext cx="110059" cy="110018"/>
            </a:xfrm>
            <a:custGeom>
              <a:avLst/>
              <a:gdLst/>
              <a:ahLst/>
              <a:cxnLst/>
              <a:rect l="l" t="t" r="r" b="b"/>
              <a:pathLst>
                <a:path w="2633" h="2632" extrusionOk="0">
                  <a:moveTo>
                    <a:pt x="1329" y="0"/>
                  </a:moveTo>
                  <a:cubicBezTo>
                    <a:pt x="602" y="0"/>
                    <a:pt x="1" y="577"/>
                    <a:pt x="1" y="1303"/>
                  </a:cubicBezTo>
                  <a:cubicBezTo>
                    <a:pt x="1" y="2055"/>
                    <a:pt x="602" y="2632"/>
                    <a:pt x="1329" y="2632"/>
                  </a:cubicBezTo>
                  <a:cubicBezTo>
                    <a:pt x="2056" y="2632"/>
                    <a:pt x="2632" y="2055"/>
                    <a:pt x="2632" y="1303"/>
                  </a:cubicBezTo>
                  <a:cubicBezTo>
                    <a:pt x="2632" y="577"/>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4" name="Google Shape;954;p26"/>
            <p:cNvSpPr/>
            <p:nvPr/>
          </p:nvSpPr>
          <p:spPr>
            <a:xfrm>
              <a:off x="6537426" y="4795354"/>
              <a:ext cx="111104" cy="111063"/>
            </a:xfrm>
            <a:custGeom>
              <a:avLst/>
              <a:gdLst/>
              <a:ahLst/>
              <a:cxnLst/>
              <a:rect l="l" t="t" r="r" b="b"/>
              <a:pathLst>
                <a:path w="2658" h="2657" extrusionOk="0">
                  <a:moveTo>
                    <a:pt x="1329" y="0"/>
                  </a:moveTo>
                  <a:cubicBezTo>
                    <a:pt x="602" y="0"/>
                    <a:pt x="1" y="602"/>
                    <a:pt x="1" y="1328"/>
                  </a:cubicBezTo>
                  <a:cubicBezTo>
                    <a:pt x="1" y="2055"/>
                    <a:pt x="602" y="2657"/>
                    <a:pt x="1329" y="2657"/>
                  </a:cubicBezTo>
                  <a:cubicBezTo>
                    <a:pt x="2056" y="2657"/>
                    <a:pt x="2658" y="2055"/>
                    <a:pt x="2658" y="1328"/>
                  </a:cubicBezTo>
                  <a:cubicBezTo>
                    <a:pt x="2658" y="602"/>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21188903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955"/>
        <p:cNvGrpSpPr/>
        <p:nvPr/>
      </p:nvGrpSpPr>
      <p:grpSpPr>
        <a:xfrm>
          <a:off x="0" y="0"/>
          <a:ext cx="0" cy="0"/>
          <a:chOff x="0" y="0"/>
          <a:chExt cx="0" cy="0"/>
        </a:xfrm>
      </p:grpSpPr>
      <p:sp>
        <p:nvSpPr>
          <p:cNvPr id="956" name="Google Shape;956;p27"/>
          <p:cNvSpPr txBox="1">
            <a:spLocks noGrp="1"/>
          </p:cNvSpPr>
          <p:nvPr>
            <p:ph type="title" hasCustomPrompt="1"/>
          </p:nvPr>
        </p:nvSpPr>
        <p:spPr>
          <a:xfrm>
            <a:off x="1163867" y="2600208"/>
            <a:ext cx="3074000" cy="102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57" name="Google Shape;957;p27"/>
          <p:cNvSpPr txBox="1">
            <a:spLocks noGrp="1"/>
          </p:cNvSpPr>
          <p:nvPr>
            <p:ph type="subTitle" idx="1"/>
          </p:nvPr>
        </p:nvSpPr>
        <p:spPr>
          <a:xfrm>
            <a:off x="1163867" y="4279700"/>
            <a:ext cx="3074000" cy="79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800"/>
              <a:buNone/>
              <a:defRPr sz="2400">
                <a:solidFill>
                  <a:schemeClr val="dk1"/>
                </a:solidFill>
              </a:defRPr>
            </a:lvl1pPr>
            <a:lvl2pPr lvl="1" algn="ctr" rtl="0">
              <a:lnSpc>
                <a:spcPct val="100000"/>
              </a:lnSpc>
              <a:spcBef>
                <a:spcPts val="0"/>
              </a:spcBef>
              <a:spcAft>
                <a:spcPts val="0"/>
              </a:spcAft>
              <a:buClr>
                <a:schemeClr val="dk1"/>
              </a:buClr>
              <a:buSzPts val="1800"/>
              <a:buNone/>
              <a:defRPr sz="2400">
                <a:solidFill>
                  <a:schemeClr val="dk1"/>
                </a:solidFill>
              </a:defRPr>
            </a:lvl2pPr>
            <a:lvl3pPr lvl="2" algn="ctr" rtl="0">
              <a:lnSpc>
                <a:spcPct val="100000"/>
              </a:lnSpc>
              <a:spcBef>
                <a:spcPts val="0"/>
              </a:spcBef>
              <a:spcAft>
                <a:spcPts val="0"/>
              </a:spcAft>
              <a:buClr>
                <a:schemeClr val="dk1"/>
              </a:buClr>
              <a:buSzPts val="1800"/>
              <a:buNone/>
              <a:defRPr sz="2400">
                <a:solidFill>
                  <a:schemeClr val="dk1"/>
                </a:solidFill>
              </a:defRPr>
            </a:lvl3pPr>
            <a:lvl4pPr lvl="3" algn="ctr" rtl="0">
              <a:lnSpc>
                <a:spcPct val="100000"/>
              </a:lnSpc>
              <a:spcBef>
                <a:spcPts val="0"/>
              </a:spcBef>
              <a:spcAft>
                <a:spcPts val="0"/>
              </a:spcAft>
              <a:buClr>
                <a:schemeClr val="dk1"/>
              </a:buClr>
              <a:buSzPts val="1800"/>
              <a:buNone/>
              <a:defRPr sz="2400">
                <a:solidFill>
                  <a:schemeClr val="dk1"/>
                </a:solidFill>
              </a:defRPr>
            </a:lvl4pPr>
            <a:lvl5pPr lvl="4" algn="ctr" rtl="0">
              <a:lnSpc>
                <a:spcPct val="100000"/>
              </a:lnSpc>
              <a:spcBef>
                <a:spcPts val="0"/>
              </a:spcBef>
              <a:spcAft>
                <a:spcPts val="0"/>
              </a:spcAft>
              <a:buClr>
                <a:schemeClr val="dk1"/>
              </a:buClr>
              <a:buSzPts val="1800"/>
              <a:buNone/>
              <a:defRPr sz="2400">
                <a:solidFill>
                  <a:schemeClr val="dk1"/>
                </a:solidFill>
              </a:defRPr>
            </a:lvl5pPr>
            <a:lvl6pPr lvl="5" algn="ctr" rtl="0">
              <a:lnSpc>
                <a:spcPct val="100000"/>
              </a:lnSpc>
              <a:spcBef>
                <a:spcPts val="0"/>
              </a:spcBef>
              <a:spcAft>
                <a:spcPts val="0"/>
              </a:spcAft>
              <a:buClr>
                <a:schemeClr val="dk1"/>
              </a:buClr>
              <a:buSzPts val="1800"/>
              <a:buNone/>
              <a:defRPr sz="2400">
                <a:solidFill>
                  <a:schemeClr val="dk1"/>
                </a:solidFill>
              </a:defRPr>
            </a:lvl6pPr>
            <a:lvl7pPr lvl="6" algn="ctr" rtl="0">
              <a:lnSpc>
                <a:spcPct val="100000"/>
              </a:lnSpc>
              <a:spcBef>
                <a:spcPts val="0"/>
              </a:spcBef>
              <a:spcAft>
                <a:spcPts val="0"/>
              </a:spcAft>
              <a:buClr>
                <a:schemeClr val="dk1"/>
              </a:buClr>
              <a:buSzPts val="1800"/>
              <a:buNone/>
              <a:defRPr sz="2400">
                <a:solidFill>
                  <a:schemeClr val="dk1"/>
                </a:solidFill>
              </a:defRPr>
            </a:lvl7pPr>
            <a:lvl8pPr lvl="7" algn="ctr" rtl="0">
              <a:lnSpc>
                <a:spcPct val="100000"/>
              </a:lnSpc>
              <a:spcBef>
                <a:spcPts val="0"/>
              </a:spcBef>
              <a:spcAft>
                <a:spcPts val="0"/>
              </a:spcAft>
              <a:buClr>
                <a:schemeClr val="dk1"/>
              </a:buClr>
              <a:buSzPts val="1800"/>
              <a:buNone/>
              <a:defRPr sz="2400">
                <a:solidFill>
                  <a:schemeClr val="dk1"/>
                </a:solidFill>
              </a:defRPr>
            </a:lvl8pPr>
            <a:lvl9pPr lvl="8" algn="ctr" rtl="0">
              <a:lnSpc>
                <a:spcPct val="100000"/>
              </a:lnSpc>
              <a:spcBef>
                <a:spcPts val="0"/>
              </a:spcBef>
              <a:spcAft>
                <a:spcPts val="0"/>
              </a:spcAft>
              <a:buClr>
                <a:schemeClr val="dk1"/>
              </a:buClr>
              <a:buSzPts val="1800"/>
              <a:buNone/>
              <a:defRPr sz="2400">
                <a:solidFill>
                  <a:schemeClr val="dk1"/>
                </a:solidFill>
              </a:defRPr>
            </a:lvl9pPr>
          </a:lstStyle>
          <a:p>
            <a:endParaRPr/>
          </a:p>
        </p:txBody>
      </p:sp>
      <p:grpSp>
        <p:nvGrpSpPr>
          <p:cNvPr id="958" name="Google Shape;958;p27"/>
          <p:cNvGrpSpPr/>
          <p:nvPr/>
        </p:nvGrpSpPr>
        <p:grpSpPr>
          <a:xfrm>
            <a:off x="0" y="5534966"/>
            <a:ext cx="12192000" cy="1183117"/>
            <a:chOff x="0" y="4260525"/>
            <a:chExt cx="9144000" cy="887338"/>
          </a:xfrm>
        </p:grpSpPr>
        <p:sp>
          <p:nvSpPr>
            <p:cNvPr id="959" name="Google Shape;959;p27"/>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0" name="Google Shape;960;p27"/>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1" name="Google Shape;961;p27"/>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2" name="Google Shape;962;p27"/>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3" name="Google Shape;963;p27"/>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4" name="Google Shape;964;p27"/>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5" name="Google Shape;965;p27"/>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6" name="Google Shape;966;p27"/>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7" name="Google Shape;967;p27"/>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8" name="Google Shape;968;p27"/>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69" name="Google Shape;969;p27"/>
          <p:cNvSpPr txBox="1">
            <a:spLocks noGrp="1"/>
          </p:cNvSpPr>
          <p:nvPr>
            <p:ph type="title" idx="2" hasCustomPrompt="1"/>
          </p:nvPr>
        </p:nvSpPr>
        <p:spPr>
          <a:xfrm>
            <a:off x="4559000" y="2600208"/>
            <a:ext cx="3074000" cy="102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70" name="Google Shape;970;p27"/>
          <p:cNvSpPr txBox="1">
            <a:spLocks noGrp="1"/>
          </p:cNvSpPr>
          <p:nvPr>
            <p:ph type="subTitle" idx="3"/>
          </p:nvPr>
        </p:nvSpPr>
        <p:spPr>
          <a:xfrm>
            <a:off x="4559000" y="4279700"/>
            <a:ext cx="3074000" cy="79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800"/>
              <a:buNone/>
              <a:defRPr sz="2400">
                <a:solidFill>
                  <a:schemeClr val="dk1"/>
                </a:solidFill>
              </a:defRPr>
            </a:lvl1pPr>
            <a:lvl2pPr lvl="1" algn="ctr" rtl="0">
              <a:lnSpc>
                <a:spcPct val="100000"/>
              </a:lnSpc>
              <a:spcBef>
                <a:spcPts val="0"/>
              </a:spcBef>
              <a:spcAft>
                <a:spcPts val="0"/>
              </a:spcAft>
              <a:buClr>
                <a:schemeClr val="dk1"/>
              </a:buClr>
              <a:buSzPts val="1800"/>
              <a:buNone/>
              <a:defRPr sz="2400">
                <a:solidFill>
                  <a:schemeClr val="dk1"/>
                </a:solidFill>
              </a:defRPr>
            </a:lvl2pPr>
            <a:lvl3pPr lvl="2" algn="ctr" rtl="0">
              <a:lnSpc>
                <a:spcPct val="100000"/>
              </a:lnSpc>
              <a:spcBef>
                <a:spcPts val="0"/>
              </a:spcBef>
              <a:spcAft>
                <a:spcPts val="0"/>
              </a:spcAft>
              <a:buClr>
                <a:schemeClr val="dk1"/>
              </a:buClr>
              <a:buSzPts val="1800"/>
              <a:buNone/>
              <a:defRPr sz="2400">
                <a:solidFill>
                  <a:schemeClr val="dk1"/>
                </a:solidFill>
              </a:defRPr>
            </a:lvl3pPr>
            <a:lvl4pPr lvl="3" algn="ctr" rtl="0">
              <a:lnSpc>
                <a:spcPct val="100000"/>
              </a:lnSpc>
              <a:spcBef>
                <a:spcPts val="0"/>
              </a:spcBef>
              <a:spcAft>
                <a:spcPts val="0"/>
              </a:spcAft>
              <a:buClr>
                <a:schemeClr val="dk1"/>
              </a:buClr>
              <a:buSzPts val="1800"/>
              <a:buNone/>
              <a:defRPr sz="2400">
                <a:solidFill>
                  <a:schemeClr val="dk1"/>
                </a:solidFill>
              </a:defRPr>
            </a:lvl4pPr>
            <a:lvl5pPr lvl="4" algn="ctr" rtl="0">
              <a:lnSpc>
                <a:spcPct val="100000"/>
              </a:lnSpc>
              <a:spcBef>
                <a:spcPts val="0"/>
              </a:spcBef>
              <a:spcAft>
                <a:spcPts val="0"/>
              </a:spcAft>
              <a:buClr>
                <a:schemeClr val="dk1"/>
              </a:buClr>
              <a:buSzPts val="1800"/>
              <a:buNone/>
              <a:defRPr sz="2400">
                <a:solidFill>
                  <a:schemeClr val="dk1"/>
                </a:solidFill>
              </a:defRPr>
            </a:lvl5pPr>
            <a:lvl6pPr lvl="5" algn="ctr" rtl="0">
              <a:lnSpc>
                <a:spcPct val="100000"/>
              </a:lnSpc>
              <a:spcBef>
                <a:spcPts val="0"/>
              </a:spcBef>
              <a:spcAft>
                <a:spcPts val="0"/>
              </a:spcAft>
              <a:buClr>
                <a:schemeClr val="dk1"/>
              </a:buClr>
              <a:buSzPts val="1800"/>
              <a:buNone/>
              <a:defRPr sz="2400">
                <a:solidFill>
                  <a:schemeClr val="dk1"/>
                </a:solidFill>
              </a:defRPr>
            </a:lvl6pPr>
            <a:lvl7pPr lvl="6" algn="ctr" rtl="0">
              <a:lnSpc>
                <a:spcPct val="100000"/>
              </a:lnSpc>
              <a:spcBef>
                <a:spcPts val="0"/>
              </a:spcBef>
              <a:spcAft>
                <a:spcPts val="0"/>
              </a:spcAft>
              <a:buClr>
                <a:schemeClr val="dk1"/>
              </a:buClr>
              <a:buSzPts val="1800"/>
              <a:buNone/>
              <a:defRPr sz="2400">
                <a:solidFill>
                  <a:schemeClr val="dk1"/>
                </a:solidFill>
              </a:defRPr>
            </a:lvl7pPr>
            <a:lvl8pPr lvl="7" algn="ctr" rtl="0">
              <a:lnSpc>
                <a:spcPct val="100000"/>
              </a:lnSpc>
              <a:spcBef>
                <a:spcPts val="0"/>
              </a:spcBef>
              <a:spcAft>
                <a:spcPts val="0"/>
              </a:spcAft>
              <a:buClr>
                <a:schemeClr val="dk1"/>
              </a:buClr>
              <a:buSzPts val="1800"/>
              <a:buNone/>
              <a:defRPr sz="2400">
                <a:solidFill>
                  <a:schemeClr val="dk1"/>
                </a:solidFill>
              </a:defRPr>
            </a:lvl8pPr>
            <a:lvl9pPr lvl="8" algn="ctr" rtl="0">
              <a:lnSpc>
                <a:spcPct val="100000"/>
              </a:lnSpc>
              <a:spcBef>
                <a:spcPts val="0"/>
              </a:spcBef>
              <a:spcAft>
                <a:spcPts val="0"/>
              </a:spcAft>
              <a:buClr>
                <a:schemeClr val="dk1"/>
              </a:buClr>
              <a:buSzPts val="1800"/>
              <a:buNone/>
              <a:defRPr sz="2400">
                <a:solidFill>
                  <a:schemeClr val="dk1"/>
                </a:solidFill>
              </a:defRPr>
            </a:lvl9pPr>
          </a:lstStyle>
          <a:p>
            <a:endParaRPr/>
          </a:p>
        </p:txBody>
      </p:sp>
      <p:sp>
        <p:nvSpPr>
          <p:cNvPr id="971" name="Google Shape;971;p27"/>
          <p:cNvSpPr txBox="1">
            <a:spLocks noGrp="1"/>
          </p:cNvSpPr>
          <p:nvPr>
            <p:ph type="title" idx="4" hasCustomPrompt="1"/>
          </p:nvPr>
        </p:nvSpPr>
        <p:spPr>
          <a:xfrm>
            <a:off x="7954133" y="2600208"/>
            <a:ext cx="3074000" cy="102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72" name="Google Shape;972;p27"/>
          <p:cNvSpPr txBox="1">
            <a:spLocks noGrp="1"/>
          </p:cNvSpPr>
          <p:nvPr>
            <p:ph type="subTitle" idx="5"/>
          </p:nvPr>
        </p:nvSpPr>
        <p:spPr>
          <a:xfrm>
            <a:off x="8053733" y="4279700"/>
            <a:ext cx="2874800" cy="79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800"/>
              <a:buNone/>
              <a:defRPr sz="2400">
                <a:solidFill>
                  <a:schemeClr val="dk1"/>
                </a:solidFill>
              </a:defRPr>
            </a:lvl1pPr>
            <a:lvl2pPr lvl="1" algn="ctr" rtl="0">
              <a:lnSpc>
                <a:spcPct val="100000"/>
              </a:lnSpc>
              <a:spcBef>
                <a:spcPts val="0"/>
              </a:spcBef>
              <a:spcAft>
                <a:spcPts val="0"/>
              </a:spcAft>
              <a:buClr>
                <a:schemeClr val="dk1"/>
              </a:buClr>
              <a:buSzPts val="1800"/>
              <a:buNone/>
              <a:defRPr sz="2400">
                <a:solidFill>
                  <a:schemeClr val="dk1"/>
                </a:solidFill>
              </a:defRPr>
            </a:lvl2pPr>
            <a:lvl3pPr lvl="2" algn="ctr" rtl="0">
              <a:lnSpc>
                <a:spcPct val="100000"/>
              </a:lnSpc>
              <a:spcBef>
                <a:spcPts val="0"/>
              </a:spcBef>
              <a:spcAft>
                <a:spcPts val="0"/>
              </a:spcAft>
              <a:buClr>
                <a:schemeClr val="dk1"/>
              </a:buClr>
              <a:buSzPts val="1800"/>
              <a:buNone/>
              <a:defRPr sz="2400">
                <a:solidFill>
                  <a:schemeClr val="dk1"/>
                </a:solidFill>
              </a:defRPr>
            </a:lvl3pPr>
            <a:lvl4pPr lvl="3" algn="ctr" rtl="0">
              <a:lnSpc>
                <a:spcPct val="100000"/>
              </a:lnSpc>
              <a:spcBef>
                <a:spcPts val="0"/>
              </a:spcBef>
              <a:spcAft>
                <a:spcPts val="0"/>
              </a:spcAft>
              <a:buClr>
                <a:schemeClr val="dk1"/>
              </a:buClr>
              <a:buSzPts val="1800"/>
              <a:buNone/>
              <a:defRPr sz="2400">
                <a:solidFill>
                  <a:schemeClr val="dk1"/>
                </a:solidFill>
              </a:defRPr>
            </a:lvl4pPr>
            <a:lvl5pPr lvl="4" algn="ctr" rtl="0">
              <a:lnSpc>
                <a:spcPct val="100000"/>
              </a:lnSpc>
              <a:spcBef>
                <a:spcPts val="0"/>
              </a:spcBef>
              <a:spcAft>
                <a:spcPts val="0"/>
              </a:spcAft>
              <a:buClr>
                <a:schemeClr val="dk1"/>
              </a:buClr>
              <a:buSzPts val="1800"/>
              <a:buNone/>
              <a:defRPr sz="2400">
                <a:solidFill>
                  <a:schemeClr val="dk1"/>
                </a:solidFill>
              </a:defRPr>
            </a:lvl5pPr>
            <a:lvl6pPr lvl="5" algn="ctr" rtl="0">
              <a:lnSpc>
                <a:spcPct val="100000"/>
              </a:lnSpc>
              <a:spcBef>
                <a:spcPts val="0"/>
              </a:spcBef>
              <a:spcAft>
                <a:spcPts val="0"/>
              </a:spcAft>
              <a:buClr>
                <a:schemeClr val="dk1"/>
              </a:buClr>
              <a:buSzPts val="1800"/>
              <a:buNone/>
              <a:defRPr sz="2400">
                <a:solidFill>
                  <a:schemeClr val="dk1"/>
                </a:solidFill>
              </a:defRPr>
            </a:lvl6pPr>
            <a:lvl7pPr lvl="6" algn="ctr" rtl="0">
              <a:lnSpc>
                <a:spcPct val="100000"/>
              </a:lnSpc>
              <a:spcBef>
                <a:spcPts val="0"/>
              </a:spcBef>
              <a:spcAft>
                <a:spcPts val="0"/>
              </a:spcAft>
              <a:buClr>
                <a:schemeClr val="dk1"/>
              </a:buClr>
              <a:buSzPts val="1800"/>
              <a:buNone/>
              <a:defRPr sz="2400">
                <a:solidFill>
                  <a:schemeClr val="dk1"/>
                </a:solidFill>
              </a:defRPr>
            </a:lvl7pPr>
            <a:lvl8pPr lvl="7" algn="ctr" rtl="0">
              <a:lnSpc>
                <a:spcPct val="100000"/>
              </a:lnSpc>
              <a:spcBef>
                <a:spcPts val="0"/>
              </a:spcBef>
              <a:spcAft>
                <a:spcPts val="0"/>
              </a:spcAft>
              <a:buClr>
                <a:schemeClr val="dk1"/>
              </a:buClr>
              <a:buSzPts val="1800"/>
              <a:buNone/>
              <a:defRPr sz="2400">
                <a:solidFill>
                  <a:schemeClr val="dk1"/>
                </a:solidFill>
              </a:defRPr>
            </a:lvl8pPr>
            <a:lvl9pPr lvl="8" algn="ctr" rtl="0">
              <a:lnSpc>
                <a:spcPct val="100000"/>
              </a:lnSpc>
              <a:spcBef>
                <a:spcPts val="0"/>
              </a:spcBef>
              <a:spcAft>
                <a:spcPts val="0"/>
              </a:spcAft>
              <a:buClr>
                <a:schemeClr val="dk1"/>
              </a:buClr>
              <a:buSzPts val="1800"/>
              <a:buNone/>
              <a:defRPr sz="2400">
                <a:solidFill>
                  <a:schemeClr val="dk1"/>
                </a:solidFill>
              </a:defRPr>
            </a:lvl9pPr>
          </a:lstStyle>
          <a:p>
            <a:endParaRPr/>
          </a:p>
        </p:txBody>
      </p:sp>
      <p:sp>
        <p:nvSpPr>
          <p:cNvPr id="973" name="Google Shape;973;p27"/>
          <p:cNvSpPr txBox="1">
            <a:spLocks noGrp="1"/>
          </p:cNvSpPr>
          <p:nvPr>
            <p:ph type="title" idx="6"/>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974" name="Google Shape;974;p27"/>
          <p:cNvGrpSpPr/>
          <p:nvPr/>
        </p:nvGrpSpPr>
        <p:grpSpPr>
          <a:xfrm>
            <a:off x="0" y="5680700"/>
            <a:ext cx="12192000" cy="1183117"/>
            <a:chOff x="0" y="4260525"/>
            <a:chExt cx="9144000" cy="887338"/>
          </a:xfrm>
        </p:grpSpPr>
        <p:sp>
          <p:nvSpPr>
            <p:cNvPr id="975" name="Google Shape;975;p27"/>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27"/>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27"/>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27"/>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27"/>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27"/>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27"/>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27"/>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27"/>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27"/>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85" name="Google Shape;985;p27"/>
          <p:cNvSpPr/>
          <p:nvPr/>
        </p:nvSpPr>
        <p:spPr>
          <a:xfrm>
            <a:off x="745501" y="203208"/>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6" name="Google Shape;986;p27"/>
          <p:cNvSpPr/>
          <p:nvPr/>
        </p:nvSpPr>
        <p:spPr>
          <a:xfrm>
            <a:off x="10194467" y="960834"/>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27"/>
          <p:cNvSpPr/>
          <p:nvPr/>
        </p:nvSpPr>
        <p:spPr>
          <a:xfrm>
            <a:off x="-694100" y="1218717"/>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8" name="Google Shape;988;p27"/>
          <p:cNvSpPr/>
          <p:nvPr/>
        </p:nvSpPr>
        <p:spPr>
          <a:xfrm>
            <a:off x="8761558" y="-439937"/>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89" name="Google Shape;989;p27"/>
          <p:cNvGrpSpPr/>
          <p:nvPr/>
        </p:nvGrpSpPr>
        <p:grpSpPr>
          <a:xfrm>
            <a:off x="-25060" y="5388734"/>
            <a:ext cx="4406415" cy="1488071"/>
            <a:chOff x="-18795" y="4041550"/>
            <a:chExt cx="3304811" cy="1116053"/>
          </a:xfrm>
        </p:grpSpPr>
        <p:sp>
          <p:nvSpPr>
            <p:cNvPr id="990" name="Google Shape;990;p27"/>
            <p:cNvSpPr/>
            <p:nvPr/>
          </p:nvSpPr>
          <p:spPr>
            <a:xfrm>
              <a:off x="-18795" y="4041550"/>
              <a:ext cx="1780811" cy="111605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27"/>
            <p:cNvSpPr/>
            <p:nvPr/>
          </p:nvSpPr>
          <p:spPr>
            <a:xfrm>
              <a:off x="-13265" y="4184522"/>
              <a:ext cx="1670430" cy="973081"/>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27"/>
            <p:cNvSpPr/>
            <p:nvPr/>
          </p:nvSpPr>
          <p:spPr>
            <a:xfrm>
              <a:off x="1505205" y="4558800"/>
              <a:ext cx="1780811" cy="59878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27"/>
            <p:cNvSpPr/>
            <p:nvPr/>
          </p:nvSpPr>
          <p:spPr>
            <a:xfrm>
              <a:off x="1510730" y="4707575"/>
              <a:ext cx="1670430" cy="450018"/>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94" name="Google Shape;994;p27"/>
          <p:cNvGrpSpPr/>
          <p:nvPr/>
        </p:nvGrpSpPr>
        <p:grpSpPr>
          <a:xfrm>
            <a:off x="7828261" y="5388734"/>
            <a:ext cx="4406415" cy="1488071"/>
            <a:chOff x="5871195" y="4041550"/>
            <a:chExt cx="3304811" cy="1116053"/>
          </a:xfrm>
        </p:grpSpPr>
        <p:sp>
          <p:nvSpPr>
            <p:cNvPr id="995" name="Google Shape;995;p27"/>
            <p:cNvSpPr/>
            <p:nvPr/>
          </p:nvSpPr>
          <p:spPr>
            <a:xfrm flipH="1">
              <a:off x="7395195" y="4041550"/>
              <a:ext cx="1780811" cy="111605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27"/>
            <p:cNvSpPr/>
            <p:nvPr/>
          </p:nvSpPr>
          <p:spPr>
            <a:xfrm flipH="1">
              <a:off x="7500046" y="4184522"/>
              <a:ext cx="1670430" cy="973081"/>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7" name="Google Shape;997;p27"/>
            <p:cNvSpPr/>
            <p:nvPr/>
          </p:nvSpPr>
          <p:spPr>
            <a:xfrm flipH="1">
              <a:off x="5871195" y="4558800"/>
              <a:ext cx="1780811" cy="59878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8" name="Google Shape;998;p27"/>
            <p:cNvSpPr/>
            <p:nvPr/>
          </p:nvSpPr>
          <p:spPr>
            <a:xfrm flipH="1">
              <a:off x="5976051" y="4707575"/>
              <a:ext cx="1670430" cy="450018"/>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17294515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076"/>
        <p:cNvGrpSpPr/>
        <p:nvPr/>
      </p:nvGrpSpPr>
      <p:grpSpPr>
        <a:xfrm>
          <a:off x="0" y="0"/>
          <a:ext cx="0" cy="0"/>
          <a:chOff x="0" y="0"/>
          <a:chExt cx="0" cy="0"/>
        </a:xfrm>
      </p:grpSpPr>
      <p:grpSp>
        <p:nvGrpSpPr>
          <p:cNvPr id="1077" name="Google Shape;1077;p30"/>
          <p:cNvGrpSpPr/>
          <p:nvPr/>
        </p:nvGrpSpPr>
        <p:grpSpPr>
          <a:xfrm>
            <a:off x="0" y="5689036"/>
            <a:ext cx="12192000" cy="768387"/>
            <a:chOff x="0" y="4571577"/>
            <a:chExt cx="9144000" cy="576290"/>
          </a:xfrm>
        </p:grpSpPr>
        <p:sp>
          <p:nvSpPr>
            <p:cNvPr id="1078" name="Google Shape;1078;p30"/>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9" name="Google Shape;1079;p30"/>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0" name="Google Shape;1080;p30"/>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1" name="Google Shape;1081;p30"/>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2" name="Google Shape;1082;p30"/>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3" name="Google Shape;1083;p30"/>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4" name="Google Shape;1084;p30"/>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5" name="Google Shape;1085;p30"/>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6" name="Google Shape;1086;p30"/>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7" name="Google Shape;1087;p30"/>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88" name="Google Shape;1088;p30"/>
          <p:cNvGrpSpPr/>
          <p:nvPr/>
        </p:nvGrpSpPr>
        <p:grpSpPr>
          <a:xfrm>
            <a:off x="0" y="5680700"/>
            <a:ext cx="12192000" cy="1183117"/>
            <a:chOff x="0" y="4260525"/>
            <a:chExt cx="9144000" cy="887338"/>
          </a:xfrm>
        </p:grpSpPr>
        <p:sp>
          <p:nvSpPr>
            <p:cNvPr id="1089" name="Google Shape;1089;p30"/>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0" name="Google Shape;1090;p30"/>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1" name="Google Shape;1091;p30"/>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2" name="Google Shape;1092;p30"/>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3" name="Google Shape;1093;p30"/>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4" name="Google Shape;1094;p30"/>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5" name="Google Shape;1095;p30"/>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6" name="Google Shape;1096;p30"/>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30"/>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8" name="Google Shape;1098;p30"/>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99" name="Google Shape;1099;p30"/>
          <p:cNvGrpSpPr/>
          <p:nvPr/>
        </p:nvGrpSpPr>
        <p:grpSpPr>
          <a:xfrm flipH="1">
            <a:off x="10199695" y="5578790"/>
            <a:ext cx="1031791" cy="1320868"/>
            <a:chOff x="4376621" y="3930330"/>
            <a:chExt cx="1138339" cy="1457482"/>
          </a:xfrm>
        </p:grpSpPr>
        <p:sp>
          <p:nvSpPr>
            <p:cNvPr id="1100" name="Google Shape;1100;p30"/>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1" name="Google Shape;1101;p30"/>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30"/>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3" name="Google Shape;1103;p30"/>
          <p:cNvGrpSpPr/>
          <p:nvPr/>
        </p:nvGrpSpPr>
        <p:grpSpPr>
          <a:xfrm flipH="1">
            <a:off x="10893842" y="5476885"/>
            <a:ext cx="856257" cy="1478267"/>
            <a:chOff x="3804453" y="3817886"/>
            <a:chExt cx="944680" cy="1631161"/>
          </a:xfrm>
        </p:grpSpPr>
        <p:sp>
          <p:nvSpPr>
            <p:cNvPr id="1104" name="Google Shape;1104;p30"/>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30"/>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30"/>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7" name="Google Shape;1107;p30"/>
          <p:cNvGrpSpPr/>
          <p:nvPr/>
        </p:nvGrpSpPr>
        <p:grpSpPr>
          <a:xfrm>
            <a:off x="1084542" y="5634307"/>
            <a:ext cx="1031791" cy="1320868"/>
            <a:chOff x="4376621" y="3930330"/>
            <a:chExt cx="1138339" cy="1457482"/>
          </a:xfrm>
        </p:grpSpPr>
        <p:sp>
          <p:nvSpPr>
            <p:cNvPr id="1108" name="Google Shape;1108;p30"/>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30"/>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30"/>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11" name="Google Shape;1111;p30"/>
          <p:cNvGrpSpPr/>
          <p:nvPr/>
        </p:nvGrpSpPr>
        <p:grpSpPr>
          <a:xfrm>
            <a:off x="574262" y="5398819"/>
            <a:ext cx="856257" cy="1478267"/>
            <a:chOff x="3804453" y="3817886"/>
            <a:chExt cx="944680" cy="1631161"/>
          </a:xfrm>
        </p:grpSpPr>
        <p:sp>
          <p:nvSpPr>
            <p:cNvPr id="1112" name="Google Shape;1112;p30"/>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30"/>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30"/>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15" name="Google Shape;1115;p30"/>
          <p:cNvGrpSpPr/>
          <p:nvPr/>
        </p:nvGrpSpPr>
        <p:grpSpPr>
          <a:xfrm>
            <a:off x="11265374" y="2488667"/>
            <a:ext cx="1106133" cy="3528367"/>
            <a:chOff x="8449030" y="1866500"/>
            <a:chExt cx="829600" cy="2646275"/>
          </a:xfrm>
        </p:grpSpPr>
        <p:sp>
          <p:nvSpPr>
            <p:cNvPr id="1116" name="Google Shape;1116;p30"/>
            <p:cNvSpPr/>
            <p:nvPr/>
          </p:nvSpPr>
          <p:spPr>
            <a:xfrm>
              <a:off x="8449030" y="1866500"/>
              <a:ext cx="829600" cy="2646275"/>
            </a:xfrm>
            <a:custGeom>
              <a:avLst/>
              <a:gdLst/>
              <a:ahLst/>
              <a:cxnLst/>
              <a:rect l="l" t="t" r="r" b="b"/>
              <a:pathLst>
                <a:path w="33184" h="105851" extrusionOk="0">
                  <a:moveTo>
                    <a:pt x="22322" y="1"/>
                  </a:moveTo>
                  <a:cubicBezTo>
                    <a:pt x="19049" y="1"/>
                    <a:pt x="14806" y="1870"/>
                    <a:pt x="15038" y="11665"/>
                  </a:cubicBezTo>
                  <a:cubicBezTo>
                    <a:pt x="15038" y="11665"/>
                    <a:pt x="5665" y="13419"/>
                    <a:pt x="10351" y="29058"/>
                  </a:cubicBezTo>
                  <a:cubicBezTo>
                    <a:pt x="10351" y="29058"/>
                    <a:pt x="1755" y="33545"/>
                    <a:pt x="9173" y="47028"/>
                  </a:cubicBezTo>
                  <a:cubicBezTo>
                    <a:pt x="9173" y="47028"/>
                    <a:pt x="0" y="57981"/>
                    <a:pt x="6642" y="70487"/>
                  </a:cubicBezTo>
                  <a:cubicBezTo>
                    <a:pt x="6642" y="70487"/>
                    <a:pt x="1379" y="79460"/>
                    <a:pt x="6442" y="91014"/>
                  </a:cubicBezTo>
                  <a:cubicBezTo>
                    <a:pt x="6442" y="91014"/>
                    <a:pt x="2156" y="96678"/>
                    <a:pt x="6642" y="105851"/>
                  </a:cubicBezTo>
                  <a:lnTo>
                    <a:pt x="26392" y="105851"/>
                  </a:lnTo>
                  <a:cubicBezTo>
                    <a:pt x="26392" y="105851"/>
                    <a:pt x="33184" y="27304"/>
                    <a:pt x="28798" y="6001"/>
                  </a:cubicBezTo>
                  <a:cubicBezTo>
                    <a:pt x="28146" y="2793"/>
                    <a:pt x="27219" y="863"/>
                    <a:pt x="25991" y="712"/>
                  </a:cubicBezTo>
                  <a:cubicBezTo>
                    <a:pt x="25991" y="712"/>
                    <a:pt x="24341" y="1"/>
                    <a:pt x="223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30"/>
            <p:cNvSpPr/>
            <p:nvPr/>
          </p:nvSpPr>
          <p:spPr>
            <a:xfrm>
              <a:off x="8556180" y="1952550"/>
              <a:ext cx="722450" cy="2560225"/>
            </a:xfrm>
            <a:custGeom>
              <a:avLst/>
              <a:gdLst/>
              <a:ahLst/>
              <a:cxnLst/>
              <a:rect l="l" t="t" r="r" b="b"/>
              <a:pathLst>
                <a:path w="28898" h="102409" extrusionOk="0">
                  <a:moveTo>
                    <a:pt x="19928" y="0"/>
                  </a:moveTo>
                  <a:cubicBezTo>
                    <a:pt x="19241" y="0"/>
                    <a:pt x="18527" y="182"/>
                    <a:pt x="17795" y="604"/>
                  </a:cubicBezTo>
                  <a:cubicBezTo>
                    <a:pt x="12707" y="3536"/>
                    <a:pt x="14487" y="11331"/>
                    <a:pt x="14487" y="11331"/>
                  </a:cubicBezTo>
                  <a:cubicBezTo>
                    <a:pt x="14487" y="11331"/>
                    <a:pt x="4887" y="15842"/>
                    <a:pt x="10176" y="25992"/>
                  </a:cubicBezTo>
                  <a:cubicBezTo>
                    <a:pt x="10176" y="25992"/>
                    <a:pt x="1178" y="32258"/>
                    <a:pt x="8797" y="44564"/>
                  </a:cubicBezTo>
                  <a:cubicBezTo>
                    <a:pt x="8797" y="44564"/>
                    <a:pt x="0" y="54739"/>
                    <a:pt x="7243" y="65667"/>
                  </a:cubicBezTo>
                  <a:cubicBezTo>
                    <a:pt x="7243" y="65667"/>
                    <a:pt x="401" y="77973"/>
                    <a:pt x="6842" y="84439"/>
                  </a:cubicBezTo>
                  <a:cubicBezTo>
                    <a:pt x="6842" y="84439"/>
                    <a:pt x="1704" y="94539"/>
                    <a:pt x="7168" y="102409"/>
                  </a:cubicBezTo>
                  <a:lnTo>
                    <a:pt x="22106" y="102409"/>
                  </a:lnTo>
                  <a:cubicBezTo>
                    <a:pt x="22106" y="102409"/>
                    <a:pt x="28898" y="23862"/>
                    <a:pt x="24512" y="2559"/>
                  </a:cubicBezTo>
                  <a:cubicBezTo>
                    <a:pt x="23268" y="1189"/>
                    <a:pt x="21687" y="0"/>
                    <a:pt x="199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30"/>
            <p:cNvSpPr/>
            <p:nvPr/>
          </p:nvSpPr>
          <p:spPr>
            <a:xfrm>
              <a:off x="8916930" y="2499925"/>
              <a:ext cx="262825" cy="465800"/>
            </a:xfrm>
            <a:custGeom>
              <a:avLst/>
              <a:gdLst/>
              <a:ahLst/>
              <a:cxnLst/>
              <a:rect l="l" t="t" r="r" b="b"/>
              <a:pathLst>
                <a:path w="10513" h="18632" extrusionOk="0">
                  <a:moveTo>
                    <a:pt x="535" y="1"/>
                  </a:moveTo>
                  <a:cubicBezTo>
                    <a:pt x="276" y="1"/>
                    <a:pt x="1" y="277"/>
                    <a:pt x="157" y="589"/>
                  </a:cubicBezTo>
                  <a:cubicBezTo>
                    <a:pt x="3340" y="6528"/>
                    <a:pt x="6498" y="12493"/>
                    <a:pt x="9681" y="18433"/>
                  </a:cubicBezTo>
                  <a:cubicBezTo>
                    <a:pt x="9751" y="18573"/>
                    <a:pt x="9864" y="18631"/>
                    <a:pt x="9980" y="18631"/>
                  </a:cubicBezTo>
                  <a:cubicBezTo>
                    <a:pt x="10239" y="18631"/>
                    <a:pt x="10513" y="18344"/>
                    <a:pt x="10357" y="18032"/>
                  </a:cubicBezTo>
                  <a:cubicBezTo>
                    <a:pt x="7174" y="12092"/>
                    <a:pt x="4016" y="6153"/>
                    <a:pt x="833" y="188"/>
                  </a:cubicBezTo>
                  <a:cubicBezTo>
                    <a:pt x="764" y="56"/>
                    <a:pt x="651" y="1"/>
                    <a:pt x="535"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30"/>
            <p:cNvSpPr/>
            <p:nvPr/>
          </p:nvSpPr>
          <p:spPr>
            <a:xfrm>
              <a:off x="8844155" y="2702700"/>
              <a:ext cx="320750" cy="405700"/>
            </a:xfrm>
            <a:custGeom>
              <a:avLst/>
              <a:gdLst/>
              <a:ahLst/>
              <a:cxnLst/>
              <a:rect l="l" t="t" r="r" b="b"/>
              <a:pathLst>
                <a:path w="12830" h="16228" extrusionOk="0">
                  <a:moveTo>
                    <a:pt x="549" y="0"/>
                  </a:moveTo>
                  <a:cubicBezTo>
                    <a:pt x="267" y="0"/>
                    <a:pt x="1" y="268"/>
                    <a:pt x="211" y="548"/>
                  </a:cubicBezTo>
                  <a:cubicBezTo>
                    <a:pt x="4120" y="5736"/>
                    <a:pt x="8030" y="10899"/>
                    <a:pt x="11940" y="16062"/>
                  </a:cubicBezTo>
                  <a:cubicBezTo>
                    <a:pt x="12028" y="16179"/>
                    <a:pt x="12148" y="16228"/>
                    <a:pt x="12267" y="16228"/>
                  </a:cubicBezTo>
                  <a:cubicBezTo>
                    <a:pt x="12553" y="16228"/>
                    <a:pt x="12829" y="15944"/>
                    <a:pt x="12617" y="15661"/>
                  </a:cubicBezTo>
                  <a:cubicBezTo>
                    <a:pt x="8707" y="10498"/>
                    <a:pt x="4797" y="5335"/>
                    <a:pt x="887" y="172"/>
                  </a:cubicBezTo>
                  <a:cubicBezTo>
                    <a:pt x="796" y="51"/>
                    <a:pt x="671" y="0"/>
                    <a:pt x="549"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30"/>
            <p:cNvSpPr/>
            <p:nvPr/>
          </p:nvSpPr>
          <p:spPr>
            <a:xfrm>
              <a:off x="8860455" y="3360325"/>
              <a:ext cx="284325" cy="393225"/>
            </a:xfrm>
            <a:custGeom>
              <a:avLst/>
              <a:gdLst/>
              <a:ahLst/>
              <a:cxnLst/>
              <a:rect l="l" t="t" r="r" b="b"/>
              <a:pathLst>
                <a:path w="11373" h="15729" extrusionOk="0">
                  <a:moveTo>
                    <a:pt x="558" y="0"/>
                  </a:moveTo>
                  <a:cubicBezTo>
                    <a:pt x="277" y="0"/>
                    <a:pt x="1" y="280"/>
                    <a:pt x="210" y="559"/>
                  </a:cubicBezTo>
                  <a:cubicBezTo>
                    <a:pt x="3644" y="5571"/>
                    <a:pt x="7077" y="10559"/>
                    <a:pt x="10511" y="15546"/>
                  </a:cubicBezTo>
                  <a:cubicBezTo>
                    <a:pt x="10594" y="15675"/>
                    <a:pt x="10714" y="15728"/>
                    <a:pt x="10832" y="15728"/>
                  </a:cubicBezTo>
                  <a:cubicBezTo>
                    <a:pt x="11106" y="15728"/>
                    <a:pt x="11373" y="15443"/>
                    <a:pt x="11163" y="15145"/>
                  </a:cubicBezTo>
                  <a:cubicBezTo>
                    <a:pt x="7754" y="10158"/>
                    <a:pt x="4321" y="5170"/>
                    <a:pt x="887" y="183"/>
                  </a:cubicBezTo>
                  <a:cubicBezTo>
                    <a:pt x="803" y="53"/>
                    <a:pt x="680" y="0"/>
                    <a:pt x="558"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30"/>
            <p:cNvSpPr/>
            <p:nvPr/>
          </p:nvSpPr>
          <p:spPr>
            <a:xfrm>
              <a:off x="8824655" y="3813125"/>
              <a:ext cx="281275" cy="353700"/>
            </a:xfrm>
            <a:custGeom>
              <a:avLst/>
              <a:gdLst/>
              <a:ahLst/>
              <a:cxnLst/>
              <a:rect l="l" t="t" r="r" b="b"/>
              <a:pathLst>
                <a:path w="11251" h="14148" extrusionOk="0">
                  <a:moveTo>
                    <a:pt x="563" y="0"/>
                  </a:moveTo>
                  <a:cubicBezTo>
                    <a:pt x="277" y="0"/>
                    <a:pt x="1" y="284"/>
                    <a:pt x="214" y="567"/>
                  </a:cubicBezTo>
                  <a:cubicBezTo>
                    <a:pt x="3597" y="5028"/>
                    <a:pt x="6981" y="9515"/>
                    <a:pt x="10364" y="13976"/>
                  </a:cubicBezTo>
                  <a:cubicBezTo>
                    <a:pt x="10455" y="14097"/>
                    <a:pt x="10580" y="14147"/>
                    <a:pt x="10702" y="14147"/>
                  </a:cubicBezTo>
                  <a:cubicBezTo>
                    <a:pt x="10985" y="14147"/>
                    <a:pt x="11251" y="13880"/>
                    <a:pt x="11041" y="13600"/>
                  </a:cubicBezTo>
                  <a:cubicBezTo>
                    <a:pt x="7657" y="9114"/>
                    <a:pt x="4274" y="4652"/>
                    <a:pt x="890" y="166"/>
                  </a:cubicBezTo>
                  <a:cubicBezTo>
                    <a:pt x="802" y="49"/>
                    <a:pt x="682" y="0"/>
                    <a:pt x="563"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30"/>
            <p:cNvSpPr/>
            <p:nvPr/>
          </p:nvSpPr>
          <p:spPr>
            <a:xfrm>
              <a:off x="8826405" y="4118975"/>
              <a:ext cx="284125" cy="129675"/>
            </a:xfrm>
            <a:custGeom>
              <a:avLst/>
              <a:gdLst/>
              <a:ahLst/>
              <a:cxnLst/>
              <a:rect l="l" t="t" r="r" b="b"/>
              <a:pathLst>
                <a:path w="11365" h="5187" extrusionOk="0">
                  <a:moveTo>
                    <a:pt x="628" y="1"/>
                  </a:moveTo>
                  <a:cubicBezTo>
                    <a:pt x="256" y="1"/>
                    <a:pt x="0" y="539"/>
                    <a:pt x="394" y="714"/>
                  </a:cubicBezTo>
                  <a:cubicBezTo>
                    <a:pt x="3803" y="2193"/>
                    <a:pt x="7186" y="3672"/>
                    <a:pt x="10570" y="5150"/>
                  </a:cubicBezTo>
                  <a:cubicBezTo>
                    <a:pt x="10627" y="5176"/>
                    <a:pt x="10683" y="5187"/>
                    <a:pt x="10737" y="5187"/>
                  </a:cubicBezTo>
                  <a:cubicBezTo>
                    <a:pt x="11109" y="5187"/>
                    <a:pt x="11365" y="4649"/>
                    <a:pt x="10971" y="4474"/>
                  </a:cubicBezTo>
                  <a:cubicBezTo>
                    <a:pt x="7587" y="2995"/>
                    <a:pt x="4179" y="1516"/>
                    <a:pt x="795" y="37"/>
                  </a:cubicBezTo>
                  <a:cubicBezTo>
                    <a:pt x="738" y="12"/>
                    <a:pt x="682" y="1"/>
                    <a:pt x="628"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30"/>
            <p:cNvSpPr/>
            <p:nvPr/>
          </p:nvSpPr>
          <p:spPr>
            <a:xfrm>
              <a:off x="8885755" y="2468250"/>
              <a:ext cx="95250" cy="95275"/>
            </a:xfrm>
            <a:custGeom>
              <a:avLst/>
              <a:gdLst/>
              <a:ahLst/>
              <a:cxnLst/>
              <a:rect l="l" t="t" r="r" b="b"/>
              <a:pathLst>
                <a:path w="3810" h="3811" extrusionOk="0">
                  <a:moveTo>
                    <a:pt x="1905" y="1"/>
                  </a:moveTo>
                  <a:cubicBezTo>
                    <a:pt x="852" y="1"/>
                    <a:pt x="0" y="853"/>
                    <a:pt x="0" y="1906"/>
                  </a:cubicBezTo>
                  <a:cubicBezTo>
                    <a:pt x="0" y="2958"/>
                    <a:pt x="852" y="3811"/>
                    <a:pt x="1905" y="3811"/>
                  </a:cubicBezTo>
                  <a:cubicBezTo>
                    <a:pt x="2958" y="3811"/>
                    <a:pt x="3810" y="2958"/>
                    <a:pt x="3810" y="1906"/>
                  </a:cubicBezTo>
                  <a:cubicBezTo>
                    <a:pt x="3810" y="853"/>
                    <a:pt x="2958" y="1"/>
                    <a:pt x="1905" y="1"/>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30"/>
            <p:cNvSpPr/>
            <p:nvPr/>
          </p:nvSpPr>
          <p:spPr>
            <a:xfrm>
              <a:off x="8829980" y="3331050"/>
              <a:ext cx="95275" cy="95250"/>
            </a:xfrm>
            <a:custGeom>
              <a:avLst/>
              <a:gdLst/>
              <a:ahLst/>
              <a:cxnLst/>
              <a:rect l="l" t="t" r="r" b="b"/>
              <a:pathLst>
                <a:path w="3811" h="3810" extrusionOk="0">
                  <a:moveTo>
                    <a:pt x="1905" y="0"/>
                  </a:moveTo>
                  <a:cubicBezTo>
                    <a:pt x="853" y="0"/>
                    <a:pt x="1" y="853"/>
                    <a:pt x="1" y="1905"/>
                  </a:cubicBezTo>
                  <a:cubicBezTo>
                    <a:pt x="1" y="2958"/>
                    <a:pt x="853" y="3810"/>
                    <a:pt x="1905" y="3810"/>
                  </a:cubicBezTo>
                  <a:cubicBezTo>
                    <a:pt x="2958" y="3810"/>
                    <a:pt x="3810" y="2958"/>
                    <a:pt x="3810" y="1905"/>
                  </a:cubicBezTo>
                  <a:cubicBezTo>
                    <a:pt x="3810" y="853"/>
                    <a:pt x="2958" y="0"/>
                    <a:pt x="1905" y="0"/>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25" name="Google Shape;1125;p30"/>
          <p:cNvGrpSpPr/>
          <p:nvPr/>
        </p:nvGrpSpPr>
        <p:grpSpPr>
          <a:xfrm>
            <a:off x="10737373" y="5702234"/>
            <a:ext cx="1498800" cy="1136033"/>
            <a:chOff x="8053030" y="4276675"/>
            <a:chExt cx="1124100" cy="852025"/>
          </a:xfrm>
        </p:grpSpPr>
        <p:sp>
          <p:nvSpPr>
            <p:cNvPr id="1126" name="Google Shape;1126;p30"/>
            <p:cNvSpPr/>
            <p:nvPr/>
          </p:nvSpPr>
          <p:spPr>
            <a:xfrm>
              <a:off x="8053030" y="4276675"/>
              <a:ext cx="1124100" cy="85202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7" name="Google Shape;1127;p30"/>
            <p:cNvSpPr/>
            <p:nvPr/>
          </p:nvSpPr>
          <p:spPr>
            <a:xfrm>
              <a:off x="8187130" y="4363075"/>
              <a:ext cx="982475" cy="765625"/>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8" name="Google Shape;1128;p30"/>
            <p:cNvSpPr/>
            <p:nvPr/>
          </p:nvSpPr>
          <p:spPr>
            <a:xfrm>
              <a:off x="8886305" y="4563625"/>
              <a:ext cx="236950" cy="220400"/>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29" name="Google Shape;1129;p30"/>
          <p:cNvGrpSpPr/>
          <p:nvPr/>
        </p:nvGrpSpPr>
        <p:grpSpPr>
          <a:xfrm>
            <a:off x="-227060" y="2716367"/>
            <a:ext cx="1106133" cy="3528367"/>
            <a:chOff x="-170295" y="1808675"/>
            <a:chExt cx="829600" cy="2646275"/>
          </a:xfrm>
        </p:grpSpPr>
        <p:sp>
          <p:nvSpPr>
            <p:cNvPr id="1130" name="Google Shape;1130;p30"/>
            <p:cNvSpPr/>
            <p:nvPr/>
          </p:nvSpPr>
          <p:spPr>
            <a:xfrm flipH="1">
              <a:off x="-170295" y="1808675"/>
              <a:ext cx="829600" cy="2646275"/>
            </a:xfrm>
            <a:custGeom>
              <a:avLst/>
              <a:gdLst/>
              <a:ahLst/>
              <a:cxnLst/>
              <a:rect l="l" t="t" r="r" b="b"/>
              <a:pathLst>
                <a:path w="33184" h="105851" extrusionOk="0">
                  <a:moveTo>
                    <a:pt x="22322" y="1"/>
                  </a:moveTo>
                  <a:cubicBezTo>
                    <a:pt x="19049" y="1"/>
                    <a:pt x="14806" y="1870"/>
                    <a:pt x="15038" y="11665"/>
                  </a:cubicBezTo>
                  <a:cubicBezTo>
                    <a:pt x="15038" y="11665"/>
                    <a:pt x="5665" y="13419"/>
                    <a:pt x="10351" y="29058"/>
                  </a:cubicBezTo>
                  <a:cubicBezTo>
                    <a:pt x="10351" y="29058"/>
                    <a:pt x="1755" y="33545"/>
                    <a:pt x="9173" y="47028"/>
                  </a:cubicBezTo>
                  <a:cubicBezTo>
                    <a:pt x="9173" y="47028"/>
                    <a:pt x="0" y="57981"/>
                    <a:pt x="6642" y="70487"/>
                  </a:cubicBezTo>
                  <a:cubicBezTo>
                    <a:pt x="6642" y="70487"/>
                    <a:pt x="1379" y="79460"/>
                    <a:pt x="6442" y="91014"/>
                  </a:cubicBezTo>
                  <a:cubicBezTo>
                    <a:pt x="6442" y="91014"/>
                    <a:pt x="2156" y="96678"/>
                    <a:pt x="6642" y="105851"/>
                  </a:cubicBezTo>
                  <a:lnTo>
                    <a:pt x="26392" y="105851"/>
                  </a:lnTo>
                  <a:cubicBezTo>
                    <a:pt x="26392" y="105851"/>
                    <a:pt x="33184" y="27304"/>
                    <a:pt x="28798" y="6001"/>
                  </a:cubicBezTo>
                  <a:cubicBezTo>
                    <a:pt x="28146" y="2793"/>
                    <a:pt x="27219" y="863"/>
                    <a:pt x="25991" y="712"/>
                  </a:cubicBezTo>
                  <a:cubicBezTo>
                    <a:pt x="25991" y="712"/>
                    <a:pt x="24341" y="1"/>
                    <a:pt x="223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1" name="Google Shape;1131;p30"/>
            <p:cNvSpPr/>
            <p:nvPr/>
          </p:nvSpPr>
          <p:spPr>
            <a:xfrm flipH="1">
              <a:off x="-170295" y="1894725"/>
              <a:ext cx="722450" cy="2560225"/>
            </a:xfrm>
            <a:custGeom>
              <a:avLst/>
              <a:gdLst/>
              <a:ahLst/>
              <a:cxnLst/>
              <a:rect l="l" t="t" r="r" b="b"/>
              <a:pathLst>
                <a:path w="28898" h="102409" extrusionOk="0">
                  <a:moveTo>
                    <a:pt x="19928" y="0"/>
                  </a:moveTo>
                  <a:cubicBezTo>
                    <a:pt x="19241" y="0"/>
                    <a:pt x="18527" y="182"/>
                    <a:pt x="17795" y="604"/>
                  </a:cubicBezTo>
                  <a:cubicBezTo>
                    <a:pt x="12707" y="3536"/>
                    <a:pt x="14487" y="11331"/>
                    <a:pt x="14487" y="11331"/>
                  </a:cubicBezTo>
                  <a:cubicBezTo>
                    <a:pt x="14487" y="11331"/>
                    <a:pt x="4887" y="15842"/>
                    <a:pt x="10176" y="25992"/>
                  </a:cubicBezTo>
                  <a:cubicBezTo>
                    <a:pt x="10176" y="25992"/>
                    <a:pt x="1178" y="32258"/>
                    <a:pt x="8797" y="44564"/>
                  </a:cubicBezTo>
                  <a:cubicBezTo>
                    <a:pt x="8797" y="44564"/>
                    <a:pt x="0" y="54739"/>
                    <a:pt x="7243" y="65667"/>
                  </a:cubicBezTo>
                  <a:cubicBezTo>
                    <a:pt x="7243" y="65667"/>
                    <a:pt x="401" y="77973"/>
                    <a:pt x="6842" y="84439"/>
                  </a:cubicBezTo>
                  <a:cubicBezTo>
                    <a:pt x="6842" y="84439"/>
                    <a:pt x="1704" y="94539"/>
                    <a:pt x="7168" y="102409"/>
                  </a:cubicBezTo>
                  <a:lnTo>
                    <a:pt x="22106" y="102409"/>
                  </a:lnTo>
                  <a:cubicBezTo>
                    <a:pt x="22106" y="102409"/>
                    <a:pt x="28898" y="23862"/>
                    <a:pt x="24512" y="2559"/>
                  </a:cubicBezTo>
                  <a:cubicBezTo>
                    <a:pt x="23268" y="1189"/>
                    <a:pt x="21687" y="0"/>
                    <a:pt x="199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30"/>
            <p:cNvSpPr/>
            <p:nvPr/>
          </p:nvSpPr>
          <p:spPr>
            <a:xfrm flipH="1">
              <a:off x="-71420" y="2442100"/>
              <a:ext cx="262825" cy="465800"/>
            </a:xfrm>
            <a:custGeom>
              <a:avLst/>
              <a:gdLst/>
              <a:ahLst/>
              <a:cxnLst/>
              <a:rect l="l" t="t" r="r" b="b"/>
              <a:pathLst>
                <a:path w="10513" h="18632" extrusionOk="0">
                  <a:moveTo>
                    <a:pt x="535" y="1"/>
                  </a:moveTo>
                  <a:cubicBezTo>
                    <a:pt x="276" y="1"/>
                    <a:pt x="1" y="277"/>
                    <a:pt x="157" y="589"/>
                  </a:cubicBezTo>
                  <a:cubicBezTo>
                    <a:pt x="3340" y="6528"/>
                    <a:pt x="6498" y="12493"/>
                    <a:pt x="9681" y="18433"/>
                  </a:cubicBezTo>
                  <a:cubicBezTo>
                    <a:pt x="9751" y="18573"/>
                    <a:pt x="9864" y="18631"/>
                    <a:pt x="9980" y="18631"/>
                  </a:cubicBezTo>
                  <a:cubicBezTo>
                    <a:pt x="10239" y="18631"/>
                    <a:pt x="10513" y="18344"/>
                    <a:pt x="10357" y="18032"/>
                  </a:cubicBezTo>
                  <a:cubicBezTo>
                    <a:pt x="7174" y="12092"/>
                    <a:pt x="4016" y="6153"/>
                    <a:pt x="833" y="188"/>
                  </a:cubicBezTo>
                  <a:cubicBezTo>
                    <a:pt x="764" y="56"/>
                    <a:pt x="651" y="1"/>
                    <a:pt x="535"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3" name="Google Shape;1133;p30"/>
            <p:cNvSpPr/>
            <p:nvPr/>
          </p:nvSpPr>
          <p:spPr>
            <a:xfrm flipH="1">
              <a:off x="-56570" y="2644875"/>
              <a:ext cx="320750" cy="405700"/>
            </a:xfrm>
            <a:custGeom>
              <a:avLst/>
              <a:gdLst/>
              <a:ahLst/>
              <a:cxnLst/>
              <a:rect l="l" t="t" r="r" b="b"/>
              <a:pathLst>
                <a:path w="12830" h="16228" extrusionOk="0">
                  <a:moveTo>
                    <a:pt x="549" y="0"/>
                  </a:moveTo>
                  <a:cubicBezTo>
                    <a:pt x="267" y="0"/>
                    <a:pt x="1" y="268"/>
                    <a:pt x="211" y="548"/>
                  </a:cubicBezTo>
                  <a:cubicBezTo>
                    <a:pt x="4120" y="5736"/>
                    <a:pt x="8030" y="10899"/>
                    <a:pt x="11940" y="16062"/>
                  </a:cubicBezTo>
                  <a:cubicBezTo>
                    <a:pt x="12028" y="16179"/>
                    <a:pt x="12148" y="16228"/>
                    <a:pt x="12267" y="16228"/>
                  </a:cubicBezTo>
                  <a:cubicBezTo>
                    <a:pt x="12553" y="16228"/>
                    <a:pt x="12829" y="15944"/>
                    <a:pt x="12617" y="15661"/>
                  </a:cubicBezTo>
                  <a:cubicBezTo>
                    <a:pt x="8707" y="10498"/>
                    <a:pt x="4797" y="5335"/>
                    <a:pt x="887" y="172"/>
                  </a:cubicBezTo>
                  <a:cubicBezTo>
                    <a:pt x="796" y="51"/>
                    <a:pt x="671" y="0"/>
                    <a:pt x="549"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30"/>
            <p:cNvSpPr/>
            <p:nvPr/>
          </p:nvSpPr>
          <p:spPr>
            <a:xfrm flipH="1">
              <a:off x="-36445" y="3302500"/>
              <a:ext cx="284325" cy="393225"/>
            </a:xfrm>
            <a:custGeom>
              <a:avLst/>
              <a:gdLst/>
              <a:ahLst/>
              <a:cxnLst/>
              <a:rect l="l" t="t" r="r" b="b"/>
              <a:pathLst>
                <a:path w="11373" h="15729" extrusionOk="0">
                  <a:moveTo>
                    <a:pt x="558" y="0"/>
                  </a:moveTo>
                  <a:cubicBezTo>
                    <a:pt x="277" y="0"/>
                    <a:pt x="1" y="280"/>
                    <a:pt x="210" y="559"/>
                  </a:cubicBezTo>
                  <a:cubicBezTo>
                    <a:pt x="3644" y="5571"/>
                    <a:pt x="7077" y="10559"/>
                    <a:pt x="10511" y="15546"/>
                  </a:cubicBezTo>
                  <a:cubicBezTo>
                    <a:pt x="10594" y="15675"/>
                    <a:pt x="10714" y="15728"/>
                    <a:pt x="10832" y="15728"/>
                  </a:cubicBezTo>
                  <a:cubicBezTo>
                    <a:pt x="11106" y="15728"/>
                    <a:pt x="11373" y="15443"/>
                    <a:pt x="11163" y="15145"/>
                  </a:cubicBezTo>
                  <a:cubicBezTo>
                    <a:pt x="7754" y="10158"/>
                    <a:pt x="4321" y="5170"/>
                    <a:pt x="887" y="183"/>
                  </a:cubicBezTo>
                  <a:cubicBezTo>
                    <a:pt x="803" y="53"/>
                    <a:pt x="680" y="0"/>
                    <a:pt x="558"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5" name="Google Shape;1135;p30"/>
            <p:cNvSpPr/>
            <p:nvPr/>
          </p:nvSpPr>
          <p:spPr>
            <a:xfrm flipH="1">
              <a:off x="2405" y="3755300"/>
              <a:ext cx="281275" cy="353700"/>
            </a:xfrm>
            <a:custGeom>
              <a:avLst/>
              <a:gdLst/>
              <a:ahLst/>
              <a:cxnLst/>
              <a:rect l="l" t="t" r="r" b="b"/>
              <a:pathLst>
                <a:path w="11251" h="14148" extrusionOk="0">
                  <a:moveTo>
                    <a:pt x="563" y="0"/>
                  </a:moveTo>
                  <a:cubicBezTo>
                    <a:pt x="277" y="0"/>
                    <a:pt x="1" y="284"/>
                    <a:pt x="214" y="567"/>
                  </a:cubicBezTo>
                  <a:cubicBezTo>
                    <a:pt x="3597" y="5028"/>
                    <a:pt x="6981" y="9515"/>
                    <a:pt x="10364" y="13976"/>
                  </a:cubicBezTo>
                  <a:cubicBezTo>
                    <a:pt x="10455" y="14097"/>
                    <a:pt x="10580" y="14147"/>
                    <a:pt x="10702" y="14147"/>
                  </a:cubicBezTo>
                  <a:cubicBezTo>
                    <a:pt x="10985" y="14147"/>
                    <a:pt x="11251" y="13880"/>
                    <a:pt x="11041" y="13600"/>
                  </a:cubicBezTo>
                  <a:cubicBezTo>
                    <a:pt x="7657" y="9114"/>
                    <a:pt x="4274" y="4652"/>
                    <a:pt x="890" y="166"/>
                  </a:cubicBezTo>
                  <a:cubicBezTo>
                    <a:pt x="802" y="49"/>
                    <a:pt x="682" y="0"/>
                    <a:pt x="563"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30"/>
            <p:cNvSpPr/>
            <p:nvPr/>
          </p:nvSpPr>
          <p:spPr>
            <a:xfrm flipH="1">
              <a:off x="-2195" y="4061150"/>
              <a:ext cx="284125" cy="129675"/>
            </a:xfrm>
            <a:custGeom>
              <a:avLst/>
              <a:gdLst/>
              <a:ahLst/>
              <a:cxnLst/>
              <a:rect l="l" t="t" r="r" b="b"/>
              <a:pathLst>
                <a:path w="11365" h="5187" extrusionOk="0">
                  <a:moveTo>
                    <a:pt x="628" y="1"/>
                  </a:moveTo>
                  <a:cubicBezTo>
                    <a:pt x="256" y="1"/>
                    <a:pt x="0" y="539"/>
                    <a:pt x="394" y="714"/>
                  </a:cubicBezTo>
                  <a:cubicBezTo>
                    <a:pt x="3803" y="2193"/>
                    <a:pt x="7186" y="3672"/>
                    <a:pt x="10570" y="5150"/>
                  </a:cubicBezTo>
                  <a:cubicBezTo>
                    <a:pt x="10627" y="5176"/>
                    <a:pt x="10683" y="5187"/>
                    <a:pt x="10737" y="5187"/>
                  </a:cubicBezTo>
                  <a:cubicBezTo>
                    <a:pt x="11109" y="5187"/>
                    <a:pt x="11365" y="4649"/>
                    <a:pt x="10971" y="4474"/>
                  </a:cubicBezTo>
                  <a:cubicBezTo>
                    <a:pt x="7587" y="2995"/>
                    <a:pt x="4179" y="1516"/>
                    <a:pt x="795" y="37"/>
                  </a:cubicBezTo>
                  <a:cubicBezTo>
                    <a:pt x="738" y="12"/>
                    <a:pt x="682" y="1"/>
                    <a:pt x="628"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30"/>
            <p:cNvSpPr/>
            <p:nvPr/>
          </p:nvSpPr>
          <p:spPr>
            <a:xfrm flipH="1">
              <a:off x="127330" y="2410425"/>
              <a:ext cx="95250" cy="95275"/>
            </a:xfrm>
            <a:custGeom>
              <a:avLst/>
              <a:gdLst/>
              <a:ahLst/>
              <a:cxnLst/>
              <a:rect l="l" t="t" r="r" b="b"/>
              <a:pathLst>
                <a:path w="3810" h="3811" extrusionOk="0">
                  <a:moveTo>
                    <a:pt x="1905" y="1"/>
                  </a:moveTo>
                  <a:cubicBezTo>
                    <a:pt x="852" y="1"/>
                    <a:pt x="0" y="853"/>
                    <a:pt x="0" y="1906"/>
                  </a:cubicBezTo>
                  <a:cubicBezTo>
                    <a:pt x="0" y="2958"/>
                    <a:pt x="852" y="3811"/>
                    <a:pt x="1905" y="3811"/>
                  </a:cubicBezTo>
                  <a:cubicBezTo>
                    <a:pt x="2958" y="3811"/>
                    <a:pt x="3810" y="2958"/>
                    <a:pt x="3810" y="1906"/>
                  </a:cubicBezTo>
                  <a:cubicBezTo>
                    <a:pt x="3810" y="853"/>
                    <a:pt x="2958" y="1"/>
                    <a:pt x="1905" y="1"/>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8" name="Google Shape;1138;p30"/>
            <p:cNvSpPr/>
            <p:nvPr/>
          </p:nvSpPr>
          <p:spPr>
            <a:xfrm flipH="1">
              <a:off x="183080" y="3273225"/>
              <a:ext cx="95275" cy="95250"/>
            </a:xfrm>
            <a:custGeom>
              <a:avLst/>
              <a:gdLst/>
              <a:ahLst/>
              <a:cxnLst/>
              <a:rect l="l" t="t" r="r" b="b"/>
              <a:pathLst>
                <a:path w="3811" h="3810" extrusionOk="0">
                  <a:moveTo>
                    <a:pt x="1905" y="0"/>
                  </a:moveTo>
                  <a:cubicBezTo>
                    <a:pt x="853" y="0"/>
                    <a:pt x="1" y="853"/>
                    <a:pt x="1" y="1905"/>
                  </a:cubicBezTo>
                  <a:cubicBezTo>
                    <a:pt x="1" y="2958"/>
                    <a:pt x="853" y="3810"/>
                    <a:pt x="1905" y="3810"/>
                  </a:cubicBezTo>
                  <a:cubicBezTo>
                    <a:pt x="2958" y="3810"/>
                    <a:pt x="3810" y="2958"/>
                    <a:pt x="3810" y="1905"/>
                  </a:cubicBezTo>
                  <a:cubicBezTo>
                    <a:pt x="3810" y="853"/>
                    <a:pt x="2958" y="0"/>
                    <a:pt x="1905" y="0"/>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39" name="Google Shape;1139;p30"/>
          <p:cNvGrpSpPr/>
          <p:nvPr/>
        </p:nvGrpSpPr>
        <p:grpSpPr>
          <a:xfrm>
            <a:off x="-91727" y="5726734"/>
            <a:ext cx="1498800" cy="1136033"/>
            <a:chOff x="-68795" y="4218850"/>
            <a:chExt cx="1124100" cy="852025"/>
          </a:xfrm>
        </p:grpSpPr>
        <p:sp>
          <p:nvSpPr>
            <p:cNvPr id="1140" name="Google Shape;1140;p30"/>
            <p:cNvSpPr/>
            <p:nvPr/>
          </p:nvSpPr>
          <p:spPr>
            <a:xfrm flipH="1">
              <a:off x="-68795" y="4218850"/>
              <a:ext cx="1124100" cy="85202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30"/>
            <p:cNvSpPr/>
            <p:nvPr/>
          </p:nvSpPr>
          <p:spPr>
            <a:xfrm flipH="1">
              <a:off x="-61270" y="4305250"/>
              <a:ext cx="982475" cy="765625"/>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2" name="Google Shape;1142;p30"/>
            <p:cNvSpPr/>
            <p:nvPr/>
          </p:nvSpPr>
          <p:spPr>
            <a:xfrm flipH="1">
              <a:off x="-14920" y="4505800"/>
              <a:ext cx="236950" cy="220400"/>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43" name="Google Shape;1143;p30"/>
          <p:cNvSpPr/>
          <p:nvPr/>
        </p:nvSpPr>
        <p:spPr>
          <a:xfrm>
            <a:off x="1705534" y="74774"/>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4" name="Google Shape;1144;p30"/>
          <p:cNvSpPr/>
          <p:nvPr/>
        </p:nvSpPr>
        <p:spPr>
          <a:xfrm>
            <a:off x="9903500" y="553485"/>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5" name="Google Shape;1145;p30"/>
          <p:cNvSpPr/>
          <p:nvPr/>
        </p:nvSpPr>
        <p:spPr>
          <a:xfrm>
            <a:off x="-348167" y="478167"/>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6" name="Google Shape;1146;p30"/>
          <p:cNvSpPr/>
          <p:nvPr/>
        </p:nvSpPr>
        <p:spPr>
          <a:xfrm>
            <a:off x="7801390" y="-331867"/>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28165773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479867" y="1006497"/>
            <a:ext cx="7232400" cy="26684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Clr>
                <a:srgbClr val="191919"/>
              </a:buClr>
              <a:buSzPts val="5200"/>
              <a:buNone/>
              <a:defRPr sz="9333">
                <a:solidFill>
                  <a:srgbClr val="191919"/>
                </a:solidFill>
                <a:latin typeface="Chau Philomene One"/>
                <a:ea typeface="Chau Philomene One"/>
                <a:cs typeface="Chau Philomene One"/>
                <a:sym typeface="Chau Philomene One"/>
              </a:defRPr>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11" name="Google Shape;11;p2"/>
          <p:cNvSpPr txBox="1">
            <a:spLocks noGrp="1"/>
          </p:cNvSpPr>
          <p:nvPr>
            <p:ph type="subTitle" idx="1"/>
          </p:nvPr>
        </p:nvSpPr>
        <p:spPr>
          <a:xfrm>
            <a:off x="2479733" y="3480297"/>
            <a:ext cx="7232400" cy="634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2133">
                <a:latin typeface="Didact Gothic"/>
                <a:ea typeface="Didact Gothic"/>
                <a:cs typeface="Didact Gothic"/>
                <a:sym typeface="Didact Gothic"/>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12" name="Google Shape;12;p2"/>
          <p:cNvSpPr/>
          <p:nvPr/>
        </p:nvSpPr>
        <p:spPr>
          <a:xfrm>
            <a:off x="1576469" y="5372468"/>
            <a:ext cx="9228779" cy="1524305"/>
          </a:xfrm>
          <a:custGeom>
            <a:avLst/>
            <a:gdLst/>
            <a:ahLst/>
            <a:cxnLst/>
            <a:rect l="l" t="t" r="r" b="b"/>
            <a:pathLst>
              <a:path w="47044" h="24398" extrusionOk="0">
                <a:moveTo>
                  <a:pt x="21718" y="1"/>
                </a:moveTo>
                <a:cubicBezTo>
                  <a:pt x="21170" y="1"/>
                  <a:pt x="20611" y="15"/>
                  <a:pt x="20041" y="43"/>
                </a:cubicBezTo>
                <a:cubicBezTo>
                  <a:pt x="4817" y="819"/>
                  <a:pt x="1" y="22503"/>
                  <a:pt x="1" y="22503"/>
                </a:cubicBezTo>
                <a:lnTo>
                  <a:pt x="47044" y="24397"/>
                </a:lnTo>
                <a:cubicBezTo>
                  <a:pt x="42781" y="9259"/>
                  <a:pt x="35812" y="1"/>
                  <a:pt x="21718"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3446536" y="5583767"/>
            <a:ext cx="5241917" cy="1508087"/>
          </a:xfrm>
          <a:custGeom>
            <a:avLst/>
            <a:gdLst/>
            <a:ahLst/>
            <a:cxnLst/>
            <a:rect l="l" t="t" r="r" b="b"/>
            <a:pathLst>
              <a:path w="59712" h="17179" extrusionOk="0">
                <a:moveTo>
                  <a:pt x="34193" y="0"/>
                </a:moveTo>
                <a:cubicBezTo>
                  <a:pt x="20009" y="0"/>
                  <a:pt x="2984" y="8382"/>
                  <a:pt x="0" y="17179"/>
                </a:cubicBezTo>
                <a:lnTo>
                  <a:pt x="59711" y="17179"/>
                </a:lnTo>
                <a:lnTo>
                  <a:pt x="59620" y="14964"/>
                </a:lnTo>
                <a:lnTo>
                  <a:pt x="59346" y="7843"/>
                </a:lnTo>
                <a:cubicBezTo>
                  <a:pt x="59346" y="7843"/>
                  <a:pt x="50787" y="904"/>
                  <a:pt x="36224" y="60"/>
                </a:cubicBezTo>
                <a:cubicBezTo>
                  <a:pt x="35555" y="20"/>
                  <a:pt x="34877" y="0"/>
                  <a:pt x="34193"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 name="Google Shape;14;p2"/>
          <p:cNvGrpSpPr/>
          <p:nvPr/>
        </p:nvGrpSpPr>
        <p:grpSpPr>
          <a:xfrm>
            <a:off x="-7586" y="4962802"/>
            <a:ext cx="5081812" cy="1952245"/>
            <a:chOff x="0" y="3707300"/>
            <a:chExt cx="3811359" cy="1464184"/>
          </a:xfrm>
        </p:grpSpPr>
        <p:sp>
          <p:nvSpPr>
            <p:cNvPr id="15" name="Google Shape;15;p2"/>
            <p:cNvSpPr/>
            <p:nvPr/>
          </p:nvSpPr>
          <p:spPr>
            <a:xfrm>
              <a:off x="0" y="3735275"/>
              <a:ext cx="3811359" cy="1436209"/>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0" y="3707300"/>
              <a:ext cx="3811359" cy="1414988"/>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 name="Google Shape;17;p2"/>
          <p:cNvGrpSpPr/>
          <p:nvPr/>
        </p:nvGrpSpPr>
        <p:grpSpPr>
          <a:xfrm flipH="1">
            <a:off x="7110201" y="4962802"/>
            <a:ext cx="5081812" cy="1952245"/>
            <a:chOff x="0" y="3707300"/>
            <a:chExt cx="3811359" cy="1464184"/>
          </a:xfrm>
        </p:grpSpPr>
        <p:sp>
          <p:nvSpPr>
            <p:cNvPr id="18" name="Google Shape;18;p2"/>
            <p:cNvSpPr/>
            <p:nvPr/>
          </p:nvSpPr>
          <p:spPr>
            <a:xfrm>
              <a:off x="0" y="3735275"/>
              <a:ext cx="3811359" cy="1436209"/>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0" y="3707300"/>
              <a:ext cx="3811359" cy="1414988"/>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 name="Google Shape;20;p2"/>
          <p:cNvGrpSpPr/>
          <p:nvPr/>
        </p:nvGrpSpPr>
        <p:grpSpPr>
          <a:xfrm>
            <a:off x="10549015" y="210196"/>
            <a:ext cx="1872580" cy="5935597"/>
            <a:chOff x="7911761" y="157647"/>
            <a:chExt cx="1404435" cy="4451698"/>
          </a:xfrm>
        </p:grpSpPr>
        <p:sp>
          <p:nvSpPr>
            <p:cNvPr id="21" name="Google Shape;21;p2"/>
            <p:cNvSpPr/>
            <p:nvPr/>
          </p:nvSpPr>
          <p:spPr>
            <a:xfrm>
              <a:off x="8113524" y="1576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8862773" y="14237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8063667" y="1958753"/>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8586274" y="3878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8388384" y="6578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8587366" y="16889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8272233" y="20904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8179520" y="21336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7911761" y="3363089"/>
              <a:ext cx="440959" cy="453423"/>
            </a:xfrm>
            <a:custGeom>
              <a:avLst/>
              <a:gdLst/>
              <a:ahLst/>
              <a:cxnLst/>
              <a:rect l="l" t="t" r="r" b="b"/>
              <a:pathLst>
                <a:path w="8880" h="9131" extrusionOk="0">
                  <a:moveTo>
                    <a:pt x="4452" y="1"/>
                  </a:moveTo>
                  <a:cubicBezTo>
                    <a:pt x="1987" y="1"/>
                    <a:pt x="1" y="2055"/>
                    <a:pt x="1" y="4566"/>
                  </a:cubicBezTo>
                  <a:cubicBezTo>
                    <a:pt x="1" y="7099"/>
                    <a:pt x="1987" y="9131"/>
                    <a:pt x="4452" y="9131"/>
                  </a:cubicBezTo>
                  <a:cubicBezTo>
                    <a:pt x="6894" y="9131"/>
                    <a:pt x="8880" y="7099"/>
                    <a:pt x="8880" y="4566"/>
                  </a:cubicBezTo>
                  <a:cubicBezTo>
                    <a:pt x="8880" y="2055"/>
                    <a:pt x="6894" y="1"/>
                    <a:pt x="44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8591885" y="328273"/>
              <a:ext cx="38584" cy="428107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8124399" y="3502579"/>
              <a:ext cx="513061" cy="487935"/>
            </a:xfrm>
            <a:custGeom>
              <a:avLst/>
              <a:gdLst/>
              <a:ahLst/>
              <a:cxnLst/>
              <a:rect l="l" t="t" r="r" b="b"/>
              <a:pathLst>
                <a:path w="10332" h="9826" extrusionOk="0">
                  <a:moveTo>
                    <a:pt x="471" y="0"/>
                  </a:moveTo>
                  <a:cubicBezTo>
                    <a:pt x="244" y="0"/>
                    <a:pt x="1" y="190"/>
                    <a:pt x="56" y="479"/>
                  </a:cubicBezTo>
                  <a:cubicBezTo>
                    <a:pt x="832" y="3879"/>
                    <a:pt x="2338" y="7737"/>
                    <a:pt x="5762" y="9243"/>
                  </a:cubicBezTo>
                  <a:cubicBezTo>
                    <a:pt x="6572" y="9603"/>
                    <a:pt x="7529" y="9825"/>
                    <a:pt x="8466" y="9825"/>
                  </a:cubicBezTo>
                  <a:cubicBezTo>
                    <a:pt x="8955" y="9825"/>
                    <a:pt x="9439" y="9765"/>
                    <a:pt x="9893" y="9631"/>
                  </a:cubicBezTo>
                  <a:cubicBezTo>
                    <a:pt x="10332" y="9506"/>
                    <a:pt x="10197" y="8884"/>
                    <a:pt x="9821" y="8884"/>
                  </a:cubicBezTo>
                  <a:cubicBezTo>
                    <a:pt x="9787" y="8884"/>
                    <a:pt x="9750" y="8889"/>
                    <a:pt x="9711" y="8901"/>
                  </a:cubicBezTo>
                  <a:cubicBezTo>
                    <a:pt x="9313" y="9015"/>
                    <a:pt x="8898" y="9065"/>
                    <a:pt x="8481" y="9065"/>
                  </a:cubicBezTo>
                  <a:cubicBezTo>
                    <a:pt x="7726" y="9065"/>
                    <a:pt x="6964" y="8900"/>
                    <a:pt x="6287" y="8650"/>
                  </a:cubicBezTo>
                  <a:cubicBezTo>
                    <a:pt x="2932" y="7417"/>
                    <a:pt x="1516" y="3446"/>
                    <a:pt x="809" y="273"/>
                  </a:cubicBezTo>
                  <a:cubicBezTo>
                    <a:pt x="764" y="83"/>
                    <a:pt x="621" y="0"/>
                    <a:pt x="4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7991563" y="3555217"/>
              <a:ext cx="236817" cy="174496"/>
            </a:xfrm>
            <a:custGeom>
              <a:avLst/>
              <a:gdLst/>
              <a:ahLst/>
              <a:cxnLst/>
              <a:rect l="l" t="t" r="r" b="b"/>
              <a:pathLst>
                <a:path w="4769" h="3514" extrusionOk="0">
                  <a:moveTo>
                    <a:pt x="458" y="0"/>
                  </a:moveTo>
                  <a:cubicBezTo>
                    <a:pt x="231" y="0"/>
                    <a:pt x="1" y="181"/>
                    <a:pt x="83" y="468"/>
                  </a:cubicBezTo>
                  <a:cubicBezTo>
                    <a:pt x="448" y="1747"/>
                    <a:pt x="1133" y="3071"/>
                    <a:pt x="2525" y="3436"/>
                  </a:cubicBezTo>
                  <a:cubicBezTo>
                    <a:pt x="2727" y="3488"/>
                    <a:pt x="2939" y="3514"/>
                    <a:pt x="3152" y="3514"/>
                  </a:cubicBezTo>
                  <a:cubicBezTo>
                    <a:pt x="3588" y="3514"/>
                    <a:pt x="4029" y="3407"/>
                    <a:pt x="4397" y="3208"/>
                  </a:cubicBezTo>
                  <a:cubicBezTo>
                    <a:pt x="4768" y="3032"/>
                    <a:pt x="4537" y="2521"/>
                    <a:pt x="4191" y="2521"/>
                  </a:cubicBezTo>
                  <a:cubicBezTo>
                    <a:pt x="4133" y="2521"/>
                    <a:pt x="4071" y="2536"/>
                    <a:pt x="4009" y="2568"/>
                  </a:cubicBezTo>
                  <a:cubicBezTo>
                    <a:pt x="3810" y="2668"/>
                    <a:pt x="3421" y="2733"/>
                    <a:pt x="3083" y="2733"/>
                  </a:cubicBezTo>
                  <a:cubicBezTo>
                    <a:pt x="3032" y="2733"/>
                    <a:pt x="2983" y="2731"/>
                    <a:pt x="2936" y="2728"/>
                  </a:cubicBezTo>
                  <a:cubicBezTo>
                    <a:pt x="1703" y="2660"/>
                    <a:pt x="1110" y="1267"/>
                    <a:pt x="813" y="263"/>
                  </a:cubicBezTo>
                  <a:cubicBezTo>
                    <a:pt x="759" y="80"/>
                    <a:pt x="609" y="0"/>
                    <a:pt x="4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3" name="Google Shape;33;p2"/>
          <p:cNvGrpSpPr/>
          <p:nvPr/>
        </p:nvGrpSpPr>
        <p:grpSpPr>
          <a:xfrm>
            <a:off x="-525947" y="-6470"/>
            <a:ext cx="2169080" cy="5889428"/>
            <a:chOff x="-394460" y="71347"/>
            <a:chExt cx="1626810" cy="4417071"/>
          </a:xfrm>
        </p:grpSpPr>
        <p:sp>
          <p:nvSpPr>
            <p:cNvPr id="34" name="Google Shape;34;p2"/>
            <p:cNvSpPr/>
            <p:nvPr/>
          </p:nvSpPr>
          <p:spPr>
            <a:xfrm>
              <a:off x="-249075" y="71347"/>
              <a:ext cx="1481425" cy="1498863"/>
            </a:xfrm>
            <a:custGeom>
              <a:avLst/>
              <a:gdLst/>
              <a:ahLst/>
              <a:cxnLst/>
              <a:rect l="l" t="t" r="r" b="b"/>
              <a:pathLst>
                <a:path w="9770" h="9885" extrusionOk="0">
                  <a:moveTo>
                    <a:pt x="4885" y="1"/>
                  </a:moveTo>
                  <a:cubicBezTo>
                    <a:pt x="2192" y="1"/>
                    <a:pt x="1" y="2215"/>
                    <a:pt x="1" y="4931"/>
                  </a:cubicBezTo>
                  <a:cubicBezTo>
                    <a:pt x="1" y="7670"/>
                    <a:pt x="2192" y="9884"/>
                    <a:pt x="4885" y="9884"/>
                  </a:cubicBezTo>
                  <a:cubicBezTo>
                    <a:pt x="7579" y="9884"/>
                    <a:pt x="9770" y="7670"/>
                    <a:pt x="9770" y="4931"/>
                  </a:cubicBezTo>
                  <a:cubicBezTo>
                    <a:pt x="9770" y="2215"/>
                    <a:pt x="7579" y="1"/>
                    <a:pt x="48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394460" y="1868634"/>
              <a:ext cx="719825" cy="808620"/>
            </a:xfrm>
            <a:custGeom>
              <a:avLst/>
              <a:gdLst/>
              <a:ahLst/>
              <a:cxnLst/>
              <a:rect l="l" t="t" r="r" b="b"/>
              <a:pathLst>
                <a:path w="15362" h="17257" extrusionOk="0">
                  <a:moveTo>
                    <a:pt x="7670" y="0"/>
                  </a:moveTo>
                  <a:cubicBezTo>
                    <a:pt x="3447" y="0"/>
                    <a:pt x="0" y="3858"/>
                    <a:pt x="0" y="8628"/>
                  </a:cubicBezTo>
                  <a:cubicBezTo>
                    <a:pt x="0" y="13376"/>
                    <a:pt x="3447" y="17256"/>
                    <a:pt x="7670" y="17256"/>
                  </a:cubicBezTo>
                  <a:cubicBezTo>
                    <a:pt x="11915" y="17256"/>
                    <a:pt x="15362" y="13376"/>
                    <a:pt x="15362" y="8628"/>
                  </a:cubicBezTo>
                  <a:cubicBezTo>
                    <a:pt x="15362" y="3858"/>
                    <a:pt x="11915" y="0"/>
                    <a:pt x="76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669783" y="3425935"/>
              <a:ext cx="457798" cy="463186"/>
            </a:xfrm>
            <a:custGeom>
              <a:avLst/>
              <a:gdLst/>
              <a:ahLst/>
              <a:cxnLst/>
              <a:rect l="l" t="t" r="r" b="b"/>
              <a:pathLst>
                <a:path w="9770" h="9885" extrusionOk="0">
                  <a:moveTo>
                    <a:pt x="4885" y="1"/>
                  </a:moveTo>
                  <a:cubicBezTo>
                    <a:pt x="2192" y="1"/>
                    <a:pt x="1" y="2215"/>
                    <a:pt x="1" y="4931"/>
                  </a:cubicBezTo>
                  <a:cubicBezTo>
                    <a:pt x="1" y="7670"/>
                    <a:pt x="2192" y="9884"/>
                    <a:pt x="4885" y="9884"/>
                  </a:cubicBezTo>
                  <a:cubicBezTo>
                    <a:pt x="7579" y="9884"/>
                    <a:pt x="9770" y="7670"/>
                    <a:pt x="9770" y="4931"/>
                  </a:cubicBezTo>
                  <a:cubicBezTo>
                    <a:pt x="9770" y="2215"/>
                    <a:pt x="7579" y="1"/>
                    <a:pt x="48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472970" y="680825"/>
              <a:ext cx="36408" cy="3807594"/>
            </a:xfrm>
            <a:custGeom>
              <a:avLst/>
              <a:gdLst/>
              <a:ahLst/>
              <a:cxnLst/>
              <a:rect l="l" t="t" r="r" b="b"/>
              <a:pathLst>
                <a:path w="777" h="81259" extrusionOk="0">
                  <a:moveTo>
                    <a:pt x="389" y="1"/>
                  </a:moveTo>
                  <a:cubicBezTo>
                    <a:pt x="195" y="1"/>
                    <a:pt x="1" y="126"/>
                    <a:pt x="1" y="377"/>
                  </a:cubicBezTo>
                  <a:lnTo>
                    <a:pt x="1" y="19254"/>
                  </a:lnTo>
                  <a:lnTo>
                    <a:pt x="1" y="55866"/>
                  </a:lnTo>
                  <a:lnTo>
                    <a:pt x="1" y="80152"/>
                  </a:lnTo>
                  <a:lnTo>
                    <a:pt x="1" y="80882"/>
                  </a:lnTo>
                  <a:cubicBezTo>
                    <a:pt x="1" y="81133"/>
                    <a:pt x="195" y="81259"/>
                    <a:pt x="389" y="81259"/>
                  </a:cubicBezTo>
                  <a:cubicBezTo>
                    <a:pt x="583" y="81259"/>
                    <a:pt x="777" y="81133"/>
                    <a:pt x="777" y="80882"/>
                  </a:cubicBezTo>
                  <a:lnTo>
                    <a:pt x="777" y="62006"/>
                  </a:lnTo>
                  <a:lnTo>
                    <a:pt x="777" y="25394"/>
                  </a:lnTo>
                  <a:lnTo>
                    <a:pt x="777" y="1108"/>
                  </a:lnTo>
                  <a:lnTo>
                    <a:pt x="777" y="377"/>
                  </a:lnTo>
                  <a:cubicBezTo>
                    <a:pt x="777" y="126"/>
                    <a:pt x="583" y="1"/>
                    <a:pt x="3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465379" y="991500"/>
              <a:ext cx="353118" cy="470356"/>
            </a:xfrm>
            <a:custGeom>
              <a:avLst/>
              <a:gdLst/>
              <a:ahLst/>
              <a:cxnLst/>
              <a:rect l="l" t="t" r="r" b="b"/>
              <a:pathLst>
                <a:path w="7536" h="10038" extrusionOk="0">
                  <a:moveTo>
                    <a:pt x="7170" y="1"/>
                  </a:moveTo>
                  <a:cubicBezTo>
                    <a:pt x="6982" y="1"/>
                    <a:pt x="6782" y="120"/>
                    <a:pt x="6759" y="360"/>
                  </a:cubicBezTo>
                  <a:cubicBezTo>
                    <a:pt x="6348" y="4058"/>
                    <a:pt x="4134" y="8029"/>
                    <a:pt x="414" y="9285"/>
                  </a:cubicBezTo>
                  <a:cubicBezTo>
                    <a:pt x="1" y="9409"/>
                    <a:pt x="130" y="10037"/>
                    <a:pt x="496" y="10037"/>
                  </a:cubicBezTo>
                  <a:cubicBezTo>
                    <a:pt x="535" y="10037"/>
                    <a:pt x="576" y="10030"/>
                    <a:pt x="619" y="10015"/>
                  </a:cubicBezTo>
                  <a:cubicBezTo>
                    <a:pt x="4682" y="8646"/>
                    <a:pt x="7079" y="4400"/>
                    <a:pt x="7513" y="360"/>
                  </a:cubicBezTo>
                  <a:cubicBezTo>
                    <a:pt x="7535" y="120"/>
                    <a:pt x="7358" y="1"/>
                    <a:pt x="71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57535" y="2309166"/>
              <a:ext cx="572224" cy="648648"/>
            </a:xfrm>
            <a:custGeom>
              <a:avLst/>
              <a:gdLst/>
              <a:ahLst/>
              <a:cxnLst/>
              <a:rect l="l" t="t" r="r" b="b"/>
              <a:pathLst>
                <a:path w="12212" h="13843" extrusionOk="0">
                  <a:moveTo>
                    <a:pt x="362" y="0"/>
                  </a:moveTo>
                  <a:cubicBezTo>
                    <a:pt x="173" y="0"/>
                    <a:pt x="1" y="120"/>
                    <a:pt x="23" y="368"/>
                  </a:cubicBezTo>
                  <a:cubicBezTo>
                    <a:pt x="571" y="4956"/>
                    <a:pt x="2146" y="9818"/>
                    <a:pt x="6300" y="12375"/>
                  </a:cubicBezTo>
                  <a:cubicBezTo>
                    <a:pt x="7662" y="13208"/>
                    <a:pt x="9440" y="13842"/>
                    <a:pt x="11119" y="13842"/>
                  </a:cubicBezTo>
                  <a:cubicBezTo>
                    <a:pt x="11325" y="13842"/>
                    <a:pt x="11530" y="13833"/>
                    <a:pt x="11733" y="13813"/>
                  </a:cubicBezTo>
                  <a:cubicBezTo>
                    <a:pt x="12198" y="13768"/>
                    <a:pt x="12212" y="13057"/>
                    <a:pt x="11774" y="13057"/>
                  </a:cubicBezTo>
                  <a:cubicBezTo>
                    <a:pt x="11760" y="13057"/>
                    <a:pt x="11747" y="13058"/>
                    <a:pt x="11733" y="13059"/>
                  </a:cubicBezTo>
                  <a:cubicBezTo>
                    <a:pt x="11561" y="13074"/>
                    <a:pt x="11389" y="13081"/>
                    <a:pt x="11215" y="13081"/>
                  </a:cubicBezTo>
                  <a:cubicBezTo>
                    <a:pt x="9771" y="13081"/>
                    <a:pt x="8274" y="12591"/>
                    <a:pt x="7031" y="11918"/>
                  </a:cubicBezTo>
                  <a:cubicBezTo>
                    <a:pt x="2876" y="9658"/>
                    <a:pt x="1302" y="4751"/>
                    <a:pt x="799" y="368"/>
                  </a:cubicBezTo>
                  <a:cubicBezTo>
                    <a:pt x="765" y="126"/>
                    <a:pt x="555" y="0"/>
                    <a:pt x="3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466550" y="3622794"/>
              <a:ext cx="534972" cy="334750"/>
            </a:xfrm>
            <a:custGeom>
              <a:avLst/>
              <a:gdLst/>
              <a:ahLst/>
              <a:cxnLst/>
              <a:rect l="l" t="t" r="r" b="b"/>
              <a:pathLst>
                <a:path w="11417" h="7144" extrusionOk="0">
                  <a:moveTo>
                    <a:pt x="10914" y="0"/>
                  </a:moveTo>
                  <a:cubicBezTo>
                    <a:pt x="10802" y="0"/>
                    <a:pt x="10696" y="60"/>
                    <a:pt x="10637" y="205"/>
                  </a:cubicBezTo>
                  <a:cubicBezTo>
                    <a:pt x="8948" y="4108"/>
                    <a:pt x="4657" y="6345"/>
                    <a:pt x="503" y="6368"/>
                  </a:cubicBezTo>
                  <a:cubicBezTo>
                    <a:pt x="1" y="6391"/>
                    <a:pt x="1" y="7144"/>
                    <a:pt x="503" y="7144"/>
                  </a:cubicBezTo>
                  <a:cubicBezTo>
                    <a:pt x="4908" y="7098"/>
                    <a:pt x="9496" y="4725"/>
                    <a:pt x="11277" y="570"/>
                  </a:cubicBezTo>
                  <a:cubicBezTo>
                    <a:pt x="11417" y="275"/>
                    <a:pt x="11153" y="0"/>
                    <a:pt x="109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801367" y="3591773"/>
              <a:ext cx="112317" cy="205376"/>
            </a:xfrm>
            <a:custGeom>
              <a:avLst/>
              <a:gdLst/>
              <a:ahLst/>
              <a:cxnLst/>
              <a:rect l="l" t="t" r="r" b="b"/>
              <a:pathLst>
                <a:path w="2397" h="4383" extrusionOk="0">
                  <a:moveTo>
                    <a:pt x="1021" y="1"/>
                  </a:moveTo>
                  <a:cubicBezTo>
                    <a:pt x="873" y="1"/>
                    <a:pt x="730" y="83"/>
                    <a:pt x="685" y="274"/>
                  </a:cubicBezTo>
                  <a:cubicBezTo>
                    <a:pt x="434" y="1369"/>
                    <a:pt x="0" y="4337"/>
                    <a:pt x="1918" y="4382"/>
                  </a:cubicBezTo>
                  <a:cubicBezTo>
                    <a:pt x="2397" y="4382"/>
                    <a:pt x="2397" y="3629"/>
                    <a:pt x="1918" y="3606"/>
                  </a:cubicBezTo>
                  <a:cubicBezTo>
                    <a:pt x="1872" y="3606"/>
                    <a:pt x="1621" y="3515"/>
                    <a:pt x="1484" y="3355"/>
                  </a:cubicBezTo>
                  <a:cubicBezTo>
                    <a:pt x="913" y="2602"/>
                    <a:pt x="1233" y="1301"/>
                    <a:pt x="1415" y="479"/>
                  </a:cubicBezTo>
                  <a:cubicBezTo>
                    <a:pt x="1484" y="190"/>
                    <a:pt x="1246" y="1"/>
                    <a:pt x="10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35327888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42"/>
        <p:cNvGrpSpPr/>
        <p:nvPr/>
      </p:nvGrpSpPr>
      <p:grpSpPr>
        <a:xfrm>
          <a:off x="0" y="0"/>
          <a:ext cx="0" cy="0"/>
          <a:chOff x="0" y="0"/>
          <a:chExt cx="0" cy="0"/>
        </a:xfrm>
      </p:grpSpPr>
      <p:sp>
        <p:nvSpPr>
          <p:cNvPr id="43" name="Google Shape;43;p3"/>
          <p:cNvSpPr txBox="1">
            <a:spLocks noGrp="1"/>
          </p:cNvSpPr>
          <p:nvPr>
            <p:ph type="title"/>
          </p:nvPr>
        </p:nvSpPr>
        <p:spPr>
          <a:xfrm>
            <a:off x="960000" y="2470600"/>
            <a:ext cx="5010400" cy="18420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6667"/>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44" name="Google Shape;44;p3"/>
          <p:cNvSpPr txBox="1">
            <a:spLocks noGrp="1"/>
          </p:cNvSpPr>
          <p:nvPr>
            <p:ph type="title" idx="2" hasCustomPrompt="1"/>
          </p:nvPr>
        </p:nvSpPr>
        <p:spPr>
          <a:xfrm>
            <a:off x="1192951" y="1237151"/>
            <a:ext cx="11500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7466"/>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45" name="Google Shape;45;p3"/>
          <p:cNvSpPr txBox="1">
            <a:spLocks noGrp="1"/>
          </p:cNvSpPr>
          <p:nvPr>
            <p:ph type="subTitle" idx="1"/>
          </p:nvPr>
        </p:nvSpPr>
        <p:spPr>
          <a:xfrm>
            <a:off x="960000" y="4379433"/>
            <a:ext cx="5010400" cy="542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46" name="Google Shape;46;p3"/>
          <p:cNvSpPr/>
          <p:nvPr/>
        </p:nvSpPr>
        <p:spPr>
          <a:xfrm rot="10800000" flipH="1">
            <a:off x="6791034" y="5551688"/>
            <a:ext cx="5484853" cy="1306313"/>
          </a:xfrm>
          <a:custGeom>
            <a:avLst/>
            <a:gdLst/>
            <a:ahLst/>
            <a:cxnLst/>
            <a:rect l="l" t="t" r="r" b="b"/>
            <a:pathLst>
              <a:path w="78247" h="18804" extrusionOk="0">
                <a:moveTo>
                  <a:pt x="1" y="0"/>
                </a:moveTo>
                <a:cubicBezTo>
                  <a:pt x="1" y="0"/>
                  <a:pt x="9901" y="15665"/>
                  <a:pt x="29951" y="18296"/>
                </a:cubicBezTo>
                <a:cubicBezTo>
                  <a:pt x="32535" y="18639"/>
                  <a:pt x="34997" y="18804"/>
                  <a:pt x="37358" y="18804"/>
                </a:cubicBezTo>
                <a:cubicBezTo>
                  <a:pt x="53313" y="18804"/>
                  <a:pt x="64667" y="11266"/>
                  <a:pt x="78247"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3"/>
          <p:cNvSpPr/>
          <p:nvPr/>
        </p:nvSpPr>
        <p:spPr>
          <a:xfrm>
            <a:off x="3211580" y="4944491"/>
            <a:ext cx="4725517" cy="2421501"/>
          </a:xfrm>
          <a:custGeom>
            <a:avLst/>
            <a:gdLst/>
            <a:ahLst/>
            <a:cxnLst/>
            <a:rect l="l" t="t" r="r" b="b"/>
            <a:pathLst>
              <a:path w="84788" h="43448" extrusionOk="0">
                <a:moveTo>
                  <a:pt x="40041" y="0"/>
                </a:moveTo>
                <a:cubicBezTo>
                  <a:pt x="39736" y="0"/>
                  <a:pt x="39431" y="5"/>
                  <a:pt x="39124" y="14"/>
                </a:cubicBezTo>
                <a:cubicBezTo>
                  <a:pt x="11404" y="841"/>
                  <a:pt x="1" y="43448"/>
                  <a:pt x="1" y="43448"/>
                </a:cubicBezTo>
                <a:lnTo>
                  <a:pt x="84788" y="36079"/>
                </a:lnTo>
                <a:cubicBezTo>
                  <a:pt x="84788" y="36079"/>
                  <a:pt x="67214" y="0"/>
                  <a:pt x="4004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8" name="Google Shape;48;p3"/>
          <p:cNvGrpSpPr/>
          <p:nvPr/>
        </p:nvGrpSpPr>
        <p:grpSpPr>
          <a:xfrm>
            <a:off x="-45866" y="3893733"/>
            <a:ext cx="9998671" cy="3371664"/>
            <a:chOff x="-34400" y="2920300"/>
            <a:chExt cx="7499003" cy="2528748"/>
          </a:xfrm>
        </p:grpSpPr>
        <p:grpSp>
          <p:nvGrpSpPr>
            <p:cNvPr id="49" name="Google Shape;49;p3"/>
            <p:cNvGrpSpPr/>
            <p:nvPr/>
          </p:nvGrpSpPr>
          <p:grpSpPr>
            <a:xfrm>
              <a:off x="377295" y="3991903"/>
              <a:ext cx="3480268" cy="1282215"/>
              <a:chOff x="377295" y="3991903"/>
              <a:chExt cx="3480268" cy="1282215"/>
            </a:xfrm>
          </p:grpSpPr>
          <p:sp>
            <p:nvSpPr>
              <p:cNvPr id="50" name="Google Shape;50;p3"/>
              <p:cNvSpPr/>
              <p:nvPr/>
            </p:nvSpPr>
            <p:spPr>
              <a:xfrm>
                <a:off x="377295" y="3991903"/>
                <a:ext cx="3480268" cy="1282215"/>
              </a:xfrm>
              <a:custGeom>
                <a:avLst/>
                <a:gdLst/>
                <a:ahLst/>
                <a:cxnLst/>
                <a:rect l="l" t="t" r="r" b="b"/>
                <a:pathLst>
                  <a:path w="83260" h="30675" extrusionOk="0">
                    <a:moveTo>
                      <a:pt x="40643" y="1"/>
                    </a:moveTo>
                    <a:cubicBezTo>
                      <a:pt x="34730" y="1"/>
                      <a:pt x="28823" y="9522"/>
                      <a:pt x="28823" y="9522"/>
                    </a:cubicBezTo>
                    <a:cubicBezTo>
                      <a:pt x="28823" y="9522"/>
                      <a:pt x="29509" y="2487"/>
                      <a:pt x="24899" y="2487"/>
                    </a:cubicBezTo>
                    <a:cubicBezTo>
                      <a:pt x="24006" y="2487"/>
                      <a:pt x="22914" y="2751"/>
                      <a:pt x="21580" y="3381"/>
                    </a:cubicBezTo>
                    <a:cubicBezTo>
                      <a:pt x="13359" y="7291"/>
                      <a:pt x="1" y="29021"/>
                      <a:pt x="1" y="29021"/>
                    </a:cubicBezTo>
                    <a:lnTo>
                      <a:pt x="12181" y="29271"/>
                    </a:lnTo>
                    <a:lnTo>
                      <a:pt x="78773" y="30600"/>
                    </a:lnTo>
                    <a:lnTo>
                      <a:pt x="83259" y="30675"/>
                    </a:lnTo>
                    <a:cubicBezTo>
                      <a:pt x="83259" y="30675"/>
                      <a:pt x="81029" y="12730"/>
                      <a:pt x="74061" y="8970"/>
                    </a:cubicBezTo>
                    <a:cubicBezTo>
                      <a:pt x="72673" y="8219"/>
                      <a:pt x="71272" y="7918"/>
                      <a:pt x="69920" y="7918"/>
                    </a:cubicBezTo>
                    <a:cubicBezTo>
                      <a:pt x="64511" y="7918"/>
                      <a:pt x="59876" y="12730"/>
                      <a:pt x="59876" y="12730"/>
                    </a:cubicBezTo>
                    <a:cubicBezTo>
                      <a:pt x="59876" y="12730"/>
                      <a:pt x="60552" y="7567"/>
                      <a:pt x="56793" y="5061"/>
                    </a:cubicBezTo>
                    <a:cubicBezTo>
                      <a:pt x="55969" y="4511"/>
                      <a:pt x="55104" y="4297"/>
                      <a:pt x="54258" y="4297"/>
                    </a:cubicBezTo>
                    <a:cubicBezTo>
                      <a:pt x="51243" y="4297"/>
                      <a:pt x="48447" y="7016"/>
                      <a:pt x="48447" y="7016"/>
                    </a:cubicBezTo>
                    <a:cubicBezTo>
                      <a:pt x="48447" y="7016"/>
                      <a:pt x="47470" y="875"/>
                      <a:pt x="41354" y="48"/>
                    </a:cubicBezTo>
                    <a:cubicBezTo>
                      <a:pt x="41117" y="16"/>
                      <a:pt x="40880" y="1"/>
                      <a:pt x="406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3"/>
              <p:cNvSpPr/>
              <p:nvPr/>
            </p:nvSpPr>
            <p:spPr>
              <a:xfrm>
                <a:off x="886470" y="4363135"/>
                <a:ext cx="2783587" cy="907854"/>
              </a:xfrm>
              <a:custGeom>
                <a:avLst/>
                <a:gdLst/>
                <a:ahLst/>
                <a:cxnLst/>
                <a:rect l="l" t="t" r="r" b="b"/>
                <a:pathLst>
                  <a:path w="66593" h="21719" extrusionOk="0">
                    <a:moveTo>
                      <a:pt x="25066" y="0"/>
                    </a:moveTo>
                    <a:cubicBezTo>
                      <a:pt x="24693" y="0"/>
                      <a:pt x="24300" y="29"/>
                      <a:pt x="23885" y="89"/>
                    </a:cubicBezTo>
                    <a:cubicBezTo>
                      <a:pt x="17193" y="1067"/>
                      <a:pt x="14687" y="8987"/>
                      <a:pt x="14687" y="8987"/>
                    </a:cubicBezTo>
                    <a:cubicBezTo>
                      <a:pt x="14687" y="8987"/>
                      <a:pt x="13607" y="1892"/>
                      <a:pt x="9114" y="1892"/>
                    </a:cubicBezTo>
                    <a:cubicBezTo>
                      <a:pt x="9067" y="1892"/>
                      <a:pt x="9020" y="1892"/>
                      <a:pt x="8973" y="1894"/>
                    </a:cubicBezTo>
                    <a:cubicBezTo>
                      <a:pt x="5138" y="2019"/>
                      <a:pt x="1203" y="15829"/>
                      <a:pt x="0" y="20390"/>
                    </a:cubicBezTo>
                    <a:lnTo>
                      <a:pt x="66592" y="21719"/>
                    </a:lnTo>
                    <a:cubicBezTo>
                      <a:pt x="65339" y="17308"/>
                      <a:pt x="62081" y="8034"/>
                      <a:pt x="56592" y="6355"/>
                    </a:cubicBezTo>
                    <a:cubicBezTo>
                      <a:pt x="55574" y="6042"/>
                      <a:pt x="54605" y="5907"/>
                      <a:pt x="53692" y="5907"/>
                    </a:cubicBezTo>
                    <a:cubicBezTo>
                      <a:pt x="48111" y="5907"/>
                      <a:pt x="44612" y="10942"/>
                      <a:pt x="44612" y="10942"/>
                    </a:cubicBezTo>
                    <a:cubicBezTo>
                      <a:pt x="44612" y="10942"/>
                      <a:pt x="44487" y="4826"/>
                      <a:pt x="40452" y="2997"/>
                    </a:cubicBezTo>
                    <a:cubicBezTo>
                      <a:pt x="39864" y="2734"/>
                      <a:pt x="39260" y="2621"/>
                      <a:pt x="38659" y="2621"/>
                    </a:cubicBezTo>
                    <a:cubicBezTo>
                      <a:pt x="35136" y="2621"/>
                      <a:pt x="31680" y="6480"/>
                      <a:pt x="31680" y="6480"/>
                    </a:cubicBezTo>
                    <a:cubicBezTo>
                      <a:pt x="31680" y="6480"/>
                      <a:pt x="30688" y="0"/>
                      <a:pt x="250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3"/>
              <p:cNvSpPr/>
              <p:nvPr/>
            </p:nvSpPr>
            <p:spPr>
              <a:xfrm>
                <a:off x="1325419" y="4877826"/>
                <a:ext cx="448430" cy="337953"/>
              </a:xfrm>
              <a:custGeom>
                <a:avLst/>
                <a:gdLst/>
                <a:ahLst/>
                <a:cxnLst/>
                <a:rect l="l" t="t" r="r" b="b"/>
                <a:pathLst>
                  <a:path w="10728" h="8085" extrusionOk="0">
                    <a:moveTo>
                      <a:pt x="557" y="0"/>
                    </a:moveTo>
                    <a:cubicBezTo>
                      <a:pt x="228" y="0"/>
                      <a:pt x="0" y="541"/>
                      <a:pt x="351" y="809"/>
                    </a:cubicBezTo>
                    <a:cubicBezTo>
                      <a:pt x="3560" y="3190"/>
                      <a:pt x="6768" y="5596"/>
                      <a:pt x="9976" y="8002"/>
                    </a:cubicBezTo>
                    <a:cubicBezTo>
                      <a:pt x="10051" y="8060"/>
                      <a:pt x="10125" y="8084"/>
                      <a:pt x="10194" y="8084"/>
                    </a:cubicBezTo>
                    <a:cubicBezTo>
                      <a:pt x="10517" y="8084"/>
                      <a:pt x="10728" y="7544"/>
                      <a:pt x="10377" y="7275"/>
                    </a:cubicBezTo>
                    <a:cubicBezTo>
                      <a:pt x="7194" y="4894"/>
                      <a:pt x="3986" y="2488"/>
                      <a:pt x="778" y="82"/>
                    </a:cubicBezTo>
                    <a:cubicBezTo>
                      <a:pt x="702" y="25"/>
                      <a:pt x="627" y="0"/>
                      <a:pt x="5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3"/>
              <p:cNvSpPr/>
              <p:nvPr/>
            </p:nvSpPr>
            <p:spPr>
              <a:xfrm>
                <a:off x="1915437" y="4621463"/>
                <a:ext cx="120091" cy="597949"/>
              </a:xfrm>
              <a:custGeom>
                <a:avLst/>
                <a:gdLst/>
                <a:ahLst/>
                <a:cxnLst/>
                <a:rect l="l" t="t" r="r" b="b"/>
                <a:pathLst>
                  <a:path w="2873" h="14305" extrusionOk="0">
                    <a:moveTo>
                      <a:pt x="515" y="1"/>
                    </a:moveTo>
                    <a:cubicBezTo>
                      <a:pt x="274" y="1"/>
                      <a:pt x="1" y="209"/>
                      <a:pt x="46" y="526"/>
                    </a:cubicBezTo>
                    <a:cubicBezTo>
                      <a:pt x="698" y="5012"/>
                      <a:pt x="1374" y="9499"/>
                      <a:pt x="2026" y="13985"/>
                    </a:cubicBezTo>
                    <a:cubicBezTo>
                      <a:pt x="2056" y="14208"/>
                      <a:pt x="2206" y="14304"/>
                      <a:pt x="2369" y="14304"/>
                    </a:cubicBezTo>
                    <a:cubicBezTo>
                      <a:pt x="2607" y="14304"/>
                      <a:pt x="2873" y="14097"/>
                      <a:pt x="2828" y="13784"/>
                    </a:cubicBezTo>
                    <a:cubicBezTo>
                      <a:pt x="2176" y="9273"/>
                      <a:pt x="1500" y="4787"/>
                      <a:pt x="848" y="300"/>
                    </a:cubicBezTo>
                    <a:cubicBezTo>
                      <a:pt x="818" y="91"/>
                      <a:pt x="674" y="1"/>
                      <a:pt x="5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3"/>
              <p:cNvSpPr/>
              <p:nvPr/>
            </p:nvSpPr>
            <p:spPr>
              <a:xfrm>
                <a:off x="1766459" y="4781434"/>
                <a:ext cx="234540" cy="181287"/>
              </a:xfrm>
              <a:custGeom>
                <a:avLst/>
                <a:gdLst/>
                <a:ahLst/>
                <a:cxnLst/>
                <a:rect l="l" t="t" r="r" b="b"/>
                <a:pathLst>
                  <a:path w="5611" h="4337" extrusionOk="0">
                    <a:moveTo>
                      <a:pt x="557" y="0"/>
                    </a:moveTo>
                    <a:cubicBezTo>
                      <a:pt x="228" y="0"/>
                      <a:pt x="1" y="541"/>
                      <a:pt x="352" y="809"/>
                    </a:cubicBezTo>
                    <a:cubicBezTo>
                      <a:pt x="1856" y="1962"/>
                      <a:pt x="3359" y="3115"/>
                      <a:pt x="4838" y="4243"/>
                    </a:cubicBezTo>
                    <a:cubicBezTo>
                      <a:pt x="4918" y="4308"/>
                      <a:pt x="4997" y="4336"/>
                      <a:pt x="5071" y="4336"/>
                    </a:cubicBezTo>
                    <a:cubicBezTo>
                      <a:pt x="5394" y="4336"/>
                      <a:pt x="5611" y="3806"/>
                      <a:pt x="5264" y="3541"/>
                    </a:cubicBezTo>
                    <a:cubicBezTo>
                      <a:pt x="3760" y="2388"/>
                      <a:pt x="2282" y="1235"/>
                      <a:pt x="778" y="83"/>
                    </a:cubicBezTo>
                    <a:cubicBezTo>
                      <a:pt x="703" y="25"/>
                      <a:pt x="628" y="0"/>
                      <a:pt x="5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3"/>
              <p:cNvSpPr/>
              <p:nvPr/>
            </p:nvSpPr>
            <p:spPr>
              <a:xfrm>
                <a:off x="2314132" y="4748704"/>
                <a:ext cx="200180" cy="482748"/>
              </a:xfrm>
              <a:custGeom>
                <a:avLst/>
                <a:gdLst/>
                <a:ahLst/>
                <a:cxnLst/>
                <a:rect l="l" t="t" r="r" b="b"/>
                <a:pathLst>
                  <a:path w="4789" h="11549" extrusionOk="0">
                    <a:moveTo>
                      <a:pt x="4282" y="0"/>
                    </a:moveTo>
                    <a:cubicBezTo>
                      <a:pt x="4111" y="0"/>
                      <a:pt x="3937" y="89"/>
                      <a:pt x="3867" y="289"/>
                    </a:cubicBezTo>
                    <a:cubicBezTo>
                      <a:pt x="2613" y="3873"/>
                      <a:pt x="1360" y="7457"/>
                      <a:pt x="107" y="11041"/>
                    </a:cubicBezTo>
                    <a:cubicBezTo>
                      <a:pt x="1" y="11345"/>
                      <a:pt x="255" y="11548"/>
                      <a:pt x="510" y="11548"/>
                    </a:cubicBezTo>
                    <a:cubicBezTo>
                      <a:pt x="675" y="11548"/>
                      <a:pt x="840" y="11463"/>
                      <a:pt x="909" y="11267"/>
                    </a:cubicBezTo>
                    <a:cubicBezTo>
                      <a:pt x="2162" y="7683"/>
                      <a:pt x="3415" y="4099"/>
                      <a:pt x="4669" y="515"/>
                    </a:cubicBezTo>
                    <a:cubicBezTo>
                      <a:pt x="4789" y="199"/>
                      <a:pt x="4539" y="0"/>
                      <a:pt x="42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3"/>
              <p:cNvSpPr/>
              <p:nvPr/>
            </p:nvSpPr>
            <p:spPr>
              <a:xfrm>
                <a:off x="1270953" y="4820476"/>
                <a:ext cx="110018" cy="111104"/>
              </a:xfrm>
              <a:custGeom>
                <a:avLst/>
                <a:gdLst/>
                <a:ahLst/>
                <a:cxnLst/>
                <a:rect l="l" t="t" r="r" b="b"/>
                <a:pathLst>
                  <a:path w="2632" h="2658" extrusionOk="0">
                    <a:moveTo>
                      <a:pt x="1304" y="1"/>
                    </a:moveTo>
                    <a:cubicBezTo>
                      <a:pt x="577" y="1"/>
                      <a:pt x="0" y="602"/>
                      <a:pt x="0" y="1329"/>
                    </a:cubicBezTo>
                    <a:cubicBezTo>
                      <a:pt x="0" y="2056"/>
                      <a:pt x="577" y="2657"/>
                      <a:pt x="1304" y="2657"/>
                    </a:cubicBezTo>
                    <a:cubicBezTo>
                      <a:pt x="2055" y="2657"/>
                      <a:pt x="2632" y="2056"/>
                      <a:pt x="2632" y="1329"/>
                    </a:cubicBezTo>
                    <a:cubicBezTo>
                      <a:pt x="2632" y="602"/>
                      <a:pt x="2055" y="1"/>
                      <a:pt x="13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3"/>
              <p:cNvSpPr/>
              <p:nvPr/>
            </p:nvSpPr>
            <p:spPr>
              <a:xfrm>
                <a:off x="1732976" y="4745067"/>
                <a:ext cx="111063" cy="110018"/>
              </a:xfrm>
              <a:custGeom>
                <a:avLst/>
                <a:gdLst/>
                <a:ahLst/>
                <a:cxnLst/>
                <a:rect l="l" t="t" r="r" b="b"/>
                <a:pathLst>
                  <a:path w="2657" h="2632" extrusionOk="0">
                    <a:moveTo>
                      <a:pt x="1328" y="0"/>
                    </a:moveTo>
                    <a:cubicBezTo>
                      <a:pt x="602" y="0"/>
                      <a:pt x="0" y="577"/>
                      <a:pt x="0" y="1328"/>
                    </a:cubicBezTo>
                    <a:cubicBezTo>
                      <a:pt x="0" y="2055"/>
                      <a:pt x="602" y="2632"/>
                      <a:pt x="1328" y="2632"/>
                    </a:cubicBezTo>
                    <a:cubicBezTo>
                      <a:pt x="2055" y="2632"/>
                      <a:pt x="2657" y="2055"/>
                      <a:pt x="2657" y="1328"/>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3"/>
              <p:cNvSpPr/>
              <p:nvPr/>
            </p:nvSpPr>
            <p:spPr>
              <a:xfrm>
                <a:off x="1875433" y="4561730"/>
                <a:ext cx="111104" cy="110018"/>
              </a:xfrm>
              <a:custGeom>
                <a:avLst/>
                <a:gdLst/>
                <a:ahLst/>
                <a:cxnLst/>
                <a:rect l="l" t="t" r="r" b="b"/>
                <a:pathLst>
                  <a:path w="2658" h="2632" extrusionOk="0">
                    <a:moveTo>
                      <a:pt x="1329" y="0"/>
                    </a:moveTo>
                    <a:cubicBezTo>
                      <a:pt x="602" y="0"/>
                      <a:pt x="1" y="577"/>
                      <a:pt x="1" y="1328"/>
                    </a:cubicBezTo>
                    <a:cubicBezTo>
                      <a:pt x="1" y="2055"/>
                      <a:pt x="602" y="2632"/>
                      <a:pt x="1329" y="2632"/>
                    </a:cubicBezTo>
                    <a:cubicBezTo>
                      <a:pt x="2056" y="2632"/>
                      <a:pt x="2657" y="2055"/>
                      <a:pt x="2657" y="1328"/>
                    </a:cubicBezTo>
                    <a:cubicBezTo>
                      <a:pt x="2657" y="577"/>
                      <a:pt x="2056" y="0"/>
                      <a:pt x="1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3"/>
              <p:cNvSpPr/>
              <p:nvPr/>
            </p:nvSpPr>
            <p:spPr>
              <a:xfrm>
                <a:off x="2451656" y="4681154"/>
                <a:ext cx="111063" cy="110018"/>
              </a:xfrm>
              <a:custGeom>
                <a:avLst/>
                <a:gdLst/>
                <a:ahLst/>
                <a:cxnLst/>
                <a:rect l="l" t="t" r="r" b="b"/>
                <a:pathLst>
                  <a:path w="2657" h="2632" extrusionOk="0">
                    <a:moveTo>
                      <a:pt x="1328" y="0"/>
                    </a:moveTo>
                    <a:cubicBezTo>
                      <a:pt x="602" y="0"/>
                      <a:pt x="0" y="577"/>
                      <a:pt x="0" y="1304"/>
                    </a:cubicBezTo>
                    <a:cubicBezTo>
                      <a:pt x="0" y="2055"/>
                      <a:pt x="602" y="2632"/>
                      <a:pt x="1328" y="2632"/>
                    </a:cubicBezTo>
                    <a:cubicBezTo>
                      <a:pt x="2055" y="2632"/>
                      <a:pt x="2657" y="2055"/>
                      <a:pt x="2657" y="1304"/>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3"/>
              <p:cNvSpPr/>
              <p:nvPr/>
            </p:nvSpPr>
            <p:spPr>
              <a:xfrm>
                <a:off x="2600425" y="4913733"/>
                <a:ext cx="111063" cy="110018"/>
              </a:xfrm>
              <a:custGeom>
                <a:avLst/>
                <a:gdLst/>
                <a:ahLst/>
                <a:cxnLst/>
                <a:rect l="l" t="t" r="r" b="b"/>
                <a:pathLst>
                  <a:path w="2657" h="2632" extrusionOk="0">
                    <a:moveTo>
                      <a:pt x="1328" y="0"/>
                    </a:moveTo>
                    <a:cubicBezTo>
                      <a:pt x="602" y="0"/>
                      <a:pt x="0" y="602"/>
                      <a:pt x="0" y="1329"/>
                    </a:cubicBezTo>
                    <a:cubicBezTo>
                      <a:pt x="0" y="2055"/>
                      <a:pt x="602" y="2632"/>
                      <a:pt x="1328" y="2632"/>
                    </a:cubicBezTo>
                    <a:cubicBezTo>
                      <a:pt x="2055" y="2632"/>
                      <a:pt x="2657" y="2055"/>
                      <a:pt x="2657" y="1329"/>
                    </a:cubicBezTo>
                    <a:cubicBezTo>
                      <a:pt x="2657" y="602"/>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1" name="Google Shape;61;p3"/>
            <p:cNvGrpSpPr/>
            <p:nvPr/>
          </p:nvGrpSpPr>
          <p:grpSpPr>
            <a:xfrm>
              <a:off x="4740748" y="4022919"/>
              <a:ext cx="2723855" cy="1296260"/>
              <a:chOff x="4740748" y="4022919"/>
              <a:chExt cx="2723855" cy="1296260"/>
            </a:xfrm>
          </p:grpSpPr>
          <p:sp>
            <p:nvSpPr>
              <p:cNvPr id="62" name="Google Shape;62;p3"/>
              <p:cNvSpPr/>
              <p:nvPr/>
            </p:nvSpPr>
            <p:spPr>
              <a:xfrm>
                <a:off x="4740748" y="4022919"/>
                <a:ext cx="2723855" cy="1296260"/>
              </a:xfrm>
              <a:custGeom>
                <a:avLst/>
                <a:gdLst/>
                <a:ahLst/>
                <a:cxnLst/>
                <a:rect l="l" t="t" r="r" b="b"/>
                <a:pathLst>
                  <a:path w="65164" h="31011" extrusionOk="0">
                    <a:moveTo>
                      <a:pt x="23291" y="1"/>
                    </a:moveTo>
                    <a:cubicBezTo>
                      <a:pt x="23224" y="1"/>
                      <a:pt x="23154" y="3"/>
                      <a:pt x="23083" y="8"/>
                    </a:cubicBezTo>
                    <a:cubicBezTo>
                      <a:pt x="18597" y="309"/>
                      <a:pt x="4913" y="8153"/>
                      <a:pt x="0" y="31011"/>
                    </a:cubicBezTo>
                    <a:lnTo>
                      <a:pt x="3609" y="30835"/>
                    </a:lnTo>
                    <a:lnTo>
                      <a:pt x="58296" y="27853"/>
                    </a:lnTo>
                    <a:lnTo>
                      <a:pt x="63284" y="27577"/>
                    </a:lnTo>
                    <a:cubicBezTo>
                      <a:pt x="63284" y="27577"/>
                      <a:pt x="65164" y="19532"/>
                      <a:pt x="60251" y="16725"/>
                    </a:cubicBezTo>
                    <a:cubicBezTo>
                      <a:pt x="58331" y="15617"/>
                      <a:pt x="56747" y="15280"/>
                      <a:pt x="55531" y="15280"/>
                    </a:cubicBezTo>
                    <a:cubicBezTo>
                      <a:pt x="53636" y="15280"/>
                      <a:pt x="52632" y="16098"/>
                      <a:pt x="52632" y="16098"/>
                    </a:cubicBezTo>
                    <a:cubicBezTo>
                      <a:pt x="52632" y="16098"/>
                      <a:pt x="52732" y="8780"/>
                      <a:pt x="47419" y="8153"/>
                    </a:cubicBezTo>
                    <a:cubicBezTo>
                      <a:pt x="47133" y="8120"/>
                      <a:pt x="46847" y="8104"/>
                      <a:pt x="46561" y="8104"/>
                    </a:cubicBezTo>
                    <a:cubicBezTo>
                      <a:pt x="41504" y="8104"/>
                      <a:pt x="36542" y="13066"/>
                      <a:pt x="36542" y="13066"/>
                    </a:cubicBezTo>
                    <a:cubicBezTo>
                      <a:pt x="36542" y="13066"/>
                      <a:pt x="36141" y="5848"/>
                      <a:pt x="32482" y="5447"/>
                    </a:cubicBezTo>
                    <a:cubicBezTo>
                      <a:pt x="32300" y="5425"/>
                      <a:pt x="32118" y="5414"/>
                      <a:pt x="31936" y="5414"/>
                    </a:cubicBezTo>
                    <a:cubicBezTo>
                      <a:pt x="28549" y="5414"/>
                      <a:pt x="25153" y="8991"/>
                      <a:pt x="24963" y="9181"/>
                    </a:cubicBezTo>
                    <a:cubicBezTo>
                      <a:pt x="25037" y="8885"/>
                      <a:pt x="27416" y="1"/>
                      <a:pt x="232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3"/>
              <p:cNvSpPr/>
              <p:nvPr/>
            </p:nvSpPr>
            <p:spPr>
              <a:xfrm>
                <a:off x="4891606" y="4274726"/>
                <a:ext cx="2300630" cy="1037142"/>
              </a:xfrm>
              <a:custGeom>
                <a:avLst/>
                <a:gdLst/>
                <a:ahLst/>
                <a:cxnLst/>
                <a:rect l="l" t="t" r="r" b="b"/>
                <a:pathLst>
                  <a:path w="55039" h="24812" extrusionOk="0">
                    <a:moveTo>
                      <a:pt x="15303" y="1"/>
                    </a:moveTo>
                    <a:cubicBezTo>
                      <a:pt x="11292" y="1"/>
                      <a:pt x="968" y="12091"/>
                      <a:pt x="0" y="24811"/>
                    </a:cubicBezTo>
                    <a:lnTo>
                      <a:pt x="54687" y="21829"/>
                    </a:lnTo>
                    <a:cubicBezTo>
                      <a:pt x="54963" y="18946"/>
                      <a:pt x="55038" y="13783"/>
                      <a:pt x="52256" y="13408"/>
                    </a:cubicBezTo>
                    <a:cubicBezTo>
                      <a:pt x="51938" y="13364"/>
                      <a:pt x="51638" y="13344"/>
                      <a:pt x="51355" y="13344"/>
                    </a:cubicBezTo>
                    <a:cubicBezTo>
                      <a:pt x="48199" y="13344"/>
                      <a:pt x="47143" y="15814"/>
                      <a:pt x="47143" y="15814"/>
                    </a:cubicBezTo>
                    <a:cubicBezTo>
                      <a:pt x="47143" y="15814"/>
                      <a:pt x="47530" y="7378"/>
                      <a:pt x="42152" y="7378"/>
                    </a:cubicBezTo>
                    <a:cubicBezTo>
                      <a:pt x="41884" y="7378"/>
                      <a:pt x="41601" y="7399"/>
                      <a:pt x="41304" y="7443"/>
                    </a:cubicBezTo>
                    <a:cubicBezTo>
                      <a:pt x="35038" y="8395"/>
                      <a:pt x="32106" y="13608"/>
                      <a:pt x="32106" y="13608"/>
                    </a:cubicBezTo>
                    <a:cubicBezTo>
                      <a:pt x="32106" y="13608"/>
                      <a:pt x="31379" y="6616"/>
                      <a:pt x="26667" y="5989"/>
                    </a:cubicBezTo>
                    <a:cubicBezTo>
                      <a:pt x="26401" y="5953"/>
                      <a:pt x="26138" y="5937"/>
                      <a:pt x="25877" y="5937"/>
                    </a:cubicBezTo>
                    <a:cubicBezTo>
                      <a:pt x="21530" y="5937"/>
                      <a:pt x="17895" y="10575"/>
                      <a:pt x="17895" y="10575"/>
                    </a:cubicBezTo>
                    <a:cubicBezTo>
                      <a:pt x="17895" y="10575"/>
                      <a:pt x="19474" y="976"/>
                      <a:pt x="15715" y="49"/>
                    </a:cubicBezTo>
                    <a:cubicBezTo>
                      <a:pt x="15586" y="17"/>
                      <a:pt x="15449" y="1"/>
                      <a:pt x="153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3"/>
              <p:cNvSpPr/>
              <p:nvPr/>
            </p:nvSpPr>
            <p:spPr>
              <a:xfrm>
                <a:off x="5624248" y="4878370"/>
                <a:ext cx="376367" cy="357933"/>
              </a:xfrm>
              <a:custGeom>
                <a:avLst/>
                <a:gdLst/>
                <a:ahLst/>
                <a:cxnLst/>
                <a:rect l="l" t="t" r="r" b="b"/>
                <a:pathLst>
                  <a:path w="9004" h="8563" extrusionOk="0">
                    <a:moveTo>
                      <a:pt x="613" y="0"/>
                    </a:moveTo>
                    <a:cubicBezTo>
                      <a:pt x="284" y="0"/>
                      <a:pt x="1" y="429"/>
                      <a:pt x="293" y="721"/>
                    </a:cubicBezTo>
                    <a:cubicBezTo>
                      <a:pt x="2900" y="3302"/>
                      <a:pt x="5506" y="5884"/>
                      <a:pt x="8138" y="8440"/>
                    </a:cubicBezTo>
                    <a:cubicBezTo>
                      <a:pt x="8224" y="8526"/>
                      <a:pt x="8320" y="8563"/>
                      <a:pt x="8414" y="8563"/>
                    </a:cubicBezTo>
                    <a:cubicBezTo>
                      <a:pt x="8728" y="8563"/>
                      <a:pt x="9004" y="8154"/>
                      <a:pt x="8714" y="7864"/>
                    </a:cubicBezTo>
                    <a:cubicBezTo>
                      <a:pt x="6108" y="5282"/>
                      <a:pt x="3501" y="2701"/>
                      <a:pt x="894" y="119"/>
                    </a:cubicBezTo>
                    <a:cubicBezTo>
                      <a:pt x="805" y="36"/>
                      <a:pt x="707" y="0"/>
                      <a:pt x="6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3"/>
              <p:cNvSpPr/>
              <p:nvPr/>
            </p:nvSpPr>
            <p:spPr>
              <a:xfrm>
                <a:off x="5786476" y="4734241"/>
                <a:ext cx="189688" cy="330345"/>
              </a:xfrm>
              <a:custGeom>
                <a:avLst/>
                <a:gdLst/>
                <a:ahLst/>
                <a:cxnLst/>
                <a:rect l="l" t="t" r="r" b="b"/>
                <a:pathLst>
                  <a:path w="4538" h="7903" extrusionOk="0">
                    <a:moveTo>
                      <a:pt x="3976" y="1"/>
                    </a:moveTo>
                    <a:cubicBezTo>
                      <a:pt x="3853" y="1"/>
                      <a:pt x="3733" y="62"/>
                      <a:pt x="3655" y="209"/>
                    </a:cubicBezTo>
                    <a:cubicBezTo>
                      <a:pt x="2502" y="2565"/>
                      <a:pt x="1324" y="4921"/>
                      <a:pt x="171" y="7277"/>
                    </a:cubicBezTo>
                    <a:cubicBezTo>
                      <a:pt x="1" y="7601"/>
                      <a:pt x="284" y="7903"/>
                      <a:pt x="553" y="7903"/>
                    </a:cubicBezTo>
                    <a:cubicBezTo>
                      <a:pt x="679" y="7903"/>
                      <a:pt x="801" y="7837"/>
                      <a:pt x="873" y="7678"/>
                    </a:cubicBezTo>
                    <a:cubicBezTo>
                      <a:pt x="2051" y="5347"/>
                      <a:pt x="3204" y="2991"/>
                      <a:pt x="4382" y="635"/>
                    </a:cubicBezTo>
                    <a:cubicBezTo>
                      <a:pt x="4538" y="306"/>
                      <a:pt x="4251" y="1"/>
                      <a:pt x="39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3"/>
              <p:cNvSpPr/>
              <p:nvPr/>
            </p:nvSpPr>
            <p:spPr>
              <a:xfrm>
                <a:off x="6312079" y="4827582"/>
                <a:ext cx="306185" cy="388155"/>
              </a:xfrm>
              <a:custGeom>
                <a:avLst/>
                <a:gdLst/>
                <a:ahLst/>
                <a:cxnLst/>
                <a:rect l="l" t="t" r="r" b="b"/>
                <a:pathLst>
                  <a:path w="7325" h="9286" extrusionOk="0">
                    <a:moveTo>
                      <a:pt x="6740" y="0"/>
                    </a:moveTo>
                    <a:cubicBezTo>
                      <a:pt x="6613" y="0"/>
                      <a:pt x="6485" y="54"/>
                      <a:pt x="6394" y="182"/>
                    </a:cubicBezTo>
                    <a:cubicBezTo>
                      <a:pt x="4339" y="3014"/>
                      <a:pt x="2284" y="5846"/>
                      <a:pt x="229" y="8678"/>
                    </a:cubicBezTo>
                    <a:cubicBezTo>
                      <a:pt x="1" y="8994"/>
                      <a:pt x="289" y="9285"/>
                      <a:pt x="585" y="9285"/>
                    </a:cubicBezTo>
                    <a:cubicBezTo>
                      <a:pt x="712" y="9285"/>
                      <a:pt x="841" y="9232"/>
                      <a:pt x="931" y="9104"/>
                    </a:cubicBezTo>
                    <a:cubicBezTo>
                      <a:pt x="2986" y="6272"/>
                      <a:pt x="5041" y="3440"/>
                      <a:pt x="7096" y="608"/>
                    </a:cubicBezTo>
                    <a:cubicBezTo>
                      <a:pt x="7324" y="292"/>
                      <a:pt x="7036" y="0"/>
                      <a:pt x="67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3"/>
              <p:cNvSpPr/>
              <p:nvPr/>
            </p:nvSpPr>
            <p:spPr>
              <a:xfrm>
                <a:off x="5592479" y="4841418"/>
                <a:ext cx="111063" cy="111104"/>
              </a:xfrm>
              <a:custGeom>
                <a:avLst/>
                <a:gdLst/>
                <a:ahLst/>
                <a:cxnLst/>
                <a:rect l="l" t="t" r="r" b="b"/>
                <a:pathLst>
                  <a:path w="2657" h="2658" extrusionOk="0">
                    <a:moveTo>
                      <a:pt x="1329" y="1"/>
                    </a:moveTo>
                    <a:cubicBezTo>
                      <a:pt x="602" y="1"/>
                      <a:pt x="0" y="602"/>
                      <a:pt x="0" y="1329"/>
                    </a:cubicBezTo>
                    <a:cubicBezTo>
                      <a:pt x="0" y="2056"/>
                      <a:pt x="602" y="2658"/>
                      <a:pt x="1329" y="2658"/>
                    </a:cubicBezTo>
                    <a:cubicBezTo>
                      <a:pt x="2055" y="2658"/>
                      <a:pt x="2657" y="2056"/>
                      <a:pt x="2657" y="1329"/>
                    </a:cubicBezTo>
                    <a:cubicBezTo>
                      <a:pt x="2657" y="602"/>
                      <a:pt x="2055" y="1"/>
                      <a:pt x="13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68;p3"/>
              <p:cNvSpPr/>
              <p:nvPr/>
            </p:nvSpPr>
            <p:spPr>
              <a:xfrm>
                <a:off x="5896287" y="4695826"/>
                <a:ext cx="110059" cy="110018"/>
              </a:xfrm>
              <a:custGeom>
                <a:avLst/>
                <a:gdLst/>
                <a:ahLst/>
                <a:cxnLst/>
                <a:rect l="l" t="t" r="r" b="b"/>
                <a:pathLst>
                  <a:path w="2633" h="2632" extrusionOk="0">
                    <a:moveTo>
                      <a:pt x="1329" y="0"/>
                    </a:moveTo>
                    <a:cubicBezTo>
                      <a:pt x="602" y="0"/>
                      <a:pt x="1" y="577"/>
                      <a:pt x="1" y="1303"/>
                    </a:cubicBezTo>
                    <a:cubicBezTo>
                      <a:pt x="1" y="2055"/>
                      <a:pt x="602" y="2632"/>
                      <a:pt x="1329" y="2632"/>
                    </a:cubicBezTo>
                    <a:cubicBezTo>
                      <a:pt x="2056" y="2632"/>
                      <a:pt x="2632" y="2055"/>
                      <a:pt x="2632" y="1303"/>
                    </a:cubicBezTo>
                    <a:cubicBezTo>
                      <a:pt x="2632" y="577"/>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3"/>
              <p:cNvSpPr/>
              <p:nvPr/>
            </p:nvSpPr>
            <p:spPr>
              <a:xfrm>
                <a:off x="6537426" y="4795354"/>
                <a:ext cx="111104" cy="111063"/>
              </a:xfrm>
              <a:custGeom>
                <a:avLst/>
                <a:gdLst/>
                <a:ahLst/>
                <a:cxnLst/>
                <a:rect l="l" t="t" r="r" b="b"/>
                <a:pathLst>
                  <a:path w="2658" h="2657" extrusionOk="0">
                    <a:moveTo>
                      <a:pt x="1329" y="0"/>
                    </a:moveTo>
                    <a:cubicBezTo>
                      <a:pt x="602" y="0"/>
                      <a:pt x="1" y="602"/>
                      <a:pt x="1" y="1328"/>
                    </a:cubicBezTo>
                    <a:cubicBezTo>
                      <a:pt x="1" y="2055"/>
                      <a:pt x="602" y="2657"/>
                      <a:pt x="1329" y="2657"/>
                    </a:cubicBezTo>
                    <a:cubicBezTo>
                      <a:pt x="2056" y="2657"/>
                      <a:pt x="2658" y="2055"/>
                      <a:pt x="2658" y="1328"/>
                    </a:cubicBezTo>
                    <a:cubicBezTo>
                      <a:pt x="2658" y="602"/>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0" name="Google Shape;70;p3"/>
            <p:cNvGrpSpPr/>
            <p:nvPr/>
          </p:nvGrpSpPr>
          <p:grpSpPr>
            <a:xfrm>
              <a:off x="-34400" y="2920300"/>
              <a:ext cx="1006460" cy="2407938"/>
              <a:chOff x="-34400" y="2920300"/>
              <a:chExt cx="1006460" cy="2407938"/>
            </a:xfrm>
          </p:grpSpPr>
          <p:sp>
            <p:nvSpPr>
              <p:cNvPr id="71" name="Google Shape;71;p3"/>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3"/>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3"/>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3"/>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5" name="Google Shape;75;p3"/>
            <p:cNvGrpSpPr/>
            <p:nvPr/>
          </p:nvGrpSpPr>
          <p:grpSpPr>
            <a:xfrm>
              <a:off x="3020522" y="3839455"/>
              <a:ext cx="1061260" cy="1595677"/>
              <a:chOff x="3020522" y="3839455"/>
              <a:chExt cx="1061260" cy="1595677"/>
            </a:xfrm>
          </p:grpSpPr>
          <p:sp>
            <p:nvSpPr>
              <p:cNvPr id="76" name="Google Shape;76;p3"/>
              <p:cNvSpPr/>
              <p:nvPr/>
            </p:nvSpPr>
            <p:spPr>
              <a:xfrm>
                <a:off x="3020522" y="3839455"/>
                <a:ext cx="1061260" cy="1595673"/>
              </a:xfrm>
              <a:custGeom>
                <a:avLst/>
                <a:gdLst/>
                <a:ahLst/>
                <a:cxnLst/>
                <a:rect l="l" t="t" r="r" b="b"/>
                <a:pathLst>
                  <a:path w="25389" h="38174" extrusionOk="0">
                    <a:moveTo>
                      <a:pt x="11225" y="1"/>
                    </a:moveTo>
                    <a:cubicBezTo>
                      <a:pt x="10430" y="1"/>
                      <a:pt x="9478" y="573"/>
                      <a:pt x="8371" y="1690"/>
                    </a:cubicBezTo>
                    <a:cubicBezTo>
                      <a:pt x="5639" y="4397"/>
                      <a:pt x="6391" y="11089"/>
                      <a:pt x="7319" y="17755"/>
                    </a:cubicBezTo>
                    <a:cubicBezTo>
                      <a:pt x="7562" y="19469"/>
                      <a:pt x="7530" y="20086"/>
                      <a:pt x="7305" y="20086"/>
                    </a:cubicBezTo>
                    <a:cubicBezTo>
                      <a:pt x="6725" y="20086"/>
                      <a:pt x="4864" y="15986"/>
                      <a:pt x="3150" y="15986"/>
                    </a:cubicBezTo>
                    <a:cubicBezTo>
                      <a:pt x="2932" y="15986"/>
                      <a:pt x="2717" y="16052"/>
                      <a:pt x="2506" y="16201"/>
                    </a:cubicBezTo>
                    <a:cubicBezTo>
                      <a:pt x="0" y="17981"/>
                      <a:pt x="1479" y="21941"/>
                      <a:pt x="3559" y="23294"/>
                    </a:cubicBezTo>
                    <a:cubicBezTo>
                      <a:pt x="5639" y="24648"/>
                      <a:pt x="7018" y="26327"/>
                      <a:pt x="5765" y="27379"/>
                    </a:cubicBezTo>
                    <a:cubicBezTo>
                      <a:pt x="5599" y="27515"/>
                      <a:pt x="5432" y="27571"/>
                      <a:pt x="5264" y="27571"/>
                    </a:cubicBezTo>
                    <a:cubicBezTo>
                      <a:pt x="4443" y="27571"/>
                      <a:pt x="3597" y="26239"/>
                      <a:pt x="2852" y="26239"/>
                    </a:cubicBezTo>
                    <a:cubicBezTo>
                      <a:pt x="2589" y="26239"/>
                      <a:pt x="2338" y="26405"/>
                      <a:pt x="2105" y="26853"/>
                    </a:cubicBezTo>
                    <a:cubicBezTo>
                      <a:pt x="1278" y="28382"/>
                      <a:pt x="2306" y="32091"/>
                      <a:pt x="6491" y="34773"/>
                    </a:cubicBezTo>
                    <a:cubicBezTo>
                      <a:pt x="7694" y="35550"/>
                      <a:pt x="9123" y="36227"/>
                      <a:pt x="10877" y="36778"/>
                    </a:cubicBezTo>
                    <a:cubicBezTo>
                      <a:pt x="13861" y="37682"/>
                      <a:pt x="16524" y="38173"/>
                      <a:pt x="18738" y="38173"/>
                    </a:cubicBezTo>
                    <a:cubicBezTo>
                      <a:pt x="20821" y="38173"/>
                      <a:pt x="22506" y="37739"/>
                      <a:pt x="23685" y="36803"/>
                    </a:cubicBezTo>
                    <a:cubicBezTo>
                      <a:pt x="24537" y="36101"/>
                      <a:pt x="25113" y="35174"/>
                      <a:pt x="25389" y="33946"/>
                    </a:cubicBezTo>
                    <a:cubicBezTo>
                      <a:pt x="25389" y="33946"/>
                      <a:pt x="21649" y="7936"/>
                      <a:pt x="18639" y="7936"/>
                    </a:cubicBezTo>
                    <a:cubicBezTo>
                      <a:pt x="18591" y="7936"/>
                      <a:pt x="18544" y="7942"/>
                      <a:pt x="18497" y="7956"/>
                    </a:cubicBezTo>
                    <a:cubicBezTo>
                      <a:pt x="15501" y="8773"/>
                      <a:pt x="16687" y="12745"/>
                      <a:pt x="15412" y="12745"/>
                    </a:cubicBezTo>
                    <a:cubicBezTo>
                      <a:pt x="15396" y="12745"/>
                      <a:pt x="15380" y="12744"/>
                      <a:pt x="15364" y="12743"/>
                    </a:cubicBezTo>
                    <a:cubicBezTo>
                      <a:pt x="14010" y="12643"/>
                      <a:pt x="14537" y="7830"/>
                      <a:pt x="13684" y="3670"/>
                    </a:cubicBezTo>
                    <a:cubicBezTo>
                      <a:pt x="13196" y="1196"/>
                      <a:pt x="12374" y="1"/>
                      <a:pt x="112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3"/>
              <p:cNvSpPr/>
              <p:nvPr/>
            </p:nvSpPr>
            <p:spPr>
              <a:xfrm>
                <a:off x="3208040" y="4053768"/>
                <a:ext cx="803563" cy="1381365"/>
              </a:xfrm>
              <a:custGeom>
                <a:avLst/>
                <a:gdLst/>
                <a:ahLst/>
                <a:cxnLst/>
                <a:rect l="l" t="t" r="r" b="b"/>
                <a:pathLst>
                  <a:path w="19224" h="33047" extrusionOk="0">
                    <a:moveTo>
                      <a:pt x="5992" y="1"/>
                    </a:moveTo>
                    <a:cubicBezTo>
                      <a:pt x="5848" y="1"/>
                      <a:pt x="5697" y="32"/>
                      <a:pt x="5539" y="97"/>
                    </a:cubicBezTo>
                    <a:cubicBezTo>
                      <a:pt x="2532" y="1350"/>
                      <a:pt x="3559" y="5435"/>
                      <a:pt x="4286" y="8668"/>
                    </a:cubicBezTo>
                    <a:cubicBezTo>
                      <a:pt x="5038" y="11902"/>
                      <a:pt x="5965" y="16914"/>
                      <a:pt x="4411" y="17340"/>
                    </a:cubicBezTo>
                    <a:cubicBezTo>
                      <a:pt x="4274" y="17375"/>
                      <a:pt x="4138" y="17390"/>
                      <a:pt x="4004" y="17390"/>
                    </a:cubicBezTo>
                    <a:cubicBezTo>
                      <a:pt x="3008" y="17390"/>
                      <a:pt x="2112" y="16548"/>
                      <a:pt x="1670" y="16548"/>
                    </a:cubicBezTo>
                    <a:cubicBezTo>
                      <a:pt x="1484" y="16548"/>
                      <a:pt x="1379" y="16696"/>
                      <a:pt x="1379" y="17115"/>
                    </a:cubicBezTo>
                    <a:cubicBezTo>
                      <a:pt x="1379" y="18694"/>
                      <a:pt x="4812" y="21300"/>
                      <a:pt x="2406" y="23180"/>
                    </a:cubicBezTo>
                    <a:cubicBezTo>
                      <a:pt x="376" y="24784"/>
                      <a:pt x="0" y="25711"/>
                      <a:pt x="2005" y="29646"/>
                    </a:cubicBezTo>
                    <a:cubicBezTo>
                      <a:pt x="3208" y="30423"/>
                      <a:pt x="4637" y="31100"/>
                      <a:pt x="6391" y="31651"/>
                    </a:cubicBezTo>
                    <a:cubicBezTo>
                      <a:pt x="9375" y="32555"/>
                      <a:pt x="12038" y="33046"/>
                      <a:pt x="14252" y="33046"/>
                    </a:cubicBezTo>
                    <a:cubicBezTo>
                      <a:pt x="16335" y="33046"/>
                      <a:pt x="18020" y="32612"/>
                      <a:pt x="19199" y="31676"/>
                    </a:cubicBezTo>
                    <a:lnTo>
                      <a:pt x="19224" y="28092"/>
                    </a:lnTo>
                    <a:cubicBezTo>
                      <a:pt x="19224" y="28092"/>
                      <a:pt x="16417" y="8869"/>
                      <a:pt x="14537" y="8343"/>
                    </a:cubicBezTo>
                    <a:cubicBezTo>
                      <a:pt x="14441" y="8317"/>
                      <a:pt x="14348" y="8305"/>
                      <a:pt x="14259" y="8305"/>
                    </a:cubicBezTo>
                    <a:cubicBezTo>
                      <a:pt x="12793" y="8305"/>
                      <a:pt x="12193" y="11558"/>
                      <a:pt x="11039" y="11558"/>
                    </a:cubicBezTo>
                    <a:cubicBezTo>
                      <a:pt x="10887" y="11558"/>
                      <a:pt x="10726" y="11502"/>
                      <a:pt x="10552" y="11375"/>
                    </a:cubicBezTo>
                    <a:cubicBezTo>
                      <a:pt x="9079" y="10282"/>
                      <a:pt x="8619" y="1"/>
                      <a:pt x="59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3"/>
              <p:cNvSpPr/>
              <p:nvPr/>
            </p:nvSpPr>
            <p:spPr>
              <a:xfrm>
                <a:off x="3531912" y="4495935"/>
                <a:ext cx="241688" cy="889211"/>
              </a:xfrm>
              <a:custGeom>
                <a:avLst/>
                <a:gdLst/>
                <a:ahLst/>
                <a:cxnLst/>
                <a:rect l="l" t="t" r="r" b="b"/>
                <a:pathLst>
                  <a:path w="5782" h="21273" extrusionOk="0">
                    <a:moveTo>
                      <a:pt x="504" y="0"/>
                    </a:moveTo>
                    <a:cubicBezTo>
                      <a:pt x="246" y="0"/>
                      <a:pt x="1" y="193"/>
                      <a:pt x="122" y="496"/>
                    </a:cubicBezTo>
                    <a:cubicBezTo>
                      <a:pt x="1751" y="4507"/>
                      <a:pt x="2628" y="8842"/>
                      <a:pt x="3506" y="13078"/>
                    </a:cubicBezTo>
                    <a:cubicBezTo>
                      <a:pt x="4032" y="15710"/>
                      <a:pt x="4508" y="18316"/>
                      <a:pt x="4909" y="20973"/>
                    </a:cubicBezTo>
                    <a:cubicBezTo>
                      <a:pt x="4949" y="21182"/>
                      <a:pt x="5100" y="21272"/>
                      <a:pt x="5262" y="21272"/>
                    </a:cubicBezTo>
                    <a:cubicBezTo>
                      <a:pt x="5508" y="21272"/>
                      <a:pt x="5782" y="21064"/>
                      <a:pt x="5736" y="20747"/>
                    </a:cubicBezTo>
                    <a:cubicBezTo>
                      <a:pt x="5310" y="18116"/>
                      <a:pt x="4834" y="15484"/>
                      <a:pt x="4308" y="12852"/>
                    </a:cubicBezTo>
                    <a:cubicBezTo>
                      <a:pt x="3455" y="8642"/>
                      <a:pt x="2578" y="4281"/>
                      <a:pt x="924" y="271"/>
                    </a:cubicBezTo>
                    <a:cubicBezTo>
                      <a:pt x="845" y="83"/>
                      <a:pt x="672" y="0"/>
                      <a:pt x="5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9" name="Google Shape;79;p3"/>
            <p:cNvGrpSpPr/>
            <p:nvPr/>
          </p:nvGrpSpPr>
          <p:grpSpPr>
            <a:xfrm>
              <a:off x="4376621" y="3930330"/>
              <a:ext cx="1138339" cy="1457482"/>
              <a:chOff x="4376621" y="3930330"/>
              <a:chExt cx="1138339" cy="1457482"/>
            </a:xfrm>
          </p:grpSpPr>
          <p:sp>
            <p:nvSpPr>
              <p:cNvPr id="80" name="Google Shape;80;p3"/>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3"/>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3" name="Google Shape;83;p3"/>
            <p:cNvGrpSpPr/>
            <p:nvPr/>
          </p:nvGrpSpPr>
          <p:grpSpPr>
            <a:xfrm>
              <a:off x="3804453" y="3817886"/>
              <a:ext cx="944680" cy="1631161"/>
              <a:chOff x="3804453" y="3817886"/>
              <a:chExt cx="944680" cy="1631161"/>
            </a:xfrm>
          </p:grpSpPr>
          <p:sp>
            <p:nvSpPr>
              <p:cNvPr id="84" name="Google Shape;84;p3"/>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3"/>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256190339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87"/>
        <p:cNvGrpSpPr/>
        <p:nvPr/>
      </p:nvGrpSpPr>
      <p:grpSpPr>
        <a:xfrm>
          <a:off x="0" y="0"/>
          <a:ext cx="0" cy="0"/>
          <a:chOff x="0" y="0"/>
          <a:chExt cx="0" cy="0"/>
        </a:xfrm>
      </p:grpSpPr>
      <p:grpSp>
        <p:nvGrpSpPr>
          <p:cNvPr id="88" name="Google Shape;88;p4"/>
          <p:cNvGrpSpPr/>
          <p:nvPr/>
        </p:nvGrpSpPr>
        <p:grpSpPr>
          <a:xfrm>
            <a:off x="0" y="5993836"/>
            <a:ext cx="12192000" cy="768387"/>
            <a:chOff x="0" y="4571577"/>
            <a:chExt cx="9144000" cy="576290"/>
          </a:xfrm>
        </p:grpSpPr>
        <p:sp>
          <p:nvSpPr>
            <p:cNvPr id="89" name="Google Shape;89;p4"/>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4"/>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4"/>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4"/>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4"/>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4"/>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4"/>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4"/>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4"/>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4"/>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9" name="Google Shape;99;p4"/>
          <p:cNvSpPr txBox="1">
            <a:spLocks noGrp="1"/>
          </p:cNvSpPr>
          <p:nvPr>
            <p:ph type="body" idx="1"/>
          </p:nvPr>
        </p:nvSpPr>
        <p:spPr>
          <a:xfrm>
            <a:off x="960000" y="1621003"/>
            <a:ext cx="10272000" cy="45552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Clr>
                <a:srgbClr val="434343"/>
              </a:buClr>
              <a:buSzPts val="1200"/>
              <a:buAutoNum type="arabicPeriod"/>
              <a:defRPr sz="1667">
                <a:solidFill>
                  <a:srgbClr val="434343"/>
                </a:solidFill>
              </a:defRPr>
            </a:lvl1pPr>
            <a:lvl2pPr marL="1219170" lvl="1" indent="-406390" rtl="0">
              <a:lnSpc>
                <a:spcPct val="115000"/>
              </a:lnSpc>
              <a:spcBef>
                <a:spcPts val="2133"/>
              </a:spcBef>
              <a:spcAft>
                <a:spcPts val="0"/>
              </a:spcAft>
              <a:buClr>
                <a:srgbClr val="434343"/>
              </a:buClr>
              <a:buSzPts val="1200"/>
              <a:buFont typeface="Roboto Condensed Light"/>
              <a:buAutoNum type="alphaLcPeriod"/>
              <a:defRPr>
                <a:solidFill>
                  <a:srgbClr val="434343"/>
                </a:solidFill>
              </a:defRPr>
            </a:lvl2pPr>
            <a:lvl3pPr marL="1828754" lvl="2" indent="-406390" rtl="0">
              <a:lnSpc>
                <a:spcPct val="115000"/>
              </a:lnSpc>
              <a:spcBef>
                <a:spcPts val="2133"/>
              </a:spcBef>
              <a:spcAft>
                <a:spcPts val="0"/>
              </a:spcAft>
              <a:buClr>
                <a:srgbClr val="434343"/>
              </a:buClr>
              <a:buSzPts val="1200"/>
              <a:buFont typeface="Roboto Condensed Light"/>
              <a:buAutoNum type="romanLcPeriod"/>
              <a:defRPr>
                <a:solidFill>
                  <a:srgbClr val="434343"/>
                </a:solidFill>
              </a:defRPr>
            </a:lvl3pPr>
            <a:lvl4pPr marL="2438339" lvl="3" indent="-406390" rtl="0">
              <a:lnSpc>
                <a:spcPct val="115000"/>
              </a:lnSpc>
              <a:spcBef>
                <a:spcPts val="2133"/>
              </a:spcBef>
              <a:spcAft>
                <a:spcPts val="0"/>
              </a:spcAft>
              <a:buClr>
                <a:srgbClr val="434343"/>
              </a:buClr>
              <a:buSzPts val="1200"/>
              <a:buFont typeface="Roboto Condensed Light"/>
              <a:buAutoNum type="arabicPeriod"/>
              <a:defRPr>
                <a:solidFill>
                  <a:srgbClr val="434343"/>
                </a:solidFill>
              </a:defRPr>
            </a:lvl4pPr>
            <a:lvl5pPr marL="3047924" lvl="4" indent="-406390" rtl="0">
              <a:lnSpc>
                <a:spcPct val="115000"/>
              </a:lnSpc>
              <a:spcBef>
                <a:spcPts val="2133"/>
              </a:spcBef>
              <a:spcAft>
                <a:spcPts val="0"/>
              </a:spcAft>
              <a:buClr>
                <a:srgbClr val="434343"/>
              </a:buClr>
              <a:buSzPts val="1200"/>
              <a:buFont typeface="Roboto Condensed Light"/>
              <a:buAutoNum type="alphaLcPeriod"/>
              <a:defRPr>
                <a:solidFill>
                  <a:srgbClr val="434343"/>
                </a:solidFill>
              </a:defRPr>
            </a:lvl5pPr>
            <a:lvl6pPr marL="3657509" lvl="5" indent="-406390" rtl="0">
              <a:lnSpc>
                <a:spcPct val="115000"/>
              </a:lnSpc>
              <a:spcBef>
                <a:spcPts val="2133"/>
              </a:spcBef>
              <a:spcAft>
                <a:spcPts val="0"/>
              </a:spcAft>
              <a:buClr>
                <a:srgbClr val="434343"/>
              </a:buClr>
              <a:buSzPts val="1200"/>
              <a:buFont typeface="Roboto Condensed Light"/>
              <a:buAutoNum type="romanLcPeriod"/>
              <a:defRPr>
                <a:solidFill>
                  <a:srgbClr val="434343"/>
                </a:solidFill>
              </a:defRPr>
            </a:lvl6pPr>
            <a:lvl7pPr marL="4267093" lvl="6" indent="-406390" rtl="0">
              <a:lnSpc>
                <a:spcPct val="115000"/>
              </a:lnSpc>
              <a:spcBef>
                <a:spcPts val="2133"/>
              </a:spcBef>
              <a:spcAft>
                <a:spcPts val="0"/>
              </a:spcAft>
              <a:buClr>
                <a:srgbClr val="434343"/>
              </a:buClr>
              <a:buSzPts val="1200"/>
              <a:buFont typeface="Roboto Condensed Light"/>
              <a:buAutoNum type="arabicPeriod"/>
              <a:defRPr>
                <a:solidFill>
                  <a:srgbClr val="434343"/>
                </a:solidFill>
              </a:defRPr>
            </a:lvl7pPr>
            <a:lvl8pPr marL="4876678" lvl="7" indent="-406390" rtl="0">
              <a:lnSpc>
                <a:spcPct val="115000"/>
              </a:lnSpc>
              <a:spcBef>
                <a:spcPts val="2133"/>
              </a:spcBef>
              <a:spcAft>
                <a:spcPts val="0"/>
              </a:spcAft>
              <a:buClr>
                <a:srgbClr val="434343"/>
              </a:buClr>
              <a:buSzPts val="1200"/>
              <a:buFont typeface="Roboto Condensed Light"/>
              <a:buAutoNum type="alphaLcPeriod"/>
              <a:defRPr>
                <a:solidFill>
                  <a:srgbClr val="434343"/>
                </a:solidFill>
              </a:defRPr>
            </a:lvl8pPr>
            <a:lvl9pPr marL="5486263" lvl="8" indent="-406390" rtl="0">
              <a:lnSpc>
                <a:spcPct val="115000"/>
              </a:lnSpc>
              <a:spcBef>
                <a:spcPts val="2133"/>
              </a:spcBef>
              <a:spcAft>
                <a:spcPts val="2133"/>
              </a:spcAft>
              <a:buClr>
                <a:srgbClr val="434343"/>
              </a:buClr>
              <a:buSzPts val="1200"/>
              <a:buFont typeface="Roboto Condensed Light"/>
              <a:buAutoNum type="romanLcPeriod"/>
              <a:defRPr>
                <a:solidFill>
                  <a:srgbClr val="434343"/>
                </a:solidFill>
              </a:defRPr>
            </a:lvl9pPr>
          </a:lstStyle>
          <a:p>
            <a:endParaRPr/>
          </a:p>
        </p:txBody>
      </p:sp>
      <p:sp>
        <p:nvSpPr>
          <p:cNvPr id="100" name="Google Shape;100;p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01" name="Google Shape;101;p4"/>
          <p:cNvGrpSpPr/>
          <p:nvPr/>
        </p:nvGrpSpPr>
        <p:grpSpPr>
          <a:xfrm>
            <a:off x="0" y="6087100"/>
            <a:ext cx="12192000" cy="1183117"/>
            <a:chOff x="0" y="4412925"/>
            <a:chExt cx="9144000" cy="887338"/>
          </a:xfrm>
        </p:grpSpPr>
        <p:sp>
          <p:nvSpPr>
            <p:cNvPr id="102" name="Google Shape;102;p4"/>
            <p:cNvSpPr/>
            <p:nvPr/>
          </p:nvSpPr>
          <p:spPr>
            <a:xfrm>
              <a:off x="0" y="44129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4"/>
            <p:cNvSpPr/>
            <p:nvPr/>
          </p:nvSpPr>
          <p:spPr>
            <a:xfrm>
              <a:off x="911486" y="45822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4"/>
            <p:cNvSpPr/>
            <p:nvPr/>
          </p:nvSpPr>
          <p:spPr>
            <a:xfrm flipH="1">
              <a:off x="1838113" y="45822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4"/>
            <p:cNvSpPr/>
            <p:nvPr/>
          </p:nvSpPr>
          <p:spPr>
            <a:xfrm>
              <a:off x="2785105" y="45578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4"/>
            <p:cNvSpPr/>
            <p:nvPr/>
          </p:nvSpPr>
          <p:spPr>
            <a:xfrm>
              <a:off x="3730274" y="46921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4"/>
            <p:cNvSpPr/>
            <p:nvPr/>
          </p:nvSpPr>
          <p:spPr>
            <a:xfrm flipH="1">
              <a:off x="8215662" y="44129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4"/>
            <p:cNvSpPr/>
            <p:nvPr/>
          </p:nvSpPr>
          <p:spPr>
            <a:xfrm flipH="1">
              <a:off x="7277943" y="45822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4"/>
            <p:cNvSpPr/>
            <p:nvPr/>
          </p:nvSpPr>
          <p:spPr>
            <a:xfrm>
              <a:off x="6351316" y="45822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4"/>
            <p:cNvSpPr/>
            <p:nvPr/>
          </p:nvSpPr>
          <p:spPr>
            <a:xfrm flipH="1">
              <a:off x="5404324" y="45578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4"/>
            <p:cNvSpPr/>
            <p:nvPr/>
          </p:nvSpPr>
          <p:spPr>
            <a:xfrm flipH="1">
              <a:off x="4459155" y="46921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51341350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12"/>
        <p:cNvGrpSpPr/>
        <p:nvPr/>
      </p:nvGrpSpPr>
      <p:grpSpPr>
        <a:xfrm>
          <a:off x="0" y="0"/>
          <a:ext cx="0" cy="0"/>
          <a:chOff x="0" y="0"/>
          <a:chExt cx="0" cy="0"/>
        </a:xfrm>
      </p:grpSpPr>
      <p:sp>
        <p:nvSpPr>
          <p:cNvPr id="113" name="Google Shape;113;p5"/>
          <p:cNvSpPr txBox="1">
            <a:spLocks noGrp="1"/>
          </p:cNvSpPr>
          <p:nvPr>
            <p:ph type="title"/>
          </p:nvPr>
        </p:nvSpPr>
        <p:spPr>
          <a:xfrm>
            <a:off x="960000" y="2816267"/>
            <a:ext cx="3340800" cy="7452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500"/>
              <a:buNone/>
              <a:defRPr sz="3067"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4" name="Google Shape;114;p5"/>
          <p:cNvSpPr txBox="1">
            <a:spLocks noGrp="1"/>
          </p:cNvSpPr>
          <p:nvPr>
            <p:ph type="title" idx="2"/>
          </p:nvPr>
        </p:nvSpPr>
        <p:spPr>
          <a:xfrm>
            <a:off x="7935267" y="2816267"/>
            <a:ext cx="3340800" cy="7452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067" b="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15" name="Google Shape;115;p5"/>
          <p:cNvSpPr txBox="1">
            <a:spLocks noGrp="1"/>
          </p:cNvSpPr>
          <p:nvPr>
            <p:ph type="subTitle" idx="1"/>
          </p:nvPr>
        </p:nvSpPr>
        <p:spPr>
          <a:xfrm>
            <a:off x="7935263" y="3466429"/>
            <a:ext cx="3340800" cy="1347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16" name="Google Shape;116;p5"/>
          <p:cNvSpPr txBox="1">
            <a:spLocks noGrp="1"/>
          </p:cNvSpPr>
          <p:nvPr>
            <p:ph type="subTitle" idx="3"/>
          </p:nvPr>
        </p:nvSpPr>
        <p:spPr>
          <a:xfrm>
            <a:off x="960233" y="3466429"/>
            <a:ext cx="3340800" cy="13476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800"/>
              <a:buNone/>
              <a:defRPr sz="1867" b="0"/>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17" name="Google Shape;117;p5"/>
          <p:cNvSpPr/>
          <p:nvPr/>
        </p:nvSpPr>
        <p:spPr>
          <a:xfrm>
            <a:off x="11180268" y="1464624"/>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8" name="Google Shape;118;p5"/>
          <p:cNvSpPr/>
          <p:nvPr/>
        </p:nvSpPr>
        <p:spPr>
          <a:xfrm>
            <a:off x="-396433" y="441684"/>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 name="Google Shape;119;p5"/>
          <p:cNvSpPr/>
          <p:nvPr/>
        </p:nvSpPr>
        <p:spPr>
          <a:xfrm>
            <a:off x="8789891" y="-403037"/>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0" name="Google Shape;120;p5"/>
          <p:cNvGrpSpPr/>
          <p:nvPr/>
        </p:nvGrpSpPr>
        <p:grpSpPr>
          <a:xfrm>
            <a:off x="0" y="5516099"/>
            <a:ext cx="12192000" cy="1347572"/>
            <a:chOff x="0" y="4260525"/>
            <a:chExt cx="9144000" cy="887338"/>
          </a:xfrm>
        </p:grpSpPr>
        <p:sp>
          <p:nvSpPr>
            <p:cNvPr id="121" name="Google Shape;121;p5"/>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5"/>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5"/>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5"/>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5"/>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5"/>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 name="Google Shape;127;p5"/>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 name="Google Shape;128;p5"/>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5"/>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5"/>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1" name="Google Shape;131;p5"/>
          <p:cNvGrpSpPr/>
          <p:nvPr/>
        </p:nvGrpSpPr>
        <p:grpSpPr>
          <a:xfrm flipH="1">
            <a:off x="10876197" y="3666033"/>
            <a:ext cx="1341947" cy="3210584"/>
            <a:chOff x="-34400" y="2920300"/>
            <a:chExt cx="1006460" cy="2407938"/>
          </a:xfrm>
        </p:grpSpPr>
        <p:sp>
          <p:nvSpPr>
            <p:cNvPr id="132" name="Google Shape;132;p5"/>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5"/>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5"/>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5"/>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6" name="Google Shape;136;p5"/>
          <p:cNvGrpSpPr/>
          <p:nvPr/>
        </p:nvGrpSpPr>
        <p:grpSpPr>
          <a:xfrm>
            <a:off x="786130" y="5612705"/>
            <a:ext cx="10236961" cy="1284999"/>
            <a:chOff x="1046797" y="6114528"/>
            <a:chExt cx="7677721" cy="963749"/>
          </a:xfrm>
        </p:grpSpPr>
        <p:sp>
          <p:nvSpPr>
            <p:cNvPr id="137" name="Google Shape;137;p5"/>
            <p:cNvSpPr/>
            <p:nvPr/>
          </p:nvSpPr>
          <p:spPr>
            <a:xfrm>
              <a:off x="4884137" y="6136293"/>
              <a:ext cx="3840382" cy="941984"/>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5"/>
            <p:cNvSpPr/>
            <p:nvPr/>
          </p:nvSpPr>
          <p:spPr>
            <a:xfrm>
              <a:off x="4881404" y="6114528"/>
              <a:ext cx="3840382" cy="928066"/>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5"/>
            <p:cNvSpPr/>
            <p:nvPr/>
          </p:nvSpPr>
          <p:spPr>
            <a:xfrm flipH="1">
              <a:off x="1046797" y="6133012"/>
              <a:ext cx="3840382" cy="941984"/>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 name="Google Shape;140;p5"/>
            <p:cNvSpPr/>
            <p:nvPr/>
          </p:nvSpPr>
          <p:spPr>
            <a:xfrm flipH="1">
              <a:off x="1046797" y="6114663"/>
              <a:ext cx="3840382" cy="928066"/>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1" name="Google Shape;141;p5"/>
          <p:cNvGrpSpPr/>
          <p:nvPr/>
        </p:nvGrpSpPr>
        <p:grpSpPr>
          <a:xfrm>
            <a:off x="-45867" y="3669633"/>
            <a:ext cx="1341947" cy="3210584"/>
            <a:chOff x="-34400" y="2920300"/>
            <a:chExt cx="1006460" cy="2407938"/>
          </a:xfrm>
        </p:grpSpPr>
        <p:sp>
          <p:nvSpPr>
            <p:cNvPr id="142" name="Google Shape;142;p5"/>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5"/>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5"/>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5"/>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6" name="Google Shape;146;p5"/>
          <p:cNvSpPr txBox="1">
            <a:spLocks noGrp="1"/>
          </p:cNvSpPr>
          <p:nvPr>
            <p:ph type="title" idx="4"/>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47" name="Google Shape;147;p5"/>
          <p:cNvSpPr/>
          <p:nvPr/>
        </p:nvSpPr>
        <p:spPr>
          <a:xfrm rot="10800000">
            <a:off x="5419586" y="5612702"/>
            <a:ext cx="1079013" cy="341500"/>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62304799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48"/>
        <p:cNvGrpSpPr/>
        <p:nvPr/>
      </p:nvGrpSpPr>
      <p:grpSpPr>
        <a:xfrm>
          <a:off x="0" y="0"/>
          <a:ext cx="0" cy="0"/>
          <a:chOff x="0" y="0"/>
          <a:chExt cx="0" cy="0"/>
        </a:xfrm>
      </p:grpSpPr>
      <p:grpSp>
        <p:nvGrpSpPr>
          <p:cNvPr id="149" name="Google Shape;149;p6"/>
          <p:cNvGrpSpPr/>
          <p:nvPr/>
        </p:nvGrpSpPr>
        <p:grpSpPr>
          <a:xfrm flipH="1">
            <a:off x="0" y="5587436"/>
            <a:ext cx="12192000" cy="768387"/>
            <a:chOff x="0" y="4571577"/>
            <a:chExt cx="9144000" cy="576290"/>
          </a:xfrm>
        </p:grpSpPr>
        <p:sp>
          <p:nvSpPr>
            <p:cNvPr id="150" name="Google Shape;150;p6"/>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6"/>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6"/>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3" name="Google Shape;153;p6"/>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4" name="Google Shape;154;p6"/>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5" name="Google Shape;155;p6"/>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6" name="Google Shape;156;p6"/>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7" name="Google Shape;157;p6"/>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8" name="Google Shape;158;p6"/>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6"/>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60" name="Google Shape;160;p6"/>
          <p:cNvGrpSpPr/>
          <p:nvPr/>
        </p:nvGrpSpPr>
        <p:grpSpPr>
          <a:xfrm>
            <a:off x="0" y="5680700"/>
            <a:ext cx="12192000" cy="1183117"/>
            <a:chOff x="0" y="4260525"/>
            <a:chExt cx="9144000" cy="887338"/>
          </a:xfrm>
        </p:grpSpPr>
        <p:sp>
          <p:nvSpPr>
            <p:cNvPr id="161" name="Google Shape;161;p6"/>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6"/>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6"/>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6"/>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6"/>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6"/>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6"/>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6"/>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6"/>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6"/>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1" name="Google Shape;171;p6"/>
          <p:cNvGrpSpPr/>
          <p:nvPr/>
        </p:nvGrpSpPr>
        <p:grpSpPr>
          <a:xfrm>
            <a:off x="-1285" y="5400643"/>
            <a:ext cx="2316997" cy="1661292"/>
            <a:chOff x="8475" y="2231150"/>
            <a:chExt cx="3260316" cy="3130575"/>
          </a:xfrm>
        </p:grpSpPr>
        <p:sp>
          <p:nvSpPr>
            <p:cNvPr id="172" name="Google Shape;172;p6"/>
            <p:cNvSpPr/>
            <p:nvPr/>
          </p:nvSpPr>
          <p:spPr>
            <a:xfrm>
              <a:off x="8475" y="2231150"/>
              <a:ext cx="3260316" cy="3130575"/>
            </a:xfrm>
            <a:custGeom>
              <a:avLst/>
              <a:gdLst/>
              <a:ahLst/>
              <a:cxnLst/>
              <a:rect l="l" t="t" r="r" b="b"/>
              <a:pathLst>
                <a:path w="66844" h="64184" extrusionOk="0">
                  <a:moveTo>
                    <a:pt x="10471" y="0"/>
                  </a:moveTo>
                  <a:cubicBezTo>
                    <a:pt x="4194" y="0"/>
                    <a:pt x="1" y="5812"/>
                    <a:pt x="1" y="5812"/>
                  </a:cubicBezTo>
                  <a:lnTo>
                    <a:pt x="1" y="64184"/>
                  </a:lnTo>
                  <a:lnTo>
                    <a:pt x="66843" y="64184"/>
                  </a:lnTo>
                  <a:cubicBezTo>
                    <a:pt x="65156" y="57789"/>
                    <a:pt x="59914" y="56744"/>
                    <a:pt x="56668" y="56744"/>
                  </a:cubicBezTo>
                  <a:cubicBezTo>
                    <a:pt x="55092" y="56744"/>
                    <a:pt x="53986" y="56991"/>
                    <a:pt x="53986" y="56991"/>
                  </a:cubicBezTo>
                  <a:cubicBezTo>
                    <a:pt x="53986" y="56991"/>
                    <a:pt x="54212" y="51151"/>
                    <a:pt x="48873" y="48519"/>
                  </a:cubicBezTo>
                  <a:cubicBezTo>
                    <a:pt x="47276" y="47736"/>
                    <a:pt x="45528" y="47462"/>
                    <a:pt x="43863" y="47462"/>
                  </a:cubicBezTo>
                  <a:cubicBezTo>
                    <a:pt x="39988" y="47462"/>
                    <a:pt x="36568" y="48945"/>
                    <a:pt x="36568" y="48945"/>
                  </a:cubicBezTo>
                  <a:cubicBezTo>
                    <a:pt x="36568" y="48945"/>
                    <a:pt x="40202" y="42479"/>
                    <a:pt x="37194" y="36940"/>
                  </a:cubicBezTo>
                  <a:cubicBezTo>
                    <a:pt x="35426" y="33711"/>
                    <a:pt x="31416" y="33037"/>
                    <a:pt x="28380" y="33037"/>
                  </a:cubicBezTo>
                  <a:cubicBezTo>
                    <a:pt x="26210" y="33037"/>
                    <a:pt x="24537" y="33381"/>
                    <a:pt x="24537" y="33381"/>
                  </a:cubicBezTo>
                  <a:cubicBezTo>
                    <a:pt x="24537" y="33381"/>
                    <a:pt x="30402" y="26815"/>
                    <a:pt x="28723" y="22203"/>
                  </a:cubicBezTo>
                  <a:cubicBezTo>
                    <a:pt x="27986" y="20191"/>
                    <a:pt x="26226" y="19626"/>
                    <a:pt x="24482" y="19626"/>
                  </a:cubicBezTo>
                  <a:cubicBezTo>
                    <a:pt x="22253" y="19626"/>
                    <a:pt x="20051" y="20549"/>
                    <a:pt x="20051" y="20549"/>
                  </a:cubicBezTo>
                  <a:cubicBezTo>
                    <a:pt x="25164" y="13657"/>
                    <a:pt x="23284" y="4559"/>
                    <a:pt x="14738" y="900"/>
                  </a:cubicBezTo>
                  <a:cubicBezTo>
                    <a:pt x="13235" y="263"/>
                    <a:pt x="11806" y="0"/>
                    <a:pt x="104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6"/>
            <p:cNvSpPr/>
            <p:nvPr/>
          </p:nvSpPr>
          <p:spPr>
            <a:xfrm>
              <a:off x="8475" y="2506384"/>
              <a:ext cx="3057412" cy="2855337"/>
            </a:xfrm>
            <a:custGeom>
              <a:avLst/>
              <a:gdLst/>
              <a:ahLst/>
              <a:cxnLst/>
              <a:rect l="l" t="t" r="r" b="b"/>
              <a:pathLst>
                <a:path w="62684" h="58541" extrusionOk="0">
                  <a:moveTo>
                    <a:pt x="9396" y="0"/>
                  </a:moveTo>
                  <a:cubicBezTo>
                    <a:pt x="5708" y="0"/>
                    <a:pt x="1863" y="3074"/>
                    <a:pt x="1" y="4781"/>
                  </a:cubicBezTo>
                  <a:lnTo>
                    <a:pt x="1" y="58541"/>
                  </a:lnTo>
                  <a:lnTo>
                    <a:pt x="62683" y="58541"/>
                  </a:lnTo>
                  <a:cubicBezTo>
                    <a:pt x="61085" y="56277"/>
                    <a:pt x="57910" y="55747"/>
                    <a:pt x="55285" y="55747"/>
                  </a:cubicBezTo>
                  <a:cubicBezTo>
                    <a:pt x="52968" y="55747"/>
                    <a:pt x="51079" y="56160"/>
                    <a:pt x="51079" y="56160"/>
                  </a:cubicBezTo>
                  <a:cubicBezTo>
                    <a:pt x="51079" y="56160"/>
                    <a:pt x="52332" y="52601"/>
                    <a:pt x="47520" y="47789"/>
                  </a:cubicBezTo>
                  <a:cubicBezTo>
                    <a:pt x="46194" y="46462"/>
                    <a:pt x="44266" y="45983"/>
                    <a:pt x="42171" y="45983"/>
                  </a:cubicBezTo>
                  <a:cubicBezTo>
                    <a:pt x="36784" y="45983"/>
                    <a:pt x="30293" y="49152"/>
                    <a:pt x="30076" y="49242"/>
                  </a:cubicBezTo>
                  <a:cubicBezTo>
                    <a:pt x="30227" y="49017"/>
                    <a:pt x="35264" y="41122"/>
                    <a:pt x="32482" y="35483"/>
                  </a:cubicBezTo>
                  <a:cubicBezTo>
                    <a:pt x="31417" y="33295"/>
                    <a:pt x="28875" y="32616"/>
                    <a:pt x="26131" y="32616"/>
                  </a:cubicBezTo>
                  <a:cubicBezTo>
                    <a:pt x="21644" y="32616"/>
                    <a:pt x="16618" y="34430"/>
                    <a:pt x="16618" y="34430"/>
                  </a:cubicBezTo>
                  <a:cubicBezTo>
                    <a:pt x="21630" y="28465"/>
                    <a:pt x="24036" y="22726"/>
                    <a:pt x="22031" y="19919"/>
                  </a:cubicBezTo>
                  <a:cubicBezTo>
                    <a:pt x="21531" y="19203"/>
                    <a:pt x="20710" y="18935"/>
                    <a:pt x="19763" y="18935"/>
                  </a:cubicBezTo>
                  <a:cubicBezTo>
                    <a:pt x="16963" y="18935"/>
                    <a:pt x="13059" y="21272"/>
                    <a:pt x="13059" y="21272"/>
                  </a:cubicBezTo>
                  <a:cubicBezTo>
                    <a:pt x="13059" y="21272"/>
                    <a:pt x="18272" y="4555"/>
                    <a:pt x="12532" y="896"/>
                  </a:cubicBezTo>
                  <a:cubicBezTo>
                    <a:pt x="11536" y="262"/>
                    <a:pt x="10473" y="0"/>
                    <a:pt x="93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4" name="Google Shape;174;p6"/>
          <p:cNvGrpSpPr/>
          <p:nvPr/>
        </p:nvGrpSpPr>
        <p:grpSpPr>
          <a:xfrm flipH="1">
            <a:off x="9875315" y="5400643"/>
            <a:ext cx="2316997" cy="1661292"/>
            <a:chOff x="8475" y="2231150"/>
            <a:chExt cx="3260316" cy="3130575"/>
          </a:xfrm>
        </p:grpSpPr>
        <p:sp>
          <p:nvSpPr>
            <p:cNvPr id="175" name="Google Shape;175;p6"/>
            <p:cNvSpPr/>
            <p:nvPr/>
          </p:nvSpPr>
          <p:spPr>
            <a:xfrm>
              <a:off x="8475" y="2231150"/>
              <a:ext cx="3260316" cy="3130575"/>
            </a:xfrm>
            <a:custGeom>
              <a:avLst/>
              <a:gdLst/>
              <a:ahLst/>
              <a:cxnLst/>
              <a:rect l="l" t="t" r="r" b="b"/>
              <a:pathLst>
                <a:path w="66844" h="64184" extrusionOk="0">
                  <a:moveTo>
                    <a:pt x="10471" y="0"/>
                  </a:moveTo>
                  <a:cubicBezTo>
                    <a:pt x="4194" y="0"/>
                    <a:pt x="1" y="5812"/>
                    <a:pt x="1" y="5812"/>
                  </a:cubicBezTo>
                  <a:lnTo>
                    <a:pt x="1" y="64184"/>
                  </a:lnTo>
                  <a:lnTo>
                    <a:pt x="66843" y="64184"/>
                  </a:lnTo>
                  <a:cubicBezTo>
                    <a:pt x="65156" y="57789"/>
                    <a:pt x="59914" y="56744"/>
                    <a:pt x="56668" y="56744"/>
                  </a:cubicBezTo>
                  <a:cubicBezTo>
                    <a:pt x="55092" y="56744"/>
                    <a:pt x="53986" y="56991"/>
                    <a:pt x="53986" y="56991"/>
                  </a:cubicBezTo>
                  <a:cubicBezTo>
                    <a:pt x="53986" y="56991"/>
                    <a:pt x="54212" y="51151"/>
                    <a:pt x="48873" y="48519"/>
                  </a:cubicBezTo>
                  <a:cubicBezTo>
                    <a:pt x="47276" y="47736"/>
                    <a:pt x="45528" y="47462"/>
                    <a:pt x="43863" y="47462"/>
                  </a:cubicBezTo>
                  <a:cubicBezTo>
                    <a:pt x="39988" y="47462"/>
                    <a:pt x="36568" y="48945"/>
                    <a:pt x="36568" y="48945"/>
                  </a:cubicBezTo>
                  <a:cubicBezTo>
                    <a:pt x="36568" y="48945"/>
                    <a:pt x="40202" y="42479"/>
                    <a:pt x="37194" y="36940"/>
                  </a:cubicBezTo>
                  <a:cubicBezTo>
                    <a:pt x="35426" y="33711"/>
                    <a:pt x="31416" y="33037"/>
                    <a:pt x="28380" y="33037"/>
                  </a:cubicBezTo>
                  <a:cubicBezTo>
                    <a:pt x="26210" y="33037"/>
                    <a:pt x="24537" y="33381"/>
                    <a:pt x="24537" y="33381"/>
                  </a:cubicBezTo>
                  <a:cubicBezTo>
                    <a:pt x="24537" y="33381"/>
                    <a:pt x="30402" y="26815"/>
                    <a:pt x="28723" y="22203"/>
                  </a:cubicBezTo>
                  <a:cubicBezTo>
                    <a:pt x="27986" y="20191"/>
                    <a:pt x="26226" y="19626"/>
                    <a:pt x="24482" y="19626"/>
                  </a:cubicBezTo>
                  <a:cubicBezTo>
                    <a:pt x="22253" y="19626"/>
                    <a:pt x="20051" y="20549"/>
                    <a:pt x="20051" y="20549"/>
                  </a:cubicBezTo>
                  <a:cubicBezTo>
                    <a:pt x="25164" y="13657"/>
                    <a:pt x="23284" y="4559"/>
                    <a:pt x="14738" y="900"/>
                  </a:cubicBezTo>
                  <a:cubicBezTo>
                    <a:pt x="13235" y="263"/>
                    <a:pt x="11806" y="0"/>
                    <a:pt x="104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6"/>
            <p:cNvSpPr/>
            <p:nvPr/>
          </p:nvSpPr>
          <p:spPr>
            <a:xfrm>
              <a:off x="8475" y="2506384"/>
              <a:ext cx="3057412" cy="2855337"/>
            </a:xfrm>
            <a:custGeom>
              <a:avLst/>
              <a:gdLst/>
              <a:ahLst/>
              <a:cxnLst/>
              <a:rect l="l" t="t" r="r" b="b"/>
              <a:pathLst>
                <a:path w="62684" h="58541" extrusionOk="0">
                  <a:moveTo>
                    <a:pt x="9396" y="0"/>
                  </a:moveTo>
                  <a:cubicBezTo>
                    <a:pt x="5708" y="0"/>
                    <a:pt x="1863" y="3074"/>
                    <a:pt x="1" y="4781"/>
                  </a:cubicBezTo>
                  <a:lnTo>
                    <a:pt x="1" y="58541"/>
                  </a:lnTo>
                  <a:lnTo>
                    <a:pt x="62683" y="58541"/>
                  </a:lnTo>
                  <a:cubicBezTo>
                    <a:pt x="61085" y="56277"/>
                    <a:pt x="57910" y="55747"/>
                    <a:pt x="55285" y="55747"/>
                  </a:cubicBezTo>
                  <a:cubicBezTo>
                    <a:pt x="52968" y="55747"/>
                    <a:pt x="51079" y="56160"/>
                    <a:pt x="51079" y="56160"/>
                  </a:cubicBezTo>
                  <a:cubicBezTo>
                    <a:pt x="51079" y="56160"/>
                    <a:pt x="52332" y="52601"/>
                    <a:pt x="47520" y="47789"/>
                  </a:cubicBezTo>
                  <a:cubicBezTo>
                    <a:pt x="46194" y="46462"/>
                    <a:pt x="44266" y="45983"/>
                    <a:pt x="42171" y="45983"/>
                  </a:cubicBezTo>
                  <a:cubicBezTo>
                    <a:pt x="36784" y="45983"/>
                    <a:pt x="30293" y="49152"/>
                    <a:pt x="30076" y="49242"/>
                  </a:cubicBezTo>
                  <a:cubicBezTo>
                    <a:pt x="30227" y="49017"/>
                    <a:pt x="35264" y="41122"/>
                    <a:pt x="32482" y="35483"/>
                  </a:cubicBezTo>
                  <a:cubicBezTo>
                    <a:pt x="31417" y="33295"/>
                    <a:pt x="28875" y="32616"/>
                    <a:pt x="26131" y="32616"/>
                  </a:cubicBezTo>
                  <a:cubicBezTo>
                    <a:pt x="21644" y="32616"/>
                    <a:pt x="16618" y="34430"/>
                    <a:pt x="16618" y="34430"/>
                  </a:cubicBezTo>
                  <a:cubicBezTo>
                    <a:pt x="21630" y="28465"/>
                    <a:pt x="24036" y="22726"/>
                    <a:pt x="22031" y="19919"/>
                  </a:cubicBezTo>
                  <a:cubicBezTo>
                    <a:pt x="21531" y="19203"/>
                    <a:pt x="20710" y="18935"/>
                    <a:pt x="19763" y="18935"/>
                  </a:cubicBezTo>
                  <a:cubicBezTo>
                    <a:pt x="16963" y="18935"/>
                    <a:pt x="13059" y="21272"/>
                    <a:pt x="13059" y="21272"/>
                  </a:cubicBezTo>
                  <a:cubicBezTo>
                    <a:pt x="13059" y="21272"/>
                    <a:pt x="18272" y="4555"/>
                    <a:pt x="12532" y="896"/>
                  </a:cubicBezTo>
                  <a:cubicBezTo>
                    <a:pt x="11536" y="262"/>
                    <a:pt x="10473" y="0"/>
                    <a:pt x="93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7" name="Google Shape;177;p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8" name="Google Shape;178;p6"/>
          <p:cNvSpPr/>
          <p:nvPr/>
        </p:nvSpPr>
        <p:spPr>
          <a:xfrm flipH="1">
            <a:off x="433109" y="319248"/>
            <a:ext cx="1266307" cy="400761"/>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9" name="Google Shape;179;p6"/>
          <p:cNvSpPr/>
          <p:nvPr/>
        </p:nvSpPr>
        <p:spPr>
          <a:xfrm flipH="1">
            <a:off x="7904765" y="-325933"/>
            <a:ext cx="1704543" cy="7101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0" name="Google Shape;180;p6"/>
          <p:cNvSpPr/>
          <p:nvPr/>
        </p:nvSpPr>
        <p:spPr>
          <a:xfrm>
            <a:off x="11205825" y="874263"/>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1" name="Google Shape;181;p6"/>
          <p:cNvSpPr/>
          <p:nvPr/>
        </p:nvSpPr>
        <p:spPr>
          <a:xfrm>
            <a:off x="-1440009" y="1606229"/>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10399390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82"/>
        <p:cNvGrpSpPr/>
        <p:nvPr/>
      </p:nvGrpSpPr>
      <p:grpSpPr>
        <a:xfrm>
          <a:off x="0" y="0"/>
          <a:ext cx="0" cy="0"/>
          <a:chOff x="0" y="0"/>
          <a:chExt cx="0" cy="0"/>
        </a:xfrm>
      </p:grpSpPr>
      <p:grpSp>
        <p:nvGrpSpPr>
          <p:cNvPr id="183" name="Google Shape;183;p7"/>
          <p:cNvGrpSpPr/>
          <p:nvPr/>
        </p:nvGrpSpPr>
        <p:grpSpPr>
          <a:xfrm flipH="1">
            <a:off x="0" y="5587436"/>
            <a:ext cx="12192000" cy="768387"/>
            <a:chOff x="0" y="4571577"/>
            <a:chExt cx="9144000" cy="576290"/>
          </a:xfrm>
        </p:grpSpPr>
        <p:sp>
          <p:nvSpPr>
            <p:cNvPr id="184" name="Google Shape;184;p7"/>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7"/>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7"/>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7"/>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7"/>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7"/>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7"/>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7"/>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7"/>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7"/>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94" name="Google Shape;194;p7"/>
          <p:cNvSpPr txBox="1">
            <a:spLocks noGrp="1"/>
          </p:cNvSpPr>
          <p:nvPr>
            <p:ph type="title"/>
          </p:nvPr>
        </p:nvSpPr>
        <p:spPr>
          <a:xfrm>
            <a:off x="6354768" y="1083175"/>
            <a:ext cx="4686800" cy="98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95" name="Google Shape;195;p7"/>
          <p:cNvSpPr/>
          <p:nvPr/>
        </p:nvSpPr>
        <p:spPr>
          <a:xfrm>
            <a:off x="8502900" y="108585"/>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6" name="Google Shape;196;p7"/>
          <p:cNvSpPr/>
          <p:nvPr/>
        </p:nvSpPr>
        <p:spPr>
          <a:xfrm>
            <a:off x="-871944" y="2794167"/>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7" name="Google Shape;197;p7"/>
          <p:cNvSpPr/>
          <p:nvPr/>
        </p:nvSpPr>
        <p:spPr>
          <a:xfrm>
            <a:off x="155134" y="108590"/>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98" name="Google Shape;198;p7"/>
          <p:cNvSpPr/>
          <p:nvPr/>
        </p:nvSpPr>
        <p:spPr>
          <a:xfrm>
            <a:off x="11233998" y="2373872"/>
            <a:ext cx="1094077" cy="346253"/>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9" name="Google Shape;199;p7"/>
          <p:cNvGrpSpPr/>
          <p:nvPr/>
        </p:nvGrpSpPr>
        <p:grpSpPr>
          <a:xfrm>
            <a:off x="0" y="5680700"/>
            <a:ext cx="12192000" cy="1183117"/>
            <a:chOff x="0" y="4260525"/>
            <a:chExt cx="9144000" cy="887338"/>
          </a:xfrm>
        </p:grpSpPr>
        <p:sp>
          <p:nvSpPr>
            <p:cNvPr id="200" name="Google Shape;200;p7"/>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7"/>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7"/>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7"/>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7"/>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7"/>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7"/>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7"/>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7"/>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7"/>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10" name="Google Shape;210;p7"/>
          <p:cNvSpPr txBox="1">
            <a:spLocks noGrp="1"/>
          </p:cNvSpPr>
          <p:nvPr>
            <p:ph type="body" idx="1"/>
          </p:nvPr>
        </p:nvSpPr>
        <p:spPr>
          <a:xfrm>
            <a:off x="6354768" y="1966141"/>
            <a:ext cx="4686800" cy="2838000"/>
          </a:xfrm>
          <a:prstGeom prst="rect">
            <a:avLst/>
          </a:prstGeom>
          <a:noFill/>
          <a:ln>
            <a:noFill/>
          </a:ln>
        </p:spPr>
        <p:txBody>
          <a:bodyPr spcFirstLastPara="1" wrap="square" lIns="91425" tIns="91425" rIns="91425" bIns="91425" anchor="t" anchorCtr="0">
            <a:noAutofit/>
          </a:bodyPr>
          <a:lstStyle>
            <a:lvl1pPr marL="609585" lvl="0" indent="-423323" rtl="0">
              <a:lnSpc>
                <a:spcPct val="100000"/>
              </a:lnSpc>
              <a:spcBef>
                <a:spcPts val="0"/>
              </a:spcBef>
              <a:spcAft>
                <a:spcPts val="0"/>
              </a:spcAft>
              <a:buSzPts val="1400"/>
              <a:buChar char="●"/>
              <a:defRPr/>
            </a:lvl1pPr>
            <a:lvl2pPr marL="1219170" lvl="1" indent="-423323" rtl="0">
              <a:spcBef>
                <a:spcPts val="0"/>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endParaRPr/>
          </a:p>
        </p:txBody>
      </p:sp>
    </p:spTree>
    <p:extLst>
      <p:ext uri="{BB962C8B-B14F-4D97-AF65-F5344CB8AC3E}">
        <p14:creationId xmlns:p14="http://schemas.microsoft.com/office/powerpoint/2010/main" val="27224553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A7A476B1-0101-4554-9AF0-8CCD675A75DA}"/>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A7671DC9-699F-488B-9B04-2F8E26799D2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66EC0DB4-1F68-40CF-B5FD-DBF05E1A2885}"/>
              </a:ext>
            </a:extLst>
          </p:cNvPr>
          <p:cNvSpPr>
            <a:spLocks noGrp="1" noChangeArrowheads="1"/>
          </p:cNvSpPr>
          <p:nvPr>
            <p:ph type="sldNum" sz="quarter" idx="12"/>
          </p:nvPr>
        </p:nvSpPr>
        <p:spPr>
          <a:ln/>
        </p:spPr>
        <p:txBody>
          <a:bodyPr/>
          <a:lstStyle>
            <a:lvl1pPr>
              <a:defRPr/>
            </a:lvl1pPr>
          </a:lstStyle>
          <a:p>
            <a:fld id="{04456F7E-BC82-4BDC-A569-958F78859520}" type="slidenum">
              <a:rPr lang="en-US" altLang="en-US"/>
              <a:pPr/>
              <a:t>‹#›</a:t>
            </a:fld>
            <a:endParaRPr lang="en-US" altLang="en-US"/>
          </a:p>
        </p:txBody>
      </p:sp>
    </p:spTree>
    <p:extLst>
      <p:ext uri="{BB962C8B-B14F-4D97-AF65-F5344CB8AC3E}">
        <p14:creationId xmlns:p14="http://schemas.microsoft.com/office/powerpoint/2010/main" val="343484791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11"/>
        <p:cNvGrpSpPr/>
        <p:nvPr/>
      </p:nvGrpSpPr>
      <p:grpSpPr>
        <a:xfrm>
          <a:off x="0" y="0"/>
          <a:ext cx="0" cy="0"/>
          <a:chOff x="0" y="0"/>
          <a:chExt cx="0" cy="0"/>
        </a:xfrm>
      </p:grpSpPr>
      <p:sp>
        <p:nvSpPr>
          <p:cNvPr id="212" name="Google Shape;212;p8"/>
          <p:cNvSpPr txBox="1">
            <a:spLocks noGrp="1"/>
          </p:cNvSpPr>
          <p:nvPr>
            <p:ph type="title"/>
          </p:nvPr>
        </p:nvSpPr>
        <p:spPr>
          <a:xfrm>
            <a:off x="2584000" y="1277367"/>
            <a:ext cx="7024000" cy="3372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3333"/>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213" name="Google Shape;213;p8"/>
          <p:cNvGrpSpPr/>
          <p:nvPr/>
        </p:nvGrpSpPr>
        <p:grpSpPr>
          <a:xfrm>
            <a:off x="-11458" y="2974867"/>
            <a:ext cx="12651855" cy="5900188"/>
            <a:chOff x="-8594" y="2231150"/>
            <a:chExt cx="9488891" cy="4425141"/>
          </a:xfrm>
        </p:grpSpPr>
        <p:grpSp>
          <p:nvGrpSpPr>
            <p:cNvPr id="214" name="Google Shape;214;p8"/>
            <p:cNvGrpSpPr/>
            <p:nvPr/>
          </p:nvGrpSpPr>
          <p:grpSpPr>
            <a:xfrm>
              <a:off x="2103879" y="3630681"/>
              <a:ext cx="4777316" cy="3025611"/>
              <a:chOff x="2103879" y="3630681"/>
              <a:chExt cx="4777316" cy="3025611"/>
            </a:xfrm>
          </p:grpSpPr>
          <p:sp>
            <p:nvSpPr>
              <p:cNvPr id="215" name="Google Shape;215;p8"/>
              <p:cNvSpPr/>
              <p:nvPr/>
            </p:nvSpPr>
            <p:spPr>
              <a:xfrm>
                <a:off x="2103879" y="3630681"/>
                <a:ext cx="4777316" cy="3025611"/>
              </a:xfrm>
              <a:custGeom>
                <a:avLst/>
                <a:gdLst/>
                <a:ahLst/>
                <a:cxnLst/>
                <a:rect l="l" t="t" r="r" b="b"/>
                <a:pathLst>
                  <a:path w="97946" h="62032" extrusionOk="0">
                    <a:moveTo>
                      <a:pt x="48973" y="1"/>
                    </a:moveTo>
                    <a:cubicBezTo>
                      <a:pt x="31254" y="1"/>
                      <a:pt x="15740" y="5941"/>
                      <a:pt x="7118" y="14888"/>
                    </a:cubicBezTo>
                    <a:cubicBezTo>
                      <a:pt x="2607" y="19575"/>
                      <a:pt x="0" y="25114"/>
                      <a:pt x="0" y="31003"/>
                    </a:cubicBezTo>
                    <a:cubicBezTo>
                      <a:pt x="0" y="44262"/>
                      <a:pt x="13083" y="55540"/>
                      <a:pt x="31529" y="60001"/>
                    </a:cubicBezTo>
                    <a:cubicBezTo>
                      <a:pt x="36943" y="61304"/>
                      <a:pt x="42833" y="62031"/>
                      <a:pt x="48973" y="62031"/>
                    </a:cubicBezTo>
                    <a:cubicBezTo>
                      <a:pt x="55966" y="62031"/>
                      <a:pt x="62632" y="61104"/>
                      <a:pt x="68647" y="59425"/>
                    </a:cubicBezTo>
                    <a:cubicBezTo>
                      <a:pt x="85890" y="54613"/>
                      <a:pt x="97946" y="43710"/>
                      <a:pt x="97946" y="31003"/>
                    </a:cubicBezTo>
                    <a:cubicBezTo>
                      <a:pt x="97946" y="14713"/>
                      <a:pt x="78121" y="1354"/>
                      <a:pt x="52908" y="101"/>
                    </a:cubicBezTo>
                    <a:cubicBezTo>
                      <a:pt x="51605" y="26"/>
                      <a:pt x="50301" y="1"/>
                      <a:pt x="4897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8"/>
              <p:cNvSpPr/>
              <p:nvPr/>
            </p:nvSpPr>
            <p:spPr>
              <a:xfrm>
                <a:off x="2103879" y="4077795"/>
                <a:ext cx="2123420" cy="2479477"/>
              </a:xfrm>
              <a:custGeom>
                <a:avLst/>
                <a:gdLst/>
                <a:ahLst/>
                <a:cxnLst/>
                <a:rect l="l" t="t" r="r" b="b"/>
                <a:pathLst>
                  <a:path w="43535" h="50835" extrusionOk="0">
                    <a:moveTo>
                      <a:pt x="24646" y="0"/>
                    </a:moveTo>
                    <a:cubicBezTo>
                      <a:pt x="23128" y="0"/>
                      <a:pt x="21268" y="193"/>
                      <a:pt x="18998" y="633"/>
                    </a:cubicBezTo>
                    <a:cubicBezTo>
                      <a:pt x="13835" y="1636"/>
                      <a:pt x="9775" y="3866"/>
                      <a:pt x="7118" y="5721"/>
                    </a:cubicBezTo>
                    <a:cubicBezTo>
                      <a:pt x="2607" y="10408"/>
                      <a:pt x="0" y="15947"/>
                      <a:pt x="0" y="21836"/>
                    </a:cubicBezTo>
                    <a:cubicBezTo>
                      <a:pt x="0" y="35095"/>
                      <a:pt x="13083" y="46373"/>
                      <a:pt x="31529" y="50834"/>
                    </a:cubicBezTo>
                    <a:cubicBezTo>
                      <a:pt x="38121" y="48754"/>
                      <a:pt x="41354" y="44368"/>
                      <a:pt x="41028" y="41786"/>
                    </a:cubicBezTo>
                    <a:cubicBezTo>
                      <a:pt x="40502" y="37601"/>
                      <a:pt x="20251" y="37200"/>
                      <a:pt x="26817" y="32914"/>
                    </a:cubicBezTo>
                    <a:cubicBezTo>
                      <a:pt x="33409" y="28628"/>
                      <a:pt x="43534" y="26122"/>
                      <a:pt x="41980" y="20057"/>
                    </a:cubicBezTo>
                    <a:cubicBezTo>
                      <a:pt x="40402" y="14017"/>
                      <a:pt x="33935" y="15470"/>
                      <a:pt x="29224" y="14543"/>
                    </a:cubicBezTo>
                    <a:cubicBezTo>
                      <a:pt x="24537" y="13591"/>
                      <a:pt x="31103" y="7225"/>
                      <a:pt x="31003" y="4292"/>
                    </a:cubicBezTo>
                    <a:cubicBezTo>
                      <a:pt x="30926" y="2066"/>
                      <a:pt x="29614" y="0"/>
                      <a:pt x="246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7" name="Google Shape;217;p8"/>
              <p:cNvSpPr/>
              <p:nvPr/>
            </p:nvSpPr>
            <p:spPr>
              <a:xfrm>
                <a:off x="4300580" y="3635558"/>
                <a:ext cx="2580588" cy="2893577"/>
              </a:xfrm>
              <a:custGeom>
                <a:avLst/>
                <a:gdLst/>
                <a:ahLst/>
                <a:cxnLst/>
                <a:rect l="l" t="t" r="r" b="b"/>
                <a:pathLst>
                  <a:path w="52908" h="59325" extrusionOk="0">
                    <a:moveTo>
                      <a:pt x="7870" y="1"/>
                    </a:moveTo>
                    <a:cubicBezTo>
                      <a:pt x="4261" y="1254"/>
                      <a:pt x="0" y="3811"/>
                      <a:pt x="75" y="8873"/>
                    </a:cubicBezTo>
                    <a:cubicBezTo>
                      <a:pt x="127" y="13430"/>
                      <a:pt x="2797" y="14693"/>
                      <a:pt x="5909" y="14693"/>
                    </a:cubicBezTo>
                    <a:cubicBezTo>
                      <a:pt x="8788" y="14693"/>
                      <a:pt x="12045" y="13613"/>
                      <a:pt x="13960" y="13059"/>
                    </a:cubicBezTo>
                    <a:cubicBezTo>
                      <a:pt x="15317" y="12664"/>
                      <a:pt x="16674" y="12454"/>
                      <a:pt x="17897" y="12454"/>
                    </a:cubicBezTo>
                    <a:cubicBezTo>
                      <a:pt x="20243" y="12454"/>
                      <a:pt x="22095" y="13225"/>
                      <a:pt x="22507" y="14938"/>
                    </a:cubicBezTo>
                    <a:cubicBezTo>
                      <a:pt x="23133" y="17545"/>
                      <a:pt x="18346" y="19224"/>
                      <a:pt x="18647" y="23610"/>
                    </a:cubicBezTo>
                    <a:cubicBezTo>
                      <a:pt x="18955" y="27764"/>
                      <a:pt x="21872" y="34527"/>
                      <a:pt x="29272" y="34527"/>
                    </a:cubicBezTo>
                    <a:cubicBezTo>
                      <a:pt x="29684" y="34527"/>
                      <a:pt x="30111" y="34506"/>
                      <a:pt x="30552" y="34462"/>
                    </a:cubicBezTo>
                    <a:cubicBezTo>
                      <a:pt x="33877" y="34134"/>
                      <a:pt x="36293" y="33817"/>
                      <a:pt x="37958" y="33817"/>
                    </a:cubicBezTo>
                    <a:cubicBezTo>
                      <a:pt x="40483" y="33817"/>
                      <a:pt x="41280" y="34546"/>
                      <a:pt x="40903" y="37069"/>
                    </a:cubicBezTo>
                    <a:cubicBezTo>
                      <a:pt x="40351" y="40778"/>
                      <a:pt x="18446" y="52056"/>
                      <a:pt x="23609" y="59325"/>
                    </a:cubicBezTo>
                    <a:cubicBezTo>
                      <a:pt x="40852" y="54513"/>
                      <a:pt x="52908" y="43610"/>
                      <a:pt x="52908" y="30903"/>
                    </a:cubicBezTo>
                    <a:cubicBezTo>
                      <a:pt x="52908" y="14613"/>
                      <a:pt x="33083" y="1254"/>
                      <a:pt x="78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8" name="Google Shape;218;p8"/>
            <p:cNvGrpSpPr/>
            <p:nvPr/>
          </p:nvGrpSpPr>
          <p:grpSpPr>
            <a:xfrm>
              <a:off x="-8594" y="2231150"/>
              <a:ext cx="3260316" cy="3130575"/>
              <a:chOff x="8475" y="2231150"/>
              <a:chExt cx="3260316" cy="3130575"/>
            </a:xfrm>
          </p:grpSpPr>
          <p:sp>
            <p:nvSpPr>
              <p:cNvPr id="219" name="Google Shape;219;p8"/>
              <p:cNvSpPr/>
              <p:nvPr/>
            </p:nvSpPr>
            <p:spPr>
              <a:xfrm>
                <a:off x="8475" y="2231150"/>
                <a:ext cx="3260316" cy="3130575"/>
              </a:xfrm>
              <a:custGeom>
                <a:avLst/>
                <a:gdLst/>
                <a:ahLst/>
                <a:cxnLst/>
                <a:rect l="l" t="t" r="r" b="b"/>
                <a:pathLst>
                  <a:path w="66844" h="64184" extrusionOk="0">
                    <a:moveTo>
                      <a:pt x="10471" y="0"/>
                    </a:moveTo>
                    <a:cubicBezTo>
                      <a:pt x="4194" y="0"/>
                      <a:pt x="1" y="5812"/>
                      <a:pt x="1" y="5812"/>
                    </a:cubicBezTo>
                    <a:lnTo>
                      <a:pt x="1" y="64184"/>
                    </a:lnTo>
                    <a:lnTo>
                      <a:pt x="66843" y="64184"/>
                    </a:lnTo>
                    <a:cubicBezTo>
                      <a:pt x="65156" y="57789"/>
                      <a:pt x="59914" y="56744"/>
                      <a:pt x="56668" y="56744"/>
                    </a:cubicBezTo>
                    <a:cubicBezTo>
                      <a:pt x="55092" y="56744"/>
                      <a:pt x="53986" y="56991"/>
                      <a:pt x="53986" y="56991"/>
                    </a:cubicBezTo>
                    <a:cubicBezTo>
                      <a:pt x="53986" y="56991"/>
                      <a:pt x="54212" y="51151"/>
                      <a:pt x="48873" y="48519"/>
                    </a:cubicBezTo>
                    <a:cubicBezTo>
                      <a:pt x="47276" y="47736"/>
                      <a:pt x="45528" y="47462"/>
                      <a:pt x="43863" y="47462"/>
                    </a:cubicBezTo>
                    <a:cubicBezTo>
                      <a:pt x="39988" y="47462"/>
                      <a:pt x="36568" y="48945"/>
                      <a:pt x="36568" y="48945"/>
                    </a:cubicBezTo>
                    <a:cubicBezTo>
                      <a:pt x="36568" y="48945"/>
                      <a:pt x="40202" y="42479"/>
                      <a:pt x="37194" y="36940"/>
                    </a:cubicBezTo>
                    <a:cubicBezTo>
                      <a:pt x="35426" y="33711"/>
                      <a:pt x="31416" y="33037"/>
                      <a:pt x="28380" y="33037"/>
                    </a:cubicBezTo>
                    <a:cubicBezTo>
                      <a:pt x="26210" y="33037"/>
                      <a:pt x="24537" y="33381"/>
                      <a:pt x="24537" y="33381"/>
                    </a:cubicBezTo>
                    <a:cubicBezTo>
                      <a:pt x="24537" y="33381"/>
                      <a:pt x="30402" y="26815"/>
                      <a:pt x="28723" y="22203"/>
                    </a:cubicBezTo>
                    <a:cubicBezTo>
                      <a:pt x="27986" y="20191"/>
                      <a:pt x="26226" y="19626"/>
                      <a:pt x="24482" y="19626"/>
                    </a:cubicBezTo>
                    <a:cubicBezTo>
                      <a:pt x="22253" y="19626"/>
                      <a:pt x="20051" y="20549"/>
                      <a:pt x="20051" y="20549"/>
                    </a:cubicBezTo>
                    <a:cubicBezTo>
                      <a:pt x="25164" y="13657"/>
                      <a:pt x="23284" y="4559"/>
                      <a:pt x="14738" y="900"/>
                    </a:cubicBezTo>
                    <a:cubicBezTo>
                      <a:pt x="13235" y="263"/>
                      <a:pt x="11806" y="0"/>
                      <a:pt x="104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8"/>
              <p:cNvSpPr/>
              <p:nvPr/>
            </p:nvSpPr>
            <p:spPr>
              <a:xfrm>
                <a:off x="8475" y="2506384"/>
                <a:ext cx="3057412" cy="2855337"/>
              </a:xfrm>
              <a:custGeom>
                <a:avLst/>
                <a:gdLst/>
                <a:ahLst/>
                <a:cxnLst/>
                <a:rect l="l" t="t" r="r" b="b"/>
                <a:pathLst>
                  <a:path w="62684" h="58541" extrusionOk="0">
                    <a:moveTo>
                      <a:pt x="9396" y="0"/>
                    </a:moveTo>
                    <a:cubicBezTo>
                      <a:pt x="5708" y="0"/>
                      <a:pt x="1863" y="3074"/>
                      <a:pt x="1" y="4781"/>
                    </a:cubicBezTo>
                    <a:lnTo>
                      <a:pt x="1" y="58541"/>
                    </a:lnTo>
                    <a:lnTo>
                      <a:pt x="62683" y="58541"/>
                    </a:lnTo>
                    <a:cubicBezTo>
                      <a:pt x="61085" y="56277"/>
                      <a:pt x="57910" y="55747"/>
                      <a:pt x="55285" y="55747"/>
                    </a:cubicBezTo>
                    <a:cubicBezTo>
                      <a:pt x="52968" y="55747"/>
                      <a:pt x="51079" y="56160"/>
                      <a:pt x="51079" y="56160"/>
                    </a:cubicBezTo>
                    <a:cubicBezTo>
                      <a:pt x="51079" y="56160"/>
                      <a:pt x="52332" y="52601"/>
                      <a:pt x="47520" y="47789"/>
                    </a:cubicBezTo>
                    <a:cubicBezTo>
                      <a:pt x="46194" y="46462"/>
                      <a:pt x="44266" y="45983"/>
                      <a:pt x="42171" y="45983"/>
                    </a:cubicBezTo>
                    <a:cubicBezTo>
                      <a:pt x="36784" y="45983"/>
                      <a:pt x="30293" y="49152"/>
                      <a:pt x="30076" y="49242"/>
                    </a:cubicBezTo>
                    <a:cubicBezTo>
                      <a:pt x="30227" y="49017"/>
                      <a:pt x="35264" y="41122"/>
                      <a:pt x="32482" y="35483"/>
                    </a:cubicBezTo>
                    <a:cubicBezTo>
                      <a:pt x="31417" y="33295"/>
                      <a:pt x="28875" y="32616"/>
                      <a:pt x="26131" y="32616"/>
                    </a:cubicBezTo>
                    <a:cubicBezTo>
                      <a:pt x="21644" y="32616"/>
                      <a:pt x="16618" y="34430"/>
                      <a:pt x="16618" y="34430"/>
                    </a:cubicBezTo>
                    <a:cubicBezTo>
                      <a:pt x="21630" y="28465"/>
                      <a:pt x="24036" y="22726"/>
                      <a:pt x="22031" y="19919"/>
                    </a:cubicBezTo>
                    <a:cubicBezTo>
                      <a:pt x="21531" y="19203"/>
                      <a:pt x="20710" y="18935"/>
                      <a:pt x="19763" y="18935"/>
                    </a:cubicBezTo>
                    <a:cubicBezTo>
                      <a:pt x="16963" y="18935"/>
                      <a:pt x="13059" y="21272"/>
                      <a:pt x="13059" y="21272"/>
                    </a:cubicBezTo>
                    <a:cubicBezTo>
                      <a:pt x="13059" y="21272"/>
                      <a:pt x="18272" y="4555"/>
                      <a:pt x="12532" y="896"/>
                    </a:cubicBezTo>
                    <a:cubicBezTo>
                      <a:pt x="11536" y="262"/>
                      <a:pt x="10473" y="0"/>
                      <a:pt x="93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8"/>
              <p:cNvSpPr/>
              <p:nvPr/>
            </p:nvSpPr>
            <p:spPr>
              <a:xfrm>
                <a:off x="19157" y="3035487"/>
                <a:ext cx="618077" cy="894631"/>
              </a:xfrm>
              <a:custGeom>
                <a:avLst/>
                <a:gdLst/>
                <a:ahLst/>
                <a:cxnLst/>
                <a:rect l="l" t="t" r="r" b="b"/>
                <a:pathLst>
                  <a:path w="12672" h="18342" extrusionOk="0">
                    <a:moveTo>
                      <a:pt x="12104" y="1"/>
                    </a:moveTo>
                    <a:cubicBezTo>
                      <a:pt x="11976" y="1"/>
                      <a:pt x="11847" y="59"/>
                      <a:pt x="11762" y="199"/>
                    </a:cubicBezTo>
                    <a:cubicBezTo>
                      <a:pt x="7902" y="6038"/>
                      <a:pt x="4043" y="11878"/>
                      <a:pt x="208" y="17743"/>
                    </a:cubicBezTo>
                    <a:cubicBezTo>
                      <a:pt x="1" y="18054"/>
                      <a:pt x="282" y="18341"/>
                      <a:pt x="568" y="18341"/>
                    </a:cubicBezTo>
                    <a:cubicBezTo>
                      <a:pt x="696" y="18341"/>
                      <a:pt x="824" y="18283"/>
                      <a:pt x="910" y="18144"/>
                    </a:cubicBezTo>
                    <a:cubicBezTo>
                      <a:pt x="4769" y="12304"/>
                      <a:pt x="8629" y="6464"/>
                      <a:pt x="12464" y="600"/>
                    </a:cubicBezTo>
                    <a:cubicBezTo>
                      <a:pt x="12671" y="288"/>
                      <a:pt x="12389" y="1"/>
                      <a:pt x="1210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8"/>
              <p:cNvSpPr/>
              <p:nvPr/>
            </p:nvSpPr>
            <p:spPr>
              <a:xfrm>
                <a:off x="346482" y="2909747"/>
                <a:ext cx="95404" cy="452973"/>
              </a:xfrm>
              <a:custGeom>
                <a:avLst/>
                <a:gdLst/>
                <a:ahLst/>
                <a:cxnLst/>
                <a:rect l="l" t="t" r="r" b="b"/>
                <a:pathLst>
                  <a:path w="1956" h="9287" extrusionOk="0">
                    <a:moveTo>
                      <a:pt x="405" y="1"/>
                    </a:moveTo>
                    <a:cubicBezTo>
                      <a:pt x="195" y="1"/>
                      <a:pt x="1" y="133"/>
                      <a:pt x="38" y="396"/>
                    </a:cubicBezTo>
                    <a:cubicBezTo>
                      <a:pt x="389" y="3228"/>
                      <a:pt x="740" y="6060"/>
                      <a:pt x="1091" y="8892"/>
                    </a:cubicBezTo>
                    <a:cubicBezTo>
                      <a:pt x="1116" y="9155"/>
                      <a:pt x="1342" y="9287"/>
                      <a:pt x="1552" y="9287"/>
                    </a:cubicBezTo>
                    <a:cubicBezTo>
                      <a:pt x="1762" y="9287"/>
                      <a:pt x="1956" y="9155"/>
                      <a:pt x="1918" y="8892"/>
                    </a:cubicBezTo>
                    <a:cubicBezTo>
                      <a:pt x="1567" y="6060"/>
                      <a:pt x="1216" y="3228"/>
                      <a:pt x="866" y="396"/>
                    </a:cubicBezTo>
                    <a:cubicBezTo>
                      <a:pt x="840" y="133"/>
                      <a:pt x="615" y="1"/>
                      <a:pt x="4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8"/>
              <p:cNvSpPr/>
              <p:nvPr/>
            </p:nvSpPr>
            <p:spPr>
              <a:xfrm>
                <a:off x="29887" y="3873528"/>
                <a:ext cx="735039" cy="664657"/>
              </a:xfrm>
              <a:custGeom>
                <a:avLst/>
                <a:gdLst/>
                <a:ahLst/>
                <a:cxnLst/>
                <a:rect l="l" t="t" r="r" b="b"/>
                <a:pathLst>
                  <a:path w="15070" h="13627" extrusionOk="0">
                    <a:moveTo>
                      <a:pt x="14449" y="1"/>
                    </a:moveTo>
                    <a:cubicBezTo>
                      <a:pt x="14357" y="1"/>
                      <a:pt x="14261" y="33"/>
                      <a:pt x="14174" y="109"/>
                    </a:cubicBezTo>
                    <a:cubicBezTo>
                      <a:pt x="9562" y="4395"/>
                      <a:pt x="4925" y="8656"/>
                      <a:pt x="314" y="12917"/>
                    </a:cubicBezTo>
                    <a:cubicBezTo>
                      <a:pt x="0" y="13210"/>
                      <a:pt x="300" y="13627"/>
                      <a:pt x="637" y="13627"/>
                    </a:cubicBezTo>
                    <a:cubicBezTo>
                      <a:pt x="731" y="13627"/>
                      <a:pt x="828" y="13595"/>
                      <a:pt x="915" y="13518"/>
                    </a:cubicBezTo>
                    <a:cubicBezTo>
                      <a:pt x="5527" y="9257"/>
                      <a:pt x="10138" y="4972"/>
                      <a:pt x="14775" y="711"/>
                    </a:cubicBezTo>
                    <a:cubicBezTo>
                      <a:pt x="15069" y="417"/>
                      <a:pt x="14781" y="1"/>
                      <a:pt x="144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8"/>
              <p:cNvSpPr/>
              <p:nvPr/>
            </p:nvSpPr>
            <p:spPr>
              <a:xfrm>
                <a:off x="380673" y="4535445"/>
                <a:ext cx="832394" cy="794301"/>
              </a:xfrm>
              <a:custGeom>
                <a:avLst/>
                <a:gdLst/>
                <a:ahLst/>
                <a:cxnLst/>
                <a:rect l="l" t="t" r="r" b="b"/>
                <a:pathLst>
                  <a:path w="17066" h="16285" extrusionOk="0">
                    <a:moveTo>
                      <a:pt x="16459" y="0"/>
                    </a:moveTo>
                    <a:cubicBezTo>
                      <a:pt x="16364" y="0"/>
                      <a:pt x="16266" y="36"/>
                      <a:pt x="16180" y="122"/>
                    </a:cubicBezTo>
                    <a:cubicBezTo>
                      <a:pt x="10891" y="5260"/>
                      <a:pt x="5578" y="10423"/>
                      <a:pt x="290" y="15586"/>
                    </a:cubicBezTo>
                    <a:cubicBezTo>
                      <a:pt x="0" y="15876"/>
                      <a:pt x="291" y="16285"/>
                      <a:pt x="612" y="16285"/>
                    </a:cubicBezTo>
                    <a:cubicBezTo>
                      <a:pt x="707" y="16285"/>
                      <a:pt x="805" y="16249"/>
                      <a:pt x="891" y="16163"/>
                    </a:cubicBezTo>
                    <a:cubicBezTo>
                      <a:pt x="6180" y="11025"/>
                      <a:pt x="11468" y="5862"/>
                      <a:pt x="16756" y="699"/>
                    </a:cubicBezTo>
                    <a:cubicBezTo>
                      <a:pt x="17065" y="409"/>
                      <a:pt x="16779" y="0"/>
                      <a:pt x="1645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8"/>
              <p:cNvSpPr/>
              <p:nvPr/>
            </p:nvSpPr>
            <p:spPr>
              <a:xfrm>
                <a:off x="908217" y="4346103"/>
                <a:ext cx="55652" cy="463655"/>
              </a:xfrm>
              <a:custGeom>
                <a:avLst/>
                <a:gdLst/>
                <a:ahLst/>
                <a:cxnLst/>
                <a:rect l="l" t="t" r="r" b="b"/>
                <a:pathLst>
                  <a:path w="1141" h="9506" extrusionOk="0">
                    <a:moveTo>
                      <a:pt x="417" y="1"/>
                    </a:moveTo>
                    <a:cubicBezTo>
                      <a:pt x="207" y="1"/>
                      <a:pt x="0" y="132"/>
                      <a:pt x="0" y="395"/>
                    </a:cubicBezTo>
                    <a:cubicBezTo>
                      <a:pt x="100" y="3303"/>
                      <a:pt x="201" y="6210"/>
                      <a:pt x="301" y="9092"/>
                    </a:cubicBezTo>
                    <a:cubicBezTo>
                      <a:pt x="301" y="9368"/>
                      <a:pt x="514" y="9506"/>
                      <a:pt x="724" y="9506"/>
                    </a:cubicBezTo>
                    <a:cubicBezTo>
                      <a:pt x="934" y="9506"/>
                      <a:pt x="1141" y="9368"/>
                      <a:pt x="1128" y="9092"/>
                    </a:cubicBezTo>
                    <a:cubicBezTo>
                      <a:pt x="1028" y="6210"/>
                      <a:pt x="928" y="3303"/>
                      <a:pt x="852" y="395"/>
                    </a:cubicBezTo>
                    <a:cubicBezTo>
                      <a:pt x="840" y="132"/>
                      <a:pt x="627" y="1"/>
                      <a:pt x="4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8"/>
              <p:cNvSpPr/>
              <p:nvPr/>
            </p:nvSpPr>
            <p:spPr>
              <a:xfrm>
                <a:off x="510657" y="4512130"/>
                <a:ext cx="205196" cy="538476"/>
              </a:xfrm>
              <a:custGeom>
                <a:avLst/>
                <a:gdLst/>
                <a:ahLst/>
                <a:cxnLst/>
                <a:rect l="l" t="t" r="r" b="b"/>
                <a:pathLst>
                  <a:path w="4207" h="11040" extrusionOk="0">
                    <a:moveTo>
                      <a:pt x="514" y="0"/>
                    </a:moveTo>
                    <a:cubicBezTo>
                      <a:pt x="259" y="0"/>
                      <a:pt x="0" y="208"/>
                      <a:pt x="106" y="525"/>
                    </a:cubicBezTo>
                    <a:cubicBezTo>
                      <a:pt x="1159" y="3934"/>
                      <a:pt x="2236" y="7342"/>
                      <a:pt x="3314" y="10751"/>
                    </a:cubicBezTo>
                    <a:cubicBezTo>
                      <a:pt x="3374" y="10951"/>
                      <a:pt x="3539" y="11040"/>
                      <a:pt x="3705" y="11040"/>
                    </a:cubicBezTo>
                    <a:cubicBezTo>
                      <a:pt x="3954" y="11040"/>
                      <a:pt x="4206" y="10841"/>
                      <a:pt x="4116" y="10525"/>
                    </a:cubicBezTo>
                    <a:cubicBezTo>
                      <a:pt x="3038" y="7117"/>
                      <a:pt x="1986" y="3708"/>
                      <a:pt x="908" y="300"/>
                    </a:cubicBezTo>
                    <a:cubicBezTo>
                      <a:pt x="848" y="91"/>
                      <a:pt x="682" y="0"/>
                      <a:pt x="51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8"/>
              <p:cNvSpPr/>
              <p:nvPr/>
            </p:nvSpPr>
            <p:spPr>
              <a:xfrm>
                <a:off x="1206472" y="4911982"/>
                <a:ext cx="661389" cy="425074"/>
              </a:xfrm>
              <a:custGeom>
                <a:avLst/>
                <a:gdLst/>
                <a:ahLst/>
                <a:cxnLst/>
                <a:rect l="l" t="t" r="r" b="b"/>
                <a:pathLst>
                  <a:path w="13560" h="8715" extrusionOk="0">
                    <a:moveTo>
                      <a:pt x="575" y="0"/>
                    </a:moveTo>
                    <a:cubicBezTo>
                      <a:pt x="217" y="0"/>
                      <a:pt x="0" y="544"/>
                      <a:pt x="376" y="773"/>
                    </a:cubicBezTo>
                    <a:cubicBezTo>
                      <a:pt x="4512" y="3405"/>
                      <a:pt x="8622" y="6037"/>
                      <a:pt x="12757" y="8643"/>
                    </a:cubicBezTo>
                    <a:cubicBezTo>
                      <a:pt x="12832" y="8693"/>
                      <a:pt x="12907" y="8715"/>
                      <a:pt x="12976" y="8715"/>
                    </a:cubicBezTo>
                    <a:cubicBezTo>
                      <a:pt x="13326" y="8715"/>
                      <a:pt x="13560" y="8171"/>
                      <a:pt x="13184" y="7941"/>
                    </a:cubicBezTo>
                    <a:cubicBezTo>
                      <a:pt x="9048" y="5310"/>
                      <a:pt x="4913" y="2678"/>
                      <a:pt x="803" y="72"/>
                    </a:cubicBezTo>
                    <a:cubicBezTo>
                      <a:pt x="723" y="22"/>
                      <a:pt x="646" y="0"/>
                      <a:pt x="57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8"/>
              <p:cNvSpPr/>
              <p:nvPr/>
            </p:nvSpPr>
            <p:spPr>
              <a:xfrm>
                <a:off x="1775425" y="4960269"/>
                <a:ext cx="233730" cy="345620"/>
              </a:xfrm>
              <a:custGeom>
                <a:avLst/>
                <a:gdLst/>
                <a:ahLst/>
                <a:cxnLst/>
                <a:rect l="l" t="t" r="r" b="b"/>
                <a:pathLst>
                  <a:path w="4792" h="7086" extrusionOk="0">
                    <a:moveTo>
                      <a:pt x="4219" y="1"/>
                    </a:moveTo>
                    <a:cubicBezTo>
                      <a:pt x="4089" y="1"/>
                      <a:pt x="3960" y="61"/>
                      <a:pt x="3874" y="210"/>
                    </a:cubicBezTo>
                    <a:cubicBezTo>
                      <a:pt x="2646" y="2290"/>
                      <a:pt x="1418" y="4370"/>
                      <a:pt x="190" y="6475"/>
                    </a:cubicBezTo>
                    <a:cubicBezTo>
                      <a:pt x="0" y="6786"/>
                      <a:pt x="274" y="7085"/>
                      <a:pt x="554" y="7085"/>
                    </a:cubicBezTo>
                    <a:cubicBezTo>
                      <a:pt x="679" y="7085"/>
                      <a:pt x="806" y="7024"/>
                      <a:pt x="892" y="6876"/>
                    </a:cubicBezTo>
                    <a:cubicBezTo>
                      <a:pt x="2120" y="4796"/>
                      <a:pt x="3373" y="2716"/>
                      <a:pt x="4601" y="611"/>
                    </a:cubicBezTo>
                    <a:cubicBezTo>
                      <a:pt x="4791" y="300"/>
                      <a:pt x="4505" y="1"/>
                      <a:pt x="42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8"/>
              <p:cNvSpPr/>
              <p:nvPr/>
            </p:nvSpPr>
            <p:spPr>
              <a:xfrm>
                <a:off x="316534" y="2877703"/>
                <a:ext cx="128425" cy="129595"/>
              </a:xfrm>
              <a:custGeom>
                <a:avLst/>
                <a:gdLst/>
                <a:ahLst/>
                <a:cxnLst/>
                <a:rect l="l" t="t" r="r" b="b"/>
                <a:pathLst>
                  <a:path w="2633" h="2657" extrusionOk="0">
                    <a:moveTo>
                      <a:pt x="1304" y="0"/>
                    </a:moveTo>
                    <a:cubicBezTo>
                      <a:pt x="577" y="0"/>
                      <a:pt x="1" y="602"/>
                      <a:pt x="1" y="1328"/>
                    </a:cubicBezTo>
                    <a:cubicBezTo>
                      <a:pt x="1" y="2055"/>
                      <a:pt x="577" y="2657"/>
                      <a:pt x="1304" y="2657"/>
                    </a:cubicBezTo>
                    <a:cubicBezTo>
                      <a:pt x="2056" y="2657"/>
                      <a:pt x="2632" y="2055"/>
                      <a:pt x="2632" y="1328"/>
                    </a:cubicBezTo>
                    <a:cubicBezTo>
                      <a:pt x="2632" y="602"/>
                      <a:pt x="2056" y="0"/>
                      <a:pt x="13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8"/>
              <p:cNvSpPr/>
              <p:nvPr/>
            </p:nvSpPr>
            <p:spPr>
              <a:xfrm>
                <a:off x="545140" y="2990127"/>
                <a:ext cx="129644" cy="129644"/>
              </a:xfrm>
              <a:custGeom>
                <a:avLst/>
                <a:gdLst/>
                <a:ahLst/>
                <a:cxnLst/>
                <a:rect l="l" t="t" r="r" b="b"/>
                <a:pathLst>
                  <a:path w="2658" h="2658" extrusionOk="0">
                    <a:moveTo>
                      <a:pt x="1329" y="1"/>
                    </a:moveTo>
                    <a:cubicBezTo>
                      <a:pt x="602" y="1"/>
                      <a:pt x="1" y="602"/>
                      <a:pt x="1" y="1329"/>
                    </a:cubicBezTo>
                    <a:cubicBezTo>
                      <a:pt x="1" y="2056"/>
                      <a:pt x="602" y="2657"/>
                      <a:pt x="1329" y="2657"/>
                    </a:cubicBezTo>
                    <a:cubicBezTo>
                      <a:pt x="2056" y="2657"/>
                      <a:pt x="2657" y="2056"/>
                      <a:pt x="2657" y="1329"/>
                    </a:cubicBezTo>
                    <a:cubicBezTo>
                      <a:pt x="2657" y="602"/>
                      <a:pt x="2056" y="1"/>
                      <a:pt x="13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8"/>
              <p:cNvSpPr/>
              <p:nvPr/>
            </p:nvSpPr>
            <p:spPr>
              <a:xfrm>
                <a:off x="667369" y="3831192"/>
                <a:ext cx="129644" cy="128376"/>
              </a:xfrm>
              <a:custGeom>
                <a:avLst/>
                <a:gdLst/>
                <a:ahLst/>
                <a:cxnLst/>
                <a:rect l="l" t="t" r="r" b="b"/>
                <a:pathLst>
                  <a:path w="2658" h="2632" extrusionOk="0">
                    <a:moveTo>
                      <a:pt x="1329" y="0"/>
                    </a:moveTo>
                    <a:cubicBezTo>
                      <a:pt x="602" y="0"/>
                      <a:pt x="1" y="576"/>
                      <a:pt x="1" y="1303"/>
                    </a:cubicBezTo>
                    <a:cubicBezTo>
                      <a:pt x="1" y="2055"/>
                      <a:pt x="602" y="2632"/>
                      <a:pt x="1329" y="2632"/>
                    </a:cubicBezTo>
                    <a:cubicBezTo>
                      <a:pt x="2056" y="2632"/>
                      <a:pt x="2657" y="2055"/>
                      <a:pt x="2657" y="1303"/>
                    </a:cubicBezTo>
                    <a:cubicBezTo>
                      <a:pt x="2657" y="576"/>
                      <a:pt x="2056" y="0"/>
                      <a:pt x="1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8"/>
              <p:cNvSpPr/>
              <p:nvPr/>
            </p:nvSpPr>
            <p:spPr>
              <a:xfrm>
                <a:off x="479148" y="4466819"/>
                <a:ext cx="129595" cy="129644"/>
              </a:xfrm>
              <a:custGeom>
                <a:avLst/>
                <a:gdLst/>
                <a:ahLst/>
                <a:cxnLst/>
                <a:rect l="l" t="t" r="r" b="b"/>
                <a:pathLst>
                  <a:path w="2657" h="2658" extrusionOk="0">
                    <a:moveTo>
                      <a:pt x="1328" y="1"/>
                    </a:moveTo>
                    <a:cubicBezTo>
                      <a:pt x="602" y="1"/>
                      <a:pt x="0" y="602"/>
                      <a:pt x="0" y="1329"/>
                    </a:cubicBezTo>
                    <a:cubicBezTo>
                      <a:pt x="0" y="2056"/>
                      <a:pt x="602" y="2657"/>
                      <a:pt x="1328" y="2657"/>
                    </a:cubicBezTo>
                    <a:cubicBezTo>
                      <a:pt x="2055" y="2657"/>
                      <a:pt x="2657" y="2056"/>
                      <a:pt x="2657" y="1329"/>
                    </a:cubicBezTo>
                    <a:cubicBezTo>
                      <a:pt x="2657" y="602"/>
                      <a:pt x="2055" y="1"/>
                      <a:pt x="132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8"/>
              <p:cNvSpPr/>
              <p:nvPr/>
            </p:nvSpPr>
            <p:spPr>
              <a:xfrm>
                <a:off x="861735" y="4299377"/>
                <a:ext cx="128425" cy="129595"/>
              </a:xfrm>
              <a:custGeom>
                <a:avLst/>
                <a:gdLst/>
                <a:ahLst/>
                <a:cxnLst/>
                <a:rect l="l" t="t" r="r" b="b"/>
                <a:pathLst>
                  <a:path w="2633" h="2657" extrusionOk="0">
                    <a:moveTo>
                      <a:pt x="1304" y="0"/>
                    </a:moveTo>
                    <a:cubicBezTo>
                      <a:pt x="577" y="0"/>
                      <a:pt x="1" y="602"/>
                      <a:pt x="1" y="1328"/>
                    </a:cubicBezTo>
                    <a:cubicBezTo>
                      <a:pt x="1" y="2055"/>
                      <a:pt x="577" y="2657"/>
                      <a:pt x="1304" y="2657"/>
                    </a:cubicBezTo>
                    <a:cubicBezTo>
                      <a:pt x="2031" y="2657"/>
                      <a:pt x="2632" y="2055"/>
                      <a:pt x="2632" y="1328"/>
                    </a:cubicBezTo>
                    <a:cubicBezTo>
                      <a:pt x="2632" y="602"/>
                      <a:pt x="2031" y="0"/>
                      <a:pt x="13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8"/>
              <p:cNvSpPr/>
              <p:nvPr/>
            </p:nvSpPr>
            <p:spPr>
              <a:xfrm>
                <a:off x="1125799" y="4487597"/>
                <a:ext cx="129644" cy="129644"/>
              </a:xfrm>
              <a:custGeom>
                <a:avLst/>
                <a:gdLst/>
                <a:ahLst/>
                <a:cxnLst/>
                <a:rect l="l" t="t" r="r" b="b"/>
                <a:pathLst>
                  <a:path w="2658" h="2658" extrusionOk="0">
                    <a:moveTo>
                      <a:pt x="1329" y="1"/>
                    </a:moveTo>
                    <a:cubicBezTo>
                      <a:pt x="602" y="1"/>
                      <a:pt x="0" y="602"/>
                      <a:pt x="0" y="1329"/>
                    </a:cubicBezTo>
                    <a:cubicBezTo>
                      <a:pt x="0" y="2056"/>
                      <a:pt x="602" y="2657"/>
                      <a:pt x="1329" y="2657"/>
                    </a:cubicBezTo>
                    <a:cubicBezTo>
                      <a:pt x="2056" y="2657"/>
                      <a:pt x="2657" y="2056"/>
                      <a:pt x="2657" y="1329"/>
                    </a:cubicBezTo>
                    <a:cubicBezTo>
                      <a:pt x="2657" y="602"/>
                      <a:pt x="2056" y="1"/>
                      <a:pt x="132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8"/>
              <p:cNvSpPr/>
              <p:nvPr/>
            </p:nvSpPr>
            <p:spPr>
              <a:xfrm>
                <a:off x="1177159" y="4870232"/>
                <a:ext cx="128376" cy="128376"/>
              </a:xfrm>
              <a:custGeom>
                <a:avLst/>
                <a:gdLst/>
                <a:ahLst/>
                <a:cxnLst/>
                <a:rect l="l" t="t" r="r" b="b"/>
                <a:pathLst>
                  <a:path w="2632" h="2632" extrusionOk="0">
                    <a:moveTo>
                      <a:pt x="1328" y="0"/>
                    </a:moveTo>
                    <a:cubicBezTo>
                      <a:pt x="602" y="0"/>
                      <a:pt x="0" y="577"/>
                      <a:pt x="0" y="1304"/>
                    </a:cubicBezTo>
                    <a:cubicBezTo>
                      <a:pt x="0" y="2056"/>
                      <a:pt x="602" y="2632"/>
                      <a:pt x="1328" y="2632"/>
                    </a:cubicBezTo>
                    <a:cubicBezTo>
                      <a:pt x="2055" y="2632"/>
                      <a:pt x="2632" y="2056"/>
                      <a:pt x="2632" y="1304"/>
                    </a:cubicBezTo>
                    <a:cubicBezTo>
                      <a:pt x="2632"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8"/>
              <p:cNvSpPr/>
              <p:nvPr/>
            </p:nvSpPr>
            <p:spPr>
              <a:xfrm>
                <a:off x="1905702" y="4920323"/>
                <a:ext cx="128425" cy="129644"/>
              </a:xfrm>
              <a:custGeom>
                <a:avLst/>
                <a:gdLst/>
                <a:ahLst/>
                <a:cxnLst/>
                <a:rect l="l" t="t" r="r" b="b"/>
                <a:pathLst>
                  <a:path w="2633" h="2658" extrusionOk="0">
                    <a:moveTo>
                      <a:pt x="1304" y="1"/>
                    </a:moveTo>
                    <a:cubicBezTo>
                      <a:pt x="577" y="1"/>
                      <a:pt x="0" y="602"/>
                      <a:pt x="0" y="1329"/>
                    </a:cubicBezTo>
                    <a:cubicBezTo>
                      <a:pt x="0" y="2056"/>
                      <a:pt x="577" y="2658"/>
                      <a:pt x="1304" y="2658"/>
                    </a:cubicBezTo>
                    <a:cubicBezTo>
                      <a:pt x="2056" y="2658"/>
                      <a:pt x="2632" y="2056"/>
                      <a:pt x="2632" y="1329"/>
                    </a:cubicBezTo>
                    <a:cubicBezTo>
                      <a:pt x="2632" y="602"/>
                      <a:pt x="2056" y="1"/>
                      <a:pt x="13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7" name="Google Shape;237;p8"/>
            <p:cNvGrpSpPr/>
            <p:nvPr/>
          </p:nvGrpSpPr>
          <p:grpSpPr>
            <a:xfrm>
              <a:off x="7706253" y="2495068"/>
              <a:ext cx="1774044" cy="3044536"/>
              <a:chOff x="7706253" y="2495068"/>
              <a:chExt cx="1774044" cy="3044536"/>
            </a:xfrm>
          </p:grpSpPr>
          <p:sp>
            <p:nvSpPr>
              <p:cNvPr id="238" name="Google Shape;238;p8"/>
              <p:cNvSpPr/>
              <p:nvPr/>
            </p:nvSpPr>
            <p:spPr>
              <a:xfrm>
                <a:off x="7706253" y="2495068"/>
                <a:ext cx="1774044" cy="3044536"/>
              </a:xfrm>
              <a:custGeom>
                <a:avLst/>
                <a:gdLst/>
                <a:ahLst/>
                <a:cxnLst/>
                <a:rect l="l" t="t" r="r" b="b"/>
                <a:pathLst>
                  <a:path w="36372" h="62420" extrusionOk="0">
                    <a:moveTo>
                      <a:pt x="0" y="0"/>
                    </a:moveTo>
                    <a:cubicBezTo>
                      <a:pt x="0" y="1"/>
                      <a:pt x="3960" y="9800"/>
                      <a:pt x="3860" y="26517"/>
                    </a:cubicBezTo>
                    <a:cubicBezTo>
                      <a:pt x="3759" y="43234"/>
                      <a:pt x="6466" y="59926"/>
                      <a:pt x="17118" y="62131"/>
                    </a:cubicBezTo>
                    <a:cubicBezTo>
                      <a:pt x="18054" y="62323"/>
                      <a:pt x="18979" y="62420"/>
                      <a:pt x="19884" y="62420"/>
                    </a:cubicBezTo>
                    <a:cubicBezTo>
                      <a:pt x="29278" y="62420"/>
                      <a:pt x="36371" y="51920"/>
                      <a:pt x="28095" y="27344"/>
                    </a:cubicBezTo>
                    <a:cubicBezTo>
                      <a:pt x="28095" y="27344"/>
                      <a:pt x="21730" y="8973"/>
                      <a:pt x="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8"/>
              <p:cNvSpPr/>
              <p:nvPr/>
            </p:nvSpPr>
            <p:spPr>
              <a:xfrm>
                <a:off x="8154469" y="2825124"/>
                <a:ext cx="1245762" cy="2535081"/>
              </a:xfrm>
              <a:custGeom>
                <a:avLst/>
                <a:gdLst/>
                <a:ahLst/>
                <a:cxnLst/>
                <a:rect l="l" t="t" r="r" b="b"/>
                <a:pathLst>
                  <a:path w="25541" h="51975" extrusionOk="0">
                    <a:moveTo>
                      <a:pt x="0" y="0"/>
                    </a:moveTo>
                    <a:cubicBezTo>
                      <a:pt x="1354" y="7519"/>
                      <a:pt x="2507" y="15038"/>
                      <a:pt x="2281" y="30301"/>
                    </a:cubicBezTo>
                    <a:cubicBezTo>
                      <a:pt x="2080" y="45539"/>
                      <a:pt x="7294" y="50878"/>
                      <a:pt x="14286" y="51905"/>
                    </a:cubicBezTo>
                    <a:cubicBezTo>
                      <a:pt x="14596" y="51952"/>
                      <a:pt x="14902" y="51975"/>
                      <a:pt x="15202" y="51975"/>
                    </a:cubicBezTo>
                    <a:cubicBezTo>
                      <a:pt x="21681" y="51975"/>
                      <a:pt x="25540" y="41223"/>
                      <a:pt x="20151" y="24863"/>
                    </a:cubicBezTo>
                    <a:cubicBezTo>
                      <a:pt x="14512" y="7745"/>
                      <a:pt x="1" y="1"/>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8"/>
              <p:cNvSpPr/>
              <p:nvPr/>
            </p:nvSpPr>
            <p:spPr>
              <a:xfrm>
                <a:off x="8314010" y="3060996"/>
                <a:ext cx="699872" cy="2183071"/>
              </a:xfrm>
              <a:custGeom>
                <a:avLst/>
                <a:gdLst/>
                <a:ahLst/>
                <a:cxnLst/>
                <a:rect l="l" t="t" r="r" b="b"/>
                <a:pathLst>
                  <a:path w="14349" h="44758" extrusionOk="0">
                    <a:moveTo>
                      <a:pt x="602" y="0"/>
                    </a:moveTo>
                    <a:cubicBezTo>
                      <a:pt x="301" y="0"/>
                      <a:pt x="0" y="302"/>
                      <a:pt x="213" y="603"/>
                    </a:cubicBezTo>
                    <a:cubicBezTo>
                      <a:pt x="6278" y="9174"/>
                      <a:pt x="9937" y="19200"/>
                      <a:pt x="11892" y="29450"/>
                    </a:cubicBezTo>
                    <a:cubicBezTo>
                      <a:pt x="12820" y="34312"/>
                      <a:pt x="13496" y="39375"/>
                      <a:pt x="13421" y="44363"/>
                    </a:cubicBezTo>
                    <a:cubicBezTo>
                      <a:pt x="13421" y="44626"/>
                      <a:pt x="13628" y="44757"/>
                      <a:pt x="13838" y="44757"/>
                    </a:cubicBezTo>
                    <a:cubicBezTo>
                      <a:pt x="14048" y="44757"/>
                      <a:pt x="14261" y="44626"/>
                      <a:pt x="14273" y="44363"/>
                    </a:cubicBezTo>
                    <a:cubicBezTo>
                      <a:pt x="14348" y="39651"/>
                      <a:pt x="13697" y="34864"/>
                      <a:pt x="12895" y="30227"/>
                    </a:cubicBezTo>
                    <a:cubicBezTo>
                      <a:pt x="11115" y="20227"/>
                      <a:pt x="7707" y="10403"/>
                      <a:pt x="2118" y="1906"/>
                    </a:cubicBezTo>
                    <a:cubicBezTo>
                      <a:pt x="1742" y="1305"/>
                      <a:pt x="1341" y="753"/>
                      <a:pt x="940" y="177"/>
                    </a:cubicBezTo>
                    <a:cubicBezTo>
                      <a:pt x="852" y="52"/>
                      <a:pt x="727" y="0"/>
                      <a:pt x="6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1" name="Google Shape;241;p8"/>
            <p:cNvGrpSpPr/>
            <p:nvPr/>
          </p:nvGrpSpPr>
          <p:grpSpPr>
            <a:xfrm>
              <a:off x="6335887" y="2865460"/>
              <a:ext cx="2515815" cy="3008588"/>
              <a:chOff x="6335887" y="2865460"/>
              <a:chExt cx="2515815" cy="3008588"/>
            </a:xfrm>
          </p:grpSpPr>
          <p:sp>
            <p:nvSpPr>
              <p:cNvPr id="242" name="Google Shape;242;p8"/>
              <p:cNvSpPr/>
              <p:nvPr/>
            </p:nvSpPr>
            <p:spPr>
              <a:xfrm>
                <a:off x="6335887" y="2865460"/>
                <a:ext cx="2515815" cy="3008588"/>
              </a:xfrm>
              <a:custGeom>
                <a:avLst/>
                <a:gdLst/>
                <a:ahLst/>
                <a:cxnLst/>
                <a:rect l="l" t="t" r="r" b="b"/>
                <a:pathLst>
                  <a:path w="51580" h="61683" extrusionOk="0">
                    <a:moveTo>
                      <a:pt x="6811" y="0"/>
                    </a:moveTo>
                    <a:cubicBezTo>
                      <a:pt x="6450" y="0"/>
                      <a:pt x="6092" y="72"/>
                      <a:pt x="5740" y="226"/>
                    </a:cubicBezTo>
                    <a:cubicBezTo>
                      <a:pt x="1" y="2732"/>
                      <a:pt x="7419" y="12757"/>
                      <a:pt x="10652" y="16843"/>
                    </a:cubicBezTo>
                    <a:cubicBezTo>
                      <a:pt x="13885" y="20903"/>
                      <a:pt x="14738" y="24136"/>
                      <a:pt x="12632" y="24136"/>
                    </a:cubicBezTo>
                    <a:cubicBezTo>
                      <a:pt x="11620" y="24136"/>
                      <a:pt x="10310" y="23643"/>
                      <a:pt x="9305" y="23643"/>
                    </a:cubicBezTo>
                    <a:cubicBezTo>
                      <a:pt x="8245" y="23643"/>
                      <a:pt x="7524" y="24191"/>
                      <a:pt x="7845" y="26442"/>
                    </a:cubicBezTo>
                    <a:cubicBezTo>
                      <a:pt x="8472" y="30828"/>
                      <a:pt x="13484" y="31981"/>
                      <a:pt x="15565" y="34587"/>
                    </a:cubicBezTo>
                    <a:cubicBezTo>
                      <a:pt x="17645" y="37194"/>
                      <a:pt x="19224" y="39274"/>
                      <a:pt x="15865" y="40026"/>
                    </a:cubicBezTo>
                    <a:cubicBezTo>
                      <a:pt x="12532" y="40752"/>
                      <a:pt x="14312" y="44086"/>
                      <a:pt x="21003" y="48372"/>
                    </a:cubicBezTo>
                    <a:cubicBezTo>
                      <a:pt x="27670" y="52657"/>
                      <a:pt x="25063" y="55164"/>
                      <a:pt x="20677" y="55464"/>
                    </a:cubicBezTo>
                    <a:cubicBezTo>
                      <a:pt x="16292" y="55790"/>
                      <a:pt x="21830" y="61204"/>
                      <a:pt x="34663" y="61630"/>
                    </a:cubicBezTo>
                    <a:cubicBezTo>
                      <a:pt x="35750" y="61666"/>
                      <a:pt x="36757" y="61682"/>
                      <a:pt x="37691" y="61682"/>
                    </a:cubicBezTo>
                    <a:cubicBezTo>
                      <a:pt x="47792" y="61682"/>
                      <a:pt x="49199" y="59750"/>
                      <a:pt x="49199" y="59750"/>
                    </a:cubicBezTo>
                    <a:cubicBezTo>
                      <a:pt x="49199" y="59750"/>
                      <a:pt x="51580" y="39600"/>
                      <a:pt x="46993" y="38547"/>
                    </a:cubicBezTo>
                    <a:cubicBezTo>
                      <a:pt x="46698" y="38481"/>
                      <a:pt x="46431" y="38450"/>
                      <a:pt x="46191" y="38450"/>
                    </a:cubicBezTo>
                    <a:cubicBezTo>
                      <a:pt x="43072" y="38450"/>
                      <a:pt x="44253" y="43605"/>
                      <a:pt x="42383" y="43605"/>
                    </a:cubicBezTo>
                    <a:cubicBezTo>
                      <a:pt x="42156" y="43605"/>
                      <a:pt x="41884" y="43529"/>
                      <a:pt x="41555" y="43359"/>
                    </a:cubicBezTo>
                    <a:cubicBezTo>
                      <a:pt x="38322" y="41680"/>
                      <a:pt x="39274" y="38146"/>
                      <a:pt x="40001" y="32707"/>
                    </a:cubicBezTo>
                    <a:cubicBezTo>
                      <a:pt x="40689" y="27557"/>
                      <a:pt x="38006" y="24002"/>
                      <a:pt x="36038" y="24002"/>
                    </a:cubicBezTo>
                    <a:cubicBezTo>
                      <a:pt x="35928" y="24002"/>
                      <a:pt x="35820" y="24013"/>
                      <a:pt x="35715" y="24036"/>
                    </a:cubicBezTo>
                    <a:cubicBezTo>
                      <a:pt x="33735" y="24462"/>
                      <a:pt x="37921" y="31028"/>
                      <a:pt x="33635" y="31454"/>
                    </a:cubicBezTo>
                    <a:cubicBezTo>
                      <a:pt x="33501" y="31468"/>
                      <a:pt x="33371" y="31474"/>
                      <a:pt x="33246" y="31474"/>
                    </a:cubicBezTo>
                    <a:cubicBezTo>
                      <a:pt x="29381" y="31474"/>
                      <a:pt x="29868" y="25206"/>
                      <a:pt x="29650" y="19549"/>
                    </a:cubicBezTo>
                    <a:cubicBezTo>
                      <a:pt x="29467" y="14216"/>
                      <a:pt x="24831" y="6603"/>
                      <a:pt x="21890" y="6603"/>
                    </a:cubicBezTo>
                    <a:cubicBezTo>
                      <a:pt x="21611" y="6603"/>
                      <a:pt x="21347" y="6672"/>
                      <a:pt x="21104" y="6817"/>
                    </a:cubicBezTo>
                    <a:cubicBezTo>
                      <a:pt x="18271" y="8472"/>
                      <a:pt x="25389" y="12757"/>
                      <a:pt x="21931" y="14838"/>
                    </a:cubicBezTo>
                    <a:cubicBezTo>
                      <a:pt x="21752" y="14947"/>
                      <a:pt x="21563" y="14999"/>
                      <a:pt x="21366" y="14999"/>
                    </a:cubicBezTo>
                    <a:cubicBezTo>
                      <a:pt x="18002" y="14999"/>
                      <a:pt x="12022" y="0"/>
                      <a:pt x="68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8"/>
              <p:cNvSpPr/>
              <p:nvPr/>
            </p:nvSpPr>
            <p:spPr>
              <a:xfrm>
                <a:off x="6749104" y="3350765"/>
                <a:ext cx="1980363" cy="2429824"/>
              </a:xfrm>
              <a:custGeom>
                <a:avLst/>
                <a:gdLst/>
                <a:ahLst/>
                <a:cxnLst/>
                <a:rect l="l" t="t" r="r" b="b"/>
                <a:pathLst>
                  <a:path w="40602" h="49817" extrusionOk="0">
                    <a:moveTo>
                      <a:pt x="3434" y="0"/>
                    </a:moveTo>
                    <a:cubicBezTo>
                      <a:pt x="3433" y="0"/>
                      <a:pt x="0" y="301"/>
                      <a:pt x="3759" y="5213"/>
                    </a:cubicBezTo>
                    <a:cubicBezTo>
                      <a:pt x="7519" y="10126"/>
                      <a:pt x="10952" y="15239"/>
                      <a:pt x="8772" y="16391"/>
                    </a:cubicBezTo>
                    <a:cubicBezTo>
                      <a:pt x="8282" y="16647"/>
                      <a:pt x="7644" y="16717"/>
                      <a:pt x="6979" y="16717"/>
                    </a:cubicBezTo>
                    <a:cubicBezTo>
                      <a:pt x="6190" y="16717"/>
                      <a:pt x="5362" y="16619"/>
                      <a:pt x="4697" y="16619"/>
                    </a:cubicBezTo>
                    <a:cubicBezTo>
                      <a:pt x="3396" y="16619"/>
                      <a:pt x="2715" y="16992"/>
                      <a:pt x="4160" y="19198"/>
                    </a:cubicBezTo>
                    <a:cubicBezTo>
                      <a:pt x="6992" y="23484"/>
                      <a:pt x="10226" y="22657"/>
                      <a:pt x="12205" y="26717"/>
                    </a:cubicBezTo>
                    <a:cubicBezTo>
                      <a:pt x="14185" y="30802"/>
                      <a:pt x="7719" y="31003"/>
                      <a:pt x="9799" y="34236"/>
                    </a:cubicBezTo>
                    <a:cubicBezTo>
                      <a:pt x="11905" y="37469"/>
                      <a:pt x="17845" y="38848"/>
                      <a:pt x="19298" y="42908"/>
                    </a:cubicBezTo>
                    <a:cubicBezTo>
                      <a:pt x="20777" y="46993"/>
                      <a:pt x="12306" y="45514"/>
                      <a:pt x="16065" y="47820"/>
                    </a:cubicBezTo>
                    <a:cubicBezTo>
                      <a:pt x="18297" y="49189"/>
                      <a:pt x="24948" y="49816"/>
                      <a:pt x="30424" y="49816"/>
                    </a:cubicBezTo>
                    <a:cubicBezTo>
                      <a:pt x="34170" y="49816"/>
                      <a:pt x="37365" y="49523"/>
                      <a:pt x="38221" y="48973"/>
                    </a:cubicBezTo>
                    <a:cubicBezTo>
                      <a:pt x="40301" y="47620"/>
                      <a:pt x="40602" y="32056"/>
                      <a:pt x="38847" y="31630"/>
                    </a:cubicBezTo>
                    <a:cubicBezTo>
                      <a:pt x="38790" y="31616"/>
                      <a:pt x="38733" y="31609"/>
                      <a:pt x="38675" y="31609"/>
                    </a:cubicBezTo>
                    <a:cubicBezTo>
                      <a:pt x="37155" y="31609"/>
                      <a:pt x="35192" y="36091"/>
                      <a:pt x="32609" y="36091"/>
                    </a:cubicBezTo>
                    <a:cubicBezTo>
                      <a:pt x="32198" y="36091"/>
                      <a:pt x="31771" y="35978"/>
                      <a:pt x="31328" y="35715"/>
                    </a:cubicBezTo>
                    <a:cubicBezTo>
                      <a:pt x="27970" y="33710"/>
                      <a:pt x="30075" y="28071"/>
                      <a:pt x="30075" y="24311"/>
                    </a:cubicBezTo>
                    <a:cubicBezTo>
                      <a:pt x="30075" y="21548"/>
                      <a:pt x="29669" y="19868"/>
                      <a:pt x="29006" y="19868"/>
                    </a:cubicBezTo>
                    <a:cubicBezTo>
                      <a:pt x="28767" y="19868"/>
                      <a:pt x="28494" y="20087"/>
                      <a:pt x="28196" y="20552"/>
                    </a:cubicBezTo>
                    <a:cubicBezTo>
                      <a:pt x="27340" y="21872"/>
                      <a:pt x="26029" y="24683"/>
                      <a:pt x="24252" y="24683"/>
                    </a:cubicBezTo>
                    <a:cubicBezTo>
                      <a:pt x="23635" y="24683"/>
                      <a:pt x="22961" y="24344"/>
                      <a:pt x="22231" y="23484"/>
                    </a:cubicBezTo>
                    <a:cubicBezTo>
                      <a:pt x="19424" y="20151"/>
                      <a:pt x="18672" y="12532"/>
                      <a:pt x="18797" y="8973"/>
                    </a:cubicBezTo>
                    <a:cubicBezTo>
                      <a:pt x="18887" y="5771"/>
                      <a:pt x="18126" y="3341"/>
                      <a:pt x="17060" y="3341"/>
                    </a:cubicBezTo>
                    <a:cubicBezTo>
                      <a:pt x="16940" y="3341"/>
                      <a:pt x="16818" y="3371"/>
                      <a:pt x="16692" y="3434"/>
                    </a:cubicBezTo>
                    <a:cubicBezTo>
                      <a:pt x="15560" y="4000"/>
                      <a:pt x="15532" y="8408"/>
                      <a:pt x="13784" y="8408"/>
                    </a:cubicBezTo>
                    <a:cubicBezTo>
                      <a:pt x="13596" y="8408"/>
                      <a:pt x="13389" y="8358"/>
                      <a:pt x="13158" y="8246"/>
                    </a:cubicBezTo>
                    <a:cubicBezTo>
                      <a:pt x="10752" y="7093"/>
                      <a:pt x="8346" y="201"/>
                      <a:pt x="34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8"/>
              <p:cNvSpPr/>
              <p:nvPr/>
            </p:nvSpPr>
            <p:spPr>
              <a:xfrm>
                <a:off x="6985611" y="3487333"/>
                <a:ext cx="1203865" cy="2225506"/>
              </a:xfrm>
              <a:custGeom>
                <a:avLst/>
                <a:gdLst/>
                <a:ahLst/>
                <a:cxnLst/>
                <a:rect l="l" t="t" r="r" b="b"/>
                <a:pathLst>
                  <a:path w="24682" h="45628" extrusionOk="0">
                    <a:moveTo>
                      <a:pt x="595" y="0"/>
                    </a:moveTo>
                    <a:cubicBezTo>
                      <a:pt x="288" y="0"/>
                      <a:pt x="0" y="426"/>
                      <a:pt x="289" y="734"/>
                    </a:cubicBezTo>
                    <a:cubicBezTo>
                      <a:pt x="6605" y="7601"/>
                      <a:pt x="11216" y="16022"/>
                      <a:pt x="15226" y="24393"/>
                    </a:cubicBezTo>
                    <a:cubicBezTo>
                      <a:pt x="18209" y="30634"/>
                      <a:pt x="20840" y="37025"/>
                      <a:pt x="23146" y="43516"/>
                    </a:cubicBezTo>
                    <a:cubicBezTo>
                      <a:pt x="23372" y="44118"/>
                      <a:pt x="23572" y="44744"/>
                      <a:pt x="23773" y="45346"/>
                    </a:cubicBezTo>
                    <a:cubicBezTo>
                      <a:pt x="23842" y="45543"/>
                      <a:pt x="24007" y="45628"/>
                      <a:pt x="24172" y="45628"/>
                    </a:cubicBezTo>
                    <a:cubicBezTo>
                      <a:pt x="24427" y="45628"/>
                      <a:pt x="24681" y="45425"/>
                      <a:pt x="24575" y="45120"/>
                    </a:cubicBezTo>
                    <a:cubicBezTo>
                      <a:pt x="23171" y="40860"/>
                      <a:pt x="21517" y="36674"/>
                      <a:pt x="19763" y="32539"/>
                    </a:cubicBezTo>
                    <a:cubicBezTo>
                      <a:pt x="16254" y="24168"/>
                      <a:pt x="12244" y="15947"/>
                      <a:pt x="7231" y="8378"/>
                    </a:cubicBezTo>
                    <a:cubicBezTo>
                      <a:pt x="5326" y="5471"/>
                      <a:pt x="3221" y="2689"/>
                      <a:pt x="865" y="133"/>
                    </a:cubicBezTo>
                    <a:cubicBezTo>
                      <a:pt x="784" y="39"/>
                      <a:pt x="689" y="0"/>
                      <a:pt x="5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5" name="Google Shape;245;p8"/>
            <p:cNvGrpSpPr/>
            <p:nvPr/>
          </p:nvGrpSpPr>
          <p:grpSpPr>
            <a:xfrm>
              <a:off x="5689236" y="4175880"/>
              <a:ext cx="2266428" cy="1679323"/>
              <a:chOff x="5689236" y="4175880"/>
              <a:chExt cx="2266428" cy="1679323"/>
            </a:xfrm>
          </p:grpSpPr>
          <p:sp>
            <p:nvSpPr>
              <p:cNvPr id="246" name="Google Shape;246;p8"/>
              <p:cNvSpPr/>
              <p:nvPr/>
            </p:nvSpPr>
            <p:spPr>
              <a:xfrm>
                <a:off x="5689236" y="4175880"/>
                <a:ext cx="2266428" cy="1679323"/>
              </a:xfrm>
              <a:custGeom>
                <a:avLst/>
                <a:gdLst/>
                <a:ahLst/>
                <a:cxnLst/>
                <a:rect l="l" t="t" r="r" b="b"/>
                <a:pathLst>
                  <a:path w="46467" h="34430" extrusionOk="0">
                    <a:moveTo>
                      <a:pt x="0" y="1"/>
                    </a:moveTo>
                    <a:lnTo>
                      <a:pt x="0" y="1"/>
                    </a:lnTo>
                    <a:cubicBezTo>
                      <a:pt x="2" y="6"/>
                      <a:pt x="10633" y="34430"/>
                      <a:pt x="31436" y="34430"/>
                    </a:cubicBezTo>
                    <a:cubicBezTo>
                      <a:pt x="35966" y="34430"/>
                      <a:pt x="40978" y="32798"/>
                      <a:pt x="46467" y="28823"/>
                    </a:cubicBezTo>
                    <a:cubicBezTo>
                      <a:pt x="46467" y="28823"/>
                      <a:pt x="36342" y="12933"/>
                      <a:pt x="18371" y="7093"/>
                    </a:cubicBezTo>
                    <a:cubicBezTo>
                      <a:pt x="433" y="1256"/>
                      <a:pt x="1" y="2"/>
                      <a:pt x="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8"/>
              <p:cNvSpPr/>
              <p:nvPr/>
            </p:nvSpPr>
            <p:spPr>
              <a:xfrm>
                <a:off x="5903161" y="4420386"/>
                <a:ext cx="1874033" cy="1281319"/>
              </a:xfrm>
              <a:custGeom>
                <a:avLst/>
                <a:gdLst/>
                <a:ahLst/>
                <a:cxnLst/>
                <a:rect l="l" t="t" r="r" b="b"/>
                <a:pathLst>
                  <a:path w="38422" h="26270" extrusionOk="0">
                    <a:moveTo>
                      <a:pt x="0" y="0"/>
                    </a:moveTo>
                    <a:lnTo>
                      <a:pt x="0" y="0"/>
                    </a:lnTo>
                    <a:cubicBezTo>
                      <a:pt x="8916" y="21722"/>
                      <a:pt x="20449" y="26270"/>
                      <a:pt x="28544" y="26270"/>
                    </a:cubicBezTo>
                    <a:cubicBezTo>
                      <a:pt x="34375" y="26270"/>
                      <a:pt x="38422" y="23910"/>
                      <a:pt x="38422" y="23910"/>
                    </a:cubicBezTo>
                    <a:cubicBezTo>
                      <a:pt x="37394" y="22331"/>
                      <a:pt x="33635" y="14812"/>
                      <a:pt x="21404" y="8872"/>
                    </a:cubicBezTo>
                    <a:cubicBezTo>
                      <a:pt x="9199" y="2908"/>
                      <a:pt x="1" y="0"/>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8"/>
              <p:cNvSpPr/>
              <p:nvPr/>
            </p:nvSpPr>
            <p:spPr>
              <a:xfrm>
                <a:off x="6052849" y="4583097"/>
                <a:ext cx="1630304" cy="1024324"/>
              </a:xfrm>
              <a:custGeom>
                <a:avLst/>
                <a:gdLst/>
                <a:ahLst/>
                <a:cxnLst/>
                <a:rect l="l" t="t" r="r" b="b"/>
                <a:pathLst>
                  <a:path w="33425" h="21001" extrusionOk="0">
                    <a:moveTo>
                      <a:pt x="602" y="1"/>
                    </a:moveTo>
                    <a:cubicBezTo>
                      <a:pt x="276" y="1"/>
                      <a:pt x="0" y="410"/>
                      <a:pt x="290" y="699"/>
                    </a:cubicBezTo>
                    <a:cubicBezTo>
                      <a:pt x="6656" y="6915"/>
                      <a:pt x="14049" y="12003"/>
                      <a:pt x="21919" y="16138"/>
                    </a:cubicBezTo>
                    <a:cubicBezTo>
                      <a:pt x="25403" y="17968"/>
                      <a:pt x="29012" y="19697"/>
                      <a:pt x="32746" y="20975"/>
                    </a:cubicBezTo>
                    <a:cubicBezTo>
                      <a:pt x="32795" y="20992"/>
                      <a:pt x="32841" y="21000"/>
                      <a:pt x="32885" y="21000"/>
                    </a:cubicBezTo>
                    <a:cubicBezTo>
                      <a:pt x="33285" y="21000"/>
                      <a:pt x="33424" y="20331"/>
                      <a:pt x="32972" y="20173"/>
                    </a:cubicBezTo>
                    <a:cubicBezTo>
                      <a:pt x="29313" y="18920"/>
                      <a:pt x="25754" y="17191"/>
                      <a:pt x="22345" y="15411"/>
                    </a:cubicBezTo>
                    <a:cubicBezTo>
                      <a:pt x="14526" y="11351"/>
                      <a:pt x="7207" y="6263"/>
                      <a:pt x="891" y="123"/>
                    </a:cubicBezTo>
                    <a:cubicBezTo>
                      <a:pt x="799" y="37"/>
                      <a:pt x="698" y="1"/>
                      <a:pt x="60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49" name="Google Shape;249;p8"/>
          <p:cNvSpPr/>
          <p:nvPr/>
        </p:nvSpPr>
        <p:spPr>
          <a:xfrm>
            <a:off x="-464433" y="478167"/>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0" name="Google Shape;250;p8"/>
          <p:cNvSpPr/>
          <p:nvPr/>
        </p:nvSpPr>
        <p:spPr>
          <a:xfrm>
            <a:off x="11362036" y="2538266"/>
            <a:ext cx="1186179" cy="567511"/>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98054881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251"/>
        <p:cNvGrpSpPr/>
        <p:nvPr/>
      </p:nvGrpSpPr>
      <p:grpSpPr>
        <a:xfrm>
          <a:off x="0" y="0"/>
          <a:ext cx="0" cy="0"/>
          <a:chOff x="0" y="0"/>
          <a:chExt cx="0" cy="0"/>
        </a:xfrm>
      </p:grpSpPr>
      <p:grpSp>
        <p:nvGrpSpPr>
          <p:cNvPr id="252" name="Google Shape;252;p9"/>
          <p:cNvGrpSpPr/>
          <p:nvPr/>
        </p:nvGrpSpPr>
        <p:grpSpPr>
          <a:xfrm>
            <a:off x="10751557" y="108596"/>
            <a:ext cx="1670039" cy="5935597"/>
            <a:chOff x="8063667" y="81447"/>
            <a:chExt cx="1252529" cy="4451698"/>
          </a:xfrm>
        </p:grpSpPr>
        <p:sp>
          <p:nvSpPr>
            <p:cNvPr id="253" name="Google Shape;253;p9"/>
            <p:cNvSpPr/>
            <p:nvPr/>
          </p:nvSpPr>
          <p:spPr>
            <a:xfrm>
              <a:off x="8113524" y="814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9"/>
            <p:cNvSpPr/>
            <p:nvPr/>
          </p:nvSpPr>
          <p:spPr>
            <a:xfrm>
              <a:off x="8862773" y="13475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9"/>
            <p:cNvSpPr/>
            <p:nvPr/>
          </p:nvSpPr>
          <p:spPr>
            <a:xfrm>
              <a:off x="8063667" y="1882553"/>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9"/>
            <p:cNvSpPr/>
            <p:nvPr/>
          </p:nvSpPr>
          <p:spPr>
            <a:xfrm>
              <a:off x="8591885" y="252073"/>
              <a:ext cx="38584" cy="428107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9"/>
            <p:cNvSpPr/>
            <p:nvPr/>
          </p:nvSpPr>
          <p:spPr>
            <a:xfrm>
              <a:off x="8586274" y="3116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9"/>
            <p:cNvSpPr/>
            <p:nvPr/>
          </p:nvSpPr>
          <p:spPr>
            <a:xfrm>
              <a:off x="8388384" y="5816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9"/>
            <p:cNvSpPr/>
            <p:nvPr/>
          </p:nvSpPr>
          <p:spPr>
            <a:xfrm>
              <a:off x="8587366" y="16127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9"/>
            <p:cNvSpPr/>
            <p:nvPr/>
          </p:nvSpPr>
          <p:spPr>
            <a:xfrm>
              <a:off x="8272233" y="20142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9"/>
            <p:cNvSpPr/>
            <p:nvPr/>
          </p:nvSpPr>
          <p:spPr>
            <a:xfrm>
              <a:off x="8179520" y="20574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2" name="Google Shape;262;p9"/>
          <p:cNvGrpSpPr/>
          <p:nvPr/>
        </p:nvGrpSpPr>
        <p:grpSpPr>
          <a:xfrm>
            <a:off x="-403800" y="434413"/>
            <a:ext cx="1680528" cy="4545953"/>
            <a:chOff x="-302850" y="325809"/>
            <a:chExt cx="1260396" cy="3409465"/>
          </a:xfrm>
        </p:grpSpPr>
        <p:sp>
          <p:nvSpPr>
            <p:cNvPr id="263" name="Google Shape;263;p9"/>
            <p:cNvSpPr/>
            <p:nvPr/>
          </p:nvSpPr>
          <p:spPr>
            <a:xfrm>
              <a:off x="2729" y="325809"/>
              <a:ext cx="895503" cy="791843"/>
            </a:xfrm>
            <a:custGeom>
              <a:avLst/>
              <a:gdLst/>
              <a:ahLst/>
              <a:cxnLst/>
              <a:rect l="l" t="t" r="r" b="b"/>
              <a:pathLst>
                <a:path w="23077" h="20407" extrusionOk="0">
                  <a:moveTo>
                    <a:pt x="11527" y="1"/>
                  </a:moveTo>
                  <a:cubicBezTo>
                    <a:pt x="5159" y="1"/>
                    <a:pt x="0" y="4566"/>
                    <a:pt x="0" y="10204"/>
                  </a:cubicBezTo>
                  <a:cubicBezTo>
                    <a:pt x="0" y="15842"/>
                    <a:pt x="5159" y="20407"/>
                    <a:pt x="11527" y="20407"/>
                  </a:cubicBezTo>
                  <a:cubicBezTo>
                    <a:pt x="17918" y="20407"/>
                    <a:pt x="23077" y="15842"/>
                    <a:pt x="23077" y="10204"/>
                  </a:cubicBezTo>
                  <a:cubicBezTo>
                    <a:pt x="23077" y="4566"/>
                    <a:pt x="17918" y="1"/>
                    <a:pt x="11527" y="1"/>
                  </a:cubicBezTo>
                  <a:close/>
                </a:path>
              </a:pathLst>
            </a:custGeom>
            <a:solidFill>
              <a:srgbClr val="08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4" name="Google Shape;264;p9"/>
            <p:cNvSpPr/>
            <p:nvPr/>
          </p:nvSpPr>
          <p:spPr>
            <a:xfrm>
              <a:off x="534146" y="1231014"/>
              <a:ext cx="225884" cy="226762"/>
            </a:xfrm>
            <a:custGeom>
              <a:avLst/>
              <a:gdLst/>
              <a:ahLst/>
              <a:cxnLst/>
              <a:rect l="l" t="t" r="r" b="b"/>
              <a:pathLst>
                <a:path w="5821" h="5844" extrusionOk="0">
                  <a:moveTo>
                    <a:pt x="2922" y="0"/>
                  </a:moveTo>
                  <a:cubicBezTo>
                    <a:pt x="1301" y="0"/>
                    <a:pt x="0" y="1301"/>
                    <a:pt x="0" y="2922"/>
                  </a:cubicBezTo>
                  <a:cubicBezTo>
                    <a:pt x="0" y="4543"/>
                    <a:pt x="1301" y="5844"/>
                    <a:pt x="2922" y="5844"/>
                  </a:cubicBezTo>
                  <a:cubicBezTo>
                    <a:pt x="4520" y="5844"/>
                    <a:pt x="5821" y="4543"/>
                    <a:pt x="5821" y="2922"/>
                  </a:cubicBezTo>
                  <a:cubicBezTo>
                    <a:pt x="5821" y="1301"/>
                    <a:pt x="4520" y="0"/>
                    <a:pt x="2922" y="0"/>
                  </a:cubicBezTo>
                  <a:close/>
                </a:path>
              </a:pathLst>
            </a:custGeom>
            <a:solidFill>
              <a:srgbClr val="08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 name="Google Shape;265;p9"/>
            <p:cNvSpPr/>
            <p:nvPr/>
          </p:nvSpPr>
          <p:spPr>
            <a:xfrm>
              <a:off x="-302850" y="1565810"/>
              <a:ext cx="596122" cy="669615"/>
            </a:xfrm>
            <a:custGeom>
              <a:avLst/>
              <a:gdLst/>
              <a:ahLst/>
              <a:cxnLst/>
              <a:rect l="l" t="t" r="r" b="b"/>
              <a:pathLst>
                <a:path w="15362" h="17257" extrusionOk="0">
                  <a:moveTo>
                    <a:pt x="7670" y="0"/>
                  </a:moveTo>
                  <a:cubicBezTo>
                    <a:pt x="3447" y="0"/>
                    <a:pt x="0" y="3858"/>
                    <a:pt x="0" y="8628"/>
                  </a:cubicBezTo>
                  <a:cubicBezTo>
                    <a:pt x="0" y="13376"/>
                    <a:pt x="3447" y="17256"/>
                    <a:pt x="7670" y="17256"/>
                  </a:cubicBezTo>
                  <a:cubicBezTo>
                    <a:pt x="11915" y="17256"/>
                    <a:pt x="15362" y="13376"/>
                    <a:pt x="15362" y="8628"/>
                  </a:cubicBezTo>
                  <a:cubicBezTo>
                    <a:pt x="15362" y="3858"/>
                    <a:pt x="11915" y="0"/>
                    <a:pt x="7670" y="0"/>
                  </a:cubicBezTo>
                  <a:close/>
                </a:path>
              </a:pathLst>
            </a:custGeom>
            <a:solidFill>
              <a:srgbClr val="08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6" name="Google Shape;266;p9"/>
            <p:cNvSpPr/>
            <p:nvPr/>
          </p:nvSpPr>
          <p:spPr>
            <a:xfrm>
              <a:off x="578421" y="2855362"/>
              <a:ext cx="379125" cy="383563"/>
            </a:xfrm>
            <a:custGeom>
              <a:avLst/>
              <a:gdLst/>
              <a:ahLst/>
              <a:cxnLst/>
              <a:rect l="l" t="t" r="r" b="b"/>
              <a:pathLst>
                <a:path w="9770" h="9885" extrusionOk="0">
                  <a:moveTo>
                    <a:pt x="4885" y="1"/>
                  </a:moveTo>
                  <a:cubicBezTo>
                    <a:pt x="2192" y="1"/>
                    <a:pt x="1" y="2215"/>
                    <a:pt x="1" y="4931"/>
                  </a:cubicBezTo>
                  <a:cubicBezTo>
                    <a:pt x="1" y="7670"/>
                    <a:pt x="2192" y="9884"/>
                    <a:pt x="4885" y="9884"/>
                  </a:cubicBezTo>
                  <a:cubicBezTo>
                    <a:pt x="7579" y="9884"/>
                    <a:pt x="9770" y="7670"/>
                    <a:pt x="9770" y="4931"/>
                  </a:cubicBezTo>
                  <a:cubicBezTo>
                    <a:pt x="9770" y="2215"/>
                    <a:pt x="7579" y="1"/>
                    <a:pt x="4885" y="1"/>
                  </a:cubicBezTo>
                  <a:close/>
                </a:path>
              </a:pathLst>
            </a:custGeom>
            <a:solidFill>
              <a:srgbClr val="0886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9"/>
            <p:cNvSpPr/>
            <p:nvPr/>
          </p:nvSpPr>
          <p:spPr>
            <a:xfrm>
              <a:off x="415445" y="582222"/>
              <a:ext cx="30151" cy="3153052"/>
            </a:xfrm>
            <a:custGeom>
              <a:avLst/>
              <a:gdLst/>
              <a:ahLst/>
              <a:cxnLst/>
              <a:rect l="l" t="t" r="r" b="b"/>
              <a:pathLst>
                <a:path w="777" h="81259" extrusionOk="0">
                  <a:moveTo>
                    <a:pt x="389" y="1"/>
                  </a:moveTo>
                  <a:cubicBezTo>
                    <a:pt x="195" y="1"/>
                    <a:pt x="1" y="126"/>
                    <a:pt x="1" y="377"/>
                  </a:cubicBezTo>
                  <a:lnTo>
                    <a:pt x="1" y="19254"/>
                  </a:lnTo>
                  <a:lnTo>
                    <a:pt x="1" y="55866"/>
                  </a:lnTo>
                  <a:lnTo>
                    <a:pt x="1" y="80152"/>
                  </a:lnTo>
                  <a:lnTo>
                    <a:pt x="1" y="80882"/>
                  </a:lnTo>
                  <a:cubicBezTo>
                    <a:pt x="1" y="81133"/>
                    <a:pt x="195" y="81259"/>
                    <a:pt x="389" y="81259"/>
                  </a:cubicBezTo>
                  <a:cubicBezTo>
                    <a:pt x="583" y="81259"/>
                    <a:pt x="777" y="81133"/>
                    <a:pt x="777" y="80882"/>
                  </a:cubicBezTo>
                  <a:lnTo>
                    <a:pt x="777" y="62006"/>
                  </a:lnTo>
                  <a:lnTo>
                    <a:pt x="777" y="25394"/>
                  </a:lnTo>
                  <a:lnTo>
                    <a:pt x="777" y="1108"/>
                  </a:lnTo>
                  <a:lnTo>
                    <a:pt x="777" y="377"/>
                  </a:lnTo>
                  <a:cubicBezTo>
                    <a:pt x="777" y="126"/>
                    <a:pt x="583" y="1"/>
                    <a:pt x="389"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9"/>
            <p:cNvSpPr/>
            <p:nvPr/>
          </p:nvSpPr>
          <p:spPr>
            <a:xfrm>
              <a:off x="410129" y="649158"/>
              <a:ext cx="203765" cy="278990"/>
            </a:xfrm>
            <a:custGeom>
              <a:avLst/>
              <a:gdLst/>
              <a:ahLst/>
              <a:cxnLst/>
              <a:rect l="l" t="t" r="r" b="b"/>
              <a:pathLst>
                <a:path w="5251" h="7190" extrusionOk="0">
                  <a:moveTo>
                    <a:pt x="4588" y="0"/>
                  </a:moveTo>
                  <a:cubicBezTo>
                    <a:pt x="4366" y="0"/>
                    <a:pt x="4123" y="190"/>
                    <a:pt x="4178" y="478"/>
                  </a:cubicBezTo>
                  <a:cubicBezTo>
                    <a:pt x="4497" y="2396"/>
                    <a:pt x="4360" y="4610"/>
                    <a:pt x="2603" y="5774"/>
                  </a:cubicBezTo>
                  <a:cubicBezTo>
                    <a:pt x="1987" y="6162"/>
                    <a:pt x="1211" y="6413"/>
                    <a:pt x="503" y="6436"/>
                  </a:cubicBezTo>
                  <a:cubicBezTo>
                    <a:pt x="1" y="6436"/>
                    <a:pt x="1" y="7189"/>
                    <a:pt x="503" y="7189"/>
                  </a:cubicBezTo>
                  <a:cubicBezTo>
                    <a:pt x="1485" y="7166"/>
                    <a:pt x="2512" y="6778"/>
                    <a:pt x="3288" y="6185"/>
                  </a:cubicBezTo>
                  <a:cubicBezTo>
                    <a:pt x="5137" y="4815"/>
                    <a:pt x="5251" y="2373"/>
                    <a:pt x="4908" y="273"/>
                  </a:cubicBezTo>
                  <a:cubicBezTo>
                    <a:pt x="4872" y="83"/>
                    <a:pt x="4735" y="0"/>
                    <a:pt x="4588" y="0"/>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 name="Google Shape;269;p9"/>
            <p:cNvSpPr/>
            <p:nvPr/>
          </p:nvSpPr>
          <p:spPr>
            <a:xfrm>
              <a:off x="243622" y="804526"/>
              <a:ext cx="208616" cy="215470"/>
            </a:xfrm>
            <a:custGeom>
              <a:avLst/>
              <a:gdLst/>
              <a:ahLst/>
              <a:cxnLst/>
              <a:rect l="l" t="t" r="r" b="b"/>
              <a:pathLst>
                <a:path w="5376" h="5553" extrusionOk="0">
                  <a:moveTo>
                    <a:pt x="420" y="1"/>
                  </a:moveTo>
                  <a:cubicBezTo>
                    <a:pt x="229" y="1"/>
                    <a:pt x="35" y="126"/>
                    <a:pt x="24" y="378"/>
                  </a:cubicBezTo>
                  <a:cubicBezTo>
                    <a:pt x="1" y="2226"/>
                    <a:pt x="412" y="4326"/>
                    <a:pt x="2260" y="5194"/>
                  </a:cubicBezTo>
                  <a:cubicBezTo>
                    <a:pt x="2779" y="5431"/>
                    <a:pt x="3384" y="5552"/>
                    <a:pt x="3982" y="5552"/>
                  </a:cubicBezTo>
                  <a:cubicBezTo>
                    <a:pt x="4305" y="5552"/>
                    <a:pt x="4627" y="5517"/>
                    <a:pt x="4931" y="5445"/>
                  </a:cubicBezTo>
                  <a:cubicBezTo>
                    <a:pt x="5376" y="5339"/>
                    <a:pt x="5231" y="4702"/>
                    <a:pt x="4825" y="4702"/>
                  </a:cubicBezTo>
                  <a:cubicBezTo>
                    <a:pt x="4793" y="4702"/>
                    <a:pt x="4760" y="4706"/>
                    <a:pt x="4726" y="4714"/>
                  </a:cubicBezTo>
                  <a:cubicBezTo>
                    <a:pt x="4491" y="4768"/>
                    <a:pt x="4247" y="4794"/>
                    <a:pt x="4000" y="4794"/>
                  </a:cubicBezTo>
                  <a:cubicBezTo>
                    <a:pt x="3621" y="4794"/>
                    <a:pt x="3236" y="4734"/>
                    <a:pt x="2877" y="4623"/>
                  </a:cubicBezTo>
                  <a:cubicBezTo>
                    <a:pt x="1073" y="4075"/>
                    <a:pt x="754" y="1998"/>
                    <a:pt x="800" y="378"/>
                  </a:cubicBezTo>
                  <a:cubicBezTo>
                    <a:pt x="800" y="126"/>
                    <a:pt x="611" y="1"/>
                    <a:pt x="420"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 name="Google Shape;270;p9"/>
            <p:cNvSpPr/>
            <p:nvPr/>
          </p:nvSpPr>
          <p:spPr>
            <a:xfrm>
              <a:off x="409159" y="1279053"/>
              <a:ext cx="292434" cy="389499"/>
            </a:xfrm>
            <a:custGeom>
              <a:avLst/>
              <a:gdLst/>
              <a:ahLst/>
              <a:cxnLst/>
              <a:rect l="l" t="t" r="r" b="b"/>
              <a:pathLst>
                <a:path w="7536" h="10038" extrusionOk="0">
                  <a:moveTo>
                    <a:pt x="7170" y="1"/>
                  </a:moveTo>
                  <a:cubicBezTo>
                    <a:pt x="6982" y="1"/>
                    <a:pt x="6782" y="120"/>
                    <a:pt x="6759" y="360"/>
                  </a:cubicBezTo>
                  <a:cubicBezTo>
                    <a:pt x="6348" y="4058"/>
                    <a:pt x="4134" y="8029"/>
                    <a:pt x="414" y="9285"/>
                  </a:cubicBezTo>
                  <a:cubicBezTo>
                    <a:pt x="1" y="9409"/>
                    <a:pt x="130" y="10037"/>
                    <a:pt x="496" y="10037"/>
                  </a:cubicBezTo>
                  <a:cubicBezTo>
                    <a:pt x="535" y="10037"/>
                    <a:pt x="576" y="10030"/>
                    <a:pt x="619" y="10015"/>
                  </a:cubicBezTo>
                  <a:cubicBezTo>
                    <a:pt x="4682" y="8646"/>
                    <a:pt x="7079" y="4400"/>
                    <a:pt x="7513" y="360"/>
                  </a:cubicBezTo>
                  <a:cubicBezTo>
                    <a:pt x="7535" y="120"/>
                    <a:pt x="7358" y="1"/>
                    <a:pt x="7170"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 name="Google Shape;271;p9"/>
            <p:cNvSpPr/>
            <p:nvPr/>
          </p:nvSpPr>
          <p:spPr>
            <a:xfrm>
              <a:off x="589945" y="1302956"/>
              <a:ext cx="87699" cy="127427"/>
            </a:xfrm>
            <a:custGeom>
              <a:avLst/>
              <a:gdLst/>
              <a:ahLst/>
              <a:cxnLst/>
              <a:rect l="l" t="t" r="r" b="b"/>
              <a:pathLst>
                <a:path w="2260" h="3284" extrusionOk="0">
                  <a:moveTo>
                    <a:pt x="377" y="1"/>
                  </a:moveTo>
                  <a:cubicBezTo>
                    <a:pt x="189" y="1"/>
                    <a:pt x="0" y="121"/>
                    <a:pt x="0" y="360"/>
                  </a:cubicBezTo>
                  <a:cubicBezTo>
                    <a:pt x="0" y="1392"/>
                    <a:pt x="309" y="3284"/>
                    <a:pt x="1684" y="3284"/>
                  </a:cubicBezTo>
                  <a:cubicBezTo>
                    <a:pt x="1709" y="3284"/>
                    <a:pt x="1733" y="3283"/>
                    <a:pt x="1758" y="3282"/>
                  </a:cubicBezTo>
                  <a:cubicBezTo>
                    <a:pt x="2230" y="3237"/>
                    <a:pt x="2259" y="2505"/>
                    <a:pt x="1780" y="2505"/>
                  </a:cubicBezTo>
                  <a:cubicBezTo>
                    <a:pt x="1773" y="2505"/>
                    <a:pt x="1765" y="2506"/>
                    <a:pt x="1758" y="2506"/>
                  </a:cubicBezTo>
                  <a:lnTo>
                    <a:pt x="1689" y="2506"/>
                  </a:lnTo>
                  <a:cubicBezTo>
                    <a:pt x="1553" y="2483"/>
                    <a:pt x="1438" y="2437"/>
                    <a:pt x="1347" y="2369"/>
                  </a:cubicBezTo>
                  <a:cubicBezTo>
                    <a:pt x="776" y="1912"/>
                    <a:pt x="754" y="1022"/>
                    <a:pt x="754" y="360"/>
                  </a:cubicBezTo>
                  <a:cubicBezTo>
                    <a:pt x="754" y="121"/>
                    <a:pt x="565" y="1"/>
                    <a:pt x="377"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 name="Google Shape;272;p9"/>
            <p:cNvSpPr/>
            <p:nvPr/>
          </p:nvSpPr>
          <p:spPr>
            <a:xfrm>
              <a:off x="-23851" y="1930600"/>
              <a:ext cx="473887" cy="537143"/>
            </a:xfrm>
            <a:custGeom>
              <a:avLst/>
              <a:gdLst/>
              <a:ahLst/>
              <a:cxnLst/>
              <a:rect l="l" t="t" r="r" b="b"/>
              <a:pathLst>
                <a:path w="12212" h="13843" extrusionOk="0">
                  <a:moveTo>
                    <a:pt x="362" y="0"/>
                  </a:moveTo>
                  <a:cubicBezTo>
                    <a:pt x="173" y="0"/>
                    <a:pt x="1" y="120"/>
                    <a:pt x="23" y="368"/>
                  </a:cubicBezTo>
                  <a:cubicBezTo>
                    <a:pt x="571" y="4956"/>
                    <a:pt x="2146" y="9818"/>
                    <a:pt x="6300" y="12375"/>
                  </a:cubicBezTo>
                  <a:cubicBezTo>
                    <a:pt x="7662" y="13208"/>
                    <a:pt x="9440" y="13842"/>
                    <a:pt x="11119" y="13842"/>
                  </a:cubicBezTo>
                  <a:cubicBezTo>
                    <a:pt x="11325" y="13842"/>
                    <a:pt x="11530" y="13833"/>
                    <a:pt x="11733" y="13813"/>
                  </a:cubicBezTo>
                  <a:cubicBezTo>
                    <a:pt x="12198" y="13768"/>
                    <a:pt x="12212" y="13057"/>
                    <a:pt x="11774" y="13057"/>
                  </a:cubicBezTo>
                  <a:cubicBezTo>
                    <a:pt x="11760" y="13057"/>
                    <a:pt x="11747" y="13058"/>
                    <a:pt x="11733" y="13059"/>
                  </a:cubicBezTo>
                  <a:cubicBezTo>
                    <a:pt x="11561" y="13074"/>
                    <a:pt x="11389" y="13081"/>
                    <a:pt x="11215" y="13081"/>
                  </a:cubicBezTo>
                  <a:cubicBezTo>
                    <a:pt x="9771" y="13081"/>
                    <a:pt x="8274" y="12591"/>
                    <a:pt x="7031" y="11918"/>
                  </a:cubicBezTo>
                  <a:cubicBezTo>
                    <a:pt x="2876" y="9658"/>
                    <a:pt x="1302" y="4751"/>
                    <a:pt x="799" y="368"/>
                  </a:cubicBezTo>
                  <a:cubicBezTo>
                    <a:pt x="765" y="126"/>
                    <a:pt x="555" y="0"/>
                    <a:pt x="362" y="0"/>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 name="Google Shape;273;p9"/>
            <p:cNvSpPr/>
            <p:nvPr/>
          </p:nvSpPr>
          <p:spPr>
            <a:xfrm>
              <a:off x="410129" y="3018375"/>
              <a:ext cx="443037" cy="277205"/>
            </a:xfrm>
            <a:custGeom>
              <a:avLst/>
              <a:gdLst/>
              <a:ahLst/>
              <a:cxnLst/>
              <a:rect l="l" t="t" r="r" b="b"/>
              <a:pathLst>
                <a:path w="11417" h="7144" extrusionOk="0">
                  <a:moveTo>
                    <a:pt x="10914" y="0"/>
                  </a:moveTo>
                  <a:cubicBezTo>
                    <a:pt x="10802" y="0"/>
                    <a:pt x="10696" y="60"/>
                    <a:pt x="10637" y="205"/>
                  </a:cubicBezTo>
                  <a:cubicBezTo>
                    <a:pt x="8948" y="4108"/>
                    <a:pt x="4657" y="6345"/>
                    <a:pt x="503" y="6368"/>
                  </a:cubicBezTo>
                  <a:cubicBezTo>
                    <a:pt x="1" y="6391"/>
                    <a:pt x="1" y="7144"/>
                    <a:pt x="503" y="7144"/>
                  </a:cubicBezTo>
                  <a:cubicBezTo>
                    <a:pt x="4908" y="7098"/>
                    <a:pt x="9496" y="4725"/>
                    <a:pt x="11277" y="570"/>
                  </a:cubicBezTo>
                  <a:cubicBezTo>
                    <a:pt x="11417" y="275"/>
                    <a:pt x="11153" y="0"/>
                    <a:pt x="10914" y="0"/>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9"/>
            <p:cNvSpPr/>
            <p:nvPr/>
          </p:nvSpPr>
          <p:spPr>
            <a:xfrm>
              <a:off x="687381" y="2992687"/>
              <a:ext cx="93016" cy="170071"/>
            </a:xfrm>
            <a:custGeom>
              <a:avLst/>
              <a:gdLst/>
              <a:ahLst/>
              <a:cxnLst/>
              <a:rect l="l" t="t" r="r" b="b"/>
              <a:pathLst>
                <a:path w="2397" h="4383" extrusionOk="0">
                  <a:moveTo>
                    <a:pt x="1021" y="1"/>
                  </a:moveTo>
                  <a:cubicBezTo>
                    <a:pt x="873" y="1"/>
                    <a:pt x="730" y="83"/>
                    <a:pt x="685" y="274"/>
                  </a:cubicBezTo>
                  <a:cubicBezTo>
                    <a:pt x="434" y="1369"/>
                    <a:pt x="0" y="4337"/>
                    <a:pt x="1918" y="4382"/>
                  </a:cubicBezTo>
                  <a:cubicBezTo>
                    <a:pt x="2397" y="4382"/>
                    <a:pt x="2397" y="3629"/>
                    <a:pt x="1918" y="3606"/>
                  </a:cubicBezTo>
                  <a:cubicBezTo>
                    <a:pt x="1872" y="3606"/>
                    <a:pt x="1621" y="3515"/>
                    <a:pt x="1484" y="3355"/>
                  </a:cubicBezTo>
                  <a:cubicBezTo>
                    <a:pt x="913" y="2602"/>
                    <a:pt x="1233" y="1301"/>
                    <a:pt x="1415" y="479"/>
                  </a:cubicBezTo>
                  <a:cubicBezTo>
                    <a:pt x="1484" y="190"/>
                    <a:pt x="1246" y="1"/>
                    <a:pt x="1021"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75" name="Google Shape;275;p9"/>
          <p:cNvSpPr txBox="1">
            <a:spLocks noGrp="1"/>
          </p:cNvSpPr>
          <p:nvPr>
            <p:ph type="title"/>
          </p:nvPr>
        </p:nvSpPr>
        <p:spPr>
          <a:xfrm>
            <a:off x="3189151" y="1671233"/>
            <a:ext cx="5813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76" name="Google Shape;276;p9"/>
          <p:cNvSpPr txBox="1">
            <a:spLocks noGrp="1"/>
          </p:cNvSpPr>
          <p:nvPr>
            <p:ph type="subTitle" idx="1"/>
          </p:nvPr>
        </p:nvSpPr>
        <p:spPr>
          <a:xfrm>
            <a:off x="3189184" y="2932767"/>
            <a:ext cx="5813600" cy="154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77" name="Google Shape;277;p9"/>
          <p:cNvSpPr/>
          <p:nvPr/>
        </p:nvSpPr>
        <p:spPr>
          <a:xfrm>
            <a:off x="3466500" y="5512100"/>
            <a:ext cx="5669128" cy="1383192"/>
          </a:xfrm>
          <a:custGeom>
            <a:avLst/>
            <a:gdLst/>
            <a:ahLst/>
            <a:cxnLst/>
            <a:rect l="l" t="t" r="r" b="b"/>
            <a:pathLst>
              <a:path w="53390" h="26787" extrusionOk="0">
                <a:moveTo>
                  <a:pt x="26946" y="0"/>
                </a:moveTo>
                <a:cubicBezTo>
                  <a:pt x="25064" y="0"/>
                  <a:pt x="23103" y="202"/>
                  <a:pt x="21068" y="651"/>
                </a:cubicBezTo>
                <a:cubicBezTo>
                  <a:pt x="1530" y="4965"/>
                  <a:pt x="1" y="26010"/>
                  <a:pt x="1" y="26010"/>
                </a:cubicBezTo>
                <a:lnTo>
                  <a:pt x="53389" y="26786"/>
                </a:lnTo>
                <a:lnTo>
                  <a:pt x="53389" y="14872"/>
                </a:lnTo>
                <a:cubicBezTo>
                  <a:pt x="53389" y="14872"/>
                  <a:pt x="43115" y="0"/>
                  <a:pt x="2694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78" name="Google Shape;278;p9"/>
          <p:cNvGrpSpPr/>
          <p:nvPr/>
        </p:nvGrpSpPr>
        <p:grpSpPr>
          <a:xfrm>
            <a:off x="8137613" y="5211210"/>
            <a:ext cx="4069569" cy="1646807"/>
            <a:chOff x="6091830" y="3908407"/>
            <a:chExt cx="3052177" cy="1235105"/>
          </a:xfrm>
        </p:grpSpPr>
        <p:sp>
          <p:nvSpPr>
            <p:cNvPr id="279" name="Google Shape;279;p9"/>
            <p:cNvSpPr/>
            <p:nvPr/>
          </p:nvSpPr>
          <p:spPr>
            <a:xfrm>
              <a:off x="6091830" y="3908407"/>
              <a:ext cx="3052177" cy="1235105"/>
            </a:xfrm>
            <a:custGeom>
              <a:avLst/>
              <a:gdLst/>
              <a:ahLst/>
              <a:cxnLst/>
              <a:rect l="l" t="t" r="r" b="b"/>
              <a:pathLst>
                <a:path w="49189" h="19905" extrusionOk="0">
                  <a:moveTo>
                    <a:pt x="49189" y="1"/>
                  </a:moveTo>
                  <a:cubicBezTo>
                    <a:pt x="49189" y="1"/>
                    <a:pt x="22826" y="1"/>
                    <a:pt x="0" y="19904"/>
                  </a:cubicBezTo>
                  <a:lnTo>
                    <a:pt x="49189" y="19904"/>
                  </a:lnTo>
                  <a:lnTo>
                    <a:pt x="491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9"/>
            <p:cNvSpPr/>
            <p:nvPr/>
          </p:nvSpPr>
          <p:spPr>
            <a:xfrm>
              <a:off x="6945878" y="4166160"/>
              <a:ext cx="2198121" cy="977350"/>
            </a:xfrm>
            <a:custGeom>
              <a:avLst/>
              <a:gdLst/>
              <a:ahLst/>
              <a:cxnLst/>
              <a:rect l="l" t="t" r="r" b="b"/>
              <a:pathLst>
                <a:path w="35425" h="15751" extrusionOk="0">
                  <a:moveTo>
                    <a:pt x="35425" y="1"/>
                  </a:moveTo>
                  <a:cubicBezTo>
                    <a:pt x="34649" y="1005"/>
                    <a:pt x="33325" y="2512"/>
                    <a:pt x="32092" y="2740"/>
                  </a:cubicBezTo>
                  <a:cubicBezTo>
                    <a:pt x="31966" y="2766"/>
                    <a:pt x="31839" y="2778"/>
                    <a:pt x="31712" y="2778"/>
                  </a:cubicBezTo>
                  <a:cubicBezTo>
                    <a:pt x="30282" y="2778"/>
                    <a:pt x="28782" y="1279"/>
                    <a:pt x="27145" y="1279"/>
                  </a:cubicBezTo>
                  <a:cubicBezTo>
                    <a:pt x="26741" y="1279"/>
                    <a:pt x="26329" y="1371"/>
                    <a:pt x="25907" y="1599"/>
                  </a:cubicBezTo>
                  <a:cubicBezTo>
                    <a:pt x="23624" y="2854"/>
                    <a:pt x="23738" y="4840"/>
                    <a:pt x="21159" y="6072"/>
                  </a:cubicBezTo>
                  <a:cubicBezTo>
                    <a:pt x="20775" y="6257"/>
                    <a:pt x="20411" y="6333"/>
                    <a:pt x="20059" y="6333"/>
                  </a:cubicBezTo>
                  <a:cubicBezTo>
                    <a:pt x="18439" y="6333"/>
                    <a:pt x="17087" y="4726"/>
                    <a:pt x="15378" y="4726"/>
                  </a:cubicBezTo>
                  <a:cubicBezTo>
                    <a:pt x="14983" y="4726"/>
                    <a:pt x="14569" y="4811"/>
                    <a:pt x="14129" y="5022"/>
                  </a:cubicBezTo>
                  <a:cubicBezTo>
                    <a:pt x="11367" y="6369"/>
                    <a:pt x="12029" y="9222"/>
                    <a:pt x="10043" y="10272"/>
                  </a:cubicBezTo>
                  <a:cubicBezTo>
                    <a:pt x="9620" y="10488"/>
                    <a:pt x="9156" y="10567"/>
                    <a:pt x="8668" y="10567"/>
                  </a:cubicBezTo>
                  <a:cubicBezTo>
                    <a:pt x="7370" y="10567"/>
                    <a:pt x="5909" y="10010"/>
                    <a:pt x="4636" y="10010"/>
                  </a:cubicBezTo>
                  <a:cubicBezTo>
                    <a:pt x="4117" y="10010"/>
                    <a:pt x="3629" y="10102"/>
                    <a:pt x="3196" y="10363"/>
                  </a:cubicBezTo>
                  <a:cubicBezTo>
                    <a:pt x="1552" y="11322"/>
                    <a:pt x="0" y="12943"/>
                    <a:pt x="548" y="15750"/>
                  </a:cubicBezTo>
                  <a:lnTo>
                    <a:pt x="35425" y="15750"/>
                  </a:lnTo>
                  <a:lnTo>
                    <a:pt x="3542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81" name="Google Shape;281;p9"/>
          <p:cNvGrpSpPr/>
          <p:nvPr/>
        </p:nvGrpSpPr>
        <p:grpSpPr>
          <a:xfrm>
            <a:off x="-15171" y="4943067"/>
            <a:ext cx="5081812" cy="1952245"/>
            <a:chOff x="0" y="3707300"/>
            <a:chExt cx="3811359" cy="1464184"/>
          </a:xfrm>
        </p:grpSpPr>
        <p:sp>
          <p:nvSpPr>
            <p:cNvPr id="282" name="Google Shape;282;p9"/>
            <p:cNvSpPr/>
            <p:nvPr/>
          </p:nvSpPr>
          <p:spPr>
            <a:xfrm>
              <a:off x="0" y="3735275"/>
              <a:ext cx="3811359" cy="1436209"/>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 name="Google Shape;283;p9"/>
            <p:cNvSpPr/>
            <p:nvPr/>
          </p:nvSpPr>
          <p:spPr>
            <a:xfrm>
              <a:off x="0" y="3707300"/>
              <a:ext cx="3811359" cy="1414988"/>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07899127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84"/>
        <p:cNvGrpSpPr/>
        <p:nvPr/>
      </p:nvGrpSpPr>
      <p:grpSpPr>
        <a:xfrm>
          <a:off x="0" y="0"/>
          <a:ext cx="0" cy="0"/>
          <a:chOff x="0" y="0"/>
          <a:chExt cx="0" cy="0"/>
        </a:xfrm>
      </p:grpSpPr>
      <p:grpSp>
        <p:nvGrpSpPr>
          <p:cNvPr id="285" name="Google Shape;285;p10"/>
          <p:cNvGrpSpPr/>
          <p:nvPr/>
        </p:nvGrpSpPr>
        <p:grpSpPr>
          <a:xfrm>
            <a:off x="0" y="4673036"/>
            <a:ext cx="12192000" cy="768387"/>
            <a:chOff x="0" y="4571577"/>
            <a:chExt cx="9144000" cy="576290"/>
          </a:xfrm>
        </p:grpSpPr>
        <p:sp>
          <p:nvSpPr>
            <p:cNvPr id="286" name="Google Shape;286;p10"/>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 name="Google Shape;287;p10"/>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10"/>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 name="Google Shape;289;p10"/>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10"/>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10"/>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10"/>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10"/>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10"/>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10"/>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96" name="Google Shape;296;p10"/>
          <p:cNvGrpSpPr/>
          <p:nvPr/>
        </p:nvGrpSpPr>
        <p:grpSpPr>
          <a:xfrm>
            <a:off x="0" y="4766300"/>
            <a:ext cx="12192000" cy="1183117"/>
            <a:chOff x="0" y="4260525"/>
            <a:chExt cx="9144000" cy="887338"/>
          </a:xfrm>
        </p:grpSpPr>
        <p:sp>
          <p:nvSpPr>
            <p:cNvPr id="297" name="Google Shape;297;p10"/>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10"/>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10"/>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10"/>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10"/>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10"/>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10"/>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10"/>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5" name="Google Shape;305;p10"/>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6" name="Google Shape;306;p10"/>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07" name="Google Shape;307;p10"/>
          <p:cNvSpPr/>
          <p:nvPr/>
        </p:nvSpPr>
        <p:spPr>
          <a:xfrm>
            <a:off x="-8332" y="5883033"/>
            <a:ext cx="12192000" cy="9752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08" name="Google Shape;308;p10"/>
          <p:cNvSpPr txBox="1">
            <a:spLocks noGrp="1"/>
          </p:cNvSpPr>
          <p:nvPr>
            <p:ph type="title"/>
          </p:nvPr>
        </p:nvSpPr>
        <p:spPr>
          <a:xfrm>
            <a:off x="960000" y="5428269"/>
            <a:ext cx="10272000" cy="84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408483337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09"/>
        <p:cNvGrpSpPr/>
        <p:nvPr/>
      </p:nvGrpSpPr>
      <p:grpSpPr>
        <a:xfrm>
          <a:off x="0" y="0"/>
          <a:ext cx="0" cy="0"/>
          <a:chOff x="0" y="0"/>
          <a:chExt cx="0" cy="0"/>
        </a:xfrm>
      </p:grpSpPr>
      <p:grpSp>
        <p:nvGrpSpPr>
          <p:cNvPr id="310" name="Google Shape;310;p11"/>
          <p:cNvGrpSpPr/>
          <p:nvPr/>
        </p:nvGrpSpPr>
        <p:grpSpPr>
          <a:xfrm>
            <a:off x="11030362" y="3092294"/>
            <a:ext cx="458415" cy="1579172"/>
            <a:chOff x="7968225" y="1691500"/>
            <a:chExt cx="190625" cy="656675"/>
          </a:xfrm>
        </p:grpSpPr>
        <p:sp>
          <p:nvSpPr>
            <p:cNvPr id="311" name="Google Shape;311;p11"/>
            <p:cNvSpPr/>
            <p:nvPr/>
          </p:nvSpPr>
          <p:spPr>
            <a:xfrm>
              <a:off x="7968225" y="1891800"/>
              <a:ext cx="103300" cy="205450"/>
            </a:xfrm>
            <a:custGeom>
              <a:avLst/>
              <a:gdLst/>
              <a:ahLst/>
              <a:cxnLst/>
              <a:rect l="l" t="t" r="r" b="b"/>
              <a:pathLst>
                <a:path w="4132" h="8218" extrusionOk="0">
                  <a:moveTo>
                    <a:pt x="799" y="0"/>
                  </a:moveTo>
                  <a:cubicBezTo>
                    <a:pt x="799" y="0"/>
                    <a:pt x="1" y="5159"/>
                    <a:pt x="3858" y="8217"/>
                  </a:cubicBezTo>
                  <a:cubicBezTo>
                    <a:pt x="3858" y="8217"/>
                    <a:pt x="4132" y="2488"/>
                    <a:pt x="7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 name="Google Shape;312;p11"/>
            <p:cNvSpPr/>
            <p:nvPr/>
          </p:nvSpPr>
          <p:spPr>
            <a:xfrm>
              <a:off x="8057825" y="2039575"/>
              <a:ext cx="101025" cy="200325"/>
            </a:xfrm>
            <a:custGeom>
              <a:avLst/>
              <a:gdLst/>
              <a:ahLst/>
              <a:cxnLst/>
              <a:rect l="l" t="t" r="r" b="b"/>
              <a:pathLst>
                <a:path w="4041" h="8013" extrusionOk="0">
                  <a:moveTo>
                    <a:pt x="3264" y="1"/>
                  </a:moveTo>
                  <a:lnTo>
                    <a:pt x="3264" y="1"/>
                  </a:lnTo>
                  <a:cubicBezTo>
                    <a:pt x="0" y="2420"/>
                    <a:pt x="297" y="8013"/>
                    <a:pt x="297" y="8013"/>
                  </a:cubicBezTo>
                  <a:cubicBezTo>
                    <a:pt x="4040" y="5023"/>
                    <a:pt x="3264" y="1"/>
                    <a:pt x="32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3" name="Google Shape;313;p11"/>
            <p:cNvSpPr/>
            <p:nvPr/>
          </p:nvSpPr>
          <p:spPr>
            <a:xfrm>
              <a:off x="8055525" y="1847000"/>
              <a:ext cx="18875" cy="501175"/>
            </a:xfrm>
            <a:custGeom>
              <a:avLst/>
              <a:gdLst/>
              <a:ahLst/>
              <a:cxnLst/>
              <a:rect l="l" t="t" r="r" b="b"/>
              <a:pathLst>
                <a:path w="755" h="20047" extrusionOk="0">
                  <a:moveTo>
                    <a:pt x="377" y="0"/>
                  </a:moveTo>
                  <a:cubicBezTo>
                    <a:pt x="189" y="0"/>
                    <a:pt x="1" y="126"/>
                    <a:pt x="1" y="377"/>
                  </a:cubicBezTo>
                  <a:lnTo>
                    <a:pt x="1" y="19687"/>
                  </a:lnTo>
                  <a:cubicBezTo>
                    <a:pt x="1" y="19927"/>
                    <a:pt x="189" y="20047"/>
                    <a:pt x="377" y="20047"/>
                  </a:cubicBezTo>
                  <a:cubicBezTo>
                    <a:pt x="566" y="20047"/>
                    <a:pt x="754" y="19927"/>
                    <a:pt x="754" y="19687"/>
                  </a:cubicBezTo>
                  <a:lnTo>
                    <a:pt x="754" y="377"/>
                  </a:lnTo>
                  <a:cubicBezTo>
                    <a:pt x="754" y="126"/>
                    <a:pt x="566" y="0"/>
                    <a:pt x="3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4" name="Google Shape;314;p11"/>
            <p:cNvSpPr/>
            <p:nvPr/>
          </p:nvSpPr>
          <p:spPr>
            <a:xfrm>
              <a:off x="8004175" y="1691500"/>
              <a:ext cx="126600" cy="219450"/>
            </a:xfrm>
            <a:custGeom>
              <a:avLst/>
              <a:gdLst/>
              <a:ahLst/>
              <a:cxnLst/>
              <a:rect l="l" t="t" r="r" b="b"/>
              <a:pathLst>
                <a:path w="5064" h="8778" extrusionOk="0">
                  <a:moveTo>
                    <a:pt x="2864" y="0"/>
                  </a:moveTo>
                  <a:cubicBezTo>
                    <a:pt x="2213" y="0"/>
                    <a:pt x="2055" y="3493"/>
                    <a:pt x="2055" y="3493"/>
                  </a:cubicBezTo>
                  <a:cubicBezTo>
                    <a:pt x="2055" y="3493"/>
                    <a:pt x="1983" y="934"/>
                    <a:pt x="1285" y="934"/>
                  </a:cubicBezTo>
                  <a:cubicBezTo>
                    <a:pt x="1195" y="934"/>
                    <a:pt x="1094" y="977"/>
                    <a:pt x="982" y="1073"/>
                  </a:cubicBezTo>
                  <a:cubicBezTo>
                    <a:pt x="1" y="1918"/>
                    <a:pt x="92" y="7852"/>
                    <a:pt x="1827" y="8651"/>
                  </a:cubicBezTo>
                  <a:lnTo>
                    <a:pt x="1895" y="8674"/>
                  </a:lnTo>
                  <a:cubicBezTo>
                    <a:pt x="2090" y="8744"/>
                    <a:pt x="2272" y="8777"/>
                    <a:pt x="2443" y="8777"/>
                  </a:cubicBezTo>
                  <a:cubicBezTo>
                    <a:pt x="2770" y="8777"/>
                    <a:pt x="3055" y="8656"/>
                    <a:pt x="3310" y="8446"/>
                  </a:cubicBezTo>
                  <a:cubicBezTo>
                    <a:pt x="4178" y="7715"/>
                    <a:pt x="4634" y="6095"/>
                    <a:pt x="4794" y="5228"/>
                  </a:cubicBezTo>
                  <a:cubicBezTo>
                    <a:pt x="4993" y="4031"/>
                    <a:pt x="5064" y="791"/>
                    <a:pt x="4378" y="791"/>
                  </a:cubicBezTo>
                  <a:cubicBezTo>
                    <a:pt x="4358" y="791"/>
                    <a:pt x="4336" y="793"/>
                    <a:pt x="4315" y="799"/>
                  </a:cubicBezTo>
                  <a:cubicBezTo>
                    <a:pt x="3538" y="982"/>
                    <a:pt x="3287" y="3653"/>
                    <a:pt x="3287" y="3653"/>
                  </a:cubicBezTo>
                  <a:cubicBezTo>
                    <a:pt x="3287" y="3653"/>
                    <a:pt x="3538" y="23"/>
                    <a:pt x="2877" y="1"/>
                  </a:cubicBezTo>
                  <a:cubicBezTo>
                    <a:pt x="2872" y="0"/>
                    <a:pt x="2868" y="0"/>
                    <a:pt x="28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5" name="Google Shape;315;p11"/>
            <p:cNvSpPr/>
            <p:nvPr/>
          </p:nvSpPr>
          <p:spPr>
            <a:xfrm>
              <a:off x="8030425" y="1838200"/>
              <a:ext cx="65650" cy="72750"/>
            </a:xfrm>
            <a:custGeom>
              <a:avLst/>
              <a:gdLst/>
              <a:ahLst/>
              <a:cxnLst/>
              <a:rect l="l" t="t" r="r" b="b"/>
              <a:pathLst>
                <a:path w="2626" h="2910" extrusionOk="0">
                  <a:moveTo>
                    <a:pt x="2174" y="1"/>
                  </a:moveTo>
                  <a:cubicBezTo>
                    <a:pt x="1856" y="1"/>
                    <a:pt x="1461" y="478"/>
                    <a:pt x="1461" y="478"/>
                  </a:cubicBezTo>
                  <a:cubicBezTo>
                    <a:pt x="1461" y="478"/>
                    <a:pt x="1121" y="6"/>
                    <a:pt x="768" y="6"/>
                  </a:cubicBezTo>
                  <a:cubicBezTo>
                    <a:pt x="612" y="6"/>
                    <a:pt x="453" y="98"/>
                    <a:pt x="320" y="364"/>
                  </a:cubicBezTo>
                  <a:cubicBezTo>
                    <a:pt x="1" y="1026"/>
                    <a:pt x="480" y="2190"/>
                    <a:pt x="777" y="2783"/>
                  </a:cubicBezTo>
                  <a:lnTo>
                    <a:pt x="845" y="2806"/>
                  </a:lnTo>
                  <a:cubicBezTo>
                    <a:pt x="1040" y="2876"/>
                    <a:pt x="1222" y="2909"/>
                    <a:pt x="1393" y="2909"/>
                  </a:cubicBezTo>
                  <a:cubicBezTo>
                    <a:pt x="1720" y="2909"/>
                    <a:pt x="2005" y="2788"/>
                    <a:pt x="2260" y="2578"/>
                  </a:cubicBezTo>
                  <a:cubicBezTo>
                    <a:pt x="2443" y="2099"/>
                    <a:pt x="2625" y="1414"/>
                    <a:pt x="2557" y="661"/>
                  </a:cubicBezTo>
                  <a:cubicBezTo>
                    <a:pt x="2515" y="160"/>
                    <a:pt x="2357" y="1"/>
                    <a:pt x="21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16" name="Google Shape;316;p11"/>
          <p:cNvGrpSpPr/>
          <p:nvPr/>
        </p:nvGrpSpPr>
        <p:grpSpPr>
          <a:xfrm>
            <a:off x="0" y="3995199"/>
            <a:ext cx="12192000" cy="2852133"/>
            <a:chOff x="0" y="2996399"/>
            <a:chExt cx="9144000" cy="2139100"/>
          </a:xfrm>
        </p:grpSpPr>
        <p:sp>
          <p:nvSpPr>
            <p:cNvPr id="317" name="Google Shape;317;p11"/>
            <p:cNvSpPr/>
            <p:nvPr/>
          </p:nvSpPr>
          <p:spPr>
            <a:xfrm>
              <a:off x="0" y="3878199"/>
              <a:ext cx="9144000" cy="1257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318" name="Google Shape;318;p11"/>
            <p:cNvGrpSpPr/>
            <p:nvPr/>
          </p:nvGrpSpPr>
          <p:grpSpPr>
            <a:xfrm>
              <a:off x="0" y="2996399"/>
              <a:ext cx="9144000" cy="887338"/>
              <a:chOff x="0" y="4260525"/>
              <a:chExt cx="9144000" cy="887338"/>
            </a:xfrm>
          </p:grpSpPr>
          <p:sp>
            <p:nvSpPr>
              <p:cNvPr id="319" name="Google Shape;319;p11"/>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0" name="Google Shape;320;p11"/>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1" name="Google Shape;321;p11"/>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11"/>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11"/>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 name="Google Shape;324;p11"/>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 name="Google Shape;325;p11"/>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11"/>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11"/>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11"/>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29" name="Google Shape;329;p11"/>
            <p:cNvGrpSpPr/>
            <p:nvPr/>
          </p:nvGrpSpPr>
          <p:grpSpPr>
            <a:xfrm>
              <a:off x="0" y="3148799"/>
              <a:ext cx="9144000" cy="887338"/>
              <a:chOff x="0" y="4260525"/>
              <a:chExt cx="9144000" cy="887338"/>
            </a:xfrm>
          </p:grpSpPr>
          <p:sp>
            <p:nvSpPr>
              <p:cNvPr id="330" name="Google Shape;330;p11"/>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11"/>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11"/>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11"/>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11"/>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11"/>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11"/>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11"/>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11"/>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11"/>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340" name="Google Shape;340;p11"/>
          <p:cNvGrpSpPr/>
          <p:nvPr/>
        </p:nvGrpSpPr>
        <p:grpSpPr>
          <a:xfrm>
            <a:off x="11513115" y="2191480"/>
            <a:ext cx="552864" cy="2591181"/>
            <a:chOff x="8547425" y="1163775"/>
            <a:chExt cx="237975" cy="1115350"/>
          </a:xfrm>
        </p:grpSpPr>
        <p:sp>
          <p:nvSpPr>
            <p:cNvPr id="341" name="Google Shape;341;p11"/>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11"/>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11"/>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11"/>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11"/>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11"/>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47" name="Google Shape;347;p11"/>
          <p:cNvGrpSpPr/>
          <p:nvPr/>
        </p:nvGrpSpPr>
        <p:grpSpPr>
          <a:xfrm>
            <a:off x="10334753" y="2624437"/>
            <a:ext cx="458403" cy="2148313"/>
            <a:chOff x="8547425" y="1163775"/>
            <a:chExt cx="237975" cy="1115350"/>
          </a:xfrm>
        </p:grpSpPr>
        <p:sp>
          <p:nvSpPr>
            <p:cNvPr id="348" name="Google Shape;348;p11"/>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9" name="Google Shape;349;p11"/>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0" name="Google Shape;350;p11"/>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1" name="Google Shape;351;p11"/>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 name="Google Shape;352;p11"/>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 name="Google Shape;353;p11"/>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4" name="Google Shape;354;p11"/>
          <p:cNvGrpSpPr/>
          <p:nvPr/>
        </p:nvGrpSpPr>
        <p:grpSpPr>
          <a:xfrm flipH="1">
            <a:off x="723990" y="3222394"/>
            <a:ext cx="458415" cy="1579172"/>
            <a:chOff x="7968225" y="1691500"/>
            <a:chExt cx="190625" cy="656675"/>
          </a:xfrm>
        </p:grpSpPr>
        <p:sp>
          <p:nvSpPr>
            <p:cNvPr id="355" name="Google Shape;355;p11"/>
            <p:cNvSpPr/>
            <p:nvPr/>
          </p:nvSpPr>
          <p:spPr>
            <a:xfrm>
              <a:off x="7968225" y="1891800"/>
              <a:ext cx="103300" cy="205450"/>
            </a:xfrm>
            <a:custGeom>
              <a:avLst/>
              <a:gdLst/>
              <a:ahLst/>
              <a:cxnLst/>
              <a:rect l="l" t="t" r="r" b="b"/>
              <a:pathLst>
                <a:path w="4132" h="8218" extrusionOk="0">
                  <a:moveTo>
                    <a:pt x="799" y="0"/>
                  </a:moveTo>
                  <a:cubicBezTo>
                    <a:pt x="799" y="0"/>
                    <a:pt x="1" y="5159"/>
                    <a:pt x="3858" y="8217"/>
                  </a:cubicBezTo>
                  <a:cubicBezTo>
                    <a:pt x="3858" y="8217"/>
                    <a:pt x="4132" y="2488"/>
                    <a:pt x="7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 name="Google Shape;356;p11"/>
            <p:cNvSpPr/>
            <p:nvPr/>
          </p:nvSpPr>
          <p:spPr>
            <a:xfrm>
              <a:off x="8057825" y="2039575"/>
              <a:ext cx="101025" cy="200325"/>
            </a:xfrm>
            <a:custGeom>
              <a:avLst/>
              <a:gdLst/>
              <a:ahLst/>
              <a:cxnLst/>
              <a:rect l="l" t="t" r="r" b="b"/>
              <a:pathLst>
                <a:path w="4041" h="8013" extrusionOk="0">
                  <a:moveTo>
                    <a:pt x="3264" y="1"/>
                  </a:moveTo>
                  <a:lnTo>
                    <a:pt x="3264" y="1"/>
                  </a:lnTo>
                  <a:cubicBezTo>
                    <a:pt x="0" y="2420"/>
                    <a:pt x="297" y="8013"/>
                    <a:pt x="297" y="8013"/>
                  </a:cubicBezTo>
                  <a:cubicBezTo>
                    <a:pt x="4040" y="5023"/>
                    <a:pt x="3264" y="1"/>
                    <a:pt x="32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11"/>
            <p:cNvSpPr/>
            <p:nvPr/>
          </p:nvSpPr>
          <p:spPr>
            <a:xfrm>
              <a:off x="8055525" y="1847000"/>
              <a:ext cx="18875" cy="501175"/>
            </a:xfrm>
            <a:custGeom>
              <a:avLst/>
              <a:gdLst/>
              <a:ahLst/>
              <a:cxnLst/>
              <a:rect l="l" t="t" r="r" b="b"/>
              <a:pathLst>
                <a:path w="755" h="20047" extrusionOk="0">
                  <a:moveTo>
                    <a:pt x="377" y="0"/>
                  </a:moveTo>
                  <a:cubicBezTo>
                    <a:pt x="189" y="0"/>
                    <a:pt x="1" y="126"/>
                    <a:pt x="1" y="377"/>
                  </a:cubicBezTo>
                  <a:lnTo>
                    <a:pt x="1" y="19687"/>
                  </a:lnTo>
                  <a:cubicBezTo>
                    <a:pt x="1" y="19927"/>
                    <a:pt x="189" y="20047"/>
                    <a:pt x="377" y="20047"/>
                  </a:cubicBezTo>
                  <a:cubicBezTo>
                    <a:pt x="566" y="20047"/>
                    <a:pt x="754" y="19927"/>
                    <a:pt x="754" y="19687"/>
                  </a:cubicBezTo>
                  <a:lnTo>
                    <a:pt x="754" y="377"/>
                  </a:lnTo>
                  <a:cubicBezTo>
                    <a:pt x="754" y="126"/>
                    <a:pt x="566" y="0"/>
                    <a:pt x="3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11"/>
            <p:cNvSpPr/>
            <p:nvPr/>
          </p:nvSpPr>
          <p:spPr>
            <a:xfrm>
              <a:off x="8004175" y="1691500"/>
              <a:ext cx="126600" cy="219450"/>
            </a:xfrm>
            <a:custGeom>
              <a:avLst/>
              <a:gdLst/>
              <a:ahLst/>
              <a:cxnLst/>
              <a:rect l="l" t="t" r="r" b="b"/>
              <a:pathLst>
                <a:path w="5064" h="8778" extrusionOk="0">
                  <a:moveTo>
                    <a:pt x="2864" y="0"/>
                  </a:moveTo>
                  <a:cubicBezTo>
                    <a:pt x="2213" y="0"/>
                    <a:pt x="2055" y="3493"/>
                    <a:pt x="2055" y="3493"/>
                  </a:cubicBezTo>
                  <a:cubicBezTo>
                    <a:pt x="2055" y="3493"/>
                    <a:pt x="1983" y="934"/>
                    <a:pt x="1285" y="934"/>
                  </a:cubicBezTo>
                  <a:cubicBezTo>
                    <a:pt x="1195" y="934"/>
                    <a:pt x="1094" y="977"/>
                    <a:pt x="982" y="1073"/>
                  </a:cubicBezTo>
                  <a:cubicBezTo>
                    <a:pt x="1" y="1918"/>
                    <a:pt x="92" y="7852"/>
                    <a:pt x="1827" y="8651"/>
                  </a:cubicBezTo>
                  <a:lnTo>
                    <a:pt x="1895" y="8674"/>
                  </a:lnTo>
                  <a:cubicBezTo>
                    <a:pt x="2090" y="8744"/>
                    <a:pt x="2272" y="8777"/>
                    <a:pt x="2443" y="8777"/>
                  </a:cubicBezTo>
                  <a:cubicBezTo>
                    <a:pt x="2770" y="8777"/>
                    <a:pt x="3055" y="8656"/>
                    <a:pt x="3310" y="8446"/>
                  </a:cubicBezTo>
                  <a:cubicBezTo>
                    <a:pt x="4178" y="7715"/>
                    <a:pt x="4634" y="6095"/>
                    <a:pt x="4794" y="5228"/>
                  </a:cubicBezTo>
                  <a:cubicBezTo>
                    <a:pt x="4993" y="4031"/>
                    <a:pt x="5064" y="791"/>
                    <a:pt x="4378" y="791"/>
                  </a:cubicBezTo>
                  <a:cubicBezTo>
                    <a:pt x="4358" y="791"/>
                    <a:pt x="4336" y="793"/>
                    <a:pt x="4315" y="799"/>
                  </a:cubicBezTo>
                  <a:cubicBezTo>
                    <a:pt x="3538" y="982"/>
                    <a:pt x="3287" y="3653"/>
                    <a:pt x="3287" y="3653"/>
                  </a:cubicBezTo>
                  <a:cubicBezTo>
                    <a:pt x="3287" y="3653"/>
                    <a:pt x="3538" y="23"/>
                    <a:pt x="2877" y="1"/>
                  </a:cubicBezTo>
                  <a:cubicBezTo>
                    <a:pt x="2872" y="0"/>
                    <a:pt x="2868" y="0"/>
                    <a:pt x="28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11"/>
            <p:cNvSpPr/>
            <p:nvPr/>
          </p:nvSpPr>
          <p:spPr>
            <a:xfrm>
              <a:off x="8030425" y="1838200"/>
              <a:ext cx="65650" cy="72750"/>
            </a:xfrm>
            <a:custGeom>
              <a:avLst/>
              <a:gdLst/>
              <a:ahLst/>
              <a:cxnLst/>
              <a:rect l="l" t="t" r="r" b="b"/>
              <a:pathLst>
                <a:path w="2626" h="2910" extrusionOk="0">
                  <a:moveTo>
                    <a:pt x="2174" y="1"/>
                  </a:moveTo>
                  <a:cubicBezTo>
                    <a:pt x="1856" y="1"/>
                    <a:pt x="1461" y="478"/>
                    <a:pt x="1461" y="478"/>
                  </a:cubicBezTo>
                  <a:cubicBezTo>
                    <a:pt x="1461" y="478"/>
                    <a:pt x="1121" y="6"/>
                    <a:pt x="768" y="6"/>
                  </a:cubicBezTo>
                  <a:cubicBezTo>
                    <a:pt x="612" y="6"/>
                    <a:pt x="453" y="98"/>
                    <a:pt x="320" y="364"/>
                  </a:cubicBezTo>
                  <a:cubicBezTo>
                    <a:pt x="1" y="1026"/>
                    <a:pt x="480" y="2190"/>
                    <a:pt x="777" y="2783"/>
                  </a:cubicBezTo>
                  <a:lnTo>
                    <a:pt x="845" y="2806"/>
                  </a:lnTo>
                  <a:cubicBezTo>
                    <a:pt x="1040" y="2876"/>
                    <a:pt x="1222" y="2909"/>
                    <a:pt x="1393" y="2909"/>
                  </a:cubicBezTo>
                  <a:cubicBezTo>
                    <a:pt x="1720" y="2909"/>
                    <a:pt x="2005" y="2788"/>
                    <a:pt x="2260" y="2578"/>
                  </a:cubicBezTo>
                  <a:cubicBezTo>
                    <a:pt x="2443" y="2099"/>
                    <a:pt x="2625" y="1414"/>
                    <a:pt x="2557" y="661"/>
                  </a:cubicBezTo>
                  <a:cubicBezTo>
                    <a:pt x="2515" y="160"/>
                    <a:pt x="2357" y="1"/>
                    <a:pt x="21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0" name="Google Shape;360;p11"/>
          <p:cNvGrpSpPr/>
          <p:nvPr/>
        </p:nvGrpSpPr>
        <p:grpSpPr>
          <a:xfrm flipH="1">
            <a:off x="146787" y="2321580"/>
            <a:ext cx="552864" cy="2591181"/>
            <a:chOff x="8547425" y="1163775"/>
            <a:chExt cx="237975" cy="1115350"/>
          </a:xfrm>
        </p:grpSpPr>
        <p:sp>
          <p:nvSpPr>
            <p:cNvPr id="361" name="Google Shape;361;p11"/>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11"/>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11"/>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11"/>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11"/>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 name="Google Shape;366;p11"/>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7" name="Google Shape;367;p11"/>
          <p:cNvGrpSpPr/>
          <p:nvPr/>
        </p:nvGrpSpPr>
        <p:grpSpPr>
          <a:xfrm flipH="1">
            <a:off x="1419608" y="2754537"/>
            <a:ext cx="458403" cy="2148313"/>
            <a:chOff x="8547425" y="1163775"/>
            <a:chExt cx="237975" cy="1115350"/>
          </a:xfrm>
        </p:grpSpPr>
        <p:sp>
          <p:nvSpPr>
            <p:cNvPr id="368" name="Google Shape;368;p11"/>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11"/>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11"/>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11"/>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11"/>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11"/>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74" name="Google Shape;374;p11"/>
          <p:cNvSpPr/>
          <p:nvPr/>
        </p:nvSpPr>
        <p:spPr>
          <a:xfrm>
            <a:off x="-343099" y="771257"/>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5" name="Google Shape;375;p11"/>
          <p:cNvSpPr/>
          <p:nvPr/>
        </p:nvSpPr>
        <p:spPr>
          <a:xfrm>
            <a:off x="11081057" y="720000"/>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6" name="Google Shape;376;p11"/>
          <p:cNvSpPr/>
          <p:nvPr/>
        </p:nvSpPr>
        <p:spPr>
          <a:xfrm>
            <a:off x="4333301" y="-123343"/>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7" name="Google Shape;377;p11"/>
          <p:cNvSpPr txBox="1">
            <a:spLocks noGrp="1"/>
          </p:cNvSpPr>
          <p:nvPr>
            <p:ph type="title" hasCustomPrompt="1"/>
          </p:nvPr>
        </p:nvSpPr>
        <p:spPr>
          <a:xfrm>
            <a:off x="1857233" y="1191067"/>
            <a:ext cx="8477600" cy="30112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9866">
                <a:solidFill>
                  <a:srgbClr val="101122"/>
                </a:solidFill>
              </a:defRPr>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378" name="Google Shape;378;p11"/>
          <p:cNvSpPr txBox="1">
            <a:spLocks noGrp="1"/>
          </p:cNvSpPr>
          <p:nvPr>
            <p:ph type="subTitle" idx="1"/>
          </p:nvPr>
        </p:nvSpPr>
        <p:spPr>
          <a:xfrm>
            <a:off x="1712000" y="5471132"/>
            <a:ext cx="8768000" cy="6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533"/>
            </a:lvl1pPr>
            <a:lvl2pPr lvl="1" algn="ctr" rtl="0">
              <a:lnSpc>
                <a:spcPct val="100000"/>
              </a:lnSpc>
              <a:spcBef>
                <a:spcPts val="0"/>
              </a:spcBef>
              <a:spcAft>
                <a:spcPts val="0"/>
              </a:spcAft>
              <a:buSzPts val="1600"/>
              <a:buNone/>
              <a:defRPr sz="2133"/>
            </a:lvl2pPr>
            <a:lvl3pPr lvl="2" algn="ctr" rtl="0">
              <a:lnSpc>
                <a:spcPct val="100000"/>
              </a:lnSpc>
              <a:spcBef>
                <a:spcPts val="2133"/>
              </a:spcBef>
              <a:spcAft>
                <a:spcPts val="0"/>
              </a:spcAft>
              <a:buSzPts val="1600"/>
              <a:buNone/>
              <a:defRPr sz="2133"/>
            </a:lvl3pPr>
            <a:lvl4pPr lvl="3" algn="ctr" rtl="0">
              <a:lnSpc>
                <a:spcPct val="100000"/>
              </a:lnSpc>
              <a:spcBef>
                <a:spcPts val="2133"/>
              </a:spcBef>
              <a:spcAft>
                <a:spcPts val="0"/>
              </a:spcAft>
              <a:buSzPts val="1600"/>
              <a:buNone/>
              <a:defRPr sz="2133"/>
            </a:lvl4pPr>
            <a:lvl5pPr lvl="4" algn="ctr" rtl="0">
              <a:lnSpc>
                <a:spcPct val="100000"/>
              </a:lnSpc>
              <a:spcBef>
                <a:spcPts val="2133"/>
              </a:spcBef>
              <a:spcAft>
                <a:spcPts val="0"/>
              </a:spcAft>
              <a:buSzPts val="1600"/>
              <a:buNone/>
              <a:defRPr sz="2133"/>
            </a:lvl5pPr>
            <a:lvl6pPr lvl="5" algn="ctr" rtl="0">
              <a:lnSpc>
                <a:spcPct val="100000"/>
              </a:lnSpc>
              <a:spcBef>
                <a:spcPts val="2133"/>
              </a:spcBef>
              <a:spcAft>
                <a:spcPts val="0"/>
              </a:spcAft>
              <a:buSzPts val="1600"/>
              <a:buNone/>
              <a:defRPr sz="2133"/>
            </a:lvl6pPr>
            <a:lvl7pPr lvl="6" algn="ctr" rtl="0">
              <a:lnSpc>
                <a:spcPct val="100000"/>
              </a:lnSpc>
              <a:spcBef>
                <a:spcPts val="2133"/>
              </a:spcBef>
              <a:spcAft>
                <a:spcPts val="0"/>
              </a:spcAft>
              <a:buSzPts val="1600"/>
              <a:buNone/>
              <a:defRPr sz="2133"/>
            </a:lvl7pPr>
            <a:lvl8pPr lvl="7" algn="ctr" rtl="0">
              <a:lnSpc>
                <a:spcPct val="100000"/>
              </a:lnSpc>
              <a:spcBef>
                <a:spcPts val="2133"/>
              </a:spcBef>
              <a:spcAft>
                <a:spcPts val="0"/>
              </a:spcAft>
              <a:buSzPts val="1600"/>
              <a:buNone/>
              <a:defRPr sz="2133"/>
            </a:lvl8pPr>
            <a:lvl9pPr lvl="8" algn="ctr" rtl="0">
              <a:lnSpc>
                <a:spcPct val="100000"/>
              </a:lnSpc>
              <a:spcBef>
                <a:spcPts val="2133"/>
              </a:spcBef>
              <a:spcAft>
                <a:spcPts val="2133"/>
              </a:spcAft>
              <a:buSzPts val="1600"/>
              <a:buNone/>
              <a:defRPr sz="2133"/>
            </a:lvl9pPr>
          </a:lstStyle>
          <a:p>
            <a:endParaRPr/>
          </a:p>
        </p:txBody>
      </p:sp>
    </p:spTree>
    <p:extLst>
      <p:ext uri="{BB962C8B-B14F-4D97-AF65-F5344CB8AC3E}">
        <p14:creationId xmlns:p14="http://schemas.microsoft.com/office/powerpoint/2010/main" val="157567804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79"/>
        <p:cNvGrpSpPr/>
        <p:nvPr/>
      </p:nvGrpSpPr>
      <p:grpSpPr>
        <a:xfrm>
          <a:off x="0" y="0"/>
          <a:ext cx="0" cy="0"/>
          <a:chOff x="0" y="0"/>
          <a:chExt cx="0" cy="0"/>
        </a:xfrm>
      </p:grpSpPr>
    </p:spTree>
    <p:extLst>
      <p:ext uri="{BB962C8B-B14F-4D97-AF65-F5344CB8AC3E}">
        <p14:creationId xmlns:p14="http://schemas.microsoft.com/office/powerpoint/2010/main" val="376241649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C1259-581D-4D4E-A3A9-9E6B33A66CF4}"/>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2CA8E430-82DE-4DE6-B900-372823FD437A}"/>
              </a:ext>
            </a:extLst>
          </p:cNvPr>
          <p:cNvSpPr>
            <a:spLocks noGrp="1"/>
          </p:cNvSpPr>
          <p:nvPr>
            <p:ph type="sldNum" idx="10"/>
          </p:nvPr>
        </p:nvSpPr>
        <p:spPr/>
        <p:txBody>
          <a:bodyPr/>
          <a:lstStyle/>
          <a:p>
            <a:fld id="{00000000-1234-1234-1234-123412341234}" type="slidenum">
              <a:rPr lang="en" smtClean="0"/>
              <a:pPr/>
              <a:t>‹#›</a:t>
            </a:fld>
            <a:endParaRPr lang="en"/>
          </a:p>
        </p:txBody>
      </p:sp>
    </p:spTree>
    <p:extLst>
      <p:ext uri="{BB962C8B-B14F-4D97-AF65-F5344CB8AC3E}">
        <p14:creationId xmlns:p14="http://schemas.microsoft.com/office/powerpoint/2010/main" val="1309508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80"/>
        <p:cNvGrpSpPr/>
        <p:nvPr/>
      </p:nvGrpSpPr>
      <p:grpSpPr>
        <a:xfrm>
          <a:off x="0" y="0"/>
          <a:ext cx="0" cy="0"/>
          <a:chOff x="0" y="0"/>
          <a:chExt cx="0" cy="0"/>
        </a:xfrm>
      </p:grpSpPr>
      <p:sp>
        <p:nvSpPr>
          <p:cNvPr id="381" name="Google Shape;381;p13"/>
          <p:cNvSpPr txBox="1">
            <a:spLocks noGrp="1"/>
          </p:cNvSpPr>
          <p:nvPr>
            <p:ph type="title"/>
          </p:nvPr>
        </p:nvSpPr>
        <p:spPr>
          <a:xfrm>
            <a:off x="2324467" y="20818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2" name="Google Shape;382;p13"/>
          <p:cNvSpPr txBox="1">
            <a:spLocks noGrp="1"/>
          </p:cNvSpPr>
          <p:nvPr>
            <p:ph type="subTitle" idx="1"/>
          </p:nvPr>
        </p:nvSpPr>
        <p:spPr>
          <a:xfrm>
            <a:off x="2324451" y="25848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3" name="Google Shape;383;p13"/>
          <p:cNvSpPr txBox="1">
            <a:spLocks noGrp="1"/>
          </p:cNvSpPr>
          <p:nvPr>
            <p:ph type="title" idx="2"/>
          </p:nvPr>
        </p:nvSpPr>
        <p:spPr>
          <a:xfrm>
            <a:off x="7352067" y="20818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4" name="Google Shape;384;p13"/>
          <p:cNvSpPr txBox="1">
            <a:spLocks noGrp="1"/>
          </p:cNvSpPr>
          <p:nvPr>
            <p:ph type="subTitle" idx="3"/>
          </p:nvPr>
        </p:nvSpPr>
        <p:spPr>
          <a:xfrm>
            <a:off x="7352076" y="25848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5" name="Google Shape;385;p13"/>
          <p:cNvSpPr txBox="1">
            <a:spLocks noGrp="1"/>
          </p:cNvSpPr>
          <p:nvPr>
            <p:ph type="title" idx="4"/>
          </p:nvPr>
        </p:nvSpPr>
        <p:spPr>
          <a:xfrm>
            <a:off x="2324467" y="40946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6" name="Google Shape;386;p13"/>
          <p:cNvSpPr txBox="1">
            <a:spLocks noGrp="1"/>
          </p:cNvSpPr>
          <p:nvPr>
            <p:ph type="subTitle" idx="5"/>
          </p:nvPr>
        </p:nvSpPr>
        <p:spPr>
          <a:xfrm>
            <a:off x="2324451" y="45976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7" name="Google Shape;387;p13"/>
          <p:cNvSpPr txBox="1">
            <a:spLocks noGrp="1"/>
          </p:cNvSpPr>
          <p:nvPr>
            <p:ph type="title" idx="6"/>
          </p:nvPr>
        </p:nvSpPr>
        <p:spPr>
          <a:xfrm>
            <a:off x="7352067" y="40946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8" name="Google Shape;388;p13"/>
          <p:cNvSpPr txBox="1">
            <a:spLocks noGrp="1"/>
          </p:cNvSpPr>
          <p:nvPr>
            <p:ph type="subTitle" idx="7"/>
          </p:nvPr>
        </p:nvSpPr>
        <p:spPr>
          <a:xfrm>
            <a:off x="7352076" y="45976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9" name="Google Shape;389;p13"/>
          <p:cNvSpPr txBox="1">
            <a:spLocks noGrp="1"/>
          </p:cNvSpPr>
          <p:nvPr>
            <p:ph type="title" idx="8" hasCustomPrompt="1"/>
          </p:nvPr>
        </p:nvSpPr>
        <p:spPr>
          <a:xfrm>
            <a:off x="1165633" y="2259800"/>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0" name="Google Shape;390;p13"/>
          <p:cNvSpPr txBox="1">
            <a:spLocks noGrp="1"/>
          </p:cNvSpPr>
          <p:nvPr>
            <p:ph type="title" idx="9" hasCustomPrompt="1"/>
          </p:nvPr>
        </p:nvSpPr>
        <p:spPr>
          <a:xfrm>
            <a:off x="6117000" y="2259800"/>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1" name="Google Shape;391;p13"/>
          <p:cNvSpPr txBox="1">
            <a:spLocks noGrp="1"/>
          </p:cNvSpPr>
          <p:nvPr>
            <p:ph type="title" idx="13" hasCustomPrompt="1"/>
          </p:nvPr>
        </p:nvSpPr>
        <p:spPr>
          <a:xfrm>
            <a:off x="1165633" y="4281833"/>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2" name="Google Shape;392;p13"/>
          <p:cNvSpPr txBox="1">
            <a:spLocks noGrp="1"/>
          </p:cNvSpPr>
          <p:nvPr>
            <p:ph type="title" idx="14" hasCustomPrompt="1"/>
          </p:nvPr>
        </p:nvSpPr>
        <p:spPr>
          <a:xfrm>
            <a:off x="6117000" y="4281833"/>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3" name="Google Shape;393;p13"/>
          <p:cNvSpPr txBox="1">
            <a:spLocks noGrp="1"/>
          </p:cNvSpPr>
          <p:nvPr>
            <p:ph type="title" idx="15"/>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94" name="Google Shape;394;p13"/>
          <p:cNvGrpSpPr/>
          <p:nvPr/>
        </p:nvGrpSpPr>
        <p:grpSpPr>
          <a:xfrm>
            <a:off x="0" y="5680701"/>
            <a:ext cx="12192000" cy="1183124"/>
            <a:chOff x="0" y="4260525"/>
            <a:chExt cx="9144000" cy="887343"/>
          </a:xfrm>
        </p:grpSpPr>
        <p:grpSp>
          <p:nvGrpSpPr>
            <p:cNvPr id="395" name="Google Shape;395;p13"/>
            <p:cNvGrpSpPr/>
            <p:nvPr/>
          </p:nvGrpSpPr>
          <p:grpSpPr>
            <a:xfrm>
              <a:off x="0" y="4260525"/>
              <a:ext cx="9144000" cy="887338"/>
              <a:chOff x="0" y="4260525"/>
              <a:chExt cx="9144000" cy="887338"/>
            </a:xfrm>
          </p:grpSpPr>
          <p:sp>
            <p:nvSpPr>
              <p:cNvPr id="396" name="Google Shape;396;p13"/>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13"/>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13"/>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13"/>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13"/>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13"/>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13"/>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3"/>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13"/>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13"/>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06" name="Google Shape;406;p13"/>
            <p:cNvGrpSpPr/>
            <p:nvPr/>
          </p:nvGrpSpPr>
          <p:grpSpPr>
            <a:xfrm>
              <a:off x="0" y="4571577"/>
              <a:ext cx="9144000" cy="576290"/>
              <a:chOff x="0" y="4571577"/>
              <a:chExt cx="9144000" cy="576290"/>
            </a:xfrm>
          </p:grpSpPr>
          <p:sp>
            <p:nvSpPr>
              <p:cNvPr id="407" name="Google Shape;407;p13"/>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13"/>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13"/>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13"/>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13"/>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13"/>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13"/>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13"/>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13"/>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13"/>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417" name="Google Shape;417;p13"/>
          <p:cNvSpPr/>
          <p:nvPr/>
        </p:nvSpPr>
        <p:spPr>
          <a:xfrm flipH="1">
            <a:off x="161498" y="1063039"/>
            <a:ext cx="1094077" cy="346253"/>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8" name="Google Shape;418;p13"/>
          <p:cNvSpPr/>
          <p:nvPr/>
        </p:nvSpPr>
        <p:spPr>
          <a:xfrm flipH="1">
            <a:off x="896056" y="126818"/>
            <a:ext cx="1472685" cy="6135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9" name="Google Shape;419;p13"/>
          <p:cNvSpPr/>
          <p:nvPr/>
        </p:nvSpPr>
        <p:spPr>
          <a:xfrm>
            <a:off x="9115902" y="214128"/>
            <a:ext cx="1395049" cy="438981"/>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20" name="Google Shape;420;p13"/>
          <p:cNvSpPr/>
          <p:nvPr/>
        </p:nvSpPr>
        <p:spPr>
          <a:xfrm>
            <a:off x="10426063" y="846467"/>
            <a:ext cx="1843805" cy="671784"/>
          </a:xfrm>
          <a:custGeom>
            <a:avLst/>
            <a:gdLst/>
            <a:ahLst/>
            <a:cxnLst/>
            <a:rect l="l" t="t" r="r" b="b"/>
            <a:pathLst>
              <a:path w="35340" h="12876" extrusionOk="0">
                <a:moveTo>
                  <a:pt x="22643" y="1"/>
                </a:moveTo>
                <a:cubicBezTo>
                  <a:pt x="18871" y="1"/>
                  <a:pt x="16993" y="4655"/>
                  <a:pt x="16993" y="4655"/>
                </a:cubicBezTo>
                <a:cubicBezTo>
                  <a:pt x="16993" y="4655"/>
                  <a:pt x="16103" y="1985"/>
                  <a:pt x="13153" y="1985"/>
                </a:cubicBezTo>
                <a:cubicBezTo>
                  <a:pt x="12603" y="1985"/>
                  <a:pt x="11980" y="2078"/>
                  <a:pt x="11279" y="2299"/>
                </a:cubicBezTo>
                <a:cubicBezTo>
                  <a:pt x="6817" y="3702"/>
                  <a:pt x="8071" y="8564"/>
                  <a:pt x="8071" y="8564"/>
                </a:cubicBezTo>
                <a:cubicBezTo>
                  <a:pt x="8071" y="8564"/>
                  <a:pt x="6582" y="7635"/>
                  <a:pt x="4846" y="7635"/>
                </a:cubicBezTo>
                <a:cubicBezTo>
                  <a:pt x="3022" y="7635"/>
                  <a:pt x="925" y="8662"/>
                  <a:pt x="0" y="12875"/>
                </a:cubicBezTo>
                <a:lnTo>
                  <a:pt x="33685" y="12875"/>
                </a:lnTo>
                <a:cubicBezTo>
                  <a:pt x="33685" y="12875"/>
                  <a:pt x="35339" y="6415"/>
                  <a:pt x="31053" y="6415"/>
                </a:cubicBezTo>
                <a:cubicBezTo>
                  <a:pt x="30504" y="6415"/>
                  <a:pt x="29858" y="6521"/>
                  <a:pt x="29098" y="6760"/>
                </a:cubicBezTo>
                <a:cubicBezTo>
                  <a:pt x="29098" y="6760"/>
                  <a:pt x="28823" y="1597"/>
                  <a:pt x="24086" y="218"/>
                </a:cubicBezTo>
                <a:cubicBezTo>
                  <a:pt x="23578" y="68"/>
                  <a:pt x="23097" y="1"/>
                  <a:pt x="22643"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45422200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421"/>
        <p:cNvGrpSpPr/>
        <p:nvPr/>
      </p:nvGrpSpPr>
      <p:grpSpPr>
        <a:xfrm>
          <a:off x="0" y="0"/>
          <a:ext cx="0" cy="0"/>
          <a:chOff x="0" y="0"/>
          <a:chExt cx="0" cy="0"/>
        </a:xfrm>
      </p:grpSpPr>
      <p:grpSp>
        <p:nvGrpSpPr>
          <p:cNvPr id="422" name="Google Shape;422;p14"/>
          <p:cNvGrpSpPr/>
          <p:nvPr/>
        </p:nvGrpSpPr>
        <p:grpSpPr>
          <a:xfrm>
            <a:off x="-29203" y="5191634"/>
            <a:ext cx="12265372" cy="1690876"/>
            <a:chOff x="-21903" y="3893725"/>
            <a:chExt cx="9199029" cy="1268157"/>
          </a:xfrm>
        </p:grpSpPr>
        <p:sp>
          <p:nvSpPr>
            <p:cNvPr id="423" name="Google Shape;423;p14"/>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14"/>
            <p:cNvSpPr/>
            <p:nvPr/>
          </p:nvSpPr>
          <p:spPr>
            <a:xfrm>
              <a:off x="2585982"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14"/>
            <p:cNvSpPr/>
            <p:nvPr/>
          </p:nvSpPr>
          <p:spPr>
            <a:xfrm flipH="1">
              <a:off x="-21903"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26" name="Google Shape;426;p14"/>
          <p:cNvGrpSpPr/>
          <p:nvPr/>
        </p:nvGrpSpPr>
        <p:grpSpPr>
          <a:xfrm>
            <a:off x="-29066" y="5567708"/>
            <a:ext cx="12265679" cy="1314793"/>
            <a:chOff x="-12" y="4175800"/>
            <a:chExt cx="9177233" cy="986095"/>
          </a:xfrm>
        </p:grpSpPr>
        <p:sp>
          <p:nvSpPr>
            <p:cNvPr id="427" name="Google Shape;427;p14"/>
            <p:cNvSpPr/>
            <p:nvPr/>
          </p:nvSpPr>
          <p:spPr>
            <a:xfrm>
              <a:off x="5160062" y="4175800"/>
              <a:ext cx="4017159" cy="986033"/>
            </a:xfrm>
            <a:custGeom>
              <a:avLst/>
              <a:gdLst/>
              <a:ahLst/>
              <a:cxnLst/>
              <a:rect l="l" t="t" r="r" b="b"/>
              <a:pathLst>
                <a:path w="92834" h="20318" extrusionOk="0">
                  <a:moveTo>
                    <a:pt x="82184" y="1"/>
                  </a:moveTo>
                  <a:cubicBezTo>
                    <a:pt x="81770" y="1"/>
                    <a:pt x="81319" y="52"/>
                    <a:pt x="80828" y="167"/>
                  </a:cubicBezTo>
                  <a:cubicBezTo>
                    <a:pt x="76342" y="1195"/>
                    <a:pt x="75089" y="11220"/>
                    <a:pt x="75089" y="11220"/>
                  </a:cubicBezTo>
                  <a:cubicBezTo>
                    <a:pt x="75089" y="11220"/>
                    <a:pt x="74078" y="8309"/>
                    <a:pt x="70313" y="8309"/>
                  </a:cubicBezTo>
                  <a:cubicBezTo>
                    <a:pt x="70235" y="8309"/>
                    <a:pt x="70156" y="8310"/>
                    <a:pt x="70076" y="8313"/>
                  </a:cubicBezTo>
                  <a:cubicBezTo>
                    <a:pt x="66116" y="8413"/>
                    <a:pt x="64863" y="11746"/>
                    <a:pt x="64863" y="11746"/>
                  </a:cubicBezTo>
                  <a:cubicBezTo>
                    <a:pt x="64863" y="11746"/>
                    <a:pt x="64011" y="8087"/>
                    <a:pt x="60252" y="8087"/>
                  </a:cubicBezTo>
                  <a:cubicBezTo>
                    <a:pt x="56492" y="8087"/>
                    <a:pt x="54512" y="11646"/>
                    <a:pt x="54512" y="11646"/>
                  </a:cubicBezTo>
                  <a:cubicBezTo>
                    <a:pt x="54512" y="11646"/>
                    <a:pt x="50295" y="7863"/>
                    <a:pt x="45916" y="7863"/>
                  </a:cubicBezTo>
                  <a:cubicBezTo>
                    <a:pt x="45474" y="7863"/>
                    <a:pt x="45029" y="7902"/>
                    <a:pt x="44587" y="7987"/>
                  </a:cubicBezTo>
                  <a:cubicBezTo>
                    <a:pt x="39800" y="8939"/>
                    <a:pt x="38021" y="15205"/>
                    <a:pt x="38021" y="15205"/>
                  </a:cubicBezTo>
                  <a:cubicBezTo>
                    <a:pt x="38021" y="15205"/>
                    <a:pt x="33535" y="9867"/>
                    <a:pt x="27043" y="8187"/>
                  </a:cubicBezTo>
                  <a:cubicBezTo>
                    <a:pt x="26360" y="8012"/>
                    <a:pt x="25707" y="7934"/>
                    <a:pt x="25087" y="7934"/>
                  </a:cubicBezTo>
                  <a:cubicBezTo>
                    <a:pt x="19844" y="7934"/>
                    <a:pt x="16918" y="13526"/>
                    <a:pt x="16918" y="13526"/>
                  </a:cubicBezTo>
                  <a:cubicBezTo>
                    <a:pt x="16918" y="13526"/>
                    <a:pt x="14251" y="6833"/>
                    <a:pt x="8181" y="6833"/>
                  </a:cubicBezTo>
                  <a:cubicBezTo>
                    <a:pt x="8136" y="6833"/>
                    <a:pt x="8091" y="6833"/>
                    <a:pt x="8046" y="6834"/>
                  </a:cubicBezTo>
                  <a:cubicBezTo>
                    <a:pt x="4337" y="6909"/>
                    <a:pt x="1605" y="10117"/>
                    <a:pt x="26" y="12674"/>
                  </a:cubicBezTo>
                  <a:lnTo>
                    <a:pt x="1" y="20318"/>
                  </a:lnTo>
                  <a:lnTo>
                    <a:pt x="92833" y="20318"/>
                  </a:lnTo>
                  <a:lnTo>
                    <a:pt x="92833" y="1796"/>
                  </a:lnTo>
                  <a:cubicBezTo>
                    <a:pt x="91942" y="1111"/>
                    <a:pt x="91109" y="851"/>
                    <a:pt x="90359" y="851"/>
                  </a:cubicBezTo>
                  <a:cubicBezTo>
                    <a:pt x="88008" y="851"/>
                    <a:pt x="86467" y="3400"/>
                    <a:pt x="86467" y="3400"/>
                  </a:cubicBezTo>
                  <a:cubicBezTo>
                    <a:pt x="86467" y="3400"/>
                    <a:pt x="85553" y="1"/>
                    <a:pt x="821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14"/>
            <p:cNvSpPr/>
            <p:nvPr/>
          </p:nvSpPr>
          <p:spPr>
            <a:xfrm>
              <a:off x="2541650" y="4701725"/>
              <a:ext cx="2698684" cy="460152"/>
            </a:xfrm>
            <a:custGeom>
              <a:avLst/>
              <a:gdLst/>
              <a:ahLst/>
              <a:cxnLst/>
              <a:rect l="l" t="t" r="r" b="b"/>
              <a:pathLst>
                <a:path w="92834" h="20318" extrusionOk="0">
                  <a:moveTo>
                    <a:pt x="82184" y="1"/>
                  </a:moveTo>
                  <a:cubicBezTo>
                    <a:pt x="81770" y="1"/>
                    <a:pt x="81319" y="52"/>
                    <a:pt x="80828" y="167"/>
                  </a:cubicBezTo>
                  <a:cubicBezTo>
                    <a:pt x="76342" y="1195"/>
                    <a:pt x="75089" y="11220"/>
                    <a:pt x="75089" y="11220"/>
                  </a:cubicBezTo>
                  <a:cubicBezTo>
                    <a:pt x="75089" y="11220"/>
                    <a:pt x="74078" y="8309"/>
                    <a:pt x="70313" y="8309"/>
                  </a:cubicBezTo>
                  <a:cubicBezTo>
                    <a:pt x="70235" y="8309"/>
                    <a:pt x="70156" y="8310"/>
                    <a:pt x="70076" y="8313"/>
                  </a:cubicBezTo>
                  <a:cubicBezTo>
                    <a:pt x="66116" y="8413"/>
                    <a:pt x="64863" y="11746"/>
                    <a:pt x="64863" y="11746"/>
                  </a:cubicBezTo>
                  <a:cubicBezTo>
                    <a:pt x="64863" y="11746"/>
                    <a:pt x="64011" y="8087"/>
                    <a:pt x="60252" y="8087"/>
                  </a:cubicBezTo>
                  <a:cubicBezTo>
                    <a:pt x="56492" y="8087"/>
                    <a:pt x="54512" y="11646"/>
                    <a:pt x="54512" y="11646"/>
                  </a:cubicBezTo>
                  <a:cubicBezTo>
                    <a:pt x="54512" y="11646"/>
                    <a:pt x="50295" y="7863"/>
                    <a:pt x="45916" y="7863"/>
                  </a:cubicBezTo>
                  <a:cubicBezTo>
                    <a:pt x="45474" y="7863"/>
                    <a:pt x="45029" y="7902"/>
                    <a:pt x="44587" y="7987"/>
                  </a:cubicBezTo>
                  <a:cubicBezTo>
                    <a:pt x="39800" y="8939"/>
                    <a:pt x="38021" y="15205"/>
                    <a:pt x="38021" y="15205"/>
                  </a:cubicBezTo>
                  <a:cubicBezTo>
                    <a:pt x="38021" y="15205"/>
                    <a:pt x="33535" y="9867"/>
                    <a:pt x="27043" y="8187"/>
                  </a:cubicBezTo>
                  <a:cubicBezTo>
                    <a:pt x="26360" y="8012"/>
                    <a:pt x="25707" y="7934"/>
                    <a:pt x="25087" y="7934"/>
                  </a:cubicBezTo>
                  <a:cubicBezTo>
                    <a:pt x="19844" y="7934"/>
                    <a:pt x="16918" y="13526"/>
                    <a:pt x="16918" y="13526"/>
                  </a:cubicBezTo>
                  <a:cubicBezTo>
                    <a:pt x="16918" y="13526"/>
                    <a:pt x="14251" y="6833"/>
                    <a:pt x="8181" y="6833"/>
                  </a:cubicBezTo>
                  <a:cubicBezTo>
                    <a:pt x="8136" y="6833"/>
                    <a:pt x="8091" y="6833"/>
                    <a:pt x="8046" y="6834"/>
                  </a:cubicBezTo>
                  <a:cubicBezTo>
                    <a:pt x="4337" y="6909"/>
                    <a:pt x="1605" y="10117"/>
                    <a:pt x="26" y="12674"/>
                  </a:cubicBezTo>
                  <a:lnTo>
                    <a:pt x="1" y="20318"/>
                  </a:lnTo>
                  <a:lnTo>
                    <a:pt x="92833" y="20318"/>
                  </a:lnTo>
                  <a:lnTo>
                    <a:pt x="92833" y="1796"/>
                  </a:lnTo>
                  <a:cubicBezTo>
                    <a:pt x="91942" y="1111"/>
                    <a:pt x="91109" y="851"/>
                    <a:pt x="90359" y="851"/>
                  </a:cubicBezTo>
                  <a:cubicBezTo>
                    <a:pt x="88008" y="851"/>
                    <a:pt x="86467" y="3400"/>
                    <a:pt x="86467" y="3400"/>
                  </a:cubicBezTo>
                  <a:cubicBezTo>
                    <a:pt x="86467" y="3400"/>
                    <a:pt x="85553" y="1"/>
                    <a:pt x="821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14"/>
            <p:cNvSpPr/>
            <p:nvPr/>
          </p:nvSpPr>
          <p:spPr>
            <a:xfrm flipH="1">
              <a:off x="-12" y="4588064"/>
              <a:ext cx="2639503" cy="573831"/>
            </a:xfrm>
            <a:custGeom>
              <a:avLst/>
              <a:gdLst/>
              <a:ahLst/>
              <a:cxnLst/>
              <a:rect l="l" t="t" r="r" b="b"/>
              <a:pathLst>
                <a:path w="92834" h="20318" extrusionOk="0">
                  <a:moveTo>
                    <a:pt x="82184" y="1"/>
                  </a:moveTo>
                  <a:cubicBezTo>
                    <a:pt x="81770" y="1"/>
                    <a:pt x="81319" y="52"/>
                    <a:pt x="80828" y="167"/>
                  </a:cubicBezTo>
                  <a:cubicBezTo>
                    <a:pt x="76342" y="1195"/>
                    <a:pt x="75089" y="11220"/>
                    <a:pt x="75089" y="11220"/>
                  </a:cubicBezTo>
                  <a:cubicBezTo>
                    <a:pt x="75089" y="11220"/>
                    <a:pt x="74078" y="8309"/>
                    <a:pt x="70313" y="8309"/>
                  </a:cubicBezTo>
                  <a:cubicBezTo>
                    <a:pt x="70235" y="8309"/>
                    <a:pt x="70156" y="8310"/>
                    <a:pt x="70076" y="8313"/>
                  </a:cubicBezTo>
                  <a:cubicBezTo>
                    <a:pt x="66116" y="8413"/>
                    <a:pt x="64863" y="11746"/>
                    <a:pt x="64863" y="11746"/>
                  </a:cubicBezTo>
                  <a:cubicBezTo>
                    <a:pt x="64863" y="11746"/>
                    <a:pt x="64011" y="8087"/>
                    <a:pt x="60252" y="8087"/>
                  </a:cubicBezTo>
                  <a:cubicBezTo>
                    <a:pt x="56492" y="8087"/>
                    <a:pt x="54512" y="11646"/>
                    <a:pt x="54512" y="11646"/>
                  </a:cubicBezTo>
                  <a:cubicBezTo>
                    <a:pt x="54512" y="11646"/>
                    <a:pt x="50295" y="7863"/>
                    <a:pt x="45916" y="7863"/>
                  </a:cubicBezTo>
                  <a:cubicBezTo>
                    <a:pt x="45474" y="7863"/>
                    <a:pt x="45029" y="7902"/>
                    <a:pt x="44587" y="7987"/>
                  </a:cubicBezTo>
                  <a:cubicBezTo>
                    <a:pt x="39800" y="8939"/>
                    <a:pt x="38021" y="15205"/>
                    <a:pt x="38021" y="15205"/>
                  </a:cubicBezTo>
                  <a:cubicBezTo>
                    <a:pt x="38021" y="15205"/>
                    <a:pt x="33535" y="9867"/>
                    <a:pt x="27043" y="8187"/>
                  </a:cubicBezTo>
                  <a:cubicBezTo>
                    <a:pt x="26360" y="8012"/>
                    <a:pt x="25707" y="7934"/>
                    <a:pt x="25087" y="7934"/>
                  </a:cubicBezTo>
                  <a:cubicBezTo>
                    <a:pt x="19844" y="7934"/>
                    <a:pt x="16918" y="13526"/>
                    <a:pt x="16918" y="13526"/>
                  </a:cubicBezTo>
                  <a:cubicBezTo>
                    <a:pt x="16918" y="13526"/>
                    <a:pt x="14251" y="6833"/>
                    <a:pt x="8181" y="6833"/>
                  </a:cubicBezTo>
                  <a:cubicBezTo>
                    <a:pt x="8136" y="6833"/>
                    <a:pt x="8091" y="6833"/>
                    <a:pt x="8046" y="6834"/>
                  </a:cubicBezTo>
                  <a:cubicBezTo>
                    <a:pt x="4337" y="6909"/>
                    <a:pt x="1605" y="10117"/>
                    <a:pt x="26" y="12674"/>
                  </a:cubicBezTo>
                  <a:lnTo>
                    <a:pt x="1" y="20318"/>
                  </a:lnTo>
                  <a:lnTo>
                    <a:pt x="92833" y="20318"/>
                  </a:lnTo>
                  <a:lnTo>
                    <a:pt x="92833" y="1796"/>
                  </a:lnTo>
                  <a:cubicBezTo>
                    <a:pt x="91942" y="1111"/>
                    <a:pt x="91109" y="851"/>
                    <a:pt x="90359" y="851"/>
                  </a:cubicBezTo>
                  <a:cubicBezTo>
                    <a:pt x="88008" y="851"/>
                    <a:pt x="86467" y="3400"/>
                    <a:pt x="86467" y="3400"/>
                  </a:cubicBezTo>
                  <a:cubicBezTo>
                    <a:pt x="86467" y="3400"/>
                    <a:pt x="85553" y="1"/>
                    <a:pt x="821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30" name="Google Shape;430;p14"/>
          <p:cNvSpPr txBox="1">
            <a:spLocks noGrp="1"/>
          </p:cNvSpPr>
          <p:nvPr>
            <p:ph type="title"/>
          </p:nvPr>
        </p:nvSpPr>
        <p:spPr>
          <a:xfrm>
            <a:off x="960000" y="1591617"/>
            <a:ext cx="6027200" cy="26192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18666"/>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431" name="Google Shape;431;p14"/>
          <p:cNvSpPr txBox="1">
            <a:spLocks noGrp="1"/>
          </p:cNvSpPr>
          <p:nvPr>
            <p:ph type="subTitle" idx="1"/>
          </p:nvPr>
        </p:nvSpPr>
        <p:spPr>
          <a:xfrm>
            <a:off x="960000" y="4008733"/>
            <a:ext cx="6027200" cy="1068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80131116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32"/>
        <p:cNvGrpSpPr/>
        <p:nvPr/>
      </p:nvGrpSpPr>
      <p:grpSpPr>
        <a:xfrm>
          <a:off x="0" y="0"/>
          <a:ext cx="0" cy="0"/>
          <a:chOff x="0" y="0"/>
          <a:chExt cx="0" cy="0"/>
        </a:xfrm>
      </p:grpSpPr>
      <p:sp>
        <p:nvSpPr>
          <p:cNvPr id="433" name="Google Shape;433;p15"/>
          <p:cNvSpPr txBox="1">
            <a:spLocks noGrp="1"/>
          </p:cNvSpPr>
          <p:nvPr>
            <p:ph type="title"/>
          </p:nvPr>
        </p:nvSpPr>
        <p:spPr>
          <a:xfrm>
            <a:off x="3189184" y="3690251"/>
            <a:ext cx="58136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733"/>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434" name="Google Shape;434;p15"/>
          <p:cNvSpPr txBox="1">
            <a:spLocks noGrp="1"/>
          </p:cNvSpPr>
          <p:nvPr>
            <p:ph type="subTitle" idx="1"/>
          </p:nvPr>
        </p:nvSpPr>
        <p:spPr>
          <a:xfrm>
            <a:off x="1760200" y="1719067"/>
            <a:ext cx="8671600" cy="197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3733"/>
            </a:lvl1pPr>
            <a:lvl2pPr lvl="1" algn="ctr" rtl="0">
              <a:lnSpc>
                <a:spcPct val="100000"/>
              </a:lnSpc>
              <a:spcBef>
                <a:spcPts val="0"/>
              </a:spcBef>
              <a:spcAft>
                <a:spcPts val="0"/>
              </a:spcAft>
              <a:buSzPts val="3000"/>
              <a:buNone/>
              <a:defRPr sz="4000"/>
            </a:lvl2pPr>
            <a:lvl3pPr lvl="2" algn="ctr" rtl="0">
              <a:lnSpc>
                <a:spcPct val="100000"/>
              </a:lnSpc>
              <a:spcBef>
                <a:spcPts val="2133"/>
              </a:spcBef>
              <a:spcAft>
                <a:spcPts val="0"/>
              </a:spcAft>
              <a:buSzPts val="3000"/>
              <a:buNone/>
              <a:defRPr sz="4000"/>
            </a:lvl3pPr>
            <a:lvl4pPr lvl="3" algn="ctr" rtl="0">
              <a:lnSpc>
                <a:spcPct val="100000"/>
              </a:lnSpc>
              <a:spcBef>
                <a:spcPts val="2133"/>
              </a:spcBef>
              <a:spcAft>
                <a:spcPts val="0"/>
              </a:spcAft>
              <a:buSzPts val="3000"/>
              <a:buNone/>
              <a:defRPr sz="4000"/>
            </a:lvl4pPr>
            <a:lvl5pPr lvl="4" algn="ctr" rtl="0">
              <a:lnSpc>
                <a:spcPct val="100000"/>
              </a:lnSpc>
              <a:spcBef>
                <a:spcPts val="2133"/>
              </a:spcBef>
              <a:spcAft>
                <a:spcPts val="0"/>
              </a:spcAft>
              <a:buSzPts val="3000"/>
              <a:buNone/>
              <a:defRPr sz="4000"/>
            </a:lvl5pPr>
            <a:lvl6pPr lvl="5" algn="ctr" rtl="0">
              <a:lnSpc>
                <a:spcPct val="100000"/>
              </a:lnSpc>
              <a:spcBef>
                <a:spcPts val="2133"/>
              </a:spcBef>
              <a:spcAft>
                <a:spcPts val="0"/>
              </a:spcAft>
              <a:buSzPts val="3000"/>
              <a:buNone/>
              <a:defRPr sz="4000"/>
            </a:lvl6pPr>
            <a:lvl7pPr lvl="6" algn="ctr" rtl="0">
              <a:lnSpc>
                <a:spcPct val="100000"/>
              </a:lnSpc>
              <a:spcBef>
                <a:spcPts val="2133"/>
              </a:spcBef>
              <a:spcAft>
                <a:spcPts val="0"/>
              </a:spcAft>
              <a:buSzPts val="3000"/>
              <a:buNone/>
              <a:defRPr sz="4000"/>
            </a:lvl7pPr>
            <a:lvl8pPr lvl="7" algn="ctr" rtl="0">
              <a:lnSpc>
                <a:spcPct val="100000"/>
              </a:lnSpc>
              <a:spcBef>
                <a:spcPts val="2133"/>
              </a:spcBef>
              <a:spcAft>
                <a:spcPts val="0"/>
              </a:spcAft>
              <a:buSzPts val="3000"/>
              <a:buNone/>
              <a:defRPr sz="4000"/>
            </a:lvl8pPr>
            <a:lvl9pPr lvl="8" algn="ctr" rtl="0">
              <a:lnSpc>
                <a:spcPct val="100000"/>
              </a:lnSpc>
              <a:spcBef>
                <a:spcPts val="2133"/>
              </a:spcBef>
              <a:spcAft>
                <a:spcPts val="2133"/>
              </a:spcAft>
              <a:buSzPts val="3000"/>
              <a:buNone/>
              <a:defRPr sz="4000"/>
            </a:lvl9pPr>
          </a:lstStyle>
          <a:p>
            <a:endParaRPr/>
          </a:p>
        </p:txBody>
      </p:sp>
      <p:grpSp>
        <p:nvGrpSpPr>
          <p:cNvPr id="435" name="Google Shape;435;p15"/>
          <p:cNvGrpSpPr/>
          <p:nvPr/>
        </p:nvGrpSpPr>
        <p:grpSpPr>
          <a:xfrm rot="248419">
            <a:off x="3565129" y="5293074"/>
            <a:ext cx="3631843" cy="1728364"/>
            <a:chOff x="4740748" y="4022919"/>
            <a:chExt cx="2723855" cy="1296260"/>
          </a:xfrm>
        </p:grpSpPr>
        <p:sp>
          <p:nvSpPr>
            <p:cNvPr id="436" name="Google Shape;436;p15"/>
            <p:cNvSpPr/>
            <p:nvPr/>
          </p:nvSpPr>
          <p:spPr>
            <a:xfrm>
              <a:off x="4740748" y="4022919"/>
              <a:ext cx="2723855" cy="1296260"/>
            </a:xfrm>
            <a:custGeom>
              <a:avLst/>
              <a:gdLst/>
              <a:ahLst/>
              <a:cxnLst/>
              <a:rect l="l" t="t" r="r" b="b"/>
              <a:pathLst>
                <a:path w="65164" h="31011" extrusionOk="0">
                  <a:moveTo>
                    <a:pt x="23291" y="1"/>
                  </a:moveTo>
                  <a:cubicBezTo>
                    <a:pt x="23224" y="1"/>
                    <a:pt x="23154" y="3"/>
                    <a:pt x="23083" y="8"/>
                  </a:cubicBezTo>
                  <a:cubicBezTo>
                    <a:pt x="18597" y="309"/>
                    <a:pt x="4913" y="8153"/>
                    <a:pt x="0" y="31011"/>
                  </a:cubicBezTo>
                  <a:lnTo>
                    <a:pt x="3609" y="30835"/>
                  </a:lnTo>
                  <a:lnTo>
                    <a:pt x="58296" y="27853"/>
                  </a:lnTo>
                  <a:lnTo>
                    <a:pt x="63284" y="27577"/>
                  </a:lnTo>
                  <a:cubicBezTo>
                    <a:pt x="63284" y="27577"/>
                    <a:pt x="65164" y="19532"/>
                    <a:pt x="60251" y="16725"/>
                  </a:cubicBezTo>
                  <a:cubicBezTo>
                    <a:pt x="58331" y="15617"/>
                    <a:pt x="56747" y="15280"/>
                    <a:pt x="55531" y="15280"/>
                  </a:cubicBezTo>
                  <a:cubicBezTo>
                    <a:pt x="53636" y="15280"/>
                    <a:pt x="52632" y="16098"/>
                    <a:pt x="52632" y="16098"/>
                  </a:cubicBezTo>
                  <a:cubicBezTo>
                    <a:pt x="52632" y="16098"/>
                    <a:pt x="52732" y="8780"/>
                    <a:pt x="47419" y="8153"/>
                  </a:cubicBezTo>
                  <a:cubicBezTo>
                    <a:pt x="47133" y="8120"/>
                    <a:pt x="46847" y="8104"/>
                    <a:pt x="46561" y="8104"/>
                  </a:cubicBezTo>
                  <a:cubicBezTo>
                    <a:pt x="41504" y="8104"/>
                    <a:pt x="36542" y="13066"/>
                    <a:pt x="36542" y="13066"/>
                  </a:cubicBezTo>
                  <a:cubicBezTo>
                    <a:pt x="36542" y="13066"/>
                    <a:pt x="36141" y="5848"/>
                    <a:pt x="32482" y="5447"/>
                  </a:cubicBezTo>
                  <a:cubicBezTo>
                    <a:pt x="32300" y="5425"/>
                    <a:pt x="32118" y="5414"/>
                    <a:pt x="31936" y="5414"/>
                  </a:cubicBezTo>
                  <a:cubicBezTo>
                    <a:pt x="28549" y="5414"/>
                    <a:pt x="25153" y="8991"/>
                    <a:pt x="24963" y="9181"/>
                  </a:cubicBezTo>
                  <a:cubicBezTo>
                    <a:pt x="25037" y="8885"/>
                    <a:pt x="27416" y="1"/>
                    <a:pt x="232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15"/>
            <p:cNvSpPr/>
            <p:nvPr/>
          </p:nvSpPr>
          <p:spPr>
            <a:xfrm>
              <a:off x="4891606" y="4274726"/>
              <a:ext cx="2300630" cy="1037142"/>
            </a:xfrm>
            <a:custGeom>
              <a:avLst/>
              <a:gdLst/>
              <a:ahLst/>
              <a:cxnLst/>
              <a:rect l="l" t="t" r="r" b="b"/>
              <a:pathLst>
                <a:path w="55039" h="24812" extrusionOk="0">
                  <a:moveTo>
                    <a:pt x="15303" y="1"/>
                  </a:moveTo>
                  <a:cubicBezTo>
                    <a:pt x="11292" y="1"/>
                    <a:pt x="968" y="12091"/>
                    <a:pt x="0" y="24811"/>
                  </a:cubicBezTo>
                  <a:lnTo>
                    <a:pt x="54687" y="21829"/>
                  </a:lnTo>
                  <a:cubicBezTo>
                    <a:pt x="54963" y="18946"/>
                    <a:pt x="55038" y="13783"/>
                    <a:pt x="52256" y="13408"/>
                  </a:cubicBezTo>
                  <a:cubicBezTo>
                    <a:pt x="51938" y="13364"/>
                    <a:pt x="51638" y="13344"/>
                    <a:pt x="51355" y="13344"/>
                  </a:cubicBezTo>
                  <a:cubicBezTo>
                    <a:pt x="48199" y="13344"/>
                    <a:pt x="47143" y="15814"/>
                    <a:pt x="47143" y="15814"/>
                  </a:cubicBezTo>
                  <a:cubicBezTo>
                    <a:pt x="47143" y="15814"/>
                    <a:pt x="47530" y="7378"/>
                    <a:pt x="42152" y="7378"/>
                  </a:cubicBezTo>
                  <a:cubicBezTo>
                    <a:pt x="41884" y="7378"/>
                    <a:pt x="41601" y="7399"/>
                    <a:pt x="41304" y="7443"/>
                  </a:cubicBezTo>
                  <a:cubicBezTo>
                    <a:pt x="35038" y="8395"/>
                    <a:pt x="32106" y="13608"/>
                    <a:pt x="32106" y="13608"/>
                  </a:cubicBezTo>
                  <a:cubicBezTo>
                    <a:pt x="32106" y="13608"/>
                    <a:pt x="31379" y="6616"/>
                    <a:pt x="26667" y="5989"/>
                  </a:cubicBezTo>
                  <a:cubicBezTo>
                    <a:pt x="26401" y="5953"/>
                    <a:pt x="26138" y="5937"/>
                    <a:pt x="25877" y="5937"/>
                  </a:cubicBezTo>
                  <a:cubicBezTo>
                    <a:pt x="21530" y="5937"/>
                    <a:pt x="17895" y="10575"/>
                    <a:pt x="17895" y="10575"/>
                  </a:cubicBezTo>
                  <a:cubicBezTo>
                    <a:pt x="17895" y="10575"/>
                    <a:pt x="19474" y="976"/>
                    <a:pt x="15715" y="49"/>
                  </a:cubicBezTo>
                  <a:cubicBezTo>
                    <a:pt x="15586" y="17"/>
                    <a:pt x="15449" y="1"/>
                    <a:pt x="153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15"/>
            <p:cNvSpPr/>
            <p:nvPr/>
          </p:nvSpPr>
          <p:spPr>
            <a:xfrm>
              <a:off x="5624248" y="4878370"/>
              <a:ext cx="376367" cy="357933"/>
            </a:xfrm>
            <a:custGeom>
              <a:avLst/>
              <a:gdLst/>
              <a:ahLst/>
              <a:cxnLst/>
              <a:rect l="l" t="t" r="r" b="b"/>
              <a:pathLst>
                <a:path w="9004" h="8563" extrusionOk="0">
                  <a:moveTo>
                    <a:pt x="613" y="0"/>
                  </a:moveTo>
                  <a:cubicBezTo>
                    <a:pt x="284" y="0"/>
                    <a:pt x="1" y="429"/>
                    <a:pt x="293" y="721"/>
                  </a:cubicBezTo>
                  <a:cubicBezTo>
                    <a:pt x="2900" y="3302"/>
                    <a:pt x="5506" y="5884"/>
                    <a:pt x="8138" y="8440"/>
                  </a:cubicBezTo>
                  <a:cubicBezTo>
                    <a:pt x="8224" y="8526"/>
                    <a:pt x="8320" y="8563"/>
                    <a:pt x="8414" y="8563"/>
                  </a:cubicBezTo>
                  <a:cubicBezTo>
                    <a:pt x="8728" y="8563"/>
                    <a:pt x="9004" y="8154"/>
                    <a:pt x="8714" y="7864"/>
                  </a:cubicBezTo>
                  <a:cubicBezTo>
                    <a:pt x="6108" y="5282"/>
                    <a:pt x="3501" y="2701"/>
                    <a:pt x="894" y="119"/>
                  </a:cubicBezTo>
                  <a:cubicBezTo>
                    <a:pt x="805" y="36"/>
                    <a:pt x="707" y="0"/>
                    <a:pt x="6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15"/>
            <p:cNvSpPr/>
            <p:nvPr/>
          </p:nvSpPr>
          <p:spPr>
            <a:xfrm>
              <a:off x="5786476" y="4734241"/>
              <a:ext cx="189688" cy="330345"/>
            </a:xfrm>
            <a:custGeom>
              <a:avLst/>
              <a:gdLst/>
              <a:ahLst/>
              <a:cxnLst/>
              <a:rect l="l" t="t" r="r" b="b"/>
              <a:pathLst>
                <a:path w="4538" h="7903" extrusionOk="0">
                  <a:moveTo>
                    <a:pt x="3976" y="1"/>
                  </a:moveTo>
                  <a:cubicBezTo>
                    <a:pt x="3853" y="1"/>
                    <a:pt x="3733" y="62"/>
                    <a:pt x="3655" y="209"/>
                  </a:cubicBezTo>
                  <a:cubicBezTo>
                    <a:pt x="2502" y="2565"/>
                    <a:pt x="1324" y="4921"/>
                    <a:pt x="171" y="7277"/>
                  </a:cubicBezTo>
                  <a:cubicBezTo>
                    <a:pt x="1" y="7601"/>
                    <a:pt x="284" y="7903"/>
                    <a:pt x="553" y="7903"/>
                  </a:cubicBezTo>
                  <a:cubicBezTo>
                    <a:pt x="679" y="7903"/>
                    <a:pt x="801" y="7837"/>
                    <a:pt x="873" y="7678"/>
                  </a:cubicBezTo>
                  <a:cubicBezTo>
                    <a:pt x="2051" y="5347"/>
                    <a:pt x="3204" y="2991"/>
                    <a:pt x="4382" y="635"/>
                  </a:cubicBezTo>
                  <a:cubicBezTo>
                    <a:pt x="4538" y="306"/>
                    <a:pt x="4251" y="1"/>
                    <a:pt x="39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0" name="Google Shape;440;p15"/>
            <p:cNvSpPr/>
            <p:nvPr/>
          </p:nvSpPr>
          <p:spPr>
            <a:xfrm>
              <a:off x="6312079" y="4827582"/>
              <a:ext cx="306185" cy="388155"/>
            </a:xfrm>
            <a:custGeom>
              <a:avLst/>
              <a:gdLst/>
              <a:ahLst/>
              <a:cxnLst/>
              <a:rect l="l" t="t" r="r" b="b"/>
              <a:pathLst>
                <a:path w="7325" h="9286" extrusionOk="0">
                  <a:moveTo>
                    <a:pt x="6740" y="0"/>
                  </a:moveTo>
                  <a:cubicBezTo>
                    <a:pt x="6613" y="0"/>
                    <a:pt x="6485" y="54"/>
                    <a:pt x="6394" y="182"/>
                  </a:cubicBezTo>
                  <a:cubicBezTo>
                    <a:pt x="4339" y="3014"/>
                    <a:pt x="2284" y="5846"/>
                    <a:pt x="229" y="8678"/>
                  </a:cubicBezTo>
                  <a:cubicBezTo>
                    <a:pt x="1" y="8994"/>
                    <a:pt x="289" y="9285"/>
                    <a:pt x="585" y="9285"/>
                  </a:cubicBezTo>
                  <a:cubicBezTo>
                    <a:pt x="712" y="9285"/>
                    <a:pt x="841" y="9232"/>
                    <a:pt x="931" y="9104"/>
                  </a:cubicBezTo>
                  <a:cubicBezTo>
                    <a:pt x="2986" y="6272"/>
                    <a:pt x="5041" y="3440"/>
                    <a:pt x="7096" y="608"/>
                  </a:cubicBezTo>
                  <a:cubicBezTo>
                    <a:pt x="7324" y="292"/>
                    <a:pt x="7036" y="0"/>
                    <a:pt x="67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1" name="Google Shape;441;p15"/>
            <p:cNvSpPr/>
            <p:nvPr/>
          </p:nvSpPr>
          <p:spPr>
            <a:xfrm>
              <a:off x="5592479" y="4841418"/>
              <a:ext cx="111063" cy="111104"/>
            </a:xfrm>
            <a:custGeom>
              <a:avLst/>
              <a:gdLst/>
              <a:ahLst/>
              <a:cxnLst/>
              <a:rect l="l" t="t" r="r" b="b"/>
              <a:pathLst>
                <a:path w="2657" h="2658" extrusionOk="0">
                  <a:moveTo>
                    <a:pt x="1329" y="1"/>
                  </a:moveTo>
                  <a:cubicBezTo>
                    <a:pt x="602" y="1"/>
                    <a:pt x="0" y="602"/>
                    <a:pt x="0" y="1329"/>
                  </a:cubicBezTo>
                  <a:cubicBezTo>
                    <a:pt x="0" y="2056"/>
                    <a:pt x="602" y="2658"/>
                    <a:pt x="1329" y="2658"/>
                  </a:cubicBezTo>
                  <a:cubicBezTo>
                    <a:pt x="2055" y="2658"/>
                    <a:pt x="2657" y="2056"/>
                    <a:pt x="2657" y="1329"/>
                  </a:cubicBezTo>
                  <a:cubicBezTo>
                    <a:pt x="2657" y="602"/>
                    <a:pt x="2055" y="1"/>
                    <a:pt x="13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2" name="Google Shape;442;p15"/>
            <p:cNvSpPr/>
            <p:nvPr/>
          </p:nvSpPr>
          <p:spPr>
            <a:xfrm>
              <a:off x="5896287" y="4695826"/>
              <a:ext cx="110059" cy="110018"/>
            </a:xfrm>
            <a:custGeom>
              <a:avLst/>
              <a:gdLst/>
              <a:ahLst/>
              <a:cxnLst/>
              <a:rect l="l" t="t" r="r" b="b"/>
              <a:pathLst>
                <a:path w="2633" h="2632" extrusionOk="0">
                  <a:moveTo>
                    <a:pt x="1329" y="0"/>
                  </a:moveTo>
                  <a:cubicBezTo>
                    <a:pt x="602" y="0"/>
                    <a:pt x="1" y="577"/>
                    <a:pt x="1" y="1303"/>
                  </a:cubicBezTo>
                  <a:cubicBezTo>
                    <a:pt x="1" y="2055"/>
                    <a:pt x="602" y="2632"/>
                    <a:pt x="1329" y="2632"/>
                  </a:cubicBezTo>
                  <a:cubicBezTo>
                    <a:pt x="2056" y="2632"/>
                    <a:pt x="2632" y="2055"/>
                    <a:pt x="2632" y="1303"/>
                  </a:cubicBezTo>
                  <a:cubicBezTo>
                    <a:pt x="2632" y="577"/>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3" name="Google Shape;443;p15"/>
            <p:cNvSpPr/>
            <p:nvPr/>
          </p:nvSpPr>
          <p:spPr>
            <a:xfrm>
              <a:off x="6537426" y="4795354"/>
              <a:ext cx="111104" cy="111063"/>
            </a:xfrm>
            <a:custGeom>
              <a:avLst/>
              <a:gdLst/>
              <a:ahLst/>
              <a:cxnLst/>
              <a:rect l="l" t="t" r="r" b="b"/>
              <a:pathLst>
                <a:path w="2658" h="2657" extrusionOk="0">
                  <a:moveTo>
                    <a:pt x="1329" y="0"/>
                  </a:moveTo>
                  <a:cubicBezTo>
                    <a:pt x="602" y="0"/>
                    <a:pt x="1" y="602"/>
                    <a:pt x="1" y="1328"/>
                  </a:cubicBezTo>
                  <a:cubicBezTo>
                    <a:pt x="1" y="2055"/>
                    <a:pt x="602" y="2657"/>
                    <a:pt x="1329" y="2657"/>
                  </a:cubicBezTo>
                  <a:cubicBezTo>
                    <a:pt x="2056" y="2657"/>
                    <a:pt x="2658" y="2055"/>
                    <a:pt x="2658" y="1328"/>
                  </a:cubicBezTo>
                  <a:cubicBezTo>
                    <a:pt x="2658" y="602"/>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4" name="Google Shape;444;p15"/>
          <p:cNvSpPr/>
          <p:nvPr/>
        </p:nvSpPr>
        <p:spPr>
          <a:xfrm rot="10800000">
            <a:off x="10233673" y="3618151"/>
            <a:ext cx="1967569" cy="3279432"/>
          </a:xfrm>
          <a:custGeom>
            <a:avLst/>
            <a:gdLst/>
            <a:ahLst/>
            <a:cxnLst/>
            <a:rect l="l" t="t" r="r" b="b"/>
            <a:pathLst>
              <a:path w="38028" h="63387" extrusionOk="0">
                <a:moveTo>
                  <a:pt x="28646" y="1"/>
                </a:moveTo>
                <a:lnTo>
                  <a:pt x="0" y="617"/>
                </a:lnTo>
                <a:lnTo>
                  <a:pt x="0" y="63386"/>
                </a:lnTo>
                <a:cubicBezTo>
                  <a:pt x="1895" y="53503"/>
                  <a:pt x="19516" y="40059"/>
                  <a:pt x="25108" y="35106"/>
                </a:cubicBezTo>
                <a:cubicBezTo>
                  <a:pt x="30677" y="30176"/>
                  <a:pt x="38027" y="24584"/>
                  <a:pt x="38027" y="14312"/>
                </a:cubicBezTo>
                <a:cubicBezTo>
                  <a:pt x="38027" y="4041"/>
                  <a:pt x="28646" y="1"/>
                  <a:pt x="2864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45" name="Google Shape;445;p15"/>
          <p:cNvGrpSpPr/>
          <p:nvPr/>
        </p:nvGrpSpPr>
        <p:grpSpPr>
          <a:xfrm>
            <a:off x="631470" y="5855951"/>
            <a:ext cx="3166580" cy="1132452"/>
            <a:chOff x="377295" y="3991903"/>
            <a:chExt cx="3480268" cy="1282215"/>
          </a:xfrm>
        </p:grpSpPr>
        <p:sp>
          <p:nvSpPr>
            <p:cNvPr id="446" name="Google Shape;446;p15"/>
            <p:cNvSpPr/>
            <p:nvPr/>
          </p:nvSpPr>
          <p:spPr>
            <a:xfrm>
              <a:off x="377295" y="3991903"/>
              <a:ext cx="3480268" cy="1282215"/>
            </a:xfrm>
            <a:custGeom>
              <a:avLst/>
              <a:gdLst/>
              <a:ahLst/>
              <a:cxnLst/>
              <a:rect l="l" t="t" r="r" b="b"/>
              <a:pathLst>
                <a:path w="83260" h="30675" extrusionOk="0">
                  <a:moveTo>
                    <a:pt x="40643" y="1"/>
                  </a:moveTo>
                  <a:cubicBezTo>
                    <a:pt x="34730" y="1"/>
                    <a:pt x="28823" y="9522"/>
                    <a:pt x="28823" y="9522"/>
                  </a:cubicBezTo>
                  <a:cubicBezTo>
                    <a:pt x="28823" y="9522"/>
                    <a:pt x="29509" y="2487"/>
                    <a:pt x="24899" y="2487"/>
                  </a:cubicBezTo>
                  <a:cubicBezTo>
                    <a:pt x="24006" y="2487"/>
                    <a:pt x="22914" y="2751"/>
                    <a:pt x="21580" y="3381"/>
                  </a:cubicBezTo>
                  <a:cubicBezTo>
                    <a:pt x="13359" y="7291"/>
                    <a:pt x="1" y="29021"/>
                    <a:pt x="1" y="29021"/>
                  </a:cubicBezTo>
                  <a:lnTo>
                    <a:pt x="12181" y="29271"/>
                  </a:lnTo>
                  <a:lnTo>
                    <a:pt x="78773" y="30600"/>
                  </a:lnTo>
                  <a:lnTo>
                    <a:pt x="83259" y="30675"/>
                  </a:lnTo>
                  <a:cubicBezTo>
                    <a:pt x="83259" y="30675"/>
                    <a:pt x="81029" y="12730"/>
                    <a:pt x="74061" y="8970"/>
                  </a:cubicBezTo>
                  <a:cubicBezTo>
                    <a:pt x="72673" y="8219"/>
                    <a:pt x="71272" y="7918"/>
                    <a:pt x="69920" y="7918"/>
                  </a:cubicBezTo>
                  <a:cubicBezTo>
                    <a:pt x="64511" y="7918"/>
                    <a:pt x="59876" y="12730"/>
                    <a:pt x="59876" y="12730"/>
                  </a:cubicBezTo>
                  <a:cubicBezTo>
                    <a:pt x="59876" y="12730"/>
                    <a:pt x="60552" y="7567"/>
                    <a:pt x="56793" y="5061"/>
                  </a:cubicBezTo>
                  <a:cubicBezTo>
                    <a:pt x="55969" y="4511"/>
                    <a:pt x="55104" y="4297"/>
                    <a:pt x="54258" y="4297"/>
                  </a:cubicBezTo>
                  <a:cubicBezTo>
                    <a:pt x="51243" y="4297"/>
                    <a:pt x="48447" y="7016"/>
                    <a:pt x="48447" y="7016"/>
                  </a:cubicBezTo>
                  <a:cubicBezTo>
                    <a:pt x="48447" y="7016"/>
                    <a:pt x="47470" y="875"/>
                    <a:pt x="41354" y="48"/>
                  </a:cubicBezTo>
                  <a:cubicBezTo>
                    <a:pt x="41117" y="16"/>
                    <a:pt x="40880" y="1"/>
                    <a:pt x="406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15"/>
            <p:cNvSpPr/>
            <p:nvPr/>
          </p:nvSpPr>
          <p:spPr>
            <a:xfrm>
              <a:off x="886470" y="4363135"/>
              <a:ext cx="2783587" cy="907854"/>
            </a:xfrm>
            <a:custGeom>
              <a:avLst/>
              <a:gdLst/>
              <a:ahLst/>
              <a:cxnLst/>
              <a:rect l="l" t="t" r="r" b="b"/>
              <a:pathLst>
                <a:path w="66593" h="21719" extrusionOk="0">
                  <a:moveTo>
                    <a:pt x="25066" y="0"/>
                  </a:moveTo>
                  <a:cubicBezTo>
                    <a:pt x="24693" y="0"/>
                    <a:pt x="24300" y="29"/>
                    <a:pt x="23885" y="89"/>
                  </a:cubicBezTo>
                  <a:cubicBezTo>
                    <a:pt x="17193" y="1067"/>
                    <a:pt x="14687" y="8987"/>
                    <a:pt x="14687" y="8987"/>
                  </a:cubicBezTo>
                  <a:cubicBezTo>
                    <a:pt x="14687" y="8987"/>
                    <a:pt x="13607" y="1892"/>
                    <a:pt x="9114" y="1892"/>
                  </a:cubicBezTo>
                  <a:cubicBezTo>
                    <a:pt x="9067" y="1892"/>
                    <a:pt x="9020" y="1892"/>
                    <a:pt x="8973" y="1894"/>
                  </a:cubicBezTo>
                  <a:cubicBezTo>
                    <a:pt x="5138" y="2019"/>
                    <a:pt x="1203" y="15829"/>
                    <a:pt x="0" y="20390"/>
                  </a:cubicBezTo>
                  <a:lnTo>
                    <a:pt x="66592" y="21719"/>
                  </a:lnTo>
                  <a:cubicBezTo>
                    <a:pt x="65339" y="17308"/>
                    <a:pt x="62081" y="8034"/>
                    <a:pt x="56592" y="6355"/>
                  </a:cubicBezTo>
                  <a:cubicBezTo>
                    <a:pt x="55574" y="6042"/>
                    <a:pt x="54605" y="5907"/>
                    <a:pt x="53692" y="5907"/>
                  </a:cubicBezTo>
                  <a:cubicBezTo>
                    <a:pt x="48111" y="5907"/>
                    <a:pt x="44612" y="10942"/>
                    <a:pt x="44612" y="10942"/>
                  </a:cubicBezTo>
                  <a:cubicBezTo>
                    <a:pt x="44612" y="10942"/>
                    <a:pt x="44487" y="4826"/>
                    <a:pt x="40452" y="2997"/>
                  </a:cubicBezTo>
                  <a:cubicBezTo>
                    <a:pt x="39864" y="2734"/>
                    <a:pt x="39260" y="2621"/>
                    <a:pt x="38659" y="2621"/>
                  </a:cubicBezTo>
                  <a:cubicBezTo>
                    <a:pt x="35136" y="2621"/>
                    <a:pt x="31680" y="6480"/>
                    <a:pt x="31680" y="6480"/>
                  </a:cubicBezTo>
                  <a:cubicBezTo>
                    <a:pt x="31680" y="6480"/>
                    <a:pt x="30688" y="0"/>
                    <a:pt x="250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15"/>
            <p:cNvSpPr/>
            <p:nvPr/>
          </p:nvSpPr>
          <p:spPr>
            <a:xfrm>
              <a:off x="1325419" y="4877826"/>
              <a:ext cx="448430" cy="337953"/>
            </a:xfrm>
            <a:custGeom>
              <a:avLst/>
              <a:gdLst/>
              <a:ahLst/>
              <a:cxnLst/>
              <a:rect l="l" t="t" r="r" b="b"/>
              <a:pathLst>
                <a:path w="10728" h="8085" extrusionOk="0">
                  <a:moveTo>
                    <a:pt x="557" y="0"/>
                  </a:moveTo>
                  <a:cubicBezTo>
                    <a:pt x="228" y="0"/>
                    <a:pt x="0" y="541"/>
                    <a:pt x="351" y="809"/>
                  </a:cubicBezTo>
                  <a:cubicBezTo>
                    <a:pt x="3560" y="3190"/>
                    <a:pt x="6768" y="5596"/>
                    <a:pt x="9976" y="8002"/>
                  </a:cubicBezTo>
                  <a:cubicBezTo>
                    <a:pt x="10051" y="8060"/>
                    <a:pt x="10125" y="8084"/>
                    <a:pt x="10194" y="8084"/>
                  </a:cubicBezTo>
                  <a:cubicBezTo>
                    <a:pt x="10517" y="8084"/>
                    <a:pt x="10728" y="7544"/>
                    <a:pt x="10377" y="7275"/>
                  </a:cubicBezTo>
                  <a:cubicBezTo>
                    <a:pt x="7194" y="4894"/>
                    <a:pt x="3986" y="2488"/>
                    <a:pt x="778" y="82"/>
                  </a:cubicBezTo>
                  <a:cubicBezTo>
                    <a:pt x="702" y="25"/>
                    <a:pt x="627" y="0"/>
                    <a:pt x="5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9" name="Google Shape;449;p15"/>
            <p:cNvSpPr/>
            <p:nvPr/>
          </p:nvSpPr>
          <p:spPr>
            <a:xfrm>
              <a:off x="1915437" y="4621463"/>
              <a:ext cx="120091" cy="597949"/>
            </a:xfrm>
            <a:custGeom>
              <a:avLst/>
              <a:gdLst/>
              <a:ahLst/>
              <a:cxnLst/>
              <a:rect l="l" t="t" r="r" b="b"/>
              <a:pathLst>
                <a:path w="2873" h="14305" extrusionOk="0">
                  <a:moveTo>
                    <a:pt x="515" y="1"/>
                  </a:moveTo>
                  <a:cubicBezTo>
                    <a:pt x="274" y="1"/>
                    <a:pt x="1" y="209"/>
                    <a:pt x="46" y="526"/>
                  </a:cubicBezTo>
                  <a:cubicBezTo>
                    <a:pt x="698" y="5012"/>
                    <a:pt x="1374" y="9499"/>
                    <a:pt x="2026" y="13985"/>
                  </a:cubicBezTo>
                  <a:cubicBezTo>
                    <a:pt x="2056" y="14208"/>
                    <a:pt x="2206" y="14304"/>
                    <a:pt x="2369" y="14304"/>
                  </a:cubicBezTo>
                  <a:cubicBezTo>
                    <a:pt x="2607" y="14304"/>
                    <a:pt x="2873" y="14097"/>
                    <a:pt x="2828" y="13784"/>
                  </a:cubicBezTo>
                  <a:cubicBezTo>
                    <a:pt x="2176" y="9273"/>
                    <a:pt x="1500" y="4787"/>
                    <a:pt x="848" y="300"/>
                  </a:cubicBezTo>
                  <a:cubicBezTo>
                    <a:pt x="818" y="91"/>
                    <a:pt x="674" y="1"/>
                    <a:pt x="5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15"/>
            <p:cNvSpPr/>
            <p:nvPr/>
          </p:nvSpPr>
          <p:spPr>
            <a:xfrm>
              <a:off x="1766459" y="4781434"/>
              <a:ext cx="234540" cy="181287"/>
            </a:xfrm>
            <a:custGeom>
              <a:avLst/>
              <a:gdLst/>
              <a:ahLst/>
              <a:cxnLst/>
              <a:rect l="l" t="t" r="r" b="b"/>
              <a:pathLst>
                <a:path w="5611" h="4337" extrusionOk="0">
                  <a:moveTo>
                    <a:pt x="557" y="0"/>
                  </a:moveTo>
                  <a:cubicBezTo>
                    <a:pt x="228" y="0"/>
                    <a:pt x="1" y="541"/>
                    <a:pt x="352" y="809"/>
                  </a:cubicBezTo>
                  <a:cubicBezTo>
                    <a:pt x="1856" y="1962"/>
                    <a:pt x="3359" y="3115"/>
                    <a:pt x="4838" y="4243"/>
                  </a:cubicBezTo>
                  <a:cubicBezTo>
                    <a:pt x="4918" y="4308"/>
                    <a:pt x="4997" y="4336"/>
                    <a:pt x="5071" y="4336"/>
                  </a:cubicBezTo>
                  <a:cubicBezTo>
                    <a:pt x="5394" y="4336"/>
                    <a:pt x="5611" y="3806"/>
                    <a:pt x="5264" y="3541"/>
                  </a:cubicBezTo>
                  <a:cubicBezTo>
                    <a:pt x="3760" y="2388"/>
                    <a:pt x="2282" y="1235"/>
                    <a:pt x="778" y="83"/>
                  </a:cubicBezTo>
                  <a:cubicBezTo>
                    <a:pt x="703" y="25"/>
                    <a:pt x="628" y="0"/>
                    <a:pt x="5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15"/>
            <p:cNvSpPr/>
            <p:nvPr/>
          </p:nvSpPr>
          <p:spPr>
            <a:xfrm>
              <a:off x="2314132" y="4748704"/>
              <a:ext cx="200180" cy="482748"/>
            </a:xfrm>
            <a:custGeom>
              <a:avLst/>
              <a:gdLst/>
              <a:ahLst/>
              <a:cxnLst/>
              <a:rect l="l" t="t" r="r" b="b"/>
              <a:pathLst>
                <a:path w="4789" h="11549" extrusionOk="0">
                  <a:moveTo>
                    <a:pt x="4282" y="0"/>
                  </a:moveTo>
                  <a:cubicBezTo>
                    <a:pt x="4111" y="0"/>
                    <a:pt x="3937" y="89"/>
                    <a:pt x="3867" y="289"/>
                  </a:cubicBezTo>
                  <a:cubicBezTo>
                    <a:pt x="2613" y="3873"/>
                    <a:pt x="1360" y="7457"/>
                    <a:pt x="107" y="11041"/>
                  </a:cubicBezTo>
                  <a:cubicBezTo>
                    <a:pt x="1" y="11345"/>
                    <a:pt x="255" y="11548"/>
                    <a:pt x="510" y="11548"/>
                  </a:cubicBezTo>
                  <a:cubicBezTo>
                    <a:pt x="675" y="11548"/>
                    <a:pt x="840" y="11463"/>
                    <a:pt x="909" y="11267"/>
                  </a:cubicBezTo>
                  <a:cubicBezTo>
                    <a:pt x="2162" y="7683"/>
                    <a:pt x="3415" y="4099"/>
                    <a:pt x="4669" y="515"/>
                  </a:cubicBezTo>
                  <a:cubicBezTo>
                    <a:pt x="4789" y="199"/>
                    <a:pt x="4539" y="0"/>
                    <a:pt x="42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2" name="Google Shape;452;p15"/>
            <p:cNvSpPr/>
            <p:nvPr/>
          </p:nvSpPr>
          <p:spPr>
            <a:xfrm>
              <a:off x="1270953" y="4820476"/>
              <a:ext cx="110018" cy="111104"/>
            </a:xfrm>
            <a:custGeom>
              <a:avLst/>
              <a:gdLst/>
              <a:ahLst/>
              <a:cxnLst/>
              <a:rect l="l" t="t" r="r" b="b"/>
              <a:pathLst>
                <a:path w="2632" h="2658" extrusionOk="0">
                  <a:moveTo>
                    <a:pt x="1304" y="1"/>
                  </a:moveTo>
                  <a:cubicBezTo>
                    <a:pt x="577" y="1"/>
                    <a:pt x="0" y="602"/>
                    <a:pt x="0" y="1329"/>
                  </a:cubicBezTo>
                  <a:cubicBezTo>
                    <a:pt x="0" y="2056"/>
                    <a:pt x="577" y="2657"/>
                    <a:pt x="1304" y="2657"/>
                  </a:cubicBezTo>
                  <a:cubicBezTo>
                    <a:pt x="2055" y="2657"/>
                    <a:pt x="2632" y="2056"/>
                    <a:pt x="2632" y="1329"/>
                  </a:cubicBezTo>
                  <a:cubicBezTo>
                    <a:pt x="2632" y="602"/>
                    <a:pt x="2055" y="1"/>
                    <a:pt x="13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3" name="Google Shape;453;p15"/>
            <p:cNvSpPr/>
            <p:nvPr/>
          </p:nvSpPr>
          <p:spPr>
            <a:xfrm>
              <a:off x="1732976" y="4745067"/>
              <a:ext cx="111063" cy="110018"/>
            </a:xfrm>
            <a:custGeom>
              <a:avLst/>
              <a:gdLst/>
              <a:ahLst/>
              <a:cxnLst/>
              <a:rect l="l" t="t" r="r" b="b"/>
              <a:pathLst>
                <a:path w="2657" h="2632" extrusionOk="0">
                  <a:moveTo>
                    <a:pt x="1328" y="0"/>
                  </a:moveTo>
                  <a:cubicBezTo>
                    <a:pt x="602" y="0"/>
                    <a:pt x="0" y="577"/>
                    <a:pt x="0" y="1328"/>
                  </a:cubicBezTo>
                  <a:cubicBezTo>
                    <a:pt x="0" y="2055"/>
                    <a:pt x="602" y="2632"/>
                    <a:pt x="1328" y="2632"/>
                  </a:cubicBezTo>
                  <a:cubicBezTo>
                    <a:pt x="2055" y="2632"/>
                    <a:pt x="2657" y="2055"/>
                    <a:pt x="2657" y="1328"/>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4" name="Google Shape;454;p15"/>
            <p:cNvSpPr/>
            <p:nvPr/>
          </p:nvSpPr>
          <p:spPr>
            <a:xfrm>
              <a:off x="1875433" y="4561730"/>
              <a:ext cx="111104" cy="110018"/>
            </a:xfrm>
            <a:custGeom>
              <a:avLst/>
              <a:gdLst/>
              <a:ahLst/>
              <a:cxnLst/>
              <a:rect l="l" t="t" r="r" b="b"/>
              <a:pathLst>
                <a:path w="2658" h="2632" extrusionOk="0">
                  <a:moveTo>
                    <a:pt x="1329" y="0"/>
                  </a:moveTo>
                  <a:cubicBezTo>
                    <a:pt x="602" y="0"/>
                    <a:pt x="1" y="577"/>
                    <a:pt x="1" y="1328"/>
                  </a:cubicBezTo>
                  <a:cubicBezTo>
                    <a:pt x="1" y="2055"/>
                    <a:pt x="602" y="2632"/>
                    <a:pt x="1329" y="2632"/>
                  </a:cubicBezTo>
                  <a:cubicBezTo>
                    <a:pt x="2056" y="2632"/>
                    <a:pt x="2657" y="2055"/>
                    <a:pt x="2657" y="1328"/>
                  </a:cubicBezTo>
                  <a:cubicBezTo>
                    <a:pt x="2657" y="577"/>
                    <a:pt x="2056" y="0"/>
                    <a:pt x="1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5" name="Google Shape;455;p15"/>
            <p:cNvSpPr/>
            <p:nvPr/>
          </p:nvSpPr>
          <p:spPr>
            <a:xfrm>
              <a:off x="2451656" y="4681154"/>
              <a:ext cx="111063" cy="110018"/>
            </a:xfrm>
            <a:custGeom>
              <a:avLst/>
              <a:gdLst/>
              <a:ahLst/>
              <a:cxnLst/>
              <a:rect l="l" t="t" r="r" b="b"/>
              <a:pathLst>
                <a:path w="2657" h="2632" extrusionOk="0">
                  <a:moveTo>
                    <a:pt x="1328" y="0"/>
                  </a:moveTo>
                  <a:cubicBezTo>
                    <a:pt x="602" y="0"/>
                    <a:pt x="0" y="577"/>
                    <a:pt x="0" y="1304"/>
                  </a:cubicBezTo>
                  <a:cubicBezTo>
                    <a:pt x="0" y="2055"/>
                    <a:pt x="602" y="2632"/>
                    <a:pt x="1328" y="2632"/>
                  </a:cubicBezTo>
                  <a:cubicBezTo>
                    <a:pt x="2055" y="2632"/>
                    <a:pt x="2657" y="2055"/>
                    <a:pt x="2657" y="1304"/>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15"/>
            <p:cNvSpPr/>
            <p:nvPr/>
          </p:nvSpPr>
          <p:spPr>
            <a:xfrm>
              <a:off x="2600425" y="4913733"/>
              <a:ext cx="111063" cy="110018"/>
            </a:xfrm>
            <a:custGeom>
              <a:avLst/>
              <a:gdLst/>
              <a:ahLst/>
              <a:cxnLst/>
              <a:rect l="l" t="t" r="r" b="b"/>
              <a:pathLst>
                <a:path w="2657" h="2632" extrusionOk="0">
                  <a:moveTo>
                    <a:pt x="1328" y="0"/>
                  </a:moveTo>
                  <a:cubicBezTo>
                    <a:pt x="602" y="0"/>
                    <a:pt x="0" y="602"/>
                    <a:pt x="0" y="1329"/>
                  </a:cubicBezTo>
                  <a:cubicBezTo>
                    <a:pt x="0" y="2055"/>
                    <a:pt x="602" y="2632"/>
                    <a:pt x="1328" y="2632"/>
                  </a:cubicBezTo>
                  <a:cubicBezTo>
                    <a:pt x="2055" y="2632"/>
                    <a:pt x="2657" y="2055"/>
                    <a:pt x="2657" y="1329"/>
                  </a:cubicBezTo>
                  <a:cubicBezTo>
                    <a:pt x="2657" y="602"/>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57" name="Google Shape;457;p15"/>
          <p:cNvGrpSpPr/>
          <p:nvPr/>
        </p:nvGrpSpPr>
        <p:grpSpPr>
          <a:xfrm flipH="1">
            <a:off x="6208170" y="5855951"/>
            <a:ext cx="3166580" cy="1132452"/>
            <a:chOff x="377295" y="3991903"/>
            <a:chExt cx="3480268" cy="1282215"/>
          </a:xfrm>
        </p:grpSpPr>
        <p:sp>
          <p:nvSpPr>
            <p:cNvPr id="458" name="Google Shape;458;p15"/>
            <p:cNvSpPr/>
            <p:nvPr/>
          </p:nvSpPr>
          <p:spPr>
            <a:xfrm>
              <a:off x="377295" y="3991903"/>
              <a:ext cx="3480268" cy="1282215"/>
            </a:xfrm>
            <a:custGeom>
              <a:avLst/>
              <a:gdLst/>
              <a:ahLst/>
              <a:cxnLst/>
              <a:rect l="l" t="t" r="r" b="b"/>
              <a:pathLst>
                <a:path w="83260" h="30675" extrusionOk="0">
                  <a:moveTo>
                    <a:pt x="40643" y="1"/>
                  </a:moveTo>
                  <a:cubicBezTo>
                    <a:pt x="34730" y="1"/>
                    <a:pt x="28823" y="9522"/>
                    <a:pt x="28823" y="9522"/>
                  </a:cubicBezTo>
                  <a:cubicBezTo>
                    <a:pt x="28823" y="9522"/>
                    <a:pt x="29509" y="2487"/>
                    <a:pt x="24899" y="2487"/>
                  </a:cubicBezTo>
                  <a:cubicBezTo>
                    <a:pt x="24006" y="2487"/>
                    <a:pt x="22914" y="2751"/>
                    <a:pt x="21580" y="3381"/>
                  </a:cubicBezTo>
                  <a:cubicBezTo>
                    <a:pt x="13359" y="7291"/>
                    <a:pt x="1" y="29021"/>
                    <a:pt x="1" y="29021"/>
                  </a:cubicBezTo>
                  <a:lnTo>
                    <a:pt x="12181" y="29271"/>
                  </a:lnTo>
                  <a:lnTo>
                    <a:pt x="78773" y="30600"/>
                  </a:lnTo>
                  <a:lnTo>
                    <a:pt x="83259" y="30675"/>
                  </a:lnTo>
                  <a:cubicBezTo>
                    <a:pt x="83259" y="30675"/>
                    <a:pt x="81029" y="12730"/>
                    <a:pt x="74061" y="8970"/>
                  </a:cubicBezTo>
                  <a:cubicBezTo>
                    <a:pt x="72673" y="8219"/>
                    <a:pt x="71272" y="7918"/>
                    <a:pt x="69920" y="7918"/>
                  </a:cubicBezTo>
                  <a:cubicBezTo>
                    <a:pt x="64511" y="7918"/>
                    <a:pt x="59876" y="12730"/>
                    <a:pt x="59876" y="12730"/>
                  </a:cubicBezTo>
                  <a:cubicBezTo>
                    <a:pt x="59876" y="12730"/>
                    <a:pt x="60552" y="7567"/>
                    <a:pt x="56793" y="5061"/>
                  </a:cubicBezTo>
                  <a:cubicBezTo>
                    <a:pt x="55969" y="4511"/>
                    <a:pt x="55104" y="4297"/>
                    <a:pt x="54258" y="4297"/>
                  </a:cubicBezTo>
                  <a:cubicBezTo>
                    <a:pt x="51243" y="4297"/>
                    <a:pt x="48447" y="7016"/>
                    <a:pt x="48447" y="7016"/>
                  </a:cubicBezTo>
                  <a:cubicBezTo>
                    <a:pt x="48447" y="7016"/>
                    <a:pt x="47470" y="875"/>
                    <a:pt x="41354" y="48"/>
                  </a:cubicBezTo>
                  <a:cubicBezTo>
                    <a:pt x="41117" y="16"/>
                    <a:pt x="40880" y="1"/>
                    <a:pt x="406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15"/>
            <p:cNvSpPr/>
            <p:nvPr/>
          </p:nvSpPr>
          <p:spPr>
            <a:xfrm>
              <a:off x="886470" y="4363135"/>
              <a:ext cx="2783587" cy="907854"/>
            </a:xfrm>
            <a:custGeom>
              <a:avLst/>
              <a:gdLst/>
              <a:ahLst/>
              <a:cxnLst/>
              <a:rect l="l" t="t" r="r" b="b"/>
              <a:pathLst>
                <a:path w="66593" h="21719" extrusionOk="0">
                  <a:moveTo>
                    <a:pt x="25066" y="0"/>
                  </a:moveTo>
                  <a:cubicBezTo>
                    <a:pt x="24693" y="0"/>
                    <a:pt x="24300" y="29"/>
                    <a:pt x="23885" y="89"/>
                  </a:cubicBezTo>
                  <a:cubicBezTo>
                    <a:pt x="17193" y="1067"/>
                    <a:pt x="14687" y="8987"/>
                    <a:pt x="14687" y="8987"/>
                  </a:cubicBezTo>
                  <a:cubicBezTo>
                    <a:pt x="14687" y="8987"/>
                    <a:pt x="13607" y="1892"/>
                    <a:pt x="9114" y="1892"/>
                  </a:cubicBezTo>
                  <a:cubicBezTo>
                    <a:pt x="9067" y="1892"/>
                    <a:pt x="9020" y="1892"/>
                    <a:pt x="8973" y="1894"/>
                  </a:cubicBezTo>
                  <a:cubicBezTo>
                    <a:pt x="5138" y="2019"/>
                    <a:pt x="1203" y="15829"/>
                    <a:pt x="0" y="20390"/>
                  </a:cubicBezTo>
                  <a:lnTo>
                    <a:pt x="66592" y="21719"/>
                  </a:lnTo>
                  <a:cubicBezTo>
                    <a:pt x="65339" y="17308"/>
                    <a:pt x="62081" y="8034"/>
                    <a:pt x="56592" y="6355"/>
                  </a:cubicBezTo>
                  <a:cubicBezTo>
                    <a:pt x="55574" y="6042"/>
                    <a:pt x="54605" y="5907"/>
                    <a:pt x="53692" y="5907"/>
                  </a:cubicBezTo>
                  <a:cubicBezTo>
                    <a:pt x="48111" y="5907"/>
                    <a:pt x="44612" y="10942"/>
                    <a:pt x="44612" y="10942"/>
                  </a:cubicBezTo>
                  <a:cubicBezTo>
                    <a:pt x="44612" y="10942"/>
                    <a:pt x="44487" y="4826"/>
                    <a:pt x="40452" y="2997"/>
                  </a:cubicBezTo>
                  <a:cubicBezTo>
                    <a:pt x="39864" y="2734"/>
                    <a:pt x="39260" y="2621"/>
                    <a:pt x="38659" y="2621"/>
                  </a:cubicBezTo>
                  <a:cubicBezTo>
                    <a:pt x="35136" y="2621"/>
                    <a:pt x="31680" y="6480"/>
                    <a:pt x="31680" y="6480"/>
                  </a:cubicBezTo>
                  <a:cubicBezTo>
                    <a:pt x="31680" y="6480"/>
                    <a:pt x="30688" y="0"/>
                    <a:pt x="250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15"/>
            <p:cNvSpPr/>
            <p:nvPr/>
          </p:nvSpPr>
          <p:spPr>
            <a:xfrm>
              <a:off x="1325419" y="4877826"/>
              <a:ext cx="448430" cy="337953"/>
            </a:xfrm>
            <a:custGeom>
              <a:avLst/>
              <a:gdLst/>
              <a:ahLst/>
              <a:cxnLst/>
              <a:rect l="l" t="t" r="r" b="b"/>
              <a:pathLst>
                <a:path w="10728" h="8085" extrusionOk="0">
                  <a:moveTo>
                    <a:pt x="557" y="0"/>
                  </a:moveTo>
                  <a:cubicBezTo>
                    <a:pt x="228" y="0"/>
                    <a:pt x="0" y="541"/>
                    <a:pt x="351" y="809"/>
                  </a:cubicBezTo>
                  <a:cubicBezTo>
                    <a:pt x="3560" y="3190"/>
                    <a:pt x="6768" y="5596"/>
                    <a:pt x="9976" y="8002"/>
                  </a:cubicBezTo>
                  <a:cubicBezTo>
                    <a:pt x="10051" y="8060"/>
                    <a:pt x="10125" y="8084"/>
                    <a:pt x="10194" y="8084"/>
                  </a:cubicBezTo>
                  <a:cubicBezTo>
                    <a:pt x="10517" y="8084"/>
                    <a:pt x="10728" y="7544"/>
                    <a:pt x="10377" y="7275"/>
                  </a:cubicBezTo>
                  <a:cubicBezTo>
                    <a:pt x="7194" y="4894"/>
                    <a:pt x="3986" y="2488"/>
                    <a:pt x="778" y="82"/>
                  </a:cubicBezTo>
                  <a:cubicBezTo>
                    <a:pt x="702" y="25"/>
                    <a:pt x="627" y="0"/>
                    <a:pt x="5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15"/>
            <p:cNvSpPr/>
            <p:nvPr/>
          </p:nvSpPr>
          <p:spPr>
            <a:xfrm>
              <a:off x="1915437" y="4621463"/>
              <a:ext cx="120091" cy="597949"/>
            </a:xfrm>
            <a:custGeom>
              <a:avLst/>
              <a:gdLst/>
              <a:ahLst/>
              <a:cxnLst/>
              <a:rect l="l" t="t" r="r" b="b"/>
              <a:pathLst>
                <a:path w="2873" h="14305" extrusionOk="0">
                  <a:moveTo>
                    <a:pt x="515" y="1"/>
                  </a:moveTo>
                  <a:cubicBezTo>
                    <a:pt x="274" y="1"/>
                    <a:pt x="1" y="209"/>
                    <a:pt x="46" y="526"/>
                  </a:cubicBezTo>
                  <a:cubicBezTo>
                    <a:pt x="698" y="5012"/>
                    <a:pt x="1374" y="9499"/>
                    <a:pt x="2026" y="13985"/>
                  </a:cubicBezTo>
                  <a:cubicBezTo>
                    <a:pt x="2056" y="14208"/>
                    <a:pt x="2206" y="14304"/>
                    <a:pt x="2369" y="14304"/>
                  </a:cubicBezTo>
                  <a:cubicBezTo>
                    <a:pt x="2607" y="14304"/>
                    <a:pt x="2873" y="14097"/>
                    <a:pt x="2828" y="13784"/>
                  </a:cubicBezTo>
                  <a:cubicBezTo>
                    <a:pt x="2176" y="9273"/>
                    <a:pt x="1500" y="4787"/>
                    <a:pt x="848" y="300"/>
                  </a:cubicBezTo>
                  <a:cubicBezTo>
                    <a:pt x="818" y="91"/>
                    <a:pt x="674" y="1"/>
                    <a:pt x="5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2" name="Google Shape;462;p15"/>
            <p:cNvSpPr/>
            <p:nvPr/>
          </p:nvSpPr>
          <p:spPr>
            <a:xfrm>
              <a:off x="1766459" y="4781434"/>
              <a:ext cx="234540" cy="181287"/>
            </a:xfrm>
            <a:custGeom>
              <a:avLst/>
              <a:gdLst/>
              <a:ahLst/>
              <a:cxnLst/>
              <a:rect l="l" t="t" r="r" b="b"/>
              <a:pathLst>
                <a:path w="5611" h="4337" extrusionOk="0">
                  <a:moveTo>
                    <a:pt x="557" y="0"/>
                  </a:moveTo>
                  <a:cubicBezTo>
                    <a:pt x="228" y="0"/>
                    <a:pt x="1" y="541"/>
                    <a:pt x="352" y="809"/>
                  </a:cubicBezTo>
                  <a:cubicBezTo>
                    <a:pt x="1856" y="1962"/>
                    <a:pt x="3359" y="3115"/>
                    <a:pt x="4838" y="4243"/>
                  </a:cubicBezTo>
                  <a:cubicBezTo>
                    <a:pt x="4918" y="4308"/>
                    <a:pt x="4997" y="4336"/>
                    <a:pt x="5071" y="4336"/>
                  </a:cubicBezTo>
                  <a:cubicBezTo>
                    <a:pt x="5394" y="4336"/>
                    <a:pt x="5611" y="3806"/>
                    <a:pt x="5264" y="3541"/>
                  </a:cubicBezTo>
                  <a:cubicBezTo>
                    <a:pt x="3760" y="2388"/>
                    <a:pt x="2282" y="1235"/>
                    <a:pt x="778" y="83"/>
                  </a:cubicBezTo>
                  <a:cubicBezTo>
                    <a:pt x="703" y="25"/>
                    <a:pt x="628" y="0"/>
                    <a:pt x="5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15"/>
            <p:cNvSpPr/>
            <p:nvPr/>
          </p:nvSpPr>
          <p:spPr>
            <a:xfrm>
              <a:off x="2314132" y="4748704"/>
              <a:ext cx="200180" cy="482748"/>
            </a:xfrm>
            <a:custGeom>
              <a:avLst/>
              <a:gdLst/>
              <a:ahLst/>
              <a:cxnLst/>
              <a:rect l="l" t="t" r="r" b="b"/>
              <a:pathLst>
                <a:path w="4789" h="11549" extrusionOk="0">
                  <a:moveTo>
                    <a:pt x="4282" y="0"/>
                  </a:moveTo>
                  <a:cubicBezTo>
                    <a:pt x="4111" y="0"/>
                    <a:pt x="3937" y="89"/>
                    <a:pt x="3867" y="289"/>
                  </a:cubicBezTo>
                  <a:cubicBezTo>
                    <a:pt x="2613" y="3873"/>
                    <a:pt x="1360" y="7457"/>
                    <a:pt x="107" y="11041"/>
                  </a:cubicBezTo>
                  <a:cubicBezTo>
                    <a:pt x="1" y="11345"/>
                    <a:pt x="255" y="11548"/>
                    <a:pt x="510" y="11548"/>
                  </a:cubicBezTo>
                  <a:cubicBezTo>
                    <a:pt x="675" y="11548"/>
                    <a:pt x="840" y="11463"/>
                    <a:pt x="909" y="11267"/>
                  </a:cubicBezTo>
                  <a:cubicBezTo>
                    <a:pt x="2162" y="7683"/>
                    <a:pt x="3415" y="4099"/>
                    <a:pt x="4669" y="515"/>
                  </a:cubicBezTo>
                  <a:cubicBezTo>
                    <a:pt x="4789" y="199"/>
                    <a:pt x="4539" y="0"/>
                    <a:pt x="42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4" name="Google Shape;464;p15"/>
            <p:cNvSpPr/>
            <p:nvPr/>
          </p:nvSpPr>
          <p:spPr>
            <a:xfrm>
              <a:off x="1270953" y="4820476"/>
              <a:ext cx="110018" cy="111104"/>
            </a:xfrm>
            <a:custGeom>
              <a:avLst/>
              <a:gdLst/>
              <a:ahLst/>
              <a:cxnLst/>
              <a:rect l="l" t="t" r="r" b="b"/>
              <a:pathLst>
                <a:path w="2632" h="2658" extrusionOk="0">
                  <a:moveTo>
                    <a:pt x="1304" y="1"/>
                  </a:moveTo>
                  <a:cubicBezTo>
                    <a:pt x="577" y="1"/>
                    <a:pt x="0" y="602"/>
                    <a:pt x="0" y="1329"/>
                  </a:cubicBezTo>
                  <a:cubicBezTo>
                    <a:pt x="0" y="2056"/>
                    <a:pt x="577" y="2657"/>
                    <a:pt x="1304" y="2657"/>
                  </a:cubicBezTo>
                  <a:cubicBezTo>
                    <a:pt x="2055" y="2657"/>
                    <a:pt x="2632" y="2056"/>
                    <a:pt x="2632" y="1329"/>
                  </a:cubicBezTo>
                  <a:cubicBezTo>
                    <a:pt x="2632" y="602"/>
                    <a:pt x="2055" y="1"/>
                    <a:pt x="13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5" name="Google Shape;465;p15"/>
            <p:cNvSpPr/>
            <p:nvPr/>
          </p:nvSpPr>
          <p:spPr>
            <a:xfrm>
              <a:off x="1732976" y="4745067"/>
              <a:ext cx="111063" cy="110018"/>
            </a:xfrm>
            <a:custGeom>
              <a:avLst/>
              <a:gdLst/>
              <a:ahLst/>
              <a:cxnLst/>
              <a:rect l="l" t="t" r="r" b="b"/>
              <a:pathLst>
                <a:path w="2657" h="2632" extrusionOk="0">
                  <a:moveTo>
                    <a:pt x="1328" y="0"/>
                  </a:moveTo>
                  <a:cubicBezTo>
                    <a:pt x="602" y="0"/>
                    <a:pt x="0" y="577"/>
                    <a:pt x="0" y="1328"/>
                  </a:cubicBezTo>
                  <a:cubicBezTo>
                    <a:pt x="0" y="2055"/>
                    <a:pt x="602" y="2632"/>
                    <a:pt x="1328" y="2632"/>
                  </a:cubicBezTo>
                  <a:cubicBezTo>
                    <a:pt x="2055" y="2632"/>
                    <a:pt x="2657" y="2055"/>
                    <a:pt x="2657" y="1328"/>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15"/>
            <p:cNvSpPr/>
            <p:nvPr/>
          </p:nvSpPr>
          <p:spPr>
            <a:xfrm>
              <a:off x="1875433" y="4561730"/>
              <a:ext cx="111104" cy="110018"/>
            </a:xfrm>
            <a:custGeom>
              <a:avLst/>
              <a:gdLst/>
              <a:ahLst/>
              <a:cxnLst/>
              <a:rect l="l" t="t" r="r" b="b"/>
              <a:pathLst>
                <a:path w="2658" h="2632" extrusionOk="0">
                  <a:moveTo>
                    <a:pt x="1329" y="0"/>
                  </a:moveTo>
                  <a:cubicBezTo>
                    <a:pt x="602" y="0"/>
                    <a:pt x="1" y="577"/>
                    <a:pt x="1" y="1328"/>
                  </a:cubicBezTo>
                  <a:cubicBezTo>
                    <a:pt x="1" y="2055"/>
                    <a:pt x="602" y="2632"/>
                    <a:pt x="1329" y="2632"/>
                  </a:cubicBezTo>
                  <a:cubicBezTo>
                    <a:pt x="2056" y="2632"/>
                    <a:pt x="2657" y="2055"/>
                    <a:pt x="2657" y="1328"/>
                  </a:cubicBezTo>
                  <a:cubicBezTo>
                    <a:pt x="2657" y="577"/>
                    <a:pt x="2056" y="0"/>
                    <a:pt x="1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15"/>
            <p:cNvSpPr/>
            <p:nvPr/>
          </p:nvSpPr>
          <p:spPr>
            <a:xfrm>
              <a:off x="2451656" y="4681154"/>
              <a:ext cx="111063" cy="110018"/>
            </a:xfrm>
            <a:custGeom>
              <a:avLst/>
              <a:gdLst/>
              <a:ahLst/>
              <a:cxnLst/>
              <a:rect l="l" t="t" r="r" b="b"/>
              <a:pathLst>
                <a:path w="2657" h="2632" extrusionOk="0">
                  <a:moveTo>
                    <a:pt x="1328" y="0"/>
                  </a:moveTo>
                  <a:cubicBezTo>
                    <a:pt x="602" y="0"/>
                    <a:pt x="0" y="577"/>
                    <a:pt x="0" y="1304"/>
                  </a:cubicBezTo>
                  <a:cubicBezTo>
                    <a:pt x="0" y="2055"/>
                    <a:pt x="602" y="2632"/>
                    <a:pt x="1328" y="2632"/>
                  </a:cubicBezTo>
                  <a:cubicBezTo>
                    <a:pt x="2055" y="2632"/>
                    <a:pt x="2657" y="2055"/>
                    <a:pt x="2657" y="1304"/>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15"/>
            <p:cNvSpPr/>
            <p:nvPr/>
          </p:nvSpPr>
          <p:spPr>
            <a:xfrm>
              <a:off x="2600425" y="4913733"/>
              <a:ext cx="111063" cy="110018"/>
            </a:xfrm>
            <a:custGeom>
              <a:avLst/>
              <a:gdLst/>
              <a:ahLst/>
              <a:cxnLst/>
              <a:rect l="l" t="t" r="r" b="b"/>
              <a:pathLst>
                <a:path w="2657" h="2632" extrusionOk="0">
                  <a:moveTo>
                    <a:pt x="1328" y="0"/>
                  </a:moveTo>
                  <a:cubicBezTo>
                    <a:pt x="602" y="0"/>
                    <a:pt x="0" y="602"/>
                    <a:pt x="0" y="1329"/>
                  </a:cubicBezTo>
                  <a:cubicBezTo>
                    <a:pt x="0" y="2055"/>
                    <a:pt x="602" y="2632"/>
                    <a:pt x="1328" y="2632"/>
                  </a:cubicBezTo>
                  <a:cubicBezTo>
                    <a:pt x="2055" y="2632"/>
                    <a:pt x="2657" y="2055"/>
                    <a:pt x="2657" y="1329"/>
                  </a:cubicBezTo>
                  <a:cubicBezTo>
                    <a:pt x="2657" y="602"/>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69" name="Google Shape;469;p15"/>
          <p:cNvGrpSpPr/>
          <p:nvPr/>
        </p:nvGrpSpPr>
        <p:grpSpPr>
          <a:xfrm rot="248597">
            <a:off x="8435513" y="5709583"/>
            <a:ext cx="2699313" cy="1284580"/>
            <a:chOff x="4740748" y="4022919"/>
            <a:chExt cx="2723855" cy="1296260"/>
          </a:xfrm>
        </p:grpSpPr>
        <p:sp>
          <p:nvSpPr>
            <p:cNvPr id="470" name="Google Shape;470;p15"/>
            <p:cNvSpPr/>
            <p:nvPr/>
          </p:nvSpPr>
          <p:spPr>
            <a:xfrm>
              <a:off x="4740748" y="4022919"/>
              <a:ext cx="2723855" cy="1296260"/>
            </a:xfrm>
            <a:custGeom>
              <a:avLst/>
              <a:gdLst/>
              <a:ahLst/>
              <a:cxnLst/>
              <a:rect l="l" t="t" r="r" b="b"/>
              <a:pathLst>
                <a:path w="65164" h="31011" extrusionOk="0">
                  <a:moveTo>
                    <a:pt x="23291" y="1"/>
                  </a:moveTo>
                  <a:cubicBezTo>
                    <a:pt x="23224" y="1"/>
                    <a:pt x="23154" y="3"/>
                    <a:pt x="23083" y="8"/>
                  </a:cubicBezTo>
                  <a:cubicBezTo>
                    <a:pt x="18597" y="309"/>
                    <a:pt x="4913" y="8153"/>
                    <a:pt x="0" y="31011"/>
                  </a:cubicBezTo>
                  <a:lnTo>
                    <a:pt x="3609" y="30835"/>
                  </a:lnTo>
                  <a:lnTo>
                    <a:pt x="58296" y="27853"/>
                  </a:lnTo>
                  <a:lnTo>
                    <a:pt x="63284" y="27577"/>
                  </a:lnTo>
                  <a:cubicBezTo>
                    <a:pt x="63284" y="27577"/>
                    <a:pt x="65164" y="19532"/>
                    <a:pt x="60251" y="16725"/>
                  </a:cubicBezTo>
                  <a:cubicBezTo>
                    <a:pt x="58331" y="15617"/>
                    <a:pt x="56747" y="15280"/>
                    <a:pt x="55531" y="15280"/>
                  </a:cubicBezTo>
                  <a:cubicBezTo>
                    <a:pt x="53636" y="15280"/>
                    <a:pt x="52632" y="16098"/>
                    <a:pt x="52632" y="16098"/>
                  </a:cubicBezTo>
                  <a:cubicBezTo>
                    <a:pt x="52632" y="16098"/>
                    <a:pt x="52732" y="8780"/>
                    <a:pt x="47419" y="8153"/>
                  </a:cubicBezTo>
                  <a:cubicBezTo>
                    <a:pt x="47133" y="8120"/>
                    <a:pt x="46847" y="8104"/>
                    <a:pt x="46561" y="8104"/>
                  </a:cubicBezTo>
                  <a:cubicBezTo>
                    <a:pt x="41504" y="8104"/>
                    <a:pt x="36542" y="13066"/>
                    <a:pt x="36542" y="13066"/>
                  </a:cubicBezTo>
                  <a:cubicBezTo>
                    <a:pt x="36542" y="13066"/>
                    <a:pt x="36141" y="5848"/>
                    <a:pt x="32482" y="5447"/>
                  </a:cubicBezTo>
                  <a:cubicBezTo>
                    <a:pt x="32300" y="5425"/>
                    <a:pt x="32118" y="5414"/>
                    <a:pt x="31936" y="5414"/>
                  </a:cubicBezTo>
                  <a:cubicBezTo>
                    <a:pt x="28549" y="5414"/>
                    <a:pt x="25153" y="8991"/>
                    <a:pt x="24963" y="9181"/>
                  </a:cubicBezTo>
                  <a:cubicBezTo>
                    <a:pt x="25037" y="8885"/>
                    <a:pt x="27416" y="1"/>
                    <a:pt x="232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1" name="Google Shape;471;p15"/>
            <p:cNvSpPr/>
            <p:nvPr/>
          </p:nvSpPr>
          <p:spPr>
            <a:xfrm>
              <a:off x="4891606" y="4274726"/>
              <a:ext cx="2300630" cy="1037142"/>
            </a:xfrm>
            <a:custGeom>
              <a:avLst/>
              <a:gdLst/>
              <a:ahLst/>
              <a:cxnLst/>
              <a:rect l="l" t="t" r="r" b="b"/>
              <a:pathLst>
                <a:path w="55039" h="24812" extrusionOk="0">
                  <a:moveTo>
                    <a:pt x="15303" y="1"/>
                  </a:moveTo>
                  <a:cubicBezTo>
                    <a:pt x="11292" y="1"/>
                    <a:pt x="968" y="12091"/>
                    <a:pt x="0" y="24811"/>
                  </a:cubicBezTo>
                  <a:lnTo>
                    <a:pt x="54687" y="21829"/>
                  </a:lnTo>
                  <a:cubicBezTo>
                    <a:pt x="54963" y="18946"/>
                    <a:pt x="55038" y="13783"/>
                    <a:pt x="52256" y="13408"/>
                  </a:cubicBezTo>
                  <a:cubicBezTo>
                    <a:pt x="51938" y="13364"/>
                    <a:pt x="51638" y="13344"/>
                    <a:pt x="51355" y="13344"/>
                  </a:cubicBezTo>
                  <a:cubicBezTo>
                    <a:pt x="48199" y="13344"/>
                    <a:pt x="47143" y="15814"/>
                    <a:pt x="47143" y="15814"/>
                  </a:cubicBezTo>
                  <a:cubicBezTo>
                    <a:pt x="47143" y="15814"/>
                    <a:pt x="47530" y="7378"/>
                    <a:pt x="42152" y="7378"/>
                  </a:cubicBezTo>
                  <a:cubicBezTo>
                    <a:pt x="41884" y="7378"/>
                    <a:pt x="41601" y="7399"/>
                    <a:pt x="41304" y="7443"/>
                  </a:cubicBezTo>
                  <a:cubicBezTo>
                    <a:pt x="35038" y="8395"/>
                    <a:pt x="32106" y="13608"/>
                    <a:pt x="32106" y="13608"/>
                  </a:cubicBezTo>
                  <a:cubicBezTo>
                    <a:pt x="32106" y="13608"/>
                    <a:pt x="31379" y="6616"/>
                    <a:pt x="26667" y="5989"/>
                  </a:cubicBezTo>
                  <a:cubicBezTo>
                    <a:pt x="26401" y="5953"/>
                    <a:pt x="26138" y="5937"/>
                    <a:pt x="25877" y="5937"/>
                  </a:cubicBezTo>
                  <a:cubicBezTo>
                    <a:pt x="21530" y="5937"/>
                    <a:pt x="17895" y="10575"/>
                    <a:pt x="17895" y="10575"/>
                  </a:cubicBezTo>
                  <a:cubicBezTo>
                    <a:pt x="17895" y="10575"/>
                    <a:pt x="19474" y="976"/>
                    <a:pt x="15715" y="49"/>
                  </a:cubicBezTo>
                  <a:cubicBezTo>
                    <a:pt x="15586" y="17"/>
                    <a:pt x="15449" y="1"/>
                    <a:pt x="153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15"/>
            <p:cNvSpPr/>
            <p:nvPr/>
          </p:nvSpPr>
          <p:spPr>
            <a:xfrm>
              <a:off x="5624248" y="4878370"/>
              <a:ext cx="376367" cy="357933"/>
            </a:xfrm>
            <a:custGeom>
              <a:avLst/>
              <a:gdLst/>
              <a:ahLst/>
              <a:cxnLst/>
              <a:rect l="l" t="t" r="r" b="b"/>
              <a:pathLst>
                <a:path w="9004" h="8563" extrusionOk="0">
                  <a:moveTo>
                    <a:pt x="613" y="0"/>
                  </a:moveTo>
                  <a:cubicBezTo>
                    <a:pt x="284" y="0"/>
                    <a:pt x="1" y="429"/>
                    <a:pt x="293" y="721"/>
                  </a:cubicBezTo>
                  <a:cubicBezTo>
                    <a:pt x="2900" y="3302"/>
                    <a:pt x="5506" y="5884"/>
                    <a:pt x="8138" y="8440"/>
                  </a:cubicBezTo>
                  <a:cubicBezTo>
                    <a:pt x="8224" y="8526"/>
                    <a:pt x="8320" y="8563"/>
                    <a:pt x="8414" y="8563"/>
                  </a:cubicBezTo>
                  <a:cubicBezTo>
                    <a:pt x="8728" y="8563"/>
                    <a:pt x="9004" y="8154"/>
                    <a:pt x="8714" y="7864"/>
                  </a:cubicBezTo>
                  <a:cubicBezTo>
                    <a:pt x="6108" y="5282"/>
                    <a:pt x="3501" y="2701"/>
                    <a:pt x="894" y="119"/>
                  </a:cubicBezTo>
                  <a:cubicBezTo>
                    <a:pt x="805" y="36"/>
                    <a:pt x="707" y="0"/>
                    <a:pt x="6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15"/>
            <p:cNvSpPr/>
            <p:nvPr/>
          </p:nvSpPr>
          <p:spPr>
            <a:xfrm>
              <a:off x="5786476" y="4734241"/>
              <a:ext cx="189688" cy="330345"/>
            </a:xfrm>
            <a:custGeom>
              <a:avLst/>
              <a:gdLst/>
              <a:ahLst/>
              <a:cxnLst/>
              <a:rect l="l" t="t" r="r" b="b"/>
              <a:pathLst>
                <a:path w="4538" h="7903" extrusionOk="0">
                  <a:moveTo>
                    <a:pt x="3976" y="1"/>
                  </a:moveTo>
                  <a:cubicBezTo>
                    <a:pt x="3853" y="1"/>
                    <a:pt x="3733" y="62"/>
                    <a:pt x="3655" y="209"/>
                  </a:cubicBezTo>
                  <a:cubicBezTo>
                    <a:pt x="2502" y="2565"/>
                    <a:pt x="1324" y="4921"/>
                    <a:pt x="171" y="7277"/>
                  </a:cubicBezTo>
                  <a:cubicBezTo>
                    <a:pt x="1" y="7601"/>
                    <a:pt x="284" y="7903"/>
                    <a:pt x="553" y="7903"/>
                  </a:cubicBezTo>
                  <a:cubicBezTo>
                    <a:pt x="679" y="7903"/>
                    <a:pt x="801" y="7837"/>
                    <a:pt x="873" y="7678"/>
                  </a:cubicBezTo>
                  <a:cubicBezTo>
                    <a:pt x="2051" y="5347"/>
                    <a:pt x="3204" y="2991"/>
                    <a:pt x="4382" y="635"/>
                  </a:cubicBezTo>
                  <a:cubicBezTo>
                    <a:pt x="4538" y="306"/>
                    <a:pt x="4251" y="1"/>
                    <a:pt x="39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15"/>
            <p:cNvSpPr/>
            <p:nvPr/>
          </p:nvSpPr>
          <p:spPr>
            <a:xfrm>
              <a:off x="6312079" y="4827582"/>
              <a:ext cx="306185" cy="388155"/>
            </a:xfrm>
            <a:custGeom>
              <a:avLst/>
              <a:gdLst/>
              <a:ahLst/>
              <a:cxnLst/>
              <a:rect l="l" t="t" r="r" b="b"/>
              <a:pathLst>
                <a:path w="7325" h="9286" extrusionOk="0">
                  <a:moveTo>
                    <a:pt x="6740" y="0"/>
                  </a:moveTo>
                  <a:cubicBezTo>
                    <a:pt x="6613" y="0"/>
                    <a:pt x="6485" y="54"/>
                    <a:pt x="6394" y="182"/>
                  </a:cubicBezTo>
                  <a:cubicBezTo>
                    <a:pt x="4339" y="3014"/>
                    <a:pt x="2284" y="5846"/>
                    <a:pt x="229" y="8678"/>
                  </a:cubicBezTo>
                  <a:cubicBezTo>
                    <a:pt x="1" y="8994"/>
                    <a:pt x="289" y="9285"/>
                    <a:pt x="585" y="9285"/>
                  </a:cubicBezTo>
                  <a:cubicBezTo>
                    <a:pt x="712" y="9285"/>
                    <a:pt x="841" y="9232"/>
                    <a:pt x="931" y="9104"/>
                  </a:cubicBezTo>
                  <a:cubicBezTo>
                    <a:pt x="2986" y="6272"/>
                    <a:pt x="5041" y="3440"/>
                    <a:pt x="7096" y="608"/>
                  </a:cubicBezTo>
                  <a:cubicBezTo>
                    <a:pt x="7324" y="292"/>
                    <a:pt x="7036" y="0"/>
                    <a:pt x="67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15"/>
            <p:cNvSpPr/>
            <p:nvPr/>
          </p:nvSpPr>
          <p:spPr>
            <a:xfrm>
              <a:off x="5592479" y="4841418"/>
              <a:ext cx="111063" cy="111104"/>
            </a:xfrm>
            <a:custGeom>
              <a:avLst/>
              <a:gdLst/>
              <a:ahLst/>
              <a:cxnLst/>
              <a:rect l="l" t="t" r="r" b="b"/>
              <a:pathLst>
                <a:path w="2657" h="2658" extrusionOk="0">
                  <a:moveTo>
                    <a:pt x="1329" y="1"/>
                  </a:moveTo>
                  <a:cubicBezTo>
                    <a:pt x="602" y="1"/>
                    <a:pt x="0" y="602"/>
                    <a:pt x="0" y="1329"/>
                  </a:cubicBezTo>
                  <a:cubicBezTo>
                    <a:pt x="0" y="2056"/>
                    <a:pt x="602" y="2658"/>
                    <a:pt x="1329" y="2658"/>
                  </a:cubicBezTo>
                  <a:cubicBezTo>
                    <a:pt x="2055" y="2658"/>
                    <a:pt x="2657" y="2056"/>
                    <a:pt x="2657" y="1329"/>
                  </a:cubicBezTo>
                  <a:cubicBezTo>
                    <a:pt x="2657" y="602"/>
                    <a:pt x="2055" y="1"/>
                    <a:pt x="13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15"/>
            <p:cNvSpPr/>
            <p:nvPr/>
          </p:nvSpPr>
          <p:spPr>
            <a:xfrm>
              <a:off x="5896287" y="4695826"/>
              <a:ext cx="110059" cy="110018"/>
            </a:xfrm>
            <a:custGeom>
              <a:avLst/>
              <a:gdLst/>
              <a:ahLst/>
              <a:cxnLst/>
              <a:rect l="l" t="t" r="r" b="b"/>
              <a:pathLst>
                <a:path w="2633" h="2632" extrusionOk="0">
                  <a:moveTo>
                    <a:pt x="1329" y="0"/>
                  </a:moveTo>
                  <a:cubicBezTo>
                    <a:pt x="602" y="0"/>
                    <a:pt x="1" y="577"/>
                    <a:pt x="1" y="1303"/>
                  </a:cubicBezTo>
                  <a:cubicBezTo>
                    <a:pt x="1" y="2055"/>
                    <a:pt x="602" y="2632"/>
                    <a:pt x="1329" y="2632"/>
                  </a:cubicBezTo>
                  <a:cubicBezTo>
                    <a:pt x="2056" y="2632"/>
                    <a:pt x="2632" y="2055"/>
                    <a:pt x="2632" y="1303"/>
                  </a:cubicBezTo>
                  <a:cubicBezTo>
                    <a:pt x="2632" y="577"/>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15"/>
            <p:cNvSpPr/>
            <p:nvPr/>
          </p:nvSpPr>
          <p:spPr>
            <a:xfrm>
              <a:off x="6537426" y="4795354"/>
              <a:ext cx="111104" cy="111063"/>
            </a:xfrm>
            <a:custGeom>
              <a:avLst/>
              <a:gdLst/>
              <a:ahLst/>
              <a:cxnLst/>
              <a:rect l="l" t="t" r="r" b="b"/>
              <a:pathLst>
                <a:path w="2658" h="2657" extrusionOk="0">
                  <a:moveTo>
                    <a:pt x="1329" y="0"/>
                  </a:moveTo>
                  <a:cubicBezTo>
                    <a:pt x="602" y="0"/>
                    <a:pt x="1" y="602"/>
                    <a:pt x="1" y="1328"/>
                  </a:cubicBezTo>
                  <a:cubicBezTo>
                    <a:pt x="1" y="2055"/>
                    <a:pt x="602" y="2657"/>
                    <a:pt x="1329" y="2657"/>
                  </a:cubicBezTo>
                  <a:cubicBezTo>
                    <a:pt x="2056" y="2657"/>
                    <a:pt x="2658" y="2055"/>
                    <a:pt x="2658" y="1328"/>
                  </a:cubicBezTo>
                  <a:cubicBezTo>
                    <a:pt x="2658" y="602"/>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78" name="Google Shape;478;p15"/>
          <p:cNvGrpSpPr/>
          <p:nvPr/>
        </p:nvGrpSpPr>
        <p:grpSpPr>
          <a:xfrm>
            <a:off x="10092867" y="3622168"/>
            <a:ext cx="2867445" cy="3377000"/>
            <a:chOff x="7569650" y="2716626"/>
            <a:chExt cx="2150584" cy="2532750"/>
          </a:xfrm>
        </p:grpSpPr>
        <p:sp>
          <p:nvSpPr>
            <p:cNvPr id="479" name="Google Shape;479;p15"/>
            <p:cNvSpPr/>
            <p:nvPr/>
          </p:nvSpPr>
          <p:spPr>
            <a:xfrm>
              <a:off x="8538375" y="4566075"/>
              <a:ext cx="320807" cy="683301"/>
            </a:xfrm>
            <a:custGeom>
              <a:avLst/>
              <a:gdLst/>
              <a:ahLst/>
              <a:cxnLst/>
              <a:rect l="l" t="t" r="r" b="b"/>
              <a:pathLst>
                <a:path w="8973" h="20452" extrusionOk="0">
                  <a:moveTo>
                    <a:pt x="0" y="0"/>
                  </a:moveTo>
                  <a:lnTo>
                    <a:pt x="0" y="20451"/>
                  </a:lnTo>
                  <a:lnTo>
                    <a:pt x="8973" y="20451"/>
                  </a:lnTo>
                  <a:lnTo>
                    <a:pt x="8973"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80" name="Google Shape;480;p15"/>
            <p:cNvGrpSpPr/>
            <p:nvPr/>
          </p:nvGrpSpPr>
          <p:grpSpPr>
            <a:xfrm>
              <a:off x="7569650" y="2716626"/>
              <a:ext cx="2150584" cy="2021609"/>
              <a:chOff x="7036250" y="2792826"/>
              <a:chExt cx="2150584" cy="2021609"/>
            </a:xfrm>
          </p:grpSpPr>
          <p:sp>
            <p:nvSpPr>
              <p:cNvPr id="481" name="Google Shape;481;p15"/>
              <p:cNvSpPr/>
              <p:nvPr/>
            </p:nvSpPr>
            <p:spPr>
              <a:xfrm>
                <a:off x="7036250" y="2792826"/>
                <a:ext cx="2150584" cy="2021609"/>
              </a:xfrm>
              <a:custGeom>
                <a:avLst/>
                <a:gdLst/>
                <a:ahLst/>
                <a:cxnLst/>
                <a:rect l="l" t="t" r="r" b="b"/>
                <a:pathLst>
                  <a:path w="60152" h="69819" extrusionOk="0">
                    <a:moveTo>
                      <a:pt x="32122" y="0"/>
                    </a:moveTo>
                    <a:cubicBezTo>
                      <a:pt x="31913" y="0"/>
                      <a:pt x="31699" y="11"/>
                      <a:pt x="31479" y="31"/>
                    </a:cubicBezTo>
                    <a:cubicBezTo>
                      <a:pt x="22707" y="858"/>
                      <a:pt x="17545" y="12011"/>
                      <a:pt x="17971" y="22863"/>
                    </a:cubicBezTo>
                    <a:cubicBezTo>
                      <a:pt x="17971" y="22863"/>
                      <a:pt x="17607" y="22747"/>
                      <a:pt x="16995" y="22747"/>
                    </a:cubicBezTo>
                    <a:cubicBezTo>
                      <a:pt x="15601" y="22747"/>
                      <a:pt x="12915" y="23352"/>
                      <a:pt x="10301" y="27325"/>
                    </a:cubicBezTo>
                    <a:cubicBezTo>
                      <a:pt x="6542" y="33039"/>
                      <a:pt x="9474" y="36222"/>
                      <a:pt x="9474" y="36222"/>
                    </a:cubicBezTo>
                    <a:cubicBezTo>
                      <a:pt x="9474" y="36222"/>
                      <a:pt x="9310" y="36200"/>
                      <a:pt x="9027" y="36200"/>
                    </a:cubicBezTo>
                    <a:cubicBezTo>
                      <a:pt x="7749" y="36200"/>
                      <a:pt x="4058" y="36653"/>
                      <a:pt x="2231" y="41660"/>
                    </a:cubicBezTo>
                    <a:cubicBezTo>
                      <a:pt x="1" y="47776"/>
                      <a:pt x="5565" y="53214"/>
                      <a:pt x="5565" y="53214"/>
                    </a:cubicBezTo>
                    <a:cubicBezTo>
                      <a:pt x="5565" y="53214"/>
                      <a:pt x="4186" y="63240"/>
                      <a:pt x="11154" y="66297"/>
                    </a:cubicBezTo>
                    <a:cubicBezTo>
                      <a:pt x="12858" y="67054"/>
                      <a:pt x="14439" y="67340"/>
                      <a:pt x="15853" y="67340"/>
                    </a:cubicBezTo>
                    <a:cubicBezTo>
                      <a:pt x="20201" y="67340"/>
                      <a:pt x="22983" y="64643"/>
                      <a:pt x="22983" y="64643"/>
                    </a:cubicBezTo>
                    <a:cubicBezTo>
                      <a:pt x="22983" y="64643"/>
                      <a:pt x="25263" y="69819"/>
                      <a:pt x="31150" y="69819"/>
                    </a:cubicBezTo>
                    <a:cubicBezTo>
                      <a:pt x="31435" y="69819"/>
                      <a:pt x="31729" y="69806"/>
                      <a:pt x="32031" y="69781"/>
                    </a:cubicBezTo>
                    <a:cubicBezTo>
                      <a:pt x="38572" y="69230"/>
                      <a:pt x="40652" y="64768"/>
                      <a:pt x="40652" y="64768"/>
                    </a:cubicBezTo>
                    <a:cubicBezTo>
                      <a:pt x="40652" y="64768"/>
                      <a:pt x="41710" y="65204"/>
                      <a:pt x="43339" y="65204"/>
                    </a:cubicBezTo>
                    <a:cubicBezTo>
                      <a:pt x="46133" y="65204"/>
                      <a:pt x="50607" y="63924"/>
                      <a:pt x="54312" y="56974"/>
                    </a:cubicBezTo>
                    <a:cubicBezTo>
                      <a:pt x="60151" y="45971"/>
                      <a:pt x="52632" y="39154"/>
                      <a:pt x="52632" y="39154"/>
                    </a:cubicBezTo>
                    <a:cubicBezTo>
                      <a:pt x="52632" y="39154"/>
                      <a:pt x="56267" y="30533"/>
                      <a:pt x="52783" y="20783"/>
                    </a:cubicBezTo>
                    <a:cubicBezTo>
                      <a:pt x="50934" y="15609"/>
                      <a:pt x="47794" y="14395"/>
                      <a:pt x="45253" y="14395"/>
                    </a:cubicBezTo>
                    <a:cubicBezTo>
                      <a:pt x="43006" y="14395"/>
                      <a:pt x="41229" y="15345"/>
                      <a:pt x="41229" y="15345"/>
                    </a:cubicBezTo>
                    <a:cubicBezTo>
                      <a:pt x="41229" y="15345"/>
                      <a:pt x="40300" y="0"/>
                      <a:pt x="321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15"/>
              <p:cNvSpPr/>
              <p:nvPr/>
            </p:nvSpPr>
            <p:spPr>
              <a:xfrm>
                <a:off x="7544369" y="3544921"/>
                <a:ext cx="324382" cy="285116"/>
              </a:xfrm>
              <a:custGeom>
                <a:avLst/>
                <a:gdLst/>
                <a:ahLst/>
                <a:cxnLst/>
                <a:rect l="l" t="t" r="r" b="b"/>
                <a:pathLst>
                  <a:path w="9073" h="9153" extrusionOk="0">
                    <a:moveTo>
                      <a:pt x="4053" y="1"/>
                    </a:moveTo>
                    <a:cubicBezTo>
                      <a:pt x="3999" y="1"/>
                      <a:pt x="3943" y="5"/>
                      <a:pt x="3885" y="15"/>
                    </a:cubicBezTo>
                    <a:cubicBezTo>
                      <a:pt x="2206" y="291"/>
                      <a:pt x="2757" y="3524"/>
                      <a:pt x="2757" y="3524"/>
                    </a:cubicBezTo>
                    <a:cubicBezTo>
                      <a:pt x="2757" y="3524"/>
                      <a:pt x="2291" y="3430"/>
                      <a:pt x="1742" y="3430"/>
                    </a:cubicBezTo>
                    <a:cubicBezTo>
                      <a:pt x="956" y="3430"/>
                      <a:pt x="0" y="3622"/>
                      <a:pt x="0" y="4551"/>
                    </a:cubicBezTo>
                    <a:cubicBezTo>
                      <a:pt x="0" y="6130"/>
                      <a:pt x="2481" y="6231"/>
                      <a:pt x="2481" y="6231"/>
                    </a:cubicBezTo>
                    <a:cubicBezTo>
                      <a:pt x="2481" y="6231"/>
                      <a:pt x="451" y="8536"/>
                      <a:pt x="2131" y="9088"/>
                    </a:cubicBezTo>
                    <a:cubicBezTo>
                      <a:pt x="2264" y="9132"/>
                      <a:pt x="2393" y="9153"/>
                      <a:pt x="2518" y="9153"/>
                    </a:cubicBezTo>
                    <a:cubicBezTo>
                      <a:pt x="3929" y="9153"/>
                      <a:pt x="4712" y="6506"/>
                      <a:pt x="4712" y="6506"/>
                    </a:cubicBezTo>
                    <a:cubicBezTo>
                      <a:pt x="4712" y="6506"/>
                      <a:pt x="5581" y="8462"/>
                      <a:pt x="6566" y="8462"/>
                    </a:cubicBezTo>
                    <a:cubicBezTo>
                      <a:pt x="6690" y="8462"/>
                      <a:pt x="6816" y="8431"/>
                      <a:pt x="6943" y="8361"/>
                    </a:cubicBezTo>
                    <a:cubicBezTo>
                      <a:pt x="8045" y="7709"/>
                      <a:pt x="7018" y="5378"/>
                      <a:pt x="7018" y="5378"/>
                    </a:cubicBezTo>
                    <a:cubicBezTo>
                      <a:pt x="7018" y="5378"/>
                      <a:pt x="9073" y="4100"/>
                      <a:pt x="8146" y="2145"/>
                    </a:cubicBezTo>
                    <a:cubicBezTo>
                      <a:pt x="7935" y="1702"/>
                      <a:pt x="7686" y="1531"/>
                      <a:pt x="7427" y="1531"/>
                    </a:cubicBezTo>
                    <a:cubicBezTo>
                      <a:pt x="6543" y="1531"/>
                      <a:pt x="5539" y="3524"/>
                      <a:pt x="5539" y="3524"/>
                    </a:cubicBezTo>
                    <a:cubicBezTo>
                      <a:pt x="5539" y="3524"/>
                      <a:pt x="5539" y="1"/>
                      <a:pt x="40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15"/>
              <p:cNvSpPr/>
              <p:nvPr/>
            </p:nvSpPr>
            <p:spPr>
              <a:xfrm>
                <a:off x="7659072" y="3654662"/>
                <a:ext cx="78870" cy="65602"/>
              </a:xfrm>
              <a:custGeom>
                <a:avLst/>
                <a:gdLst/>
                <a:ahLst/>
                <a:cxnLst/>
                <a:rect l="l" t="t" r="r" b="b"/>
                <a:pathLst>
                  <a:path w="2206" h="2106" extrusionOk="0">
                    <a:moveTo>
                      <a:pt x="1103" y="1"/>
                    </a:moveTo>
                    <a:cubicBezTo>
                      <a:pt x="476" y="1"/>
                      <a:pt x="0" y="477"/>
                      <a:pt x="0" y="1053"/>
                    </a:cubicBezTo>
                    <a:cubicBezTo>
                      <a:pt x="0" y="1630"/>
                      <a:pt x="476" y="2106"/>
                      <a:pt x="1103" y="2106"/>
                    </a:cubicBezTo>
                    <a:cubicBezTo>
                      <a:pt x="1705" y="2106"/>
                      <a:pt x="2206" y="1630"/>
                      <a:pt x="2206" y="1053"/>
                    </a:cubicBezTo>
                    <a:cubicBezTo>
                      <a:pt x="2206" y="477"/>
                      <a:pt x="1705" y="1"/>
                      <a:pt x="1103"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15"/>
              <p:cNvSpPr/>
              <p:nvPr/>
            </p:nvSpPr>
            <p:spPr>
              <a:xfrm>
                <a:off x="8611628" y="4107024"/>
                <a:ext cx="317268" cy="285116"/>
              </a:xfrm>
              <a:custGeom>
                <a:avLst/>
                <a:gdLst/>
                <a:ahLst/>
                <a:cxnLst/>
                <a:rect l="l" t="t" r="r" b="b"/>
                <a:pathLst>
                  <a:path w="8874" h="9153" extrusionOk="0">
                    <a:moveTo>
                      <a:pt x="4820" y="1"/>
                    </a:moveTo>
                    <a:cubicBezTo>
                      <a:pt x="3334" y="1"/>
                      <a:pt x="3334" y="3524"/>
                      <a:pt x="3334" y="3524"/>
                    </a:cubicBezTo>
                    <a:cubicBezTo>
                      <a:pt x="3334" y="3524"/>
                      <a:pt x="2439" y="2227"/>
                      <a:pt x="1610" y="2227"/>
                    </a:cubicBezTo>
                    <a:cubicBezTo>
                      <a:pt x="1287" y="2227"/>
                      <a:pt x="974" y="2424"/>
                      <a:pt x="728" y="2973"/>
                    </a:cubicBezTo>
                    <a:cubicBezTo>
                      <a:pt x="1" y="4602"/>
                      <a:pt x="1856" y="5379"/>
                      <a:pt x="1856" y="5379"/>
                    </a:cubicBezTo>
                    <a:cubicBezTo>
                      <a:pt x="1856" y="5379"/>
                      <a:pt x="828" y="7684"/>
                      <a:pt x="1931" y="8336"/>
                    </a:cubicBezTo>
                    <a:cubicBezTo>
                      <a:pt x="2061" y="8411"/>
                      <a:pt x="2190" y="8444"/>
                      <a:pt x="2317" y="8444"/>
                    </a:cubicBezTo>
                    <a:cubicBezTo>
                      <a:pt x="3298" y="8444"/>
                      <a:pt x="4161" y="6481"/>
                      <a:pt x="4161" y="6481"/>
                    </a:cubicBezTo>
                    <a:cubicBezTo>
                      <a:pt x="4161" y="6481"/>
                      <a:pt x="4946" y="9153"/>
                      <a:pt x="6359" y="9153"/>
                    </a:cubicBezTo>
                    <a:cubicBezTo>
                      <a:pt x="6482" y="9153"/>
                      <a:pt x="6610" y="9132"/>
                      <a:pt x="6743" y="9088"/>
                    </a:cubicBezTo>
                    <a:cubicBezTo>
                      <a:pt x="8422" y="8537"/>
                      <a:pt x="6392" y="6206"/>
                      <a:pt x="6392" y="6206"/>
                    </a:cubicBezTo>
                    <a:cubicBezTo>
                      <a:pt x="6392" y="6206"/>
                      <a:pt x="8873" y="6130"/>
                      <a:pt x="8873" y="4552"/>
                    </a:cubicBezTo>
                    <a:cubicBezTo>
                      <a:pt x="8873" y="3622"/>
                      <a:pt x="7917" y="3431"/>
                      <a:pt x="7131" y="3431"/>
                    </a:cubicBezTo>
                    <a:cubicBezTo>
                      <a:pt x="6582" y="3431"/>
                      <a:pt x="6116" y="3524"/>
                      <a:pt x="6116" y="3524"/>
                    </a:cubicBezTo>
                    <a:cubicBezTo>
                      <a:pt x="6116" y="3524"/>
                      <a:pt x="6668" y="291"/>
                      <a:pt x="4988" y="15"/>
                    </a:cubicBezTo>
                    <a:cubicBezTo>
                      <a:pt x="4930" y="5"/>
                      <a:pt x="4874" y="1"/>
                      <a:pt x="482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15"/>
              <p:cNvSpPr/>
              <p:nvPr/>
            </p:nvSpPr>
            <p:spPr>
              <a:xfrm>
                <a:off x="8735306" y="4216765"/>
                <a:ext cx="78906" cy="65633"/>
              </a:xfrm>
              <a:custGeom>
                <a:avLst/>
                <a:gdLst/>
                <a:ahLst/>
                <a:cxnLst/>
                <a:rect l="l" t="t" r="r" b="b"/>
                <a:pathLst>
                  <a:path w="2207" h="2107" extrusionOk="0">
                    <a:moveTo>
                      <a:pt x="1103" y="1"/>
                    </a:moveTo>
                    <a:cubicBezTo>
                      <a:pt x="477" y="1"/>
                      <a:pt x="1" y="477"/>
                      <a:pt x="1" y="1054"/>
                    </a:cubicBezTo>
                    <a:cubicBezTo>
                      <a:pt x="1" y="1630"/>
                      <a:pt x="477" y="2106"/>
                      <a:pt x="1103" y="2106"/>
                    </a:cubicBezTo>
                    <a:cubicBezTo>
                      <a:pt x="1705" y="2106"/>
                      <a:pt x="2206" y="1630"/>
                      <a:pt x="2206" y="1054"/>
                    </a:cubicBezTo>
                    <a:cubicBezTo>
                      <a:pt x="2206" y="477"/>
                      <a:pt x="1705" y="1"/>
                      <a:pt x="1103"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15"/>
              <p:cNvSpPr/>
              <p:nvPr/>
            </p:nvSpPr>
            <p:spPr>
              <a:xfrm>
                <a:off x="7990487" y="4378964"/>
                <a:ext cx="361279" cy="317699"/>
              </a:xfrm>
              <a:custGeom>
                <a:avLst/>
                <a:gdLst/>
                <a:ahLst/>
                <a:cxnLst/>
                <a:rect l="l" t="t" r="r" b="b"/>
                <a:pathLst>
                  <a:path w="10105" h="10199" extrusionOk="0">
                    <a:moveTo>
                      <a:pt x="5142" y="1"/>
                    </a:moveTo>
                    <a:cubicBezTo>
                      <a:pt x="4991" y="1"/>
                      <a:pt x="4824" y="34"/>
                      <a:pt x="4641" y="107"/>
                    </a:cubicBezTo>
                    <a:cubicBezTo>
                      <a:pt x="2511" y="934"/>
                      <a:pt x="3639" y="3892"/>
                      <a:pt x="3639" y="3892"/>
                    </a:cubicBezTo>
                    <a:cubicBezTo>
                      <a:pt x="3639" y="3892"/>
                      <a:pt x="3611" y="3891"/>
                      <a:pt x="3561" y="3891"/>
                    </a:cubicBezTo>
                    <a:cubicBezTo>
                      <a:pt x="3034" y="3891"/>
                      <a:pt x="0" y="3975"/>
                      <a:pt x="756" y="5922"/>
                    </a:cubicBezTo>
                    <a:cubicBezTo>
                      <a:pt x="1069" y="6727"/>
                      <a:pt x="1596" y="6977"/>
                      <a:pt x="2131" y="6977"/>
                    </a:cubicBezTo>
                    <a:cubicBezTo>
                      <a:pt x="3012" y="6977"/>
                      <a:pt x="3914" y="6298"/>
                      <a:pt x="3914" y="6298"/>
                    </a:cubicBezTo>
                    <a:lnTo>
                      <a:pt x="3914" y="6298"/>
                    </a:lnTo>
                    <a:cubicBezTo>
                      <a:pt x="3914" y="6298"/>
                      <a:pt x="2611" y="9907"/>
                      <a:pt x="3714" y="10182"/>
                    </a:cubicBezTo>
                    <a:cubicBezTo>
                      <a:pt x="3759" y="10193"/>
                      <a:pt x="3803" y="10199"/>
                      <a:pt x="3847" y="10199"/>
                    </a:cubicBezTo>
                    <a:cubicBezTo>
                      <a:pt x="4906" y="10199"/>
                      <a:pt x="5669" y="7125"/>
                      <a:pt x="5669" y="7125"/>
                    </a:cubicBezTo>
                    <a:cubicBezTo>
                      <a:pt x="5669" y="7125"/>
                      <a:pt x="6517" y="8283"/>
                      <a:pt x="7661" y="8283"/>
                    </a:cubicBezTo>
                    <a:cubicBezTo>
                      <a:pt x="7935" y="8283"/>
                      <a:pt x="8226" y="8217"/>
                      <a:pt x="8526" y="8052"/>
                    </a:cubicBezTo>
                    <a:cubicBezTo>
                      <a:pt x="10105" y="7225"/>
                      <a:pt x="8175" y="5195"/>
                      <a:pt x="8175" y="5195"/>
                    </a:cubicBezTo>
                    <a:cubicBezTo>
                      <a:pt x="8175" y="5195"/>
                      <a:pt x="10105" y="3441"/>
                      <a:pt x="9453" y="2137"/>
                    </a:cubicBezTo>
                    <a:cubicBezTo>
                      <a:pt x="9340" y="1902"/>
                      <a:pt x="9178" y="1806"/>
                      <a:pt x="8988" y="1806"/>
                    </a:cubicBezTo>
                    <a:cubicBezTo>
                      <a:pt x="8127" y="1806"/>
                      <a:pt x="6696" y="3791"/>
                      <a:pt x="6696" y="3791"/>
                    </a:cubicBezTo>
                    <a:cubicBezTo>
                      <a:pt x="6696" y="3791"/>
                      <a:pt x="6759" y="1"/>
                      <a:pt x="514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15"/>
              <p:cNvSpPr/>
              <p:nvPr/>
            </p:nvSpPr>
            <p:spPr>
              <a:xfrm>
                <a:off x="8147453" y="4504872"/>
                <a:ext cx="88738" cy="61708"/>
              </a:xfrm>
              <a:custGeom>
                <a:avLst/>
                <a:gdLst/>
                <a:ahLst/>
                <a:cxnLst/>
                <a:rect l="l" t="t" r="r" b="b"/>
                <a:pathLst>
                  <a:path w="2482" h="1981" extrusionOk="0">
                    <a:moveTo>
                      <a:pt x="1254" y="0"/>
                    </a:moveTo>
                    <a:cubicBezTo>
                      <a:pt x="552" y="0"/>
                      <a:pt x="0" y="451"/>
                      <a:pt x="0" y="1003"/>
                    </a:cubicBezTo>
                    <a:cubicBezTo>
                      <a:pt x="0" y="1529"/>
                      <a:pt x="552" y="1980"/>
                      <a:pt x="1254" y="1980"/>
                    </a:cubicBezTo>
                    <a:cubicBezTo>
                      <a:pt x="1930" y="1980"/>
                      <a:pt x="2482" y="1529"/>
                      <a:pt x="2482" y="1003"/>
                    </a:cubicBezTo>
                    <a:cubicBezTo>
                      <a:pt x="2482" y="451"/>
                      <a:pt x="1930" y="0"/>
                      <a:pt x="1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15"/>
              <p:cNvSpPr/>
              <p:nvPr/>
            </p:nvSpPr>
            <p:spPr>
              <a:xfrm>
                <a:off x="7418051" y="4165039"/>
                <a:ext cx="337825" cy="262750"/>
              </a:xfrm>
              <a:custGeom>
                <a:avLst/>
                <a:gdLst/>
                <a:ahLst/>
                <a:cxnLst/>
                <a:rect l="l" t="t" r="r" b="b"/>
                <a:pathLst>
                  <a:path w="9449" h="8435" extrusionOk="0">
                    <a:moveTo>
                      <a:pt x="6305" y="0"/>
                    </a:moveTo>
                    <a:cubicBezTo>
                      <a:pt x="5510" y="0"/>
                      <a:pt x="4261" y="2128"/>
                      <a:pt x="4261" y="2128"/>
                    </a:cubicBezTo>
                    <a:cubicBezTo>
                      <a:pt x="4261" y="2128"/>
                      <a:pt x="2842" y="92"/>
                      <a:pt x="1911" y="92"/>
                    </a:cubicBezTo>
                    <a:cubicBezTo>
                      <a:pt x="1702" y="92"/>
                      <a:pt x="1517" y="195"/>
                      <a:pt x="1378" y="449"/>
                    </a:cubicBezTo>
                    <a:cubicBezTo>
                      <a:pt x="652" y="1827"/>
                      <a:pt x="2030" y="3406"/>
                      <a:pt x="2030" y="3406"/>
                    </a:cubicBezTo>
                    <a:cubicBezTo>
                      <a:pt x="2030" y="3406"/>
                      <a:pt x="0" y="4334"/>
                      <a:pt x="727" y="5537"/>
                    </a:cubicBezTo>
                    <a:cubicBezTo>
                      <a:pt x="934" y="5868"/>
                      <a:pt x="1226" y="5989"/>
                      <a:pt x="1539" y="5989"/>
                    </a:cubicBezTo>
                    <a:cubicBezTo>
                      <a:pt x="2361" y="5989"/>
                      <a:pt x="3333" y="5161"/>
                      <a:pt x="3333" y="5161"/>
                    </a:cubicBezTo>
                    <a:lnTo>
                      <a:pt x="3333" y="5161"/>
                    </a:lnTo>
                    <a:cubicBezTo>
                      <a:pt x="3333" y="5161"/>
                      <a:pt x="2582" y="8143"/>
                      <a:pt x="4336" y="8419"/>
                    </a:cubicBezTo>
                    <a:cubicBezTo>
                      <a:pt x="4403" y="8429"/>
                      <a:pt x="4466" y="8434"/>
                      <a:pt x="4526" y="8434"/>
                    </a:cubicBezTo>
                    <a:cubicBezTo>
                      <a:pt x="6067" y="8434"/>
                      <a:pt x="5464" y="5161"/>
                      <a:pt x="5464" y="5161"/>
                    </a:cubicBezTo>
                    <a:lnTo>
                      <a:pt x="5464" y="5161"/>
                    </a:lnTo>
                    <a:cubicBezTo>
                      <a:pt x="5464" y="5161"/>
                      <a:pt x="6321" y="5862"/>
                      <a:pt x="7198" y="5862"/>
                    </a:cubicBezTo>
                    <a:cubicBezTo>
                      <a:pt x="7636" y="5862"/>
                      <a:pt x="8079" y="5687"/>
                      <a:pt x="8421" y="5161"/>
                    </a:cubicBezTo>
                    <a:cubicBezTo>
                      <a:pt x="9449" y="3607"/>
                      <a:pt x="6667" y="2755"/>
                      <a:pt x="6667" y="2755"/>
                    </a:cubicBezTo>
                    <a:cubicBezTo>
                      <a:pt x="6667" y="2755"/>
                      <a:pt x="7394" y="1752"/>
                      <a:pt x="6742" y="349"/>
                    </a:cubicBezTo>
                    <a:cubicBezTo>
                      <a:pt x="6630" y="102"/>
                      <a:pt x="6478" y="0"/>
                      <a:pt x="63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15"/>
              <p:cNvSpPr/>
              <p:nvPr/>
            </p:nvSpPr>
            <p:spPr>
              <a:xfrm>
                <a:off x="7531196" y="4259241"/>
                <a:ext cx="76186" cy="62586"/>
              </a:xfrm>
              <a:custGeom>
                <a:avLst/>
                <a:gdLst/>
                <a:ahLst/>
                <a:cxnLst/>
                <a:rect l="l" t="t" r="r" b="b"/>
                <a:pathLst>
                  <a:path w="2207" h="2081" extrusionOk="0">
                    <a:moveTo>
                      <a:pt x="1104" y="1"/>
                    </a:moveTo>
                    <a:cubicBezTo>
                      <a:pt x="477" y="1"/>
                      <a:pt x="1" y="452"/>
                      <a:pt x="1" y="1053"/>
                    </a:cubicBezTo>
                    <a:cubicBezTo>
                      <a:pt x="1" y="1630"/>
                      <a:pt x="477" y="2081"/>
                      <a:pt x="1104" y="2081"/>
                    </a:cubicBezTo>
                    <a:cubicBezTo>
                      <a:pt x="1705" y="2081"/>
                      <a:pt x="2207" y="1630"/>
                      <a:pt x="2207" y="1053"/>
                    </a:cubicBezTo>
                    <a:cubicBezTo>
                      <a:pt x="2207" y="452"/>
                      <a:pt x="1705" y="1"/>
                      <a:pt x="1104"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15"/>
              <p:cNvSpPr/>
              <p:nvPr/>
            </p:nvSpPr>
            <p:spPr>
              <a:xfrm>
                <a:off x="8055556" y="3758081"/>
                <a:ext cx="337861" cy="271098"/>
              </a:xfrm>
              <a:custGeom>
                <a:avLst/>
                <a:gdLst/>
                <a:ahLst/>
                <a:cxnLst/>
                <a:rect l="l" t="t" r="r" b="b"/>
                <a:pathLst>
                  <a:path w="9450" h="8703" extrusionOk="0">
                    <a:moveTo>
                      <a:pt x="6176" y="0"/>
                    </a:moveTo>
                    <a:cubicBezTo>
                      <a:pt x="6156" y="0"/>
                      <a:pt x="6137" y="1"/>
                      <a:pt x="6116" y="2"/>
                    </a:cubicBezTo>
                    <a:cubicBezTo>
                      <a:pt x="4713" y="103"/>
                      <a:pt x="3710" y="3887"/>
                      <a:pt x="3710" y="3887"/>
                    </a:cubicBezTo>
                    <a:cubicBezTo>
                      <a:pt x="3710" y="3887"/>
                      <a:pt x="2423" y="2433"/>
                      <a:pt x="1543" y="2433"/>
                    </a:cubicBezTo>
                    <a:cubicBezTo>
                      <a:pt x="1292" y="2433"/>
                      <a:pt x="1073" y="2553"/>
                      <a:pt x="928" y="2859"/>
                    </a:cubicBezTo>
                    <a:cubicBezTo>
                      <a:pt x="276" y="4263"/>
                      <a:pt x="2307" y="5291"/>
                      <a:pt x="2307" y="5291"/>
                    </a:cubicBezTo>
                    <a:cubicBezTo>
                      <a:pt x="2307" y="5291"/>
                      <a:pt x="1" y="7421"/>
                      <a:pt x="1580" y="8423"/>
                    </a:cubicBezTo>
                    <a:cubicBezTo>
                      <a:pt x="1826" y="8584"/>
                      <a:pt x="2070" y="8651"/>
                      <a:pt x="2306" y="8651"/>
                    </a:cubicBezTo>
                    <a:cubicBezTo>
                      <a:pt x="3584" y="8651"/>
                      <a:pt x="4637" y="6669"/>
                      <a:pt x="4637" y="6669"/>
                    </a:cubicBezTo>
                    <a:cubicBezTo>
                      <a:pt x="4637" y="6669"/>
                      <a:pt x="5427" y="8703"/>
                      <a:pt x="6492" y="8703"/>
                    </a:cubicBezTo>
                    <a:cubicBezTo>
                      <a:pt x="6517" y="8703"/>
                      <a:pt x="6542" y="8701"/>
                      <a:pt x="6567" y="8699"/>
                    </a:cubicBezTo>
                    <a:cubicBezTo>
                      <a:pt x="7695" y="8624"/>
                      <a:pt x="7144" y="5742"/>
                      <a:pt x="7144" y="5742"/>
                    </a:cubicBezTo>
                    <a:cubicBezTo>
                      <a:pt x="7144" y="5742"/>
                      <a:pt x="9449" y="5291"/>
                      <a:pt x="8898" y="4163"/>
                    </a:cubicBezTo>
                    <a:cubicBezTo>
                      <a:pt x="8480" y="3326"/>
                      <a:pt x="7355" y="3225"/>
                      <a:pt x="6836" y="3225"/>
                    </a:cubicBezTo>
                    <a:cubicBezTo>
                      <a:pt x="6671" y="3225"/>
                      <a:pt x="6567" y="3235"/>
                      <a:pt x="6567" y="3235"/>
                    </a:cubicBezTo>
                    <a:cubicBezTo>
                      <a:pt x="6567" y="3235"/>
                      <a:pt x="7467" y="0"/>
                      <a:pt x="61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1" name="Google Shape;491;p15"/>
            <p:cNvSpPr/>
            <p:nvPr/>
          </p:nvSpPr>
          <p:spPr>
            <a:xfrm>
              <a:off x="8713516" y="3786572"/>
              <a:ext cx="88738" cy="61708"/>
            </a:xfrm>
            <a:custGeom>
              <a:avLst/>
              <a:gdLst/>
              <a:ahLst/>
              <a:cxnLst/>
              <a:rect l="l" t="t" r="r" b="b"/>
              <a:pathLst>
                <a:path w="2482" h="1981" extrusionOk="0">
                  <a:moveTo>
                    <a:pt x="1254" y="0"/>
                  </a:moveTo>
                  <a:cubicBezTo>
                    <a:pt x="552" y="0"/>
                    <a:pt x="0" y="451"/>
                    <a:pt x="0" y="1003"/>
                  </a:cubicBezTo>
                  <a:cubicBezTo>
                    <a:pt x="0" y="1529"/>
                    <a:pt x="552" y="1980"/>
                    <a:pt x="1254" y="1980"/>
                  </a:cubicBezTo>
                  <a:cubicBezTo>
                    <a:pt x="1930" y="1980"/>
                    <a:pt x="2482" y="1529"/>
                    <a:pt x="2482" y="1003"/>
                  </a:cubicBezTo>
                  <a:cubicBezTo>
                    <a:pt x="2482" y="451"/>
                    <a:pt x="1930" y="0"/>
                    <a:pt x="12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492" name="Google Shape;492;p15"/>
            <p:cNvGrpSpPr/>
            <p:nvPr/>
          </p:nvGrpSpPr>
          <p:grpSpPr>
            <a:xfrm>
              <a:off x="9086769" y="3332096"/>
              <a:ext cx="324382" cy="285116"/>
              <a:chOff x="7544369" y="3544921"/>
              <a:chExt cx="324382" cy="285116"/>
            </a:xfrm>
          </p:grpSpPr>
          <p:sp>
            <p:nvSpPr>
              <p:cNvPr id="493" name="Google Shape;493;p15"/>
              <p:cNvSpPr/>
              <p:nvPr/>
            </p:nvSpPr>
            <p:spPr>
              <a:xfrm>
                <a:off x="7544369" y="3544921"/>
                <a:ext cx="324382" cy="285116"/>
              </a:xfrm>
              <a:custGeom>
                <a:avLst/>
                <a:gdLst/>
                <a:ahLst/>
                <a:cxnLst/>
                <a:rect l="l" t="t" r="r" b="b"/>
                <a:pathLst>
                  <a:path w="9073" h="9153" extrusionOk="0">
                    <a:moveTo>
                      <a:pt x="4053" y="1"/>
                    </a:moveTo>
                    <a:cubicBezTo>
                      <a:pt x="3999" y="1"/>
                      <a:pt x="3943" y="5"/>
                      <a:pt x="3885" y="15"/>
                    </a:cubicBezTo>
                    <a:cubicBezTo>
                      <a:pt x="2206" y="291"/>
                      <a:pt x="2757" y="3524"/>
                      <a:pt x="2757" y="3524"/>
                    </a:cubicBezTo>
                    <a:cubicBezTo>
                      <a:pt x="2757" y="3524"/>
                      <a:pt x="2291" y="3430"/>
                      <a:pt x="1742" y="3430"/>
                    </a:cubicBezTo>
                    <a:cubicBezTo>
                      <a:pt x="956" y="3430"/>
                      <a:pt x="0" y="3622"/>
                      <a:pt x="0" y="4551"/>
                    </a:cubicBezTo>
                    <a:cubicBezTo>
                      <a:pt x="0" y="6130"/>
                      <a:pt x="2481" y="6231"/>
                      <a:pt x="2481" y="6231"/>
                    </a:cubicBezTo>
                    <a:cubicBezTo>
                      <a:pt x="2481" y="6231"/>
                      <a:pt x="451" y="8536"/>
                      <a:pt x="2131" y="9088"/>
                    </a:cubicBezTo>
                    <a:cubicBezTo>
                      <a:pt x="2264" y="9132"/>
                      <a:pt x="2393" y="9153"/>
                      <a:pt x="2518" y="9153"/>
                    </a:cubicBezTo>
                    <a:cubicBezTo>
                      <a:pt x="3929" y="9153"/>
                      <a:pt x="4712" y="6506"/>
                      <a:pt x="4712" y="6506"/>
                    </a:cubicBezTo>
                    <a:cubicBezTo>
                      <a:pt x="4712" y="6506"/>
                      <a:pt x="5581" y="8462"/>
                      <a:pt x="6566" y="8462"/>
                    </a:cubicBezTo>
                    <a:cubicBezTo>
                      <a:pt x="6690" y="8462"/>
                      <a:pt x="6816" y="8431"/>
                      <a:pt x="6943" y="8361"/>
                    </a:cubicBezTo>
                    <a:cubicBezTo>
                      <a:pt x="8045" y="7709"/>
                      <a:pt x="7018" y="5378"/>
                      <a:pt x="7018" y="5378"/>
                    </a:cubicBezTo>
                    <a:cubicBezTo>
                      <a:pt x="7018" y="5378"/>
                      <a:pt x="9073" y="4100"/>
                      <a:pt x="8146" y="2145"/>
                    </a:cubicBezTo>
                    <a:cubicBezTo>
                      <a:pt x="7935" y="1702"/>
                      <a:pt x="7686" y="1531"/>
                      <a:pt x="7427" y="1531"/>
                    </a:cubicBezTo>
                    <a:cubicBezTo>
                      <a:pt x="6543" y="1531"/>
                      <a:pt x="5539" y="3524"/>
                      <a:pt x="5539" y="3524"/>
                    </a:cubicBezTo>
                    <a:cubicBezTo>
                      <a:pt x="5539" y="3524"/>
                      <a:pt x="5539" y="1"/>
                      <a:pt x="40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4" name="Google Shape;494;p15"/>
              <p:cNvSpPr/>
              <p:nvPr/>
            </p:nvSpPr>
            <p:spPr>
              <a:xfrm>
                <a:off x="7659072" y="3654662"/>
                <a:ext cx="78870" cy="65602"/>
              </a:xfrm>
              <a:custGeom>
                <a:avLst/>
                <a:gdLst/>
                <a:ahLst/>
                <a:cxnLst/>
                <a:rect l="l" t="t" r="r" b="b"/>
                <a:pathLst>
                  <a:path w="2206" h="2106" extrusionOk="0">
                    <a:moveTo>
                      <a:pt x="1103" y="1"/>
                    </a:moveTo>
                    <a:cubicBezTo>
                      <a:pt x="476" y="1"/>
                      <a:pt x="0" y="477"/>
                      <a:pt x="0" y="1053"/>
                    </a:cubicBezTo>
                    <a:cubicBezTo>
                      <a:pt x="0" y="1630"/>
                      <a:pt x="476" y="2106"/>
                      <a:pt x="1103" y="2106"/>
                    </a:cubicBezTo>
                    <a:cubicBezTo>
                      <a:pt x="1705" y="2106"/>
                      <a:pt x="2206" y="1630"/>
                      <a:pt x="2206" y="1053"/>
                    </a:cubicBezTo>
                    <a:cubicBezTo>
                      <a:pt x="2206" y="477"/>
                      <a:pt x="1705" y="1"/>
                      <a:pt x="1103"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95" name="Google Shape;495;p15"/>
            <p:cNvGrpSpPr/>
            <p:nvPr/>
          </p:nvGrpSpPr>
          <p:grpSpPr>
            <a:xfrm>
              <a:off x="8534969" y="3087721"/>
              <a:ext cx="324382" cy="285116"/>
              <a:chOff x="7544369" y="3544921"/>
              <a:chExt cx="324382" cy="285116"/>
            </a:xfrm>
          </p:grpSpPr>
          <p:sp>
            <p:nvSpPr>
              <p:cNvPr id="496" name="Google Shape;496;p15"/>
              <p:cNvSpPr/>
              <p:nvPr/>
            </p:nvSpPr>
            <p:spPr>
              <a:xfrm>
                <a:off x="7544369" y="3544921"/>
                <a:ext cx="324382" cy="285116"/>
              </a:xfrm>
              <a:custGeom>
                <a:avLst/>
                <a:gdLst/>
                <a:ahLst/>
                <a:cxnLst/>
                <a:rect l="l" t="t" r="r" b="b"/>
                <a:pathLst>
                  <a:path w="9073" h="9153" extrusionOk="0">
                    <a:moveTo>
                      <a:pt x="4053" y="1"/>
                    </a:moveTo>
                    <a:cubicBezTo>
                      <a:pt x="3999" y="1"/>
                      <a:pt x="3943" y="5"/>
                      <a:pt x="3885" y="15"/>
                    </a:cubicBezTo>
                    <a:cubicBezTo>
                      <a:pt x="2206" y="291"/>
                      <a:pt x="2757" y="3524"/>
                      <a:pt x="2757" y="3524"/>
                    </a:cubicBezTo>
                    <a:cubicBezTo>
                      <a:pt x="2757" y="3524"/>
                      <a:pt x="2291" y="3430"/>
                      <a:pt x="1742" y="3430"/>
                    </a:cubicBezTo>
                    <a:cubicBezTo>
                      <a:pt x="956" y="3430"/>
                      <a:pt x="0" y="3622"/>
                      <a:pt x="0" y="4551"/>
                    </a:cubicBezTo>
                    <a:cubicBezTo>
                      <a:pt x="0" y="6130"/>
                      <a:pt x="2481" y="6231"/>
                      <a:pt x="2481" y="6231"/>
                    </a:cubicBezTo>
                    <a:cubicBezTo>
                      <a:pt x="2481" y="6231"/>
                      <a:pt x="451" y="8536"/>
                      <a:pt x="2131" y="9088"/>
                    </a:cubicBezTo>
                    <a:cubicBezTo>
                      <a:pt x="2264" y="9132"/>
                      <a:pt x="2393" y="9153"/>
                      <a:pt x="2518" y="9153"/>
                    </a:cubicBezTo>
                    <a:cubicBezTo>
                      <a:pt x="3929" y="9153"/>
                      <a:pt x="4712" y="6506"/>
                      <a:pt x="4712" y="6506"/>
                    </a:cubicBezTo>
                    <a:cubicBezTo>
                      <a:pt x="4712" y="6506"/>
                      <a:pt x="5581" y="8462"/>
                      <a:pt x="6566" y="8462"/>
                    </a:cubicBezTo>
                    <a:cubicBezTo>
                      <a:pt x="6690" y="8462"/>
                      <a:pt x="6816" y="8431"/>
                      <a:pt x="6943" y="8361"/>
                    </a:cubicBezTo>
                    <a:cubicBezTo>
                      <a:pt x="8045" y="7709"/>
                      <a:pt x="7018" y="5378"/>
                      <a:pt x="7018" y="5378"/>
                    </a:cubicBezTo>
                    <a:cubicBezTo>
                      <a:pt x="7018" y="5378"/>
                      <a:pt x="9073" y="4100"/>
                      <a:pt x="8146" y="2145"/>
                    </a:cubicBezTo>
                    <a:cubicBezTo>
                      <a:pt x="7935" y="1702"/>
                      <a:pt x="7686" y="1531"/>
                      <a:pt x="7427" y="1531"/>
                    </a:cubicBezTo>
                    <a:cubicBezTo>
                      <a:pt x="6543" y="1531"/>
                      <a:pt x="5539" y="3524"/>
                      <a:pt x="5539" y="3524"/>
                    </a:cubicBezTo>
                    <a:cubicBezTo>
                      <a:pt x="5539" y="3524"/>
                      <a:pt x="5539" y="1"/>
                      <a:pt x="40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7" name="Google Shape;497;p15"/>
              <p:cNvSpPr/>
              <p:nvPr/>
            </p:nvSpPr>
            <p:spPr>
              <a:xfrm>
                <a:off x="7659072" y="3654662"/>
                <a:ext cx="78870" cy="65602"/>
              </a:xfrm>
              <a:custGeom>
                <a:avLst/>
                <a:gdLst/>
                <a:ahLst/>
                <a:cxnLst/>
                <a:rect l="l" t="t" r="r" b="b"/>
                <a:pathLst>
                  <a:path w="2206" h="2106" extrusionOk="0">
                    <a:moveTo>
                      <a:pt x="1103" y="1"/>
                    </a:moveTo>
                    <a:cubicBezTo>
                      <a:pt x="476" y="1"/>
                      <a:pt x="0" y="477"/>
                      <a:pt x="0" y="1053"/>
                    </a:cubicBezTo>
                    <a:cubicBezTo>
                      <a:pt x="0" y="1630"/>
                      <a:pt x="476" y="2106"/>
                      <a:pt x="1103" y="2106"/>
                    </a:cubicBezTo>
                    <a:cubicBezTo>
                      <a:pt x="1705" y="2106"/>
                      <a:pt x="2206" y="1630"/>
                      <a:pt x="2206" y="1053"/>
                    </a:cubicBezTo>
                    <a:cubicBezTo>
                      <a:pt x="2206" y="477"/>
                      <a:pt x="1705" y="1"/>
                      <a:pt x="1103" y="1"/>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grpSp>
        <p:nvGrpSpPr>
          <p:cNvPr id="498" name="Google Shape;498;p15"/>
          <p:cNvGrpSpPr/>
          <p:nvPr/>
        </p:nvGrpSpPr>
        <p:grpSpPr>
          <a:xfrm>
            <a:off x="-811451" y="2610051"/>
            <a:ext cx="2929121" cy="4332997"/>
            <a:chOff x="-608589" y="1957538"/>
            <a:chExt cx="2196841" cy="3249748"/>
          </a:xfrm>
        </p:grpSpPr>
        <p:sp>
          <p:nvSpPr>
            <p:cNvPr id="499" name="Google Shape;499;p15"/>
            <p:cNvSpPr/>
            <p:nvPr/>
          </p:nvSpPr>
          <p:spPr>
            <a:xfrm>
              <a:off x="192836" y="3638013"/>
              <a:ext cx="432775" cy="1569273"/>
            </a:xfrm>
            <a:custGeom>
              <a:avLst/>
              <a:gdLst/>
              <a:ahLst/>
              <a:cxnLst/>
              <a:rect l="l" t="t" r="r" b="b"/>
              <a:pathLst>
                <a:path w="4588" h="13083" extrusionOk="0">
                  <a:moveTo>
                    <a:pt x="1" y="0"/>
                  </a:moveTo>
                  <a:lnTo>
                    <a:pt x="1" y="13083"/>
                  </a:lnTo>
                  <a:lnTo>
                    <a:pt x="4587" y="13083"/>
                  </a:lnTo>
                  <a:lnTo>
                    <a:pt x="458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500" name="Google Shape;500;p15"/>
            <p:cNvGrpSpPr/>
            <p:nvPr/>
          </p:nvGrpSpPr>
          <p:grpSpPr>
            <a:xfrm>
              <a:off x="-608589" y="1957538"/>
              <a:ext cx="2196841" cy="2154562"/>
              <a:chOff x="94650" y="2637525"/>
              <a:chExt cx="2196841" cy="2154562"/>
            </a:xfrm>
          </p:grpSpPr>
          <p:sp>
            <p:nvSpPr>
              <p:cNvPr id="501" name="Google Shape;501;p15"/>
              <p:cNvSpPr/>
              <p:nvPr/>
            </p:nvSpPr>
            <p:spPr>
              <a:xfrm>
                <a:off x="94650" y="2637525"/>
                <a:ext cx="2196841" cy="2154562"/>
              </a:xfrm>
              <a:custGeom>
                <a:avLst/>
                <a:gdLst/>
                <a:ahLst/>
                <a:cxnLst/>
                <a:rect l="l" t="t" r="r" b="b"/>
                <a:pathLst>
                  <a:path w="30753" h="39575" extrusionOk="0">
                    <a:moveTo>
                      <a:pt x="15539" y="0"/>
                    </a:moveTo>
                    <a:cubicBezTo>
                      <a:pt x="11354" y="0"/>
                      <a:pt x="10427" y="6667"/>
                      <a:pt x="10427" y="6667"/>
                    </a:cubicBezTo>
                    <a:cubicBezTo>
                      <a:pt x="10427" y="6667"/>
                      <a:pt x="9939" y="6216"/>
                      <a:pt x="9100" y="6216"/>
                    </a:cubicBezTo>
                    <a:cubicBezTo>
                      <a:pt x="8105" y="6216"/>
                      <a:pt x="6617" y="6851"/>
                      <a:pt x="4863" y="9625"/>
                    </a:cubicBezTo>
                    <a:cubicBezTo>
                      <a:pt x="1629" y="14737"/>
                      <a:pt x="4086" y="21955"/>
                      <a:pt x="4086" y="21955"/>
                    </a:cubicBezTo>
                    <a:cubicBezTo>
                      <a:pt x="4086" y="21955"/>
                      <a:pt x="4028" y="21945"/>
                      <a:pt x="3927" y="21945"/>
                    </a:cubicBezTo>
                    <a:cubicBezTo>
                      <a:pt x="3339" y="21945"/>
                      <a:pt x="1287" y="22292"/>
                      <a:pt x="752" y="27043"/>
                    </a:cubicBezTo>
                    <a:cubicBezTo>
                      <a:pt x="0" y="33610"/>
                      <a:pt x="4587" y="34211"/>
                      <a:pt x="4587" y="34211"/>
                    </a:cubicBezTo>
                    <a:cubicBezTo>
                      <a:pt x="4587" y="34211"/>
                      <a:pt x="4161" y="39575"/>
                      <a:pt x="8647" y="39575"/>
                    </a:cubicBezTo>
                    <a:cubicBezTo>
                      <a:pt x="13133" y="39575"/>
                      <a:pt x="14086" y="35815"/>
                      <a:pt x="14086" y="35815"/>
                    </a:cubicBezTo>
                    <a:cubicBezTo>
                      <a:pt x="14086" y="35815"/>
                      <a:pt x="17276" y="38896"/>
                      <a:pt x="20576" y="38896"/>
                    </a:cubicBezTo>
                    <a:cubicBezTo>
                      <a:pt x="20810" y="38896"/>
                      <a:pt x="21045" y="38881"/>
                      <a:pt x="21279" y="38848"/>
                    </a:cubicBezTo>
                    <a:cubicBezTo>
                      <a:pt x="24838" y="38321"/>
                      <a:pt x="25138" y="35088"/>
                      <a:pt x="25138" y="35088"/>
                    </a:cubicBezTo>
                    <a:cubicBezTo>
                      <a:pt x="25138" y="35088"/>
                      <a:pt x="28246" y="35088"/>
                      <a:pt x="29499" y="30803"/>
                    </a:cubicBezTo>
                    <a:cubicBezTo>
                      <a:pt x="30752" y="26517"/>
                      <a:pt x="27018" y="23284"/>
                      <a:pt x="27018" y="23284"/>
                    </a:cubicBezTo>
                    <a:cubicBezTo>
                      <a:pt x="28898" y="20251"/>
                      <a:pt x="27770" y="12833"/>
                      <a:pt x="25364" y="10953"/>
                    </a:cubicBezTo>
                    <a:cubicBezTo>
                      <a:pt x="24835" y="10539"/>
                      <a:pt x="24336" y="10378"/>
                      <a:pt x="23880" y="10378"/>
                    </a:cubicBezTo>
                    <a:cubicBezTo>
                      <a:pt x="22261" y="10378"/>
                      <a:pt x="21178" y="12406"/>
                      <a:pt x="21178" y="12406"/>
                    </a:cubicBezTo>
                    <a:cubicBezTo>
                      <a:pt x="21705" y="6893"/>
                      <a:pt x="19725" y="0"/>
                      <a:pt x="155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2" name="Google Shape;502;p15"/>
              <p:cNvSpPr/>
              <p:nvPr/>
            </p:nvSpPr>
            <p:spPr>
              <a:xfrm>
                <a:off x="515422" y="3363736"/>
                <a:ext cx="410037" cy="323506"/>
              </a:xfrm>
              <a:custGeom>
                <a:avLst/>
                <a:gdLst/>
                <a:ahLst/>
                <a:cxnLst/>
                <a:rect l="l" t="t" r="r" b="b"/>
                <a:pathLst>
                  <a:path w="5740" h="5499" extrusionOk="0">
                    <a:moveTo>
                      <a:pt x="1895" y="1"/>
                    </a:moveTo>
                    <a:cubicBezTo>
                      <a:pt x="1812" y="1"/>
                      <a:pt x="1731" y="29"/>
                      <a:pt x="1654" y="94"/>
                    </a:cubicBezTo>
                    <a:cubicBezTo>
                      <a:pt x="1028" y="620"/>
                      <a:pt x="1654" y="2500"/>
                      <a:pt x="1654" y="2500"/>
                    </a:cubicBezTo>
                    <a:cubicBezTo>
                      <a:pt x="1654" y="2500"/>
                      <a:pt x="0" y="2600"/>
                      <a:pt x="351" y="3603"/>
                    </a:cubicBezTo>
                    <a:cubicBezTo>
                      <a:pt x="496" y="3980"/>
                      <a:pt x="810" y="4096"/>
                      <a:pt x="1140" y="4096"/>
                    </a:cubicBezTo>
                    <a:cubicBezTo>
                      <a:pt x="1664" y="4096"/>
                      <a:pt x="2231" y="3803"/>
                      <a:pt x="2231" y="3803"/>
                    </a:cubicBezTo>
                    <a:lnTo>
                      <a:pt x="2231" y="3803"/>
                    </a:lnTo>
                    <a:cubicBezTo>
                      <a:pt x="2231" y="3803"/>
                      <a:pt x="1504" y="5257"/>
                      <a:pt x="2657" y="5482"/>
                    </a:cubicBezTo>
                    <a:cubicBezTo>
                      <a:pt x="2718" y="5493"/>
                      <a:pt x="2776" y="5498"/>
                      <a:pt x="2831" y="5498"/>
                    </a:cubicBezTo>
                    <a:cubicBezTo>
                      <a:pt x="3804" y="5498"/>
                      <a:pt x="3760" y="3904"/>
                      <a:pt x="3760" y="3904"/>
                    </a:cubicBezTo>
                    <a:lnTo>
                      <a:pt x="3760" y="3904"/>
                    </a:lnTo>
                    <a:cubicBezTo>
                      <a:pt x="3760" y="3904"/>
                      <a:pt x="4033" y="4018"/>
                      <a:pt x="4359" y="4018"/>
                    </a:cubicBezTo>
                    <a:cubicBezTo>
                      <a:pt x="4733" y="4018"/>
                      <a:pt x="5176" y="3868"/>
                      <a:pt x="5364" y="3227"/>
                    </a:cubicBezTo>
                    <a:cubicBezTo>
                      <a:pt x="5740" y="2024"/>
                      <a:pt x="4211" y="1924"/>
                      <a:pt x="4211" y="1924"/>
                    </a:cubicBezTo>
                    <a:cubicBezTo>
                      <a:pt x="4211" y="1924"/>
                      <a:pt x="5313" y="921"/>
                      <a:pt x="4912" y="370"/>
                    </a:cubicBezTo>
                    <a:cubicBezTo>
                      <a:pt x="4849" y="284"/>
                      <a:pt x="4767" y="248"/>
                      <a:pt x="4672" y="248"/>
                    </a:cubicBezTo>
                    <a:cubicBezTo>
                      <a:pt x="4128" y="248"/>
                      <a:pt x="3183" y="1447"/>
                      <a:pt x="3183" y="1447"/>
                    </a:cubicBezTo>
                    <a:cubicBezTo>
                      <a:pt x="3183" y="1447"/>
                      <a:pt x="2489" y="1"/>
                      <a:pt x="18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3" name="Google Shape;503;p15"/>
              <p:cNvSpPr/>
              <p:nvPr/>
            </p:nvSpPr>
            <p:spPr>
              <a:xfrm>
                <a:off x="685517" y="3493107"/>
                <a:ext cx="89579" cy="66419"/>
              </a:xfrm>
              <a:custGeom>
                <a:avLst/>
                <a:gdLst/>
                <a:ahLst/>
                <a:cxnLst/>
                <a:rect l="l" t="t" r="r" b="b"/>
                <a:pathLst>
                  <a:path w="1254" h="1129" extrusionOk="0">
                    <a:moveTo>
                      <a:pt x="627" y="0"/>
                    </a:moveTo>
                    <a:cubicBezTo>
                      <a:pt x="276" y="0"/>
                      <a:pt x="0" y="251"/>
                      <a:pt x="0" y="552"/>
                    </a:cubicBezTo>
                    <a:cubicBezTo>
                      <a:pt x="0" y="877"/>
                      <a:pt x="276" y="1128"/>
                      <a:pt x="627" y="1128"/>
                    </a:cubicBezTo>
                    <a:cubicBezTo>
                      <a:pt x="978" y="1128"/>
                      <a:pt x="1253" y="877"/>
                      <a:pt x="1253" y="552"/>
                    </a:cubicBezTo>
                    <a:cubicBezTo>
                      <a:pt x="1253" y="251"/>
                      <a:pt x="978" y="0"/>
                      <a:pt x="6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4" name="Google Shape;504;p15"/>
              <p:cNvSpPr/>
              <p:nvPr/>
            </p:nvSpPr>
            <p:spPr>
              <a:xfrm>
                <a:off x="1032851" y="2929379"/>
                <a:ext cx="365319" cy="303622"/>
              </a:xfrm>
              <a:custGeom>
                <a:avLst/>
                <a:gdLst/>
                <a:ahLst/>
                <a:cxnLst/>
                <a:rect l="l" t="t" r="r" b="b"/>
                <a:pathLst>
                  <a:path w="5114" h="5161" extrusionOk="0">
                    <a:moveTo>
                      <a:pt x="2297" y="1"/>
                    </a:moveTo>
                    <a:cubicBezTo>
                      <a:pt x="2268" y="1"/>
                      <a:pt x="2237" y="3"/>
                      <a:pt x="2206" y="8"/>
                    </a:cubicBezTo>
                    <a:cubicBezTo>
                      <a:pt x="1253" y="184"/>
                      <a:pt x="1579" y="1988"/>
                      <a:pt x="1579" y="1988"/>
                    </a:cubicBezTo>
                    <a:cubicBezTo>
                      <a:pt x="1579" y="1988"/>
                      <a:pt x="1318" y="1938"/>
                      <a:pt x="1008" y="1938"/>
                    </a:cubicBezTo>
                    <a:cubicBezTo>
                      <a:pt x="556" y="1938"/>
                      <a:pt x="0" y="2044"/>
                      <a:pt x="0" y="2565"/>
                    </a:cubicBezTo>
                    <a:cubicBezTo>
                      <a:pt x="0" y="3467"/>
                      <a:pt x="1429" y="3517"/>
                      <a:pt x="1429" y="3517"/>
                    </a:cubicBezTo>
                    <a:cubicBezTo>
                      <a:pt x="1429" y="3517"/>
                      <a:pt x="276" y="4820"/>
                      <a:pt x="1203" y="5121"/>
                    </a:cubicBezTo>
                    <a:cubicBezTo>
                      <a:pt x="1283" y="5148"/>
                      <a:pt x="1360" y="5161"/>
                      <a:pt x="1434" y="5161"/>
                    </a:cubicBezTo>
                    <a:cubicBezTo>
                      <a:pt x="2240" y="5161"/>
                      <a:pt x="2682" y="3667"/>
                      <a:pt x="2682" y="3667"/>
                    </a:cubicBezTo>
                    <a:cubicBezTo>
                      <a:pt x="2682" y="3667"/>
                      <a:pt x="3177" y="4776"/>
                      <a:pt x="3727" y="4776"/>
                    </a:cubicBezTo>
                    <a:cubicBezTo>
                      <a:pt x="3796" y="4776"/>
                      <a:pt x="3866" y="4759"/>
                      <a:pt x="3935" y="4720"/>
                    </a:cubicBezTo>
                    <a:cubicBezTo>
                      <a:pt x="4562" y="4344"/>
                      <a:pt x="3985" y="3041"/>
                      <a:pt x="3985" y="3041"/>
                    </a:cubicBezTo>
                    <a:cubicBezTo>
                      <a:pt x="3985" y="3041"/>
                      <a:pt x="5113" y="2314"/>
                      <a:pt x="4612" y="1211"/>
                    </a:cubicBezTo>
                    <a:cubicBezTo>
                      <a:pt x="4493" y="961"/>
                      <a:pt x="4351" y="864"/>
                      <a:pt x="4204" y="864"/>
                    </a:cubicBezTo>
                    <a:cubicBezTo>
                      <a:pt x="3703" y="864"/>
                      <a:pt x="3133" y="1988"/>
                      <a:pt x="3133" y="1988"/>
                    </a:cubicBezTo>
                    <a:cubicBezTo>
                      <a:pt x="3133" y="1988"/>
                      <a:pt x="3133" y="1"/>
                      <a:pt x="229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5" name="Google Shape;505;p15"/>
              <p:cNvSpPr/>
              <p:nvPr/>
            </p:nvSpPr>
            <p:spPr>
              <a:xfrm>
                <a:off x="1163512" y="3046337"/>
                <a:ext cx="89651" cy="70831"/>
              </a:xfrm>
              <a:custGeom>
                <a:avLst/>
                <a:gdLst/>
                <a:ahLst/>
                <a:cxnLst/>
                <a:rect l="l" t="t" r="r" b="b"/>
                <a:pathLst>
                  <a:path w="1255" h="1204" extrusionOk="0">
                    <a:moveTo>
                      <a:pt x="627" y="0"/>
                    </a:moveTo>
                    <a:cubicBezTo>
                      <a:pt x="277" y="0"/>
                      <a:pt x="1" y="276"/>
                      <a:pt x="1" y="602"/>
                    </a:cubicBezTo>
                    <a:cubicBezTo>
                      <a:pt x="1" y="928"/>
                      <a:pt x="277" y="1203"/>
                      <a:pt x="627" y="1203"/>
                    </a:cubicBezTo>
                    <a:cubicBezTo>
                      <a:pt x="953" y="1203"/>
                      <a:pt x="1254" y="928"/>
                      <a:pt x="1254" y="602"/>
                    </a:cubicBezTo>
                    <a:cubicBezTo>
                      <a:pt x="1254" y="276"/>
                      <a:pt x="953" y="0"/>
                      <a:pt x="627" y="0"/>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15"/>
              <p:cNvSpPr/>
              <p:nvPr/>
            </p:nvSpPr>
            <p:spPr>
              <a:xfrm>
                <a:off x="1486627" y="3448689"/>
                <a:ext cx="409251" cy="338567"/>
              </a:xfrm>
              <a:custGeom>
                <a:avLst/>
                <a:gdLst/>
                <a:ahLst/>
                <a:cxnLst/>
                <a:rect l="l" t="t" r="r" b="b"/>
                <a:pathLst>
                  <a:path w="5729" h="5755" extrusionOk="0">
                    <a:moveTo>
                      <a:pt x="2914" y="0"/>
                    </a:moveTo>
                    <a:cubicBezTo>
                      <a:pt x="2833" y="0"/>
                      <a:pt x="2743" y="17"/>
                      <a:pt x="2646" y="53"/>
                    </a:cubicBezTo>
                    <a:cubicBezTo>
                      <a:pt x="1443" y="530"/>
                      <a:pt x="2069" y="2209"/>
                      <a:pt x="2069" y="2209"/>
                    </a:cubicBezTo>
                    <a:cubicBezTo>
                      <a:pt x="2069" y="2209"/>
                      <a:pt x="2057" y="2209"/>
                      <a:pt x="2034" y="2209"/>
                    </a:cubicBezTo>
                    <a:cubicBezTo>
                      <a:pt x="1761" y="2209"/>
                      <a:pt x="1" y="2251"/>
                      <a:pt x="440" y="3362"/>
                    </a:cubicBezTo>
                    <a:cubicBezTo>
                      <a:pt x="619" y="3813"/>
                      <a:pt x="914" y="3954"/>
                      <a:pt x="1213" y="3954"/>
                    </a:cubicBezTo>
                    <a:cubicBezTo>
                      <a:pt x="1711" y="3954"/>
                      <a:pt x="2220" y="3562"/>
                      <a:pt x="2220" y="3562"/>
                    </a:cubicBezTo>
                    <a:lnTo>
                      <a:pt x="2220" y="3562"/>
                    </a:lnTo>
                    <a:cubicBezTo>
                      <a:pt x="2220" y="3563"/>
                      <a:pt x="1493" y="5592"/>
                      <a:pt x="2120" y="5743"/>
                    </a:cubicBezTo>
                    <a:cubicBezTo>
                      <a:pt x="2147" y="5751"/>
                      <a:pt x="2175" y="5754"/>
                      <a:pt x="2202" y="5754"/>
                    </a:cubicBezTo>
                    <a:cubicBezTo>
                      <a:pt x="2788" y="5754"/>
                      <a:pt x="3222" y="4038"/>
                      <a:pt x="3222" y="4038"/>
                    </a:cubicBezTo>
                    <a:cubicBezTo>
                      <a:pt x="3222" y="4038"/>
                      <a:pt x="3702" y="4684"/>
                      <a:pt x="4353" y="4684"/>
                    </a:cubicBezTo>
                    <a:cubicBezTo>
                      <a:pt x="4503" y="4684"/>
                      <a:pt x="4662" y="4649"/>
                      <a:pt x="4826" y="4565"/>
                    </a:cubicBezTo>
                    <a:cubicBezTo>
                      <a:pt x="5729" y="4089"/>
                      <a:pt x="4626" y="2936"/>
                      <a:pt x="4626" y="2936"/>
                    </a:cubicBezTo>
                    <a:cubicBezTo>
                      <a:pt x="4626" y="2936"/>
                      <a:pt x="5729" y="1933"/>
                      <a:pt x="5353" y="1206"/>
                    </a:cubicBezTo>
                    <a:cubicBezTo>
                      <a:pt x="5286" y="1077"/>
                      <a:pt x="5193" y="1024"/>
                      <a:pt x="5085" y="1024"/>
                    </a:cubicBezTo>
                    <a:cubicBezTo>
                      <a:pt x="4587" y="1024"/>
                      <a:pt x="3774" y="2159"/>
                      <a:pt x="3774" y="2159"/>
                    </a:cubicBezTo>
                    <a:cubicBezTo>
                      <a:pt x="3774" y="2159"/>
                      <a:pt x="3837" y="0"/>
                      <a:pt x="29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15"/>
              <p:cNvSpPr/>
              <p:nvPr/>
            </p:nvSpPr>
            <p:spPr>
              <a:xfrm>
                <a:off x="1664866" y="3583061"/>
                <a:ext cx="100295" cy="66360"/>
              </a:xfrm>
              <a:custGeom>
                <a:avLst/>
                <a:gdLst/>
                <a:ahLst/>
                <a:cxnLst/>
                <a:rect l="l" t="t" r="r" b="b"/>
                <a:pathLst>
                  <a:path w="1404" h="1128" extrusionOk="0">
                    <a:moveTo>
                      <a:pt x="702" y="0"/>
                    </a:moveTo>
                    <a:cubicBezTo>
                      <a:pt x="326" y="0"/>
                      <a:pt x="0" y="251"/>
                      <a:pt x="0" y="577"/>
                    </a:cubicBezTo>
                    <a:cubicBezTo>
                      <a:pt x="0" y="877"/>
                      <a:pt x="326" y="1128"/>
                      <a:pt x="702" y="1128"/>
                    </a:cubicBezTo>
                    <a:cubicBezTo>
                      <a:pt x="1078" y="1128"/>
                      <a:pt x="1404" y="877"/>
                      <a:pt x="1404" y="577"/>
                    </a:cubicBezTo>
                    <a:cubicBezTo>
                      <a:pt x="1404" y="251"/>
                      <a:pt x="1078" y="0"/>
                      <a:pt x="7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15"/>
              <p:cNvSpPr/>
              <p:nvPr/>
            </p:nvSpPr>
            <p:spPr>
              <a:xfrm>
                <a:off x="402240" y="3987597"/>
                <a:ext cx="379677" cy="279619"/>
              </a:xfrm>
              <a:custGeom>
                <a:avLst/>
                <a:gdLst/>
                <a:ahLst/>
                <a:cxnLst/>
                <a:rect l="l" t="t" r="r" b="b"/>
                <a:pathLst>
                  <a:path w="5315" h="4753" extrusionOk="0">
                    <a:moveTo>
                      <a:pt x="3547" y="1"/>
                    </a:moveTo>
                    <a:cubicBezTo>
                      <a:pt x="3091" y="1"/>
                      <a:pt x="2407" y="1186"/>
                      <a:pt x="2407" y="1186"/>
                    </a:cubicBezTo>
                    <a:cubicBezTo>
                      <a:pt x="2407" y="1186"/>
                      <a:pt x="1609" y="55"/>
                      <a:pt x="1083" y="55"/>
                    </a:cubicBezTo>
                    <a:cubicBezTo>
                      <a:pt x="963" y="55"/>
                      <a:pt x="857" y="114"/>
                      <a:pt x="778" y="258"/>
                    </a:cubicBezTo>
                    <a:cubicBezTo>
                      <a:pt x="377" y="1035"/>
                      <a:pt x="1154" y="1913"/>
                      <a:pt x="1154" y="1913"/>
                    </a:cubicBezTo>
                    <a:cubicBezTo>
                      <a:pt x="1154" y="1913"/>
                      <a:pt x="1" y="2439"/>
                      <a:pt x="427" y="3116"/>
                    </a:cubicBezTo>
                    <a:cubicBezTo>
                      <a:pt x="539" y="3304"/>
                      <a:pt x="701" y="3372"/>
                      <a:pt x="877" y="3372"/>
                    </a:cubicBezTo>
                    <a:cubicBezTo>
                      <a:pt x="1332" y="3372"/>
                      <a:pt x="1881" y="2915"/>
                      <a:pt x="1881" y="2915"/>
                    </a:cubicBezTo>
                    <a:lnTo>
                      <a:pt x="1881" y="2915"/>
                    </a:lnTo>
                    <a:cubicBezTo>
                      <a:pt x="1881" y="2915"/>
                      <a:pt x="1455" y="4594"/>
                      <a:pt x="2457" y="4745"/>
                    </a:cubicBezTo>
                    <a:cubicBezTo>
                      <a:pt x="2493" y="4750"/>
                      <a:pt x="2527" y="4753"/>
                      <a:pt x="2559" y="4753"/>
                    </a:cubicBezTo>
                    <a:cubicBezTo>
                      <a:pt x="3409" y="4753"/>
                      <a:pt x="3084" y="2915"/>
                      <a:pt x="3084" y="2915"/>
                    </a:cubicBezTo>
                    <a:lnTo>
                      <a:pt x="3084" y="2915"/>
                    </a:lnTo>
                    <a:cubicBezTo>
                      <a:pt x="3084" y="2915"/>
                      <a:pt x="3574" y="3305"/>
                      <a:pt x="4071" y="3305"/>
                    </a:cubicBezTo>
                    <a:cubicBezTo>
                      <a:pt x="4320" y="3305"/>
                      <a:pt x="4571" y="3207"/>
                      <a:pt x="4763" y="2915"/>
                    </a:cubicBezTo>
                    <a:cubicBezTo>
                      <a:pt x="5314" y="2038"/>
                      <a:pt x="3760" y="1562"/>
                      <a:pt x="3760" y="1562"/>
                    </a:cubicBezTo>
                    <a:cubicBezTo>
                      <a:pt x="3760" y="1562"/>
                      <a:pt x="4186" y="985"/>
                      <a:pt x="3811" y="208"/>
                    </a:cubicBezTo>
                    <a:cubicBezTo>
                      <a:pt x="3741" y="61"/>
                      <a:pt x="3650" y="1"/>
                      <a:pt x="35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15"/>
              <p:cNvSpPr/>
              <p:nvPr/>
            </p:nvSpPr>
            <p:spPr>
              <a:xfrm>
                <a:off x="547331" y="4094201"/>
                <a:ext cx="89579" cy="69361"/>
              </a:xfrm>
              <a:custGeom>
                <a:avLst/>
                <a:gdLst/>
                <a:ahLst/>
                <a:cxnLst/>
                <a:rect l="l" t="t" r="r" b="b"/>
                <a:pathLst>
                  <a:path w="1254" h="1179" extrusionOk="0">
                    <a:moveTo>
                      <a:pt x="627" y="0"/>
                    </a:moveTo>
                    <a:cubicBezTo>
                      <a:pt x="276" y="0"/>
                      <a:pt x="0" y="251"/>
                      <a:pt x="0" y="577"/>
                    </a:cubicBezTo>
                    <a:cubicBezTo>
                      <a:pt x="0" y="903"/>
                      <a:pt x="276" y="1178"/>
                      <a:pt x="627" y="1178"/>
                    </a:cubicBezTo>
                    <a:cubicBezTo>
                      <a:pt x="952" y="1178"/>
                      <a:pt x="1253" y="903"/>
                      <a:pt x="1253" y="577"/>
                    </a:cubicBezTo>
                    <a:cubicBezTo>
                      <a:pt x="1253" y="251"/>
                      <a:pt x="952" y="0"/>
                      <a:pt x="627" y="0"/>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15"/>
              <p:cNvSpPr/>
              <p:nvPr/>
            </p:nvSpPr>
            <p:spPr>
              <a:xfrm>
                <a:off x="1686369" y="4149202"/>
                <a:ext cx="379606" cy="289149"/>
              </a:xfrm>
              <a:custGeom>
                <a:avLst/>
                <a:gdLst/>
                <a:ahLst/>
                <a:cxnLst/>
                <a:rect l="l" t="t" r="r" b="b"/>
                <a:pathLst>
                  <a:path w="5314" h="4915" extrusionOk="0">
                    <a:moveTo>
                      <a:pt x="3465" y="0"/>
                    </a:moveTo>
                    <a:cubicBezTo>
                      <a:pt x="3455" y="0"/>
                      <a:pt x="3444" y="1"/>
                      <a:pt x="3434" y="1"/>
                    </a:cubicBezTo>
                    <a:cubicBezTo>
                      <a:pt x="2657" y="51"/>
                      <a:pt x="2080" y="2207"/>
                      <a:pt x="2080" y="2207"/>
                    </a:cubicBezTo>
                    <a:cubicBezTo>
                      <a:pt x="2080" y="2207"/>
                      <a:pt x="1354" y="1390"/>
                      <a:pt x="866" y="1390"/>
                    </a:cubicBezTo>
                    <a:cubicBezTo>
                      <a:pt x="725" y="1390"/>
                      <a:pt x="605" y="1457"/>
                      <a:pt x="527" y="1630"/>
                    </a:cubicBezTo>
                    <a:cubicBezTo>
                      <a:pt x="151" y="2407"/>
                      <a:pt x="1304" y="2984"/>
                      <a:pt x="1304" y="2984"/>
                    </a:cubicBezTo>
                    <a:cubicBezTo>
                      <a:pt x="1304" y="2984"/>
                      <a:pt x="0" y="4187"/>
                      <a:pt x="877" y="4763"/>
                    </a:cubicBezTo>
                    <a:cubicBezTo>
                      <a:pt x="1017" y="4852"/>
                      <a:pt x="1154" y="4890"/>
                      <a:pt x="1287" y="4890"/>
                    </a:cubicBezTo>
                    <a:cubicBezTo>
                      <a:pt x="2015" y="4890"/>
                      <a:pt x="2607" y="3761"/>
                      <a:pt x="2607" y="3761"/>
                    </a:cubicBezTo>
                    <a:cubicBezTo>
                      <a:pt x="2607" y="3761"/>
                      <a:pt x="3064" y="4915"/>
                      <a:pt x="3671" y="4915"/>
                    </a:cubicBezTo>
                    <a:cubicBezTo>
                      <a:pt x="3684" y="4915"/>
                      <a:pt x="3697" y="4915"/>
                      <a:pt x="3710" y="4913"/>
                    </a:cubicBezTo>
                    <a:cubicBezTo>
                      <a:pt x="4336" y="4863"/>
                      <a:pt x="4010" y="3234"/>
                      <a:pt x="4010" y="3234"/>
                    </a:cubicBezTo>
                    <a:cubicBezTo>
                      <a:pt x="4010" y="3234"/>
                      <a:pt x="5314" y="2984"/>
                      <a:pt x="5013" y="2357"/>
                    </a:cubicBezTo>
                    <a:cubicBezTo>
                      <a:pt x="4766" y="1882"/>
                      <a:pt x="4145" y="1825"/>
                      <a:pt x="3859" y="1825"/>
                    </a:cubicBezTo>
                    <a:cubicBezTo>
                      <a:pt x="3767" y="1825"/>
                      <a:pt x="3710" y="1831"/>
                      <a:pt x="3710" y="1831"/>
                    </a:cubicBezTo>
                    <a:cubicBezTo>
                      <a:pt x="3710" y="1831"/>
                      <a:pt x="4222" y="0"/>
                      <a:pt x="34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15"/>
              <p:cNvSpPr/>
              <p:nvPr/>
            </p:nvSpPr>
            <p:spPr>
              <a:xfrm>
                <a:off x="1834961" y="4278985"/>
                <a:ext cx="84222" cy="75244"/>
              </a:xfrm>
              <a:custGeom>
                <a:avLst/>
                <a:gdLst/>
                <a:ahLst/>
                <a:cxnLst/>
                <a:rect l="l" t="t" r="r" b="b"/>
                <a:pathLst>
                  <a:path w="1179" h="1279" extrusionOk="0">
                    <a:moveTo>
                      <a:pt x="577" y="1"/>
                    </a:moveTo>
                    <a:cubicBezTo>
                      <a:pt x="276" y="1"/>
                      <a:pt x="0" y="276"/>
                      <a:pt x="0" y="627"/>
                    </a:cubicBezTo>
                    <a:cubicBezTo>
                      <a:pt x="0" y="978"/>
                      <a:pt x="276" y="1279"/>
                      <a:pt x="577" y="1279"/>
                    </a:cubicBezTo>
                    <a:cubicBezTo>
                      <a:pt x="903" y="1279"/>
                      <a:pt x="1178" y="978"/>
                      <a:pt x="1178" y="627"/>
                    </a:cubicBezTo>
                    <a:cubicBezTo>
                      <a:pt x="1178" y="276"/>
                      <a:pt x="903" y="1"/>
                      <a:pt x="5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12" name="Google Shape;512;p15"/>
            <p:cNvSpPr/>
            <p:nvPr/>
          </p:nvSpPr>
          <p:spPr>
            <a:xfrm>
              <a:off x="311507" y="3314924"/>
              <a:ext cx="379677" cy="279619"/>
            </a:xfrm>
            <a:custGeom>
              <a:avLst/>
              <a:gdLst/>
              <a:ahLst/>
              <a:cxnLst/>
              <a:rect l="l" t="t" r="r" b="b"/>
              <a:pathLst>
                <a:path w="5315" h="4753" extrusionOk="0">
                  <a:moveTo>
                    <a:pt x="3547" y="1"/>
                  </a:moveTo>
                  <a:cubicBezTo>
                    <a:pt x="3091" y="1"/>
                    <a:pt x="2407" y="1186"/>
                    <a:pt x="2407" y="1186"/>
                  </a:cubicBezTo>
                  <a:cubicBezTo>
                    <a:pt x="2407" y="1186"/>
                    <a:pt x="1609" y="55"/>
                    <a:pt x="1083" y="55"/>
                  </a:cubicBezTo>
                  <a:cubicBezTo>
                    <a:pt x="963" y="55"/>
                    <a:pt x="857" y="114"/>
                    <a:pt x="778" y="258"/>
                  </a:cubicBezTo>
                  <a:cubicBezTo>
                    <a:pt x="377" y="1035"/>
                    <a:pt x="1154" y="1913"/>
                    <a:pt x="1154" y="1913"/>
                  </a:cubicBezTo>
                  <a:cubicBezTo>
                    <a:pt x="1154" y="1913"/>
                    <a:pt x="1" y="2439"/>
                    <a:pt x="427" y="3116"/>
                  </a:cubicBezTo>
                  <a:cubicBezTo>
                    <a:pt x="539" y="3304"/>
                    <a:pt x="701" y="3372"/>
                    <a:pt x="877" y="3372"/>
                  </a:cubicBezTo>
                  <a:cubicBezTo>
                    <a:pt x="1332" y="3372"/>
                    <a:pt x="1881" y="2915"/>
                    <a:pt x="1881" y="2915"/>
                  </a:cubicBezTo>
                  <a:lnTo>
                    <a:pt x="1881" y="2915"/>
                  </a:lnTo>
                  <a:cubicBezTo>
                    <a:pt x="1881" y="2915"/>
                    <a:pt x="1455" y="4594"/>
                    <a:pt x="2457" y="4745"/>
                  </a:cubicBezTo>
                  <a:cubicBezTo>
                    <a:pt x="2493" y="4750"/>
                    <a:pt x="2527" y="4753"/>
                    <a:pt x="2559" y="4753"/>
                  </a:cubicBezTo>
                  <a:cubicBezTo>
                    <a:pt x="3409" y="4753"/>
                    <a:pt x="3084" y="2915"/>
                    <a:pt x="3084" y="2915"/>
                  </a:cubicBezTo>
                  <a:lnTo>
                    <a:pt x="3084" y="2915"/>
                  </a:lnTo>
                  <a:cubicBezTo>
                    <a:pt x="3084" y="2915"/>
                    <a:pt x="3574" y="3305"/>
                    <a:pt x="4071" y="3305"/>
                  </a:cubicBezTo>
                  <a:cubicBezTo>
                    <a:pt x="4320" y="3305"/>
                    <a:pt x="4571" y="3207"/>
                    <a:pt x="4763" y="2915"/>
                  </a:cubicBezTo>
                  <a:cubicBezTo>
                    <a:pt x="5314" y="2038"/>
                    <a:pt x="3760" y="1562"/>
                    <a:pt x="3760" y="1562"/>
                  </a:cubicBezTo>
                  <a:cubicBezTo>
                    <a:pt x="3760" y="1562"/>
                    <a:pt x="4186" y="985"/>
                    <a:pt x="3811" y="208"/>
                  </a:cubicBezTo>
                  <a:cubicBezTo>
                    <a:pt x="3741" y="61"/>
                    <a:pt x="3650" y="1"/>
                    <a:pt x="35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15"/>
            <p:cNvSpPr/>
            <p:nvPr/>
          </p:nvSpPr>
          <p:spPr>
            <a:xfrm>
              <a:off x="456598" y="3421527"/>
              <a:ext cx="89579" cy="69361"/>
            </a:xfrm>
            <a:custGeom>
              <a:avLst/>
              <a:gdLst/>
              <a:ahLst/>
              <a:cxnLst/>
              <a:rect l="l" t="t" r="r" b="b"/>
              <a:pathLst>
                <a:path w="1254" h="1179" extrusionOk="0">
                  <a:moveTo>
                    <a:pt x="627" y="0"/>
                  </a:moveTo>
                  <a:cubicBezTo>
                    <a:pt x="276" y="0"/>
                    <a:pt x="0" y="251"/>
                    <a:pt x="0" y="577"/>
                  </a:cubicBezTo>
                  <a:cubicBezTo>
                    <a:pt x="0" y="903"/>
                    <a:pt x="276" y="1178"/>
                    <a:pt x="627" y="1178"/>
                  </a:cubicBezTo>
                  <a:cubicBezTo>
                    <a:pt x="952" y="1178"/>
                    <a:pt x="1253" y="903"/>
                    <a:pt x="1253" y="577"/>
                  </a:cubicBezTo>
                  <a:cubicBezTo>
                    <a:pt x="1253" y="251"/>
                    <a:pt x="952" y="0"/>
                    <a:pt x="627" y="0"/>
                  </a:cubicBezTo>
                  <a:close/>
                </a:path>
              </a:pathLst>
            </a:custGeom>
            <a:solidFill>
              <a:srgbClr val="FAB8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59167489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514"/>
        <p:cNvGrpSpPr/>
        <p:nvPr/>
      </p:nvGrpSpPr>
      <p:grpSpPr>
        <a:xfrm>
          <a:off x="0" y="0"/>
          <a:ext cx="0" cy="0"/>
          <a:chOff x="0" y="0"/>
          <a:chExt cx="0" cy="0"/>
        </a:xfrm>
      </p:grpSpPr>
      <p:sp>
        <p:nvSpPr>
          <p:cNvPr id="515" name="Google Shape;515;p1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16" name="Google Shape;516;p16"/>
          <p:cNvSpPr/>
          <p:nvPr/>
        </p:nvSpPr>
        <p:spPr>
          <a:xfrm flipH="1">
            <a:off x="433109" y="319248"/>
            <a:ext cx="1266307" cy="400761"/>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7" name="Google Shape;517;p16"/>
          <p:cNvSpPr/>
          <p:nvPr/>
        </p:nvSpPr>
        <p:spPr>
          <a:xfrm flipH="1">
            <a:off x="7904765" y="-325933"/>
            <a:ext cx="1704543" cy="7101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8" name="Google Shape;518;p16"/>
          <p:cNvSpPr/>
          <p:nvPr/>
        </p:nvSpPr>
        <p:spPr>
          <a:xfrm>
            <a:off x="11205825" y="874263"/>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19" name="Google Shape;519;p16"/>
          <p:cNvSpPr/>
          <p:nvPr/>
        </p:nvSpPr>
        <p:spPr>
          <a:xfrm>
            <a:off x="-1440009" y="1606229"/>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0" name="Google Shape;520;p16"/>
          <p:cNvSpPr/>
          <p:nvPr/>
        </p:nvSpPr>
        <p:spPr>
          <a:xfrm flipH="1">
            <a:off x="2211262" y="-70671"/>
            <a:ext cx="1266447" cy="605913"/>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21" name="Google Shape;521;p16"/>
          <p:cNvSpPr/>
          <p:nvPr/>
        </p:nvSpPr>
        <p:spPr>
          <a:xfrm>
            <a:off x="10259952" y="178949"/>
            <a:ext cx="1603845" cy="767337"/>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522" name="Google Shape;522;p16"/>
          <p:cNvGrpSpPr/>
          <p:nvPr/>
        </p:nvGrpSpPr>
        <p:grpSpPr>
          <a:xfrm>
            <a:off x="-25066" y="5758699"/>
            <a:ext cx="3310980" cy="1118136"/>
            <a:chOff x="-18795" y="4041550"/>
            <a:chExt cx="3304811" cy="1116053"/>
          </a:xfrm>
        </p:grpSpPr>
        <p:sp>
          <p:nvSpPr>
            <p:cNvPr id="523" name="Google Shape;523;p16"/>
            <p:cNvSpPr/>
            <p:nvPr/>
          </p:nvSpPr>
          <p:spPr>
            <a:xfrm>
              <a:off x="-18795" y="4041550"/>
              <a:ext cx="1780811" cy="111605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16"/>
            <p:cNvSpPr/>
            <p:nvPr/>
          </p:nvSpPr>
          <p:spPr>
            <a:xfrm>
              <a:off x="-13265" y="4184522"/>
              <a:ext cx="1670430" cy="973081"/>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16"/>
            <p:cNvSpPr/>
            <p:nvPr/>
          </p:nvSpPr>
          <p:spPr>
            <a:xfrm>
              <a:off x="1505205" y="4558800"/>
              <a:ext cx="1780811" cy="59878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16"/>
            <p:cNvSpPr/>
            <p:nvPr/>
          </p:nvSpPr>
          <p:spPr>
            <a:xfrm>
              <a:off x="1510730" y="4707575"/>
              <a:ext cx="1670430" cy="450018"/>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27" name="Google Shape;527;p16"/>
          <p:cNvGrpSpPr/>
          <p:nvPr/>
        </p:nvGrpSpPr>
        <p:grpSpPr>
          <a:xfrm>
            <a:off x="8732096" y="5693971"/>
            <a:ext cx="3502659" cy="1182867"/>
            <a:chOff x="5871195" y="4041550"/>
            <a:chExt cx="3304811" cy="1116053"/>
          </a:xfrm>
        </p:grpSpPr>
        <p:sp>
          <p:nvSpPr>
            <p:cNvPr id="528" name="Google Shape;528;p16"/>
            <p:cNvSpPr/>
            <p:nvPr/>
          </p:nvSpPr>
          <p:spPr>
            <a:xfrm flipH="1">
              <a:off x="7395195" y="4041550"/>
              <a:ext cx="1780811" cy="111605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16"/>
            <p:cNvSpPr/>
            <p:nvPr/>
          </p:nvSpPr>
          <p:spPr>
            <a:xfrm flipH="1">
              <a:off x="7500046" y="4184522"/>
              <a:ext cx="1670430" cy="973081"/>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16"/>
            <p:cNvSpPr/>
            <p:nvPr/>
          </p:nvSpPr>
          <p:spPr>
            <a:xfrm flipH="1">
              <a:off x="5871195" y="4558800"/>
              <a:ext cx="1780811" cy="59878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16"/>
            <p:cNvSpPr/>
            <p:nvPr/>
          </p:nvSpPr>
          <p:spPr>
            <a:xfrm flipH="1">
              <a:off x="5976051" y="4707575"/>
              <a:ext cx="1670430" cy="450018"/>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2946491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25963"/>
          </a:xfrm>
        </p:spPr>
        <p:txBody>
          <a:bodyPr/>
          <a:lstStyle/>
          <a:p>
            <a:pPr lvl="0"/>
            <a:endParaRPr lang="en-US" noProof="0"/>
          </a:p>
        </p:txBody>
      </p:sp>
      <p:sp>
        <p:nvSpPr>
          <p:cNvPr id="4" name="Rectangle 4">
            <a:extLst>
              <a:ext uri="{FF2B5EF4-FFF2-40B4-BE49-F238E27FC236}">
                <a16:creationId xmlns:a16="http://schemas.microsoft.com/office/drawing/2014/main" id="{8CE5F44A-727E-4676-8549-221EDB7D58B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6492EB3-657A-467B-AC12-B3244A2BAB9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E76FD52-AFBF-4309-8018-01ABF95A6029}"/>
              </a:ext>
            </a:extLst>
          </p:cNvPr>
          <p:cNvSpPr>
            <a:spLocks noGrp="1" noChangeArrowheads="1"/>
          </p:cNvSpPr>
          <p:nvPr>
            <p:ph type="sldNum" sz="quarter" idx="12"/>
          </p:nvPr>
        </p:nvSpPr>
        <p:spPr>
          <a:ln/>
        </p:spPr>
        <p:txBody>
          <a:bodyPr/>
          <a:lstStyle>
            <a:lvl1pPr>
              <a:defRPr/>
            </a:lvl1pPr>
          </a:lstStyle>
          <a:p>
            <a:fld id="{9650EF75-8705-45B7-AD47-B1EF9117DB32}" type="slidenum">
              <a:rPr lang="en-US" altLang="en-US"/>
              <a:pPr/>
              <a:t>‹#›</a:t>
            </a:fld>
            <a:endParaRPr lang="en-US" altLang="en-US"/>
          </a:p>
        </p:txBody>
      </p:sp>
    </p:spTree>
    <p:extLst>
      <p:ext uri="{BB962C8B-B14F-4D97-AF65-F5344CB8AC3E}">
        <p14:creationId xmlns:p14="http://schemas.microsoft.com/office/powerpoint/2010/main" val="43480139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532"/>
        <p:cNvGrpSpPr/>
        <p:nvPr/>
      </p:nvGrpSpPr>
      <p:grpSpPr>
        <a:xfrm>
          <a:off x="0" y="0"/>
          <a:ext cx="0" cy="0"/>
          <a:chOff x="0" y="0"/>
          <a:chExt cx="0" cy="0"/>
        </a:xfrm>
      </p:grpSpPr>
      <p:sp>
        <p:nvSpPr>
          <p:cNvPr id="533" name="Google Shape;533;p17"/>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34" name="Google Shape;534;p17"/>
          <p:cNvSpPr/>
          <p:nvPr/>
        </p:nvSpPr>
        <p:spPr>
          <a:xfrm>
            <a:off x="10298691" y="319248"/>
            <a:ext cx="1266307" cy="400761"/>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5" name="Google Shape;535;p17"/>
          <p:cNvSpPr/>
          <p:nvPr/>
        </p:nvSpPr>
        <p:spPr>
          <a:xfrm>
            <a:off x="11500700" y="3864000"/>
            <a:ext cx="1704543" cy="7101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6" name="Google Shape;536;p17"/>
          <p:cNvSpPr/>
          <p:nvPr/>
        </p:nvSpPr>
        <p:spPr>
          <a:xfrm flipH="1">
            <a:off x="-1440009" y="1981929"/>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7" name="Google Shape;537;p17"/>
          <p:cNvSpPr/>
          <p:nvPr/>
        </p:nvSpPr>
        <p:spPr>
          <a:xfrm flipH="1">
            <a:off x="11032458" y="2203429"/>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8" name="Google Shape;538;p17"/>
          <p:cNvSpPr/>
          <p:nvPr/>
        </p:nvSpPr>
        <p:spPr>
          <a:xfrm>
            <a:off x="-573485" y="5101696"/>
            <a:ext cx="1266447" cy="605913"/>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39" name="Google Shape;539;p17"/>
          <p:cNvSpPr/>
          <p:nvPr/>
        </p:nvSpPr>
        <p:spPr>
          <a:xfrm flipH="1">
            <a:off x="-154659" y="178949"/>
            <a:ext cx="1603845" cy="767337"/>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752735329"/>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540"/>
        <p:cNvGrpSpPr/>
        <p:nvPr/>
      </p:nvGrpSpPr>
      <p:grpSpPr>
        <a:xfrm>
          <a:off x="0" y="0"/>
          <a:ext cx="0" cy="0"/>
          <a:chOff x="0" y="0"/>
          <a:chExt cx="0" cy="0"/>
        </a:xfrm>
      </p:grpSpPr>
      <p:grpSp>
        <p:nvGrpSpPr>
          <p:cNvPr id="541" name="Google Shape;541;p18"/>
          <p:cNvGrpSpPr/>
          <p:nvPr/>
        </p:nvGrpSpPr>
        <p:grpSpPr>
          <a:xfrm>
            <a:off x="0" y="5689036"/>
            <a:ext cx="12192000" cy="768387"/>
            <a:chOff x="0" y="4571577"/>
            <a:chExt cx="9144000" cy="576290"/>
          </a:xfrm>
        </p:grpSpPr>
        <p:sp>
          <p:nvSpPr>
            <p:cNvPr id="542" name="Google Shape;542;p18"/>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18"/>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18"/>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18"/>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6" name="Google Shape;546;p18"/>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18"/>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18"/>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18"/>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18"/>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18"/>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2" name="Google Shape;552;p18"/>
          <p:cNvSpPr txBox="1">
            <a:spLocks noGrp="1"/>
          </p:cNvSpPr>
          <p:nvPr>
            <p:ph type="title"/>
          </p:nvPr>
        </p:nvSpPr>
        <p:spPr>
          <a:xfrm>
            <a:off x="960000" y="1819600"/>
            <a:ext cx="4619600" cy="2303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53" name="Google Shape;553;p18"/>
          <p:cNvSpPr txBox="1">
            <a:spLocks noGrp="1"/>
          </p:cNvSpPr>
          <p:nvPr>
            <p:ph type="subTitle" idx="1"/>
          </p:nvPr>
        </p:nvSpPr>
        <p:spPr>
          <a:xfrm>
            <a:off x="960000" y="4159000"/>
            <a:ext cx="4619600" cy="988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554" name="Google Shape;554;p18"/>
          <p:cNvGrpSpPr/>
          <p:nvPr/>
        </p:nvGrpSpPr>
        <p:grpSpPr>
          <a:xfrm flipH="1">
            <a:off x="10127776" y="4144201"/>
            <a:ext cx="939192" cy="2411283"/>
            <a:chOff x="8049528" y="81447"/>
            <a:chExt cx="1266668" cy="3252044"/>
          </a:xfrm>
        </p:grpSpPr>
        <p:sp>
          <p:nvSpPr>
            <p:cNvPr id="555" name="Google Shape;555;p18"/>
            <p:cNvSpPr/>
            <p:nvPr/>
          </p:nvSpPr>
          <p:spPr>
            <a:xfrm>
              <a:off x="8113524" y="814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6" name="Google Shape;556;p18"/>
            <p:cNvSpPr/>
            <p:nvPr/>
          </p:nvSpPr>
          <p:spPr>
            <a:xfrm>
              <a:off x="8862773" y="13475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7" name="Google Shape;557;p18"/>
            <p:cNvSpPr/>
            <p:nvPr/>
          </p:nvSpPr>
          <p:spPr>
            <a:xfrm>
              <a:off x="8049528" y="1875090"/>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18"/>
            <p:cNvSpPr/>
            <p:nvPr/>
          </p:nvSpPr>
          <p:spPr>
            <a:xfrm>
              <a:off x="8591877" y="252059"/>
              <a:ext cx="38572" cy="308143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18"/>
            <p:cNvSpPr/>
            <p:nvPr/>
          </p:nvSpPr>
          <p:spPr>
            <a:xfrm>
              <a:off x="8586274" y="3116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18"/>
            <p:cNvSpPr/>
            <p:nvPr/>
          </p:nvSpPr>
          <p:spPr>
            <a:xfrm>
              <a:off x="8388384" y="5816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18"/>
            <p:cNvSpPr/>
            <p:nvPr/>
          </p:nvSpPr>
          <p:spPr>
            <a:xfrm>
              <a:off x="8587366" y="16127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18"/>
            <p:cNvSpPr/>
            <p:nvPr/>
          </p:nvSpPr>
          <p:spPr>
            <a:xfrm>
              <a:off x="8272233" y="20142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18"/>
            <p:cNvSpPr/>
            <p:nvPr/>
          </p:nvSpPr>
          <p:spPr>
            <a:xfrm>
              <a:off x="8179520" y="20574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64" name="Google Shape;564;p18"/>
          <p:cNvGrpSpPr/>
          <p:nvPr/>
        </p:nvGrpSpPr>
        <p:grpSpPr>
          <a:xfrm>
            <a:off x="10852919" y="1524495"/>
            <a:ext cx="1351395" cy="4803085"/>
            <a:chOff x="8063667" y="81447"/>
            <a:chExt cx="1252529" cy="4451698"/>
          </a:xfrm>
        </p:grpSpPr>
        <p:sp>
          <p:nvSpPr>
            <p:cNvPr id="565" name="Google Shape;565;p18"/>
            <p:cNvSpPr/>
            <p:nvPr/>
          </p:nvSpPr>
          <p:spPr>
            <a:xfrm>
              <a:off x="8113524" y="814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18"/>
            <p:cNvSpPr/>
            <p:nvPr/>
          </p:nvSpPr>
          <p:spPr>
            <a:xfrm>
              <a:off x="8862773" y="13475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18"/>
            <p:cNvSpPr/>
            <p:nvPr/>
          </p:nvSpPr>
          <p:spPr>
            <a:xfrm>
              <a:off x="8063667" y="1882553"/>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18"/>
            <p:cNvSpPr/>
            <p:nvPr/>
          </p:nvSpPr>
          <p:spPr>
            <a:xfrm>
              <a:off x="8591885" y="252073"/>
              <a:ext cx="38584" cy="428107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18"/>
            <p:cNvSpPr/>
            <p:nvPr/>
          </p:nvSpPr>
          <p:spPr>
            <a:xfrm>
              <a:off x="8586274" y="3116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18"/>
            <p:cNvSpPr/>
            <p:nvPr/>
          </p:nvSpPr>
          <p:spPr>
            <a:xfrm>
              <a:off x="8388384" y="5816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18"/>
            <p:cNvSpPr/>
            <p:nvPr/>
          </p:nvSpPr>
          <p:spPr>
            <a:xfrm>
              <a:off x="8587366" y="16127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18"/>
            <p:cNvSpPr/>
            <p:nvPr/>
          </p:nvSpPr>
          <p:spPr>
            <a:xfrm>
              <a:off x="8272233" y="20142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18"/>
            <p:cNvSpPr/>
            <p:nvPr/>
          </p:nvSpPr>
          <p:spPr>
            <a:xfrm>
              <a:off x="8179520" y="20574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74" name="Google Shape;574;p18"/>
          <p:cNvGrpSpPr/>
          <p:nvPr/>
        </p:nvGrpSpPr>
        <p:grpSpPr>
          <a:xfrm>
            <a:off x="0" y="5722399"/>
            <a:ext cx="12192000" cy="1183117"/>
            <a:chOff x="0" y="4260525"/>
            <a:chExt cx="9144000" cy="887338"/>
          </a:xfrm>
        </p:grpSpPr>
        <p:sp>
          <p:nvSpPr>
            <p:cNvPr id="575" name="Google Shape;575;p18"/>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6" name="Google Shape;576;p18"/>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18"/>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8" name="Google Shape;578;p18"/>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18"/>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0" name="Google Shape;580;p18"/>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18"/>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18"/>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18"/>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18"/>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85" name="Google Shape;585;p18"/>
          <p:cNvSpPr/>
          <p:nvPr/>
        </p:nvSpPr>
        <p:spPr>
          <a:xfrm>
            <a:off x="8538434" y="229201"/>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86" name="Google Shape;586;p18"/>
          <p:cNvSpPr/>
          <p:nvPr/>
        </p:nvSpPr>
        <p:spPr>
          <a:xfrm>
            <a:off x="-321302" y="285032"/>
            <a:ext cx="1529340" cy="731691"/>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774640635"/>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622"/>
        <p:cNvGrpSpPr/>
        <p:nvPr/>
      </p:nvGrpSpPr>
      <p:grpSpPr>
        <a:xfrm>
          <a:off x="0" y="0"/>
          <a:ext cx="0" cy="0"/>
          <a:chOff x="0" y="0"/>
          <a:chExt cx="0" cy="0"/>
        </a:xfrm>
      </p:grpSpPr>
      <p:grpSp>
        <p:nvGrpSpPr>
          <p:cNvPr id="623" name="Google Shape;623;p20"/>
          <p:cNvGrpSpPr/>
          <p:nvPr/>
        </p:nvGrpSpPr>
        <p:grpSpPr>
          <a:xfrm flipH="1">
            <a:off x="-4830" y="5244334"/>
            <a:ext cx="12265372" cy="1690876"/>
            <a:chOff x="-21903" y="3893725"/>
            <a:chExt cx="9199029" cy="1268157"/>
          </a:xfrm>
        </p:grpSpPr>
        <p:sp>
          <p:nvSpPr>
            <p:cNvPr id="624" name="Google Shape;624;p20"/>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5" name="Google Shape;625;p20"/>
            <p:cNvSpPr/>
            <p:nvPr/>
          </p:nvSpPr>
          <p:spPr>
            <a:xfrm>
              <a:off x="2585982"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6" name="Google Shape;626;p20"/>
            <p:cNvSpPr/>
            <p:nvPr/>
          </p:nvSpPr>
          <p:spPr>
            <a:xfrm flipH="1">
              <a:off x="-21903"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27" name="Google Shape;627;p20"/>
          <p:cNvSpPr txBox="1">
            <a:spLocks noGrp="1"/>
          </p:cNvSpPr>
          <p:nvPr>
            <p:ph type="title"/>
          </p:nvPr>
        </p:nvSpPr>
        <p:spPr>
          <a:xfrm>
            <a:off x="2931317" y="4130033"/>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28" name="Google Shape;628;p20"/>
          <p:cNvSpPr txBox="1">
            <a:spLocks noGrp="1"/>
          </p:cNvSpPr>
          <p:nvPr>
            <p:ph type="subTitle" idx="1"/>
          </p:nvPr>
        </p:nvSpPr>
        <p:spPr>
          <a:xfrm>
            <a:off x="2931333" y="4853400"/>
            <a:ext cx="2900400" cy="76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9" name="Google Shape;629;p20"/>
          <p:cNvSpPr txBox="1">
            <a:spLocks noGrp="1"/>
          </p:cNvSpPr>
          <p:nvPr>
            <p:ph type="title" idx="2"/>
          </p:nvPr>
        </p:nvSpPr>
        <p:spPr>
          <a:xfrm>
            <a:off x="6326944" y="4130033"/>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30" name="Google Shape;630;p20"/>
          <p:cNvSpPr txBox="1">
            <a:spLocks noGrp="1"/>
          </p:cNvSpPr>
          <p:nvPr>
            <p:ph type="subTitle" idx="3"/>
          </p:nvPr>
        </p:nvSpPr>
        <p:spPr>
          <a:xfrm>
            <a:off x="6326945" y="4853400"/>
            <a:ext cx="2900400" cy="76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31" name="Google Shape;631;p20"/>
          <p:cNvSpPr txBox="1">
            <a:spLocks noGrp="1"/>
          </p:cNvSpPr>
          <p:nvPr>
            <p:ph type="title" idx="4"/>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632" name="Google Shape;632;p20"/>
          <p:cNvGrpSpPr/>
          <p:nvPr/>
        </p:nvGrpSpPr>
        <p:grpSpPr>
          <a:xfrm>
            <a:off x="11030362" y="4717894"/>
            <a:ext cx="458415" cy="1579172"/>
            <a:chOff x="7968225" y="1691500"/>
            <a:chExt cx="190625" cy="656675"/>
          </a:xfrm>
        </p:grpSpPr>
        <p:sp>
          <p:nvSpPr>
            <p:cNvPr id="633" name="Google Shape;633;p20"/>
            <p:cNvSpPr/>
            <p:nvPr/>
          </p:nvSpPr>
          <p:spPr>
            <a:xfrm>
              <a:off x="7968225" y="1891800"/>
              <a:ext cx="103300" cy="205450"/>
            </a:xfrm>
            <a:custGeom>
              <a:avLst/>
              <a:gdLst/>
              <a:ahLst/>
              <a:cxnLst/>
              <a:rect l="l" t="t" r="r" b="b"/>
              <a:pathLst>
                <a:path w="4132" h="8218" extrusionOk="0">
                  <a:moveTo>
                    <a:pt x="799" y="0"/>
                  </a:moveTo>
                  <a:cubicBezTo>
                    <a:pt x="799" y="0"/>
                    <a:pt x="1" y="5159"/>
                    <a:pt x="3858" y="8217"/>
                  </a:cubicBezTo>
                  <a:cubicBezTo>
                    <a:pt x="3858" y="8217"/>
                    <a:pt x="4132" y="2488"/>
                    <a:pt x="7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4" name="Google Shape;634;p20"/>
            <p:cNvSpPr/>
            <p:nvPr/>
          </p:nvSpPr>
          <p:spPr>
            <a:xfrm>
              <a:off x="8057825" y="2039575"/>
              <a:ext cx="101025" cy="200325"/>
            </a:xfrm>
            <a:custGeom>
              <a:avLst/>
              <a:gdLst/>
              <a:ahLst/>
              <a:cxnLst/>
              <a:rect l="l" t="t" r="r" b="b"/>
              <a:pathLst>
                <a:path w="4041" h="8013" extrusionOk="0">
                  <a:moveTo>
                    <a:pt x="3264" y="1"/>
                  </a:moveTo>
                  <a:lnTo>
                    <a:pt x="3264" y="1"/>
                  </a:lnTo>
                  <a:cubicBezTo>
                    <a:pt x="0" y="2420"/>
                    <a:pt x="297" y="8013"/>
                    <a:pt x="297" y="8013"/>
                  </a:cubicBezTo>
                  <a:cubicBezTo>
                    <a:pt x="4040" y="5023"/>
                    <a:pt x="3264" y="1"/>
                    <a:pt x="32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5" name="Google Shape;635;p20"/>
            <p:cNvSpPr/>
            <p:nvPr/>
          </p:nvSpPr>
          <p:spPr>
            <a:xfrm>
              <a:off x="8055525" y="1847000"/>
              <a:ext cx="18875" cy="501175"/>
            </a:xfrm>
            <a:custGeom>
              <a:avLst/>
              <a:gdLst/>
              <a:ahLst/>
              <a:cxnLst/>
              <a:rect l="l" t="t" r="r" b="b"/>
              <a:pathLst>
                <a:path w="755" h="20047" extrusionOk="0">
                  <a:moveTo>
                    <a:pt x="377" y="0"/>
                  </a:moveTo>
                  <a:cubicBezTo>
                    <a:pt x="189" y="0"/>
                    <a:pt x="1" y="126"/>
                    <a:pt x="1" y="377"/>
                  </a:cubicBezTo>
                  <a:lnTo>
                    <a:pt x="1" y="19687"/>
                  </a:lnTo>
                  <a:cubicBezTo>
                    <a:pt x="1" y="19927"/>
                    <a:pt x="189" y="20047"/>
                    <a:pt x="377" y="20047"/>
                  </a:cubicBezTo>
                  <a:cubicBezTo>
                    <a:pt x="566" y="20047"/>
                    <a:pt x="754" y="19927"/>
                    <a:pt x="754" y="19687"/>
                  </a:cubicBezTo>
                  <a:lnTo>
                    <a:pt x="754" y="377"/>
                  </a:lnTo>
                  <a:cubicBezTo>
                    <a:pt x="754" y="126"/>
                    <a:pt x="566" y="0"/>
                    <a:pt x="3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6" name="Google Shape;636;p20"/>
            <p:cNvSpPr/>
            <p:nvPr/>
          </p:nvSpPr>
          <p:spPr>
            <a:xfrm>
              <a:off x="8004175" y="1691500"/>
              <a:ext cx="126600" cy="219450"/>
            </a:xfrm>
            <a:custGeom>
              <a:avLst/>
              <a:gdLst/>
              <a:ahLst/>
              <a:cxnLst/>
              <a:rect l="l" t="t" r="r" b="b"/>
              <a:pathLst>
                <a:path w="5064" h="8778" extrusionOk="0">
                  <a:moveTo>
                    <a:pt x="2864" y="0"/>
                  </a:moveTo>
                  <a:cubicBezTo>
                    <a:pt x="2213" y="0"/>
                    <a:pt x="2055" y="3493"/>
                    <a:pt x="2055" y="3493"/>
                  </a:cubicBezTo>
                  <a:cubicBezTo>
                    <a:pt x="2055" y="3493"/>
                    <a:pt x="1983" y="934"/>
                    <a:pt x="1285" y="934"/>
                  </a:cubicBezTo>
                  <a:cubicBezTo>
                    <a:pt x="1195" y="934"/>
                    <a:pt x="1094" y="977"/>
                    <a:pt x="982" y="1073"/>
                  </a:cubicBezTo>
                  <a:cubicBezTo>
                    <a:pt x="1" y="1918"/>
                    <a:pt x="92" y="7852"/>
                    <a:pt x="1827" y="8651"/>
                  </a:cubicBezTo>
                  <a:lnTo>
                    <a:pt x="1895" y="8674"/>
                  </a:lnTo>
                  <a:cubicBezTo>
                    <a:pt x="2090" y="8744"/>
                    <a:pt x="2272" y="8777"/>
                    <a:pt x="2443" y="8777"/>
                  </a:cubicBezTo>
                  <a:cubicBezTo>
                    <a:pt x="2770" y="8777"/>
                    <a:pt x="3055" y="8656"/>
                    <a:pt x="3310" y="8446"/>
                  </a:cubicBezTo>
                  <a:cubicBezTo>
                    <a:pt x="4178" y="7715"/>
                    <a:pt x="4634" y="6095"/>
                    <a:pt x="4794" y="5228"/>
                  </a:cubicBezTo>
                  <a:cubicBezTo>
                    <a:pt x="4993" y="4031"/>
                    <a:pt x="5064" y="791"/>
                    <a:pt x="4378" y="791"/>
                  </a:cubicBezTo>
                  <a:cubicBezTo>
                    <a:pt x="4358" y="791"/>
                    <a:pt x="4336" y="793"/>
                    <a:pt x="4315" y="799"/>
                  </a:cubicBezTo>
                  <a:cubicBezTo>
                    <a:pt x="3538" y="982"/>
                    <a:pt x="3287" y="3653"/>
                    <a:pt x="3287" y="3653"/>
                  </a:cubicBezTo>
                  <a:cubicBezTo>
                    <a:pt x="3287" y="3653"/>
                    <a:pt x="3538" y="23"/>
                    <a:pt x="2877" y="1"/>
                  </a:cubicBezTo>
                  <a:cubicBezTo>
                    <a:pt x="2872" y="0"/>
                    <a:pt x="2868" y="0"/>
                    <a:pt x="28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7" name="Google Shape;637;p20"/>
            <p:cNvSpPr/>
            <p:nvPr/>
          </p:nvSpPr>
          <p:spPr>
            <a:xfrm>
              <a:off x="8030425" y="1838200"/>
              <a:ext cx="65650" cy="72750"/>
            </a:xfrm>
            <a:custGeom>
              <a:avLst/>
              <a:gdLst/>
              <a:ahLst/>
              <a:cxnLst/>
              <a:rect l="l" t="t" r="r" b="b"/>
              <a:pathLst>
                <a:path w="2626" h="2910" extrusionOk="0">
                  <a:moveTo>
                    <a:pt x="2174" y="1"/>
                  </a:moveTo>
                  <a:cubicBezTo>
                    <a:pt x="1856" y="1"/>
                    <a:pt x="1461" y="478"/>
                    <a:pt x="1461" y="478"/>
                  </a:cubicBezTo>
                  <a:cubicBezTo>
                    <a:pt x="1461" y="478"/>
                    <a:pt x="1121" y="6"/>
                    <a:pt x="768" y="6"/>
                  </a:cubicBezTo>
                  <a:cubicBezTo>
                    <a:pt x="612" y="6"/>
                    <a:pt x="453" y="98"/>
                    <a:pt x="320" y="364"/>
                  </a:cubicBezTo>
                  <a:cubicBezTo>
                    <a:pt x="1" y="1026"/>
                    <a:pt x="480" y="2190"/>
                    <a:pt x="777" y="2783"/>
                  </a:cubicBezTo>
                  <a:lnTo>
                    <a:pt x="845" y="2806"/>
                  </a:lnTo>
                  <a:cubicBezTo>
                    <a:pt x="1040" y="2876"/>
                    <a:pt x="1222" y="2909"/>
                    <a:pt x="1393" y="2909"/>
                  </a:cubicBezTo>
                  <a:cubicBezTo>
                    <a:pt x="1720" y="2909"/>
                    <a:pt x="2005" y="2788"/>
                    <a:pt x="2260" y="2578"/>
                  </a:cubicBezTo>
                  <a:cubicBezTo>
                    <a:pt x="2443" y="2099"/>
                    <a:pt x="2625" y="1414"/>
                    <a:pt x="2557" y="661"/>
                  </a:cubicBezTo>
                  <a:cubicBezTo>
                    <a:pt x="2515" y="160"/>
                    <a:pt x="2357" y="1"/>
                    <a:pt x="21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38" name="Google Shape;638;p20"/>
          <p:cNvGrpSpPr/>
          <p:nvPr/>
        </p:nvGrpSpPr>
        <p:grpSpPr>
          <a:xfrm>
            <a:off x="11513115" y="3817080"/>
            <a:ext cx="552864" cy="2591181"/>
            <a:chOff x="8547425" y="1163775"/>
            <a:chExt cx="237975" cy="1115350"/>
          </a:xfrm>
        </p:grpSpPr>
        <p:sp>
          <p:nvSpPr>
            <p:cNvPr id="639" name="Google Shape;639;p20"/>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0" name="Google Shape;640;p20"/>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1" name="Google Shape;641;p20"/>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2" name="Google Shape;642;p20"/>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3" name="Google Shape;643;p20"/>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4" name="Google Shape;644;p20"/>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45" name="Google Shape;645;p20"/>
          <p:cNvGrpSpPr/>
          <p:nvPr/>
        </p:nvGrpSpPr>
        <p:grpSpPr>
          <a:xfrm>
            <a:off x="10334753" y="4250037"/>
            <a:ext cx="458403" cy="2148313"/>
            <a:chOff x="8547425" y="1163775"/>
            <a:chExt cx="237975" cy="1115350"/>
          </a:xfrm>
        </p:grpSpPr>
        <p:sp>
          <p:nvSpPr>
            <p:cNvPr id="646" name="Google Shape;646;p20"/>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7" name="Google Shape;647;p20"/>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8" name="Google Shape;648;p20"/>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9" name="Google Shape;649;p20"/>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20"/>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1" name="Google Shape;651;p20"/>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52" name="Google Shape;652;p20"/>
          <p:cNvGrpSpPr/>
          <p:nvPr/>
        </p:nvGrpSpPr>
        <p:grpSpPr>
          <a:xfrm flipH="1">
            <a:off x="723990" y="4847994"/>
            <a:ext cx="458415" cy="1579172"/>
            <a:chOff x="7968225" y="1691500"/>
            <a:chExt cx="190625" cy="656675"/>
          </a:xfrm>
        </p:grpSpPr>
        <p:sp>
          <p:nvSpPr>
            <p:cNvPr id="653" name="Google Shape;653;p20"/>
            <p:cNvSpPr/>
            <p:nvPr/>
          </p:nvSpPr>
          <p:spPr>
            <a:xfrm>
              <a:off x="7968225" y="1891800"/>
              <a:ext cx="103300" cy="205450"/>
            </a:xfrm>
            <a:custGeom>
              <a:avLst/>
              <a:gdLst/>
              <a:ahLst/>
              <a:cxnLst/>
              <a:rect l="l" t="t" r="r" b="b"/>
              <a:pathLst>
                <a:path w="4132" h="8218" extrusionOk="0">
                  <a:moveTo>
                    <a:pt x="799" y="0"/>
                  </a:moveTo>
                  <a:cubicBezTo>
                    <a:pt x="799" y="0"/>
                    <a:pt x="1" y="5159"/>
                    <a:pt x="3858" y="8217"/>
                  </a:cubicBezTo>
                  <a:cubicBezTo>
                    <a:pt x="3858" y="8217"/>
                    <a:pt x="4132" y="2488"/>
                    <a:pt x="79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20"/>
            <p:cNvSpPr/>
            <p:nvPr/>
          </p:nvSpPr>
          <p:spPr>
            <a:xfrm>
              <a:off x="8057825" y="2039575"/>
              <a:ext cx="101025" cy="200325"/>
            </a:xfrm>
            <a:custGeom>
              <a:avLst/>
              <a:gdLst/>
              <a:ahLst/>
              <a:cxnLst/>
              <a:rect l="l" t="t" r="r" b="b"/>
              <a:pathLst>
                <a:path w="4041" h="8013" extrusionOk="0">
                  <a:moveTo>
                    <a:pt x="3264" y="1"/>
                  </a:moveTo>
                  <a:lnTo>
                    <a:pt x="3264" y="1"/>
                  </a:lnTo>
                  <a:cubicBezTo>
                    <a:pt x="0" y="2420"/>
                    <a:pt x="297" y="8013"/>
                    <a:pt x="297" y="8013"/>
                  </a:cubicBezTo>
                  <a:cubicBezTo>
                    <a:pt x="4040" y="5023"/>
                    <a:pt x="3264" y="1"/>
                    <a:pt x="32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20"/>
            <p:cNvSpPr/>
            <p:nvPr/>
          </p:nvSpPr>
          <p:spPr>
            <a:xfrm>
              <a:off x="8055525" y="1847000"/>
              <a:ext cx="18875" cy="501175"/>
            </a:xfrm>
            <a:custGeom>
              <a:avLst/>
              <a:gdLst/>
              <a:ahLst/>
              <a:cxnLst/>
              <a:rect l="l" t="t" r="r" b="b"/>
              <a:pathLst>
                <a:path w="755" h="20047" extrusionOk="0">
                  <a:moveTo>
                    <a:pt x="377" y="0"/>
                  </a:moveTo>
                  <a:cubicBezTo>
                    <a:pt x="189" y="0"/>
                    <a:pt x="1" y="126"/>
                    <a:pt x="1" y="377"/>
                  </a:cubicBezTo>
                  <a:lnTo>
                    <a:pt x="1" y="19687"/>
                  </a:lnTo>
                  <a:cubicBezTo>
                    <a:pt x="1" y="19927"/>
                    <a:pt x="189" y="20047"/>
                    <a:pt x="377" y="20047"/>
                  </a:cubicBezTo>
                  <a:cubicBezTo>
                    <a:pt x="566" y="20047"/>
                    <a:pt x="754" y="19927"/>
                    <a:pt x="754" y="19687"/>
                  </a:cubicBezTo>
                  <a:lnTo>
                    <a:pt x="754" y="377"/>
                  </a:lnTo>
                  <a:cubicBezTo>
                    <a:pt x="754" y="126"/>
                    <a:pt x="566" y="0"/>
                    <a:pt x="3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20"/>
            <p:cNvSpPr/>
            <p:nvPr/>
          </p:nvSpPr>
          <p:spPr>
            <a:xfrm>
              <a:off x="8004175" y="1691500"/>
              <a:ext cx="126600" cy="219450"/>
            </a:xfrm>
            <a:custGeom>
              <a:avLst/>
              <a:gdLst/>
              <a:ahLst/>
              <a:cxnLst/>
              <a:rect l="l" t="t" r="r" b="b"/>
              <a:pathLst>
                <a:path w="5064" h="8778" extrusionOk="0">
                  <a:moveTo>
                    <a:pt x="2864" y="0"/>
                  </a:moveTo>
                  <a:cubicBezTo>
                    <a:pt x="2213" y="0"/>
                    <a:pt x="2055" y="3493"/>
                    <a:pt x="2055" y="3493"/>
                  </a:cubicBezTo>
                  <a:cubicBezTo>
                    <a:pt x="2055" y="3493"/>
                    <a:pt x="1983" y="934"/>
                    <a:pt x="1285" y="934"/>
                  </a:cubicBezTo>
                  <a:cubicBezTo>
                    <a:pt x="1195" y="934"/>
                    <a:pt x="1094" y="977"/>
                    <a:pt x="982" y="1073"/>
                  </a:cubicBezTo>
                  <a:cubicBezTo>
                    <a:pt x="1" y="1918"/>
                    <a:pt x="92" y="7852"/>
                    <a:pt x="1827" y="8651"/>
                  </a:cubicBezTo>
                  <a:lnTo>
                    <a:pt x="1895" y="8674"/>
                  </a:lnTo>
                  <a:cubicBezTo>
                    <a:pt x="2090" y="8744"/>
                    <a:pt x="2272" y="8777"/>
                    <a:pt x="2443" y="8777"/>
                  </a:cubicBezTo>
                  <a:cubicBezTo>
                    <a:pt x="2770" y="8777"/>
                    <a:pt x="3055" y="8656"/>
                    <a:pt x="3310" y="8446"/>
                  </a:cubicBezTo>
                  <a:cubicBezTo>
                    <a:pt x="4178" y="7715"/>
                    <a:pt x="4634" y="6095"/>
                    <a:pt x="4794" y="5228"/>
                  </a:cubicBezTo>
                  <a:cubicBezTo>
                    <a:pt x="4993" y="4031"/>
                    <a:pt x="5064" y="791"/>
                    <a:pt x="4378" y="791"/>
                  </a:cubicBezTo>
                  <a:cubicBezTo>
                    <a:pt x="4358" y="791"/>
                    <a:pt x="4336" y="793"/>
                    <a:pt x="4315" y="799"/>
                  </a:cubicBezTo>
                  <a:cubicBezTo>
                    <a:pt x="3538" y="982"/>
                    <a:pt x="3287" y="3653"/>
                    <a:pt x="3287" y="3653"/>
                  </a:cubicBezTo>
                  <a:cubicBezTo>
                    <a:pt x="3287" y="3653"/>
                    <a:pt x="3538" y="23"/>
                    <a:pt x="2877" y="1"/>
                  </a:cubicBezTo>
                  <a:cubicBezTo>
                    <a:pt x="2872" y="0"/>
                    <a:pt x="2868" y="0"/>
                    <a:pt x="28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20"/>
            <p:cNvSpPr/>
            <p:nvPr/>
          </p:nvSpPr>
          <p:spPr>
            <a:xfrm>
              <a:off x="8030425" y="1838200"/>
              <a:ext cx="65650" cy="72750"/>
            </a:xfrm>
            <a:custGeom>
              <a:avLst/>
              <a:gdLst/>
              <a:ahLst/>
              <a:cxnLst/>
              <a:rect l="l" t="t" r="r" b="b"/>
              <a:pathLst>
                <a:path w="2626" h="2910" extrusionOk="0">
                  <a:moveTo>
                    <a:pt x="2174" y="1"/>
                  </a:moveTo>
                  <a:cubicBezTo>
                    <a:pt x="1856" y="1"/>
                    <a:pt x="1461" y="478"/>
                    <a:pt x="1461" y="478"/>
                  </a:cubicBezTo>
                  <a:cubicBezTo>
                    <a:pt x="1461" y="478"/>
                    <a:pt x="1121" y="6"/>
                    <a:pt x="768" y="6"/>
                  </a:cubicBezTo>
                  <a:cubicBezTo>
                    <a:pt x="612" y="6"/>
                    <a:pt x="453" y="98"/>
                    <a:pt x="320" y="364"/>
                  </a:cubicBezTo>
                  <a:cubicBezTo>
                    <a:pt x="1" y="1026"/>
                    <a:pt x="480" y="2190"/>
                    <a:pt x="777" y="2783"/>
                  </a:cubicBezTo>
                  <a:lnTo>
                    <a:pt x="845" y="2806"/>
                  </a:lnTo>
                  <a:cubicBezTo>
                    <a:pt x="1040" y="2876"/>
                    <a:pt x="1222" y="2909"/>
                    <a:pt x="1393" y="2909"/>
                  </a:cubicBezTo>
                  <a:cubicBezTo>
                    <a:pt x="1720" y="2909"/>
                    <a:pt x="2005" y="2788"/>
                    <a:pt x="2260" y="2578"/>
                  </a:cubicBezTo>
                  <a:cubicBezTo>
                    <a:pt x="2443" y="2099"/>
                    <a:pt x="2625" y="1414"/>
                    <a:pt x="2557" y="661"/>
                  </a:cubicBezTo>
                  <a:cubicBezTo>
                    <a:pt x="2515" y="160"/>
                    <a:pt x="2357" y="1"/>
                    <a:pt x="21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58" name="Google Shape;658;p20"/>
          <p:cNvGrpSpPr/>
          <p:nvPr/>
        </p:nvGrpSpPr>
        <p:grpSpPr>
          <a:xfrm flipH="1">
            <a:off x="146787" y="3947180"/>
            <a:ext cx="552864" cy="2591181"/>
            <a:chOff x="8547425" y="1163775"/>
            <a:chExt cx="237975" cy="1115350"/>
          </a:xfrm>
        </p:grpSpPr>
        <p:sp>
          <p:nvSpPr>
            <p:cNvPr id="659" name="Google Shape;659;p20"/>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20"/>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20"/>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20"/>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20"/>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20"/>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5" name="Google Shape;665;p20"/>
          <p:cNvGrpSpPr/>
          <p:nvPr/>
        </p:nvGrpSpPr>
        <p:grpSpPr>
          <a:xfrm flipH="1">
            <a:off x="1419608" y="4380137"/>
            <a:ext cx="458403" cy="2148313"/>
            <a:chOff x="8547425" y="1163775"/>
            <a:chExt cx="237975" cy="1115350"/>
          </a:xfrm>
        </p:grpSpPr>
        <p:sp>
          <p:nvSpPr>
            <p:cNvPr id="666" name="Google Shape;666;p20"/>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7" name="Google Shape;667;p20"/>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8" name="Google Shape;668;p20"/>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9" name="Google Shape;669;p20"/>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0" name="Google Shape;670;p20"/>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1" name="Google Shape;671;p20"/>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72" name="Google Shape;672;p20"/>
          <p:cNvGrpSpPr/>
          <p:nvPr/>
        </p:nvGrpSpPr>
        <p:grpSpPr>
          <a:xfrm flipH="1">
            <a:off x="-29203" y="5394834"/>
            <a:ext cx="12265372" cy="1690876"/>
            <a:chOff x="-21903" y="3893725"/>
            <a:chExt cx="9199029" cy="1268157"/>
          </a:xfrm>
        </p:grpSpPr>
        <p:sp>
          <p:nvSpPr>
            <p:cNvPr id="673" name="Google Shape;673;p20"/>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4" name="Google Shape;674;p20"/>
            <p:cNvSpPr/>
            <p:nvPr/>
          </p:nvSpPr>
          <p:spPr>
            <a:xfrm>
              <a:off x="2585982"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5" name="Google Shape;675;p20"/>
            <p:cNvSpPr/>
            <p:nvPr/>
          </p:nvSpPr>
          <p:spPr>
            <a:xfrm flipH="1">
              <a:off x="-21903"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676" name="Google Shape;676;p20"/>
          <p:cNvSpPr/>
          <p:nvPr/>
        </p:nvSpPr>
        <p:spPr>
          <a:xfrm>
            <a:off x="-487783" y="2047384"/>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7" name="Google Shape;677;p20"/>
          <p:cNvSpPr/>
          <p:nvPr/>
        </p:nvSpPr>
        <p:spPr>
          <a:xfrm>
            <a:off x="9981284" y="1722618"/>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28139409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678"/>
        <p:cNvGrpSpPr/>
        <p:nvPr/>
      </p:nvGrpSpPr>
      <p:grpSpPr>
        <a:xfrm>
          <a:off x="0" y="0"/>
          <a:ext cx="0" cy="0"/>
          <a:chOff x="0" y="0"/>
          <a:chExt cx="0" cy="0"/>
        </a:xfrm>
      </p:grpSpPr>
      <p:sp>
        <p:nvSpPr>
          <p:cNvPr id="679" name="Google Shape;679;p21"/>
          <p:cNvSpPr txBox="1">
            <a:spLocks noGrp="1"/>
          </p:cNvSpPr>
          <p:nvPr>
            <p:ph type="body" idx="1"/>
          </p:nvPr>
        </p:nvSpPr>
        <p:spPr>
          <a:xfrm>
            <a:off x="958000" y="2127732"/>
            <a:ext cx="5112800" cy="3795200"/>
          </a:xfrm>
          <a:prstGeom prst="rect">
            <a:avLst/>
          </a:prstGeom>
          <a:noFill/>
          <a:ln>
            <a:noFill/>
          </a:ln>
        </p:spPr>
        <p:txBody>
          <a:bodyPr spcFirstLastPara="1" wrap="square" lIns="91425" tIns="91425" rIns="91425" bIns="91425" anchor="b" anchorCtr="0">
            <a:noAutofit/>
          </a:bodyPr>
          <a:lstStyle>
            <a:lvl1pPr marL="609585" lvl="0" indent="-414856" rtl="0">
              <a:lnSpc>
                <a:spcPct val="100000"/>
              </a:lnSpc>
              <a:spcBef>
                <a:spcPts val="0"/>
              </a:spcBef>
              <a:spcAft>
                <a:spcPts val="0"/>
              </a:spcAft>
              <a:buSzPts val="1300"/>
              <a:buChar char="●"/>
              <a:defRPr sz="1733"/>
            </a:lvl1pPr>
            <a:lvl2pPr marL="1219170" lvl="1" indent="-423323" rtl="0">
              <a:spcBef>
                <a:spcPts val="0"/>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endParaRPr/>
          </a:p>
        </p:txBody>
      </p:sp>
      <p:sp>
        <p:nvSpPr>
          <p:cNvPr id="680" name="Google Shape;680;p21"/>
          <p:cNvSpPr txBox="1">
            <a:spLocks noGrp="1"/>
          </p:cNvSpPr>
          <p:nvPr>
            <p:ph type="body" idx="2"/>
          </p:nvPr>
        </p:nvSpPr>
        <p:spPr>
          <a:xfrm>
            <a:off x="6121200" y="2130740"/>
            <a:ext cx="5112800" cy="3792000"/>
          </a:xfrm>
          <a:prstGeom prst="rect">
            <a:avLst/>
          </a:prstGeom>
          <a:noFill/>
          <a:ln>
            <a:noFill/>
          </a:ln>
        </p:spPr>
        <p:txBody>
          <a:bodyPr spcFirstLastPara="1" wrap="square" lIns="91425" tIns="91425" rIns="91425" bIns="91425" anchor="b" anchorCtr="0">
            <a:noAutofit/>
          </a:bodyPr>
          <a:lstStyle>
            <a:lvl1pPr marL="609585" lvl="0" indent="-414856" rtl="0">
              <a:lnSpc>
                <a:spcPct val="100000"/>
              </a:lnSpc>
              <a:spcBef>
                <a:spcPts val="0"/>
              </a:spcBef>
              <a:spcAft>
                <a:spcPts val="0"/>
              </a:spcAft>
              <a:buSzPts val="1300"/>
              <a:buChar char="●"/>
              <a:defRPr sz="1733"/>
            </a:lvl1pPr>
            <a:lvl2pPr marL="1219170" lvl="1" indent="-423323" rtl="0">
              <a:spcBef>
                <a:spcPts val="0"/>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endParaRPr/>
          </a:p>
        </p:txBody>
      </p:sp>
      <p:sp>
        <p:nvSpPr>
          <p:cNvPr id="681" name="Google Shape;681;p21"/>
          <p:cNvSpPr/>
          <p:nvPr/>
        </p:nvSpPr>
        <p:spPr>
          <a:xfrm flipH="1">
            <a:off x="0" y="1100"/>
            <a:ext cx="958000" cy="958000"/>
          </a:xfrm>
          <a:prstGeom prst="rect">
            <a:avLst/>
          </a:pr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2" name="Google Shape;682;p21"/>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83" name="Google Shape;683;p21"/>
          <p:cNvSpPr/>
          <p:nvPr/>
        </p:nvSpPr>
        <p:spPr>
          <a:xfrm>
            <a:off x="-450317" y="720000"/>
            <a:ext cx="2134879" cy="671784"/>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4" name="Google Shape;684;p21"/>
          <p:cNvSpPr/>
          <p:nvPr/>
        </p:nvSpPr>
        <p:spPr>
          <a:xfrm>
            <a:off x="11353836" y="1095"/>
            <a:ext cx="1395049" cy="438981"/>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85" name="Google Shape;685;p21"/>
          <p:cNvSpPr/>
          <p:nvPr/>
        </p:nvSpPr>
        <p:spPr>
          <a:xfrm>
            <a:off x="10426063" y="846467"/>
            <a:ext cx="1843805" cy="671784"/>
          </a:xfrm>
          <a:custGeom>
            <a:avLst/>
            <a:gdLst/>
            <a:ahLst/>
            <a:cxnLst/>
            <a:rect l="l" t="t" r="r" b="b"/>
            <a:pathLst>
              <a:path w="35340" h="12876" extrusionOk="0">
                <a:moveTo>
                  <a:pt x="22643" y="1"/>
                </a:moveTo>
                <a:cubicBezTo>
                  <a:pt x="18871" y="1"/>
                  <a:pt x="16993" y="4655"/>
                  <a:pt x="16993" y="4655"/>
                </a:cubicBezTo>
                <a:cubicBezTo>
                  <a:pt x="16993" y="4655"/>
                  <a:pt x="16103" y="1985"/>
                  <a:pt x="13153" y="1985"/>
                </a:cubicBezTo>
                <a:cubicBezTo>
                  <a:pt x="12603" y="1985"/>
                  <a:pt x="11980" y="2078"/>
                  <a:pt x="11279" y="2299"/>
                </a:cubicBezTo>
                <a:cubicBezTo>
                  <a:pt x="6817" y="3702"/>
                  <a:pt x="8071" y="8564"/>
                  <a:pt x="8071" y="8564"/>
                </a:cubicBezTo>
                <a:cubicBezTo>
                  <a:pt x="8071" y="8564"/>
                  <a:pt x="6582" y="7635"/>
                  <a:pt x="4846" y="7635"/>
                </a:cubicBezTo>
                <a:cubicBezTo>
                  <a:pt x="3022" y="7635"/>
                  <a:pt x="925" y="8662"/>
                  <a:pt x="0" y="12875"/>
                </a:cubicBezTo>
                <a:lnTo>
                  <a:pt x="33685" y="12875"/>
                </a:lnTo>
                <a:cubicBezTo>
                  <a:pt x="33685" y="12875"/>
                  <a:pt x="35339" y="6415"/>
                  <a:pt x="31053" y="6415"/>
                </a:cubicBezTo>
                <a:cubicBezTo>
                  <a:pt x="30504" y="6415"/>
                  <a:pt x="29858" y="6521"/>
                  <a:pt x="29098" y="6760"/>
                </a:cubicBezTo>
                <a:cubicBezTo>
                  <a:pt x="29098" y="6760"/>
                  <a:pt x="28823" y="1597"/>
                  <a:pt x="24086" y="218"/>
                </a:cubicBezTo>
                <a:cubicBezTo>
                  <a:pt x="23578" y="68"/>
                  <a:pt x="23097" y="1"/>
                  <a:pt x="22643"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686" name="Google Shape;686;p21"/>
          <p:cNvGrpSpPr/>
          <p:nvPr/>
        </p:nvGrpSpPr>
        <p:grpSpPr>
          <a:xfrm flipH="1">
            <a:off x="-80173" y="5933595"/>
            <a:ext cx="1589637" cy="958044"/>
            <a:chOff x="-198321" y="4612250"/>
            <a:chExt cx="821830" cy="622915"/>
          </a:xfrm>
        </p:grpSpPr>
        <p:sp>
          <p:nvSpPr>
            <p:cNvPr id="687" name="Google Shape;687;p21"/>
            <p:cNvSpPr/>
            <p:nvPr/>
          </p:nvSpPr>
          <p:spPr>
            <a:xfrm>
              <a:off x="-198321" y="4612250"/>
              <a:ext cx="821830" cy="62291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21"/>
            <p:cNvSpPr/>
            <p:nvPr/>
          </p:nvSpPr>
          <p:spPr>
            <a:xfrm>
              <a:off x="-100287" y="4675414"/>
              <a:ext cx="718287" cy="559748"/>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21"/>
            <p:cNvSpPr/>
            <p:nvPr/>
          </p:nvSpPr>
          <p:spPr>
            <a:xfrm rot="1117623" flipH="1">
              <a:off x="308035" y="4919398"/>
              <a:ext cx="176559" cy="159094"/>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90" name="Google Shape;690;p21"/>
          <p:cNvGrpSpPr/>
          <p:nvPr/>
        </p:nvGrpSpPr>
        <p:grpSpPr>
          <a:xfrm rot="-5400000">
            <a:off x="10923134" y="5696134"/>
            <a:ext cx="1589637" cy="958044"/>
            <a:chOff x="-68849" y="4447989"/>
            <a:chExt cx="821830" cy="622915"/>
          </a:xfrm>
        </p:grpSpPr>
        <p:sp>
          <p:nvSpPr>
            <p:cNvPr id="691" name="Google Shape;691;p21"/>
            <p:cNvSpPr/>
            <p:nvPr/>
          </p:nvSpPr>
          <p:spPr>
            <a:xfrm flipH="1">
              <a:off x="-68849" y="4447989"/>
              <a:ext cx="821830" cy="62291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2" name="Google Shape;692;p21"/>
            <p:cNvSpPr/>
            <p:nvPr/>
          </p:nvSpPr>
          <p:spPr>
            <a:xfrm flipH="1">
              <a:off x="-63341" y="4511154"/>
              <a:ext cx="718287" cy="559748"/>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92678979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693"/>
        <p:cNvGrpSpPr/>
        <p:nvPr/>
      </p:nvGrpSpPr>
      <p:grpSpPr>
        <a:xfrm>
          <a:off x="0" y="0"/>
          <a:ext cx="0" cy="0"/>
          <a:chOff x="0" y="0"/>
          <a:chExt cx="0" cy="0"/>
        </a:xfrm>
      </p:grpSpPr>
      <p:grpSp>
        <p:nvGrpSpPr>
          <p:cNvPr id="694" name="Google Shape;694;p22"/>
          <p:cNvGrpSpPr/>
          <p:nvPr/>
        </p:nvGrpSpPr>
        <p:grpSpPr>
          <a:xfrm>
            <a:off x="0" y="5689036"/>
            <a:ext cx="12192000" cy="768387"/>
            <a:chOff x="0" y="4571577"/>
            <a:chExt cx="9144000" cy="576290"/>
          </a:xfrm>
        </p:grpSpPr>
        <p:sp>
          <p:nvSpPr>
            <p:cNvPr id="695" name="Google Shape;695;p22"/>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22"/>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7" name="Google Shape;697;p22"/>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22"/>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22"/>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22"/>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22"/>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22"/>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22"/>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22"/>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05" name="Google Shape;705;p22"/>
          <p:cNvSpPr txBox="1">
            <a:spLocks noGrp="1"/>
          </p:cNvSpPr>
          <p:nvPr>
            <p:ph type="title"/>
          </p:nvPr>
        </p:nvSpPr>
        <p:spPr>
          <a:xfrm>
            <a:off x="1250267" y="3557017"/>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06" name="Google Shape;706;p22"/>
          <p:cNvSpPr txBox="1">
            <a:spLocks noGrp="1"/>
          </p:cNvSpPr>
          <p:nvPr>
            <p:ph type="subTitle" idx="1"/>
          </p:nvPr>
        </p:nvSpPr>
        <p:spPr>
          <a:xfrm>
            <a:off x="1250267" y="4082584"/>
            <a:ext cx="2900400" cy="115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07" name="Google Shape;707;p22"/>
          <p:cNvSpPr txBox="1">
            <a:spLocks noGrp="1"/>
          </p:cNvSpPr>
          <p:nvPr>
            <p:ph type="title" idx="2"/>
          </p:nvPr>
        </p:nvSpPr>
        <p:spPr>
          <a:xfrm>
            <a:off x="4645892" y="3557017"/>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08" name="Google Shape;708;p22"/>
          <p:cNvSpPr txBox="1">
            <a:spLocks noGrp="1"/>
          </p:cNvSpPr>
          <p:nvPr>
            <p:ph type="subTitle" idx="3"/>
          </p:nvPr>
        </p:nvSpPr>
        <p:spPr>
          <a:xfrm>
            <a:off x="4645895" y="4082584"/>
            <a:ext cx="2900400" cy="115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09" name="Google Shape;709;p22"/>
          <p:cNvSpPr txBox="1">
            <a:spLocks noGrp="1"/>
          </p:cNvSpPr>
          <p:nvPr>
            <p:ph type="title" idx="4"/>
          </p:nvPr>
        </p:nvSpPr>
        <p:spPr>
          <a:xfrm>
            <a:off x="8041528" y="3557017"/>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10" name="Google Shape;710;p22"/>
          <p:cNvSpPr txBox="1">
            <a:spLocks noGrp="1"/>
          </p:cNvSpPr>
          <p:nvPr>
            <p:ph type="subTitle" idx="5"/>
          </p:nvPr>
        </p:nvSpPr>
        <p:spPr>
          <a:xfrm>
            <a:off x="8041532" y="4082584"/>
            <a:ext cx="2900400" cy="115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711" name="Google Shape;711;p22"/>
          <p:cNvGrpSpPr/>
          <p:nvPr/>
        </p:nvGrpSpPr>
        <p:grpSpPr>
          <a:xfrm>
            <a:off x="0" y="5680700"/>
            <a:ext cx="12192000" cy="1183117"/>
            <a:chOff x="0" y="4260525"/>
            <a:chExt cx="9144000" cy="887338"/>
          </a:xfrm>
        </p:grpSpPr>
        <p:sp>
          <p:nvSpPr>
            <p:cNvPr id="712" name="Google Shape;712;p22"/>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22"/>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22"/>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22"/>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22"/>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22"/>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22"/>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22"/>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22"/>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22"/>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22" name="Google Shape;722;p22"/>
          <p:cNvGrpSpPr/>
          <p:nvPr/>
        </p:nvGrpSpPr>
        <p:grpSpPr>
          <a:xfrm flipH="1">
            <a:off x="10199695" y="5578790"/>
            <a:ext cx="1031791" cy="1320868"/>
            <a:chOff x="4376621" y="3930330"/>
            <a:chExt cx="1138339" cy="1457482"/>
          </a:xfrm>
        </p:grpSpPr>
        <p:sp>
          <p:nvSpPr>
            <p:cNvPr id="723" name="Google Shape;723;p22"/>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22"/>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22"/>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26" name="Google Shape;726;p22"/>
          <p:cNvGrpSpPr/>
          <p:nvPr/>
        </p:nvGrpSpPr>
        <p:grpSpPr>
          <a:xfrm flipH="1">
            <a:off x="10893842" y="5476885"/>
            <a:ext cx="856257" cy="1478267"/>
            <a:chOff x="3804453" y="3817886"/>
            <a:chExt cx="944680" cy="1631161"/>
          </a:xfrm>
        </p:grpSpPr>
        <p:sp>
          <p:nvSpPr>
            <p:cNvPr id="727" name="Google Shape;727;p22"/>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22"/>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22"/>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0" name="Google Shape;730;p22"/>
          <p:cNvGrpSpPr/>
          <p:nvPr/>
        </p:nvGrpSpPr>
        <p:grpSpPr>
          <a:xfrm>
            <a:off x="1084542" y="5634307"/>
            <a:ext cx="1031791" cy="1320868"/>
            <a:chOff x="4376621" y="3930330"/>
            <a:chExt cx="1138339" cy="1457482"/>
          </a:xfrm>
        </p:grpSpPr>
        <p:sp>
          <p:nvSpPr>
            <p:cNvPr id="731" name="Google Shape;731;p22"/>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22"/>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22"/>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4" name="Google Shape;734;p22"/>
          <p:cNvGrpSpPr/>
          <p:nvPr/>
        </p:nvGrpSpPr>
        <p:grpSpPr>
          <a:xfrm>
            <a:off x="574262" y="5398819"/>
            <a:ext cx="856257" cy="1478267"/>
            <a:chOff x="3804453" y="3817886"/>
            <a:chExt cx="944680" cy="1631161"/>
          </a:xfrm>
        </p:grpSpPr>
        <p:sp>
          <p:nvSpPr>
            <p:cNvPr id="735" name="Google Shape;735;p22"/>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22"/>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22"/>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8" name="Google Shape;738;p22"/>
          <p:cNvGrpSpPr/>
          <p:nvPr/>
        </p:nvGrpSpPr>
        <p:grpSpPr>
          <a:xfrm>
            <a:off x="11265374" y="2488667"/>
            <a:ext cx="1106133" cy="3528367"/>
            <a:chOff x="8449030" y="1866500"/>
            <a:chExt cx="829600" cy="2646275"/>
          </a:xfrm>
        </p:grpSpPr>
        <p:sp>
          <p:nvSpPr>
            <p:cNvPr id="739" name="Google Shape;739;p22"/>
            <p:cNvSpPr/>
            <p:nvPr/>
          </p:nvSpPr>
          <p:spPr>
            <a:xfrm>
              <a:off x="8449030" y="1866500"/>
              <a:ext cx="829600" cy="2646275"/>
            </a:xfrm>
            <a:custGeom>
              <a:avLst/>
              <a:gdLst/>
              <a:ahLst/>
              <a:cxnLst/>
              <a:rect l="l" t="t" r="r" b="b"/>
              <a:pathLst>
                <a:path w="33184" h="105851" extrusionOk="0">
                  <a:moveTo>
                    <a:pt x="22322" y="1"/>
                  </a:moveTo>
                  <a:cubicBezTo>
                    <a:pt x="19049" y="1"/>
                    <a:pt x="14806" y="1870"/>
                    <a:pt x="15038" y="11665"/>
                  </a:cubicBezTo>
                  <a:cubicBezTo>
                    <a:pt x="15038" y="11665"/>
                    <a:pt x="5665" y="13419"/>
                    <a:pt x="10351" y="29058"/>
                  </a:cubicBezTo>
                  <a:cubicBezTo>
                    <a:pt x="10351" y="29058"/>
                    <a:pt x="1755" y="33545"/>
                    <a:pt x="9173" y="47028"/>
                  </a:cubicBezTo>
                  <a:cubicBezTo>
                    <a:pt x="9173" y="47028"/>
                    <a:pt x="0" y="57981"/>
                    <a:pt x="6642" y="70487"/>
                  </a:cubicBezTo>
                  <a:cubicBezTo>
                    <a:pt x="6642" y="70487"/>
                    <a:pt x="1379" y="79460"/>
                    <a:pt x="6442" y="91014"/>
                  </a:cubicBezTo>
                  <a:cubicBezTo>
                    <a:pt x="6442" y="91014"/>
                    <a:pt x="2156" y="96678"/>
                    <a:pt x="6642" y="105851"/>
                  </a:cubicBezTo>
                  <a:lnTo>
                    <a:pt x="26392" y="105851"/>
                  </a:lnTo>
                  <a:cubicBezTo>
                    <a:pt x="26392" y="105851"/>
                    <a:pt x="33184" y="27304"/>
                    <a:pt x="28798" y="6001"/>
                  </a:cubicBezTo>
                  <a:cubicBezTo>
                    <a:pt x="28146" y="2793"/>
                    <a:pt x="27219" y="863"/>
                    <a:pt x="25991" y="712"/>
                  </a:cubicBezTo>
                  <a:cubicBezTo>
                    <a:pt x="25991" y="712"/>
                    <a:pt x="24341" y="1"/>
                    <a:pt x="223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22"/>
            <p:cNvSpPr/>
            <p:nvPr/>
          </p:nvSpPr>
          <p:spPr>
            <a:xfrm>
              <a:off x="8556180" y="1952550"/>
              <a:ext cx="722450" cy="2560225"/>
            </a:xfrm>
            <a:custGeom>
              <a:avLst/>
              <a:gdLst/>
              <a:ahLst/>
              <a:cxnLst/>
              <a:rect l="l" t="t" r="r" b="b"/>
              <a:pathLst>
                <a:path w="28898" h="102409" extrusionOk="0">
                  <a:moveTo>
                    <a:pt x="19928" y="0"/>
                  </a:moveTo>
                  <a:cubicBezTo>
                    <a:pt x="19241" y="0"/>
                    <a:pt x="18527" y="182"/>
                    <a:pt x="17795" y="604"/>
                  </a:cubicBezTo>
                  <a:cubicBezTo>
                    <a:pt x="12707" y="3536"/>
                    <a:pt x="14487" y="11331"/>
                    <a:pt x="14487" y="11331"/>
                  </a:cubicBezTo>
                  <a:cubicBezTo>
                    <a:pt x="14487" y="11331"/>
                    <a:pt x="4887" y="15842"/>
                    <a:pt x="10176" y="25992"/>
                  </a:cubicBezTo>
                  <a:cubicBezTo>
                    <a:pt x="10176" y="25992"/>
                    <a:pt x="1178" y="32258"/>
                    <a:pt x="8797" y="44564"/>
                  </a:cubicBezTo>
                  <a:cubicBezTo>
                    <a:pt x="8797" y="44564"/>
                    <a:pt x="0" y="54739"/>
                    <a:pt x="7243" y="65667"/>
                  </a:cubicBezTo>
                  <a:cubicBezTo>
                    <a:pt x="7243" y="65667"/>
                    <a:pt x="401" y="77973"/>
                    <a:pt x="6842" y="84439"/>
                  </a:cubicBezTo>
                  <a:cubicBezTo>
                    <a:pt x="6842" y="84439"/>
                    <a:pt x="1704" y="94539"/>
                    <a:pt x="7168" y="102409"/>
                  </a:cubicBezTo>
                  <a:lnTo>
                    <a:pt x="22106" y="102409"/>
                  </a:lnTo>
                  <a:cubicBezTo>
                    <a:pt x="22106" y="102409"/>
                    <a:pt x="28898" y="23862"/>
                    <a:pt x="24512" y="2559"/>
                  </a:cubicBezTo>
                  <a:cubicBezTo>
                    <a:pt x="23268" y="1189"/>
                    <a:pt x="21687" y="0"/>
                    <a:pt x="199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22"/>
            <p:cNvSpPr/>
            <p:nvPr/>
          </p:nvSpPr>
          <p:spPr>
            <a:xfrm>
              <a:off x="8916930" y="2499925"/>
              <a:ext cx="262825" cy="465800"/>
            </a:xfrm>
            <a:custGeom>
              <a:avLst/>
              <a:gdLst/>
              <a:ahLst/>
              <a:cxnLst/>
              <a:rect l="l" t="t" r="r" b="b"/>
              <a:pathLst>
                <a:path w="10513" h="18632" extrusionOk="0">
                  <a:moveTo>
                    <a:pt x="535" y="1"/>
                  </a:moveTo>
                  <a:cubicBezTo>
                    <a:pt x="276" y="1"/>
                    <a:pt x="1" y="277"/>
                    <a:pt x="157" y="589"/>
                  </a:cubicBezTo>
                  <a:cubicBezTo>
                    <a:pt x="3340" y="6528"/>
                    <a:pt x="6498" y="12493"/>
                    <a:pt x="9681" y="18433"/>
                  </a:cubicBezTo>
                  <a:cubicBezTo>
                    <a:pt x="9751" y="18573"/>
                    <a:pt x="9864" y="18631"/>
                    <a:pt x="9980" y="18631"/>
                  </a:cubicBezTo>
                  <a:cubicBezTo>
                    <a:pt x="10239" y="18631"/>
                    <a:pt x="10513" y="18344"/>
                    <a:pt x="10357" y="18032"/>
                  </a:cubicBezTo>
                  <a:cubicBezTo>
                    <a:pt x="7174" y="12092"/>
                    <a:pt x="4016" y="6153"/>
                    <a:pt x="833" y="188"/>
                  </a:cubicBezTo>
                  <a:cubicBezTo>
                    <a:pt x="764" y="56"/>
                    <a:pt x="651" y="1"/>
                    <a:pt x="535"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22"/>
            <p:cNvSpPr/>
            <p:nvPr/>
          </p:nvSpPr>
          <p:spPr>
            <a:xfrm>
              <a:off x="8844155" y="2702700"/>
              <a:ext cx="320750" cy="405700"/>
            </a:xfrm>
            <a:custGeom>
              <a:avLst/>
              <a:gdLst/>
              <a:ahLst/>
              <a:cxnLst/>
              <a:rect l="l" t="t" r="r" b="b"/>
              <a:pathLst>
                <a:path w="12830" h="16228" extrusionOk="0">
                  <a:moveTo>
                    <a:pt x="549" y="0"/>
                  </a:moveTo>
                  <a:cubicBezTo>
                    <a:pt x="267" y="0"/>
                    <a:pt x="1" y="268"/>
                    <a:pt x="211" y="548"/>
                  </a:cubicBezTo>
                  <a:cubicBezTo>
                    <a:pt x="4120" y="5736"/>
                    <a:pt x="8030" y="10899"/>
                    <a:pt x="11940" y="16062"/>
                  </a:cubicBezTo>
                  <a:cubicBezTo>
                    <a:pt x="12028" y="16179"/>
                    <a:pt x="12148" y="16228"/>
                    <a:pt x="12267" y="16228"/>
                  </a:cubicBezTo>
                  <a:cubicBezTo>
                    <a:pt x="12553" y="16228"/>
                    <a:pt x="12829" y="15944"/>
                    <a:pt x="12617" y="15661"/>
                  </a:cubicBezTo>
                  <a:cubicBezTo>
                    <a:pt x="8707" y="10498"/>
                    <a:pt x="4797" y="5335"/>
                    <a:pt x="887" y="172"/>
                  </a:cubicBezTo>
                  <a:cubicBezTo>
                    <a:pt x="796" y="51"/>
                    <a:pt x="671" y="0"/>
                    <a:pt x="549"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22"/>
            <p:cNvSpPr/>
            <p:nvPr/>
          </p:nvSpPr>
          <p:spPr>
            <a:xfrm>
              <a:off x="8860455" y="3360325"/>
              <a:ext cx="284325" cy="393225"/>
            </a:xfrm>
            <a:custGeom>
              <a:avLst/>
              <a:gdLst/>
              <a:ahLst/>
              <a:cxnLst/>
              <a:rect l="l" t="t" r="r" b="b"/>
              <a:pathLst>
                <a:path w="11373" h="15729" extrusionOk="0">
                  <a:moveTo>
                    <a:pt x="558" y="0"/>
                  </a:moveTo>
                  <a:cubicBezTo>
                    <a:pt x="277" y="0"/>
                    <a:pt x="1" y="280"/>
                    <a:pt x="210" y="559"/>
                  </a:cubicBezTo>
                  <a:cubicBezTo>
                    <a:pt x="3644" y="5571"/>
                    <a:pt x="7077" y="10559"/>
                    <a:pt x="10511" y="15546"/>
                  </a:cubicBezTo>
                  <a:cubicBezTo>
                    <a:pt x="10594" y="15675"/>
                    <a:pt x="10714" y="15728"/>
                    <a:pt x="10832" y="15728"/>
                  </a:cubicBezTo>
                  <a:cubicBezTo>
                    <a:pt x="11106" y="15728"/>
                    <a:pt x="11373" y="15443"/>
                    <a:pt x="11163" y="15145"/>
                  </a:cubicBezTo>
                  <a:cubicBezTo>
                    <a:pt x="7754" y="10158"/>
                    <a:pt x="4321" y="5170"/>
                    <a:pt x="887" y="183"/>
                  </a:cubicBezTo>
                  <a:cubicBezTo>
                    <a:pt x="803" y="53"/>
                    <a:pt x="680" y="0"/>
                    <a:pt x="558"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22"/>
            <p:cNvSpPr/>
            <p:nvPr/>
          </p:nvSpPr>
          <p:spPr>
            <a:xfrm>
              <a:off x="8824655" y="3813125"/>
              <a:ext cx="281275" cy="353700"/>
            </a:xfrm>
            <a:custGeom>
              <a:avLst/>
              <a:gdLst/>
              <a:ahLst/>
              <a:cxnLst/>
              <a:rect l="l" t="t" r="r" b="b"/>
              <a:pathLst>
                <a:path w="11251" h="14148" extrusionOk="0">
                  <a:moveTo>
                    <a:pt x="563" y="0"/>
                  </a:moveTo>
                  <a:cubicBezTo>
                    <a:pt x="277" y="0"/>
                    <a:pt x="1" y="284"/>
                    <a:pt x="214" y="567"/>
                  </a:cubicBezTo>
                  <a:cubicBezTo>
                    <a:pt x="3597" y="5028"/>
                    <a:pt x="6981" y="9515"/>
                    <a:pt x="10364" y="13976"/>
                  </a:cubicBezTo>
                  <a:cubicBezTo>
                    <a:pt x="10455" y="14097"/>
                    <a:pt x="10580" y="14147"/>
                    <a:pt x="10702" y="14147"/>
                  </a:cubicBezTo>
                  <a:cubicBezTo>
                    <a:pt x="10985" y="14147"/>
                    <a:pt x="11251" y="13880"/>
                    <a:pt x="11041" y="13600"/>
                  </a:cubicBezTo>
                  <a:cubicBezTo>
                    <a:pt x="7657" y="9114"/>
                    <a:pt x="4274" y="4652"/>
                    <a:pt x="890" y="166"/>
                  </a:cubicBezTo>
                  <a:cubicBezTo>
                    <a:pt x="802" y="49"/>
                    <a:pt x="682" y="0"/>
                    <a:pt x="563"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22"/>
            <p:cNvSpPr/>
            <p:nvPr/>
          </p:nvSpPr>
          <p:spPr>
            <a:xfrm>
              <a:off x="8826405" y="4118975"/>
              <a:ext cx="284125" cy="129675"/>
            </a:xfrm>
            <a:custGeom>
              <a:avLst/>
              <a:gdLst/>
              <a:ahLst/>
              <a:cxnLst/>
              <a:rect l="l" t="t" r="r" b="b"/>
              <a:pathLst>
                <a:path w="11365" h="5187" extrusionOk="0">
                  <a:moveTo>
                    <a:pt x="628" y="1"/>
                  </a:moveTo>
                  <a:cubicBezTo>
                    <a:pt x="256" y="1"/>
                    <a:pt x="0" y="539"/>
                    <a:pt x="394" y="714"/>
                  </a:cubicBezTo>
                  <a:cubicBezTo>
                    <a:pt x="3803" y="2193"/>
                    <a:pt x="7186" y="3672"/>
                    <a:pt x="10570" y="5150"/>
                  </a:cubicBezTo>
                  <a:cubicBezTo>
                    <a:pt x="10627" y="5176"/>
                    <a:pt x="10683" y="5187"/>
                    <a:pt x="10737" y="5187"/>
                  </a:cubicBezTo>
                  <a:cubicBezTo>
                    <a:pt x="11109" y="5187"/>
                    <a:pt x="11365" y="4649"/>
                    <a:pt x="10971" y="4474"/>
                  </a:cubicBezTo>
                  <a:cubicBezTo>
                    <a:pt x="7587" y="2995"/>
                    <a:pt x="4179" y="1516"/>
                    <a:pt x="795" y="37"/>
                  </a:cubicBezTo>
                  <a:cubicBezTo>
                    <a:pt x="738" y="12"/>
                    <a:pt x="682" y="1"/>
                    <a:pt x="628"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22"/>
            <p:cNvSpPr/>
            <p:nvPr/>
          </p:nvSpPr>
          <p:spPr>
            <a:xfrm>
              <a:off x="8885755" y="2468250"/>
              <a:ext cx="95250" cy="95275"/>
            </a:xfrm>
            <a:custGeom>
              <a:avLst/>
              <a:gdLst/>
              <a:ahLst/>
              <a:cxnLst/>
              <a:rect l="l" t="t" r="r" b="b"/>
              <a:pathLst>
                <a:path w="3810" h="3811" extrusionOk="0">
                  <a:moveTo>
                    <a:pt x="1905" y="1"/>
                  </a:moveTo>
                  <a:cubicBezTo>
                    <a:pt x="852" y="1"/>
                    <a:pt x="0" y="853"/>
                    <a:pt x="0" y="1906"/>
                  </a:cubicBezTo>
                  <a:cubicBezTo>
                    <a:pt x="0" y="2958"/>
                    <a:pt x="852" y="3811"/>
                    <a:pt x="1905" y="3811"/>
                  </a:cubicBezTo>
                  <a:cubicBezTo>
                    <a:pt x="2958" y="3811"/>
                    <a:pt x="3810" y="2958"/>
                    <a:pt x="3810" y="1906"/>
                  </a:cubicBezTo>
                  <a:cubicBezTo>
                    <a:pt x="3810" y="853"/>
                    <a:pt x="2958" y="1"/>
                    <a:pt x="1905" y="1"/>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22"/>
            <p:cNvSpPr/>
            <p:nvPr/>
          </p:nvSpPr>
          <p:spPr>
            <a:xfrm>
              <a:off x="8829980" y="3331050"/>
              <a:ext cx="95275" cy="95250"/>
            </a:xfrm>
            <a:custGeom>
              <a:avLst/>
              <a:gdLst/>
              <a:ahLst/>
              <a:cxnLst/>
              <a:rect l="l" t="t" r="r" b="b"/>
              <a:pathLst>
                <a:path w="3811" h="3810" extrusionOk="0">
                  <a:moveTo>
                    <a:pt x="1905" y="0"/>
                  </a:moveTo>
                  <a:cubicBezTo>
                    <a:pt x="853" y="0"/>
                    <a:pt x="1" y="853"/>
                    <a:pt x="1" y="1905"/>
                  </a:cubicBezTo>
                  <a:cubicBezTo>
                    <a:pt x="1" y="2958"/>
                    <a:pt x="853" y="3810"/>
                    <a:pt x="1905" y="3810"/>
                  </a:cubicBezTo>
                  <a:cubicBezTo>
                    <a:pt x="2958" y="3810"/>
                    <a:pt x="3810" y="2958"/>
                    <a:pt x="3810" y="1905"/>
                  </a:cubicBezTo>
                  <a:cubicBezTo>
                    <a:pt x="3810" y="853"/>
                    <a:pt x="2958" y="0"/>
                    <a:pt x="1905" y="0"/>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48" name="Google Shape;748;p22"/>
          <p:cNvGrpSpPr/>
          <p:nvPr/>
        </p:nvGrpSpPr>
        <p:grpSpPr>
          <a:xfrm>
            <a:off x="10737373" y="5702234"/>
            <a:ext cx="1498800" cy="1136033"/>
            <a:chOff x="8053030" y="4276675"/>
            <a:chExt cx="1124100" cy="852025"/>
          </a:xfrm>
        </p:grpSpPr>
        <p:sp>
          <p:nvSpPr>
            <p:cNvPr id="749" name="Google Shape;749;p22"/>
            <p:cNvSpPr/>
            <p:nvPr/>
          </p:nvSpPr>
          <p:spPr>
            <a:xfrm>
              <a:off x="8053030" y="4276675"/>
              <a:ext cx="1124100" cy="85202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0" name="Google Shape;750;p22"/>
            <p:cNvSpPr/>
            <p:nvPr/>
          </p:nvSpPr>
          <p:spPr>
            <a:xfrm>
              <a:off x="8187130" y="4363075"/>
              <a:ext cx="982475" cy="765625"/>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1" name="Google Shape;751;p22"/>
            <p:cNvSpPr/>
            <p:nvPr/>
          </p:nvSpPr>
          <p:spPr>
            <a:xfrm>
              <a:off x="8886305" y="4563625"/>
              <a:ext cx="236950" cy="220400"/>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52" name="Google Shape;752;p22"/>
          <p:cNvGrpSpPr/>
          <p:nvPr/>
        </p:nvGrpSpPr>
        <p:grpSpPr>
          <a:xfrm>
            <a:off x="-227060" y="2716367"/>
            <a:ext cx="1106133" cy="3528367"/>
            <a:chOff x="-170295" y="1808675"/>
            <a:chExt cx="829600" cy="2646275"/>
          </a:xfrm>
        </p:grpSpPr>
        <p:sp>
          <p:nvSpPr>
            <p:cNvPr id="753" name="Google Shape;753;p22"/>
            <p:cNvSpPr/>
            <p:nvPr/>
          </p:nvSpPr>
          <p:spPr>
            <a:xfrm flipH="1">
              <a:off x="-170295" y="1808675"/>
              <a:ext cx="829600" cy="2646275"/>
            </a:xfrm>
            <a:custGeom>
              <a:avLst/>
              <a:gdLst/>
              <a:ahLst/>
              <a:cxnLst/>
              <a:rect l="l" t="t" r="r" b="b"/>
              <a:pathLst>
                <a:path w="33184" h="105851" extrusionOk="0">
                  <a:moveTo>
                    <a:pt x="22322" y="1"/>
                  </a:moveTo>
                  <a:cubicBezTo>
                    <a:pt x="19049" y="1"/>
                    <a:pt x="14806" y="1870"/>
                    <a:pt x="15038" y="11665"/>
                  </a:cubicBezTo>
                  <a:cubicBezTo>
                    <a:pt x="15038" y="11665"/>
                    <a:pt x="5665" y="13419"/>
                    <a:pt x="10351" y="29058"/>
                  </a:cubicBezTo>
                  <a:cubicBezTo>
                    <a:pt x="10351" y="29058"/>
                    <a:pt x="1755" y="33545"/>
                    <a:pt x="9173" y="47028"/>
                  </a:cubicBezTo>
                  <a:cubicBezTo>
                    <a:pt x="9173" y="47028"/>
                    <a:pt x="0" y="57981"/>
                    <a:pt x="6642" y="70487"/>
                  </a:cubicBezTo>
                  <a:cubicBezTo>
                    <a:pt x="6642" y="70487"/>
                    <a:pt x="1379" y="79460"/>
                    <a:pt x="6442" y="91014"/>
                  </a:cubicBezTo>
                  <a:cubicBezTo>
                    <a:pt x="6442" y="91014"/>
                    <a:pt x="2156" y="96678"/>
                    <a:pt x="6642" y="105851"/>
                  </a:cubicBezTo>
                  <a:lnTo>
                    <a:pt x="26392" y="105851"/>
                  </a:lnTo>
                  <a:cubicBezTo>
                    <a:pt x="26392" y="105851"/>
                    <a:pt x="33184" y="27304"/>
                    <a:pt x="28798" y="6001"/>
                  </a:cubicBezTo>
                  <a:cubicBezTo>
                    <a:pt x="28146" y="2793"/>
                    <a:pt x="27219" y="863"/>
                    <a:pt x="25991" y="712"/>
                  </a:cubicBezTo>
                  <a:cubicBezTo>
                    <a:pt x="25991" y="712"/>
                    <a:pt x="24341" y="1"/>
                    <a:pt x="223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22"/>
            <p:cNvSpPr/>
            <p:nvPr/>
          </p:nvSpPr>
          <p:spPr>
            <a:xfrm flipH="1">
              <a:off x="-170295" y="1894725"/>
              <a:ext cx="722450" cy="2560225"/>
            </a:xfrm>
            <a:custGeom>
              <a:avLst/>
              <a:gdLst/>
              <a:ahLst/>
              <a:cxnLst/>
              <a:rect l="l" t="t" r="r" b="b"/>
              <a:pathLst>
                <a:path w="28898" h="102409" extrusionOk="0">
                  <a:moveTo>
                    <a:pt x="19928" y="0"/>
                  </a:moveTo>
                  <a:cubicBezTo>
                    <a:pt x="19241" y="0"/>
                    <a:pt x="18527" y="182"/>
                    <a:pt x="17795" y="604"/>
                  </a:cubicBezTo>
                  <a:cubicBezTo>
                    <a:pt x="12707" y="3536"/>
                    <a:pt x="14487" y="11331"/>
                    <a:pt x="14487" y="11331"/>
                  </a:cubicBezTo>
                  <a:cubicBezTo>
                    <a:pt x="14487" y="11331"/>
                    <a:pt x="4887" y="15842"/>
                    <a:pt x="10176" y="25992"/>
                  </a:cubicBezTo>
                  <a:cubicBezTo>
                    <a:pt x="10176" y="25992"/>
                    <a:pt x="1178" y="32258"/>
                    <a:pt x="8797" y="44564"/>
                  </a:cubicBezTo>
                  <a:cubicBezTo>
                    <a:pt x="8797" y="44564"/>
                    <a:pt x="0" y="54739"/>
                    <a:pt x="7243" y="65667"/>
                  </a:cubicBezTo>
                  <a:cubicBezTo>
                    <a:pt x="7243" y="65667"/>
                    <a:pt x="401" y="77973"/>
                    <a:pt x="6842" y="84439"/>
                  </a:cubicBezTo>
                  <a:cubicBezTo>
                    <a:pt x="6842" y="84439"/>
                    <a:pt x="1704" y="94539"/>
                    <a:pt x="7168" y="102409"/>
                  </a:cubicBezTo>
                  <a:lnTo>
                    <a:pt x="22106" y="102409"/>
                  </a:lnTo>
                  <a:cubicBezTo>
                    <a:pt x="22106" y="102409"/>
                    <a:pt x="28898" y="23862"/>
                    <a:pt x="24512" y="2559"/>
                  </a:cubicBezTo>
                  <a:cubicBezTo>
                    <a:pt x="23268" y="1189"/>
                    <a:pt x="21687" y="0"/>
                    <a:pt x="199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22"/>
            <p:cNvSpPr/>
            <p:nvPr/>
          </p:nvSpPr>
          <p:spPr>
            <a:xfrm flipH="1">
              <a:off x="-71420" y="2442100"/>
              <a:ext cx="262825" cy="465800"/>
            </a:xfrm>
            <a:custGeom>
              <a:avLst/>
              <a:gdLst/>
              <a:ahLst/>
              <a:cxnLst/>
              <a:rect l="l" t="t" r="r" b="b"/>
              <a:pathLst>
                <a:path w="10513" h="18632" extrusionOk="0">
                  <a:moveTo>
                    <a:pt x="535" y="1"/>
                  </a:moveTo>
                  <a:cubicBezTo>
                    <a:pt x="276" y="1"/>
                    <a:pt x="1" y="277"/>
                    <a:pt x="157" y="589"/>
                  </a:cubicBezTo>
                  <a:cubicBezTo>
                    <a:pt x="3340" y="6528"/>
                    <a:pt x="6498" y="12493"/>
                    <a:pt x="9681" y="18433"/>
                  </a:cubicBezTo>
                  <a:cubicBezTo>
                    <a:pt x="9751" y="18573"/>
                    <a:pt x="9864" y="18631"/>
                    <a:pt x="9980" y="18631"/>
                  </a:cubicBezTo>
                  <a:cubicBezTo>
                    <a:pt x="10239" y="18631"/>
                    <a:pt x="10513" y="18344"/>
                    <a:pt x="10357" y="18032"/>
                  </a:cubicBezTo>
                  <a:cubicBezTo>
                    <a:pt x="7174" y="12092"/>
                    <a:pt x="4016" y="6153"/>
                    <a:pt x="833" y="188"/>
                  </a:cubicBezTo>
                  <a:cubicBezTo>
                    <a:pt x="764" y="56"/>
                    <a:pt x="651" y="1"/>
                    <a:pt x="535"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6" name="Google Shape;756;p22"/>
            <p:cNvSpPr/>
            <p:nvPr/>
          </p:nvSpPr>
          <p:spPr>
            <a:xfrm flipH="1">
              <a:off x="-56570" y="2644875"/>
              <a:ext cx="320750" cy="405700"/>
            </a:xfrm>
            <a:custGeom>
              <a:avLst/>
              <a:gdLst/>
              <a:ahLst/>
              <a:cxnLst/>
              <a:rect l="l" t="t" r="r" b="b"/>
              <a:pathLst>
                <a:path w="12830" h="16228" extrusionOk="0">
                  <a:moveTo>
                    <a:pt x="549" y="0"/>
                  </a:moveTo>
                  <a:cubicBezTo>
                    <a:pt x="267" y="0"/>
                    <a:pt x="1" y="268"/>
                    <a:pt x="211" y="548"/>
                  </a:cubicBezTo>
                  <a:cubicBezTo>
                    <a:pt x="4120" y="5736"/>
                    <a:pt x="8030" y="10899"/>
                    <a:pt x="11940" y="16062"/>
                  </a:cubicBezTo>
                  <a:cubicBezTo>
                    <a:pt x="12028" y="16179"/>
                    <a:pt x="12148" y="16228"/>
                    <a:pt x="12267" y="16228"/>
                  </a:cubicBezTo>
                  <a:cubicBezTo>
                    <a:pt x="12553" y="16228"/>
                    <a:pt x="12829" y="15944"/>
                    <a:pt x="12617" y="15661"/>
                  </a:cubicBezTo>
                  <a:cubicBezTo>
                    <a:pt x="8707" y="10498"/>
                    <a:pt x="4797" y="5335"/>
                    <a:pt x="887" y="172"/>
                  </a:cubicBezTo>
                  <a:cubicBezTo>
                    <a:pt x="796" y="51"/>
                    <a:pt x="671" y="0"/>
                    <a:pt x="549"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22"/>
            <p:cNvSpPr/>
            <p:nvPr/>
          </p:nvSpPr>
          <p:spPr>
            <a:xfrm flipH="1">
              <a:off x="-36445" y="3302500"/>
              <a:ext cx="284325" cy="393225"/>
            </a:xfrm>
            <a:custGeom>
              <a:avLst/>
              <a:gdLst/>
              <a:ahLst/>
              <a:cxnLst/>
              <a:rect l="l" t="t" r="r" b="b"/>
              <a:pathLst>
                <a:path w="11373" h="15729" extrusionOk="0">
                  <a:moveTo>
                    <a:pt x="558" y="0"/>
                  </a:moveTo>
                  <a:cubicBezTo>
                    <a:pt x="277" y="0"/>
                    <a:pt x="1" y="280"/>
                    <a:pt x="210" y="559"/>
                  </a:cubicBezTo>
                  <a:cubicBezTo>
                    <a:pt x="3644" y="5571"/>
                    <a:pt x="7077" y="10559"/>
                    <a:pt x="10511" y="15546"/>
                  </a:cubicBezTo>
                  <a:cubicBezTo>
                    <a:pt x="10594" y="15675"/>
                    <a:pt x="10714" y="15728"/>
                    <a:pt x="10832" y="15728"/>
                  </a:cubicBezTo>
                  <a:cubicBezTo>
                    <a:pt x="11106" y="15728"/>
                    <a:pt x="11373" y="15443"/>
                    <a:pt x="11163" y="15145"/>
                  </a:cubicBezTo>
                  <a:cubicBezTo>
                    <a:pt x="7754" y="10158"/>
                    <a:pt x="4321" y="5170"/>
                    <a:pt x="887" y="183"/>
                  </a:cubicBezTo>
                  <a:cubicBezTo>
                    <a:pt x="803" y="53"/>
                    <a:pt x="680" y="0"/>
                    <a:pt x="558"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22"/>
            <p:cNvSpPr/>
            <p:nvPr/>
          </p:nvSpPr>
          <p:spPr>
            <a:xfrm flipH="1">
              <a:off x="2405" y="3755300"/>
              <a:ext cx="281275" cy="353700"/>
            </a:xfrm>
            <a:custGeom>
              <a:avLst/>
              <a:gdLst/>
              <a:ahLst/>
              <a:cxnLst/>
              <a:rect l="l" t="t" r="r" b="b"/>
              <a:pathLst>
                <a:path w="11251" h="14148" extrusionOk="0">
                  <a:moveTo>
                    <a:pt x="563" y="0"/>
                  </a:moveTo>
                  <a:cubicBezTo>
                    <a:pt x="277" y="0"/>
                    <a:pt x="1" y="284"/>
                    <a:pt x="214" y="567"/>
                  </a:cubicBezTo>
                  <a:cubicBezTo>
                    <a:pt x="3597" y="5028"/>
                    <a:pt x="6981" y="9515"/>
                    <a:pt x="10364" y="13976"/>
                  </a:cubicBezTo>
                  <a:cubicBezTo>
                    <a:pt x="10455" y="14097"/>
                    <a:pt x="10580" y="14147"/>
                    <a:pt x="10702" y="14147"/>
                  </a:cubicBezTo>
                  <a:cubicBezTo>
                    <a:pt x="10985" y="14147"/>
                    <a:pt x="11251" y="13880"/>
                    <a:pt x="11041" y="13600"/>
                  </a:cubicBezTo>
                  <a:cubicBezTo>
                    <a:pt x="7657" y="9114"/>
                    <a:pt x="4274" y="4652"/>
                    <a:pt x="890" y="166"/>
                  </a:cubicBezTo>
                  <a:cubicBezTo>
                    <a:pt x="802" y="49"/>
                    <a:pt x="682" y="0"/>
                    <a:pt x="563"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22"/>
            <p:cNvSpPr/>
            <p:nvPr/>
          </p:nvSpPr>
          <p:spPr>
            <a:xfrm flipH="1">
              <a:off x="-2195" y="4061150"/>
              <a:ext cx="284125" cy="129675"/>
            </a:xfrm>
            <a:custGeom>
              <a:avLst/>
              <a:gdLst/>
              <a:ahLst/>
              <a:cxnLst/>
              <a:rect l="l" t="t" r="r" b="b"/>
              <a:pathLst>
                <a:path w="11365" h="5187" extrusionOk="0">
                  <a:moveTo>
                    <a:pt x="628" y="1"/>
                  </a:moveTo>
                  <a:cubicBezTo>
                    <a:pt x="256" y="1"/>
                    <a:pt x="0" y="539"/>
                    <a:pt x="394" y="714"/>
                  </a:cubicBezTo>
                  <a:cubicBezTo>
                    <a:pt x="3803" y="2193"/>
                    <a:pt x="7186" y="3672"/>
                    <a:pt x="10570" y="5150"/>
                  </a:cubicBezTo>
                  <a:cubicBezTo>
                    <a:pt x="10627" y="5176"/>
                    <a:pt x="10683" y="5187"/>
                    <a:pt x="10737" y="5187"/>
                  </a:cubicBezTo>
                  <a:cubicBezTo>
                    <a:pt x="11109" y="5187"/>
                    <a:pt x="11365" y="4649"/>
                    <a:pt x="10971" y="4474"/>
                  </a:cubicBezTo>
                  <a:cubicBezTo>
                    <a:pt x="7587" y="2995"/>
                    <a:pt x="4179" y="1516"/>
                    <a:pt x="795" y="37"/>
                  </a:cubicBezTo>
                  <a:cubicBezTo>
                    <a:pt x="738" y="12"/>
                    <a:pt x="682" y="1"/>
                    <a:pt x="628"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22"/>
            <p:cNvSpPr/>
            <p:nvPr/>
          </p:nvSpPr>
          <p:spPr>
            <a:xfrm flipH="1">
              <a:off x="127330" y="2410425"/>
              <a:ext cx="95250" cy="95275"/>
            </a:xfrm>
            <a:custGeom>
              <a:avLst/>
              <a:gdLst/>
              <a:ahLst/>
              <a:cxnLst/>
              <a:rect l="l" t="t" r="r" b="b"/>
              <a:pathLst>
                <a:path w="3810" h="3811" extrusionOk="0">
                  <a:moveTo>
                    <a:pt x="1905" y="1"/>
                  </a:moveTo>
                  <a:cubicBezTo>
                    <a:pt x="852" y="1"/>
                    <a:pt x="0" y="853"/>
                    <a:pt x="0" y="1906"/>
                  </a:cubicBezTo>
                  <a:cubicBezTo>
                    <a:pt x="0" y="2958"/>
                    <a:pt x="852" y="3811"/>
                    <a:pt x="1905" y="3811"/>
                  </a:cubicBezTo>
                  <a:cubicBezTo>
                    <a:pt x="2958" y="3811"/>
                    <a:pt x="3810" y="2958"/>
                    <a:pt x="3810" y="1906"/>
                  </a:cubicBezTo>
                  <a:cubicBezTo>
                    <a:pt x="3810" y="853"/>
                    <a:pt x="2958" y="1"/>
                    <a:pt x="1905" y="1"/>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22"/>
            <p:cNvSpPr/>
            <p:nvPr/>
          </p:nvSpPr>
          <p:spPr>
            <a:xfrm flipH="1">
              <a:off x="183080" y="3273225"/>
              <a:ext cx="95275" cy="95250"/>
            </a:xfrm>
            <a:custGeom>
              <a:avLst/>
              <a:gdLst/>
              <a:ahLst/>
              <a:cxnLst/>
              <a:rect l="l" t="t" r="r" b="b"/>
              <a:pathLst>
                <a:path w="3811" h="3810" extrusionOk="0">
                  <a:moveTo>
                    <a:pt x="1905" y="0"/>
                  </a:moveTo>
                  <a:cubicBezTo>
                    <a:pt x="853" y="0"/>
                    <a:pt x="1" y="853"/>
                    <a:pt x="1" y="1905"/>
                  </a:cubicBezTo>
                  <a:cubicBezTo>
                    <a:pt x="1" y="2958"/>
                    <a:pt x="853" y="3810"/>
                    <a:pt x="1905" y="3810"/>
                  </a:cubicBezTo>
                  <a:cubicBezTo>
                    <a:pt x="2958" y="3810"/>
                    <a:pt x="3810" y="2958"/>
                    <a:pt x="3810" y="1905"/>
                  </a:cubicBezTo>
                  <a:cubicBezTo>
                    <a:pt x="3810" y="853"/>
                    <a:pt x="2958" y="0"/>
                    <a:pt x="1905" y="0"/>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62" name="Google Shape;762;p22"/>
          <p:cNvGrpSpPr/>
          <p:nvPr/>
        </p:nvGrpSpPr>
        <p:grpSpPr>
          <a:xfrm>
            <a:off x="-91727" y="5726734"/>
            <a:ext cx="1498800" cy="1136033"/>
            <a:chOff x="-68795" y="4218850"/>
            <a:chExt cx="1124100" cy="852025"/>
          </a:xfrm>
        </p:grpSpPr>
        <p:sp>
          <p:nvSpPr>
            <p:cNvPr id="763" name="Google Shape;763;p22"/>
            <p:cNvSpPr/>
            <p:nvPr/>
          </p:nvSpPr>
          <p:spPr>
            <a:xfrm flipH="1">
              <a:off x="-68795" y="4218850"/>
              <a:ext cx="1124100" cy="85202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4" name="Google Shape;764;p22"/>
            <p:cNvSpPr/>
            <p:nvPr/>
          </p:nvSpPr>
          <p:spPr>
            <a:xfrm flipH="1">
              <a:off x="-61270" y="4305250"/>
              <a:ext cx="982475" cy="765625"/>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5" name="Google Shape;765;p22"/>
            <p:cNvSpPr/>
            <p:nvPr/>
          </p:nvSpPr>
          <p:spPr>
            <a:xfrm flipH="1">
              <a:off x="-14920" y="4505800"/>
              <a:ext cx="236950" cy="220400"/>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66" name="Google Shape;766;p22"/>
          <p:cNvSpPr/>
          <p:nvPr/>
        </p:nvSpPr>
        <p:spPr>
          <a:xfrm>
            <a:off x="1705534" y="74774"/>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7" name="Google Shape;767;p22"/>
          <p:cNvSpPr/>
          <p:nvPr/>
        </p:nvSpPr>
        <p:spPr>
          <a:xfrm>
            <a:off x="9903500" y="553485"/>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8" name="Google Shape;768;p22"/>
          <p:cNvSpPr/>
          <p:nvPr/>
        </p:nvSpPr>
        <p:spPr>
          <a:xfrm>
            <a:off x="-348167" y="478167"/>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9" name="Google Shape;769;p22"/>
          <p:cNvSpPr/>
          <p:nvPr/>
        </p:nvSpPr>
        <p:spPr>
          <a:xfrm>
            <a:off x="7801390" y="-331867"/>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0" name="Google Shape;770;p22"/>
          <p:cNvSpPr txBox="1">
            <a:spLocks noGrp="1"/>
          </p:cNvSpPr>
          <p:nvPr>
            <p:ph type="title" idx="6"/>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4080190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771"/>
        <p:cNvGrpSpPr/>
        <p:nvPr/>
      </p:nvGrpSpPr>
      <p:grpSpPr>
        <a:xfrm>
          <a:off x="0" y="0"/>
          <a:ext cx="0" cy="0"/>
          <a:chOff x="0" y="0"/>
          <a:chExt cx="0" cy="0"/>
        </a:xfrm>
      </p:grpSpPr>
      <p:grpSp>
        <p:nvGrpSpPr>
          <p:cNvPr id="772" name="Google Shape;772;p23"/>
          <p:cNvGrpSpPr/>
          <p:nvPr/>
        </p:nvGrpSpPr>
        <p:grpSpPr>
          <a:xfrm>
            <a:off x="-29203" y="5072781"/>
            <a:ext cx="12265372" cy="1690876"/>
            <a:chOff x="-21903" y="3893725"/>
            <a:chExt cx="9199029" cy="1268157"/>
          </a:xfrm>
        </p:grpSpPr>
        <p:sp>
          <p:nvSpPr>
            <p:cNvPr id="773" name="Google Shape;773;p23"/>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4" name="Google Shape;774;p23"/>
            <p:cNvSpPr/>
            <p:nvPr/>
          </p:nvSpPr>
          <p:spPr>
            <a:xfrm>
              <a:off x="2585982"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5" name="Google Shape;775;p23"/>
            <p:cNvSpPr/>
            <p:nvPr/>
          </p:nvSpPr>
          <p:spPr>
            <a:xfrm flipH="1">
              <a:off x="-21903"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76" name="Google Shape;776;p23"/>
          <p:cNvSpPr txBox="1">
            <a:spLocks noGrp="1"/>
          </p:cNvSpPr>
          <p:nvPr>
            <p:ph type="subTitle" idx="1"/>
          </p:nvPr>
        </p:nvSpPr>
        <p:spPr>
          <a:xfrm>
            <a:off x="4840992" y="1958033"/>
            <a:ext cx="6104800" cy="71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7" name="Google Shape;777;p23"/>
          <p:cNvSpPr txBox="1">
            <a:spLocks noGrp="1"/>
          </p:cNvSpPr>
          <p:nvPr>
            <p:ph type="subTitle" idx="2"/>
          </p:nvPr>
        </p:nvSpPr>
        <p:spPr>
          <a:xfrm>
            <a:off x="2768700" y="1958033"/>
            <a:ext cx="2008800" cy="71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1pPr>
            <a:lvl2pPr lvl="1"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2pPr>
            <a:lvl3pPr lvl="2"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3pPr>
            <a:lvl4pPr lvl="3"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4pPr>
            <a:lvl5pPr lvl="4"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5pPr>
            <a:lvl6pPr lvl="5"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6pPr>
            <a:lvl7pPr lvl="6"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7pPr>
            <a:lvl8pPr lvl="7"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8pPr>
            <a:lvl9pPr lvl="8"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9pPr>
          </a:lstStyle>
          <a:p>
            <a:endParaRPr/>
          </a:p>
        </p:txBody>
      </p:sp>
      <p:sp>
        <p:nvSpPr>
          <p:cNvPr id="778" name="Google Shape;778;p23"/>
          <p:cNvSpPr txBox="1">
            <a:spLocks noGrp="1"/>
          </p:cNvSpPr>
          <p:nvPr>
            <p:ph type="subTitle" idx="3"/>
          </p:nvPr>
        </p:nvSpPr>
        <p:spPr>
          <a:xfrm>
            <a:off x="4841012" y="3190088"/>
            <a:ext cx="6104800" cy="71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9" name="Google Shape;779;p23"/>
          <p:cNvSpPr txBox="1">
            <a:spLocks noGrp="1"/>
          </p:cNvSpPr>
          <p:nvPr>
            <p:ph type="subTitle" idx="4"/>
          </p:nvPr>
        </p:nvSpPr>
        <p:spPr>
          <a:xfrm>
            <a:off x="2768700" y="3190105"/>
            <a:ext cx="2008800" cy="71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1pPr>
            <a:lvl2pPr lvl="1"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2pPr>
            <a:lvl3pPr lvl="2"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3pPr>
            <a:lvl4pPr lvl="3"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4pPr>
            <a:lvl5pPr lvl="4"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5pPr>
            <a:lvl6pPr lvl="5"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6pPr>
            <a:lvl7pPr lvl="6"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7pPr>
            <a:lvl8pPr lvl="7"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8pPr>
            <a:lvl9pPr lvl="8"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9pPr>
          </a:lstStyle>
          <a:p>
            <a:endParaRPr/>
          </a:p>
        </p:txBody>
      </p:sp>
      <p:sp>
        <p:nvSpPr>
          <p:cNvPr id="780" name="Google Shape;780;p23"/>
          <p:cNvSpPr txBox="1">
            <a:spLocks noGrp="1"/>
          </p:cNvSpPr>
          <p:nvPr>
            <p:ph type="subTitle" idx="5"/>
          </p:nvPr>
        </p:nvSpPr>
        <p:spPr>
          <a:xfrm>
            <a:off x="4841012" y="4422141"/>
            <a:ext cx="6104800" cy="71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81" name="Google Shape;781;p23"/>
          <p:cNvSpPr txBox="1">
            <a:spLocks noGrp="1"/>
          </p:cNvSpPr>
          <p:nvPr>
            <p:ph type="subTitle" idx="6"/>
          </p:nvPr>
        </p:nvSpPr>
        <p:spPr>
          <a:xfrm>
            <a:off x="2768700" y="4422149"/>
            <a:ext cx="2008800" cy="71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1pPr>
            <a:lvl2pPr lvl="1"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2pPr>
            <a:lvl3pPr lvl="2"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3pPr>
            <a:lvl4pPr lvl="3"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4pPr>
            <a:lvl5pPr lvl="4"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5pPr>
            <a:lvl6pPr lvl="5"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6pPr>
            <a:lvl7pPr lvl="6"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7pPr>
            <a:lvl8pPr lvl="7"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8pPr>
            <a:lvl9pPr lvl="8"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9pPr>
          </a:lstStyle>
          <a:p>
            <a:endParaRPr/>
          </a:p>
        </p:txBody>
      </p:sp>
      <p:sp>
        <p:nvSpPr>
          <p:cNvPr id="782" name="Google Shape;782;p23"/>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783" name="Google Shape;783;p23"/>
          <p:cNvGrpSpPr/>
          <p:nvPr/>
        </p:nvGrpSpPr>
        <p:grpSpPr>
          <a:xfrm>
            <a:off x="-29203" y="5191634"/>
            <a:ext cx="12265372" cy="1690876"/>
            <a:chOff x="-21903" y="3893725"/>
            <a:chExt cx="9199029" cy="1268157"/>
          </a:xfrm>
        </p:grpSpPr>
        <p:sp>
          <p:nvSpPr>
            <p:cNvPr id="784" name="Google Shape;784;p23"/>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23"/>
            <p:cNvSpPr/>
            <p:nvPr/>
          </p:nvSpPr>
          <p:spPr>
            <a:xfrm>
              <a:off x="2585982"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23"/>
            <p:cNvSpPr/>
            <p:nvPr/>
          </p:nvSpPr>
          <p:spPr>
            <a:xfrm flipH="1">
              <a:off x="-21903"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87" name="Google Shape;787;p23"/>
          <p:cNvGrpSpPr/>
          <p:nvPr/>
        </p:nvGrpSpPr>
        <p:grpSpPr>
          <a:xfrm rot="5400000" flipH="1">
            <a:off x="1930799" y="4313705"/>
            <a:ext cx="1604668" cy="4069971"/>
            <a:chOff x="-170295" y="1808675"/>
            <a:chExt cx="829600" cy="2646275"/>
          </a:xfrm>
        </p:grpSpPr>
        <p:sp>
          <p:nvSpPr>
            <p:cNvPr id="788" name="Google Shape;788;p23"/>
            <p:cNvSpPr/>
            <p:nvPr/>
          </p:nvSpPr>
          <p:spPr>
            <a:xfrm flipH="1">
              <a:off x="-170295" y="1808675"/>
              <a:ext cx="829600" cy="2646275"/>
            </a:xfrm>
            <a:custGeom>
              <a:avLst/>
              <a:gdLst/>
              <a:ahLst/>
              <a:cxnLst/>
              <a:rect l="l" t="t" r="r" b="b"/>
              <a:pathLst>
                <a:path w="33184" h="105851" extrusionOk="0">
                  <a:moveTo>
                    <a:pt x="22322" y="1"/>
                  </a:moveTo>
                  <a:cubicBezTo>
                    <a:pt x="19049" y="1"/>
                    <a:pt x="14806" y="1870"/>
                    <a:pt x="15038" y="11665"/>
                  </a:cubicBezTo>
                  <a:cubicBezTo>
                    <a:pt x="15038" y="11665"/>
                    <a:pt x="5665" y="13419"/>
                    <a:pt x="10351" y="29058"/>
                  </a:cubicBezTo>
                  <a:cubicBezTo>
                    <a:pt x="10351" y="29058"/>
                    <a:pt x="1755" y="33545"/>
                    <a:pt x="9173" y="47028"/>
                  </a:cubicBezTo>
                  <a:cubicBezTo>
                    <a:pt x="9173" y="47028"/>
                    <a:pt x="0" y="57981"/>
                    <a:pt x="6642" y="70487"/>
                  </a:cubicBezTo>
                  <a:cubicBezTo>
                    <a:pt x="6642" y="70487"/>
                    <a:pt x="1379" y="79460"/>
                    <a:pt x="6442" y="91014"/>
                  </a:cubicBezTo>
                  <a:cubicBezTo>
                    <a:pt x="6442" y="91014"/>
                    <a:pt x="2156" y="96678"/>
                    <a:pt x="6642" y="105851"/>
                  </a:cubicBezTo>
                  <a:lnTo>
                    <a:pt x="26392" y="105851"/>
                  </a:lnTo>
                  <a:cubicBezTo>
                    <a:pt x="26392" y="105851"/>
                    <a:pt x="33184" y="27304"/>
                    <a:pt x="28798" y="6001"/>
                  </a:cubicBezTo>
                  <a:cubicBezTo>
                    <a:pt x="28146" y="2793"/>
                    <a:pt x="27219" y="863"/>
                    <a:pt x="25991" y="712"/>
                  </a:cubicBezTo>
                  <a:cubicBezTo>
                    <a:pt x="25991" y="712"/>
                    <a:pt x="24341" y="1"/>
                    <a:pt x="223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9" name="Google Shape;789;p23"/>
            <p:cNvSpPr/>
            <p:nvPr/>
          </p:nvSpPr>
          <p:spPr>
            <a:xfrm flipH="1">
              <a:off x="-170295" y="1894725"/>
              <a:ext cx="722450" cy="2560225"/>
            </a:xfrm>
            <a:custGeom>
              <a:avLst/>
              <a:gdLst/>
              <a:ahLst/>
              <a:cxnLst/>
              <a:rect l="l" t="t" r="r" b="b"/>
              <a:pathLst>
                <a:path w="28898" h="102409" extrusionOk="0">
                  <a:moveTo>
                    <a:pt x="19928" y="0"/>
                  </a:moveTo>
                  <a:cubicBezTo>
                    <a:pt x="19241" y="0"/>
                    <a:pt x="18527" y="182"/>
                    <a:pt x="17795" y="604"/>
                  </a:cubicBezTo>
                  <a:cubicBezTo>
                    <a:pt x="12707" y="3536"/>
                    <a:pt x="14487" y="11331"/>
                    <a:pt x="14487" y="11331"/>
                  </a:cubicBezTo>
                  <a:cubicBezTo>
                    <a:pt x="14487" y="11331"/>
                    <a:pt x="4887" y="15842"/>
                    <a:pt x="10176" y="25992"/>
                  </a:cubicBezTo>
                  <a:cubicBezTo>
                    <a:pt x="10176" y="25992"/>
                    <a:pt x="1178" y="32258"/>
                    <a:pt x="8797" y="44564"/>
                  </a:cubicBezTo>
                  <a:cubicBezTo>
                    <a:pt x="8797" y="44564"/>
                    <a:pt x="0" y="54739"/>
                    <a:pt x="7243" y="65667"/>
                  </a:cubicBezTo>
                  <a:cubicBezTo>
                    <a:pt x="7243" y="65667"/>
                    <a:pt x="401" y="77973"/>
                    <a:pt x="6842" y="84439"/>
                  </a:cubicBezTo>
                  <a:cubicBezTo>
                    <a:pt x="6842" y="84439"/>
                    <a:pt x="1704" y="94539"/>
                    <a:pt x="7168" y="102409"/>
                  </a:cubicBezTo>
                  <a:lnTo>
                    <a:pt x="22106" y="102409"/>
                  </a:lnTo>
                  <a:cubicBezTo>
                    <a:pt x="22106" y="102409"/>
                    <a:pt x="28898" y="23862"/>
                    <a:pt x="24512" y="2559"/>
                  </a:cubicBezTo>
                  <a:cubicBezTo>
                    <a:pt x="23268" y="1189"/>
                    <a:pt x="21687" y="0"/>
                    <a:pt x="199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0" name="Google Shape;790;p23"/>
            <p:cNvSpPr/>
            <p:nvPr/>
          </p:nvSpPr>
          <p:spPr>
            <a:xfrm flipH="1">
              <a:off x="-71420" y="2442100"/>
              <a:ext cx="262825" cy="465800"/>
            </a:xfrm>
            <a:custGeom>
              <a:avLst/>
              <a:gdLst/>
              <a:ahLst/>
              <a:cxnLst/>
              <a:rect l="l" t="t" r="r" b="b"/>
              <a:pathLst>
                <a:path w="10513" h="18632" extrusionOk="0">
                  <a:moveTo>
                    <a:pt x="535" y="1"/>
                  </a:moveTo>
                  <a:cubicBezTo>
                    <a:pt x="276" y="1"/>
                    <a:pt x="1" y="277"/>
                    <a:pt x="157" y="589"/>
                  </a:cubicBezTo>
                  <a:cubicBezTo>
                    <a:pt x="3340" y="6528"/>
                    <a:pt x="6498" y="12493"/>
                    <a:pt x="9681" y="18433"/>
                  </a:cubicBezTo>
                  <a:cubicBezTo>
                    <a:pt x="9751" y="18573"/>
                    <a:pt x="9864" y="18631"/>
                    <a:pt x="9980" y="18631"/>
                  </a:cubicBezTo>
                  <a:cubicBezTo>
                    <a:pt x="10239" y="18631"/>
                    <a:pt x="10513" y="18344"/>
                    <a:pt x="10357" y="18032"/>
                  </a:cubicBezTo>
                  <a:cubicBezTo>
                    <a:pt x="7174" y="12092"/>
                    <a:pt x="4016" y="6153"/>
                    <a:pt x="833" y="188"/>
                  </a:cubicBezTo>
                  <a:cubicBezTo>
                    <a:pt x="764" y="56"/>
                    <a:pt x="651" y="1"/>
                    <a:pt x="535"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23"/>
            <p:cNvSpPr/>
            <p:nvPr/>
          </p:nvSpPr>
          <p:spPr>
            <a:xfrm flipH="1">
              <a:off x="-56570" y="2644875"/>
              <a:ext cx="320750" cy="405700"/>
            </a:xfrm>
            <a:custGeom>
              <a:avLst/>
              <a:gdLst/>
              <a:ahLst/>
              <a:cxnLst/>
              <a:rect l="l" t="t" r="r" b="b"/>
              <a:pathLst>
                <a:path w="12830" h="16228" extrusionOk="0">
                  <a:moveTo>
                    <a:pt x="549" y="0"/>
                  </a:moveTo>
                  <a:cubicBezTo>
                    <a:pt x="267" y="0"/>
                    <a:pt x="1" y="268"/>
                    <a:pt x="211" y="548"/>
                  </a:cubicBezTo>
                  <a:cubicBezTo>
                    <a:pt x="4120" y="5736"/>
                    <a:pt x="8030" y="10899"/>
                    <a:pt x="11940" y="16062"/>
                  </a:cubicBezTo>
                  <a:cubicBezTo>
                    <a:pt x="12028" y="16179"/>
                    <a:pt x="12148" y="16228"/>
                    <a:pt x="12267" y="16228"/>
                  </a:cubicBezTo>
                  <a:cubicBezTo>
                    <a:pt x="12553" y="16228"/>
                    <a:pt x="12829" y="15944"/>
                    <a:pt x="12617" y="15661"/>
                  </a:cubicBezTo>
                  <a:cubicBezTo>
                    <a:pt x="8707" y="10498"/>
                    <a:pt x="4797" y="5335"/>
                    <a:pt x="887" y="172"/>
                  </a:cubicBezTo>
                  <a:cubicBezTo>
                    <a:pt x="796" y="51"/>
                    <a:pt x="671" y="0"/>
                    <a:pt x="549"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23"/>
            <p:cNvSpPr/>
            <p:nvPr/>
          </p:nvSpPr>
          <p:spPr>
            <a:xfrm flipH="1">
              <a:off x="-36445" y="3302500"/>
              <a:ext cx="284325" cy="393225"/>
            </a:xfrm>
            <a:custGeom>
              <a:avLst/>
              <a:gdLst/>
              <a:ahLst/>
              <a:cxnLst/>
              <a:rect l="l" t="t" r="r" b="b"/>
              <a:pathLst>
                <a:path w="11373" h="15729" extrusionOk="0">
                  <a:moveTo>
                    <a:pt x="558" y="0"/>
                  </a:moveTo>
                  <a:cubicBezTo>
                    <a:pt x="277" y="0"/>
                    <a:pt x="1" y="280"/>
                    <a:pt x="210" y="559"/>
                  </a:cubicBezTo>
                  <a:cubicBezTo>
                    <a:pt x="3644" y="5571"/>
                    <a:pt x="7077" y="10559"/>
                    <a:pt x="10511" y="15546"/>
                  </a:cubicBezTo>
                  <a:cubicBezTo>
                    <a:pt x="10594" y="15675"/>
                    <a:pt x="10714" y="15728"/>
                    <a:pt x="10832" y="15728"/>
                  </a:cubicBezTo>
                  <a:cubicBezTo>
                    <a:pt x="11106" y="15728"/>
                    <a:pt x="11373" y="15443"/>
                    <a:pt x="11163" y="15145"/>
                  </a:cubicBezTo>
                  <a:cubicBezTo>
                    <a:pt x="7754" y="10158"/>
                    <a:pt x="4321" y="5170"/>
                    <a:pt x="887" y="183"/>
                  </a:cubicBezTo>
                  <a:cubicBezTo>
                    <a:pt x="803" y="53"/>
                    <a:pt x="680" y="0"/>
                    <a:pt x="558"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23"/>
            <p:cNvSpPr/>
            <p:nvPr/>
          </p:nvSpPr>
          <p:spPr>
            <a:xfrm flipH="1">
              <a:off x="2405" y="3764777"/>
              <a:ext cx="281275" cy="353700"/>
            </a:xfrm>
            <a:custGeom>
              <a:avLst/>
              <a:gdLst/>
              <a:ahLst/>
              <a:cxnLst/>
              <a:rect l="l" t="t" r="r" b="b"/>
              <a:pathLst>
                <a:path w="11251" h="14148" extrusionOk="0">
                  <a:moveTo>
                    <a:pt x="563" y="0"/>
                  </a:moveTo>
                  <a:cubicBezTo>
                    <a:pt x="277" y="0"/>
                    <a:pt x="1" y="284"/>
                    <a:pt x="214" y="567"/>
                  </a:cubicBezTo>
                  <a:cubicBezTo>
                    <a:pt x="3597" y="5028"/>
                    <a:pt x="6981" y="9515"/>
                    <a:pt x="10364" y="13976"/>
                  </a:cubicBezTo>
                  <a:cubicBezTo>
                    <a:pt x="10455" y="14097"/>
                    <a:pt x="10580" y="14147"/>
                    <a:pt x="10702" y="14147"/>
                  </a:cubicBezTo>
                  <a:cubicBezTo>
                    <a:pt x="10985" y="14147"/>
                    <a:pt x="11251" y="13880"/>
                    <a:pt x="11041" y="13600"/>
                  </a:cubicBezTo>
                  <a:cubicBezTo>
                    <a:pt x="7657" y="9114"/>
                    <a:pt x="4274" y="4652"/>
                    <a:pt x="890" y="166"/>
                  </a:cubicBezTo>
                  <a:cubicBezTo>
                    <a:pt x="802" y="49"/>
                    <a:pt x="682" y="0"/>
                    <a:pt x="563"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23"/>
            <p:cNvSpPr/>
            <p:nvPr/>
          </p:nvSpPr>
          <p:spPr>
            <a:xfrm flipH="1">
              <a:off x="-2195" y="4061150"/>
              <a:ext cx="284125" cy="129675"/>
            </a:xfrm>
            <a:custGeom>
              <a:avLst/>
              <a:gdLst/>
              <a:ahLst/>
              <a:cxnLst/>
              <a:rect l="l" t="t" r="r" b="b"/>
              <a:pathLst>
                <a:path w="11365" h="5187" extrusionOk="0">
                  <a:moveTo>
                    <a:pt x="628" y="1"/>
                  </a:moveTo>
                  <a:cubicBezTo>
                    <a:pt x="256" y="1"/>
                    <a:pt x="0" y="539"/>
                    <a:pt x="394" y="714"/>
                  </a:cubicBezTo>
                  <a:cubicBezTo>
                    <a:pt x="3803" y="2193"/>
                    <a:pt x="7186" y="3672"/>
                    <a:pt x="10570" y="5150"/>
                  </a:cubicBezTo>
                  <a:cubicBezTo>
                    <a:pt x="10627" y="5176"/>
                    <a:pt x="10683" y="5187"/>
                    <a:pt x="10737" y="5187"/>
                  </a:cubicBezTo>
                  <a:cubicBezTo>
                    <a:pt x="11109" y="5187"/>
                    <a:pt x="11365" y="4649"/>
                    <a:pt x="10971" y="4474"/>
                  </a:cubicBezTo>
                  <a:cubicBezTo>
                    <a:pt x="7587" y="2995"/>
                    <a:pt x="4179" y="1516"/>
                    <a:pt x="795" y="37"/>
                  </a:cubicBezTo>
                  <a:cubicBezTo>
                    <a:pt x="738" y="12"/>
                    <a:pt x="682" y="1"/>
                    <a:pt x="628"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23"/>
            <p:cNvSpPr/>
            <p:nvPr/>
          </p:nvSpPr>
          <p:spPr>
            <a:xfrm flipH="1">
              <a:off x="127330" y="2410425"/>
              <a:ext cx="95250" cy="95275"/>
            </a:xfrm>
            <a:custGeom>
              <a:avLst/>
              <a:gdLst/>
              <a:ahLst/>
              <a:cxnLst/>
              <a:rect l="l" t="t" r="r" b="b"/>
              <a:pathLst>
                <a:path w="3810" h="3811" extrusionOk="0">
                  <a:moveTo>
                    <a:pt x="1905" y="1"/>
                  </a:moveTo>
                  <a:cubicBezTo>
                    <a:pt x="852" y="1"/>
                    <a:pt x="0" y="853"/>
                    <a:pt x="0" y="1906"/>
                  </a:cubicBezTo>
                  <a:cubicBezTo>
                    <a:pt x="0" y="2958"/>
                    <a:pt x="852" y="3811"/>
                    <a:pt x="1905" y="3811"/>
                  </a:cubicBezTo>
                  <a:cubicBezTo>
                    <a:pt x="2958" y="3811"/>
                    <a:pt x="3810" y="2958"/>
                    <a:pt x="3810" y="1906"/>
                  </a:cubicBezTo>
                  <a:cubicBezTo>
                    <a:pt x="3810" y="853"/>
                    <a:pt x="2958" y="1"/>
                    <a:pt x="1905" y="1"/>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23"/>
            <p:cNvSpPr/>
            <p:nvPr/>
          </p:nvSpPr>
          <p:spPr>
            <a:xfrm flipH="1">
              <a:off x="183080" y="3273225"/>
              <a:ext cx="95275" cy="95250"/>
            </a:xfrm>
            <a:custGeom>
              <a:avLst/>
              <a:gdLst/>
              <a:ahLst/>
              <a:cxnLst/>
              <a:rect l="l" t="t" r="r" b="b"/>
              <a:pathLst>
                <a:path w="3811" h="3810" extrusionOk="0">
                  <a:moveTo>
                    <a:pt x="1905" y="0"/>
                  </a:moveTo>
                  <a:cubicBezTo>
                    <a:pt x="853" y="0"/>
                    <a:pt x="1" y="853"/>
                    <a:pt x="1" y="1905"/>
                  </a:cubicBezTo>
                  <a:cubicBezTo>
                    <a:pt x="1" y="2958"/>
                    <a:pt x="853" y="3810"/>
                    <a:pt x="1905" y="3810"/>
                  </a:cubicBezTo>
                  <a:cubicBezTo>
                    <a:pt x="2958" y="3810"/>
                    <a:pt x="3810" y="2958"/>
                    <a:pt x="3810" y="1905"/>
                  </a:cubicBezTo>
                  <a:cubicBezTo>
                    <a:pt x="3810" y="853"/>
                    <a:pt x="2958" y="0"/>
                    <a:pt x="1905" y="0"/>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97" name="Google Shape;797;p23"/>
          <p:cNvGrpSpPr/>
          <p:nvPr/>
        </p:nvGrpSpPr>
        <p:grpSpPr>
          <a:xfrm rot="5400000" flipH="1">
            <a:off x="-454000" y="5241487"/>
            <a:ext cx="2174309" cy="1310415"/>
            <a:chOff x="-68795" y="4223589"/>
            <a:chExt cx="1124100" cy="852025"/>
          </a:xfrm>
        </p:grpSpPr>
        <p:sp>
          <p:nvSpPr>
            <p:cNvPr id="798" name="Google Shape;798;p23"/>
            <p:cNvSpPr/>
            <p:nvPr/>
          </p:nvSpPr>
          <p:spPr>
            <a:xfrm flipH="1">
              <a:off x="-68795" y="4223589"/>
              <a:ext cx="1124100" cy="85202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9" name="Google Shape;799;p23"/>
            <p:cNvSpPr/>
            <p:nvPr/>
          </p:nvSpPr>
          <p:spPr>
            <a:xfrm flipH="1">
              <a:off x="-61270" y="4305250"/>
              <a:ext cx="982475" cy="765625"/>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0" name="Google Shape;800;p23"/>
            <p:cNvSpPr/>
            <p:nvPr/>
          </p:nvSpPr>
          <p:spPr>
            <a:xfrm rot="4678413" flipH="1">
              <a:off x="-5913" y="4540904"/>
              <a:ext cx="294306" cy="178619"/>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01" name="Google Shape;801;p23"/>
          <p:cNvGrpSpPr/>
          <p:nvPr/>
        </p:nvGrpSpPr>
        <p:grpSpPr>
          <a:xfrm flipH="1">
            <a:off x="10839255" y="3542431"/>
            <a:ext cx="1393477" cy="3333871"/>
            <a:chOff x="-34400" y="2920300"/>
            <a:chExt cx="1006460" cy="2407938"/>
          </a:xfrm>
        </p:grpSpPr>
        <p:sp>
          <p:nvSpPr>
            <p:cNvPr id="802" name="Google Shape;802;p23"/>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23"/>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23"/>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23"/>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06" name="Google Shape;806;p23"/>
          <p:cNvSpPr/>
          <p:nvPr/>
        </p:nvSpPr>
        <p:spPr>
          <a:xfrm>
            <a:off x="10514158" y="116879"/>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7" name="Google Shape;807;p23"/>
          <p:cNvSpPr/>
          <p:nvPr/>
        </p:nvSpPr>
        <p:spPr>
          <a:xfrm>
            <a:off x="-683566" y="229201"/>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8" name="Google Shape;808;p23"/>
          <p:cNvSpPr/>
          <p:nvPr/>
        </p:nvSpPr>
        <p:spPr>
          <a:xfrm flipH="1">
            <a:off x="11392425" y="1497348"/>
            <a:ext cx="1266307" cy="400761"/>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9" name="Google Shape;809;p23"/>
          <p:cNvSpPr/>
          <p:nvPr/>
        </p:nvSpPr>
        <p:spPr>
          <a:xfrm flipH="1">
            <a:off x="87529" y="1665529"/>
            <a:ext cx="1266447" cy="605913"/>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13921020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810"/>
        <p:cNvGrpSpPr/>
        <p:nvPr/>
      </p:nvGrpSpPr>
      <p:grpSpPr>
        <a:xfrm>
          <a:off x="0" y="0"/>
          <a:ext cx="0" cy="0"/>
          <a:chOff x="0" y="0"/>
          <a:chExt cx="0" cy="0"/>
        </a:xfrm>
      </p:grpSpPr>
      <p:grpSp>
        <p:nvGrpSpPr>
          <p:cNvPr id="811" name="Google Shape;811;p24"/>
          <p:cNvGrpSpPr/>
          <p:nvPr/>
        </p:nvGrpSpPr>
        <p:grpSpPr>
          <a:xfrm flipH="1">
            <a:off x="428576" y="4144201"/>
            <a:ext cx="939192" cy="2411283"/>
            <a:chOff x="8049528" y="81447"/>
            <a:chExt cx="1266668" cy="3252044"/>
          </a:xfrm>
        </p:grpSpPr>
        <p:sp>
          <p:nvSpPr>
            <p:cNvPr id="812" name="Google Shape;812;p24"/>
            <p:cNvSpPr/>
            <p:nvPr/>
          </p:nvSpPr>
          <p:spPr>
            <a:xfrm>
              <a:off x="8113524" y="814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3" name="Google Shape;813;p24"/>
            <p:cNvSpPr/>
            <p:nvPr/>
          </p:nvSpPr>
          <p:spPr>
            <a:xfrm>
              <a:off x="8862773" y="13475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24"/>
            <p:cNvSpPr/>
            <p:nvPr/>
          </p:nvSpPr>
          <p:spPr>
            <a:xfrm>
              <a:off x="8049528" y="1875090"/>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24"/>
            <p:cNvSpPr/>
            <p:nvPr/>
          </p:nvSpPr>
          <p:spPr>
            <a:xfrm>
              <a:off x="8591877" y="252059"/>
              <a:ext cx="38572" cy="308143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24"/>
            <p:cNvSpPr/>
            <p:nvPr/>
          </p:nvSpPr>
          <p:spPr>
            <a:xfrm>
              <a:off x="8586274" y="3116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24"/>
            <p:cNvSpPr/>
            <p:nvPr/>
          </p:nvSpPr>
          <p:spPr>
            <a:xfrm>
              <a:off x="8388384" y="5816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24"/>
            <p:cNvSpPr/>
            <p:nvPr/>
          </p:nvSpPr>
          <p:spPr>
            <a:xfrm>
              <a:off x="8587366" y="16127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24"/>
            <p:cNvSpPr/>
            <p:nvPr/>
          </p:nvSpPr>
          <p:spPr>
            <a:xfrm>
              <a:off x="8272233" y="20142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24"/>
            <p:cNvSpPr/>
            <p:nvPr/>
          </p:nvSpPr>
          <p:spPr>
            <a:xfrm>
              <a:off x="8179520" y="20574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21" name="Google Shape;821;p24"/>
          <p:cNvGrpSpPr/>
          <p:nvPr/>
        </p:nvGrpSpPr>
        <p:grpSpPr>
          <a:xfrm>
            <a:off x="10644752" y="1524495"/>
            <a:ext cx="1351395" cy="4803085"/>
            <a:chOff x="8063667" y="81447"/>
            <a:chExt cx="1252529" cy="4451698"/>
          </a:xfrm>
        </p:grpSpPr>
        <p:sp>
          <p:nvSpPr>
            <p:cNvPr id="822" name="Google Shape;822;p24"/>
            <p:cNvSpPr/>
            <p:nvPr/>
          </p:nvSpPr>
          <p:spPr>
            <a:xfrm>
              <a:off x="8113524" y="814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3" name="Google Shape;823;p24"/>
            <p:cNvSpPr/>
            <p:nvPr/>
          </p:nvSpPr>
          <p:spPr>
            <a:xfrm>
              <a:off x="8862773" y="13475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4" name="Google Shape;824;p24"/>
            <p:cNvSpPr/>
            <p:nvPr/>
          </p:nvSpPr>
          <p:spPr>
            <a:xfrm>
              <a:off x="8063667" y="1882553"/>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5" name="Google Shape;825;p24"/>
            <p:cNvSpPr/>
            <p:nvPr/>
          </p:nvSpPr>
          <p:spPr>
            <a:xfrm>
              <a:off x="8591885" y="252073"/>
              <a:ext cx="38584" cy="428107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6" name="Google Shape;826;p24"/>
            <p:cNvSpPr/>
            <p:nvPr/>
          </p:nvSpPr>
          <p:spPr>
            <a:xfrm>
              <a:off x="8586274" y="3116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7" name="Google Shape;827;p24"/>
            <p:cNvSpPr/>
            <p:nvPr/>
          </p:nvSpPr>
          <p:spPr>
            <a:xfrm>
              <a:off x="8388384" y="5816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8" name="Google Shape;828;p24"/>
            <p:cNvSpPr/>
            <p:nvPr/>
          </p:nvSpPr>
          <p:spPr>
            <a:xfrm>
              <a:off x="8587366" y="16127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9" name="Google Shape;829;p24"/>
            <p:cNvSpPr/>
            <p:nvPr/>
          </p:nvSpPr>
          <p:spPr>
            <a:xfrm>
              <a:off x="8272233" y="20142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0" name="Google Shape;830;p24"/>
            <p:cNvSpPr/>
            <p:nvPr/>
          </p:nvSpPr>
          <p:spPr>
            <a:xfrm>
              <a:off x="8179520" y="20574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31" name="Google Shape;831;p2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32" name="Google Shape;832;p24"/>
          <p:cNvSpPr txBox="1">
            <a:spLocks noGrp="1"/>
          </p:cNvSpPr>
          <p:nvPr>
            <p:ph type="title" idx="2"/>
          </p:nvPr>
        </p:nvSpPr>
        <p:spPr>
          <a:xfrm>
            <a:off x="3233133" y="1954467"/>
            <a:ext cx="26376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33" name="Google Shape;833;p24"/>
          <p:cNvSpPr txBox="1">
            <a:spLocks noGrp="1"/>
          </p:cNvSpPr>
          <p:nvPr>
            <p:ph type="subTitle" idx="1"/>
          </p:nvPr>
        </p:nvSpPr>
        <p:spPr>
          <a:xfrm>
            <a:off x="3233133" y="2570216"/>
            <a:ext cx="2637600" cy="70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34" name="Google Shape;834;p24"/>
          <p:cNvSpPr txBox="1">
            <a:spLocks noGrp="1"/>
          </p:cNvSpPr>
          <p:nvPr>
            <p:ph type="title" idx="3"/>
          </p:nvPr>
        </p:nvSpPr>
        <p:spPr>
          <a:xfrm>
            <a:off x="7414444" y="1954467"/>
            <a:ext cx="26376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35" name="Google Shape;835;p24"/>
          <p:cNvSpPr txBox="1">
            <a:spLocks noGrp="1"/>
          </p:cNvSpPr>
          <p:nvPr>
            <p:ph type="subTitle" idx="4"/>
          </p:nvPr>
        </p:nvSpPr>
        <p:spPr>
          <a:xfrm>
            <a:off x="7414436" y="2570216"/>
            <a:ext cx="2637600" cy="70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36" name="Google Shape;836;p24"/>
          <p:cNvSpPr txBox="1">
            <a:spLocks noGrp="1"/>
          </p:cNvSpPr>
          <p:nvPr>
            <p:ph type="title" idx="5"/>
          </p:nvPr>
        </p:nvSpPr>
        <p:spPr>
          <a:xfrm>
            <a:off x="3233133" y="3865667"/>
            <a:ext cx="26376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37" name="Google Shape;837;p24"/>
          <p:cNvSpPr txBox="1">
            <a:spLocks noGrp="1"/>
          </p:cNvSpPr>
          <p:nvPr>
            <p:ph type="subTitle" idx="6"/>
          </p:nvPr>
        </p:nvSpPr>
        <p:spPr>
          <a:xfrm>
            <a:off x="3233133" y="4481416"/>
            <a:ext cx="2637600" cy="70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38" name="Google Shape;838;p24"/>
          <p:cNvSpPr txBox="1">
            <a:spLocks noGrp="1"/>
          </p:cNvSpPr>
          <p:nvPr>
            <p:ph type="title" idx="7"/>
          </p:nvPr>
        </p:nvSpPr>
        <p:spPr>
          <a:xfrm>
            <a:off x="7414444" y="3865667"/>
            <a:ext cx="26376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39" name="Google Shape;839;p24"/>
          <p:cNvSpPr txBox="1">
            <a:spLocks noGrp="1"/>
          </p:cNvSpPr>
          <p:nvPr>
            <p:ph type="subTitle" idx="8"/>
          </p:nvPr>
        </p:nvSpPr>
        <p:spPr>
          <a:xfrm>
            <a:off x="7414436" y="4481416"/>
            <a:ext cx="2637600" cy="70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840" name="Google Shape;840;p24"/>
          <p:cNvGrpSpPr/>
          <p:nvPr/>
        </p:nvGrpSpPr>
        <p:grpSpPr>
          <a:xfrm>
            <a:off x="0" y="5790636"/>
            <a:ext cx="12192000" cy="768387"/>
            <a:chOff x="0" y="4571577"/>
            <a:chExt cx="9144000" cy="576290"/>
          </a:xfrm>
        </p:grpSpPr>
        <p:sp>
          <p:nvSpPr>
            <p:cNvPr id="841" name="Google Shape;841;p24"/>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2" name="Google Shape;842;p24"/>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3" name="Google Shape;843;p24"/>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24"/>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24"/>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24"/>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24"/>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24"/>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24"/>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24"/>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51" name="Google Shape;851;p24"/>
          <p:cNvSpPr/>
          <p:nvPr/>
        </p:nvSpPr>
        <p:spPr>
          <a:xfrm>
            <a:off x="3636" y="-30866"/>
            <a:ext cx="1003939" cy="1673417"/>
          </a:xfrm>
          <a:custGeom>
            <a:avLst/>
            <a:gdLst/>
            <a:ahLst/>
            <a:cxnLst/>
            <a:rect l="l" t="t" r="r" b="b"/>
            <a:pathLst>
              <a:path w="38028" h="63387" extrusionOk="0">
                <a:moveTo>
                  <a:pt x="28646" y="1"/>
                </a:moveTo>
                <a:lnTo>
                  <a:pt x="0" y="617"/>
                </a:lnTo>
                <a:lnTo>
                  <a:pt x="0" y="63386"/>
                </a:lnTo>
                <a:cubicBezTo>
                  <a:pt x="1895" y="53503"/>
                  <a:pt x="19516" y="40059"/>
                  <a:pt x="25108" y="35106"/>
                </a:cubicBezTo>
                <a:cubicBezTo>
                  <a:pt x="30677" y="30176"/>
                  <a:pt x="38027" y="24584"/>
                  <a:pt x="38027" y="14312"/>
                </a:cubicBezTo>
                <a:cubicBezTo>
                  <a:pt x="38027" y="4041"/>
                  <a:pt x="28646" y="1"/>
                  <a:pt x="28646" y="1"/>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2" name="Google Shape;852;p24"/>
          <p:cNvSpPr/>
          <p:nvPr/>
        </p:nvSpPr>
        <p:spPr>
          <a:xfrm>
            <a:off x="-522866" y="2171224"/>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3" name="Google Shape;853;p24"/>
          <p:cNvSpPr/>
          <p:nvPr/>
        </p:nvSpPr>
        <p:spPr>
          <a:xfrm>
            <a:off x="10699934" y="526584"/>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54" name="Google Shape;854;p24"/>
          <p:cNvSpPr/>
          <p:nvPr/>
        </p:nvSpPr>
        <p:spPr>
          <a:xfrm>
            <a:off x="8781157" y="-18267"/>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55" name="Google Shape;855;p24"/>
          <p:cNvGrpSpPr/>
          <p:nvPr/>
        </p:nvGrpSpPr>
        <p:grpSpPr>
          <a:xfrm>
            <a:off x="0" y="5883900"/>
            <a:ext cx="12192000" cy="1183117"/>
            <a:chOff x="0" y="4260525"/>
            <a:chExt cx="9144000" cy="887338"/>
          </a:xfrm>
        </p:grpSpPr>
        <p:sp>
          <p:nvSpPr>
            <p:cNvPr id="856" name="Google Shape;856;p24"/>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24"/>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24"/>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24"/>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24"/>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24"/>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24"/>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24"/>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24"/>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24"/>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40506177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866"/>
        <p:cNvGrpSpPr/>
        <p:nvPr/>
      </p:nvGrpSpPr>
      <p:grpSpPr>
        <a:xfrm>
          <a:off x="0" y="0"/>
          <a:ext cx="0" cy="0"/>
          <a:chOff x="0" y="0"/>
          <a:chExt cx="0" cy="0"/>
        </a:xfrm>
      </p:grpSpPr>
      <p:sp>
        <p:nvSpPr>
          <p:cNvPr id="867" name="Google Shape;867;p25"/>
          <p:cNvSpPr txBox="1">
            <a:spLocks noGrp="1"/>
          </p:cNvSpPr>
          <p:nvPr>
            <p:ph type="subTitle" idx="1"/>
          </p:nvPr>
        </p:nvSpPr>
        <p:spPr>
          <a:xfrm>
            <a:off x="1217617" y="4163309"/>
            <a:ext cx="2284800" cy="548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868" name="Google Shape;868;p25"/>
          <p:cNvSpPr txBox="1">
            <a:spLocks noGrp="1"/>
          </p:cNvSpPr>
          <p:nvPr>
            <p:ph type="subTitle" idx="2"/>
          </p:nvPr>
        </p:nvSpPr>
        <p:spPr>
          <a:xfrm>
            <a:off x="1217617" y="3622167"/>
            <a:ext cx="2284800" cy="39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1pPr>
            <a:lvl2pPr lvl="1"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2pPr>
            <a:lvl3pPr lvl="2"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3pPr>
            <a:lvl4pPr lvl="3"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4pPr>
            <a:lvl5pPr lvl="4"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5pPr>
            <a:lvl6pPr lvl="5"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6pPr>
            <a:lvl7pPr lvl="6"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7pPr>
            <a:lvl8pPr lvl="7"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8pPr>
            <a:lvl9pPr lvl="8"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9pPr>
          </a:lstStyle>
          <a:p>
            <a:endParaRPr/>
          </a:p>
        </p:txBody>
      </p:sp>
      <p:sp>
        <p:nvSpPr>
          <p:cNvPr id="869" name="Google Shape;869;p25"/>
          <p:cNvSpPr txBox="1">
            <a:spLocks noGrp="1"/>
          </p:cNvSpPr>
          <p:nvPr>
            <p:ph type="subTitle" idx="3"/>
          </p:nvPr>
        </p:nvSpPr>
        <p:spPr>
          <a:xfrm>
            <a:off x="3712451" y="4163309"/>
            <a:ext cx="2284800" cy="54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870" name="Google Shape;870;p25"/>
          <p:cNvSpPr txBox="1">
            <a:spLocks noGrp="1"/>
          </p:cNvSpPr>
          <p:nvPr>
            <p:ph type="subTitle" idx="4"/>
          </p:nvPr>
        </p:nvSpPr>
        <p:spPr>
          <a:xfrm>
            <a:off x="3712451" y="3622167"/>
            <a:ext cx="2284800" cy="39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1pPr>
            <a:lvl2pPr lvl="1"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2pPr>
            <a:lvl3pPr lvl="2"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3pPr>
            <a:lvl4pPr lvl="3"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4pPr>
            <a:lvl5pPr lvl="4"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5pPr>
            <a:lvl6pPr lvl="5"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6pPr>
            <a:lvl7pPr lvl="6"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7pPr>
            <a:lvl8pPr lvl="7"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8pPr>
            <a:lvl9pPr lvl="8"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9pPr>
          </a:lstStyle>
          <a:p>
            <a:endParaRPr/>
          </a:p>
        </p:txBody>
      </p:sp>
      <p:sp>
        <p:nvSpPr>
          <p:cNvPr id="871" name="Google Shape;871;p25"/>
          <p:cNvSpPr txBox="1">
            <a:spLocks noGrp="1"/>
          </p:cNvSpPr>
          <p:nvPr>
            <p:ph type="subTitle" idx="5"/>
          </p:nvPr>
        </p:nvSpPr>
        <p:spPr>
          <a:xfrm>
            <a:off x="6202805" y="4163309"/>
            <a:ext cx="2284800" cy="54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872" name="Google Shape;872;p25"/>
          <p:cNvSpPr txBox="1">
            <a:spLocks noGrp="1"/>
          </p:cNvSpPr>
          <p:nvPr>
            <p:ph type="subTitle" idx="6"/>
          </p:nvPr>
        </p:nvSpPr>
        <p:spPr>
          <a:xfrm>
            <a:off x="6202800" y="3622167"/>
            <a:ext cx="2284800" cy="39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1pPr>
            <a:lvl2pPr lvl="1"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2pPr>
            <a:lvl3pPr lvl="2"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3pPr>
            <a:lvl4pPr lvl="3"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4pPr>
            <a:lvl5pPr lvl="4"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5pPr>
            <a:lvl6pPr lvl="5"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6pPr>
            <a:lvl7pPr lvl="6"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7pPr>
            <a:lvl8pPr lvl="7"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8pPr>
            <a:lvl9pPr lvl="8"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9pPr>
          </a:lstStyle>
          <a:p>
            <a:endParaRPr/>
          </a:p>
        </p:txBody>
      </p:sp>
      <p:sp>
        <p:nvSpPr>
          <p:cNvPr id="873" name="Google Shape;873;p25"/>
          <p:cNvSpPr txBox="1">
            <a:spLocks noGrp="1"/>
          </p:cNvSpPr>
          <p:nvPr>
            <p:ph type="subTitle" idx="7"/>
          </p:nvPr>
        </p:nvSpPr>
        <p:spPr>
          <a:xfrm>
            <a:off x="8691849" y="4163309"/>
            <a:ext cx="2284800" cy="54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874" name="Google Shape;874;p25"/>
          <p:cNvSpPr txBox="1">
            <a:spLocks noGrp="1"/>
          </p:cNvSpPr>
          <p:nvPr>
            <p:ph type="subTitle" idx="8"/>
          </p:nvPr>
        </p:nvSpPr>
        <p:spPr>
          <a:xfrm>
            <a:off x="8691851" y="3622167"/>
            <a:ext cx="2284800" cy="39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1pPr>
            <a:lvl2pPr lvl="1"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2pPr>
            <a:lvl3pPr lvl="2"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3pPr>
            <a:lvl4pPr lvl="3"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4pPr>
            <a:lvl5pPr lvl="4"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5pPr>
            <a:lvl6pPr lvl="5"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6pPr>
            <a:lvl7pPr lvl="6"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7pPr>
            <a:lvl8pPr lvl="7"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8pPr>
            <a:lvl9pPr lvl="8" algn="ctr" rtl="0">
              <a:lnSpc>
                <a:spcPct val="100000"/>
              </a:lnSpc>
              <a:spcBef>
                <a:spcPts val="0"/>
              </a:spcBef>
              <a:spcAft>
                <a:spcPts val="0"/>
              </a:spcAft>
              <a:buSzPts val="2500"/>
              <a:buFont typeface="Chau Philomene One"/>
              <a:buNone/>
              <a:defRPr sz="3333">
                <a:latin typeface="Chau Philomene One"/>
                <a:ea typeface="Chau Philomene One"/>
                <a:cs typeface="Chau Philomene One"/>
                <a:sym typeface="Chau Philomene One"/>
              </a:defRPr>
            </a:lvl9pPr>
          </a:lstStyle>
          <a:p>
            <a:endParaRPr/>
          </a:p>
        </p:txBody>
      </p:sp>
      <p:sp>
        <p:nvSpPr>
          <p:cNvPr id="875" name="Google Shape;875;p2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876" name="Google Shape;876;p25"/>
          <p:cNvGrpSpPr/>
          <p:nvPr/>
        </p:nvGrpSpPr>
        <p:grpSpPr>
          <a:xfrm>
            <a:off x="0" y="5695464"/>
            <a:ext cx="12192000" cy="1183117"/>
            <a:chOff x="0" y="4260525"/>
            <a:chExt cx="9144000" cy="887338"/>
          </a:xfrm>
        </p:grpSpPr>
        <p:sp>
          <p:nvSpPr>
            <p:cNvPr id="877" name="Google Shape;877;p25"/>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8" name="Google Shape;878;p25"/>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9" name="Google Shape;879;p25"/>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0" name="Google Shape;880;p25"/>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1" name="Google Shape;881;p25"/>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2" name="Google Shape;882;p25"/>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3" name="Google Shape;883;p25"/>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4" name="Google Shape;884;p25"/>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5" name="Google Shape;885;p25"/>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6" name="Google Shape;886;p25"/>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87" name="Google Shape;887;p25"/>
          <p:cNvGrpSpPr/>
          <p:nvPr/>
        </p:nvGrpSpPr>
        <p:grpSpPr>
          <a:xfrm rot="-5530482">
            <a:off x="8712643" y="3292299"/>
            <a:ext cx="2075877" cy="5490511"/>
            <a:chOff x="-34400" y="2920300"/>
            <a:chExt cx="1006460" cy="2407938"/>
          </a:xfrm>
        </p:grpSpPr>
        <p:sp>
          <p:nvSpPr>
            <p:cNvPr id="888" name="Google Shape;888;p25"/>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9" name="Google Shape;889;p25"/>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0" name="Google Shape;890;p25"/>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1" name="Google Shape;891;p25"/>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92" name="Google Shape;892;p25"/>
          <p:cNvGrpSpPr/>
          <p:nvPr/>
        </p:nvGrpSpPr>
        <p:grpSpPr>
          <a:xfrm>
            <a:off x="-53379" y="4979939"/>
            <a:ext cx="5661928" cy="1912080"/>
            <a:chOff x="-11586" y="3723575"/>
            <a:chExt cx="4246446" cy="1434060"/>
          </a:xfrm>
        </p:grpSpPr>
        <p:sp>
          <p:nvSpPr>
            <p:cNvPr id="893" name="Google Shape;893;p25"/>
            <p:cNvSpPr/>
            <p:nvPr/>
          </p:nvSpPr>
          <p:spPr>
            <a:xfrm>
              <a:off x="-11586" y="3723575"/>
              <a:ext cx="2288234" cy="143406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4" name="Google Shape;894;p25"/>
            <p:cNvSpPr/>
            <p:nvPr/>
          </p:nvSpPr>
          <p:spPr>
            <a:xfrm>
              <a:off x="-4480" y="3907279"/>
              <a:ext cx="2146401" cy="1250350"/>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5" name="Google Shape;895;p25"/>
            <p:cNvSpPr/>
            <p:nvPr/>
          </p:nvSpPr>
          <p:spPr>
            <a:xfrm>
              <a:off x="1946626" y="4388188"/>
              <a:ext cx="2288234" cy="76936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6" name="Google Shape;896;p25"/>
            <p:cNvSpPr/>
            <p:nvPr/>
          </p:nvSpPr>
          <p:spPr>
            <a:xfrm>
              <a:off x="1945675" y="4579348"/>
              <a:ext cx="2146401" cy="578227"/>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97" name="Google Shape;897;p25"/>
          <p:cNvSpPr/>
          <p:nvPr/>
        </p:nvSpPr>
        <p:spPr>
          <a:xfrm>
            <a:off x="-36303" y="6116810"/>
            <a:ext cx="2861868" cy="770969"/>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91306394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898"/>
        <p:cNvGrpSpPr/>
        <p:nvPr/>
      </p:nvGrpSpPr>
      <p:grpSpPr>
        <a:xfrm>
          <a:off x="0" y="0"/>
          <a:ext cx="0" cy="0"/>
          <a:chOff x="0" y="0"/>
          <a:chExt cx="0" cy="0"/>
        </a:xfrm>
      </p:grpSpPr>
      <p:grpSp>
        <p:nvGrpSpPr>
          <p:cNvPr id="899" name="Google Shape;899;p26"/>
          <p:cNvGrpSpPr/>
          <p:nvPr/>
        </p:nvGrpSpPr>
        <p:grpSpPr>
          <a:xfrm>
            <a:off x="-17253" y="5581018"/>
            <a:ext cx="12192000" cy="1183117"/>
            <a:chOff x="0" y="4260525"/>
            <a:chExt cx="9144000" cy="887338"/>
          </a:xfrm>
        </p:grpSpPr>
        <p:sp>
          <p:nvSpPr>
            <p:cNvPr id="900" name="Google Shape;900;p26"/>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26"/>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26"/>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26"/>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26"/>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26"/>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26"/>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26"/>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26"/>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26"/>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10" name="Google Shape;910;p2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11" name="Google Shape;911;p26"/>
          <p:cNvSpPr txBox="1">
            <a:spLocks noGrp="1"/>
          </p:cNvSpPr>
          <p:nvPr>
            <p:ph type="title" idx="2"/>
          </p:nvPr>
        </p:nvSpPr>
        <p:spPr>
          <a:xfrm>
            <a:off x="1468233" y="2408229"/>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12" name="Google Shape;912;p26"/>
          <p:cNvSpPr txBox="1">
            <a:spLocks noGrp="1"/>
          </p:cNvSpPr>
          <p:nvPr>
            <p:ph type="subTitle" idx="1"/>
          </p:nvPr>
        </p:nvSpPr>
        <p:spPr>
          <a:xfrm>
            <a:off x="1468233" y="2897629"/>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13" name="Google Shape;913;p26"/>
          <p:cNvSpPr txBox="1">
            <a:spLocks noGrp="1"/>
          </p:cNvSpPr>
          <p:nvPr>
            <p:ph type="title" idx="3"/>
          </p:nvPr>
        </p:nvSpPr>
        <p:spPr>
          <a:xfrm>
            <a:off x="4758897" y="2408229"/>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14" name="Google Shape;914;p26"/>
          <p:cNvSpPr txBox="1">
            <a:spLocks noGrp="1"/>
          </p:cNvSpPr>
          <p:nvPr>
            <p:ph type="subTitle" idx="4"/>
          </p:nvPr>
        </p:nvSpPr>
        <p:spPr>
          <a:xfrm>
            <a:off x="4758897" y="2897629"/>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15" name="Google Shape;915;p26"/>
          <p:cNvSpPr txBox="1">
            <a:spLocks noGrp="1"/>
          </p:cNvSpPr>
          <p:nvPr>
            <p:ph type="title" idx="5"/>
          </p:nvPr>
        </p:nvSpPr>
        <p:spPr>
          <a:xfrm>
            <a:off x="1468233" y="4607531"/>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16" name="Google Shape;916;p26"/>
          <p:cNvSpPr txBox="1">
            <a:spLocks noGrp="1"/>
          </p:cNvSpPr>
          <p:nvPr>
            <p:ph type="subTitle" idx="6"/>
          </p:nvPr>
        </p:nvSpPr>
        <p:spPr>
          <a:xfrm>
            <a:off x="1468233" y="5096964"/>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17" name="Google Shape;917;p26"/>
          <p:cNvSpPr txBox="1">
            <a:spLocks noGrp="1"/>
          </p:cNvSpPr>
          <p:nvPr>
            <p:ph type="title" idx="7"/>
          </p:nvPr>
        </p:nvSpPr>
        <p:spPr>
          <a:xfrm>
            <a:off x="4758897" y="4607531"/>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18" name="Google Shape;918;p26"/>
          <p:cNvSpPr txBox="1">
            <a:spLocks noGrp="1"/>
          </p:cNvSpPr>
          <p:nvPr>
            <p:ph type="subTitle" idx="8"/>
          </p:nvPr>
        </p:nvSpPr>
        <p:spPr>
          <a:xfrm>
            <a:off x="4758897" y="5096964"/>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19" name="Google Shape;919;p26"/>
          <p:cNvSpPr txBox="1">
            <a:spLocks noGrp="1"/>
          </p:cNvSpPr>
          <p:nvPr>
            <p:ph type="title" idx="9"/>
          </p:nvPr>
        </p:nvSpPr>
        <p:spPr>
          <a:xfrm>
            <a:off x="8075635" y="2408229"/>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20" name="Google Shape;920;p26"/>
          <p:cNvSpPr txBox="1">
            <a:spLocks noGrp="1"/>
          </p:cNvSpPr>
          <p:nvPr>
            <p:ph type="subTitle" idx="13"/>
          </p:nvPr>
        </p:nvSpPr>
        <p:spPr>
          <a:xfrm>
            <a:off x="8075635" y="2897629"/>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21" name="Google Shape;921;p26"/>
          <p:cNvSpPr txBox="1">
            <a:spLocks noGrp="1"/>
          </p:cNvSpPr>
          <p:nvPr>
            <p:ph type="title" idx="14"/>
          </p:nvPr>
        </p:nvSpPr>
        <p:spPr>
          <a:xfrm>
            <a:off x="8075635" y="4607531"/>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22" name="Google Shape;922;p26"/>
          <p:cNvSpPr txBox="1">
            <a:spLocks noGrp="1"/>
          </p:cNvSpPr>
          <p:nvPr>
            <p:ph type="subTitle" idx="15"/>
          </p:nvPr>
        </p:nvSpPr>
        <p:spPr>
          <a:xfrm>
            <a:off x="8075635" y="5096964"/>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923" name="Google Shape;923;p26"/>
          <p:cNvGrpSpPr/>
          <p:nvPr/>
        </p:nvGrpSpPr>
        <p:grpSpPr>
          <a:xfrm>
            <a:off x="0" y="5680700"/>
            <a:ext cx="12192000" cy="1183117"/>
            <a:chOff x="0" y="4260525"/>
            <a:chExt cx="9144000" cy="887338"/>
          </a:xfrm>
        </p:grpSpPr>
        <p:sp>
          <p:nvSpPr>
            <p:cNvPr id="924" name="Google Shape;924;p26"/>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5" name="Google Shape;925;p26"/>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6" name="Google Shape;926;p26"/>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7" name="Google Shape;927;p26"/>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8" name="Google Shape;928;p26"/>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9" name="Google Shape;929;p26"/>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0" name="Google Shape;930;p26"/>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1" name="Google Shape;931;p26"/>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2" name="Google Shape;932;p26"/>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3" name="Google Shape;933;p26"/>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34" name="Google Shape;934;p26"/>
          <p:cNvGrpSpPr/>
          <p:nvPr/>
        </p:nvGrpSpPr>
        <p:grpSpPr>
          <a:xfrm rot="575765">
            <a:off x="-258860" y="4607672"/>
            <a:ext cx="1415003" cy="2127553"/>
            <a:chOff x="3020522" y="3839455"/>
            <a:chExt cx="1061260" cy="1595677"/>
          </a:xfrm>
        </p:grpSpPr>
        <p:sp>
          <p:nvSpPr>
            <p:cNvPr id="935" name="Google Shape;935;p26"/>
            <p:cNvSpPr/>
            <p:nvPr/>
          </p:nvSpPr>
          <p:spPr>
            <a:xfrm>
              <a:off x="3020522" y="3839455"/>
              <a:ext cx="1061260" cy="1595673"/>
            </a:xfrm>
            <a:custGeom>
              <a:avLst/>
              <a:gdLst/>
              <a:ahLst/>
              <a:cxnLst/>
              <a:rect l="l" t="t" r="r" b="b"/>
              <a:pathLst>
                <a:path w="25389" h="38174" extrusionOk="0">
                  <a:moveTo>
                    <a:pt x="11225" y="1"/>
                  </a:moveTo>
                  <a:cubicBezTo>
                    <a:pt x="10430" y="1"/>
                    <a:pt x="9478" y="573"/>
                    <a:pt x="8371" y="1690"/>
                  </a:cubicBezTo>
                  <a:cubicBezTo>
                    <a:pt x="5639" y="4397"/>
                    <a:pt x="6391" y="11089"/>
                    <a:pt x="7319" y="17755"/>
                  </a:cubicBezTo>
                  <a:cubicBezTo>
                    <a:pt x="7562" y="19469"/>
                    <a:pt x="7530" y="20086"/>
                    <a:pt x="7305" y="20086"/>
                  </a:cubicBezTo>
                  <a:cubicBezTo>
                    <a:pt x="6725" y="20086"/>
                    <a:pt x="4864" y="15986"/>
                    <a:pt x="3150" y="15986"/>
                  </a:cubicBezTo>
                  <a:cubicBezTo>
                    <a:pt x="2932" y="15986"/>
                    <a:pt x="2717" y="16052"/>
                    <a:pt x="2506" y="16201"/>
                  </a:cubicBezTo>
                  <a:cubicBezTo>
                    <a:pt x="0" y="17981"/>
                    <a:pt x="1479" y="21941"/>
                    <a:pt x="3559" y="23294"/>
                  </a:cubicBezTo>
                  <a:cubicBezTo>
                    <a:pt x="5639" y="24648"/>
                    <a:pt x="7018" y="26327"/>
                    <a:pt x="5765" y="27379"/>
                  </a:cubicBezTo>
                  <a:cubicBezTo>
                    <a:pt x="5599" y="27515"/>
                    <a:pt x="5432" y="27571"/>
                    <a:pt x="5264" y="27571"/>
                  </a:cubicBezTo>
                  <a:cubicBezTo>
                    <a:pt x="4443" y="27571"/>
                    <a:pt x="3597" y="26239"/>
                    <a:pt x="2852" y="26239"/>
                  </a:cubicBezTo>
                  <a:cubicBezTo>
                    <a:pt x="2589" y="26239"/>
                    <a:pt x="2338" y="26405"/>
                    <a:pt x="2105" y="26853"/>
                  </a:cubicBezTo>
                  <a:cubicBezTo>
                    <a:pt x="1278" y="28382"/>
                    <a:pt x="2306" y="32091"/>
                    <a:pt x="6491" y="34773"/>
                  </a:cubicBezTo>
                  <a:cubicBezTo>
                    <a:pt x="7694" y="35550"/>
                    <a:pt x="9123" y="36227"/>
                    <a:pt x="10877" y="36778"/>
                  </a:cubicBezTo>
                  <a:cubicBezTo>
                    <a:pt x="13861" y="37682"/>
                    <a:pt x="16524" y="38173"/>
                    <a:pt x="18738" y="38173"/>
                  </a:cubicBezTo>
                  <a:cubicBezTo>
                    <a:pt x="20821" y="38173"/>
                    <a:pt x="22506" y="37739"/>
                    <a:pt x="23685" y="36803"/>
                  </a:cubicBezTo>
                  <a:cubicBezTo>
                    <a:pt x="24537" y="36101"/>
                    <a:pt x="25113" y="35174"/>
                    <a:pt x="25389" y="33946"/>
                  </a:cubicBezTo>
                  <a:cubicBezTo>
                    <a:pt x="25389" y="33946"/>
                    <a:pt x="21649" y="7936"/>
                    <a:pt x="18639" y="7936"/>
                  </a:cubicBezTo>
                  <a:cubicBezTo>
                    <a:pt x="18591" y="7936"/>
                    <a:pt x="18544" y="7942"/>
                    <a:pt x="18497" y="7956"/>
                  </a:cubicBezTo>
                  <a:cubicBezTo>
                    <a:pt x="15501" y="8773"/>
                    <a:pt x="16687" y="12745"/>
                    <a:pt x="15412" y="12745"/>
                  </a:cubicBezTo>
                  <a:cubicBezTo>
                    <a:pt x="15396" y="12745"/>
                    <a:pt x="15380" y="12744"/>
                    <a:pt x="15364" y="12743"/>
                  </a:cubicBezTo>
                  <a:cubicBezTo>
                    <a:pt x="14010" y="12643"/>
                    <a:pt x="14537" y="7830"/>
                    <a:pt x="13684" y="3670"/>
                  </a:cubicBezTo>
                  <a:cubicBezTo>
                    <a:pt x="13196" y="1196"/>
                    <a:pt x="12374" y="1"/>
                    <a:pt x="112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6" name="Google Shape;936;p26"/>
            <p:cNvSpPr/>
            <p:nvPr/>
          </p:nvSpPr>
          <p:spPr>
            <a:xfrm>
              <a:off x="3208040" y="4053768"/>
              <a:ext cx="803563" cy="1381365"/>
            </a:xfrm>
            <a:custGeom>
              <a:avLst/>
              <a:gdLst/>
              <a:ahLst/>
              <a:cxnLst/>
              <a:rect l="l" t="t" r="r" b="b"/>
              <a:pathLst>
                <a:path w="19224" h="33047" extrusionOk="0">
                  <a:moveTo>
                    <a:pt x="5992" y="1"/>
                  </a:moveTo>
                  <a:cubicBezTo>
                    <a:pt x="5848" y="1"/>
                    <a:pt x="5697" y="32"/>
                    <a:pt x="5539" y="97"/>
                  </a:cubicBezTo>
                  <a:cubicBezTo>
                    <a:pt x="2532" y="1350"/>
                    <a:pt x="3559" y="5435"/>
                    <a:pt x="4286" y="8668"/>
                  </a:cubicBezTo>
                  <a:cubicBezTo>
                    <a:pt x="5038" y="11902"/>
                    <a:pt x="5965" y="16914"/>
                    <a:pt x="4411" y="17340"/>
                  </a:cubicBezTo>
                  <a:cubicBezTo>
                    <a:pt x="4274" y="17375"/>
                    <a:pt x="4138" y="17390"/>
                    <a:pt x="4004" y="17390"/>
                  </a:cubicBezTo>
                  <a:cubicBezTo>
                    <a:pt x="3008" y="17390"/>
                    <a:pt x="2112" y="16548"/>
                    <a:pt x="1670" y="16548"/>
                  </a:cubicBezTo>
                  <a:cubicBezTo>
                    <a:pt x="1484" y="16548"/>
                    <a:pt x="1379" y="16696"/>
                    <a:pt x="1379" y="17115"/>
                  </a:cubicBezTo>
                  <a:cubicBezTo>
                    <a:pt x="1379" y="18694"/>
                    <a:pt x="4812" y="21300"/>
                    <a:pt x="2406" y="23180"/>
                  </a:cubicBezTo>
                  <a:cubicBezTo>
                    <a:pt x="376" y="24784"/>
                    <a:pt x="0" y="25711"/>
                    <a:pt x="2005" y="29646"/>
                  </a:cubicBezTo>
                  <a:cubicBezTo>
                    <a:pt x="3208" y="30423"/>
                    <a:pt x="4637" y="31100"/>
                    <a:pt x="6391" y="31651"/>
                  </a:cubicBezTo>
                  <a:cubicBezTo>
                    <a:pt x="9375" y="32555"/>
                    <a:pt x="12038" y="33046"/>
                    <a:pt x="14252" y="33046"/>
                  </a:cubicBezTo>
                  <a:cubicBezTo>
                    <a:pt x="16335" y="33046"/>
                    <a:pt x="18020" y="32612"/>
                    <a:pt x="19199" y="31676"/>
                  </a:cubicBezTo>
                  <a:lnTo>
                    <a:pt x="19224" y="28092"/>
                  </a:lnTo>
                  <a:cubicBezTo>
                    <a:pt x="19224" y="28092"/>
                    <a:pt x="16417" y="8869"/>
                    <a:pt x="14537" y="8343"/>
                  </a:cubicBezTo>
                  <a:cubicBezTo>
                    <a:pt x="14441" y="8317"/>
                    <a:pt x="14348" y="8305"/>
                    <a:pt x="14259" y="8305"/>
                  </a:cubicBezTo>
                  <a:cubicBezTo>
                    <a:pt x="12793" y="8305"/>
                    <a:pt x="12193" y="11558"/>
                    <a:pt x="11039" y="11558"/>
                  </a:cubicBezTo>
                  <a:cubicBezTo>
                    <a:pt x="10887" y="11558"/>
                    <a:pt x="10726" y="11502"/>
                    <a:pt x="10552" y="11375"/>
                  </a:cubicBezTo>
                  <a:cubicBezTo>
                    <a:pt x="9079" y="10282"/>
                    <a:pt x="8619" y="1"/>
                    <a:pt x="59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26"/>
            <p:cNvSpPr/>
            <p:nvPr/>
          </p:nvSpPr>
          <p:spPr>
            <a:xfrm>
              <a:off x="3531912" y="4495935"/>
              <a:ext cx="241688" cy="889211"/>
            </a:xfrm>
            <a:custGeom>
              <a:avLst/>
              <a:gdLst/>
              <a:ahLst/>
              <a:cxnLst/>
              <a:rect l="l" t="t" r="r" b="b"/>
              <a:pathLst>
                <a:path w="5782" h="21273" extrusionOk="0">
                  <a:moveTo>
                    <a:pt x="504" y="0"/>
                  </a:moveTo>
                  <a:cubicBezTo>
                    <a:pt x="246" y="0"/>
                    <a:pt x="1" y="193"/>
                    <a:pt x="122" y="496"/>
                  </a:cubicBezTo>
                  <a:cubicBezTo>
                    <a:pt x="1751" y="4507"/>
                    <a:pt x="2628" y="8842"/>
                    <a:pt x="3506" y="13078"/>
                  </a:cubicBezTo>
                  <a:cubicBezTo>
                    <a:pt x="4032" y="15710"/>
                    <a:pt x="4508" y="18316"/>
                    <a:pt x="4909" y="20973"/>
                  </a:cubicBezTo>
                  <a:cubicBezTo>
                    <a:pt x="4949" y="21182"/>
                    <a:pt x="5100" y="21272"/>
                    <a:pt x="5262" y="21272"/>
                  </a:cubicBezTo>
                  <a:cubicBezTo>
                    <a:pt x="5508" y="21272"/>
                    <a:pt x="5782" y="21064"/>
                    <a:pt x="5736" y="20747"/>
                  </a:cubicBezTo>
                  <a:cubicBezTo>
                    <a:pt x="5310" y="18116"/>
                    <a:pt x="4834" y="15484"/>
                    <a:pt x="4308" y="12852"/>
                  </a:cubicBezTo>
                  <a:cubicBezTo>
                    <a:pt x="3455" y="8642"/>
                    <a:pt x="2578" y="4281"/>
                    <a:pt x="924" y="271"/>
                  </a:cubicBezTo>
                  <a:cubicBezTo>
                    <a:pt x="845" y="83"/>
                    <a:pt x="672" y="0"/>
                    <a:pt x="5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38" name="Google Shape;938;p26"/>
          <p:cNvGrpSpPr/>
          <p:nvPr/>
        </p:nvGrpSpPr>
        <p:grpSpPr>
          <a:xfrm rot="4799477">
            <a:off x="465127" y="5840413"/>
            <a:ext cx="1360608" cy="1741875"/>
            <a:chOff x="4376621" y="3930330"/>
            <a:chExt cx="1138339" cy="1457482"/>
          </a:xfrm>
        </p:grpSpPr>
        <p:sp>
          <p:nvSpPr>
            <p:cNvPr id="939" name="Google Shape;939;p26"/>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26"/>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26"/>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42" name="Google Shape;942;p26"/>
          <p:cNvGrpSpPr/>
          <p:nvPr/>
        </p:nvGrpSpPr>
        <p:grpSpPr>
          <a:xfrm rot="3001619">
            <a:off x="63963" y="5416971"/>
            <a:ext cx="1015420" cy="1753307"/>
            <a:chOff x="3804453" y="3817886"/>
            <a:chExt cx="944680" cy="1631161"/>
          </a:xfrm>
        </p:grpSpPr>
        <p:sp>
          <p:nvSpPr>
            <p:cNvPr id="943" name="Google Shape;943;p26"/>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4" name="Google Shape;944;p26"/>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5" name="Google Shape;945;p26"/>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46" name="Google Shape;946;p26"/>
          <p:cNvGrpSpPr/>
          <p:nvPr/>
        </p:nvGrpSpPr>
        <p:grpSpPr>
          <a:xfrm rot="-248597" flipH="1">
            <a:off x="9596013" y="5634915"/>
            <a:ext cx="2699313" cy="1284580"/>
            <a:chOff x="4740748" y="4022919"/>
            <a:chExt cx="2723855" cy="1296260"/>
          </a:xfrm>
        </p:grpSpPr>
        <p:sp>
          <p:nvSpPr>
            <p:cNvPr id="947" name="Google Shape;947;p26"/>
            <p:cNvSpPr/>
            <p:nvPr/>
          </p:nvSpPr>
          <p:spPr>
            <a:xfrm>
              <a:off x="4740748" y="4022919"/>
              <a:ext cx="2723855" cy="1296260"/>
            </a:xfrm>
            <a:custGeom>
              <a:avLst/>
              <a:gdLst/>
              <a:ahLst/>
              <a:cxnLst/>
              <a:rect l="l" t="t" r="r" b="b"/>
              <a:pathLst>
                <a:path w="65164" h="31011" extrusionOk="0">
                  <a:moveTo>
                    <a:pt x="23291" y="1"/>
                  </a:moveTo>
                  <a:cubicBezTo>
                    <a:pt x="23224" y="1"/>
                    <a:pt x="23154" y="3"/>
                    <a:pt x="23083" y="8"/>
                  </a:cubicBezTo>
                  <a:cubicBezTo>
                    <a:pt x="18597" y="309"/>
                    <a:pt x="4913" y="8153"/>
                    <a:pt x="0" y="31011"/>
                  </a:cubicBezTo>
                  <a:lnTo>
                    <a:pt x="3609" y="30835"/>
                  </a:lnTo>
                  <a:lnTo>
                    <a:pt x="58296" y="27853"/>
                  </a:lnTo>
                  <a:lnTo>
                    <a:pt x="63284" y="27577"/>
                  </a:lnTo>
                  <a:cubicBezTo>
                    <a:pt x="63284" y="27577"/>
                    <a:pt x="65164" y="19532"/>
                    <a:pt x="60251" y="16725"/>
                  </a:cubicBezTo>
                  <a:cubicBezTo>
                    <a:pt x="58331" y="15617"/>
                    <a:pt x="56747" y="15280"/>
                    <a:pt x="55531" y="15280"/>
                  </a:cubicBezTo>
                  <a:cubicBezTo>
                    <a:pt x="53636" y="15280"/>
                    <a:pt x="52632" y="16098"/>
                    <a:pt x="52632" y="16098"/>
                  </a:cubicBezTo>
                  <a:cubicBezTo>
                    <a:pt x="52632" y="16098"/>
                    <a:pt x="52732" y="8780"/>
                    <a:pt x="47419" y="8153"/>
                  </a:cubicBezTo>
                  <a:cubicBezTo>
                    <a:pt x="47133" y="8120"/>
                    <a:pt x="46847" y="8104"/>
                    <a:pt x="46561" y="8104"/>
                  </a:cubicBezTo>
                  <a:cubicBezTo>
                    <a:pt x="41504" y="8104"/>
                    <a:pt x="36542" y="13066"/>
                    <a:pt x="36542" y="13066"/>
                  </a:cubicBezTo>
                  <a:cubicBezTo>
                    <a:pt x="36542" y="13066"/>
                    <a:pt x="36141" y="5848"/>
                    <a:pt x="32482" y="5447"/>
                  </a:cubicBezTo>
                  <a:cubicBezTo>
                    <a:pt x="32300" y="5425"/>
                    <a:pt x="32118" y="5414"/>
                    <a:pt x="31936" y="5414"/>
                  </a:cubicBezTo>
                  <a:cubicBezTo>
                    <a:pt x="28549" y="5414"/>
                    <a:pt x="25153" y="8991"/>
                    <a:pt x="24963" y="9181"/>
                  </a:cubicBezTo>
                  <a:cubicBezTo>
                    <a:pt x="25037" y="8885"/>
                    <a:pt x="27416" y="1"/>
                    <a:pt x="232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8" name="Google Shape;948;p26"/>
            <p:cNvSpPr/>
            <p:nvPr/>
          </p:nvSpPr>
          <p:spPr>
            <a:xfrm>
              <a:off x="4891606" y="4274726"/>
              <a:ext cx="2300630" cy="1037142"/>
            </a:xfrm>
            <a:custGeom>
              <a:avLst/>
              <a:gdLst/>
              <a:ahLst/>
              <a:cxnLst/>
              <a:rect l="l" t="t" r="r" b="b"/>
              <a:pathLst>
                <a:path w="55039" h="24812" extrusionOk="0">
                  <a:moveTo>
                    <a:pt x="15303" y="1"/>
                  </a:moveTo>
                  <a:cubicBezTo>
                    <a:pt x="11292" y="1"/>
                    <a:pt x="968" y="12091"/>
                    <a:pt x="0" y="24811"/>
                  </a:cubicBezTo>
                  <a:lnTo>
                    <a:pt x="54687" y="21829"/>
                  </a:lnTo>
                  <a:cubicBezTo>
                    <a:pt x="54963" y="18946"/>
                    <a:pt x="55038" y="13783"/>
                    <a:pt x="52256" y="13408"/>
                  </a:cubicBezTo>
                  <a:cubicBezTo>
                    <a:pt x="51938" y="13364"/>
                    <a:pt x="51638" y="13344"/>
                    <a:pt x="51355" y="13344"/>
                  </a:cubicBezTo>
                  <a:cubicBezTo>
                    <a:pt x="48199" y="13344"/>
                    <a:pt x="47143" y="15814"/>
                    <a:pt x="47143" y="15814"/>
                  </a:cubicBezTo>
                  <a:cubicBezTo>
                    <a:pt x="47143" y="15814"/>
                    <a:pt x="47530" y="7378"/>
                    <a:pt x="42152" y="7378"/>
                  </a:cubicBezTo>
                  <a:cubicBezTo>
                    <a:pt x="41884" y="7378"/>
                    <a:pt x="41601" y="7399"/>
                    <a:pt x="41304" y="7443"/>
                  </a:cubicBezTo>
                  <a:cubicBezTo>
                    <a:pt x="35038" y="8395"/>
                    <a:pt x="32106" y="13608"/>
                    <a:pt x="32106" y="13608"/>
                  </a:cubicBezTo>
                  <a:cubicBezTo>
                    <a:pt x="32106" y="13608"/>
                    <a:pt x="31379" y="6616"/>
                    <a:pt x="26667" y="5989"/>
                  </a:cubicBezTo>
                  <a:cubicBezTo>
                    <a:pt x="26401" y="5953"/>
                    <a:pt x="26138" y="5937"/>
                    <a:pt x="25877" y="5937"/>
                  </a:cubicBezTo>
                  <a:cubicBezTo>
                    <a:pt x="21530" y="5937"/>
                    <a:pt x="17895" y="10575"/>
                    <a:pt x="17895" y="10575"/>
                  </a:cubicBezTo>
                  <a:cubicBezTo>
                    <a:pt x="17895" y="10575"/>
                    <a:pt x="19474" y="976"/>
                    <a:pt x="15715" y="49"/>
                  </a:cubicBezTo>
                  <a:cubicBezTo>
                    <a:pt x="15586" y="17"/>
                    <a:pt x="15449" y="1"/>
                    <a:pt x="153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9" name="Google Shape;949;p26"/>
            <p:cNvSpPr/>
            <p:nvPr/>
          </p:nvSpPr>
          <p:spPr>
            <a:xfrm>
              <a:off x="5624248" y="4878370"/>
              <a:ext cx="376367" cy="357933"/>
            </a:xfrm>
            <a:custGeom>
              <a:avLst/>
              <a:gdLst/>
              <a:ahLst/>
              <a:cxnLst/>
              <a:rect l="l" t="t" r="r" b="b"/>
              <a:pathLst>
                <a:path w="9004" h="8563" extrusionOk="0">
                  <a:moveTo>
                    <a:pt x="613" y="0"/>
                  </a:moveTo>
                  <a:cubicBezTo>
                    <a:pt x="284" y="0"/>
                    <a:pt x="1" y="429"/>
                    <a:pt x="293" y="721"/>
                  </a:cubicBezTo>
                  <a:cubicBezTo>
                    <a:pt x="2900" y="3302"/>
                    <a:pt x="5506" y="5884"/>
                    <a:pt x="8138" y="8440"/>
                  </a:cubicBezTo>
                  <a:cubicBezTo>
                    <a:pt x="8224" y="8526"/>
                    <a:pt x="8320" y="8563"/>
                    <a:pt x="8414" y="8563"/>
                  </a:cubicBezTo>
                  <a:cubicBezTo>
                    <a:pt x="8728" y="8563"/>
                    <a:pt x="9004" y="8154"/>
                    <a:pt x="8714" y="7864"/>
                  </a:cubicBezTo>
                  <a:cubicBezTo>
                    <a:pt x="6108" y="5282"/>
                    <a:pt x="3501" y="2701"/>
                    <a:pt x="894" y="119"/>
                  </a:cubicBezTo>
                  <a:cubicBezTo>
                    <a:pt x="805" y="36"/>
                    <a:pt x="707" y="0"/>
                    <a:pt x="6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0" name="Google Shape;950;p26"/>
            <p:cNvSpPr/>
            <p:nvPr/>
          </p:nvSpPr>
          <p:spPr>
            <a:xfrm>
              <a:off x="5786476" y="4734241"/>
              <a:ext cx="189688" cy="330345"/>
            </a:xfrm>
            <a:custGeom>
              <a:avLst/>
              <a:gdLst/>
              <a:ahLst/>
              <a:cxnLst/>
              <a:rect l="l" t="t" r="r" b="b"/>
              <a:pathLst>
                <a:path w="4538" h="7903" extrusionOk="0">
                  <a:moveTo>
                    <a:pt x="3976" y="1"/>
                  </a:moveTo>
                  <a:cubicBezTo>
                    <a:pt x="3853" y="1"/>
                    <a:pt x="3733" y="62"/>
                    <a:pt x="3655" y="209"/>
                  </a:cubicBezTo>
                  <a:cubicBezTo>
                    <a:pt x="2502" y="2565"/>
                    <a:pt x="1324" y="4921"/>
                    <a:pt x="171" y="7277"/>
                  </a:cubicBezTo>
                  <a:cubicBezTo>
                    <a:pt x="1" y="7601"/>
                    <a:pt x="284" y="7903"/>
                    <a:pt x="553" y="7903"/>
                  </a:cubicBezTo>
                  <a:cubicBezTo>
                    <a:pt x="679" y="7903"/>
                    <a:pt x="801" y="7837"/>
                    <a:pt x="873" y="7678"/>
                  </a:cubicBezTo>
                  <a:cubicBezTo>
                    <a:pt x="2051" y="5347"/>
                    <a:pt x="3204" y="2991"/>
                    <a:pt x="4382" y="635"/>
                  </a:cubicBezTo>
                  <a:cubicBezTo>
                    <a:pt x="4538" y="306"/>
                    <a:pt x="4251" y="1"/>
                    <a:pt x="39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1" name="Google Shape;951;p26"/>
            <p:cNvSpPr/>
            <p:nvPr/>
          </p:nvSpPr>
          <p:spPr>
            <a:xfrm>
              <a:off x="6312079" y="4827582"/>
              <a:ext cx="306185" cy="388155"/>
            </a:xfrm>
            <a:custGeom>
              <a:avLst/>
              <a:gdLst/>
              <a:ahLst/>
              <a:cxnLst/>
              <a:rect l="l" t="t" r="r" b="b"/>
              <a:pathLst>
                <a:path w="7325" h="9286" extrusionOk="0">
                  <a:moveTo>
                    <a:pt x="6740" y="0"/>
                  </a:moveTo>
                  <a:cubicBezTo>
                    <a:pt x="6613" y="0"/>
                    <a:pt x="6485" y="54"/>
                    <a:pt x="6394" y="182"/>
                  </a:cubicBezTo>
                  <a:cubicBezTo>
                    <a:pt x="4339" y="3014"/>
                    <a:pt x="2284" y="5846"/>
                    <a:pt x="229" y="8678"/>
                  </a:cubicBezTo>
                  <a:cubicBezTo>
                    <a:pt x="1" y="8994"/>
                    <a:pt x="289" y="9285"/>
                    <a:pt x="585" y="9285"/>
                  </a:cubicBezTo>
                  <a:cubicBezTo>
                    <a:pt x="712" y="9285"/>
                    <a:pt x="841" y="9232"/>
                    <a:pt x="931" y="9104"/>
                  </a:cubicBezTo>
                  <a:cubicBezTo>
                    <a:pt x="2986" y="6272"/>
                    <a:pt x="5041" y="3440"/>
                    <a:pt x="7096" y="608"/>
                  </a:cubicBezTo>
                  <a:cubicBezTo>
                    <a:pt x="7324" y="292"/>
                    <a:pt x="7036" y="0"/>
                    <a:pt x="67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2" name="Google Shape;952;p26"/>
            <p:cNvSpPr/>
            <p:nvPr/>
          </p:nvSpPr>
          <p:spPr>
            <a:xfrm>
              <a:off x="5592479" y="4841418"/>
              <a:ext cx="111063" cy="111104"/>
            </a:xfrm>
            <a:custGeom>
              <a:avLst/>
              <a:gdLst/>
              <a:ahLst/>
              <a:cxnLst/>
              <a:rect l="l" t="t" r="r" b="b"/>
              <a:pathLst>
                <a:path w="2657" h="2658" extrusionOk="0">
                  <a:moveTo>
                    <a:pt x="1329" y="1"/>
                  </a:moveTo>
                  <a:cubicBezTo>
                    <a:pt x="602" y="1"/>
                    <a:pt x="0" y="602"/>
                    <a:pt x="0" y="1329"/>
                  </a:cubicBezTo>
                  <a:cubicBezTo>
                    <a:pt x="0" y="2056"/>
                    <a:pt x="602" y="2658"/>
                    <a:pt x="1329" y="2658"/>
                  </a:cubicBezTo>
                  <a:cubicBezTo>
                    <a:pt x="2055" y="2658"/>
                    <a:pt x="2657" y="2056"/>
                    <a:pt x="2657" y="1329"/>
                  </a:cubicBezTo>
                  <a:cubicBezTo>
                    <a:pt x="2657" y="602"/>
                    <a:pt x="2055" y="1"/>
                    <a:pt x="13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3" name="Google Shape;953;p26"/>
            <p:cNvSpPr/>
            <p:nvPr/>
          </p:nvSpPr>
          <p:spPr>
            <a:xfrm>
              <a:off x="5896287" y="4695826"/>
              <a:ext cx="110059" cy="110018"/>
            </a:xfrm>
            <a:custGeom>
              <a:avLst/>
              <a:gdLst/>
              <a:ahLst/>
              <a:cxnLst/>
              <a:rect l="l" t="t" r="r" b="b"/>
              <a:pathLst>
                <a:path w="2633" h="2632" extrusionOk="0">
                  <a:moveTo>
                    <a:pt x="1329" y="0"/>
                  </a:moveTo>
                  <a:cubicBezTo>
                    <a:pt x="602" y="0"/>
                    <a:pt x="1" y="577"/>
                    <a:pt x="1" y="1303"/>
                  </a:cubicBezTo>
                  <a:cubicBezTo>
                    <a:pt x="1" y="2055"/>
                    <a:pt x="602" y="2632"/>
                    <a:pt x="1329" y="2632"/>
                  </a:cubicBezTo>
                  <a:cubicBezTo>
                    <a:pt x="2056" y="2632"/>
                    <a:pt x="2632" y="2055"/>
                    <a:pt x="2632" y="1303"/>
                  </a:cubicBezTo>
                  <a:cubicBezTo>
                    <a:pt x="2632" y="577"/>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4" name="Google Shape;954;p26"/>
            <p:cNvSpPr/>
            <p:nvPr/>
          </p:nvSpPr>
          <p:spPr>
            <a:xfrm>
              <a:off x="6537426" y="4795354"/>
              <a:ext cx="111104" cy="111063"/>
            </a:xfrm>
            <a:custGeom>
              <a:avLst/>
              <a:gdLst/>
              <a:ahLst/>
              <a:cxnLst/>
              <a:rect l="l" t="t" r="r" b="b"/>
              <a:pathLst>
                <a:path w="2658" h="2657" extrusionOk="0">
                  <a:moveTo>
                    <a:pt x="1329" y="0"/>
                  </a:moveTo>
                  <a:cubicBezTo>
                    <a:pt x="602" y="0"/>
                    <a:pt x="1" y="602"/>
                    <a:pt x="1" y="1328"/>
                  </a:cubicBezTo>
                  <a:cubicBezTo>
                    <a:pt x="1" y="2055"/>
                    <a:pt x="602" y="2657"/>
                    <a:pt x="1329" y="2657"/>
                  </a:cubicBezTo>
                  <a:cubicBezTo>
                    <a:pt x="2056" y="2657"/>
                    <a:pt x="2658" y="2055"/>
                    <a:pt x="2658" y="1328"/>
                  </a:cubicBezTo>
                  <a:cubicBezTo>
                    <a:pt x="2658" y="602"/>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44955449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955"/>
        <p:cNvGrpSpPr/>
        <p:nvPr/>
      </p:nvGrpSpPr>
      <p:grpSpPr>
        <a:xfrm>
          <a:off x="0" y="0"/>
          <a:ext cx="0" cy="0"/>
          <a:chOff x="0" y="0"/>
          <a:chExt cx="0" cy="0"/>
        </a:xfrm>
      </p:grpSpPr>
      <p:sp>
        <p:nvSpPr>
          <p:cNvPr id="956" name="Google Shape;956;p27"/>
          <p:cNvSpPr txBox="1">
            <a:spLocks noGrp="1"/>
          </p:cNvSpPr>
          <p:nvPr>
            <p:ph type="title" hasCustomPrompt="1"/>
          </p:nvPr>
        </p:nvSpPr>
        <p:spPr>
          <a:xfrm>
            <a:off x="1163867" y="2600208"/>
            <a:ext cx="3074000" cy="102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57" name="Google Shape;957;p27"/>
          <p:cNvSpPr txBox="1">
            <a:spLocks noGrp="1"/>
          </p:cNvSpPr>
          <p:nvPr>
            <p:ph type="subTitle" idx="1"/>
          </p:nvPr>
        </p:nvSpPr>
        <p:spPr>
          <a:xfrm>
            <a:off x="1163867" y="4279700"/>
            <a:ext cx="3074000" cy="79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800"/>
              <a:buNone/>
              <a:defRPr sz="2400">
                <a:solidFill>
                  <a:schemeClr val="dk1"/>
                </a:solidFill>
              </a:defRPr>
            </a:lvl1pPr>
            <a:lvl2pPr lvl="1" algn="ctr" rtl="0">
              <a:lnSpc>
                <a:spcPct val="100000"/>
              </a:lnSpc>
              <a:spcBef>
                <a:spcPts val="0"/>
              </a:spcBef>
              <a:spcAft>
                <a:spcPts val="0"/>
              </a:spcAft>
              <a:buClr>
                <a:schemeClr val="dk1"/>
              </a:buClr>
              <a:buSzPts val="1800"/>
              <a:buNone/>
              <a:defRPr sz="2400">
                <a:solidFill>
                  <a:schemeClr val="dk1"/>
                </a:solidFill>
              </a:defRPr>
            </a:lvl2pPr>
            <a:lvl3pPr lvl="2" algn="ctr" rtl="0">
              <a:lnSpc>
                <a:spcPct val="100000"/>
              </a:lnSpc>
              <a:spcBef>
                <a:spcPts val="0"/>
              </a:spcBef>
              <a:spcAft>
                <a:spcPts val="0"/>
              </a:spcAft>
              <a:buClr>
                <a:schemeClr val="dk1"/>
              </a:buClr>
              <a:buSzPts val="1800"/>
              <a:buNone/>
              <a:defRPr sz="2400">
                <a:solidFill>
                  <a:schemeClr val="dk1"/>
                </a:solidFill>
              </a:defRPr>
            </a:lvl3pPr>
            <a:lvl4pPr lvl="3" algn="ctr" rtl="0">
              <a:lnSpc>
                <a:spcPct val="100000"/>
              </a:lnSpc>
              <a:spcBef>
                <a:spcPts val="0"/>
              </a:spcBef>
              <a:spcAft>
                <a:spcPts val="0"/>
              </a:spcAft>
              <a:buClr>
                <a:schemeClr val="dk1"/>
              </a:buClr>
              <a:buSzPts val="1800"/>
              <a:buNone/>
              <a:defRPr sz="2400">
                <a:solidFill>
                  <a:schemeClr val="dk1"/>
                </a:solidFill>
              </a:defRPr>
            </a:lvl4pPr>
            <a:lvl5pPr lvl="4" algn="ctr" rtl="0">
              <a:lnSpc>
                <a:spcPct val="100000"/>
              </a:lnSpc>
              <a:spcBef>
                <a:spcPts val="0"/>
              </a:spcBef>
              <a:spcAft>
                <a:spcPts val="0"/>
              </a:spcAft>
              <a:buClr>
                <a:schemeClr val="dk1"/>
              </a:buClr>
              <a:buSzPts val="1800"/>
              <a:buNone/>
              <a:defRPr sz="2400">
                <a:solidFill>
                  <a:schemeClr val="dk1"/>
                </a:solidFill>
              </a:defRPr>
            </a:lvl5pPr>
            <a:lvl6pPr lvl="5" algn="ctr" rtl="0">
              <a:lnSpc>
                <a:spcPct val="100000"/>
              </a:lnSpc>
              <a:spcBef>
                <a:spcPts val="0"/>
              </a:spcBef>
              <a:spcAft>
                <a:spcPts val="0"/>
              </a:spcAft>
              <a:buClr>
                <a:schemeClr val="dk1"/>
              </a:buClr>
              <a:buSzPts val="1800"/>
              <a:buNone/>
              <a:defRPr sz="2400">
                <a:solidFill>
                  <a:schemeClr val="dk1"/>
                </a:solidFill>
              </a:defRPr>
            </a:lvl6pPr>
            <a:lvl7pPr lvl="6" algn="ctr" rtl="0">
              <a:lnSpc>
                <a:spcPct val="100000"/>
              </a:lnSpc>
              <a:spcBef>
                <a:spcPts val="0"/>
              </a:spcBef>
              <a:spcAft>
                <a:spcPts val="0"/>
              </a:spcAft>
              <a:buClr>
                <a:schemeClr val="dk1"/>
              </a:buClr>
              <a:buSzPts val="1800"/>
              <a:buNone/>
              <a:defRPr sz="2400">
                <a:solidFill>
                  <a:schemeClr val="dk1"/>
                </a:solidFill>
              </a:defRPr>
            </a:lvl7pPr>
            <a:lvl8pPr lvl="7" algn="ctr" rtl="0">
              <a:lnSpc>
                <a:spcPct val="100000"/>
              </a:lnSpc>
              <a:spcBef>
                <a:spcPts val="0"/>
              </a:spcBef>
              <a:spcAft>
                <a:spcPts val="0"/>
              </a:spcAft>
              <a:buClr>
                <a:schemeClr val="dk1"/>
              </a:buClr>
              <a:buSzPts val="1800"/>
              <a:buNone/>
              <a:defRPr sz="2400">
                <a:solidFill>
                  <a:schemeClr val="dk1"/>
                </a:solidFill>
              </a:defRPr>
            </a:lvl8pPr>
            <a:lvl9pPr lvl="8" algn="ctr" rtl="0">
              <a:lnSpc>
                <a:spcPct val="100000"/>
              </a:lnSpc>
              <a:spcBef>
                <a:spcPts val="0"/>
              </a:spcBef>
              <a:spcAft>
                <a:spcPts val="0"/>
              </a:spcAft>
              <a:buClr>
                <a:schemeClr val="dk1"/>
              </a:buClr>
              <a:buSzPts val="1800"/>
              <a:buNone/>
              <a:defRPr sz="2400">
                <a:solidFill>
                  <a:schemeClr val="dk1"/>
                </a:solidFill>
              </a:defRPr>
            </a:lvl9pPr>
          </a:lstStyle>
          <a:p>
            <a:endParaRPr/>
          </a:p>
        </p:txBody>
      </p:sp>
      <p:grpSp>
        <p:nvGrpSpPr>
          <p:cNvPr id="958" name="Google Shape;958;p27"/>
          <p:cNvGrpSpPr/>
          <p:nvPr/>
        </p:nvGrpSpPr>
        <p:grpSpPr>
          <a:xfrm>
            <a:off x="0" y="5534966"/>
            <a:ext cx="12192000" cy="1183117"/>
            <a:chOff x="0" y="4260525"/>
            <a:chExt cx="9144000" cy="887338"/>
          </a:xfrm>
        </p:grpSpPr>
        <p:sp>
          <p:nvSpPr>
            <p:cNvPr id="959" name="Google Shape;959;p27"/>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0" name="Google Shape;960;p27"/>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1" name="Google Shape;961;p27"/>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2" name="Google Shape;962;p27"/>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3" name="Google Shape;963;p27"/>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4" name="Google Shape;964;p27"/>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5" name="Google Shape;965;p27"/>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6" name="Google Shape;966;p27"/>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7" name="Google Shape;967;p27"/>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8" name="Google Shape;968;p27"/>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69" name="Google Shape;969;p27"/>
          <p:cNvSpPr txBox="1">
            <a:spLocks noGrp="1"/>
          </p:cNvSpPr>
          <p:nvPr>
            <p:ph type="title" idx="2" hasCustomPrompt="1"/>
          </p:nvPr>
        </p:nvSpPr>
        <p:spPr>
          <a:xfrm>
            <a:off x="4559000" y="2600208"/>
            <a:ext cx="3074000" cy="102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70" name="Google Shape;970;p27"/>
          <p:cNvSpPr txBox="1">
            <a:spLocks noGrp="1"/>
          </p:cNvSpPr>
          <p:nvPr>
            <p:ph type="subTitle" idx="3"/>
          </p:nvPr>
        </p:nvSpPr>
        <p:spPr>
          <a:xfrm>
            <a:off x="4559000" y="4279700"/>
            <a:ext cx="3074000" cy="79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800"/>
              <a:buNone/>
              <a:defRPr sz="2400">
                <a:solidFill>
                  <a:schemeClr val="dk1"/>
                </a:solidFill>
              </a:defRPr>
            </a:lvl1pPr>
            <a:lvl2pPr lvl="1" algn="ctr" rtl="0">
              <a:lnSpc>
                <a:spcPct val="100000"/>
              </a:lnSpc>
              <a:spcBef>
                <a:spcPts val="0"/>
              </a:spcBef>
              <a:spcAft>
                <a:spcPts val="0"/>
              </a:spcAft>
              <a:buClr>
                <a:schemeClr val="dk1"/>
              </a:buClr>
              <a:buSzPts val="1800"/>
              <a:buNone/>
              <a:defRPr sz="2400">
                <a:solidFill>
                  <a:schemeClr val="dk1"/>
                </a:solidFill>
              </a:defRPr>
            </a:lvl2pPr>
            <a:lvl3pPr lvl="2" algn="ctr" rtl="0">
              <a:lnSpc>
                <a:spcPct val="100000"/>
              </a:lnSpc>
              <a:spcBef>
                <a:spcPts val="0"/>
              </a:spcBef>
              <a:spcAft>
                <a:spcPts val="0"/>
              </a:spcAft>
              <a:buClr>
                <a:schemeClr val="dk1"/>
              </a:buClr>
              <a:buSzPts val="1800"/>
              <a:buNone/>
              <a:defRPr sz="2400">
                <a:solidFill>
                  <a:schemeClr val="dk1"/>
                </a:solidFill>
              </a:defRPr>
            </a:lvl3pPr>
            <a:lvl4pPr lvl="3" algn="ctr" rtl="0">
              <a:lnSpc>
                <a:spcPct val="100000"/>
              </a:lnSpc>
              <a:spcBef>
                <a:spcPts val="0"/>
              </a:spcBef>
              <a:spcAft>
                <a:spcPts val="0"/>
              </a:spcAft>
              <a:buClr>
                <a:schemeClr val="dk1"/>
              </a:buClr>
              <a:buSzPts val="1800"/>
              <a:buNone/>
              <a:defRPr sz="2400">
                <a:solidFill>
                  <a:schemeClr val="dk1"/>
                </a:solidFill>
              </a:defRPr>
            </a:lvl4pPr>
            <a:lvl5pPr lvl="4" algn="ctr" rtl="0">
              <a:lnSpc>
                <a:spcPct val="100000"/>
              </a:lnSpc>
              <a:spcBef>
                <a:spcPts val="0"/>
              </a:spcBef>
              <a:spcAft>
                <a:spcPts val="0"/>
              </a:spcAft>
              <a:buClr>
                <a:schemeClr val="dk1"/>
              </a:buClr>
              <a:buSzPts val="1800"/>
              <a:buNone/>
              <a:defRPr sz="2400">
                <a:solidFill>
                  <a:schemeClr val="dk1"/>
                </a:solidFill>
              </a:defRPr>
            </a:lvl5pPr>
            <a:lvl6pPr lvl="5" algn="ctr" rtl="0">
              <a:lnSpc>
                <a:spcPct val="100000"/>
              </a:lnSpc>
              <a:spcBef>
                <a:spcPts val="0"/>
              </a:spcBef>
              <a:spcAft>
                <a:spcPts val="0"/>
              </a:spcAft>
              <a:buClr>
                <a:schemeClr val="dk1"/>
              </a:buClr>
              <a:buSzPts val="1800"/>
              <a:buNone/>
              <a:defRPr sz="2400">
                <a:solidFill>
                  <a:schemeClr val="dk1"/>
                </a:solidFill>
              </a:defRPr>
            </a:lvl6pPr>
            <a:lvl7pPr lvl="6" algn="ctr" rtl="0">
              <a:lnSpc>
                <a:spcPct val="100000"/>
              </a:lnSpc>
              <a:spcBef>
                <a:spcPts val="0"/>
              </a:spcBef>
              <a:spcAft>
                <a:spcPts val="0"/>
              </a:spcAft>
              <a:buClr>
                <a:schemeClr val="dk1"/>
              </a:buClr>
              <a:buSzPts val="1800"/>
              <a:buNone/>
              <a:defRPr sz="2400">
                <a:solidFill>
                  <a:schemeClr val="dk1"/>
                </a:solidFill>
              </a:defRPr>
            </a:lvl7pPr>
            <a:lvl8pPr lvl="7" algn="ctr" rtl="0">
              <a:lnSpc>
                <a:spcPct val="100000"/>
              </a:lnSpc>
              <a:spcBef>
                <a:spcPts val="0"/>
              </a:spcBef>
              <a:spcAft>
                <a:spcPts val="0"/>
              </a:spcAft>
              <a:buClr>
                <a:schemeClr val="dk1"/>
              </a:buClr>
              <a:buSzPts val="1800"/>
              <a:buNone/>
              <a:defRPr sz="2400">
                <a:solidFill>
                  <a:schemeClr val="dk1"/>
                </a:solidFill>
              </a:defRPr>
            </a:lvl8pPr>
            <a:lvl9pPr lvl="8" algn="ctr" rtl="0">
              <a:lnSpc>
                <a:spcPct val="100000"/>
              </a:lnSpc>
              <a:spcBef>
                <a:spcPts val="0"/>
              </a:spcBef>
              <a:spcAft>
                <a:spcPts val="0"/>
              </a:spcAft>
              <a:buClr>
                <a:schemeClr val="dk1"/>
              </a:buClr>
              <a:buSzPts val="1800"/>
              <a:buNone/>
              <a:defRPr sz="2400">
                <a:solidFill>
                  <a:schemeClr val="dk1"/>
                </a:solidFill>
              </a:defRPr>
            </a:lvl9pPr>
          </a:lstStyle>
          <a:p>
            <a:endParaRPr/>
          </a:p>
        </p:txBody>
      </p:sp>
      <p:sp>
        <p:nvSpPr>
          <p:cNvPr id="971" name="Google Shape;971;p27"/>
          <p:cNvSpPr txBox="1">
            <a:spLocks noGrp="1"/>
          </p:cNvSpPr>
          <p:nvPr>
            <p:ph type="title" idx="4" hasCustomPrompt="1"/>
          </p:nvPr>
        </p:nvSpPr>
        <p:spPr>
          <a:xfrm>
            <a:off x="7954133" y="2600208"/>
            <a:ext cx="3074000" cy="102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72" name="Google Shape;972;p27"/>
          <p:cNvSpPr txBox="1">
            <a:spLocks noGrp="1"/>
          </p:cNvSpPr>
          <p:nvPr>
            <p:ph type="subTitle" idx="5"/>
          </p:nvPr>
        </p:nvSpPr>
        <p:spPr>
          <a:xfrm>
            <a:off x="8053733" y="4279700"/>
            <a:ext cx="2874800" cy="79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800"/>
              <a:buNone/>
              <a:defRPr sz="2400">
                <a:solidFill>
                  <a:schemeClr val="dk1"/>
                </a:solidFill>
              </a:defRPr>
            </a:lvl1pPr>
            <a:lvl2pPr lvl="1" algn="ctr" rtl="0">
              <a:lnSpc>
                <a:spcPct val="100000"/>
              </a:lnSpc>
              <a:spcBef>
                <a:spcPts val="0"/>
              </a:spcBef>
              <a:spcAft>
                <a:spcPts val="0"/>
              </a:spcAft>
              <a:buClr>
                <a:schemeClr val="dk1"/>
              </a:buClr>
              <a:buSzPts val="1800"/>
              <a:buNone/>
              <a:defRPr sz="2400">
                <a:solidFill>
                  <a:schemeClr val="dk1"/>
                </a:solidFill>
              </a:defRPr>
            </a:lvl2pPr>
            <a:lvl3pPr lvl="2" algn="ctr" rtl="0">
              <a:lnSpc>
                <a:spcPct val="100000"/>
              </a:lnSpc>
              <a:spcBef>
                <a:spcPts val="0"/>
              </a:spcBef>
              <a:spcAft>
                <a:spcPts val="0"/>
              </a:spcAft>
              <a:buClr>
                <a:schemeClr val="dk1"/>
              </a:buClr>
              <a:buSzPts val="1800"/>
              <a:buNone/>
              <a:defRPr sz="2400">
                <a:solidFill>
                  <a:schemeClr val="dk1"/>
                </a:solidFill>
              </a:defRPr>
            </a:lvl3pPr>
            <a:lvl4pPr lvl="3" algn="ctr" rtl="0">
              <a:lnSpc>
                <a:spcPct val="100000"/>
              </a:lnSpc>
              <a:spcBef>
                <a:spcPts val="0"/>
              </a:spcBef>
              <a:spcAft>
                <a:spcPts val="0"/>
              </a:spcAft>
              <a:buClr>
                <a:schemeClr val="dk1"/>
              </a:buClr>
              <a:buSzPts val="1800"/>
              <a:buNone/>
              <a:defRPr sz="2400">
                <a:solidFill>
                  <a:schemeClr val="dk1"/>
                </a:solidFill>
              </a:defRPr>
            </a:lvl4pPr>
            <a:lvl5pPr lvl="4" algn="ctr" rtl="0">
              <a:lnSpc>
                <a:spcPct val="100000"/>
              </a:lnSpc>
              <a:spcBef>
                <a:spcPts val="0"/>
              </a:spcBef>
              <a:spcAft>
                <a:spcPts val="0"/>
              </a:spcAft>
              <a:buClr>
                <a:schemeClr val="dk1"/>
              </a:buClr>
              <a:buSzPts val="1800"/>
              <a:buNone/>
              <a:defRPr sz="2400">
                <a:solidFill>
                  <a:schemeClr val="dk1"/>
                </a:solidFill>
              </a:defRPr>
            </a:lvl5pPr>
            <a:lvl6pPr lvl="5" algn="ctr" rtl="0">
              <a:lnSpc>
                <a:spcPct val="100000"/>
              </a:lnSpc>
              <a:spcBef>
                <a:spcPts val="0"/>
              </a:spcBef>
              <a:spcAft>
                <a:spcPts val="0"/>
              </a:spcAft>
              <a:buClr>
                <a:schemeClr val="dk1"/>
              </a:buClr>
              <a:buSzPts val="1800"/>
              <a:buNone/>
              <a:defRPr sz="2400">
                <a:solidFill>
                  <a:schemeClr val="dk1"/>
                </a:solidFill>
              </a:defRPr>
            </a:lvl6pPr>
            <a:lvl7pPr lvl="6" algn="ctr" rtl="0">
              <a:lnSpc>
                <a:spcPct val="100000"/>
              </a:lnSpc>
              <a:spcBef>
                <a:spcPts val="0"/>
              </a:spcBef>
              <a:spcAft>
                <a:spcPts val="0"/>
              </a:spcAft>
              <a:buClr>
                <a:schemeClr val="dk1"/>
              </a:buClr>
              <a:buSzPts val="1800"/>
              <a:buNone/>
              <a:defRPr sz="2400">
                <a:solidFill>
                  <a:schemeClr val="dk1"/>
                </a:solidFill>
              </a:defRPr>
            </a:lvl7pPr>
            <a:lvl8pPr lvl="7" algn="ctr" rtl="0">
              <a:lnSpc>
                <a:spcPct val="100000"/>
              </a:lnSpc>
              <a:spcBef>
                <a:spcPts val="0"/>
              </a:spcBef>
              <a:spcAft>
                <a:spcPts val="0"/>
              </a:spcAft>
              <a:buClr>
                <a:schemeClr val="dk1"/>
              </a:buClr>
              <a:buSzPts val="1800"/>
              <a:buNone/>
              <a:defRPr sz="2400">
                <a:solidFill>
                  <a:schemeClr val="dk1"/>
                </a:solidFill>
              </a:defRPr>
            </a:lvl8pPr>
            <a:lvl9pPr lvl="8" algn="ctr" rtl="0">
              <a:lnSpc>
                <a:spcPct val="100000"/>
              </a:lnSpc>
              <a:spcBef>
                <a:spcPts val="0"/>
              </a:spcBef>
              <a:spcAft>
                <a:spcPts val="0"/>
              </a:spcAft>
              <a:buClr>
                <a:schemeClr val="dk1"/>
              </a:buClr>
              <a:buSzPts val="1800"/>
              <a:buNone/>
              <a:defRPr sz="2400">
                <a:solidFill>
                  <a:schemeClr val="dk1"/>
                </a:solidFill>
              </a:defRPr>
            </a:lvl9pPr>
          </a:lstStyle>
          <a:p>
            <a:endParaRPr/>
          </a:p>
        </p:txBody>
      </p:sp>
      <p:sp>
        <p:nvSpPr>
          <p:cNvPr id="973" name="Google Shape;973;p27"/>
          <p:cNvSpPr txBox="1">
            <a:spLocks noGrp="1"/>
          </p:cNvSpPr>
          <p:nvPr>
            <p:ph type="title" idx="6"/>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974" name="Google Shape;974;p27"/>
          <p:cNvGrpSpPr/>
          <p:nvPr/>
        </p:nvGrpSpPr>
        <p:grpSpPr>
          <a:xfrm>
            <a:off x="0" y="5680700"/>
            <a:ext cx="12192000" cy="1183117"/>
            <a:chOff x="0" y="4260525"/>
            <a:chExt cx="9144000" cy="887338"/>
          </a:xfrm>
        </p:grpSpPr>
        <p:sp>
          <p:nvSpPr>
            <p:cNvPr id="975" name="Google Shape;975;p27"/>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27"/>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27"/>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27"/>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27"/>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27"/>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1" name="Google Shape;981;p27"/>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2" name="Google Shape;982;p27"/>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27"/>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27"/>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85" name="Google Shape;985;p27"/>
          <p:cNvSpPr/>
          <p:nvPr/>
        </p:nvSpPr>
        <p:spPr>
          <a:xfrm>
            <a:off x="745501" y="203208"/>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6" name="Google Shape;986;p27"/>
          <p:cNvSpPr/>
          <p:nvPr/>
        </p:nvSpPr>
        <p:spPr>
          <a:xfrm>
            <a:off x="10194467" y="960834"/>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27"/>
          <p:cNvSpPr/>
          <p:nvPr/>
        </p:nvSpPr>
        <p:spPr>
          <a:xfrm>
            <a:off x="-694100" y="1218717"/>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8" name="Google Shape;988;p27"/>
          <p:cNvSpPr/>
          <p:nvPr/>
        </p:nvSpPr>
        <p:spPr>
          <a:xfrm>
            <a:off x="8761558" y="-439937"/>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989" name="Google Shape;989;p27"/>
          <p:cNvGrpSpPr/>
          <p:nvPr/>
        </p:nvGrpSpPr>
        <p:grpSpPr>
          <a:xfrm>
            <a:off x="-25060" y="5388734"/>
            <a:ext cx="4406415" cy="1488071"/>
            <a:chOff x="-18795" y="4041550"/>
            <a:chExt cx="3304811" cy="1116053"/>
          </a:xfrm>
        </p:grpSpPr>
        <p:sp>
          <p:nvSpPr>
            <p:cNvPr id="990" name="Google Shape;990;p27"/>
            <p:cNvSpPr/>
            <p:nvPr/>
          </p:nvSpPr>
          <p:spPr>
            <a:xfrm>
              <a:off x="-18795" y="4041550"/>
              <a:ext cx="1780811" cy="111605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1" name="Google Shape;991;p27"/>
            <p:cNvSpPr/>
            <p:nvPr/>
          </p:nvSpPr>
          <p:spPr>
            <a:xfrm>
              <a:off x="-13265" y="4184522"/>
              <a:ext cx="1670430" cy="973081"/>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2" name="Google Shape;992;p27"/>
            <p:cNvSpPr/>
            <p:nvPr/>
          </p:nvSpPr>
          <p:spPr>
            <a:xfrm>
              <a:off x="1505205" y="4558800"/>
              <a:ext cx="1780811" cy="59878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27"/>
            <p:cNvSpPr/>
            <p:nvPr/>
          </p:nvSpPr>
          <p:spPr>
            <a:xfrm>
              <a:off x="1510730" y="4707575"/>
              <a:ext cx="1670430" cy="450018"/>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94" name="Google Shape;994;p27"/>
          <p:cNvGrpSpPr/>
          <p:nvPr/>
        </p:nvGrpSpPr>
        <p:grpSpPr>
          <a:xfrm>
            <a:off x="7828261" y="5388734"/>
            <a:ext cx="4406415" cy="1488071"/>
            <a:chOff x="5871195" y="4041550"/>
            <a:chExt cx="3304811" cy="1116053"/>
          </a:xfrm>
        </p:grpSpPr>
        <p:sp>
          <p:nvSpPr>
            <p:cNvPr id="995" name="Google Shape;995;p27"/>
            <p:cNvSpPr/>
            <p:nvPr/>
          </p:nvSpPr>
          <p:spPr>
            <a:xfrm flipH="1">
              <a:off x="7395195" y="4041550"/>
              <a:ext cx="1780811" cy="111605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27"/>
            <p:cNvSpPr/>
            <p:nvPr/>
          </p:nvSpPr>
          <p:spPr>
            <a:xfrm flipH="1">
              <a:off x="7500046" y="4184522"/>
              <a:ext cx="1670430" cy="973081"/>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7" name="Google Shape;997;p27"/>
            <p:cNvSpPr/>
            <p:nvPr/>
          </p:nvSpPr>
          <p:spPr>
            <a:xfrm flipH="1">
              <a:off x="5871195" y="4558800"/>
              <a:ext cx="1780811" cy="59878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8" name="Google Shape;998;p27"/>
            <p:cNvSpPr/>
            <p:nvPr/>
          </p:nvSpPr>
          <p:spPr>
            <a:xfrm flipH="1">
              <a:off x="5976051" y="4707575"/>
              <a:ext cx="1670430" cy="450018"/>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7755464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854199"/>
            <a:ext cx="9144000" cy="1655763"/>
          </a:xfrm>
        </p:spPr>
        <p:txBody>
          <a:bodyPr anchor="b">
            <a:normAutofit/>
          </a:bodyPr>
          <a:lstStyle>
            <a:lvl1pPr algn="ctr">
              <a:defRPr sz="7200" b="0"/>
            </a:lvl1pPr>
          </a:lstStyle>
          <a:p>
            <a:r>
              <a:rPr lang="zh-CN" altLang="en-US" dirty="0"/>
              <a:t>单击此处编辑标题</a:t>
            </a:r>
          </a:p>
        </p:txBody>
      </p:sp>
      <p:sp>
        <p:nvSpPr>
          <p:cNvPr id="3" name="副标题 2"/>
          <p:cNvSpPr>
            <a:spLocks noGrp="1"/>
          </p:cNvSpPr>
          <p:nvPr>
            <p:ph type="subTitle" idx="1"/>
          </p:nvPr>
        </p:nvSpPr>
        <p:spPr>
          <a:xfrm>
            <a:off x="1524000" y="3602038"/>
            <a:ext cx="9144000" cy="1655762"/>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4" name="日期占位符 3"/>
          <p:cNvSpPr>
            <a:spLocks noGrp="1"/>
          </p:cNvSpPr>
          <p:nvPr>
            <p:ph type="dt" sz="half" idx="10"/>
          </p:nvPr>
        </p:nvSpPr>
        <p:spPr>
          <a:xfrm>
            <a:off x="838200" y="6356350"/>
            <a:ext cx="2743200" cy="365125"/>
          </a:xfrm>
        </p:spPr>
        <p:txBody>
          <a:bodyPr/>
          <a:lstStyle/>
          <a:p>
            <a:fld id="{D997B5FA-0921-464F-AAE1-844C04324D75}" type="datetimeFigureOut">
              <a:rPr lang="zh-CN" altLang="en-US" smtClean="0"/>
              <a:t>2022/1/22</a:t>
            </a:fld>
            <a:endParaRPr lang="zh-CN" altLang="en-US" dirty="0"/>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9825908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076"/>
        <p:cNvGrpSpPr/>
        <p:nvPr/>
      </p:nvGrpSpPr>
      <p:grpSpPr>
        <a:xfrm>
          <a:off x="0" y="0"/>
          <a:ext cx="0" cy="0"/>
          <a:chOff x="0" y="0"/>
          <a:chExt cx="0" cy="0"/>
        </a:xfrm>
      </p:grpSpPr>
      <p:grpSp>
        <p:nvGrpSpPr>
          <p:cNvPr id="1077" name="Google Shape;1077;p30"/>
          <p:cNvGrpSpPr/>
          <p:nvPr/>
        </p:nvGrpSpPr>
        <p:grpSpPr>
          <a:xfrm>
            <a:off x="0" y="5689036"/>
            <a:ext cx="12192000" cy="768387"/>
            <a:chOff x="0" y="4571577"/>
            <a:chExt cx="9144000" cy="576290"/>
          </a:xfrm>
        </p:grpSpPr>
        <p:sp>
          <p:nvSpPr>
            <p:cNvPr id="1078" name="Google Shape;1078;p30"/>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9" name="Google Shape;1079;p30"/>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0" name="Google Shape;1080;p30"/>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1" name="Google Shape;1081;p30"/>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2" name="Google Shape;1082;p30"/>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3" name="Google Shape;1083;p30"/>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4" name="Google Shape;1084;p30"/>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5" name="Google Shape;1085;p30"/>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6" name="Google Shape;1086;p30"/>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7" name="Google Shape;1087;p30"/>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88" name="Google Shape;1088;p30"/>
          <p:cNvGrpSpPr/>
          <p:nvPr/>
        </p:nvGrpSpPr>
        <p:grpSpPr>
          <a:xfrm>
            <a:off x="0" y="5680700"/>
            <a:ext cx="12192000" cy="1183117"/>
            <a:chOff x="0" y="4260525"/>
            <a:chExt cx="9144000" cy="887338"/>
          </a:xfrm>
        </p:grpSpPr>
        <p:sp>
          <p:nvSpPr>
            <p:cNvPr id="1089" name="Google Shape;1089;p30"/>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0" name="Google Shape;1090;p30"/>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1" name="Google Shape;1091;p30"/>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2" name="Google Shape;1092;p30"/>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3" name="Google Shape;1093;p30"/>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4" name="Google Shape;1094;p30"/>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5" name="Google Shape;1095;p30"/>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6" name="Google Shape;1096;p30"/>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30"/>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8" name="Google Shape;1098;p30"/>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99" name="Google Shape;1099;p30"/>
          <p:cNvGrpSpPr/>
          <p:nvPr/>
        </p:nvGrpSpPr>
        <p:grpSpPr>
          <a:xfrm flipH="1">
            <a:off x="10199695" y="5578790"/>
            <a:ext cx="1031791" cy="1320868"/>
            <a:chOff x="4376621" y="3930330"/>
            <a:chExt cx="1138339" cy="1457482"/>
          </a:xfrm>
        </p:grpSpPr>
        <p:sp>
          <p:nvSpPr>
            <p:cNvPr id="1100" name="Google Shape;1100;p30"/>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1" name="Google Shape;1101;p30"/>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30"/>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3" name="Google Shape;1103;p30"/>
          <p:cNvGrpSpPr/>
          <p:nvPr/>
        </p:nvGrpSpPr>
        <p:grpSpPr>
          <a:xfrm flipH="1">
            <a:off x="10893842" y="5476885"/>
            <a:ext cx="856257" cy="1478267"/>
            <a:chOff x="3804453" y="3817886"/>
            <a:chExt cx="944680" cy="1631161"/>
          </a:xfrm>
        </p:grpSpPr>
        <p:sp>
          <p:nvSpPr>
            <p:cNvPr id="1104" name="Google Shape;1104;p30"/>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30"/>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30"/>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07" name="Google Shape;1107;p30"/>
          <p:cNvGrpSpPr/>
          <p:nvPr/>
        </p:nvGrpSpPr>
        <p:grpSpPr>
          <a:xfrm>
            <a:off x="1084542" y="5634307"/>
            <a:ext cx="1031791" cy="1320868"/>
            <a:chOff x="4376621" y="3930330"/>
            <a:chExt cx="1138339" cy="1457482"/>
          </a:xfrm>
        </p:grpSpPr>
        <p:sp>
          <p:nvSpPr>
            <p:cNvPr id="1108" name="Google Shape;1108;p30"/>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30"/>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30"/>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11" name="Google Shape;1111;p30"/>
          <p:cNvGrpSpPr/>
          <p:nvPr/>
        </p:nvGrpSpPr>
        <p:grpSpPr>
          <a:xfrm>
            <a:off x="574262" y="5398819"/>
            <a:ext cx="856257" cy="1478267"/>
            <a:chOff x="3804453" y="3817886"/>
            <a:chExt cx="944680" cy="1631161"/>
          </a:xfrm>
        </p:grpSpPr>
        <p:sp>
          <p:nvSpPr>
            <p:cNvPr id="1112" name="Google Shape;1112;p30"/>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3" name="Google Shape;1113;p30"/>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4" name="Google Shape;1114;p30"/>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15" name="Google Shape;1115;p30"/>
          <p:cNvGrpSpPr/>
          <p:nvPr/>
        </p:nvGrpSpPr>
        <p:grpSpPr>
          <a:xfrm>
            <a:off x="11265374" y="2488667"/>
            <a:ext cx="1106133" cy="3528367"/>
            <a:chOff x="8449030" y="1866500"/>
            <a:chExt cx="829600" cy="2646275"/>
          </a:xfrm>
        </p:grpSpPr>
        <p:sp>
          <p:nvSpPr>
            <p:cNvPr id="1116" name="Google Shape;1116;p30"/>
            <p:cNvSpPr/>
            <p:nvPr/>
          </p:nvSpPr>
          <p:spPr>
            <a:xfrm>
              <a:off x="8449030" y="1866500"/>
              <a:ext cx="829600" cy="2646275"/>
            </a:xfrm>
            <a:custGeom>
              <a:avLst/>
              <a:gdLst/>
              <a:ahLst/>
              <a:cxnLst/>
              <a:rect l="l" t="t" r="r" b="b"/>
              <a:pathLst>
                <a:path w="33184" h="105851" extrusionOk="0">
                  <a:moveTo>
                    <a:pt x="22322" y="1"/>
                  </a:moveTo>
                  <a:cubicBezTo>
                    <a:pt x="19049" y="1"/>
                    <a:pt x="14806" y="1870"/>
                    <a:pt x="15038" y="11665"/>
                  </a:cubicBezTo>
                  <a:cubicBezTo>
                    <a:pt x="15038" y="11665"/>
                    <a:pt x="5665" y="13419"/>
                    <a:pt x="10351" y="29058"/>
                  </a:cubicBezTo>
                  <a:cubicBezTo>
                    <a:pt x="10351" y="29058"/>
                    <a:pt x="1755" y="33545"/>
                    <a:pt x="9173" y="47028"/>
                  </a:cubicBezTo>
                  <a:cubicBezTo>
                    <a:pt x="9173" y="47028"/>
                    <a:pt x="0" y="57981"/>
                    <a:pt x="6642" y="70487"/>
                  </a:cubicBezTo>
                  <a:cubicBezTo>
                    <a:pt x="6642" y="70487"/>
                    <a:pt x="1379" y="79460"/>
                    <a:pt x="6442" y="91014"/>
                  </a:cubicBezTo>
                  <a:cubicBezTo>
                    <a:pt x="6442" y="91014"/>
                    <a:pt x="2156" y="96678"/>
                    <a:pt x="6642" y="105851"/>
                  </a:cubicBezTo>
                  <a:lnTo>
                    <a:pt x="26392" y="105851"/>
                  </a:lnTo>
                  <a:cubicBezTo>
                    <a:pt x="26392" y="105851"/>
                    <a:pt x="33184" y="27304"/>
                    <a:pt x="28798" y="6001"/>
                  </a:cubicBezTo>
                  <a:cubicBezTo>
                    <a:pt x="28146" y="2793"/>
                    <a:pt x="27219" y="863"/>
                    <a:pt x="25991" y="712"/>
                  </a:cubicBezTo>
                  <a:cubicBezTo>
                    <a:pt x="25991" y="712"/>
                    <a:pt x="24341" y="1"/>
                    <a:pt x="223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30"/>
            <p:cNvSpPr/>
            <p:nvPr/>
          </p:nvSpPr>
          <p:spPr>
            <a:xfrm>
              <a:off x="8556180" y="1952550"/>
              <a:ext cx="722450" cy="2560225"/>
            </a:xfrm>
            <a:custGeom>
              <a:avLst/>
              <a:gdLst/>
              <a:ahLst/>
              <a:cxnLst/>
              <a:rect l="l" t="t" r="r" b="b"/>
              <a:pathLst>
                <a:path w="28898" h="102409" extrusionOk="0">
                  <a:moveTo>
                    <a:pt x="19928" y="0"/>
                  </a:moveTo>
                  <a:cubicBezTo>
                    <a:pt x="19241" y="0"/>
                    <a:pt x="18527" y="182"/>
                    <a:pt x="17795" y="604"/>
                  </a:cubicBezTo>
                  <a:cubicBezTo>
                    <a:pt x="12707" y="3536"/>
                    <a:pt x="14487" y="11331"/>
                    <a:pt x="14487" y="11331"/>
                  </a:cubicBezTo>
                  <a:cubicBezTo>
                    <a:pt x="14487" y="11331"/>
                    <a:pt x="4887" y="15842"/>
                    <a:pt x="10176" y="25992"/>
                  </a:cubicBezTo>
                  <a:cubicBezTo>
                    <a:pt x="10176" y="25992"/>
                    <a:pt x="1178" y="32258"/>
                    <a:pt x="8797" y="44564"/>
                  </a:cubicBezTo>
                  <a:cubicBezTo>
                    <a:pt x="8797" y="44564"/>
                    <a:pt x="0" y="54739"/>
                    <a:pt x="7243" y="65667"/>
                  </a:cubicBezTo>
                  <a:cubicBezTo>
                    <a:pt x="7243" y="65667"/>
                    <a:pt x="401" y="77973"/>
                    <a:pt x="6842" y="84439"/>
                  </a:cubicBezTo>
                  <a:cubicBezTo>
                    <a:pt x="6842" y="84439"/>
                    <a:pt x="1704" y="94539"/>
                    <a:pt x="7168" y="102409"/>
                  </a:cubicBezTo>
                  <a:lnTo>
                    <a:pt x="22106" y="102409"/>
                  </a:lnTo>
                  <a:cubicBezTo>
                    <a:pt x="22106" y="102409"/>
                    <a:pt x="28898" y="23862"/>
                    <a:pt x="24512" y="2559"/>
                  </a:cubicBezTo>
                  <a:cubicBezTo>
                    <a:pt x="23268" y="1189"/>
                    <a:pt x="21687" y="0"/>
                    <a:pt x="199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30"/>
            <p:cNvSpPr/>
            <p:nvPr/>
          </p:nvSpPr>
          <p:spPr>
            <a:xfrm>
              <a:off x="8916930" y="2499925"/>
              <a:ext cx="262825" cy="465800"/>
            </a:xfrm>
            <a:custGeom>
              <a:avLst/>
              <a:gdLst/>
              <a:ahLst/>
              <a:cxnLst/>
              <a:rect l="l" t="t" r="r" b="b"/>
              <a:pathLst>
                <a:path w="10513" h="18632" extrusionOk="0">
                  <a:moveTo>
                    <a:pt x="535" y="1"/>
                  </a:moveTo>
                  <a:cubicBezTo>
                    <a:pt x="276" y="1"/>
                    <a:pt x="1" y="277"/>
                    <a:pt x="157" y="589"/>
                  </a:cubicBezTo>
                  <a:cubicBezTo>
                    <a:pt x="3340" y="6528"/>
                    <a:pt x="6498" y="12493"/>
                    <a:pt x="9681" y="18433"/>
                  </a:cubicBezTo>
                  <a:cubicBezTo>
                    <a:pt x="9751" y="18573"/>
                    <a:pt x="9864" y="18631"/>
                    <a:pt x="9980" y="18631"/>
                  </a:cubicBezTo>
                  <a:cubicBezTo>
                    <a:pt x="10239" y="18631"/>
                    <a:pt x="10513" y="18344"/>
                    <a:pt x="10357" y="18032"/>
                  </a:cubicBezTo>
                  <a:cubicBezTo>
                    <a:pt x="7174" y="12092"/>
                    <a:pt x="4016" y="6153"/>
                    <a:pt x="833" y="188"/>
                  </a:cubicBezTo>
                  <a:cubicBezTo>
                    <a:pt x="764" y="56"/>
                    <a:pt x="651" y="1"/>
                    <a:pt x="535"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30"/>
            <p:cNvSpPr/>
            <p:nvPr/>
          </p:nvSpPr>
          <p:spPr>
            <a:xfrm>
              <a:off x="8844155" y="2702700"/>
              <a:ext cx="320750" cy="405700"/>
            </a:xfrm>
            <a:custGeom>
              <a:avLst/>
              <a:gdLst/>
              <a:ahLst/>
              <a:cxnLst/>
              <a:rect l="l" t="t" r="r" b="b"/>
              <a:pathLst>
                <a:path w="12830" h="16228" extrusionOk="0">
                  <a:moveTo>
                    <a:pt x="549" y="0"/>
                  </a:moveTo>
                  <a:cubicBezTo>
                    <a:pt x="267" y="0"/>
                    <a:pt x="1" y="268"/>
                    <a:pt x="211" y="548"/>
                  </a:cubicBezTo>
                  <a:cubicBezTo>
                    <a:pt x="4120" y="5736"/>
                    <a:pt x="8030" y="10899"/>
                    <a:pt x="11940" y="16062"/>
                  </a:cubicBezTo>
                  <a:cubicBezTo>
                    <a:pt x="12028" y="16179"/>
                    <a:pt x="12148" y="16228"/>
                    <a:pt x="12267" y="16228"/>
                  </a:cubicBezTo>
                  <a:cubicBezTo>
                    <a:pt x="12553" y="16228"/>
                    <a:pt x="12829" y="15944"/>
                    <a:pt x="12617" y="15661"/>
                  </a:cubicBezTo>
                  <a:cubicBezTo>
                    <a:pt x="8707" y="10498"/>
                    <a:pt x="4797" y="5335"/>
                    <a:pt x="887" y="172"/>
                  </a:cubicBezTo>
                  <a:cubicBezTo>
                    <a:pt x="796" y="51"/>
                    <a:pt x="671" y="0"/>
                    <a:pt x="549"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30"/>
            <p:cNvSpPr/>
            <p:nvPr/>
          </p:nvSpPr>
          <p:spPr>
            <a:xfrm>
              <a:off x="8860455" y="3360325"/>
              <a:ext cx="284325" cy="393225"/>
            </a:xfrm>
            <a:custGeom>
              <a:avLst/>
              <a:gdLst/>
              <a:ahLst/>
              <a:cxnLst/>
              <a:rect l="l" t="t" r="r" b="b"/>
              <a:pathLst>
                <a:path w="11373" h="15729" extrusionOk="0">
                  <a:moveTo>
                    <a:pt x="558" y="0"/>
                  </a:moveTo>
                  <a:cubicBezTo>
                    <a:pt x="277" y="0"/>
                    <a:pt x="1" y="280"/>
                    <a:pt x="210" y="559"/>
                  </a:cubicBezTo>
                  <a:cubicBezTo>
                    <a:pt x="3644" y="5571"/>
                    <a:pt x="7077" y="10559"/>
                    <a:pt x="10511" y="15546"/>
                  </a:cubicBezTo>
                  <a:cubicBezTo>
                    <a:pt x="10594" y="15675"/>
                    <a:pt x="10714" y="15728"/>
                    <a:pt x="10832" y="15728"/>
                  </a:cubicBezTo>
                  <a:cubicBezTo>
                    <a:pt x="11106" y="15728"/>
                    <a:pt x="11373" y="15443"/>
                    <a:pt x="11163" y="15145"/>
                  </a:cubicBezTo>
                  <a:cubicBezTo>
                    <a:pt x="7754" y="10158"/>
                    <a:pt x="4321" y="5170"/>
                    <a:pt x="887" y="183"/>
                  </a:cubicBezTo>
                  <a:cubicBezTo>
                    <a:pt x="803" y="53"/>
                    <a:pt x="680" y="0"/>
                    <a:pt x="558"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30"/>
            <p:cNvSpPr/>
            <p:nvPr/>
          </p:nvSpPr>
          <p:spPr>
            <a:xfrm>
              <a:off x="8824655" y="3813125"/>
              <a:ext cx="281275" cy="353700"/>
            </a:xfrm>
            <a:custGeom>
              <a:avLst/>
              <a:gdLst/>
              <a:ahLst/>
              <a:cxnLst/>
              <a:rect l="l" t="t" r="r" b="b"/>
              <a:pathLst>
                <a:path w="11251" h="14148" extrusionOk="0">
                  <a:moveTo>
                    <a:pt x="563" y="0"/>
                  </a:moveTo>
                  <a:cubicBezTo>
                    <a:pt x="277" y="0"/>
                    <a:pt x="1" y="284"/>
                    <a:pt x="214" y="567"/>
                  </a:cubicBezTo>
                  <a:cubicBezTo>
                    <a:pt x="3597" y="5028"/>
                    <a:pt x="6981" y="9515"/>
                    <a:pt x="10364" y="13976"/>
                  </a:cubicBezTo>
                  <a:cubicBezTo>
                    <a:pt x="10455" y="14097"/>
                    <a:pt x="10580" y="14147"/>
                    <a:pt x="10702" y="14147"/>
                  </a:cubicBezTo>
                  <a:cubicBezTo>
                    <a:pt x="10985" y="14147"/>
                    <a:pt x="11251" y="13880"/>
                    <a:pt x="11041" y="13600"/>
                  </a:cubicBezTo>
                  <a:cubicBezTo>
                    <a:pt x="7657" y="9114"/>
                    <a:pt x="4274" y="4652"/>
                    <a:pt x="890" y="166"/>
                  </a:cubicBezTo>
                  <a:cubicBezTo>
                    <a:pt x="802" y="49"/>
                    <a:pt x="682" y="0"/>
                    <a:pt x="563"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30"/>
            <p:cNvSpPr/>
            <p:nvPr/>
          </p:nvSpPr>
          <p:spPr>
            <a:xfrm>
              <a:off x="8826405" y="4118975"/>
              <a:ext cx="284125" cy="129675"/>
            </a:xfrm>
            <a:custGeom>
              <a:avLst/>
              <a:gdLst/>
              <a:ahLst/>
              <a:cxnLst/>
              <a:rect l="l" t="t" r="r" b="b"/>
              <a:pathLst>
                <a:path w="11365" h="5187" extrusionOk="0">
                  <a:moveTo>
                    <a:pt x="628" y="1"/>
                  </a:moveTo>
                  <a:cubicBezTo>
                    <a:pt x="256" y="1"/>
                    <a:pt x="0" y="539"/>
                    <a:pt x="394" y="714"/>
                  </a:cubicBezTo>
                  <a:cubicBezTo>
                    <a:pt x="3803" y="2193"/>
                    <a:pt x="7186" y="3672"/>
                    <a:pt x="10570" y="5150"/>
                  </a:cubicBezTo>
                  <a:cubicBezTo>
                    <a:pt x="10627" y="5176"/>
                    <a:pt x="10683" y="5187"/>
                    <a:pt x="10737" y="5187"/>
                  </a:cubicBezTo>
                  <a:cubicBezTo>
                    <a:pt x="11109" y="5187"/>
                    <a:pt x="11365" y="4649"/>
                    <a:pt x="10971" y="4474"/>
                  </a:cubicBezTo>
                  <a:cubicBezTo>
                    <a:pt x="7587" y="2995"/>
                    <a:pt x="4179" y="1516"/>
                    <a:pt x="795" y="37"/>
                  </a:cubicBezTo>
                  <a:cubicBezTo>
                    <a:pt x="738" y="12"/>
                    <a:pt x="682" y="1"/>
                    <a:pt x="628"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30"/>
            <p:cNvSpPr/>
            <p:nvPr/>
          </p:nvSpPr>
          <p:spPr>
            <a:xfrm>
              <a:off x="8885755" y="2468250"/>
              <a:ext cx="95250" cy="95275"/>
            </a:xfrm>
            <a:custGeom>
              <a:avLst/>
              <a:gdLst/>
              <a:ahLst/>
              <a:cxnLst/>
              <a:rect l="l" t="t" r="r" b="b"/>
              <a:pathLst>
                <a:path w="3810" h="3811" extrusionOk="0">
                  <a:moveTo>
                    <a:pt x="1905" y="1"/>
                  </a:moveTo>
                  <a:cubicBezTo>
                    <a:pt x="852" y="1"/>
                    <a:pt x="0" y="853"/>
                    <a:pt x="0" y="1906"/>
                  </a:cubicBezTo>
                  <a:cubicBezTo>
                    <a:pt x="0" y="2958"/>
                    <a:pt x="852" y="3811"/>
                    <a:pt x="1905" y="3811"/>
                  </a:cubicBezTo>
                  <a:cubicBezTo>
                    <a:pt x="2958" y="3811"/>
                    <a:pt x="3810" y="2958"/>
                    <a:pt x="3810" y="1906"/>
                  </a:cubicBezTo>
                  <a:cubicBezTo>
                    <a:pt x="3810" y="853"/>
                    <a:pt x="2958" y="1"/>
                    <a:pt x="1905" y="1"/>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30"/>
            <p:cNvSpPr/>
            <p:nvPr/>
          </p:nvSpPr>
          <p:spPr>
            <a:xfrm>
              <a:off x="8829980" y="3331050"/>
              <a:ext cx="95275" cy="95250"/>
            </a:xfrm>
            <a:custGeom>
              <a:avLst/>
              <a:gdLst/>
              <a:ahLst/>
              <a:cxnLst/>
              <a:rect l="l" t="t" r="r" b="b"/>
              <a:pathLst>
                <a:path w="3811" h="3810" extrusionOk="0">
                  <a:moveTo>
                    <a:pt x="1905" y="0"/>
                  </a:moveTo>
                  <a:cubicBezTo>
                    <a:pt x="853" y="0"/>
                    <a:pt x="1" y="853"/>
                    <a:pt x="1" y="1905"/>
                  </a:cubicBezTo>
                  <a:cubicBezTo>
                    <a:pt x="1" y="2958"/>
                    <a:pt x="853" y="3810"/>
                    <a:pt x="1905" y="3810"/>
                  </a:cubicBezTo>
                  <a:cubicBezTo>
                    <a:pt x="2958" y="3810"/>
                    <a:pt x="3810" y="2958"/>
                    <a:pt x="3810" y="1905"/>
                  </a:cubicBezTo>
                  <a:cubicBezTo>
                    <a:pt x="3810" y="853"/>
                    <a:pt x="2958" y="0"/>
                    <a:pt x="1905" y="0"/>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25" name="Google Shape;1125;p30"/>
          <p:cNvGrpSpPr/>
          <p:nvPr/>
        </p:nvGrpSpPr>
        <p:grpSpPr>
          <a:xfrm>
            <a:off x="10737373" y="5702234"/>
            <a:ext cx="1498800" cy="1136033"/>
            <a:chOff x="8053030" y="4276675"/>
            <a:chExt cx="1124100" cy="852025"/>
          </a:xfrm>
        </p:grpSpPr>
        <p:sp>
          <p:nvSpPr>
            <p:cNvPr id="1126" name="Google Shape;1126;p30"/>
            <p:cNvSpPr/>
            <p:nvPr/>
          </p:nvSpPr>
          <p:spPr>
            <a:xfrm>
              <a:off x="8053030" y="4276675"/>
              <a:ext cx="1124100" cy="85202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7" name="Google Shape;1127;p30"/>
            <p:cNvSpPr/>
            <p:nvPr/>
          </p:nvSpPr>
          <p:spPr>
            <a:xfrm>
              <a:off x="8187130" y="4363075"/>
              <a:ext cx="982475" cy="765625"/>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8" name="Google Shape;1128;p30"/>
            <p:cNvSpPr/>
            <p:nvPr/>
          </p:nvSpPr>
          <p:spPr>
            <a:xfrm>
              <a:off x="8886305" y="4563625"/>
              <a:ext cx="236950" cy="220400"/>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29" name="Google Shape;1129;p30"/>
          <p:cNvGrpSpPr/>
          <p:nvPr/>
        </p:nvGrpSpPr>
        <p:grpSpPr>
          <a:xfrm>
            <a:off x="-227060" y="2716367"/>
            <a:ext cx="1106133" cy="3528367"/>
            <a:chOff x="-170295" y="1808675"/>
            <a:chExt cx="829600" cy="2646275"/>
          </a:xfrm>
        </p:grpSpPr>
        <p:sp>
          <p:nvSpPr>
            <p:cNvPr id="1130" name="Google Shape;1130;p30"/>
            <p:cNvSpPr/>
            <p:nvPr/>
          </p:nvSpPr>
          <p:spPr>
            <a:xfrm flipH="1">
              <a:off x="-170295" y="1808675"/>
              <a:ext cx="829600" cy="2646275"/>
            </a:xfrm>
            <a:custGeom>
              <a:avLst/>
              <a:gdLst/>
              <a:ahLst/>
              <a:cxnLst/>
              <a:rect l="l" t="t" r="r" b="b"/>
              <a:pathLst>
                <a:path w="33184" h="105851" extrusionOk="0">
                  <a:moveTo>
                    <a:pt x="22322" y="1"/>
                  </a:moveTo>
                  <a:cubicBezTo>
                    <a:pt x="19049" y="1"/>
                    <a:pt x="14806" y="1870"/>
                    <a:pt x="15038" y="11665"/>
                  </a:cubicBezTo>
                  <a:cubicBezTo>
                    <a:pt x="15038" y="11665"/>
                    <a:pt x="5665" y="13419"/>
                    <a:pt x="10351" y="29058"/>
                  </a:cubicBezTo>
                  <a:cubicBezTo>
                    <a:pt x="10351" y="29058"/>
                    <a:pt x="1755" y="33545"/>
                    <a:pt x="9173" y="47028"/>
                  </a:cubicBezTo>
                  <a:cubicBezTo>
                    <a:pt x="9173" y="47028"/>
                    <a:pt x="0" y="57981"/>
                    <a:pt x="6642" y="70487"/>
                  </a:cubicBezTo>
                  <a:cubicBezTo>
                    <a:pt x="6642" y="70487"/>
                    <a:pt x="1379" y="79460"/>
                    <a:pt x="6442" y="91014"/>
                  </a:cubicBezTo>
                  <a:cubicBezTo>
                    <a:pt x="6442" y="91014"/>
                    <a:pt x="2156" y="96678"/>
                    <a:pt x="6642" y="105851"/>
                  </a:cubicBezTo>
                  <a:lnTo>
                    <a:pt x="26392" y="105851"/>
                  </a:lnTo>
                  <a:cubicBezTo>
                    <a:pt x="26392" y="105851"/>
                    <a:pt x="33184" y="27304"/>
                    <a:pt x="28798" y="6001"/>
                  </a:cubicBezTo>
                  <a:cubicBezTo>
                    <a:pt x="28146" y="2793"/>
                    <a:pt x="27219" y="863"/>
                    <a:pt x="25991" y="712"/>
                  </a:cubicBezTo>
                  <a:cubicBezTo>
                    <a:pt x="25991" y="712"/>
                    <a:pt x="24341" y="1"/>
                    <a:pt x="223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1" name="Google Shape;1131;p30"/>
            <p:cNvSpPr/>
            <p:nvPr/>
          </p:nvSpPr>
          <p:spPr>
            <a:xfrm flipH="1">
              <a:off x="-170295" y="1894725"/>
              <a:ext cx="722450" cy="2560225"/>
            </a:xfrm>
            <a:custGeom>
              <a:avLst/>
              <a:gdLst/>
              <a:ahLst/>
              <a:cxnLst/>
              <a:rect l="l" t="t" r="r" b="b"/>
              <a:pathLst>
                <a:path w="28898" h="102409" extrusionOk="0">
                  <a:moveTo>
                    <a:pt x="19928" y="0"/>
                  </a:moveTo>
                  <a:cubicBezTo>
                    <a:pt x="19241" y="0"/>
                    <a:pt x="18527" y="182"/>
                    <a:pt x="17795" y="604"/>
                  </a:cubicBezTo>
                  <a:cubicBezTo>
                    <a:pt x="12707" y="3536"/>
                    <a:pt x="14487" y="11331"/>
                    <a:pt x="14487" y="11331"/>
                  </a:cubicBezTo>
                  <a:cubicBezTo>
                    <a:pt x="14487" y="11331"/>
                    <a:pt x="4887" y="15842"/>
                    <a:pt x="10176" y="25992"/>
                  </a:cubicBezTo>
                  <a:cubicBezTo>
                    <a:pt x="10176" y="25992"/>
                    <a:pt x="1178" y="32258"/>
                    <a:pt x="8797" y="44564"/>
                  </a:cubicBezTo>
                  <a:cubicBezTo>
                    <a:pt x="8797" y="44564"/>
                    <a:pt x="0" y="54739"/>
                    <a:pt x="7243" y="65667"/>
                  </a:cubicBezTo>
                  <a:cubicBezTo>
                    <a:pt x="7243" y="65667"/>
                    <a:pt x="401" y="77973"/>
                    <a:pt x="6842" y="84439"/>
                  </a:cubicBezTo>
                  <a:cubicBezTo>
                    <a:pt x="6842" y="84439"/>
                    <a:pt x="1704" y="94539"/>
                    <a:pt x="7168" y="102409"/>
                  </a:cubicBezTo>
                  <a:lnTo>
                    <a:pt x="22106" y="102409"/>
                  </a:lnTo>
                  <a:cubicBezTo>
                    <a:pt x="22106" y="102409"/>
                    <a:pt x="28898" y="23862"/>
                    <a:pt x="24512" y="2559"/>
                  </a:cubicBezTo>
                  <a:cubicBezTo>
                    <a:pt x="23268" y="1189"/>
                    <a:pt x="21687" y="0"/>
                    <a:pt x="199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30"/>
            <p:cNvSpPr/>
            <p:nvPr/>
          </p:nvSpPr>
          <p:spPr>
            <a:xfrm flipH="1">
              <a:off x="-71420" y="2442100"/>
              <a:ext cx="262825" cy="465800"/>
            </a:xfrm>
            <a:custGeom>
              <a:avLst/>
              <a:gdLst/>
              <a:ahLst/>
              <a:cxnLst/>
              <a:rect l="l" t="t" r="r" b="b"/>
              <a:pathLst>
                <a:path w="10513" h="18632" extrusionOk="0">
                  <a:moveTo>
                    <a:pt x="535" y="1"/>
                  </a:moveTo>
                  <a:cubicBezTo>
                    <a:pt x="276" y="1"/>
                    <a:pt x="1" y="277"/>
                    <a:pt x="157" y="589"/>
                  </a:cubicBezTo>
                  <a:cubicBezTo>
                    <a:pt x="3340" y="6528"/>
                    <a:pt x="6498" y="12493"/>
                    <a:pt x="9681" y="18433"/>
                  </a:cubicBezTo>
                  <a:cubicBezTo>
                    <a:pt x="9751" y="18573"/>
                    <a:pt x="9864" y="18631"/>
                    <a:pt x="9980" y="18631"/>
                  </a:cubicBezTo>
                  <a:cubicBezTo>
                    <a:pt x="10239" y="18631"/>
                    <a:pt x="10513" y="18344"/>
                    <a:pt x="10357" y="18032"/>
                  </a:cubicBezTo>
                  <a:cubicBezTo>
                    <a:pt x="7174" y="12092"/>
                    <a:pt x="4016" y="6153"/>
                    <a:pt x="833" y="188"/>
                  </a:cubicBezTo>
                  <a:cubicBezTo>
                    <a:pt x="764" y="56"/>
                    <a:pt x="651" y="1"/>
                    <a:pt x="535"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3" name="Google Shape;1133;p30"/>
            <p:cNvSpPr/>
            <p:nvPr/>
          </p:nvSpPr>
          <p:spPr>
            <a:xfrm flipH="1">
              <a:off x="-56570" y="2644875"/>
              <a:ext cx="320750" cy="405700"/>
            </a:xfrm>
            <a:custGeom>
              <a:avLst/>
              <a:gdLst/>
              <a:ahLst/>
              <a:cxnLst/>
              <a:rect l="l" t="t" r="r" b="b"/>
              <a:pathLst>
                <a:path w="12830" h="16228" extrusionOk="0">
                  <a:moveTo>
                    <a:pt x="549" y="0"/>
                  </a:moveTo>
                  <a:cubicBezTo>
                    <a:pt x="267" y="0"/>
                    <a:pt x="1" y="268"/>
                    <a:pt x="211" y="548"/>
                  </a:cubicBezTo>
                  <a:cubicBezTo>
                    <a:pt x="4120" y="5736"/>
                    <a:pt x="8030" y="10899"/>
                    <a:pt x="11940" y="16062"/>
                  </a:cubicBezTo>
                  <a:cubicBezTo>
                    <a:pt x="12028" y="16179"/>
                    <a:pt x="12148" y="16228"/>
                    <a:pt x="12267" y="16228"/>
                  </a:cubicBezTo>
                  <a:cubicBezTo>
                    <a:pt x="12553" y="16228"/>
                    <a:pt x="12829" y="15944"/>
                    <a:pt x="12617" y="15661"/>
                  </a:cubicBezTo>
                  <a:cubicBezTo>
                    <a:pt x="8707" y="10498"/>
                    <a:pt x="4797" y="5335"/>
                    <a:pt x="887" y="172"/>
                  </a:cubicBezTo>
                  <a:cubicBezTo>
                    <a:pt x="796" y="51"/>
                    <a:pt x="671" y="0"/>
                    <a:pt x="549"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30"/>
            <p:cNvSpPr/>
            <p:nvPr/>
          </p:nvSpPr>
          <p:spPr>
            <a:xfrm flipH="1">
              <a:off x="-36445" y="3302500"/>
              <a:ext cx="284325" cy="393225"/>
            </a:xfrm>
            <a:custGeom>
              <a:avLst/>
              <a:gdLst/>
              <a:ahLst/>
              <a:cxnLst/>
              <a:rect l="l" t="t" r="r" b="b"/>
              <a:pathLst>
                <a:path w="11373" h="15729" extrusionOk="0">
                  <a:moveTo>
                    <a:pt x="558" y="0"/>
                  </a:moveTo>
                  <a:cubicBezTo>
                    <a:pt x="277" y="0"/>
                    <a:pt x="1" y="280"/>
                    <a:pt x="210" y="559"/>
                  </a:cubicBezTo>
                  <a:cubicBezTo>
                    <a:pt x="3644" y="5571"/>
                    <a:pt x="7077" y="10559"/>
                    <a:pt x="10511" y="15546"/>
                  </a:cubicBezTo>
                  <a:cubicBezTo>
                    <a:pt x="10594" y="15675"/>
                    <a:pt x="10714" y="15728"/>
                    <a:pt x="10832" y="15728"/>
                  </a:cubicBezTo>
                  <a:cubicBezTo>
                    <a:pt x="11106" y="15728"/>
                    <a:pt x="11373" y="15443"/>
                    <a:pt x="11163" y="15145"/>
                  </a:cubicBezTo>
                  <a:cubicBezTo>
                    <a:pt x="7754" y="10158"/>
                    <a:pt x="4321" y="5170"/>
                    <a:pt x="887" y="183"/>
                  </a:cubicBezTo>
                  <a:cubicBezTo>
                    <a:pt x="803" y="53"/>
                    <a:pt x="680" y="0"/>
                    <a:pt x="558"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5" name="Google Shape;1135;p30"/>
            <p:cNvSpPr/>
            <p:nvPr/>
          </p:nvSpPr>
          <p:spPr>
            <a:xfrm flipH="1">
              <a:off x="2405" y="3755300"/>
              <a:ext cx="281275" cy="353700"/>
            </a:xfrm>
            <a:custGeom>
              <a:avLst/>
              <a:gdLst/>
              <a:ahLst/>
              <a:cxnLst/>
              <a:rect l="l" t="t" r="r" b="b"/>
              <a:pathLst>
                <a:path w="11251" h="14148" extrusionOk="0">
                  <a:moveTo>
                    <a:pt x="563" y="0"/>
                  </a:moveTo>
                  <a:cubicBezTo>
                    <a:pt x="277" y="0"/>
                    <a:pt x="1" y="284"/>
                    <a:pt x="214" y="567"/>
                  </a:cubicBezTo>
                  <a:cubicBezTo>
                    <a:pt x="3597" y="5028"/>
                    <a:pt x="6981" y="9515"/>
                    <a:pt x="10364" y="13976"/>
                  </a:cubicBezTo>
                  <a:cubicBezTo>
                    <a:pt x="10455" y="14097"/>
                    <a:pt x="10580" y="14147"/>
                    <a:pt x="10702" y="14147"/>
                  </a:cubicBezTo>
                  <a:cubicBezTo>
                    <a:pt x="10985" y="14147"/>
                    <a:pt x="11251" y="13880"/>
                    <a:pt x="11041" y="13600"/>
                  </a:cubicBezTo>
                  <a:cubicBezTo>
                    <a:pt x="7657" y="9114"/>
                    <a:pt x="4274" y="4652"/>
                    <a:pt x="890" y="166"/>
                  </a:cubicBezTo>
                  <a:cubicBezTo>
                    <a:pt x="802" y="49"/>
                    <a:pt x="682" y="0"/>
                    <a:pt x="563" y="0"/>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30"/>
            <p:cNvSpPr/>
            <p:nvPr/>
          </p:nvSpPr>
          <p:spPr>
            <a:xfrm flipH="1">
              <a:off x="-2195" y="4061150"/>
              <a:ext cx="284125" cy="129675"/>
            </a:xfrm>
            <a:custGeom>
              <a:avLst/>
              <a:gdLst/>
              <a:ahLst/>
              <a:cxnLst/>
              <a:rect l="l" t="t" r="r" b="b"/>
              <a:pathLst>
                <a:path w="11365" h="5187" extrusionOk="0">
                  <a:moveTo>
                    <a:pt x="628" y="1"/>
                  </a:moveTo>
                  <a:cubicBezTo>
                    <a:pt x="256" y="1"/>
                    <a:pt x="0" y="539"/>
                    <a:pt x="394" y="714"/>
                  </a:cubicBezTo>
                  <a:cubicBezTo>
                    <a:pt x="3803" y="2193"/>
                    <a:pt x="7186" y="3672"/>
                    <a:pt x="10570" y="5150"/>
                  </a:cubicBezTo>
                  <a:cubicBezTo>
                    <a:pt x="10627" y="5176"/>
                    <a:pt x="10683" y="5187"/>
                    <a:pt x="10737" y="5187"/>
                  </a:cubicBezTo>
                  <a:cubicBezTo>
                    <a:pt x="11109" y="5187"/>
                    <a:pt x="11365" y="4649"/>
                    <a:pt x="10971" y="4474"/>
                  </a:cubicBezTo>
                  <a:cubicBezTo>
                    <a:pt x="7587" y="2995"/>
                    <a:pt x="4179" y="1516"/>
                    <a:pt x="795" y="37"/>
                  </a:cubicBezTo>
                  <a:cubicBezTo>
                    <a:pt x="738" y="12"/>
                    <a:pt x="682" y="1"/>
                    <a:pt x="628" y="1"/>
                  </a:cubicBezTo>
                  <a:close/>
                </a:path>
              </a:pathLst>
            </a:custGeom>
            <a:solidFill>
              <a:srgbClr val="0A7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30"/>
            <p:cNvSpPr/>
            <p:nvPr/>
          </p:nvSpPr>
          <p:spPr>
            <a:xfrm flipH="1">
              <a:off x="127330" y="2410425"/>
              <a:ext cx="95250" cy="95275"/>
            </a:xfrm>
            <a:custGeom>
              <a:avLst/>
              <a:gdLst/>
              <a:ahLst/>
              <a:cxnLst/>
              <a:rect l="l" t="t" r="r" b="b"/>
              <a:pathLst>
                <a:path w="3810" h="3811" extrusionOk="0">
                  <a:moveTo>
                    <a:pt x="1905" y="1"/>
                  </a:moveTo>
                  <a:cubicBezTo>
                    <a:pt x="852" y="1"/>
                    <a:pt x="0" y="853"/>
                    <a:pt x="0" y="1906"/>
                  </a:cubicBezTo>
                  <a:cubicBezTo>
                    <a:pt x="0" y="2958"/>
                    <a:pt x="852" y="3811"/>
                    <a:pt x="1905" y="3811"/>
                  </a:cubicBezTo>
                  <a:cubicBezTo>
                    <a:pt x="2958" y="3811"/>
                    <a:pt x="3810" y="2958"/>
                    <a:pt x="3810" y="1906"/>
                  </a:cubicBezTo>
                  <a:cubicBezTo>
                    <a:pt x="3810" y="853"/>
                    <a:pt x="2958" y="1"/>
                    <a:pt x="1905" y="1"/>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8" name="Google Shape;1138;p30"/>
            <p:cNvSpPr/>
            <p:nvPr/>
          </p:nvSpPr>
          <p:spPr>
            <a:xfrm flipH="1">
              <a:off x="183080" y="3273225"/>
              <a:ext cx="95275" cy="95250"/>
            </a:xfrm>
            <a:custGeom>
              <a:avLst/>
              <a:gdLst/>
              <a:ahLst/>
              <a:cxnLst/>
              <a:rect l="l" t="t" r="r" b="b"/>
              <a:pathLst>
                <a:path w="3811" h="3810" extrusionOk="0">
                  <a:moveTo>
                    <a:pt x="1905" y="0"/>
                  </a:moveTo>
                  <a:cubicBezTo>
                    <a:pt x="853" y="0"/>
                    <a:pt x="1" y="853"/>
                    <a:pt x="1" y="1905"/>
                  </a:cubicBezTo>
                  <a:cubicBezTo>
                    <a:pt x="1" y="2958"/>
                    <a:pt x="853" y="3810"/>
                    <a:pt x="1905" y="3810"/>
                  </a:cubicBezTo>
                  <a:cubicBezTo>
                    <a:pt x="2958" y="3810"/>
                    <a:pt x="3810" y="2958"/>
                    <a:pt x="3810" y="1905"/>
                  </a:cubicBezTo>
                  <a:cubicBezTo>
                    <a:pt x="3810" y="853"/>
                    <a:pt x="2958" y="0"/>
                    <a:pt x="1905" y="0"/>
                  </a:cubicBezTo>
                  <a:close/>
                </a:path>
              </a:pathLst>
            </a:custGeom>
            <a:solidFill>
              <a:srgbClr val="F03A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39" name="Google Shape;1139;p30"/>
          <p:cNvGrpSpPr/>
          <p:nvPr/>
        </p:nvGrpSpPr>
        <p:grpSpPr>
          <a:xfrm>
            <a:off x="-91727" y="5726734"/>
            <a:ext cx="1498800" cy="1136033"/>
            <a:chOff x="-68795" y="4218850"/>
            <a:chExt cx="1124100" cy="852025"/>
          </a:xfrm>
        </p:grpSpPr>
        <p:sp>
          <p:nvSpPr>
            <p:cNvPr id="1140" name="Google Shape;1140;p30"/>
            <p:cNvSpPr/>
            <p:nvPr/>
          </p:nvSpPr>
          <p:spPr>
            <a:xfrm flipH="1">
              <a:off x="-68795" y="4218850"/>
              <a:ext cx="1124100" cy="85202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30"/>
            <p:cNvSpPr/>
            <p:nvPr/>
          </p:nvSpPr>
          <p:spPr>
            <a:xfrm flipH="1">
              <a:off x="-61270" y="4305250"/>
              <a:ext cx="982475" cy="765625"/>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2" name="Google Shape;1142;p30"/>
            <p:cNvSpPr/>
            <p:nvPr/>
          </p:nvSpPr>
          <p:spPr>
            <a:xfrm flipH="1">
              <a:off x="-14920" y="4505800"/>
              <a:ext cx="236950" cy="220400"/>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43" name="Google Shape;1143;p30"/>
          <p:cNvSpPr/>
          <p:nvPr/>
        </p:nvSpPr>
        <p:spPr>
          <a:xfrm>
            <a:off x="1705534" y="74774"/>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4" name="Google Shape;1144;p30"/>
          <p:cNvSpPr/>
          <p:nvPr/>
        </p:nvSpPr>
        <p:spPr>
          <a:xfrm>
            <a:off x="9903500" y="553485"/>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5" name="Google Shape;1145;p30"/>
          <p:cNvSpPr/>
          <p:nvPr/>
        </p:nvSpPr>
        <p:spPr>
          <a:xfrm>
            <a:off x="-348167" y="478167"/>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46" name="Google Shape;1146;p30"/>
          <p:cNvSpPr/>
          <p:nvPr/>
        </p:nvSpPr>
        <p:spPr>
          <a:xfrm>
            <a:off x="7801390" y="-331867"/>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38793331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5E776-39F1-4CD8-83A6-635D3D4B0AC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0060B11-0D79-4803-B95B-CDFB08B581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9F3BCD5-A24A-4D50-A5C1-2CAA59B50638}"/>
              </a:ext>
            </a:extLst>
          </p:cNvPr>
          <p:cNvSpPr>
            <a:spLocks noGrp="1"/>
          </p:cNvSpPr>
          <p:nvPr>
            <p:ph type="dt" sz="half" idx="10"/>
          </p:nvPr>
        </p:nvSpPr>
        <p:spPr/>
        <p:txBody>
          <a:bodyPr/>
          <a:lstStyle/>
          <a:p>
            <a:fld id="{5A1F68C3-F719-464E-9E2D-0F668EBFBBDB}" type="datetimeFigureOut">
              <a:rPr lang="en-US" smtClean="0"/>
              <a:t>1/22/2022</a:t>
            </a:fld>
            <a:endParaRPr lang="en-US"/>
          </a:p>
        </p:txBody>
      </p:sp>
      <p:sp>
        <p:nvSpPr>
          <p:cNvPr id="5" name="Footer Placeholder 4">
            <a:extLst>
              <a:ext uri="{FF2B5EF4-FFF2-40B4-BE49-F238E27FC236}">
                <a16:creationId xmlns:a16="http://schemas.microsoft.com/office/drawing/2014/main" id="{DBDC5171-2196-424A-96B4-50CA1FCD9E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80D3D3-9209-447B-A44E-A570613D3B30}"/>
              </a:ext>
            </a:extLst>
          </p:cNvPr>
          <p:cNvSpPr>
            <a:spLocks noGrp="1"/>
          </p:cNvSpPr>
          <p:nvPr>
            <p:ph type="sldNum" sz="quarter" idx="12"/>
          </p:nvPr>
        </p:nvSpPr>
        <p:spPr/>
        <p:txBody>
          <a:bodyPr/>
          <a:lstStyle/>
          <a:p>
            <a:fld id="{4653410D-50EF-4EE8-8756-9FDA275098CF}" type="slidenum">
              <a:rPr lang="en-US" smtClean="0"/>
              <a:t>‹#›</a:t>
            </a:fld>
            <a:endParaRPr lang="en-US"/>
          </a:p>
        </p:txBody>
      </p:sp>
    </p:spTree>
    <p:extLst>
      <p:ext uri="{BB962C8B-B14F-4D97-AF65-F5344CB8AC3E}">
        <p14:creationId xmlns:p14="http://schemas.microsoft.com/office/powerpoint/2010/main" val="102412013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6B67F-4031-4F03-9CB4-CB99DC9108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906692-3FA4-4660-B21A-28B3BFDCDB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5874A3-4B87-4901-BB11-BD5D72C7EF00}"/>
              </a:ext>
            </a:extLst>
          </p:cNvPr>
          <p:cNvSpPr>
            <a:spLocks noGrp="1"/>
          </p:cNvSpPr>
          <p:nvPr>
            <p:ph type="dt" sz="half" idx="10"/>
          </p:nvPr>
        </p:nvSpPr>
        <p:spPr/>
        <p:txBody>
          <a:bodyPr/>
          <a:lstStyle/>
          <a:p>
            <a:fld id="{5A1F68C3-F719-464E-9E2D-0F668EBFBBDB}" type="datetimeFigureOut">
              <a:rPr lang="en-US" smtClean="0"/>
              <a:t>1/22/2022</a:t>
            </a:fld>
            <a:endParaRPr lang="en-US"/>
          </a:p>
        </p:txBody>
      </p:sp>
      <p:sp>
        <p:nvSpPr>
          <p:cNvPr id="5" name="Footer Placeholder 4">
            <a:extLst>
              <a:ext uri="{FF2B5EF4-FFF2-40B4-BE49-F238E27FC236}">
                <a16:creationId xmlns:a16="http://schemas.microsoft.com/office/drawing/2014/main" id="{2463FBBF-9938-4304-B97C-7681F54122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60F74D-F970-43FE-AB3F-65FBEAF236CA}"/>
              </a:ext>
            </a:extLst>
          </p:cNvPr>
          <p:cNvSpPr>
            <a:spLocks noGrp="1"/>
          </p:cNvSpPr>
          <p:nvPr>
            <p:ph type="sldNum" sz="quarter" idx="12"/>
          </p:nvPr>
        </p:nvSpPr>
        <p:spPr/>
        <p:txBody>
          <a:bodyPr/>
          <a:lstStyle/>
          <a:p>
            <a:fld id="{4653410D-50EF-4EE8-8756-9FDA275098CF}" type="slidenum">
              <a:rPr lang="en-US" smtClean="0"/>
              <a:t>‹#›</a:t>
            </a:fld>
            <a:endParaRPr lang="en-US"/>
          </a:p>
        </p:txBody>
      </p:sp>
    </p:spTree>
    <p:extLst>
      <p:ext uri="{BB962C8B-B14F-4D97-AF65-F5344CB8AC3E}">
        <p14:creationId xmlns:p14="http://schemas.microsoft.com/office/powerpoint/2010/main" val="135741086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76DF2-57E4-4A8E-A94D-E5A41C2F585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6609B98-B889-443D-A7CD-B8A5902F06E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4A8DCA1-FD50-4766-BF5F-CF7A59D58851}"/>
              </a:ext>
            </a:extLst>
          </p:cNvPr>
          <p:cNvSpPr>
            <a:spLocks noGrp="1"/>
          </p:cNvSpPr>
          <p:nvPr>
            <p:ph type="dt" sz="half" idx="10"/>
          </p:nvPr>
        </p:nvSpPr>
        <p:spPr/>
        <p:txBody>
          <a:bodyPr/>
          <a:lstStyle/>
          <a:p>
            <a:fld id="{5A1F68C3-F719-464E-9E2D-0F668EBFBBDB}" type="datetimeFigureOut">
              <a:rPr lang="en-US" smtClean="0"/>
              <a:t>1/22/2022</a:t>
            </a:fld>
            <a:endParaRPr lang="en-US"/>
          </a:p>
        </p:txBody>
      </p:sp>
      <p:sp>
        <p:nvSpPr>
          <p:cNvPr id="5" name="Footer Placeholder 4">
            <a:extLst>
              <a:ext uri="{FF2B5EF4-FFF2-40B4-BE49-F238E27FC236}">
                <a16:creationId xmlns:a16="http://schemas.microsoft.com/office/drawing/2014/main" id="{2EF150AC-49C0-4594-9A8D-79FC469F61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436287-C27F-4ACF-9759-FFCBE2BA0D7B}"/>
              </a:ext>
            </a:extLst>
          </p:cNvPr>
          <p:cNvSpPr>
            <a:spLocks noGrp="1"/>
          </p:cNvSpPr>
          <p:nvPr>
            <p:ph type="sldNum" sz="quarter" idx="12"/>
          </p:nvPr>
        </p:nvSpPr>
        <p:spPr/>
        <p:txBody>
          <a:bodyPr/>
          <a:lstStyle/>
          <a:p>
            <a:fld id="{4653410D-50EF-4EE8-8756-9FDA275098CF}" type="slidenum">
              <a:rPr lang="en-US" smtClean="0"/>
              <a:t>‹#›</a:t>
            </a:fld>
            <a:endParaRPr lang="en-US"/>
          </a:p>
        </p:txBody>
      </p:sp>
    </p:spTree>
    <p:extLst>
      <p:ext uri="{BB962C8B-B14F-4D97-AF65-F5344CB8AC3E}">
        <p14:creationId xmlns:p14="http://schemas.microsoft.com/office/powerpoint/2010/main" val="276698386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6D663-7E51-4210-8C80-C840C07DE6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AAB6D1-AEBC-4C22-9729-113031CDC31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55F10B-A7DC-465E-B600-9D1FB0CEF5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AD5B3A-50F8-4C38-A384-C7D98483A6D1}"/>
              </a:ext>
            </a:extLst>
          </p:cNvPr>
          <p:cNvSpPr>
            <a:spLocks noGrp="1"/>
          </p:cNvSpPr>
          <p:nvPr>
            <p:ph type="dt" sz="half" idx="10"/>
          </p:nvPr>
        </p:nvSpPr>
        <p:spPr/>
        <p:txBody>
          <a:bodyPr/>
          <a:lstStyle/>
          <a:p>
            <a:fld id="{5A1F68C3-F719-464E-9E2D-0F668EBFBBDB}" type="datetimeFigureOut">
              <a:rPr lang="en-US" smtClean="0"/>
              <a:t>1/22/2022</a:t>
            </a:fld>
            <a:endParaRPr lang="en-US"/>
          </a:p>
        </p:txBody>
      </p:sp>
      <p:sp>
        <p:nvSpPr>
          <p:cNvPr id="6" name="Footer Placeholder 5">
            <a:extLst>
              <a:ext uri="{FF2B5EF4-FFF2-40B4-BE49-F238E27FC236}">
                <a16:creationId xmlns:a16="http://schemas.microsoft.com/office/drawing/2014/main" id="{DC42A807-276D-4EFF-A31C-69EE34739B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8D7C5E-90C3-49B3-B534-90602F629AA9}"/>
              </a:ext>
            </a:extLst>
          </p:cNvPr>
          <p:cNvSpPr>
            <a:spLocks noGrp="1"/>
          </p:cNvSpPr>
          <p:nvPr>
            <p:ph type="sldNum" sz="quarter" idx="12"/>
          </p:nvPr>
        </p:nvSpPr>
        <p:spPr/>
        <p:txBody>
          <a:bodyPr/>
          <a:lstStyle/>
          <a:p>
            <a:fld id="{4653410D-50EF-4EE8-8756-9FDA275098CF}" type="slidenum">
              <a:rPr lang="en-US" smtClean="0"/>
              <a:t>‹#›</a:t>
            </a:fld>
            <a:endParaRPr lang="en-US"/>
          </a:p>
        </p:txBody>
      </p:sp>
    </p:spTree>
    <p:extLst>
      <p:ext uri="{BB962C8B-B14F-4D97-AF65-F5344CB8AC3E}">
        <p14:creationId xmlns:p14="http://schemas.microsoft.com/office/powerpoint/2010/main" val="256059083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78A32-1A48-4DEB-942F-D9D8C95A423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219E301-D94E-4CF8-8679-67802DF51A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534E94B-BCC6-444A-A2D2-AA697641518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21A36A7-EF70-48AA-BE7F-A9CC53CDE0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AD703F8-0498-44A0-BDEA-77D97A27AC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48DABFC-25E2-4148-BCAE-FB9DC6D275AB}"/>
              </a:ext>
            </a:extLst>
          </p:cNvPr>
          <p:cNvSpPr>
            <a:spLocks noGrp="1"/>
          </p:cNvSpPr>
          <p:nvPr>
            <p:ph type="dt" sz="half" idx="10"/>
          </p:nvPr>
        </p:nvSpPr>
        <p:spPr/>
        <p:txBody>
          <a:bodyPr/>
          <a:lstStyle/>
          <a:p>
            <a:fld id="{5A1F68C3-F719-464E-9E2D-0F668EBFBBDB}" type="datetimeFigureOut">
              <a:rPr lang="en-US" smtClean="0"/>
              <a:t>1/22/2022</a:t>
            </a:fld>
            <a:endParaRPr lang="en-US"/>
          </a:p>
        </p:txBody>
      </p:sp>
      <p:sp>
        <p:nvSpPr>
          <p:cNvPr id="8" name="Footer Placeholder 7">
            <a:extLst>
              <a:ext uri="{FF2B5EF4-FFF2-40B4-BE49-F238E27FC236}">
                <a16:creationId xmlns:a16="http://schemas.microsoft.com/office/drawing/2014/main" id="{A8CF3244-B04C-4E22-A260-819829E4C6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AE8C85D-AA56-4121-8602-2FD52D58CF70}"/>
              </a:ext>
            </a:extLst>
          </p:cNvPr>
          <p:cNvSpPr>
            <a:spLocks noGrp="1"/>
          </p:cNvSpPr>
          <p:nvPr>
            <p:ph type="sldNum" sz="quarter" idx="12"/>
          </p:nvPr>
        </p:nvSpPr>
        <p:spPr/>
        <p:txBody>
          <a:bodyPr/>
          <a:lstStyle/>
          <a:p>
            <a:fld id="{4653410D-50EF-4EE8-8756-9FDA275098CF}" type="slidenum">
              <a:rPr lang="en-US" smtClean="0"/>
              <a:t>‹#›</a:t>
            </a:fld>
            <a:endParaRPr lang="en-US"/>
          </a:p>
        </p:txBody>
      </p:sp>
    </p:spTree>
    <p:extLst>
      <p:ext uri="{BB962C8B-B14F-4D97-AF65-F5344CB8AC3E}">
        <p14:creationId xmlns:p14="http://schemas.microsoft.com/office/powerpoint/2010/main" val="299919221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44921-138A-4371-9719-C933A641FD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EA57E50-57C0-436C-852E-6871D5FD02AC}"/>
              </a:ext>
            </a:extLst>
          </p:cNvPr>
          <p:cNvSpPr>
            <a:spLocks noGrp="1"/>
          </p:cNvSpPr>
          <p:nvPr>
            <p:ph type="dt" sz="half" idx="10"/>
          </p:nvPr>
        </p:nvSpPr>
        <p:spPr/>
        <p:txBody>
          <a:bodyPr/>
          <a:lstStyle/>
          <a:p>
            <a:fld id="{5A1F68C3-F719-464E-9E2D-0F668EBFBBDB}" type="datetimeFigureOut">
              <a:rPr lang="en-US" smtClean="0"/>
              <a:t>1/22/2022</a:t>
            </a:fld>
            <a:endParaRPr lang="en-US"/>
          </a:p>
        </p:txBody>
      </p:sp>
      <p:sp>
        <p:nvSpPr>
          <p:cNvPr id="4" name="Footer Placeholder 3">
            <a:extLst>
              <a:ext uri="{FF2B5EF4-FFF2-40B4-BE49-F238E27FC236}">
                <a16:creationId xmlns:a16="http://schemas.microsoft.com/office/drawing/2014/main" id="{A0FD8D98-08A0-4E6F-A46B-59296B92ED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D7D4E6-111C-47DA-B63C-88B9CBFA000B}"/>
              </a:ext>
            </a:extLst>
          </p:cNvPr>
          <p:cNvSpPr>
            <a:spLocks noGrp="1"/>
          </p:cNvSpPr>
          <p:nvPr>
            <p:ph type="sldNum" sz="quarter" idx="12"/>
          </p:nvPr>
        </p:nvSpPr>
        <p:spPr/>
        <p:txBody>
          <a:bodyPr/>
          <a:lstStyle/>
          <a:p>
            <a:fld id="{4653410D-50EF-4EE8-8756-9FDA275098CF}" type="slidenum">
              <a:rPr lang="en-US" smtClean="0"/>
              <a:t>‹#›</a:t>
            </a:fld>
            <a:endParaRPr lang="en-US"/>
          </a:p>
        </p:txBody>
      </p:sp>
    </p:spTree>
    <p:extLst>
      <p:ext uri="{BB962C8B-B14F-4D97-AF65-F5344CB8AC3E}">
        <p14:creationId xmlns:p14="http://schemas.microsoft.com/office/powerpoint/2010/main" val="291899875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53B1D8-2614-4CC8-84AB-B29AE87AE413}"/>
              </a:ext>
            </a:extLst>
          </p:cNvPr>
          <p:cNvSpPr>
            <a:spLocks noGrp="1"/>
          </p:cNvSpPr>
          <p:nvPr>
            <p:ph type="dt" sz="half" idx="10"/>
          </p:nvPr>
        </p:nvSpPr>
        <p:spPr/>
        <p:txBody>
          <a:bodyPr/>
          <a:lstStyle/>
          <a:p>
            <a:fld id="{5A1F68C3-F719-464E-9E2D-0F668EBFBBDB}" type="datetimeFigureOut">
              <a:rPr lang="en-US" smtClean="0"/>
              <a:t>1/22/2022</a:t>
            </a:fld>
            <a:endParaRPr lang="en-US"/>
          </a:p>
        </p:txBody>
      </p:sp>
      <p:sp>
        <p:nvSpPr>
          <p:cNvPr id="3" name="Footer Placeholder 2">
            <a:extLst>
              <a:ext uri="{FF2B5EF4-FFF2-40B4-BE49-F238E27FC236}">
                <a16:creationId xmlns:a16="http://schemas.microsoft.com/office/drawing/2014/main" id="{DC8EBBC9-F3C9-4809-9354-E255273582D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03F820B-4E05-4897-811E-BEE6AF5E9468}"/>
              </a:ext>
            </a:extLst>
          </p:cNvPr>
          <p:cNvSpPr>
            <a:spLocks noGrp="1"/>
          </p:cNvSpPr>
          <p:nvPr>
            <p:ph type="sldNum" sz="quarter" idx="12"/>
          </p:nvPr>
        </p:nvSpPr>
        <p:spPr/>
        <p:txBody>
          <a:bodyPr/>
          <a:lstStyle/>
          <a:p>
            <a:fld id="{4653410D-50EF-4EE8-8756-9FDA275098CF}" type="slidenum">
              <a:rPr lang="en-US" smtClean="0"/>
              <a:t>‹#›</a:t>
            </a:fld>
            <a:endParaRPr lang="en-US"/>
          </a:p>
        </p:txBody>
      </p:sp>
    </p:spTree>
    <p:extLst>
      <p:ext uri="{BB962C8B-B14F-4D97-AF65-F5344CB8AC3E}">
        <p14:creationId xmlns:p14="http://schemas.microsoft.com/office/powerpoint/2010/main" val="105682233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96481-437D-405B-87E1-F869985129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5E6D3A6-F3DE-4849-A447-AAEDB99CE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C163A6-C55E-4747-BCC5-3DDBA1E010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2E3CC5-3AAA-46F8-B12E-F50DEAF47224}"/>
              </a:ext>
            </a:extLst>
          </p:cNvPr>
          <p:cNvSpPr>
            <a:spLocks noGrp="1"/>
          </p:cNvSpPr>
          <p:nvPr>
            <p:ph type="dt" sz="half" idx="10"/>
          </p:nvPr>
        </p:nvSpPr>
        <p:spPr/>
        <p:txBody>
          <a:bodyPr/>
          <a:lstStyle/>
          <a:p>
            <a:fld id="{5A1F68C3-F719-464E-9E2D-0F668EBFBBDB}" type="datetimeFigureOut">
              <a:rPr lang="en-US" smtClean="0"/>
              <a:t>1/22/2022</a:t>
            </a:fld>
            <a:endParaRPr lang="en-US"/>
          </a:p>
        </p:txBody>
      </p:sp>
      <p:sp>
        <p:nvSpPr>
          <p:cNvPr id="6" name="Footer Placeholder 5">
            <a:extLst>
              <a:ext uri="{FF2B5EF4-FFF2-40B4-BE49-F238E27FC236}">
                <a16:creationId xmlns:a16="http://schemas.microsoft.com/office/drawing/2014/main" id="{76A9A351-8C41-4CBC-BAE7-5A99475A22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89497AA-5686-4635-8278-F01D696DA292}"/>
              </a:ext>
            </a:extLst>
          </p:cNvPr>
          <p:cNvSpPr>
            <a:spLocks noGrp="1"/>
          </p:cNvSpPr>
          <p:nvPr>
            <p:ph type="sldNum" sz="quarter" idx="12"/>
          </p:nvPr>
        </p:nvSpPr>
        <p:spPr/>
        <p:txBody>
          <a:bodyPr/>
          <a:lstStyle/>
          <a:p>
            <a:fld id="{4653410D-50EF-4EE8-8756-9FDA275098CF}" type="slidenum">
              <a:rPr lang="en-US" smtClean="0"/>
              <a:t>‹#›</a:t>
            </a:fld>
            <a:endParaRPr lang="en-US"/>
          </a:p>
        </p:txBody>
      </p:sp>
    </p:spTree>
    <p:extLst>
      <p:ext uri="{BB962C8B-B14F-4D97-AF65-F5344CB8AC3E}">
        <p14:creationId xmlns:p14="http://schemas.microsoft.com/office/powerpoint/2010/main" val="799667699"/>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727F2-D11E-43F0-889D-6F69D8675F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ACE5B46-FF36-4849-96F1-8C2636527B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66EE32F-030D-46DA-A7B1-E6378B768A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0D1A03-57F9-4E01-8C0B-B05EDCE704D3}"/>
              </a:ext>
            </a:extLst>
          </p:cNvPr>
          <p:cNvSpPr>
            <a:spLocks noGrp="1"/>
          </p:cNvSpPr>
          <p:nvPr>
            <p:ph type="dt" sz="half" idx="10"/>
          </p:nvPr>
        </p:nvSpPr>
        <p:spPr/>
        <p:txBody>
          <a:bodyPr/>
          <a:lstStyle/>
          <a:p>
            <a:fld id="{5A1F68C3-F719-464E-9E2D-0F668EBFBBDB}" type="datetimeFigureOut">
              <a:rPr lang="en-US" smtClean="0"/>
              <a:t>1/22/2022</a:t>
            </a:fld>
            <a:endParaRPr lang="en-US"/>
          </a:p>
        </p:txBody>
      </p:sp>
      <p:sp>
        <p:nvSpPr>
          <p:cNvPr id="6" name="Footer Placeholder 5">
            <a:extLst>
              <a:ext uri="{FF2B5EF4-FFF2-40B4-BE49-F238E27FC236}">
                <a16:creationId xmlns:a16="http://schemas.microsoft.com/office/drawing/2014/main" id="{E47CA390-5181-4705-B93C-94B3D5E102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8BD5DA-81DF-44E2-A888-BFEB98A1C2C1}"/>
              </a:ext>
            </a:extLst>
          </p:cNvPr>
          <p:cNvSpPr>
            <a:spLocks noGrp="1"/>
          </p:cNvSpPr>
          <p:nvPr>
            <p:ph type="sldNum" sz="quarter" idx="12"/>
          </p:nvPr>
        </p:nvSpPr>
        <p:spPr/>
        <p:txBody>
          <a:bodyPr/>
          <a:lstStyle/>
          <a:p>
            <a:fld id="{4653410D-50EF-4EE8-8756-9FDA275098CF}" type="slidenum">
              <a:rPr lang="en-US" smtClean="0"/>
              <a:t>‹#›</a:t>
            </a:fld>
            <a:endParaRPr lang="en-US"/>
          </a:p>
        </p:txBody>
      </p:sp>
    </p:spTree>
    <p:extLst>
      <p:ext uri="{BB962C8B-B14F-4D97-AF65-F5344CB8AC3E}">
        <p14:creationId xmlns:p14="http://schemas.microsoft.com/office/powerpoint/2010/main" val="37261629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nchor="ctr" anchorCtr="0"/>
          <a:lstStyle/>
          <a:p>
            <a:r>
              <a:rPr lang="zh-CN" altLang="en-US" dirty="0"/>
              <a:t>单击此处编辑母版标题样式</a:t>
            </a:r>
          </a:p>
        </p:txBody>
      </p:sp>
      <p:sp>
        <p:nvSpPr>
          <p:cNvPr id="3" name="内容占位符 2"/>
          <p:cNvSpPr>
            <a:spLocks noGrp="1"/>
          </p:cNvSpPr>
          <p:nvPr>
            <p:ph idx="1"/>
          </p:nvPr>
        </p:nvSpPr>
        <p:spPr>
          <a:xfrm>
            <a:off x="838200" y="1825625"/>
            <a:ext cx="10515600" cy="4351338"/>
          </a:xfrm>
        </p:spPr>
        <p:txBody>
          <a:bodyPr/>
          <a:lstStyle>
            <a:lvl1pPr>
              <a:defRPr sz="2400"/>
            </a:lvl1pPr>
            <a:lvl2pPr>
              <a:defRPr sz="2000"/>
            </a:lvl2pPr>
            <a:lvl3pPr>
              <a:defRPr sz="1800"/>
            </a:lvl3pPr>
            <a:lvl4pPr>
              <a:defRPr sz="1800"/>
            </a:lvl4pPr>
            <a:lvl5pPr>
              <a:defRPr sz="18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2022/1/22</a:t>
            </a:fld>
            <a:endParaRPr lang="zh-CN" altLang="en-US" dirty="0"/>
          </a:p>
        </p:txBody>
      </p:sp>
      <p:sp>
        <p:nvSpPr>
          <p:cNvPr id="5" name="页脚占位符 4"/>
          <p:cNvSpPr>
            <a:spLocks noGrp="1"/>
          </p:cNvSpPr>
          <p:nvPr>
            <p:ph type="ftr" sz="quarter" idx="11"/>
          </p:nvPr>
        </p:nvSpPr>
        <p:spPr>
          <a:xfrm>
            <a:off x="4038600" y="6356350"/>
            <a:ext cx="4114800" cy="365125"/>
          </a:xfrm>
        </p:spPr>
        <p:txBody>
          <a:bodyPr/>
          <a:lstStyle/>
          <a:p>
            <a:endParaRPr lang="zh-CN" altLang="en-US" dirty="0"/>
          </a:p>
        </p:txBody>
      </p:sp>
      <p:sp>
        <p:nvSpPr>
          <p:cNvPr id="6" name="灯片编号占位符 5"/>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006988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9E5E7-1E35-4DBB-AF12-2123A77E7E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EF843B0-86B3-4A91-AEA7-26975C3BEA2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4F8882-3939-47D2-84A7-6A53B754F8D7}"/>
              </a:ext>
            </a:extLst>
          </p:cNvPr>
          <p:cNvSpPr>
            <a:spLocks noGrp="1"/>
          </p:cNvSpPr>
          <p:nvPr>
            <p:ph type="dt" sz="half" idx="10"/>
          </p:nvPr>
        </p:nvSpPr>
        <p:spPr/>
        <p:txBody>
          <a:bodyPr/>
          <a:lstStyle/>
          <a:p>
            <a:fld id="{5A1F68C3-F719-464E-9E2D-0F668EBFBBDB}" type="datetimeFigureOut">
              <a:rPr lang="en-US" smtClean="0"/>
              <a:t>1/22/2022</a:t>
            </a:fld>
            <a:endParaRPr lang="en-US"/>
          </a:p>
        </p:txBody>
      </p:sp>
      <p:sp>
        <p:nvSpPr>
          <p:cNvPr id="5" name="Footer Placeholder 4">
            <a:extLst>
              <a:ext uri="{FF2B5EF4-FFF2-40B4-BE49-F238E27FC236}">
                <a16:creationId xmlns:a16="http://schemas.microsoft.com/office/drawing/2014/main" id="{88FE8268-1DEE-47A7-93BF-6D307F1DC1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D97528-E19F-4B49-A534-917ED4808F79}"/>
              </a:ext>
            </a:extLst>
          </p:cNvPr>
          <p:cNvSpPr>
            <a:spLocks noGrp="1"/>
          </p:cNvSpPr>
          <p:nvPr>
            <p:ph type="sldNum" sz="quarter" idx="12"/>
          </p:nvPr>
        </p:nvSpPr>
        <p:spPr/>
        <p:txBody>
          <a:bodyPr/>
          <a:lstStyle/>
          <a:p>
            <a:fld id="{4653410D-50EF-4EE8-8756-9FDA275098CF}" type="slidenum">
              <a:rPr lang="en-US" smtClean="0"/>
              <a:t>‹#›</a:t>
            </a:fld>
            <a:endParaRPr lang="en-US"/>
          </a:p>
        </p:txBody>
      </p:sp>
    </p:spTree>
    <p:extLst>
      <p:ext uri="{BB962C8B-B14F-4D97-AF65-F5344CB8AC3E}">
        <p14:creationId xmlns:p14="http://schemas.microsoft.com/office/powerpoint/2010/main" val="250147705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1050DE3-75CC-467C-B580-28D2E274F22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EB7069D-EED8-4F36-A8D8-6C7A6C5CD0D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2F9147-47F5-4231-A139-66082AA2D343}"/>
              </a:ext>
            </a:extLst>
          </p:cNvPr>
          <p:cNvSpPr>
            <a:spLocks noGrp="1"/>
          </p:cNvSpPr>
          <p:nvPr>
            <p:ph type="dt" sz="half" idx="10"/>
          </p:nvPr>
        </p:nvSpPr>
        <p:spPr/>
        <p:txBody>
          <a:bodyPr/>
          <a:lstStyle/>
          <a:p>
            <a:fld id="{5A1F68C3-F719-464E-9E2D-0F668EBFBBDB}" type="datetimeFigureOut">
              <a:rPr lang="en-US" smtClean="0"/>
              <a:t>1/22/2022</a:t>
            </a:fld>
            <a:endParaRPr lang="en-US"/>
          </a:p>
        </p:txBody>
      </p:sp>
      <p:sp>
        <p:nvSpPr>
          <p:cNvPr id="5" name="Footer Placeholder 4">
            <a:extLst>
              <a:ext uri="{FF2B5EF4-FFF2-40B4-BE49-F238E27FC236}">
                <a16:creationId xmlns:a16="http://schemas.microsoft.com/office/drawing/2014/main" id="{37099002-3572-4CD7-8CE8-E9DD5308BE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F6F9E4-AE72-4627-BA9D-A40481496BD2}"/>
              </a:ext>
            </a:extLst>
          </p:cNvPr>
          <p:cNvSpPr>
            <a:spLocks noGrp="1"/>
          </p:cNvSpPr>
          <p:nvPr>
            <p:ph type="sldNum" sz="quarter" idx="12"/>
          </p:nvPr>
        </p:nvSpPr>
        <p:spPr/>
        <p:txBody>
          <a:bodyPr/>
          <a:lstStyle/>
          <a:p>
            <a:fld id="{4653410D-50EF-4EE8-8756-9FDA275098CF}" type="slidenum">
              <a:rPr lang="en-US" smtClean="0"/>
              <a:t>‹#›</a:t>
            </a:fld>
            <a:endParaRPr lang="en-US"/>
          </a:p>
        </p:txBody>
      </p:sp>
    </p:spTree>
    <p:extLst>
      <p:ext uri="{BB962C8B-B14F-4D97-AF65-F5344CB8AC3E}">
        <p14:creationId xmlns:p14="http://schemas.microsoft.com/office/powerpoint/2010/main" val="83474718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7813"/>
            <a:ext cx="10972800" cy="5853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0">
            <a:extLst>
              <a:ext uri="{FF2B5EF4-FFF2-40B4-BE49-F238E27FC236}">
                <a16:creationId xmlns:a16="http://schemas.microsoft.com/office/drawing/2014/main" id="{C512B2E0-2526-48A9-B355-1A25833BA417}"/>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41">
            <a:extLst>
              <a:ext uri="{FF2B5EF4-FFF2-40B4-BE49-F238E27FC236}">
                <a16:creationId xmlns:a16="http://schemas.microsoft.com/office/drawing/2014/main" id="{468C806C-E3C9-4111-A054-2199F6DB178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42">
            <a:extLst>
              <a:ext uri="{FF2B5EF4-FFF2-40B4-BE49-F238E27FC236}">
                <a16:creationId xmlns:a16="http://schemas.microsoft.com/office/drawing/2014/main" id="{06B49771-1013-487A-B28F-FCDD84EC6430}"/>
              </a:ext>
            </a:extLst>
          </p:cNvPr>
          <p:cNvSpPr>
            <a:spLocks noGrp="1" noChangeArrowheads="1"/>
          </p:cNvSpPr>
          <p:nvPr>
            <p:ph type="sldNum" sz="quarter" idx="12"/>
          </p:nvPr>
        </p:nvSpPr>
        <p:spPr>
          <a:ln/>
        </p:spPr>
        <p:txBody>
          <a:bodyPr/>
          <a:lstStyle>
            <a:lvl1pPr>
              <a:defRPr/>
            </a:lvl1pPr>
          </a:lstStyle>
          <a:p>
            <a:fld id="{0B101B80-A472-4C58-9D0F-07BF356B8B48}" type="slidenum">
              <a:rPr lang="en-US" altLang="en-US"/>
              <a:pPr/>
              <a:t>‹#›</a:t>
            </a:fld>
            <a:endParaRPr lang="en-US" altLang="en-US"/>
          </a:p>
        </p:txBody>
      </p:sp>
    </p:spTree>
    <p:extLst>
      <p:ext uri="{BB962C8B-B14F-4D97-AF65-F5344CB8AC3E}">
        <p14:creationId xmlns:p14="http://schemas.microsoft.com/office/powerpoint/2010/main" val="1124396393"/>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30"/>
            <a:ext cx="10363201" cy="1470025"/>
          </a:xfrm>
        </p:spPr>
        <p:txBody>
          <a:bodyPr/>
          <a:lstStyle/>
          <a:p>
            <a:r>
              <a:rPr lang="en-US"/>
              <a:t>Click to edit Master title style</a:t>
            </a:r>
            <a:endParaRPr lang="vi-VN"/>
          </a:p>
        </p:txBody>
      </p:sp>
      <p:sp>
        <p:nvSpPr>
          <p:cNvPr id="3" name="Subtitle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609543" indent="0" algn="ctr">
              <a:buNone/>
              <a:defRPr>
                <a:solidFill>
                  <a:schemeClr val="tx1">
                    <a:tint val="75000"/>
                  </a:schemeClr>
                </a:solidFill>
              </a:defRPr>
            </a:lvl2pPr>
            <a:lvl3pPr marL="1219086" indent="0" algn="ctr">
              <a:buNone/>
              <a:defRPr>
                <a:solidFill>
                  <a:schemeClr val="tx1">
                    <a:tint val="75000"/>
                  </a:schemeClr>
                </a:solidFill>
              </a:defRPr>
            </a:lvl3pPr>
            <a:lvl4pPr marL="1828630" indent="0" algn="ctr">
              <a:buNone/>
              <a:defRPr>
                <a:solidFill>
                  <a:schemeClr val="tx1">
                    <a:tint val="75000"/>
                  </a:schemeClr>
                </a:solidFill>
              </a:defRPr>
            </a:lvl4pPr>
            <a:lvl5pPr marL="2438173" indent="0" algn="ctr">
              <a:buNone/>
              <a:defRPr>
                <a:solidFill>
                  <a:schemeClr val="tx1">
                    <a:tint val="75000"/>
                  </a:schemeClr>
                </a:solidFill>
              </a:defRPr>
            </a:lvl5pPr>
            <a:lvl6pPr marL="3047715" indent="0" algn="ctr">
              <a:buNone/>
              <a:defRPr>
                <a:solidFill>
                  <a:schemeClr val="tx1">
                    <a:tint val="75000"/>
                  </a:schemeClr>
                </a:solidFill>
              </a:defRPr>
            </a:lvl6pPr>
            <a:lvl7pPr marL="3657259" indent="0" algn="ctr">
              <a:buNone/>
              <a:defRPr>
                <a:solidFill>
                  <a:schemeClr val="tx1">
                    <a:tint val="75000"/>
                  </a:schemeClr>
                </a:solidFill>
              </a:defRPr>
            </a:lvl7pPr>
            <a:lvl8pPr marL="4266802" indent="0" algn="ctr">
              <a:buNone/>
              <a:defRPr>
                <a:solidFill>
                  <a:schemeClr val="tx1">
                    <a:tint val="75000"/>
                  </a:schemeClr>
                </a:solidFill>
              </a:defRPr>
            </a:lvl8pPr>
            <a:lvl9pPr marL="4876344" indent="0" algn="ctr">
              <a:buNone/>
              <a:defRPr>
                <a:solidFill>
                  <a:schemeClr val="tx1">
                    <a:tint val="75000"/>
                  </a:schemeClr>
                </a:solidFill>
              </a:defRPr>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0FC9015F-CA99-4EC3-A68B-E5B06A1B1854}"/>
              </a:ext>
            </a:extLst>
          </p:cNvPr>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44403D0C-1CF1-4BE7-8D10-BF024E624329}" type="datetimeFigureOut">
              <a:rPr lang="vi-VN"/>
              <a:pPr>
                <a:defRPr/>
              </a:pPr>
              <a:t>22/01/2022</a:t>
            </a:fld>
            <a:endParaRPr lang="vi-VN"/>
          </a:p>
        </p:txBody>
      </p:sp>
      <p:sp>
        <p:nvSpPr>
          <p:cNvPr id="5" name="Footer Placeholder 4">
            <a:extLst>
              <a:ext uri="{FF2B5EF4-FFF2-40B4-BE49-F238E27FC236}">
                <a16:creationId xmlns:a16="http://schemas.microsoft.com/office/drawing/2014/main" id="{5F6B4B60-D2BA-4486-A26C-4673BDE33065}"/>
              </a:ext>
            </a:extLst>
          </p:cNvPr>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vi-VN"/>
          </a:p>
        </p:txBody>
      </p:sp>
      <p:sp>
        <p:nvSpPr>
          <p:cNvPr id="6" name="Slide Number Placeholder 5">
            <a:extLst>
              <a:ext uri="{FF2B5EF4-FFF2-40B4-BE49-F238E27FC236}">
                <a16:creationId xmlns:a16="http://schemas.microsoft.com/office/drawing/2014/main" id="{513EA169-1306-4652-AE40-E9F599C860E8}"/>
              </a:ext>
            </a:extLst>
          </p:cNvPr>
          <p:cNvSpPr>
            <a:spLocks noGrp="1"/>
          </p:cNvSpPr>
          <p:nvPr>
            <p:ph type="sldNum" sz="quarter" idx="12"/>
          </p:nvPr>
        </p:nvSpPr>
        <p:spPr/>
        <p:txBody>
          <a:bodyPr/>
          <a:lstStyle>
            <a:lvl1pPr eaLnBrk="0" hangingPunct="0">
              <a:defRPr>
                <a:latin typeface="Times New Roman" panose="02020603050405020304" pitchFamily="18" charset="0"/>
              </a:defRPr>
            </a:lvl1pPr>
          </a:lstStyle>
          <a:p>
            <a:pPr>
              <a:defRPr/>
            </a:pPr>
            <a:fld id="{DBD577B9-0F28-411C-8265-35333F071EB1}" type="slidenum">
              <a:rPr lang="vi-VN" altLang="vi-VN"/>
              <a:pPr>
                <a:defRPr/>
              </a:pPr>
              <a:t>‹#›</a:t>
            </a:fld>
            <a:endParaRPr lang="vi-VN" altLang="vi-VN"/>
          </a:p>
        </p:txBody>
      </p:sp>
    </p:spTree>
    <p:extLst>
      <p:ext uri="{BB962C8B-B14F-4D97-AF65-F5344CB8AC3E}">
        <p14:creationId xmlns:p14="http://schemas.microsoft.com/office/powerpoint/2010/main" val="151056379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1DF5241B-36E3-49D2-95C2-B8F91E7FF8C5}"/>
              </a:ext>
            </a:extLst>
          </p:cNvPr>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509D8F14-5B9C-4C67-9A35-6FA8068A81FB}" type="datetimeFigureOut">
              <a:rPr lang="vi-VN"/>
              <a:pPr>
                <a:defRPr/>
              </a:pPr>
              <a:t>22/01/2022</a:t>
            </a:fld>
            <a:endParaRPr lang="vi-VN"/>
          </a:p>
        </p:txBody>
      </p:sp>
      <p:sp>
        <p:nvSpPr>
          <p:cNvPr id="5" name="Footer Placeholder 4">
            <a:extLst>
              <a:ext uri="{FF2B5EF4-FFF2-40B4-BE49-F238E27FC236}">
                <a16:creationId xmlns:a16="http://schemas.microsoft.com/office/drawing/2014/main" id="{5446A409-35EA-42DD-BCFC-CDC92E14432E}"/>
              </a:ext>
            </a:extLst>
          </p:cNvPr>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vi-VN"/>
          </a:p>
        </p:txBody>
      </p:sp>
      <p:sp>
        <p:nvSpPr>
          <p:cNvPr id="6" name="Slide Number Placeholder 5">
            <a:extLst>
              <a:ext uri="{FF2B5EF4-FFF2-40B4-BE49-F238E27FC236}">
                <a16:creationId xmlns:a16="http://schemas.microsoft.com/office/drawing/2014/main" id="{C497F376-6800-427A-A9A9-DFE9C2A86F0D}"/>
              </a:ext>
            </a:extLst>
          </p:cNvPr>
          <p:cNvSpPr>
            <a:spLocks noGrp="1"/>
          </p:cNvSpPr>
          <p:nvPr>
            <p:ph type="sldNum" sz="quarter" idx="12"/>
          </p:nvPr>
        </p:nvSpPr>
        <p:spPr/>
        <p:txBody>
          <a:bodyPr/>
          <a:lstStyle>
            <a:lvl1pPr eaLnBrk="0" hangingPunct="0">
              <a:defRPr>
                <a:latin typeface="Times New Roman" panose="02020603050405020304" pitchFamily="18" charset="0"/>
              </a:defRPr>
            </a:lvl1pPr>
          </a:lstStyle>
          <a:p>
            <a:pPr>
              <a:defRPr/>
            </a:pPr>
            <a:fld id="{F9EFA1DF-5A81-43E2-BCC0-AFEDEC529C0C}" type="slidenum">
              <a:rPr lang="vi-VN" altLang="vi-VN"/>
              <a:pPr>
                <a:defRPr/>
              </a:pPr>
              <a:t>‹#›</a:t>
            </a:fld>
            <a:endParaRPr lang="vi-VN" altLang="vi-VN"/>
          </a:p>
        </p:txBody>
      </p:sp>
    </p:spTree>
    <p:extLst>
      <p:ext uri="{BB962C8B-B14F-4D97-AF65-F5344CB8AC3E}">
        <p14:creationId xmlns:p14="http://schemas.microsoft.com/office/powerpoint/2010/main" val="394959732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5"/>
            <a:ext cx="10363201" cy="1362075"/>
          </a:xfrm>
        </p:spPr>
        <p:txBody>
          <a:bodyPr anchor="t"/>
          <a:lstStyle>
            <a:lvl1pPr algn="l">
              <a:defRPr sz="5333" b="1" cap="all"/>
            </a:lvl1pPr>
          </a:lstStyle>
          <a:p>
            <a:r>
              <a:rPr lang="en-US"/>
              <a:t>Click to edit Master title style</a:t>
            </a:r>
            <a:endParaRPr lang="vi-VN"/>
          </a:p>
        </p:txBody>
      </p:sp>
      <p:sp>
        <p:nvSpPr>
          <p:cNvPr id="3" name="Text Placeholder 2"/>
          <p:cNvSpPr>
            <a:spLocks noGrp="1"/>
          </p:cNvSpPr>
          <p:nvPr>
            <p:ph type="body" idx="1"/>
          </p:nvPr>
        </p:nvSpPr>
        <p:spPr>
          <a:xfrm>
            <a:off x="963085" y="2906713"/>
            <a:ext cx="10363201" cy="1500187"/>
          </a:xfrm>
        </p:spPr>
        <p:txBody>
          <a:bodyPr anchor="b"/>
          <a:lstStyle>
            <a:lvl1pPr marL="0" indent="0">
              <a:buNone/>
              <a:defRPr sz="2667">
                <a:solidFill>
                  <a:schemeClr val="tx1">
                    <a:tint val="75000"/>
                  </a:schemeClr>
                </a:solidFill>
              </a:defRPr>
            </a:lvl1pPr>
            <a:lvl2pPr marL="609543" indent="0">
              <a:buNone/>
              <a:defRPr sz="2399">
                <a:solidFill>
                  <a:schemeClr val="tx1">
                    <a:tint val="75000"/>
                  </a:schemeClr>
                </a:solidFill>
              </a:defRPr>
            </a:lvl2pPr>
            <a:lvl3pPr marL="1219086" indent="0">
              <a:buNone/>
              <a:defRPr sz="2133">
                <a:solidFill>
                  <a:schemeClr val="tx1">
                    <a:tint val="75000"/>
                  </a:schemeClr>
                </a:solidFill>
              </a:defRPr>
            </a:lvl3pPr>
            <a:lvl4pPr marL="1828630" indent="0">
              <a:buNone/>
              <a:defRPr sz="1866">
                <a:solidFill>
                  <a:schemeClr val="tx1">
                    <a:tint val="75000"/>
                  </a:schemeClr>
                </a:solidFill>
              </a:defRPr>
            </a:lvl4pPr>
            <a:lvl5pPr marL="2438173" indent="0">
              <a:buNone/>
              <a:defRPr sz="1866">
                <a:solidFill>
                  <a:schemeClr val="tx1">
                    <a:tint val="75000"/>
                  </a:schemeClr>
                </a:solidFill>
              </a:defRPr>
            </a:lvl5pPr>
            <a:lvl6pPr marL="3047715" indent="0">
              <a:buNone/>
              <a:defRPr sz="1866">
                <a:solidFill>
                  <a:schemeClr val="tx1">
                    <a:tint val="75000"/>
                  </a:schemeClr>
                </a:solidFill>
              </a:defRPr>
            </a:lvl6pPr>
            <a:lvl7pPr marL="3657259" indent="0">
              <a:buNone/>
              <a:defRPr sz="1866">
                <a:solidFill>
                  <a:schemeClr val="tx1">
                    <a:tint val="75000"/>
                  </a:schemeClr>
                </a:solidFill>
              </a:defRPr>
            </a:lvl7pPr>
            <a:lvl8pPr marL="4266802" indent="0">
              <a:buNone/>
              <a:defRPr sz="1866">
                <a:solidFill>
                  <a:schemeClr val="tx1">
                    <a:tint val="75000"/>
                  </a:schemeClr>
                </a:solidFill>
              </a:defRPr>
            </a:lvl8pPr>
            <a:lvl9pPr marL="4876344" indent="0">
              <a:buNone/>
              <a:defRPr sz="1866">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401C39-1BB7-4C01-BB5C-4AAB870361DB}"/>
              </a:ext>
            </a:extLst>
          </p:cNvPr>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FECE0B03-7745-4B6F-84DC-EDB4F95239B5}" type="datetimeFigureOut">
              <a:rPr lang="vi-VN"/>
              <a:pPr>
                <a:defRPr/>
              </a:pPr>
              <a:t>22/01/2022</a:t>
            </a:fld>
            <a:endParaRPr lang="vi-VN"/>
          </a:p>
        </p:txBody>
      </p:sp>
      <p:sp>
        <p:nvSpPr>
          <p:cNvPr id="5" name="Footer Placeholder 4">
            <a:extLst>
              <a:ext uri="{FF2B5EF4-FFF2-40B4-BE49-F238E27FC236}">
                <a16:creationId xmlns:a16="http://schemas.microsoft.com/office/drawing/2014/main" id="{AED62677-A0D5-4401-9AEA-40085B1F2FD4}"/>
              </a:ext>
            </a:extLst>
          </p:cNvPr>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vi-VN"/>
          </a:p>
        </p:txBody>
      </p:sp>
      <p:sp>
        <p:nvSpPr>
          <p:cNvPr id="6" name="Slide Number Placeholder 5">
            <a:extLst>
              <a:ext uri="{FF2B5EF4-FFF2-40B4-BE49-F238E27FC236}">
                <a16:creationId xmlns:a16="http://schemas.microsoft.com/office/drawing/2014/main" id="{84A092C7-F551-42E5-A0C5-13E46010F7B8}"/>
              </a:ext>
            </a:extLst>
          </p:cNvPr>
          <p:cNvSpPr>
            <a:spLocks noGrp="1"/>
          </p:cNvSpPr>
          <p:nvPr>
            <p:ph type="sldNum" sz="quarter" idx="12"/>
          </p:nvPr>
        </p:nvSpPr>
        <p:spPr/>
        <p:txBody>
          <a:bodyPr/>
          <a:lstStyle>
            <a:lvl1pPr eaLnBrk="0" hangingPunct="0">
              <a:defRPr>
                <a:latin typeface="Times New Roman" panose="02020603050405020304" pitchFamily="18" charset="0"/>
              </a:defRPr>
            </a:lvl1pPr>
          </a:lstStyle>
          <a:p>
            <a:pPr>
              <a:defRPr/>
            </a:pPr>
            <a:fld id="{2A11D08E-E0AE-4B5F-86AF-A394F7E55DEC}" type="slidenum">
              <a:rPr lang="vi-VN" altLang="vi-VN"/>
              <a:pPr>
                <a:defRPr/>
              </a:pPr>
              <a:t>‹#›</a:t>
            </a:fld>
            <a:endParaRPr lang="vi-VN" altLang="vi-VN"/>
          </a:p>
        </p:txBody>
      </p:sp>
    </p:spTree>
    <p:extLst>
      <p:ext uri="{BB962C8B-B14F-4D97-AF65-F5344CB8AC3E}">
        <p14:creationId xmlns:p14="http://schemas.microsoft.com/office/powerpoint/2010/main" val="608500007"/>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609600" y="1600202"/>
            <a:ext cx="5384800" cy="4525963"/>
          </a:xfrm>
        </p:spPr>
        <p:txBody>
          <a:bodyPr/>
          <a:lstStyle>
            <a:lvl1pPr>
              <a:defRPr sz="3733"/>
            </a:lvl1pPr>
            <a:lvl2pPr>
              <a:defRPr sz="3200"/>
            </a:lvl2pPr>
            <a:lvl3pPr>
              <a:defRPr sz="2667"/>
            </a:lvl3pPr>
            <a:lvl4pPr>
              <a:defRPr sz="2399"/>
            </a:lvl4pPr>
            <a:lvl5pPr>
              <a:defRPr sz="2399"/>
            </a:lvl5pPr>
            <a:lvl6pPr>
              <a:defRPr sz="2399"/>
            </a:lvl6pPr>
            <a:lvl7pPr>
              <a:defRPr sz="2399"/>
            </a:lvl7pPr>
            <a:lvl8pPr>
              <a:defRPr sz="2399"/>
            </a:lvl8pPr>
            <a:lvl9pPr>
              <a:defRPr sz="23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97600" y="1600202"/>
            <a:ext cx="5384800" cy="4525963"/>
          </a:xfrm>
        </p:spPr>
        <p:txBody>
          <a:bodyPr/>
          <a:lstStyle>
            <a:lvl1pPr>
              <a:defRPr sz="3733"/>
            </a:lvl1pPr>
            <a:lvl2pPr>
              <a:defRPr sz="3200"/>
            </a:lvl2pPr>
            <a:lvl3pPr>
              <a:defRPr sz="2667"/>
            </a:lvl3pPr>
            <a:lvl4pPr>
              <a:defRPr sz="2399"/>
            </a:lvl4pPr>
            <a:lvl5pPr>
              <a:defRPr sz="2399"/>
            </a:lvl5pPr>
            <a:lvl6pPr>
              <a:defRPr sz="2399"/>
            </a:lvl6pPr>
            <a:lvl7pPr>
              <a:defRPr sz="2399"/>
            </a:lvl7pPr>
            <a:lvl8pPr>
              <a:defRPr sz="2399"/>
            </a:lvl8pPr>
            <a:lvl9pPr>
              <a:defRPr sz="23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5EDBAC36-0FD5-43D2-BFC1-AB3578DF07F2}"/>
              </a:ext>
            </a:extLst>
          </p:cNvPr>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AB0FA06D-85FC-49AF-B3C2-027F99985B0B}" type="datetimeFigureOut">
              <a:rPr lang="vi-VN"/>
              <a:pPr>
                <a:defRPr/>
              </a:pPr>
              <a:t>22/01/2022</a:t>
            </a:fld>
            <a:endParaRPr lang="vi-VN"/>
          </a:p>
        </p:txBody>
      </p:sp>
      <p:sp>
        <p:nvSpPr>
          <p:cNvPr id="6" name="Footer Placeholder 5">
            <a:extLst>
              <a:ext uri="{FF2B5EF4-FFF2-40B4-BE49-F238E27FC236}">
                <a16:creationId xmlns:a16="http://schemas.microsoft.com/office/drawing/2014/main" id="{7979C5BE-C5C7-4D17-B07A-FEFB5EC99105}"/>
              </a:ext>
            </a:extLst>
          </p:cNvPr>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vi-VN"/>
          </a:p>
        </p:txBody>
      </p:sp>
      <p:sp>
        <p:nvSpPr>
          <p:cNvPr id="7" name="Slide Number Placeholder 6">
            <a:extLst>
              <a:ext uri="{FF2B5EF4-FFF2-40B4-BE49-F238E27FC236}">
                <a16:creationId xmlns:a16="http://schemas.microsoft.com/office/drawing/2014/main" id="{8C2BB0AC-1493-4EC9-9BE8-797BF839C771}"/>
              </a:ext>
            </a:extLst>
          </p:cNvPr>
          <p:cNvSpPr>
            <a:spLocks noGrp="1"/>
          </p:cNvSpPr>
          <p:nvPr>
            <p:ph type="sldNum" sz="quarter" idx="12"/>
          </p:nvPr>
        </p:nvSpPr>
        <p:spPr/>
        <p:txBody>
          <a:bodyPr/>
          <a:lstStyle>
            <a:lvl1pPr eaLnBrk="0" hangingPunct="0">
              <a:defRPr>
                <a:latin typeface="Times New Roman" panose="02020603050405020304" pitchFamily="18" charset="0"/>
              </a:defRPr>
            </a:lvl1pPr>
          </a:lstStyle>
          <a:p>
            <a:pPr>
              <a:defRPr/>
            </a:pPr>
            <a:fld id="{E3D20F1A-30EF-4E80-982F-82931764383D}" type="slidenum">
              <a:rPr lang="vi-VN" altLang="vi-VN"/>
              <a:pPr>
                <a:defRPr/>
              </a:pPr>
              <a:t>‹#›</a:t>
            </a:fld>
            <a:endParaRPr lang="vi-VN" altLang="vi-VN"/>
          </a:p>
        </p:txBody>
      </p:sp>
    </p:spTree>
    <p:extLst>
      <p:ext uri="{BB962C8B-B14F-4D97-AF65-F5344CB8AC3E}">
        <p14:creationId xmlns:p14="http://schemas.microsoft.com/office/powerpoint/2010/main" val="25953137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609601" y="1535113"/>
            <a:ext cx="5386918" cy="639762"/>
          </a:xfrm>
        </p:spPr>
        <p:txBody>
          <a:bodyPr anchor="b"/>
          <a:lstStyle>
            <a:lvl1pPr marL="0" indent="0">
              <a:buNone/>
              <a:defRPr sz="3200" b="1"/>
            </a:lvl1pPr>
            <a:lvl2pPr marL="609543" indent="0">
              <a:buNone/>
              <a:defRPr sz="2667" b="1"/>
            </a:lvl2pPr>
            <a:lvl3pPr marL="1219086" indent="0">
              <a:buNone/>
              <a:defRPr sz="2399" b="1"/>
            </a:lvl3pPr>
            <a:lvl4pPr marL="1828630" indent="0">
              <a:buNone/>
              <a:defRPr sz="2133" b="1"/>
            </a:lvl4pPr>
            <a:lvl5pPr marL="2438173" indent="0">
              <a:buNone/>
              <a:defRPr sz="2133" b="1"/>
            </a:lvl5pPr>
            <a:lvl6pPr marL="3047715" indent="0">
              <a:buNone/>
              <a:defRPr sz="2133" b="1"/>
            </a:lvl6pPr>
            <a:lvl7pPr marL="3657259" indent="0">
              <a:buNone/>
              <a:defRPr sz="2133" b="1"/>
            </a:lvl7pPr>
            <a:lvl8pPr marL="4266802" indent="0">
              <a:buNone/>
              <a:defRPr sz="2133" b="1"/>
            </a:lvl8pPr>
            <a:lvl9pPr marL="4876344"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1" y="2174877"/>
            <a:ext cx="5386918" cy="3951288"/>
          </a:xfrm>
        </p:spPr>
        <p:txBody>
          <a:bodyPr/>
          <a:lstStyle>
            <a:lvl1pPr>
              <a:defRPr sz="3200"/>
            </a:lvl1pPr>
            <a:lvl2pPr>
              <a:defRPr sz="2667"/>
            </a:lvl2pPr>
            <a:lvl3pPr>
              <a:defRPr sz="2399"/>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3200" b="1"/>
            </a:lvl1pPr>
            <a:lvl2pPr marL="609543" indent="0">
              <a:buNone/>
              <a:defRPr sz="2667" b="1"/>
            </a:lvl2pPr>
            <a:lvl3pPr marL="1219086" indent="0">
              <a:buNone/>
              <a:defRPr sz="2399" b="1"/>
            </a:lvl3pPr>
            <a:lvl4pPr marL="1828630" indent="0">
              <a:buNone/>
              <a:defRPr sz="2133" b="1"/>
            </a:lvl4pPr>
            <a:lvl5pPr marL="2438173" indent="0">
              <a:buNone/>
              <a:defRPr sz="2133" b="1"/>
            </a:lvl5pPr>
            <a:lvl6pPr marL="3047715" indent="0">
              <a:buNone/>
              <a:defRPr sz="2133" b="1"/>
            </a:lvl6pPr>
            <a:lvl7pPr marL="3657259" indent="0">
              <a:buNone/>
              <a:defRPr sz="2133" b="1"/>
            </a:lvl7pPr>
            <a:lvl8pPr marL="4266802" indent="0">
              <a:buNone/>
              <a:defRPr sz="2133" b="1"/>
            </a:lvl8pPr>
            <a:lvl9pPr marL="4876344"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70" y="2174877"/>
            <a:ext cx="5389033" cy="3951288"/>
          </a:xfrm>
        </p:spPr>
        <p:txBody>
          <a:bodyPr/>
          <a:lstStyle>
            <a:lvl1pPr>
              <a:defRPr sz="3200"/>
            </a:lvl1pPr>
            <a:lvl2pPr>
              <a:defRPr sz="2667"/>
            </a:lvl2pPr>
            <a:lvl3pPr>
              <a:defRPr sz="2399"/>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A08D62CD-E30F-450D-AF2E-38068981BDF4}"/>
              </a:ext>
            </a:extLst>
          </p:cNvPr>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93C176F7-AF9F-4B04-A53D-12BB3F6BEDCE}" type="datetimeFigureOut">
              <a:rPr lang="vi-VN"/>
              <a:pPr>
                <a:defRPr/>
              </a:pPr>
              <a:t>22/01/2022</a:t>
            </a:fld>
            <a:endParaRPr lang="vi-VN"/>
          </a:p>
        </p:txBody>
      </p:sp>
      <p:sp>
        <p:nvSpPr>
          <p:cNvPr id="8" name="Footer Placeholder 7">
            <a:extLst>
              <a:ext uri="{FF2B5EF4-FFF2-40B4-BE49-F238E27FC236}">
                <a16:creationId xmlns:a16="http://schemas.microsoft.com/office/drawing/2014/main" id="{38B46106-F085-4360-BD36-B4669FEA4A43}"/>
              </a:ext>
            </a:extLst>
          </p:cNvPr>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vi-VN"/>
          </a:p>
        </p:txBody>
      </p:sp>
      <p:sp>
        <p:nvSpPr>
          <p:cNvPr id="9" name="Slide Number Placeholder 8">
            <a:extLst>
              <a:ext uri="{FF2B5EF4-FFF2-40B4-BE49-F238E27FC236}">
                <a16:creationId xmlns:a16="http://schemas.microsoft.com/office/drawing/2014/main" id="{4544D3B5-5F34-48EE-9A80-073938779395}"/>
              </a:ext>
            </a:extLst>
          </p:cNvPr>
          <p:cNvSpPr>
            <a:spLocks noGrp="1"/>
          </p:cNvSpPr>
          <p:nvPr>
            <p:ph type="sldNum" sz="quarter" idx="12"/>
          </p:nvPr>
        </p:nvSpPr>
        <p:spPr/>
        <p:txBody>
          <a:bodyPr/>
          <a:lstStyle>
            <a:lvl1pPr eaLnBrk="0" hangingPunct="0">
              <a:defRPr>
                <a:latin typeface="Times New Roman" panose="02020603050405020304" pitchFamily="18" charset="0"/>
              </a:defRPr>
            </a:lvl1pPr>
          </a:lstStyle>
          <a:p>
            <a:pPr>
              <a:defRPr/>
            </a:pPr>
            <a:fld id="{547F76D3-6382-4125-BF12-2ED4439E161D}" type="slidenum">
              <a:rPr lang="vi-VN" altLang="vi-VN"/>
              <a:pPr>
                <a:defRPr/>
              </a:pPr>
              <a:t>‹#›</a:t>
            </a:fld>
            <a:endParaRPr lang="vi-VN" altLang="vi-VN"/>
          </a:p>
        </p:txBody>
      </p:sp>
    </p:spTree>
    <p:extLst>
      <p:ext uri="{BB962C8B-B14F-4D97-AF65-F5344CB8AC3E}">
        <p14:creationId xmlns:p14="http://schemas.microsoft.com/office/powerpoint/2010/main" val="67884369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EEE41646-BBC0-45CC-A8C2-DA22E7A6A725}"/>
              </a:ext>
            </a:extLst>
          </p:cNvPr>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6E4312D3-819D-49B6-8611-225CDB6F694F}" type="datetimeFigureOut">
              <a:rPr lang="vi-VN"/>
              <a:pPr>
                <a:defRPr/>
              </a:pPr>
              <a:t>22/01/2022</a:t>
            </a:fld>
            <a:endParaRPr lang="vi-VN"/>
          </a:p>
        </p:txBody>
      </p:sp>
      <p:sp>
        <p:nvSpPr>
          <p:cNvPr id="4" name="Footer Placeholder 3">
            <a:extLst>
              <a:ext uri="{FF2B5EF4-FFF2-40B4-BE49-F238E27FC236}">
                <a16:creationId xmlns:a16="http://schemas.microsoft.com/office/drawing/2014/main" id="{37337D9E-ACC5-4DF5-81EA-984007EFF40D}"/>
              </a:ext>
            </a:extLst>
          </p:cNvPr>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vi-VN"/>
          </a:p>
        </p:txBody>
      </p:sp>
      <p:sp>
        <p:nvSpPr>
          <p:cNvPr id="5" name="Slide Number Placeholder 4">
            <a:extLst>
              <a:ext uri="{FF2B5EF4-FFF2-40B4-BE49-F238E27FC236}">
                <a16:creationId xmlns:a16="http://schemas.microsoft.com/office/drawing/2014/main" id="{C7E42E7E-BD45-494C-9CDB-8A5AE1D8DBB3}"/>
              </a:ext>
            </a:extLst>
          </p:cNvPr>
          <p:cNvSpPr>
            <a:spLocks noGrp="1"/>
          </p:cNvSpPr>
          <p:nvPr>
            <p:ph type="sldNum" sz="quarter" idx="12"/>
          </p:nvPr>
        </p:nvSpPr>
        <p:spPr/>
        <p:txBody>
          <a:bodyPr/>
          <a:lstStyle>
            <a:lvl1pPr eaLnBrk="0" hangingPunct="0">
              <a:defRPr>
                <a:latin typeface="Times New Roman" panose="02020603050405020304" pitchFamily="18" charset="0"/>
              </a:defRPr>
            </a:lvl1pPr>
          </a:lstStyle>
          <a:p>
            <a:pPr>
              <a:defRPr/>
            </a:pPr>
            <a:fld id="{01226A16-B20C-4472-8E89-A63C38255732}" type="slidenum">
              <a:rPr lang="vi-VN" altLang="vi-VN"/>
              <a:pPr>
                <a:defRPr/>
              </a:pPr>
              <a:t>‹#›</a:t>
            </a:fld>
            <a:endParaRPr lang="vi-VN" altLang="vi-VN"/>
          </a:p>
        </p:txBody>
      </p:sp>
    </p:spTree>
    <p:extLst>
      <p:ext uri="{BB962C8B-B14F-4D97-AF65-F5344CB8AC3E}">
        <p14:creationId xmlns:p14="http://schemas.microsoft.com/office/powerpoint/2010/main" val="159701897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7C5EDF-E240-4055-9B97-3A0DE5D2CBA5}"/>
              </a:ext>
            </a:extLst>
          </p:cNvPr>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ABEEB40E-F2BD-420C-A6B7-8EAF0FE42005}" type="datetimeFigureOut">
              <a:rPr lang="vi-VN"/>
              <a:pPr>
                <a:defRPr/>
              </a:pPr>
              <a:t>22/01/2022</a:t>
            </a:fld>
            <a:endParaRPr lang="vi-VN"/>
          </a:p>
        </p:txBody>
      </p:sp>
      <p:sp>
        <p:nvSpPr>
          <p:cNvPr id="3" name="Footer Placeholder 2">
            <a:extLst>
              <a:ext uri="{FF2B5EF4-FFF2-40B4-BE49-F238E27FC236}">
                <a16:creationId xmlns:a16="http://schemas.microsoft.com/office/drawing/2014/main" id="{50EC66E2-A055-445A-A3E2-EAC327FECAE8}"/>
              </a:ext>
            </a:extLst>
          </p:cNvPr>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vi-VN"/>
          </a:p>
        </p:txBody>
      </p:sp>
      <p:sp>
        <p:nvSpPr>
          <p:cNvPr id="4" name="Slide Number Placeholder 3">
            <a:extLst>
              <a:ext uri="{FF2B5EF4-FFF2-40B4-BE49-F238E27FC236}">
                <a16:creationId xmlns:a16="http://schemas.microsoft.com/office/drawing/2014/main" id="{FA710D36-E121-43B9-A4B5-ADCBC8A446B8}"/>
              </a:ext>
            </a:extLst>
          </p:cNvPr>
          <p:cNvSpPr>
            <a:spLocks noGrp="1"/>
          </p:cNvSpPr>
          <p:nvPr>
            <p:ph type="sldNum" sz="quarter" idx="12"/>
          </p:nvPr>
        </p:nvSpPr>
        <p:spPr/>
        <p:txBody>
          <a:bodyPr/>
          <a:lstStyle>
            <a:lvl1pPr eaLnBrk="0" hangingPunct="0">
              <a:defRPr>
                <a:latin typeface="Times New Roman" panose="02020603050405020304" pitchFamily="18" charset="0"/>
              </a:defRPr>
            </a:lvl1pPr>
          </a:lstStyle>
          <a:p>
            <a:pPr>
              <a:defRPr/>
            </a:pPr>
            <a:fld id="{2B2C35AA-222C-4232-A156-B28B5494C8A5}" type="slidenum">
              <a:rPr lang="vi-VN" altLang="vi-VN"/>
              <a:pPr>
                <a:defRPr/>
              </a:pPr>
              <a:t>‹#›</a:t>
            </a:fld>
            <a:endParaRPr lang="vi-VN" altLang="vi-VN"/>
          </a:p>
        </p:txBody>
      </p:sp>
    </p:spTree>
    <p:extLst>
      <p:ext uri="{BB962C8B-B14F-4D97-AF65-F5344CB8AC3E}">
        <p14:creationId xmlns:p14="http://schemas.microsoft.com/office/powerpoint/2010/main" val="79952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20DD7636-5BE1-44BC-BB5F-15739D9E18E1}" type="datetimeFigureOut">
              <a:rPr lang="zh-CN" altLang="en-US" smtClean="0"/>
              <a:t>2022/1/22</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E87C0E1D-24C4-406F-9615-DBDA8D2D1F93}" type="slidenum">
              <a:rPr lang="zh-CN" altLang="en-US" smtClean="0"/>
              <a:t>‹#›</a:t>
            </a:fld>
            <a:endParaRPr lang="zh-CN" altLang="en-US"/>
          </a:p>
        </p:txBody>
      </p:sp>
      <p:sp>
        <p:nvSpPr>
          <p:cNvPr id="5" name="标题 4"/>
          <p:cNvSpPr>
            <a:spLocks noGrp="1"/>
          </p:cNvSpPr>
          <p:nvPr>
            <p:ph type="title" hasCustomPrompt="1"/>
          </p:nvPr>
        </p:nvSpPr>
        <p:spPr>
          <a:xfrm>
            <a:off x="838200" y="2187443"/>
            <a:ext cx="10515600" cy="2483115"/>
          </a:xfrm>
        </p:spPr>
        <p:txBody>
          <a:bodyPr>
            <a:normAutofit/>
          </a:bodyPr>
          <a:lstStyle>
            <a:lvl1pPr algn="ctr">
              <a:defRPr sz="6000" b="0"/>
            </a:lvl1pPr>
          </a:lstStyle>
          <a:p>
            <a:r>
              <a:rPr lang="zh-CN" altLang="en-US" dirty="0"/>
              <a:t>单击此处编辑标题</a:t>
            </a:r>
          </a:p>
        </p:txBody>
      </p:sp>
    </p:spTree>
    <p:extLst>
      <p:ext uri="{BB962C8B-B14F-4D97-AF65-F5344CB8AC3E}">
        <p14:creationId xmlns:p14="http://schemas.microsoft.com/office/powerpoint/2010/main" val="7246944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C7C5EDF-E240-4055-9B97-3A0DE5D2CBA5}"/>
              </a:ext>
            </a:extLst>
          </p:cNvPr>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ABEEB40E-F2BD-420C-A6B7-8EAF0FE42005}" type="datetimeFigureOut">
              <a:rPr lang="vi-VN"/>
              <a:pPr>
                <a:defRPr/>
              </a:pPr>
              <a:t>22/01/2022</a:t>
            </a:fld>
            <a:endParaRPr lang="vi-VN"/>
          </a:p>
        </p:txBody>
      </p:sp>
      <p:sp>
        <p:nvSpPr>
          <p:cNvPr id="3" name="Footer Placeholder 2">
            <a:extLst>
              <a:ext uri="{FF2B5EF4-FFF2-40B4-BE49-F238E27FC236}">
                <a16:creationId xmlns:a16="http://schemas.microsoft.com/office/drawing/2014/main" id="{50EC66E2-A055-445A-A3E2-EAC327FECAE8}"/>
              </a:ext>
            </a:extLst>
          </p:cNvPr>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vi-VN"/>
          </a:p>
        </p:txBody>
      </p:sp>
      <p:sp>
        <p:nvSpPr>
          <p:cNvPr id="4" name="Slide Number Placeholder 3">
            <a:extLst>
              <a:ext uri="{FF2B5EF4-FFF2-40B4-BE49-F238E27FC236}">
                <a16:creationId xmlns:a16="http://schemas.microsoft.com/office/drawing/2014/main" id="{FA710D36-E121-43B9-A4B5-ADCBC8A446B8}"/>
              </a:ext>
            </a:extLst>
          </p:cNvPr>
          <p:cNvSpPr>
            <a:spLocks noGrp="1"/>
          </p:cNvSpPr>
          <p:nvPr>
            <p:ph type="sldNum" sz="quarter" idx="12"/>
          </p:nvPr>
        </p:nvSpPr>
        <p:spPr/>
        <p:txBody>
          <a:bodyPr/>
          <a:lstStyle>
            <a:lvl1pPr eaLnBrk="0" hangingPunct="0">
              <a:defRPr>
                <a:latin typeface="Times New Roman" panose="02020603050405020304" pitchFamily="18" charset="0"/>
              </a:defRPr>
            </a:lvl1pPr>
          </a:lstStyle>
          <a:p>
            <a:pPr>
              <a:defRPr/>
            </a:pPr>
            <a:fld id="{2B2C35AA-222C-4232-A156-B28B5494C8A5}" type="slidenum">
              <a:rPr lang="vi-VN" altLang="vi-VN"/>
              <a:pPr>
                <a:defRPr/>
              </a:pPr>
              <a:t>‹#›</a:t>
            </a:fld>
            <a:endParaRPr lang="vi-VN" altLang="vi-VN"/>
          </a:p>
        </p:txBody>
      </p:sp>
    </p:spTree>
    <p:extLst>
      <p:ext uri="{BB962C8B-B14F-4D97-AF65-F5344CB8AC3E}">
        <p14:creationId xmlns:p14="http://schemas.microsoft.com/office/powerpoint/2010/main" val="340200684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4" y="273052"/>
            <a:ext cx="4011084" cy="1162050"/>
          </a:xfrm>
        </p:spPr>
        <p:txBody>
          <a:bodyPr anchor="b"/>
          <a:lstStyle>
            <a:lvl1pPr algn="l">
              <a:defRPr sz="2667" b="1"/>
            </a:lvl1pPr>
          </a:lstStyle>
          <a:p>
            <a:r>
              <a:rPr lang="en-US"/>
              <a:t>Click to edit Master title style</a:t>
            </a:r>
            <a:endParaRPr lang="vi-VN"/>
          </a:p>
        </p:txBody>
      </p:sp>
      <p:sp>
        <p:nvSpPr>
          <p:cNvPr id="3" name="Content Placeholder 2"/>
          <p:cNvSpPr>
            <a:spLocks noGrp="1"/>
          </p:cNvSpPr>
          <p:nvPr>
            <p:ph idx="1"/>
          </p:nvPr>
        </p:nvSpPr>
        <p:spPr>
          <a:xfrm>
            <a:off x="4766735" y="273053"/>
            <a:ext cx="6815667" cy="5853113"/>
          </a:xfrm>
        </p:spPr>
        <p:txBody>
          <a:bodyPr/>
          <a:lstStyle>
            <a:lvl1pPr>
              <a:defRPr sz="4266"/>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09604" y="1435103"/>
            <a:ext cx="4011084" cy="4691063"/>
          </a:xfrm>
        </p:spPr>
        <p:txBody>
          <a:bodyPr/>
          <a:lstStyle>
            <a:lvl1pPr marL="0" indent="0">
              <a:buNone/>
              <a:defRPr sz="1866"/>
            </a:lvl1pPr>
            <a:lvl2pPr marL="609543" indent="0">
              <a:buNone/>
              <a:defRPr sz="1600"/>
            </a:lvl2pPr>
            <a:lvl3pPr marL="1219086" indent="0">
              <a:buNone/>
              <a:defRPr sz="1333"/>
            </a:lvl3pPr>
            <a:lvl4pPr marL="1828630" indent="0">
              <a:buNone/>
              <a:defRPr sz="1200"/>
            </a:lvl4pPr>
            <a:lvl5pPr marL="2438173" indent="0">
              <a:buNone/>
              <a:defRPr sz="1200"/>
            </a:lvl5pPr>
            <a:lvl6pPr marL="3047715" indent="0">
              <a:buNone/>
              <a:defRPr sz="1200"/>
            </a:lvl6pPr>
            <a:lvl7pPr marL="3657259" indent="0">
              <a:buNone/>
              <a:defRPr sz="1200"/>
            </a:lvl7pPr>
            <a:lvl8pPr marL="4266802" indent="0">
              <a:buNone/>
              <a:defRPr sz="1200"/>
            </a:lvl8pPr>
            <a:lvl9pPr marL="4876344"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4C30C86E-64C9-40BF-BC62-6C8C85D6864C}"/>
              </a:ext>
            </a:extLst>
          </p:cNvPr>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E4B12114-7887-41AD-90F2-5FD709888A88}" type="datetimeFigureOut">
              <a:rPr lang="vi-VN"/>
              <a:pPr>
                <a:defRPr/>
              </a:pPr>
              <a:t>22/01/2022</a:t>
            </a:fld>
            <a:endParaRPr lang="vi-VN"/>
          </a:p>
        </p:txBody>
      </p:sp>
      <p:sp>
        <p:nvSpPr>
          <p:cNvPr id="6" name="Footer Placeholder 5">
            <a:extLst>
              <a:ext uri="{FF2B5EF4-FFF2-40B4-BE49-F238E27FC236}">
                <a16:creationId xmlns:a16="http://schemas.microsoft.com/office/drawing/2014/main" id="{F4A5B4E7-4660-4077-9A76-5B043EDDBC15}"/>
              </a:ext>
            </a:extLst>
          </p:cNvPr>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vi-VN"/>
          </a:p>
        </p:txBody>
      </p:sp>
      <p:sp>
        <p:nvSpPr>
          <p:cNvPr id="7" name="Slide Number Placeholder 6">
            <a:extLst>
              <a:ext uri="{FF2B5EF4-FFF2-40B4-BE49-F238E27FC236}">
                <a16:creationId xmlns:a16="http://schemas.microsoft.com/office/drawing/2014/main" id="{45621CF4-567D-424F-8E9D-4EB72CB07629}"/>
              </a:ext>
            </a:extLst>
          </p:cNvPr>
          <p:cNvSpPr>
            <a:spLocks noGrp="1"/>
          </p:cNvSpPr>
          <p:nvPr>
            <p:ph type="sldNum" sz="quarter" idx="12"/>
          </p:nvPr>
        </p:nvSpPr>
        <p:spPr/>
        <p:txBody>
          <a:bodyPr/>
          <a:lstStyle>
            <a:lvl1pPr eaLnBrk="0" hangingPunct="0">
              <a:defRPr>
                <a:latin typeface="Times New Roman" panose="02020603050405020304" pitchFamily="18" charset="0"/>
              </a:defRPr>
            </a:lvl1pPr>
          </a:lstStyle>
          <a:p>
            <a:pPr>
              <a:defRPr/>
            </a:pPr>
            <a:fld id="{913ED0B3-42FE-4E72-A816-B783112E1027}" type="slidenum">
              <a:rPr lang="vi-VN" altLang="vi-VN"/>
              <a:pPr>
                <a:defRPr/>
              </a:pPr>
              <a:t>‹#›</a:t>
            </a:fld>
            <a:endParaRPr lang="vi-VN" altLang="vi-VN"/>
          </a:p>
        </p:txBody>
      </p:sp>
    </p:spTree>
    <p:extLst>
      <p:ext uri="{BB962C8B-B14F-4D97-AF65-F5344CB8AC3E}">
        <p14:creationId xmlns:p14="http://schemas.microsoft.com/office/powerpoint/2010/main" val="425898021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9" y="4800600"/>
            <a:ext cx="7315200" cy="566738"/>
          </a:xfrm>
        </p:spPr>
        <p:txBody>
          <a:bodyPr anchor="b"/>
          <a:lstStyle>
            <a:lvl1pPr algn="l">
              <a:defRPr sz="2667" b="1"/>
            </a:lvl1pPr>
          </a:lstStyle>
          <a:p>
            <a:r>
              <a:rPr lang="en-US"/>
              <a:t>Click to edit Master title style</a:t>
            </a:r>
            <a:endParaRPr lang="vi-VN"/>
          </a:p>
        </p:txBody>
      </p:sp>
      <p:sp>
        <p:nvSpPr>
          <p:cNvPr id="3" name="Picture Placeholder 2"/>
          <p:cNvSpPr>
            <a:spLocks noGrp="1"/>
          </p:cNvSpPr>
          <p:nvPr>
            <p:ph type="pic" idx="1"/>
          </p:nvPr>
        </p:nvSpPr>
        <p:spPr>
          <a:xfrm>
            <a:off x="2389719" y="612778"/>
            <a:ext cx="7315200" cy="4114800"/>
          </a:xfrm>
        </p:spPr>
        <p:txBody>
          <a:bodyPr rtlCol="0">
            <a:normAutofit/>
          </a:bodyPr>
          <a:lstStyle>
            <a:lvl1pPr marL="0" indent="0">
              <a:buNone/>
              <a:defRPr sz="4266"/>
            </a:lvl1pPr>
            <a:lvl2pPr marL="609543" indent="0">
              <a:buNone/>
              <a:defRPr sz="3733"/>
            </a:lvl2pPr>
            <a:lvl3pPr marL="1219086" indent="0">
              <a:buNone/>
              <a:defRPr sz="3200"/>
            </a:lvl3pPr>
            <a:lvl4pPr marL="1828630" indent="0">
              <a:buNone/>
              <a:defRPr sz="2667"/>
            </a:lvl4pPr>
            <a:lvl5pPr marL="2438173" indent="0">
              <a:buNone/>
              <a:defRPr sz="2667"/>
            </a:lvl5pPr>
            <a:lvl6pPr marL="3047715" indent="0">
              <a:buNone/>
              <a:defRPr sz="2667"/>
            </a:lvl6pPr>
            <a:lvl7pPr marL="3657259" indent="0">
              <a:buNone/>
              <a:defRPr sz="2667"/>
            </a:lvl7pPr>
            <a:lvl8pPr marL="4266802" indent="0">
              <a:buNone/>
              <a:defRPr sz="2667"/>
            </a:lvl8pPr>
            <a:lvl9pPr marL="4876344" indent="0">
              <a:buNone/>
              <a:defRPr sz="2667"/>
            </a:lvl9pPr>
          </a:lstStyle>
          <a:p>
            <a:pPr lvl="0"/>
            <a:endParaRPr lang="vi-VN" noProof="0"/>
          </a:p>
        </p:txBody>
      </p:sp>
      <p:sp>
        <p:nvSpPr>
          <p:cNvPr id="4" name="Text Placeholder 3"/>
          <p:cNvSpPr>
            <a:spLocks noGrp="1"/>
          </p:cNvSpPr>
          <p:nvPr>
            <p:ph type="body" sz="half" idx="2"/>
          </p:nvPr>
        </p:nvSpPr>
        <p:spPr>
          <a:xfrm>
            <a:off x="2389719" y="5367341"/>
            <a:ext cx="7315200" cy="804862"/>
          </a:xfrm>
        </p:spPr>
        <p:txBody>
          <a:bodyPr/>
          <a:lstStyle>
            <a:lvl1pPr marL="0" indent="0">
              <a:buNone/>
              <a:defRPr sz="1866"/>
            </a:lvl1pPr>
            <a:lvl2pPr marL="609543" indent="0">
              <a:buNone/>
              <a:defRPr sz="1600"/>
            </a:lvl2pPr>
            <a:lvl3pPr marL="1219086" indent="0">
              <a:buNone/>
              <a:defRPr sz="1333"/>
            </a:lvl3pPr>
            <a:lvl4pPr marL="1828630" indent="0">
              <a:buNone/>
              <a:defRPr sz="1200"/>
            </a:lvl4pPr>
            <a:lvl5pPr marL="2438173" indent="0">
              <a:buNone/>
              <a:defRPr sz="1200"/>
            </a:lvl5pPr>
            <a:lvl6pPr marL="3047715" indent="0">
              <a:buNone/>
              <a:defRPr sz="1200"/>
            </a:lvl6pPr>
            <a:lvl7pPr marL="3657259" indent="0">
              <a:buNone/>
              <a:defRPr sz="1200"/>
            </a:lvl7pPr>
            <a:lvl8pPr marL="4266802" indent="0">
              <a:buNone/>
              <a:defRPr sz="1200"/>
            </a:lvl8pPr>
            <a:lvl9pPr marL="4876344" indent="0">
              <a:buNone/>
              <a:defRPr sz="1200"/>
            </a:lvl9pPr>
          </a:lstStyle>
          <a:p>
            <a:pPr lvl="0"/>
            <a:r>
              <a:rPr lang="en-US"/>
              <a:t>Click to edit Master text styles</a:t>
            </a:r>
          </a:p>
        </p:txBody>
      </p:sp>
      <p:sp>
        <p:nvSpPr>
          <p:cNvPr id="5" name="Date Placeholder 4">
            <a:extLst>
              <a:ext uri="{FF2B5EF4-FFF2-40B4-BE49-F238E27FC236}">
                <a16:creationId xmlns:a16="http://schemas.microsoft.com/office/drawing/2014/main" id="{F8C35062-4D98-4A06-9E97-EFED0EFB45B7}"/>
              </a:ext>
            </a:extLst>
          </p:cNvPr>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7C6E45A5-75BA-4C3E-A5FB-21759E5C3174}" type="datetimeFigureOut">
              <a:rPr lang="vi-VN"/>
              <a:pPr>
                <a:defRPr/>
              </a:pPr>
              <a:t>22/01/2022</a:t>
            </a:fld>
            <a:endParaRPr lang="vi-VN"/>
          </a:p>
        </p:txBody>
      </p:sp>
      <p:sp>
        <p:nvSpPr>
          <p:cNvPr id="6" name="Footer Placeholder 5">
            <a:extLst>
              <a:ext uri="{FF2B5EF4-FFF2-40B4-BE49-F238E27FC236}">
                <a16:creationId xmlns:a16="http://schemas.microsoft.com/office/drawing/2014/main" id="{2819F29F-647B-4977-8E00-A072E8384DA3}"/>
              </a:ext>
            </a:extLst>
          </p:cNvPr>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vi-VN"/>
          </a:p>
        </p:txBody>
      </p:sp>
      <p:sp>
        <p:nvSpPr>
          <p:cNvPr id="7" name="Slide Number Placeholder 6">
            <a:extLst>
              <a:ext uri="{FF2B5EF4-FFF2-40B4-BE49-F238E27FC236}">
                <a16:creationId xmlns:a16="http://schemas.microsoft.com/office/drawing/2014/main" id="{90526BA0-C820-44D5-83D7-5539A4ADFDC1}"/>
              </a:ext>
            </a:extLst>
          </p:cNvPr>
          <p:cNvSpPr>
            <a:spLocks noGrp="1"/>
          </p:cNvSpPr>
          <p:nvPr>
            <p:ph type="sldNum" sz="quarter" idx="12"/>
          </p:nvPr>
        </p:nvSpPr>
        <p:spPr/>
        <p:txBody>
          <a:bodyPr/>
          <a:lstStyle>
            <a:lvl1pPr eaLnBrk="0" hangingPunct="0">
              <a:defRPr>
                <a:latin typeface="Times New Roman" panose="02020603050405020304" pitchFamily="18" charset="0"/>
              </a:defRPr>
            </a:lvl1pPr>
          </a:lstStyle>
          <a:p>
            <a:pPr>
              <a:defRPr/>
            </a:pPr>
            <a:fld id="{9D9B70D8-2A55-4492-BED2-599C48D17C8C}" type="slidenum">
              <a:rPr lang="vi-VN" altLang="vi-VN"/>
              <a:pPr>
                <a:defRPr/>
              </a:pPr>
              <a:t>‹#›</a:t>
            </a:fld>
            <a:endParaRPr lang="vi-VN" altLang="vi-VN"/>
          </a:p>
        </p:txBody>
      </p:sp>
    </p:spTree>
    <p:extLst>
      <p:ext uri="{BB962C8B-B14F-4D97-AF65-F5344CB8AC3E}">
        <p14:creationId xmlns:p14="http://schemas.microsoft.com/office/powerpoint/2010/main" val="124313911"/>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E3D112F7-4FE2-412E-81F6-B6800C7A132B}"/>
              </a:ext>
            </a:extLst>
          </p:cNvPr>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F4314734-C196-4179-A8A4-DA91273A04A3}" type="datetimeFigureOut">
              <a:rPr lang="vi-VN"/>
              <a:pPr>
                <a:defRPr/>
              </a:pPr>
              <a:t>22/01/2022</a:t>
            </a:fld>
            <a:endParaRPr lang="vi-VN"/>
          </a:p>
        </p:txBody>
      </p:sp>
      <p:sp>
        <p:nvSpPr>
          <p:cNvPr id="5" name="Footer Placeholder 4">
            <a:extLst>
              <a:ext uri="{FF2B5EF4-FFF2-40B4-BE49-F238E27FC236}">
                <a16:creationId xmlns:a16="http://schemas.microsoft.com/office/drawing/2014/main" id="{91DEEE7A-B516-4FE3-AD0D-28B5CC55ECC0}"/>
              </a:ext>
            </a:extLst>
          </p:cNvPr>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vi-VN"/>
          </a:p>
        </p:txBody>
      </p:sp>
      <p:sp>
        <p:nvSpPr>
          <p:cNvPr id="6" name="Slide Number Placeholder 5">
            <a:extLst>
              <a:ext uri="{FF2B5EF4-FFF2-40B4-BE49-F238E27FC236}">
                <a16:creationId xmlns:a16="http://schemas.microsoft.com/office/drawing/2014/main" id="{4B505C52-5AD4-4FC9-916E-F2CFDFA66CD9}"/>
              </a:ext>
            </a:extLst>
          </p:cNvPr>
          <p:cNvSpPr>
            <a:spLocks noGrp="1"/>
          </p:cNvSpPr>
          <p:nvPr>
            <p:ph type="sldNum" sz="quarter" idx="12"/>
          </p:nvPr>
        </p:nvSpPr>
        <p:spPr/>
        <p:txBody>
          <a:bodyPr/>
          <a:lstStyle>
            <a:lvl1pPr eaLnBrk="0" hangingPunct="0">
              <a:defRPr>
                <a:latin typeface="Times New Roman" panose="02020603050405020304" pitchFamily="18" charset="0"/>
              </a:defRPr>
            </a:lvl1pPr>
          </a:lstStyle>
          <a:p>
            <a:pPr>
              <a:defRPr/>
            </a:pPr>
            <a:fld id="{17476D81-BB79-4ECF-B80B-97A3A0CDD9E1}" type="slidenum">
              <a:rPr lang="vi-VN" altLang="vi-VN"/>
              <a:pPr>
                <a:defRPr/>
              </a:pPr>
              <a:t>‹#›</a:t>
            </a:fld>
            <a:endParaRPr lang="vi-VN" altLang="vi-VN"/>
          </a:p>
        </p:txBody>
      </p:sp>
    </p:spTree>
    <p:extLst>
      <p:ext uri="{BB962C8B-B14F-4D97-AF65-F5344CB8AC3E}">
        <p14:creationId xmlns:p14="http://schemas.microsoft.com/office/powerpoint/2010/main" val="214913860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3"/>
            <a:ext cx="27432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609601" y="274643"/>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F39A0519-98A5-4601-A4E9-FB631CAC0A53}"/>
              </a:ext>
            </a:extLst>
          </p:cNvPr>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EEF6CA08-CCE7-465F-A78C-A36402C7F326}" type="datetimeFigureOut">
              <a:rPr lang="vi-VN"/>
              <a:pPr>
                <a:defRPr/>
              </a:pPr>
              <a:t>22/01/2022</a:t>
            </a:fld>
            <a:endParaRPr lang="vi-VN"/>
          </a:p>
        </p:txBody>
      </p:sp>
      <p:sp>
        <p:nvSpPr>
          <p:cNvPr id="5" name="Footer Placeholder 4">
            <a:extLst>
              <a:ext uri="{FF2B5EF4-FFF2-40B4-BE49-F238E27FC236}">
                <a16:creationId xmlns:a16="http://schemas.microsoft.com/office/drawing/2014/main" id="{3BBAEDD3-D58F-4FE9-80D8-E539DD4F5005}"/>
              </a:ext>
            </a:extLst>
          </p:cNvPr>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vi-VN"/>
          </a:p>
        </p:txBody>
      </p:sp>
      <p:sp>
        <p:nvSpPr>
          <p:cNvPr id="6" name="Slide Number Placeholder 5">
            <a:extLst>
              <a:ext uri="{FF2B5EF4-FFF2-40B4-BE49-F238E27FC236}">
                <a16:creationId xmlns:a16="http://schemas.microsoft.com/office/drawing/2014/main" id="{D7DE803C-F29B-43E9-922A-9E282D9D6847}"/>
              </a:ext>
            </a:extLst>
          </p:cNvPr>
          <p:cNvSpPr>
            <a:spLocks noGrp="1"/>
          </p:cNvSpPr>
          <p:nvPr>
            <p:ph type="sldNum" sz="quarter" idx="12"/>
          </p:nvPr>
        </p:nvSpPr>
        <p:spPr/>
        <p:txBody>
          <a:bodyPr/>
          <a:lstStyle>
            <a:lvl1pPr eaLnBrk="0" hangingPunct="0">
              <a:defRPr>
                <a:latin typeface="Times New Roman" panose="02020603050405020304" pitchFamily="18" charset="0"/>
              </a:defRPr>
            </a:lvl1pPr>
          </a:lstStyle>
          <a:p>
            <a:pPr>
              <a:defRPr/>
            </a:pPr>
            <a:fld id="{AE7644F4-F180-40B2-B039-E97A86092B6A}" type="slidenum">
              <a:rPr lang="vi-VN" altLang="vi-VN"/>
              <a:pPr>
                <a:defRPr/>
              </a:pPr>
              <a:t>‹#›</a:t>
            </a:fld>
            <a:endParaRPr lang="vi-VN" altLang="vi-VN"/>
          </a:p>
        </p:txBody>
      </p:sp>
    </p:spTree>
    <p:extLst>
      <p:ext uri="{BB962C8B-B14F-4D97-AF65-F5344CB8AC3E}">
        <p14:creationId xmlns:p14="http://schemas.microsoft.com/office/powerpoint/2010/main" val="345340046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7"/>
        <p:cNvGrpSpPr/>
        <p:nvPr/>
      </p:nvGrpSpPr>
      <p:grpSpPr>
        <a:xfrm>
          <a:off x="0" y="0"/>
          <a:ext cx="0" cy="0"/>
          <a:chOff x="0" y="0"/>
          <a:chExt cx="0" cy="0"/>
        </a:xfrm>
      </p:grpSpPr>
      <p:grpSp>
        <p:nvGrpSpPr>
          <p:cNvPr id="4" name="Google Shape;38;p7">
            <a:extLst>
              <a:ext uri="{FF2B5EF4-FFF2-40B4-BE49-F238E27FC236}">
                <a16:creationId xmlns:a16="http://schemas.microsoft.com/office/drawing/2014/main" id="{E590741E-DC85-4484-B328-D7D175D8FDC6}"/>
              </a:ext>
            </a:extLst>
          </p:cNvPr>
          <p:cNvGrpSpPr>
            <a:grpSpLocks/>
          </p:cNvGrpSpPr>
          <p:nvPr/>
        </p:nvGrpSpPr>
        <p:grpSpPr bwMode="auto">
          <a:xfrm>
            <a:off x="2217655" y="284096"/>
            <a:ext cx="7756693" cy="6476151"/>
            <a:chOff x="341100" y="783750"/>
            <a:chExt cx="6212100" cy="5186425"/>
          </a:xfrm>
        </p:grpSpPr>
        <p:sp>
          <p:nvSpPr>
            <p:cNvPr id="5" name="Google Shape;39;p7">
              <a:extLst>
                <a:ext uri="{FF2B5EF4-FFF2-40B4-BE49-F238E27FC236}">
                  <a16:creationId xmlns:a16="http://schemas.microsoft.com/office/drawing/2014/main" id="{CDEF234E-DDEB-4395-9DE4-75DCE2F683A4}"/>
                </a:ext>
              </a:extLst>
            </p:cNvPr>
            <p:cNvSpPr/>
            <p:nvPr/>
          </p:nvSpPr>
          <p:spPr>
            <a:xfrm>
              <a:off x="341100" y="783750"/>
              <a:ext cx="6212100" cy="4828024"/>
            </a:xfrm>
            <a:custGeom>
              <a:avLst/>
              <a:gdLst/>
              <a:ahLst/>
              <a:cxnLst/>
              <a:rect l="l" t="t" r="r" b="b"/>
              <a:pathLst>
                <a:path w="248484" h="193140" extrusionOk="0">
                  <a:moveTo>
                    <a:pt x="193048" y="0"/>
                  </a:moveTo>
                  <a:cubicBezTo>
                    <a:pt x="172800" y="0"/>
                    <a:pt x="152013" y="12189"/>
                    <a:pt x="136422" y="15876"/>
                  </a:cubicBezTo>
                  <a:cubicBezTo>
                    <a:pt x="130552" y="17264"/>
                    <a:pt x="124754" y="17623"/>
                    <a:pt x="118977" y="17623"/>
                  </a:cubicBezTo>
                  <a:cubicBezTo>
                    <a:pt x="112798" y="17623"/>
                    <a:pt x="106643" y="17212"/>
                    <a:pt x="100452" y="17212"/>
                  </a:cubicBezTo>
                  <a:cubicBezTo>
                    <a:pt x="88065" y="17212"/>
                    <a:pt x="75531" y="18856"/>
                    <a:pt x="62354" y="28723"/>
                  </a:cubicBezTo>
                  <a:cubicBezTo>
                    <a:pt x="42042" y="43915"/>
                    <a:pt x="42137" y="61369"/>
                    <a:pt x="36196" y="73681"/>
                  </a:cubicBezTo>
                  <a:cubicBezTo>
                    <a:pt x="28611" y="89397"/>
                    <a:pt x="12728" y="100148"/>
                    <a:pt x="5787" y="116722"/>
                  </a:cubicBezTo>
                  <a:cubicBezTo>
                    <a:pt x="1132" y="127830"/>
                    <a:pt x="1" y="141379"/>
                    <a:pt x="4751" y="152654"/>
                  </a:cubicBezTo>
                  <a:cubicBezTo>
                    <a:pt x="13609" y="173705"/>
                    <a:pt x="35553" y="169133"/>
                    <a:pt x="63866" y="182265"/>
                  </a:cubicBezTo>
                  <a:cubicBezTo>
                    <a:pt x="78187" y="188911"/>
                    <a:pt x="85640" y="189269"/>
                    <a:pt x="95118" y="189269"/>
                  </a:cubicBezTo>
                  <a:cubicBezTo>
                    <a:pt x="96264" y="189269"/>
                    <a:pt x="97440" y="189264"/>
                    <a:pt x="98661" y="189264"/>
                  </a:cubicBezTo>
                  <a:cubicBezTo>
                    <a:pt x="106249" y="189264"/>
                    <a:pt x="115586" y="189466"/>
                    <a:pt x="130445" y="192386"/>
                  </a:cubicBezTo>
                  <a:cubicBezTo>
                    <a:pt x="131160" y="192646"/>
                    <a:pt x="135644" y="193140"/>
                    <a:pt x="141946" y="193140"/>
                  </a:cubicBezTo>
                  <a:cubicBezTo>
                    <a:pt x="152657" y="193140"/>
                    <a:pt x="168620" y="191713"/>
                    <a:pt x="180261" y="185289"/>
                  </a:cubicBezTo>
                  <a:cubicBezTo>
                    <a:pt x="214789" y="166216"/>
                    <a:pt x="207122" y="145987"/>
                    <a:pt x="214277" y="126187"/>
                  </a:cubicBezTo>
                  <a:cubicBezTo>
                    <a:pt x="218433" y="114721"/>
                    <a:pt x="227339" y="105994"/>
                    <a:pt x="234077" y="96076"/>
                  </a:cubicBezTo>
                  <a:cubicBezTo>
                    <a:pt x="248484" y="74883"/>
                    <a:pt x="246377" y="48987"/>
                    <a:pt x="234506" y="27913"/>
                  </a:cubicBezTo>
                  <a:cubicBezTo>
                    <a:pt x="222493" y="6573"/>
                    <a:pt x="207916" y="0"/>
                    <a:pt x="193048" y="0"/>
                  </a:cubicBezTo>
                  <a:close/>
                </a:path>
              </a:pathLst>
            </a:custGeom>
            <a:solidFill>
              <a:srgbClr val="A0EBFF"/>
            </a:solidFill>
            <a:ln>
              <a:noFill/>
            </a:ln>
          </p:spPr>
          <p:txBody>
            <a:bodyPr spcFirstLastPara="1" lIns="91425" tIns="91425" rIns="91425" bIns="91425" anchor="ctr"/>
            <a:lstStyle/>
            <a:p>
              <a:pPr>
                <a:spcBef>
                  <a:spcPts val="0"/>
                </a:spcBef>
                <a:spcAft>
                  <a:spcPts val="0"/>
                </a:spcAft>
                <a:defRPr/>
              </a:pPr>
              <a:endParaRPr sz="2399"/>
            </a:p>
          </p:txBody>
        </p:sp>
        <p:sp>
          <p:nvSpPr>
            <p:cNvPr id="6" name="Google Shape;40;p7">
              <a:extLst>
                <a:ext uri="{FF2B5EF4-FFF2-40B4-BE49-F238E27FC236}">
                  <a16:creationId xmlns:a16="http://schemas.microsoft.com/office/drawing/2014/main" id="{A4A77721-7F44-4A7D-8376-953D68E5543A}"/>
                </a:ext>
              </a:extLst>
            </p:cNvPr>
            <p:cNvSpPr/>
            <p:nvPr/>
          </p:nvSpPr>
          <p:spPr>
            <a:xfrm>
              <a:off x="525391" y="855920"/>
              <a:ext cx="5838624" cy="4648211"/>
            </a:xfrm>
            <a:custGeom>
              <a:avLst/>
              <a:gdLst/>
              <a:ahLst/>
              <a:cxnLst/>
              <a:rect l="l" t="t" r="r" b="b"/>
              <a:pathLst>
                <a:path w="233578" h="185937" extrusionOk="0">
                  <a:moveTo>
                    <a:pt x="121779" y="0"/>
                  </a:moveTo>
                  <a:cubicBezTo>
                    <a:pt x="109175" y="0"/>
                    <a:pt x="96563" y="3745"/>
                    <a:pt x="85785" y="11250"/>
                  </a:cubicBezTo>
                  <a:cubicBezTo>
                    <a:pt x="76082" y="18013"/>
                    <a:pt x="74105" y="21668"/>
                    <a:pt x="58091" y="27753"/>
                  </a:cubicBezTo>
                  <a:cubicBezTo>
                    <a:pt x="39827" y="34694"/>
                    <a:pt x="14943" y="36361"/>
                    <a:pt x="6359" y="57578"/>
                  </a:cubicBezTo>
                  <a:cubicBezTo>
                    <a:pt x="1" y="73294"/>
                    <a:pt x="2644" y="100107"/>
                    <a:pt x="15038" y="121228"/>
                  </a:cubicBezTo>
                  <a:cubicBezTo>
                    <a:pt x="26290" y="140409"/>
                    <a:pt x="41982" y="141814"/>
                    <a:pt x="54067" y="146589"/>
                  </a:cubicBezTo>
                  <a:cubicBezTo>
                    <a:pt x="70891" y="153232"/>
                    <a:pt x="82225" y="165662"/>
                    <a:pt x="99561" y="173735"/>
                  </a:cubicBezTo>
                  <a:cubicBezTo>
                    <a:pt x="114733" y="180786"/>
                    <a:pt x="135375" y="185937"/>
                    <a:pt x="155204" y="185937"/>
                  </a:cubicBezTo>
                  <a:cubicBezTo>
                    <a:pt x="170496" y="185937"/>
                    <a:pt x="185305" y="182874"/>
                    <a:pt x="196752" y="175259"/>
                  </a:cubicBezTo>
                  <a:cubicBezTo>
                    <a:pt x="233578" y="150780"/>
                    <a:pt x="213194" y="117061"/>
                    <a:pt x="201347" y="87891"/>
                  </a:cubicBezTo>
                  <a:cubicBezTo>
                    <a:pt x="186560" y="51517"/>
                    <a:pt x="181512" y="36944"/>
                    <a:pt x="171296" y="24014"/>
                  </a:cubicBezTo>
                  <a:cubicBezTo>
                    <a:pt x="158656" y="8021"/>
                    <a:pt x="140226" y="0"/>
                    <a:pt x="121779" y="0"/>
                  </a:cubicBezTo>
                  <a:close/>
                </a:path>
              </a:pathLst>
            </a:custGeom>
            <a:solidFill>
              <a:srgbClr val="FFFFFF">
                <a:alpha val="44690"/>
              </a:srgbClr>
            </a:solidFill>
            <a:ln>
              <a:noFill/>
            </a:ln>
          </p:spPr>
          <p:txBody>
            <a:bodyPr spcFirstLastPara="1" lIns="91425" tIns="91425" rIns="91425" bIns="91425" anchor="ctr"/>
            <a:lstStyle/>
            <a:p>
              <a:pPr>
                <a:spcBef>
                  <a:spcPts val="0"/>
                </a:spcBef>
                <a:spcAft>
                  <a:spcPts val="0"/>
                </a:spcAft>
                <a:defRPr/>
              </a:pPr>
              <a:endParaRPr sz="2399"/>
            </a:p>
          </p:txBody>
        </p:sp>
        <p:sp>
          <p:nvSpPr>
            <p:cNvPr id="7" name="Google Shape;41;p7">
              <a:extLst>
                <a:ext uri="{FF2B5EF4-FFF2-40B4-BE49-F238E27FC236}">
                  <a16:creationId xmlns:a16="http://schemas.microsoft.com/office/drawing/2014/main" id="{18A88B34-8DB0-4B01-BC3B-D1704B7B0C21}"/>
                </a:ext>
              </a:extLst>
            </p:cNvPr>
            <p:cNvSpPr/>
            <p:nvPr/>
          </p:nvSpPr>
          <p:spPr>
            <a:xfrm>
              <a:off x="2342215" y="4406908"/>
              <a:ext cx="955708" cy="1455624"/>
            </a:xfrm>
            <a:custGeom>
              <a:avLst/>
              <a:gdLst/>
              <a:ahLst/>
              <a:cxnLst/>
              <a:rect l="l" t="t" r="r" b="b"/>
              <a:pathLst>
                <a:path w="38196" h="58249" extrusionOk="0">
                  <a:moveTo>
                    <a:pt x="34903" y="0"/>
                  </a:moveTo>
                  <a:cubicBezTo>
                    <a:pt x="34867" y="0"/>
                    <a:pt x="34830" y="5"/>
                    <a:pt x="34790" y="15"/>
                  </a:cubicBezTo>
                  <a:cubicBezTo>
                    <a:pt x="28206" y="1801"/>
                    <a:pt x="22396" y="5385"/>
                    <a:pt x="17002" y="9468"/>
                  </a:cubicBezTo>
                  <a:cubicBezTo>
                    <a:pt x="11918" y="13326"/>
                    <a:pt x="6870" y="17434"/>
                    <a:pt x="3929" y="23232"/>
                  </a:cubicBezTo>
                  <a:cubicBezTo>
                    <a:pt x="1143" y="28733"/>
                    <a:pt x="179" y="34983"/>
                    <a:pt x="83" y="41103"/>
                  </a:cubicBezTo>
                  <a:cubicBezTo>
                    <a:pt x="0" y="46771"/>
                    <a:pt x="310" y="52998"/>
                    <a:pt x="4120" y="57534"/>
                  </a:cubicBezTo>
                  <a:cubicBezTo>
                    <a:pt x="4191" y="57635"/>
                    <a:pt x="4287" y="57668"/>
                    <a:pt x="4373" y="57668"/>
                  </a:cubicBezTo>
                  <a:cubicBezTo>
                    <a:pt x="4388" y="57668"/>
                    <a:pt x="4403" y="57667"/>
                    <a:pt x="4417" y="57665"/>
                  </a:cubicBezTo>
                  <a:lnTo>
                    <a:pt x="4417" y="57665"/>
                  </a:lnTo>
                  <a:cubicBezTo>
                    <a:pt x="4322" y="57903"/>
                    <a:pt x="4429" y="58248"/>
                    <a:pt x="4774" y="58248"/>
                  </a:cubicBezTo>
                  <a:cubicBezTo>
                    <a:pt x="16324" y="58213"/>
                    <a:pt x="26372" y="48259"/>
                    <a:pt x="31444" y="38674"/>
                  </a:cubicBezTo>
                  <a:cubicBezTo>
                    <a:pt x="37648" y="26983"/>
                    <a:pt x="38195" y="13278"/>
                    <a:pt x="35874" y="467"/>
                  </a:cubicBezTo>
                  <a:cubicBezTo>
                    <a:pt x="35836" y="265"/>
                    <a:pt x="35686" y="176"/>
                    <a:pt x="35526" y="176"/>
                  </a:cubicBezTo>
                  <a:cubicBezTo>
                    <a:pt x="35432" y="176"/>
                    <a:pt x="35334" y="207"/>
                    <a:pt x="35254" y="265"/>
                  </a:cubicBezTo>
                  <a:cubicBezTo>
                    <a:pt x="35205" y="116"/>
                    <a:pt x="35081" y="0"/>
                    <a:pt x="34903" y="0"/>
                  </a:cubicBezTo>
                  <a:close/>
                </a:path>
              </a:pathLst>
            </a:custGeom>
            <a:solidFill>
              <a:srgbClr val="5AD199"/>
            </a:solidFill>
            <a:ln>
              <a:noFill/>
            </a:ln>
          </p:spPr>
          <p:txBody>
            <a:bodyPr spcFirstLastPara="1" lIns="91425" tIns="91425" rIns="91425" bIns="91425" anchor="ctr"/>
            <a:lstStyle/>
            <a:p>
              <a:pPr>
                <a:spcBef>
                  <a:spcPts val="0"/>
                </a:spcBef>
                <a:spcAft>
                  <a:spcPts val="0"/>
                </a:spcAft>
                <a:defRPr/>
              </a:pPr>
              <a:endParaRPr sz="2399"/>
            </a:p>
          </p:txBody>
        </p:sp>
        <p:sp>
          <p:nvSpPr>
            <p:cNvPr id="8" name="Google Shape;42;p7">
              <a:extLst>
                <a:ext uri="{FF2B5EF4-FFF2-40B4-BE49-F238E27FC236}">
                  <a16:creationId xmlns:a16="http://schemas.microsoft.com/office/drawing/2014/main" id="{435B124A-59B8-400B-8B33-A8C97AB3BC94}"/>
                </a:ext>
              </a:extLst>
            </p:cNvPr>
            <p:cNvSpPr/>
            <p:nvPr/>
          </p:nvSpPr>
          <p:spPr>
            <a:xfrm>
              <a:off x="2410712" y="4669899"/>
              <a:ext cx="727382" cy="1250124"/>
            </a:xfrm>
            <a:custGeom>
              <a:avLst/>
              <a:gdLst/>
              <a:ahLst/>
              <a:cxnLst/>
              <a:rect l="l" t="t" r="r" b="b"/>
              <a:pathLst>
                <a:path w="29087" h="49988" extrusionOk="0">
                  <a:moveTo>
                    <a:pt x="21381" y="0"/>
                  </a:moveTo>
                  <a:cubicBezTo>
                    <a:pt x="21179" y="0"/>
                    <a:pt x="20962" y="128"/>
                    <a:pt x="20932" y="384"/>
                  </a:cubicBezTo>
                  <a:cubicBezTo>
                    <a:pt x="20491" y="4468"/>
                    <a:pt x="20277" y="13386"/>
                    <a:pt x="20325" y="13540"/>
                  </a:cubicBezTo>
                  <a:cubicBezTo>
                    <a:pt x="17836" y="17624"/>
                    <a:pt x="15348" y="21696"/>
                    <a:pt x="12871" y="25780"/>
                  </a:cubicBezTo>
                  <a:cubicBezTo>
                    <a:pt x="12657" y="26137"/>
                    <a:pt x="12443" y="26494"/>
                    <a:pt x="12228" y="26852"/>
                  </a:cubicBezTo>
                  <a:cubicBezTo>
                    <a:pt x="10454" y="22565"/>
                    <a:pt x="9609" y="18065"/>
                    <a:pt x="9728" y="13433"/>
                  </a:cubicBezTo>
                  <a:cubicBezTo>
                    <a:pt x="9740" y="13171"/>
                    <a:pt x="9544" y="13040"/>
                    <a:pt x="9343" y="13040"/>
                  </a:cubicBezTo>
                  <a:cubicBezTo>
                    <a:pt x="9142" y="13040"/>
                    <a:pt x="8936" y="13171"/>
                    <a:pt x="8930" y="13433"/>
                  </a:cubicBezTo>
                  <a:cubicBezTo>
                    <a:pt x="8799" y="18196"/>
                    <a:pt x="9669" y="22839"/>
                    <a:pt x="11526" y="27245"/>
                  </a:cubicBezTo>
                  <a:cubicBezTo>
                    <a:pt x="11585" y="27387"/>
                    <a:pt x="11716" y="27471"/>
                    <a:pt x="11847" y="27495"/>
                  </a:cubicBezTo>
                  <a:cubicBezTo>
                    <a:pt x="8859" y="32483"/>
                    <a:pt x="6001" y="37567"/>
                    <a:pt x="3692" y="42889"/>
                  </a:cubicBezTo>
                  <a:cubicBezTo>
                    <a:pt x="1668" y="38996"/>
                    <a:pt x="834" y="34745"/>
                    <a:pt x="1227" y="30364"/>
                  </a:cubicBezTo>
                  <a:cubicBezTo>
                    <a:pt x="1251" y="30108"/>
                    <a:pt x="1063" y="29980"/>
                    <a:pt x="864" y="29980"/>
                  </a:cubicBezTo>
                  <a:cubicBezTo>
                    <a:pt x="664" y="29980"/>
                    <a:pt x="453" y="30108"/>
                    <a:pt x="429" y="30364"/>
                  </a:cubicBezTo>
                  <a:cubicBezTo>
                    <a:pt x="1" y="35019"/>
                    <a:pt x="953" y="39556"/>
                    <a:pt x="3180" y="43675"/>
                  </a:cubicBezTo>
                  <a:cubicBezTo>
                    <a:pt x="3215" y="43723"/>
                    <a:pt x="3251" y="43770"/>
                    <a:pt x="3299" y="43806"/>
                  </a:cubicBezTo>
                  <a:cubicBezTo>
                    <a:pt x="2513" y="45663"/>
                    <a:pt x="1799" y="47557"/>
                    <a:pt x="1167" y="49497"/>
                  </a:cubicBezTo>
                  <a:cubicBezTo>
                    <a:pt x="1074" y="49793"/>
                    <a:pt x="1320" y="49988"/>
                    <a:pt x="1563" y="49988"/>
                  </a:cubicBezTo>
                  <a:cubicBezTo>
                    <a:pt x="1722" y="49988"/>
                    <a:pt x="1880" y="49904"/>
                    <a:pt x="1941" y="49712"/>
                  </a:cubicBezTo>
                  <a:cubicBezTo>
                    <a:pt x="3323" y="45449"/>
                    <a:pt x="5132" y="41389"/>
                    <a:pt x="7168" y="37436"/>
                  </a:cubicBezTo>
                  <a:cubicBezTo>
                    <a:pt x="7216" y="37532"/>
                    <a:pt x="7287" y="37603"/>
                    <a:pt x="7430" y="37627"/>
                  </a:cubicBezTo>
                  <a:cubicBezTo>
                    <a:pt x="8398" y="37795"/>
                    <a:pt x="9366" y="37879"/>
                    <a:pt x="10324" y="37879"/>
                  </a:cubicBezTo>
                  <a:cubicBezTo>
                    <a:pt x="13834" y="37879"/>
                    <a:pt x="17225" y="36758"/>
                    <a:pt x="20087" y="34579"/>
                  </a:cubicBezTo>
                  <a:cubicBezTo>
                    <a:pt x="20431" y="34323"/>
                    <a:pt x="20214" y="33799"/>
                    <a:pt x="19894" y="33799"/>
                  </a:cubicBezTo>
                  <a:cubicBezTo>
                    <a:pt x="19826" y="33799"/>
                    <a:pt x="19754" y="33822"/>
                    <a:pt x="19682" y="33876"/>
                  </a:cubicBezTo>
                  <a:cubicBezTo>
                    <a:pt x="16937" y="35970"/>
                    <a:pt x="13691" y="37085"/>
                    <a:pt x="10318" y="37085"/>
                  </a:cubicBezTo>
                  <a:cubicBezTo>
                    <a:pt x="9433" y="37085"/>
                    <a:pt x="8540" y="37009"/>
                    <a:pt x="7644" y="36853"/>
                  </a:cubicBezTo>
                  <a:cubicBezTo>
                    <a:pt x="7615" y="36847"/>
                    <a:pt x="7585" y="36844"/>
                    <a:pt x="7557" y="36844"/>
                  </a:cubicBezTo>
                  <a:cubicBezTo>
                    <a:pt x="7528" y="36844"/>
                    <a:pt x="7502" y="36847"/>
                    <a:pt x="7478" y="36853"/>
                  </a:cubicBezTo>
                  <a:cubicBezTo>
                    <a:pt x="9478" y="33019"/>
                    <a:pt x="11693" y="29281"/>
                    <a:pt x="13943" y="25578"/>
                  </a:cubicBezTo>
                  <a:cubicBezTo>
                    <a:pt x="14872" y="24042"/>
                    <a:pt x="15812" y="22518"/>
                    <a:pt x="16741" y="20982"/>
                  </a:cubicBezTo>
                  <a:cubicBezTo>
                    <a:pt x="16788" y="21006"/>
                    <a:pt x="16848" y="21018"/>
                    <a:pt x="16919" y="21018"/>
                  </a:cubicBezTo>
                  <a:cubicBezTo>
                    <a:pt x="20956" y="20768"/>
                    <a:pt x="24861" y="19946"/>
                    <a:pt x="28659" y="18553"/>
                  </a:cubicBezTo>
                  <a:cubicBezTo>
                    <a:pt x="29087" y="18393"/>
                    <a:pt x="28967" y="17753"/>
                    <a:pt x="28585" y="17753"/>
                  </a:cubicBezTo>
                  <a:cubicBezTo>
                    <a:pt x="28542" y="17753"/>
                    <a:pt x="28495" y="17761"/>
                    <a:pt x="28445" y="17779"/>
                  </a:cubicBezTo>
                  <a:cubicBezTo>
                    <a:pt x="24813" y="19113"/>
                    <a:pt x="21087" y="19910"/>
                    <a:pt x="17229" y="20184"/>
                  </a:cubicBezTo>
                  <a:cubicBezTo>
                    <a:pt x="21075" y="13874"/>
                    <a:pt x="24944" y="7564"/>
                    <a:pt x="28790" y="1265"/>
                  </a:cubicBezTo>
                  <a:cubicBezTo>
                    <a:pt x="28979" y="953"/>
                    <a:pt x="28702" y="663"/>
                    <a:pt x="28427" y="663"/>
                  </a:cubicBezTo>
                  <a:cubicBezTo>
                    <a:pt x="28303" y="663"/>
                    <a:pt x="28180" y="721"/>
                    <a:pt x="28099" y="860"/>
                  </a:cubicBezTo>
                  <a:cubicBezTo>
                    <a:pt x="25790" y="4635"/>
                    <a:pt x="23468" y="8409"/>
                    <a:pt x="21158" y="12183"/>
                  </a:cubicBezTo>
                  <a:cubicBezTo>
                    <a:pt x="21134" y="8242"/>
                    <a:pt x="21313" y="4313"/>
                    <a:pt x="21741" y="384"/>
                  </a:cubicBezTo>
                  <a:cubicBezTo>
                    <a:pt x="21771" y="128"/>
                    <a:pt x="21584" y="0"/>
                    <a:pt x="21381" y="0"/>
                  </a:cubicBezTo>
                  <a:close/>
                </a:path>
              </a:pathLst>
            </a:custGeom>
            <a:solidFill>
              <a:srgbClr val="449E8B"/>
            </a:solidFill>
            <a:ln>
              <a:noFill/>
            </a:ln>
          </p:spPr>
          <p:txBody>
            <a:bodyPr spcFirstLastPara="1" lIns="91425" tIns="91425" rIns="91425" bIns="91425" anchor="ctr"/>
            <a:lstStyle/>
            <a:p>
              <a:pPr>
                <a:spcBef>
                  <a:spcPts val="0"/>
                </a:spcBef>
                <a:spcAft>
                  <a:spcPts val="0"/>
                </a:spcAft>
                <a:defRPr/>
              </a:pPr>
              <a:endParaRPr sz="2399"/>
            </a:p>
          </p:txBody>
        </p:sp>
        <p:sp>
          <p:nvSpPr>
            <p:cNvPr id="9" name="Google Shape;43;p7">
              <a:extLst>
                <a:ext uri="{FF2B5EF4-FFF2-40B4-BE49-F238E27FC236}">
                  <a16:creationId xmlns:a16="http://schemas.microsoft.com/office/drawing/2014/main" id="{42EECC6E-A5F8-4833-BA8B-39E2FE47ED90}"/>
                </a:ext>
              </a:extLst>
            </p:cNvPr>
            <p:cNvSpPr/>
            <p:nvPr/>
          </p:nvSpPr>
          <p:spPr>
            <a:xfrm>
              <a:off x="1167966" y="4550025"/>
              <a:ext cx="1247639" cy="1225660"/>
            </a:xfrm>
            <a:custGeom>
              <a:avLst/>
              <a:gdLst/>
              <a:ahLst/>
              <a:cxnLst/>
              <a:rect l="l" t="t" r="r" b="b"/>
              <a:pathLst>
                <a:path w="49900" h="49029" extrusionOk="0">
                  <a:moveTo>
                    <a:pt x="1057" y="0"/>
                  </a:moveTo>
                  <a:cubicBezTo>
                    <a:pt x="781" y="0"/>
                    <a:pt x="673" y="296"/>
                    <a:pt x="750" y="529"/>
                  </a:cubicBezTo>
                  <a:cubicBezTo>
                    <a:pt x="560" y="529"/>
                    <a:pt x="369" y="648"/>
                    <a:pt x="357" y="886"/>
                  </a:cubicBezTo>
                  <a:cubicBezTo>
                    <a:pt x="0" y="7708"/>
                    <a:pt x="1596" y="14340"/>
                    <a:pt x="3798" y="20746"/>
                  </a:cubicBezTo>
                  <a:cubicBezTo>
                    <a:pt x="5870" y="26770"/>
                    <a:pt x="8204" y="32854"/>
                    <a:pt x="12788" y="37450"/>
                  </a:cubicBezTo>
                  <a:cubicBezTo>
                    <a:pt x="17157" y="41820"/>
                    <a:pt x="22789" y="44689"/>
                    <a:pt x="28575" y="46678"/>
                  </a:cubicBezTo>
                  <a:cubicBezTo>
                    <a:pt x="32108" y="47894"/>
                    <a:pt x="35925" y="49028"/>
                    <a:pt x="39693" y="49028"/>
                  </a:cubicBezTo>
                  <a:cubicBezTo>
                    <a:pt x="41639" y="49028"/>
                    <a:pt x="43573" y="48726"/>
                    <a:pt x="45446" y="47975"/>
                  </a:cubicBezTo>
                  <a:cubicBezTo>
                    <a:pt x="45589" y="47916"/>
                    <a:pt x="45649" y="47821"/>
                    <a:pt x="45661" y="47725"/>
                  </a:cubicBezTo>
                  <a:cubicBezTo>
                    <a:pt x="45745" y="47795"/>
                    <a:pt x="45857" y="47836"/>
                    <a:pt x="45967" y="47836"/>
                  </a:cubicBezTo>
                  <a:cubicBezTo>
                    <a:pt x="46118" y="47836"/>
                    <a:pt x="46265" y="47757"/>
                    <a:pt x="46327" y="47571"/>
                  </a:cubicBezTo>
                  <a:cubicBezTo>
                    <a:pt x="49899" y="36581"/>
                    <a:pt x="43565" y="23937"/>
                    <a:pt x="36052" y="16126"/>
                  </a:cubicBezTo>
                  <a:cubicBezTo>
                    <a:pt x="26873" y="6589"/>
                    <a:pt x="14014" y="1791"/>
                    <a:pt x="1119" y="5"/>
                  </a:cubicBezTo>
                  <a:cubicBezTo>
                    <a:pt x="1098" y="2"/>
                    <a:pt x="1077" y="0"/>
                    <a:pt x="1057" y="0"/>
                  </a:cubicBezTo>
                  <a:close/>
                </a:path>
              </a:pathLst>
            </a:custGeom>
            <a:solidFill>
              <a:srgbClr val="75D9C3"/>
            </a:solidFill>
            <a:ln>
              <a:noFill/>
            </a:ln>
          </p:spPr>
          <p:txBody>
            <a:bodyPr spcFirstLastPara="1" lIns="91425" tIns="91425" rIns="91425" bIns="91425" anchor="ctr"/>
            <a:lstStyle/>
            <a:p>
              <a:pPr>
                <a:spcBef>
                  <a:spcPts val="0"/>
                </a:spcBef>
                <a:spcAft>
                  <a:spcPts val="0"/>
                </a:spcAft>
                <a:defRPr/>
              </a:pPr>
              <a:endParaRPr sz="2399"/>
            </a:p>
          </p:txBody>
        </p:sp>
        <p:sp>
          <p:nvSpPr>
            <p:cNvPr id="10" name="Google Shape;44;p7">
              <a:extLst>
                <a:ext uri="{FF2B5EF4-FFF2-40B4-BE49-F238E27FC236}">
                  <a16:creationId xmlns:a16="http://schemas.microsoft.com/office/drawing/2014/main" id="{0D57E9F2-2949-4B2D-915A-0DA782492F5E}"/>
                </a:ext>
              </a:extLst>
            </p:cNvPr>
            <p:cNvSpPr/>
            <p:nvPr/>
          </p:nvSpPr>
          <p:spPr>
            <a:xfrm>
              <a:off x="1337580" y="4738399"/>
              <a:ext cx="1043776" cy="1038508"/>
            </a:xfrm>
            <a:custGeom>
              <a:avLst/>
              <a:gdLst/>
              <a:ahLst/>
              <a:cxnLst/>
              <a:rect l="l" t="t" r="r" b="b"/>
              <a:pathLst>
                <a:path w="41707" h="41497" extrusionOk="0">
                  <a:moveTo>
                    <a:pt x="3415" y="0"/>
                  </a:moveTo>
                  <a:cubicBezTo>
                    <a:pt x="3118" y="0"/>
                    <a:pt x="2838" y="377"/>
                    <a:pt x="3098" y="673"/>
                  </a:cubicBezTo>
                  <a:cubicBezTo>
                    <a:pt x="5968" y="4043"/>
                    <a:pt x="8825" y="7424"/>
                    <a:pt x="11694" y="10794"/>
                  </a:cubicBezTo>
                  <a:cubicBezTo>
                    <a:pt x="7944" y="9591"/>
                    <a:pt x="4265" y="8186"/>
                    <a:pt x="669" y="6567"/>
                  </a:cubicBezTo>
                  <a:cubicBezTo>
                    <a:pt x="612" y="6541"/>
                    <a:pt x="557" y="6529"/>
                    <a:pt x="507" y="6529"/>
                  </a:cubicBezTo>
                  <a:cubicBezTo>
                    <a:pt x="143" y="6529"/>
                    <a:pt x="1" y="7141"/>
                    <a:pt x="419" y="7329"/>
                  </a:cubicBezTo>
                  <a:cubicBezTo>
                    <a:pt x="4158" y="9020"/>
                    <a:pt x="12564" y="12008"/>
                    <a:pt x="12730" y="12008"/>
                  </a:cubicBezTo>
                  <a:cubicBezTo>
                    <a:pt x="15826" y="15651"/>
                    <a:pt x="18922" y="19283"/>
                    <a:pt x="22029" y="22914"/>
                  </a:cubicBezTo>
                  <a:cubicBezTo>
                    <a:pt x="22303" y="23224"/>
                    <a:pt x="22577" y="23533"/>
                    <a:pt x="22851" y="23855"/>
                  </a:cubicBezTo>
                  <a:cubicBezTo>
                    <a:pt x="22003" y="23918"/>
                    <a:pt x="21159" y="23950"/>
                    <a:pt x="20319" y="23950"/>
                  </a:cubicBezTo>
                  <a:cubicBezTo>
                    <a:pt x="16565" y="23950"/>
                    <a:pt x="12884" y="23317"/>
                    <a:pt x="9313" y="22033"/>
                  </a:cubicBezTo>
                  <a:cubicBezTo>
                    <a:pt x="9266" y="22017"/>
                    <a:pt x="9220" y="22010"/>
                    <a:pt x="9178" y="22010"/>
                  </a:cubicBezTo>
                  <a:cubicBezTo>
                    <a:pt x="8783" y="22010"/>
                    <a:pt x="8623" y="22646"/>
                    <a:pt x="9063" y="22807"/>
                  </a:cubicBezTo>
                  <a:cubicBezTo>
                    <a:pt x="12688" y="24102"/>
                    <a:pt x="16421" y="24755"/>
                    <a:pt x="20225" y="24755"/>
                  </a:cubicBezTo>
                  <a:cubicBezTo>
                    <a:pt x="21144" y="24755"/>
                    <a:pt x="22067" y="24717"/>
                    <a:pt x="22993" y="24641"/>
                  </a:cubicBezTo>
                  <a:cubicBezTo>
                    <a:pt x="23160" y="24629"/>
                    <a:pt x="23267" y="24534"/>
                    <a:pt x="23339" y="24414"/>
                  </a:cubicBezTo>
                  <a:cubicBezTo>
                    <a:pt x="27149" y="28820"/>
                    <a:pt x="31090" y="33106"/>
                    <a:pt x="35424" y="36964"/>
                  </a:cubicBezTo>
                  <a:cubicBezTo>
                    <a:pt x="34186" y="37165"/>
                    <a:pt x="32949" y="37265"/>
                    <a:pt x="31719" y="37265"/>
                  </a:cubicBezTo>
                  <a:cubicBezTo>
                    <a:pt x="28655" y="37265"/>
                    <a:pt x="25636" y="36641"/>
                    <a:pt x="22755" y="35392"/>
                  </a:cubicBezTo>
                  <a:cubicBezTo>
                    <a:pt x="22701" y="35369"/>
                    <a:pt x="22650" y="35359"/>
                    <a:pt x="22602" y="35359"/>
                  </a:cubicBezTo>
                  <a:cubicBezTo>
                    <a:pt x="22232" y="35359"/>
                    <a:pt x="22083" y="35987"/>
                    <a:pt x="22505" y="36166"/>
                  </a:cubicBezTo>
                  <a:cubicBezTo>
                    <a:pt x="25470" y="37439"/>
                    <a:pt x="28583" y="38077"/>
                    <a:pt x="31737" y="38077"/>
                  </a:cubicBezTo>
                  <a:cubicBezTo>
                    <a:pt x="33155" y="38077"/>
                    <a:pt x="34582" y="37948"/>
                    <a:pt x="36007" y="37690"/>
                  </a:cubicBezTo>
                  <a:cubicBezTo>
                    <a:pt x="36078" y="37678"/>
                    <a:pt x="36126" y="37654"/>
                    <a:pt x="36174" y="37630"/>
                  </a:cubicBezTo>
                  <a:cubicBezTo>
                    <a:pt x="37698" y="38952"/>
                    <a:pt x="39269" y="40226"/>
                    <a:pt x="40912" y="41417"/>
                  </a:cubicBezTo>
                  <a:cubicBezTo>
                    <a:pt x="40988" y="41473"/>
                    <a:pt x="41064" y="41497"/>
                    <a:pt x="41137" y="41497"/>
                  </a:cubicBezTo>
                  <a:cubicBezTo>
                    <a:pt x="41464" y="41497"/>
                    <a:pt x="41706" y="41003"/>
                    <a:pt x="41365" y="40750"/>
                  </a:cubicBezTo>
                  <a:cubicBezTo>
                    <a:pt x="37745" y="38107"/>
                    <a:pt x="34447" y="35130"/>
                    <a:pt x="31328" y="31951"/>
                  </a:cubicBezTo>
                  <a:cubicBezTo>
                    <a:pt x="31423" y="31951"/>
                    <a:pt x="31530" y="31892"/>
                    <a:pt x="31590" y="31773"/>
                  </a:cubicBezTo>
                  <a:cubicBezTo>
                    <a:pt x="33745" y="27724"/>
                    <a:pt x="34150" y="23129"/>
                    <a:pt x="32638" y="18795"/>
                  </a:cubicBezTo>
                  <a:cubicBezTo>
                    <a:pt x="32568" y="18591"/>
                    <a:pt x="32389" y="18501"/>
                    <a:pt x="32216" y="18501"/>
                  </a:cubicBezTo>
                  <a:cubicBezTo>
                    <a:pt x="31975" y="18501"/>
                    <a:pt x="31748" y="18677"/>
                    <a:pt x="31852" y="18961"/>
                  </a:cubicBezTo>
                  <a:cubicBezTo>
                    <a:pt x="33280" y="23081"/>
                    <a:pt x="32971" y="27474"/>
                    <a:pt x="30923" y="31320"/>
                  </a:cubicBezTo>
                  <a:cubicBezTo>
                    <a:pt x="30887" y="31380"/>
                    <a:pt x="30875" y="31439"/>
                    <a:pt x="30875" y="31487"/>
                  </a:cubicBezTo>
                  <a:cubicBezTo>
                    <a:pt x="27851" y="28391"/>
                    <a:pt x="24982" y="25117"/>
                    <a:pt x="22172" y="21831"/>
                  </a:cubicBezTo>
                  <a:cubicBezTo>
                    <a:pt x="21005" y="20462"/>
                    <a:pt x="19838" y="19092"/>
                    <a:pt x="18683" y="17735"/>
                  </a:cubicBezTo>
                  <a:cubicBezTo>
                    <a:pt x="18719" y="17687"/>
                    <a:pt x="18743" y="17640"/>
                    <a:pt x="18767" y="17568"/>
                  </a:cubicBezTo>
                  <a:cubicBezTo>
                    <a:pt x="19779" y="13663"/>
                    <a:pt x="20231" y="9698"/>
                    <a:pt x="20088" y="5662"/>
                  </a:cubicBezTo>
                  <a:cubicBezTo>
                    <a:pt x="20076" y="5390"/>
                    <a:pt x="19854" y="5249"/>
                    <a:pt x="19646" y="5249"/>
                  </a:cubicBezTo>
                  <a:cubicBezTo>
                    <a:pt x="19454" y="5249"/>
                    <a:pt x="19273" y="5369"/>
                    <a:pt x="19279" y="5615"/>
                  </a:cubicBezTo>
                  <a:cubicBezTo>
                    <a:pt x="19422" y="9484"/>
                    <a:pt x="19017" y="13270"/>
                    <a:pt x="18064" y="17021"/>
                  </a:cubicBezTo>
                  <a:cubicBezTo>
                    <a:pt x="13278" y="11401"/>
                    <a:pt x="8492" y="5769"/>
                    <a:pt x="3693" y="138"/>
                  </a:cubicBezTo>
                  <a:cubicBezTo>
                    <a:pt x="3611" y="41"/>
                    <a:pt x="3512" y="0"/>
                    <a:pt x="3415" y="0"/>
                  </a:cubicBezTo>
                  <a:close/>
                </a:path>
              </a:pathLst>
            </a:custGeom>
            <a:solidFill>
              <a:srgbClr val="449E8B"/>
            </a:solidFill>
            <a:ln>
              <a:noFill/>
            </a:ln>
          </p:spPr>
          <p:txBody>
            <a:bodyPr spcFirstLastPara="1" lIns="91425" tIns="91425" rIns="91425" bIns="91425" anchor="ctr"/>
            <a:lstStyle/>
            <a:p>
              <a:pPr>
                <a:spcBef>
                  <a:spcPts val="0"/>
                </a:spcBef>
                <a:spcAft>
                  <a:spcPts val="0"/>
                </a:spcAft>
                <a:defRPr/>
              </a:pPr>
              <a:endParaRPr sz="2399"/>
            </a:p>
          </p:txBody>
        </p:sp>
        <p:sp>
          <p:nvSpPr>
            <p:cNvPr id="11" name="Google Shape;45;p7">
              <a:extLst>
                <a:ext uri="{FF2B5EF4-FFF2-40B4-BE49-F238E27FC236}">
                  <a16:creationId xmlns:a16="http://schemas.microsoft.com/office/drawing/2014/main" id="{85506F04-0428-433D-8BC9-5D2457FF07F9}"/>
                </a:ext>
              </a:extLst>
            </p:cNvPr>
            <p:cNvSpPr/>
            <p:nvPr/>
          </p:nvSpPr>
          <p:spPr>
            <a:xfrm>
              <a:off x="4343330" y="4619747"/>
              <a:ext cx="1462917" cy="1350428"/>
            </a:xfrm>
            <a:custGeom>
              <a:avLst/>
              <a:gdLst/>
              <a:ahLst/>
              <a:cxnLst/>
              <a:rect l="l" t="t" r="r" b="b"/>
              <a:pathLst>
                <a:path w="58461" h="54033" extrusionOk="0">
                  <a:moveTo>
                    <a:pt x="47321" y="1"/>
                  </a:moveTo>
                  <a:cubicBezTo>
                    <a:pt x="40441" y="1"/>
                    <a:pt x="37679" y="10881"/>
                    <a:pt x="33040" y="10881"/>
                  </a:cubicBezTo>
                  <a:cubicBezTo>
                    <a:pt x="32537" y="10881"/>
                    <a:pt x="32012" y="10754"/>
                    <a:pt x="31457" y="10470"/>
                  </a:cubicBezTo>
                  <a:cubicBezTo>
                    <a:pt x="28833" y="9132"/>
                    <a:pt x="29046" y="767"/>
                    <a:pt x="24301" y="767"/>
                  </a:cubicBezTo>
                  <a:cubicBezTo>
                    <a:pt x="23556" y="767"/>
                    <a:pt x="22689" y="973"/>
                    <a:pt x="21670" y="1445"/>
                  </a:cubicBezTo>
                  <a:cubicBezTo>
                    <a:pt x="14944" y="4554"/>
                    <a:pt x="18014" y="15188"/>
                    <a:pt x="14423" y="15188"/>
                  </a:cubicBezTo>
                  <a:cubicBezTo>
                    <a:pt x="14149" y="15188"/>
                    <a:pt x="13837" y="15126"/>
                    <a:pt x="13479" y="14994"/>
                  </a:cubicBezTo>
                  <a:cubicBezTo>
                    <a:pt x="13466" y="14995"/>
                    <a:pt x="13454" y="14995"/>
                    <a:pt x="13442" y="14995"/>
                  </a:cubicBezTo>
                  <a:cubicBezTo>
                    <a:pt x="13056" y="14995"/>
                    <a:pt x="12597" y="14648"/>
                    <a:pt x="12193" y="14601"/>
                  </a:cubicBezTo>
                  <a:cubicBezTo>
                    <a:pt x="11921" y="14565"/>
                    <a:pt x="11656" y="14547"/>
                    <a:pt x="11398" y="14547"/>
                  </a:cubicBezTo>
                  <a:cubicBezTo>
                    <a:pt x="5868" y="14547"/>
                    <a:pt x="3575" y="22683"/>
                    <a:pt x="2596" y="26960"/>
                  </a:cubicBezTo>
                  <a:cubicBezTo>
                    <a:pt x="1" y="38140"/>
                    <a:pt x="3632" y="48629"/>
                    <a:pt x="3704" y="48677"/>
                  </a:cubicBezTo>
                  <a:cubicBezTo>
                    <a:pt x="8356" y="51599"/>
                    <a:pt x="14802" y="54033"/>
                    <a:pt x="20602" y="54033"/>
                  </a:cubicBezTo>
                  <a:cubicBezTo>
                    <a:pt x="22862" y="54033"/>
                    <a:pt x="25025" y="53663"/>
                    <a:pt x="26945" y="52809"/>
                  </a:cubicBezTo>
                  <a:cubicBezTo>
                    <a:pt x="34374" y="49499"/>
                    <a:pt x="30564" y="43272"/>
                    <a:pt x="30445" y="42355"/>
                  </a:cubicBezTo>
                  <a:cubicBezTo>
                    <a:pt x="30087" y="39653"/>
                    <a:pt x="31775" y="39051"/>
                    <a:pt x="33805" y="39051"/>
                  </a:cubicBezTo>
                  <a:cubicBezTo>
                    <a:pt x="35353" y="39051"/>
                    <a:pt x="37101" y="39402"/>
                    <a:pt x="38291" y="39438"/>
                  </a:cubicBezTo>
                  <a:cubicBezTo>
                    <a:pt x="38426" y="39442"/>
                    <a:pt x="38560" y="39444"/>
                    <a:pt x="38694" y="39444"/>
                  </a:cubicBezTo>
                  <a:cubicBezTo>
                    <a:pt x="43697" y="39444"/>
                    <a:pt x="48722" y="36430"/>
                    <a:pt x="47864" y="30830"/>
                  </a:cubicBezTo>
                  <a:cubicBezTo>
                    <a:pt x="47185" y="26484"/>
                    <a:pt x="43578" y="24353"/>
                    <a:pt x="49531" y="18495"/>
                  </a:cubicBezTo>
                  <a:cubicBezTo>
                    <a:pt x="58461" y="9708"/>
                    <a:pt x="54186" y="695"/>
                    <a:pt x="48043" y="40"/>
                  </a:cubicBezTo>
                  <a:cubicBezTo>
                    <a:pt x="47797" y="14"/>
                    <a:pt x="47556" y="1"/>
                    <a:pt x="47321" y="1"/>
                  </a:cubicBezTo>
                  <a:close/>
                </a:path>
              </a:pathLst>
            </a:custGeom>
            <a:solidFill>
              <a:srgbClr val="75D9C3"/>
            </a:solidFill>
            <a:ln>
              <a:noFill/>
            </a:ln>
          </p:spPr>
          <p:txBody>
            <a:bodyPr spcFirstLastPara="1" lIns="91425" tIns="91425" rIns="91425" bIns="91425" anchor="ctr"/>
            <a:lstStyle/>
            <a:p>
              <a:pPr>
                <a:spcBef>
                  <a:spcPts val="0"/>
                </a:spcBef>
                <a:spcAft>
                  <a:spcPts val="0"/>
                </a:spcAft>
                <a:defRPr/>
              </a:pPr>
              <a:endParaRPr sz="2399"/>
            </a:p>
          </p:txBody>
        </p:sp>
        <p:sp>
          <p:nvSpPr>
            <p:cNvPr id="12" name="Google Shape;46;p7">
              <a:extLst>
                <a:ext uri="{FF2B5EF4-FFF2-40B4-BE49-F238E27FC236}">
                  <a16:creationId xmlns:a16="http://schemas.microsoft.com/office/drawing/2014/main" id="{2DAA98B1-D190-41FE-A768-0943E4CB5818}"/>
                </a:ext>
              </a:extLst>
            </p:cNvPr>
            <p:cNvSpPr/>
            <p:nvPr/>
          </p:nvSpPr>
          <p:spPr>
            <a:xfrm>
              <a:off x="4433029" y="4738399"/>
              <a:ext cx="1064979" cy="1104561"/>
            </a:xfrm>
            <a:custGeom>
              <a:avLst/>
              <a:gdLst/>
              <a:ahLst/>
              <a:cxnLst/>
              <a:rect l="l" t="t" r="r" b="b"/>
              <a:pathLst>
                <a:path w="42577" h="44160" extrusionOk="0">
                  <a:moveTo>
                    <a:pt x="20562" y="1"/>
                  </a:moveTo>
                  <a:cubicBezTo>
                    <a:pt x="20402" y="1"/>
                    <a:pt x="20242" y="87"/>
                    <a:pt x="20181" y="286"/>
                  </a:cubicBezTo>
                  <a:cubicBezTo>
                    <a:pt x="19014" y="4024"/>
                    <a:pt x="18645" y="7906"/>
                    <a:pt x="18645" y="11823"/>
                  </a:cubicBezTo>
                  <a:cubicBezTo>
                    <a:pt x="18645" y="16121"/>
                    <a:pt x="19026" y="20431"/>
                    <a:pt x="17776" y="24622"/>
                  </a:cubicBezTo>
                  <a:cubicBezTo>
                    <a:pt x="17752" y="24705"/>
                    <a:pt x="17752" y="24789"/>
                    <a:pt x="17776" y="24848"/>
                  </a:cubicBezTo>
                  <a:cubicBezTo>
                    <a:pt x="12656" y="28956"/>
                    <a:pt x="7822" y="33397"/>
                    <a:pt x="3762" y="38528"/>
                  </a:cubicBezTo>
                  <a:cubicBezTo>
                    <a:pt x="4298" y="35540"/>
                    <a:pt x="3631" y="32516"/>
                    <a:pt x="3465" y="29492"/>
                  </a:cubicBezTo>
                  <a:cubicBezTo>
                    <a:pt x="3262" y="25693"/>
                    <a:pt x="3607" y="21931"/>
                    <a:pt x="5060" y="18395"/>
                  </a:cubicBezTo>
                  <a:cubicBezTo>
                    <a:pt x="5175" y="18100"/>
                    <a:pt x="4939" y="17910"/>
                    <a:pt x="4689" y="17910"/>
                  </a:cubicBezTo>
                  <a:cubicBezTo>
                    <a:pt x="4524" y="17910"/>
                    <a:pt x="4354" y="17992"/>
                    <a:pt x="4274" y="18181"/>
                  </a:cubicBezTo>
                  <a:cubicBezTo>
                    <a:pt x="2988" y="21348"/>
                    <a:pt x="2548" y="24693"/>
                    <a:pt x="2607" y="28098"/>
                  </a:cubicBezTo>
                  <a:cubicBezTo>
                    <a:pt x="2679" y="31885"/>
                    <a:pt x="3822" y="35814"/>
                    <a:pt x="2703" y="39517"/>
                  </a:cubicBezTo>
                  <a:cubicBezTo>
                    <a:pt x="2667" y="39659"/>
                    <a:pt x="2691" y="39767"/>
                    <a:pt x="2762" y="39862"/>
                  </a:cubicBezTo>
                  <a:cubicBezTo>
                    <a:pt x="1869" y="41064"/>
                    <a:pt x="1000" y="42291"/>
                    <a:pt x="190" y="43565"/>
                  </a:cubicBezTo>
                  <a:cubicBezTo>
                    <a:pt x="0" y="43871"/>
                    <a:pt x="281" y="44160"/>
                    <a:pt x="562" y="44160"/>
                  </a:cubicBezTo>
                  <a:cubicBezTo>
                    <a:pt x="686" y="44160"/>
                    <a:pt x="809" y="44104"/>
                    <a:pt x="893" y="43969"/>
                  </a:cubicBezTo>
                  <a:cubicBezTo>
                    <a:pt x="1988" y="42219"/>
                    <a:pt x="3203" y="40540"/>
                    <a:pt x="4477" y="38933"/>
                  </a:cubicBezTo>
                  <a:cubicBezTo>
                    <a:pt x="4665" y="38923"/>
                    <a:pt x="4852" y="38919"/>
                    <a:pt x="5039" y="38919"/>
                  </a:cubicBezTo>
                  <a:cubicBezTo>
                    <a:pt x="8447" y="38919"/>
                    <a:pt x="11650" y="40492"/>
                    <a:pt x="15025" y="40910"/>
                  </a:cubicBezTo>
                  <a:cubicBezTo>
                    <a:pt x="15977" y="41029"/>
                    <a:pt x="16929" y="41086"/>
                    <a:pt x="17878" y="41086"/>
                  </a:cubicBezTo>
                  <a:cubicBezTo>
                    <a:pt x="19862" y="41086"/>
                    <a:pt x="21836" y="40837"/>
                    <a:pt x="23777" y="40386"/>
                  </a:cubicBezTo>
                  <a:cubicBezTo>
                    <a:pt x="24256" y="40274"/>
                    <a:pt x="24099" y="39590"/>
                    <a:pt x="23657" y="39590"/>
                  </a:cubicBezTo>
                  <a:cubicBezTo>
                    <a:pt x="23627" y="39590"/>
                    <a:pt x="23595" y="39593"/>
                    <a:pt x="23562" y="39600"/>
                  </a:cubicBezTo>
                  <a:cubicBezTo>
                    <a:pt x="21684" y="40042"/>
                    <a:pt x="19777" y="40275"/>
                    <a:pt x="17868" y="40275"/>
                  </a:cubicBezTo>
                  <a:cubicBezTo>
                    <a:pt x="16281" y="40275"/>
                    <a:pt x="14694" y="40114"/>
                    <a:pt x="13120" y="39778"/>
                  </a:cubicBezTo>
                  <a:cubicBezTo>
                    <a:pt x="10418" y="39207"/>
                    <a:pt x="7882" y="38147"/>
                    <a:pt x="5119" y="38124"/>
                  </a:cubicBezTo>
                  <a:cubicBezTo>
                    <a:pt x="9632" y="32647"/>
                    <a:pt x="15037" y="27991"/>
                    <a:pt x="20657" y="23622"/>
                  </a:cubicBezTo>
                  <a:cubicBezTo>
                    <a:pt x="20693" y="23634"/>
                    <a:pt x="20717" y="23657"/>
                    <a:pt x="20764" y="23669"/>
                  </a:cubicBezTo>
                  <a:cubicBezTo>
                    <a:pt x="23741" y="24158"/>
                    <a:pt x="26479" y="25479"/>
                    <a:pt x="29503" y="25872"/>
                  </a:cubicBezTo>
                  <a:cubicBezTo>
                    <a:pt x="30510" y="26003"/>
                    <a:pt x="31519" y="26065"/>
                    <a:pt x="32526" y="26065"/>
                  </a:cubicBezTo>
                  <a:cubicBezTo>
                    <a:pt x="34258" y="26065"/>
                    <a:pt x="35986" y="25882"/>
                    <a:pt x="37695" y="25551"/>
                  </a:cubicBezTo>
                  <a:cubicBezTo>
                    <a:pt x="38177" y="25461"/>
                    <a:pt x="38015" y="24769"/>
                    <a:pt x="37566" y="24769"/>
                  </a:cubicBezTo>
                  <a:cubicBezTo>
                    <a:pt x="37539" y="24769"/>
                    <a:pt x="37510" y="24771"/>
                    <a:pt x="37481" y="24777"/>
                  </a:cubicBezTo>
                  <a:cubicBezTo>
                    <a:pt x="35839" y="25091"/>
                    <a:pt x="34184" y="25260"/>
                    <a:pt x="32529" y="25260"/>
                  </a:cubicBezTo>
                  <a:cubicBezTo>
                    <a:pt x="31109" y="25260"/>
                    <a:pt x="29689" y="25136"/>
                    <a:pt x="28277" y="24872"/>
                  </a:cubicBezTo>
                  <a:cubicBezTo>
                    <a:pt x="25955" y="24431"/>
                    <a:pt x="23788" y="23455"/>
                    <a:pt x="21479" y="22991"/>
                  </a:cubicBezTo>
                  <a:cubicBezTo>
                    <a:pt x="21872" y="22693"/>
                    <a:pt x="22253" y="22395"/>
                    <a:pt x="22645" y="22098"/>
                  </a:cubicBezTo>
                  <a:cubicBezTo>
                    <a:pt x="29956" y="16538"/>
                    <a:pt x="37481" y="10965"/>
                    <a:pt x="42386" y="3036"/>
                  </a:cubicBezTo>
                  <a:cubicBezTo>
                    <a:pt x="42576" y="2730"/>
                    <a:pt x="42301" y="2441"/>
                    <a:pt x="42023" y="2441"/>
                  </a:cubicBezTo>
                  <a:cubicBezTo>
                    <a:pt x="41901" y="2441"/>
                    <a:pt x="41779" y="2497"/>
                    <a:pt x="41695" y="2631"/>
                  </a:cubicBezTo>
                  <a:cubicBezTo>
                    <a:pt x="36385" y="11192"/>
                    <a:pt x="27991" y="16954"/>
                    <a:pt x="20145" y="22991"/>
                  </a:cubicBezTo>
                  <a:cubicBezTo>
                    <a:pt x="19681" y="23360"/>
                    <a:pt x="19216" y="23717"/>
                    <a:pt x="18740" y="24086"/>
                  </a:cubicBezTo>
                  <a:cubicBezTo>
                    <a:pt x="19645" y="20538"/>
                    <a:pt x="19514" y="16919"/>
                    <a:pt x="19467" y="13263"/>
                  </a:cubicBezTo>
                  <a:cubicBezTo>
                    <a:pt x="19395" y="8941"/>
                    <a:pt x="19669" y="4655"/>
                    <a:pt x="20955" y="500"/>
                  </a:cubicBezTo>
                  <a:cubicBezTo>
                    <a:pt x="21048" y="199"/>
                    <a:pt x="20804" y="1"/>
                    <a:pt x="20562" y="1"/>
                  </a:cubicBezTo>
                  <a:close/>
                </a:path>
              </a:pathLst>
            </a:custGeom>
            <a:solidFill>
              <a:srgbClr val="449E8B"/>
            </a:solidFill>
            <a:ln>
              <a:noFill/>
            </a:ln>
          </p:spPr>
          <p:txBody>
            <a:bodyPr spcFirstLastPara="1" lIns="91425" tIns="91425" rIns="91425" bIns="91425" anchor="ctr"/>
            <a:lstStyle/>
            <a:p>
              <a:pPr>
                <a:spcBef>
                  <a:spcPts val="0"/>
                </a:spcBef>
                <a:spcAft>
                  <a:spcPts val="0"/>
                </a:spcAft>
                <a:defRPr/>
              </a:pPr>
              <a:endParaRPr sz="2399"/>
            </a:p>
          </p:txBody>
        </p:sp>
      </p:grpSp>
      <p:sp>
        <p:nvSpPr>
          <p:cNvPr id="47" name="Google Shape;47;p7"/>
          <p:cNvSpPr txBox="1">
            <a:spLocks noGrp="1"/>
          </p:cNvSpPr>
          <p:nvPr>
            <p:ph type="title"/>
          </p:nvPr>
        </p:nvSpPr>
        <p:spPr>
          <a:xfrm>
            <a:off x="3563599" y="1738800"/>
            <a:ext cx="5065201" cy="966000"/>
          </a:xfrm>
          <a:prstGeom prst="rect">
            <a:avLst/>
          </a:prstGeom>
        </p:spPr>
        <p:txBody>
          <a:bodyPr spcFirstLastPara="1" lIns="91425" tIns="91425" rIns="91425" bIns="91425" anchor="b">
            <a:noAutofit/>
          </a:bodyPr>
          <a:lstStyle>
            <a:lvl1pPr lvl="0" algn="ctr" rtl="0">
              <a:spcBef>
                <a:spcPts val="0"/>
              </a:spcBef>
              <a:spcAft>
                <a:spcPts val="0"/>
              </a:spcAft>
              <a:buSzPts val="4000"/>
              <a:buNone/>
              <a:defRPr sz="5333">
                <a:solidFill>
                  <a:srgbClr val="053B5C"/>
                </a:solidFill>
              </a:defRPr>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endParaRPr/>
          </a:p>
        </p:txBody>
      </p:sp>
      <p:sp>
        <p:nvSpPr>
          <p:cNvPr id="48" name="Google Shape;48;p7"/>
          <p:cNvSpPr txBox="1">
            <a:spLocks noGrp="1"/>
          </p:cNvSpPr>
          <p:nvPr>
            <p:ph type="subTitle" idx="1"/>
          </p:nvPr>
        </p:nvSpPr>
        <p:spPr>
          <a:xfrm>
            <a:off x="3713701" y="2778068"/>
            <a:ext cx="4764800" cy="1874800"/>
          </a:xfrm>
          <a:prstGeom prst="rect">
            <a:avLst/>
          </a:prstGeom>
        </p:spPr>
        <p:txBody>
          <a:bodyPr spcFirstLastPara="1" lIns="91425" tIns="91425" rIns="91425" bIns="91425">
            <a:noAutofit/>
          </a:bodyPr>
          <a:lstStyle>
            <a:lvl1pPr lvl="0" algn="ctr" rtl="0">
              <a:spcBef>
                <a:spcPts val="0"/>
              </a:spcBef>
              <a:spcAft>
                <a:spcPts val="0"/>
              </a:spcAft>
              <a:buNone/>
              <a:defRPr sz="1866">
                <a:solidFill>
                  <a:srgbClr val="053B5C"/>
                </a:solidFill>
              </a:defRPr>
            </a:lvl1pPr>
            <a:lvl2pPr lvl="1" algn="ctr" rtl="0">
              <a:spcBef>
                <a:spcPts val="2133"/>
              </a:spcBef>
              <a:spcAft>
                <a:spcPts val="0"/>
              </a:spcAft>
              <a:buNone/>
              <a:defRPr sz="1866">
                <a:solidFill>
                  <a:srgbClr val="053B5C"/>
                </a:solidFill>
              </a:defRPr>
            </a:lvl2pPr>
            <a:lvl3pPr lvl="2" algn="ctr" rtl="0">
              <a:spcBef>
                <a:spcPts val="2133"/>
              </a:spcBef>
              <a:spcAft>
                <a:spcPts val="0"/>
              </a:spcAft>
              <a:buNone/>
              <a:defRPr sz="1866">
                <a:solidFill>
                  <a:srgbClr val="053B5C"/>
                </a:solidFill>
              </a:defRPr>
            </a:lvl3pPr>
            <a:lvl4pPr lvl="3" algn="ctr" rtl="0">
              <a:spcBef>
                <a:spcPts val="2133"/>
              </a:spcBef>
              <a:spcAft>
                <a:spcPts val="0"/>
              </a:spcAft>
              <a:buNone/>
              <a:defRPr sz="1866">
                <a:solidFill>
                  <a:srgbClr val="053B5C"/>
                </a:solidFill>
              </a:defRPr>
            </a:lvl4pPr>
            <a:lvl5pPr lvl="4" algn="ctr" rtl="0">
              <a:spcBef>
                <a:spcPts val="2133"/>
              </a:spcBef>
              <a:spcAft>
                <a:spcPts val="0"/>
              </a:spcAft>
              <a:buNone/>
              <a:defRPr sz="1866">
                <a:solidFill>
                  <a:srgbClr val="053B5C"/>
                </a:solidFill>
              </a:defRPr>
            </a:lvl5pPr>
            <a:lvl6pPr lvl="5" algn="ctr" rtl="0">
              <a:spcBef>
                <a:spcPts val="2133"/>
              </a:spcBef>
              <a:spcAft>
                <a:spcPts val="0"/>
              </a:spcAft>
              <a:buNone/>
              <a:defRPr sz="1866">
                <a:solidFill>
                  <a:srgbClr val="053B5C"/>
                </a:solidFill>
              </a:defRPr>
            </a:lvl6pPr>
            <a:lvl7pPr lvl="6" algn="ctr" rtl="0">
              <a:spcBef>
                <a:spcPts val="2133"/>
              </a:spcBef>
              <a:spcAft>
                <a:spcPts val="0"/>
              </a:spcAft>
              <a:buNone/>
              <a:defRPr sz="1866">
                <a:solidFill>
                  <a:srgbClr val="053B5C"/>
                </a:solidFill>
              </a:defRPr>
            </a:lvl7pPr>
            <a:lvl8pPr lvl="7" algn="ctr" rtl="0">
              <a:spcBef>
                <a:spcPts val="2133"/>
              </a:spcBef>
              <a:spcAft>
                <a:spcPts val="0"/>
              </a:spcAft>
              <a:buNone/>
              <a:defRPr sz="1866">
                <a:solidFill>
                  <a:srgbClr val="053B5C"/>
                </a:solidFill>
              </a:defRPr>
            </a:lvl8pPr>
            <a:lvl9pPr lvl="8" algn="ctr" rtl="0">
              <a:spcBef>
                <a:spcPts val="2133"/>
              </a:spcBef>
              <a:spcAft>
                <a:spcPts val="2133"/>
              </a:spcAft>
              <a:buNone/>
              <a:defRPr sz="1866">
                <a:solidFill>
                  <a:srgbClr val="053B5C"/>
                </a:solidFill>
              </a:defRPr>
            </a:lvl9pPr>
          </a:lstStyle>
          <a:p>
            <a:endParaRPr/>
          </a:p>
        </p:txBody>
      </p:sp>
    </p:spTree>
    <p:extLst>
      <p:ext uri="{BB962C8B-B14F-4D97-AF65-F5344CB8AC3E}">
        <p14:creationId xmlns:p14="http://schemas.microsoft.com/office/powerpoint/2010/main" val="372643083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9"/>
        <p:cNvGrpSpPr/>
        <p:nvPr/>
      </p:nvGrpSpPr>
      <p:grpSpPr>
        <a:xfrm>
          <a:off x="0" y="0"/>
          <a:ext cx="0" cy="0"/>
          <a:chOff x="0" y="0"/>
          <a:chExt cx="0" cy="0"/>
        </a:xfrm>
      </p:grpSpPr>
      <p:sp>
        <p:nvSpPr>
          <p:cNvPr id="5" name="Google Shape;20;p3">
            <a:extLst>
              <a:ext uri="{FF2B5EF4-FFF2-40B4-BE49-F238E27FC236}">
                <a16:creationId xmlns:a16="http://schemas.microsoft.com/office/drawing/2014/main" id="{F4063A9D-373C-4703-B4ED-C6276CE2E37A}"/>
              </a:ext>
            </a:extLst>
          </p:cNvPr>
          <p:cNvSpPr/>
          <p:nvPr/>
        </p:nvSpPr>
        <p:spPr>
          <a:xfrm rot="9575958">
            <a:off x="1289050" y="714822"/>
            <a:ext cx="1551746" cy="3511480"/>
          </a:xfrm>
          <a:custGeom>
            <a:avLst/>
            <a:gdLst/>
            <a:ahLst/>
            <a:cxnLst/>
            <a:rect l="l" t="t" r="r" b="b"/>
            <a:pathLst>
              <a:path w="21162" h="47855" extrusionOk="0">
                <a:moveTo>
                  <a:pt x="15716" y="1"/>
                </a:moveTo>
                <a:cubicBezTo>
                  <a:pt x="14156" y="5882"/>
                  <a:pt x="6359" y="8479"/>
                  <a:pt x="4697" y="14335"/>
                </a:cubicBezTo>
                <a:cubicBezTo>
                  <a:pt x="4211" y="16046"/>
                  <a:pt x="4316" y="17863"/>
                  <a:pt x="3973" y="19607"/>
                </a:cubicBezTo>
                <a:cubicBezTo>
                  <a:pt x="3270" y="23169"/>
                  <a:pt x="735" y="26250"/>
                  <a:pt x="384" y="29860"/>
                </a:cubicBezTo>
                <a:cubicBezTo>
                  <a:pt x="0" y="33792"/>
                  <a:pt x="2330" y="37540"/>
                  <a:pt x="5289" y="40192"/>
                </a:cubicBezTo>
                <a:cubicBezTo>
                  <a:pt x="6369" y="41160"/>
                  <a:pt x="7548" y="42035"/>
                  <a:pt x="8463" y="43155"/>
                </a:cubicBezTo>
                <a:cubicBezTo>
                  <a:pt x="9560" y="44499"/>
                  <a:pt x="10221" y="46129"/>
                  <a:pt x="11059" y="47645"/>
                </a:cubicBezTo>
                <a:cubicBezTo>
                  <a:pt x="11097" y="47714"/>
                  <a:pt x="11140" y="47784"/>
                  <a:pt x="11179" y="47854"/>
                </a:cubicBezTo>
                <a:cubicBezTo>
                  <a:pt x="11072" y="46119"/>
                  <a:pt x="11646" y="44318"/>
                  <a:pt x="12530" y="42779"/>
                </a:cubicBezTo>
                <a:cubicBezTo>
                  <a:pt x="13729" y="40687"/>
                  <a:pt x="15443" y="38933"/>
                  <a:pt x="16913" y="37016"/>
                </a:cubicBezTo>
                <a:cubicBezTo>
                  <a:pt x="18549" y="34877"/>
                  <a:pt x="19886" y="32525"/>
                  <a:pt x="20885" y="30024"/>
                </a:cubicBezTo>
                <a:cubicBezTo>
                  <a:pt x="21161" y="27628"/>
                  <a:pt x="20951" y="25207"/>
                  <a:pt x="20106" y="22947"/>
                </a:cubicBezTo>
                <a:cubicBezTo>
                  <a:pt x="19192" y="20505"/>
                  <a:pt x="17552" y="18191"/>
                  <a:pt x="17686" y="15588"/>
                </a:cubicBezTo>
                <a:cubicBezTo>
                  <a:pt x="17799" y="13364"/>
                  <a:pt x="19220" y="11317"/>
                  <a:pt x="19145" y="9090"/>
                </a:cubicBezTo>
                <a:cubicBezTo>
                  <a:pt x="19033" y="5737"/>
                  <a:pt x="15789" y="3355"/>
                  <a:pt x="15716" y="1"/>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21;p3">
            <a:extLst>
              <a:ext uri="{FF2B5EF4-FFF2-40B4-BE49-F238E27FC236}">
                <a16:creationId xmlns:a16="http://schemas.microsoft.com/office/drawing/2014/main" id="{5BF31ECD-8878-4D10-A668-3CDB063EE3FC}"/>
              </a:ext>
            </a:extLst>
          </p:cNvPr>
          <p:cNvSpPr/>
          <p:nvPr/>
        </p:nvSpPr>
        <p:spPr>
          <a:xfrm rot="3675764">
            <a:off x="87200" y="-129005"/>
            <a:ext cx="4018575" cy="2132124"/>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22;p3">
            <a:extLst>
              <a:ext uri="{FF2B5EF4-FFF2-40B4-BE49-F238E27FC236}">
                <a16:creationId xmlns:a16="http://schemas.microsoft.com/office/drawing/2014/main" id="{5EEA82B9-EB40-4294-9110-0F37D3817338}"/>
              </a:ext>
            </a:extLst>
          </p:cNvPr>
          <p:cNvSpPr/>
          <p:nvPr/>
        </p:nvSpPr>
        <p:spPr>
          <a:xfrm rot="2108698">
            <a:off x="-863437" y="-135939"/>
            <a:ext cx="3476156" cy="3019659"/>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8" name="Google Shape;23;p3">
            <a:extLst>
              <a:ext uri="{FF2B5EF4-FFF2-40B4-BE49-F238E27FC236}">
                <a16:creationId xmlns:a16="http://schemas.microsoft.com/office/drawing/2014/main" id="{31C3FDE5-9294-4228-86F8-A106B800568B}"/>
              </a:ext>
            </a:extLst>
          </p:cNvPr>
          <p:cNvSpPr/>
          <p:nvPr/>
        </p:nvSpPr>
        <p:spPr>
          <a:xfrm rot="20290318">
            <a:off x="8966323" y="4240046"/>
            <a:ext cx="4732622" cy="2511036"/>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9" name="Google Shape;24;p3">
            <a:extLst>
              <a:ext uri="{FF2B5EF4-FFF2-40B4-BE49-F238E27FC236}">
                <a16:creationId xmlns:a16="http://schemas.microsoft.com/office/drawing/2014/main" id="{8BBA90D4-55A1-42F9-B5BB-AAD67330B8E7}"/>
              </a:ext>
            </a:extLst>
          </p:cNvPr>
          <p:cNvSpPr/>
          <p:nvPr/>
        </p:nvSpPr>
        <p:spPr>
          <a:xfrm rot="18919047">
            <a:off x="7903317" y="3587850"/>
            <a:ext cx="4502506" cy="4386676"/>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2"/>
          </a:solidFill>
          <a:ln>
            <a:noFill/>
          </a:ln>
        </p:spPr>
        <p:txBody>
          <a:bodyPr spcFirstLastPara="1" lIns="121896" tIns="121896" rIns="121896" bIns="121896" anchor="ctr"/>
          <a:lstStyle/>
          <a:p>
            <a:pPr>
              <a:spcBef>
                <a:spcPts val="0"/>
              </a:spcBef>
              <a:spcAft>
                <a:spcPts val="0"/>
              </a:spcAft>
              <a:defRPr/>
            </a:pPr>
            <a:endParaRPr sz="4266"/>
          </a:p>
        </p:txBody>
      </p:sp>
      <p:sp>
        <p:nvSpPr>
          <p:cNvPr id="10" name="Google Shape;25;p3">
            <a:extLst>
              <a:ext uri="{FF2B5EF4-FFF2-40B4-BE49-F238E27FC236}">
                <a16:creationId xmlns:a16="http://schemas.microsoft.com/office/drawing/2014/main" id="{0CD1D332-9689-4EB8-9C77-7480897D4998}"/>
              </a:ext>
            </a:extLst>
          </p:cNvPr>
          <p:cNvSpPr/>
          <p:nvPr/>
        </p:nvSpPr>
        <p:spPr>
          <a:xfrm rot="14980311">
            <a:off x="7868634" y="5491547"/>
            <a:ext cx="2278872" cy="1981428"/>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26" name="Google Shape;26;p3"/>
          <p:cNvSpPr txBox="1">
            <a:spLocks noGrp="1"/>
          </p:cNvSpPr>
          <p:nvPr>
            <p:ph type="title"/>
          </p:nvPr>
        </p:nvSpPr>
        <p:spPr>
          <a:xfrm>
            <a:off x="415600" y="2867802"/>
            <a:ext cx="11360800" cy="1122400"/>
          </a:xfrm>
          <a:prstGeom prst="rect">
            <a:avLst/>
          </a:prstGeom>
        </p:spPr>
        <p:txBody>
          <a:bodyPr spcFirstLastPara="1" anchor="ctr">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r>
              <a:rPr lang="en-US"/>
              <a:t>Click to edit Master title style</a:t>
            </a:r>
            <a:endParaRPr/>
          </a:p>
        </p:txBody>
      </p:sp>
      <p:sp>
        <p:nvSpPr>
          <p:cNvPr id="27" name="Google Shape;27;p3"/>
          <p:cNvSpPr txBox="1">
            <a:spLocks noGrp="1"/>
          </p:cNvSpPr>
          <p:nvPr>
            <p:ph type="subTitle" idx="1"/>
          </p:nvPr>
        </p:nvSpPr>
        <p:spPr>
          <a:xfrm>
            <a:off x="3941000" y="4110335"/>
            <a:ext cx="4310000" cy="1056800"/>
          </a:xfrm>
          <a:prstGeom prst="rect">
            <a:avLst/>
          </a:prstGeom>
        </p:spPr>
        <p:txBody>
          <a:bodyPr spcFirstLastPara="1">
            <a:noAutofit/>
          </a:bodyPr>
          <a:lstStyle>
            <a:lvl1pPr lvl="0" algn="ctr" rtl="0">
              <a:lnSpc>
                <a:spcPct val="100000"/>
              </a:lnSpc>
              <a:spcBef>
                <a:spcPts val="0"/>
              </a:spcBef>
              <a:spcAft>
                <a:spcPts val="0"/>
              </a:spcAft>
              <a:buSzPts val="18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r>
              <a:rPr lang="en-US"/>
              <a:t>Click to edit Master subtitle style</a:t>
            </a:r>
            <a:endParaRPr/>
          </a:p>
        </p:txBody>
      </p:sp>
      <p:sp>
        <p:nvSpPr>
          <p:cNvPr id="28" name="Google Shape;28;p3"/>
          <p:cNvSpPr txBox="1">
            <a:spLocks noGrp="1"/>
          </p:cNvSpPr>
          <p:nvPr>
            <p:ph type="title" idx="2"/>
          </p:nvPr>
        </p:nvSpPr>
        <p:spPr>
          <a:xfrm>
            <a:off x="5286801" y="2233003"/>
            <a:ext cx="1618401" cy="838000"/>
          </a:xfrm>
          <a:prstGeom prst="rect">
            <a:avLst/>
          </a:prstGeom>
        </p:spPr>
        <p:txBody>
          <a:bodyPr spcFirstLastPara="1" anchor="b">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Tree>
    <p:extLst>
      <p:ext uri="{BB962C8B-B14F-4D97-AF65-F5344CB8AC3E}">
        <p14:creationId xmlns:p14="http://schemas.microsoft.com/office/powerpoint/2010/main" val="106379194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9"/>
        <p:cNvGrpSpPr/>
        <p:nvPr/>
      </p:nvGrpSpPr>
      <p:grpSpPr>
        <a:xfrm>
          <a:off x="0" y="0"/>
          <a:ext cx="0" cy="0"/>
          <a:chOff x="0" y="0"/>
          <a:chExt cx="0" cy="0"/>
        </a:xfrm>
      </p:grpSpPr>
      <p:sp>
        <p:nvSpPr>
          <p:cNvPr id="4" name="Google Shape;32;p4">
            <a:extLst>
              <a:ext uri="{FF2B5EF4-FFF2-40B4-BE49-F238E27FC236}">
                <a16:creationId xmlns:a16="http://schemas.microsoft.com/office/drawing/2014/main" id="{DA1D92B0-EAE0-4E9C-B389-644D7C472465}"/>
              </a:ext>
            </a:extLst>
          </p:cNvPr>
          <p:cNvSpPr/>
          <p:nvPr/>
        </p:nvSpPr>
        <p:spPr>
          <a:xfrm rot="10800000">
            <a:off x="10023221" y="-386431"/>
            <a:ext cx="2529224" cy="1341053"/>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2"/>
          </a:solidFill>
          <a:ln>
            <a:noFill/>
          </a:ln>
        </p:spPr>
        <p:txBody>
          <a:bodyPr spcFirstLastPara="1" lIns="121896" tIns="121896" rIns="121896" bIns="121896" anchor="ctr"/>
          <a:lstStyle/>
          <a:p>
            <a:pPr>
              <a:spcBef>
                <a:spcPts val="0"/>
              </a:spcBef>
              <a:spcAft>
                <a:spcPts val="0"/>
              </a:spcAft>
              <a:defRPr/>
            </a:pPr>
            <a:endParaRPr sz="4266"/>
          </a:p>
        </p:txBody>
      </p:sp>
      <p:sp>
        <p:nvSpPr>
          <p:cNvPr id="5" name="Google Shape;33;p4">
            <a:extLst>
              <a:ext uri="{FF2B5EF4-FFF2-40B4-BE49-F238E27FC236}">
                <a16:creationId xmlns:a16="http://schemas.microsoft.com/office/drawing/2014/main" id="{5C9C5B5B-66F4-4E51-AECF-FDF48783188B}"/>
              </a:ext>
            </a:extLst>
          </p:cNvPr>
          <p:cNvSpPr/>
          <p:nvPr/>
        </p:nvSpPr>
        <p:spPr>
          <a:xfrm rot="9117405">
            <a:off x="10428467" y="1609875"/>
            <a:ext cx="2531259" cy="1342580"/>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rgbClr val="82C19D"/>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34;p4">
            <a:extLst>
              <a:ext uri="{FF2B5EF4-FFF2-40B4-BE49-F238E27FC236}">
                <a16:creationId xmlns:a16="http://schemas.microsoft.com/office/drawing/2014/main" id="{74557E8A-B738-4804-B6FB-DEF8F6810F74}"/>
              </a:ext>
            </a:extLst>
          </p:cNvPr>
          <p:cNvSpPr/>
          <p:nvPr/>
        </p:nvSpPr>
        <p:spPr>
          <a:xfrm rot="5400000">
            <a:off x="10876941" y="218967"/>
            <a:ext cx="1634312" cy="1419380"/>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rgbClr val="559972"/>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35;p4">
            <a:extLst>
              <a:ext uri="{FF2B5EF4-FFF2-40B4-BE49-F238E27FC236}">
                <a16:creationId xmlns:a16="http://schemas.microsoft.com/office/drawing/2014/main" id="{F5F9359C-1EE2-469A-9122-6D97AD25C8B1}"/>
              </a:ext>
            </a:extLst>
          </p:cNvPr>
          <p:cNvSpPr/>
          <p:nvPr/>
        </p:nvSpPr>
        <p:spPr>
          <a:xfrm>
            <a:off x="-319717" y="6431857"/>
            <a:ext cx="12831434" cy="623177"/>
          </a:xfrm>
          <a:custGeom>
            <a:avLst/>
            <a:gdLst/>
            <a:ahLst/>
            <a:cxnLst/>
            <a:rect l="l" t="t" r="r" b="b"/>
            <a:pathLst>
              <a:path w="158739" h="34665" extrusionOk="0">
                <a:moveTo>
                  <a:pt x="3007" y="1"/>
                </a:moveTo>
                <a:cubicBezTo>
                  <a:pt x="2827" y="1"/>
                  <a:pt x="2647" y="89"/>
                  <a:pt x="2585" y="260"/>
                </a:cubicBezTo>
                <a:cubicBezTo>
                  <a:pt x="2546" y="162"/>
                  <a:pt x="2444" y="114"/>
                  <a:pt x="2338" y="114"/>
                </a:cubicBezTo>
                <a:cubicBezTo>
                  <a:pt x="2253" y="114"/>
                  <a:pt x="2165" y="144"/>
                  <a:pt x="2103" y="202"/>
                </a:cubicBezTo>
                <a:cubicBezTo>
                  <a:pt x="1964" y="334"/>
                  <a:pt x="1933" y="542"/>
                  <a:pt x="1934" y="732"/>
                </a:cubicBezTo>
                <a:cubicBezTo>
                  <a:pt x="1891" y="703"/>
                  <a:pt x="1842" y="690"/>
                  <a:pt x="1793" y="690"/>
                </a:cubicBezTo>
                <a:cubicBezTo>
                  <a:pt x="1590" y="690"/>
                  <a:pt x="1378" y="915"/>
                  <a:pt x="1461" y="1116"/>
                </a:cubicBezTo>
                <a:cubicBezTo>
                  <a:pt x="1456" y="1116"/>
                  <a:pt x="1451" y="1116"/>
                  <a:pt x="1446" y="1116"/>
                </a:cubicBezTo>
                <a:cubicBezTo>
                  <a:pt x="1204" y="1116"/>
                  <a:pt x="980" y="1340"/>
                  <a:pt x="985" y="1583"/>
                </a:cubicBezTo>
                <a:cubicBezTo>
                  <a:pt x="582" y="1624"/>
                  <a:pt x="219" y="1848"/>
                  <a:pt x="0" y="2191"/>
                </a:cubicBezTo>
                <a:lnTo>
                  <a:pt x="0" y="34664"/>
                </a:lnTo>
                <a:lnTo>
                  <a:pt x="158739" y="34664"/>
                </a:lnTo>
                <a:lnTo>
                  <a:pt x="158730" y="4785"/>
                </a:lnTo>
                <a:cubicBezTo>
                  <a:pt x="157628" y="4757"/>
                  <a:pt x="156337" y="4614"/>
                  <a:pt x="155119" y="4614"/>
                </a:cubicBezTo>
                <a:cubicBezTo>
                  <a:pt x="155014" y="4614"/>
                  <a:pt x="154909" y="4615"/>
                  <a:pt x="154805" y="4617"/>
                </a:cubicBezTo>
                <a:cubicBezTo>
                  <a:pt x="154797" y="4618"/>
                  <a:pt x="154788" y="4618"/>
                  <a:pt x="154780" y="4618"/>
                </a:cubicBezTo>
                <a:cubicBezTo>
                  <a:pt x="154741" y="4618"/>
                  <a:pt x="154703" y="4614"/>
                  <a:pt x="154671" y="4593"/>
                </a:cubicBezTo>
                <a:cubicBezTo>
                  <a:pt x="154628" y="4564"/>
                  <a:pt x="154608" y="4510"/>
                  <a:pt x="154576" y="4469"/>
                </a:cubicBezTo>
                <a:cubicBezTo>
                  <a:pt x="154529" y="4409"/>
                  <a:pt x="154426" y="4374"/>
                  <a:pt x="154331" y="4374"/>
                </a:cubicBezTo>
                <a:cubicBezTo>
                  <a:pt x="154261" y="4374"/>
                  <a:pt x="154195" y="4394"/>
                  <a:pt x="154162" y="4439"/>
                </a:cubicBezTo>
                <a:cubicBezTo>
                  <a:pt x="154167" y="4355"/>
                  <a:pt x="154168" y="4264"/>
                  <a:pt x="154123" y="4194"/>
                </a:cubicBezTo>
                <a:cubicBezTo>
                  <a:pt x="154094" y="4149"/>
                  <a:pt x="154038" y="4119"/>
                  <a:pt x="153987" y="4119"/>
                </a:cubicBezTo>
                <a:cubicBezTo>
                  <a:pt x="153957" y="4119"/>
                  <a:pt x="153929" y="4129"/>
                  <a:pt x="153908" y="4153"/>
                </a:cubicBezTo>
                <a:cubicBezTo>
                  <a:pt x="154002" y="3972"/>
                  <a:pt x="153857" y="3787"/>
                  <a:pt x="153687" y="3787"/>
                </a:cubicBezTo>
                <a:cubicBezTo>
                  <a:pt x="153641" y="3787"/>
                  <a:pt x="153593" y="3801"/>
                  <a:pt x="153547" y="3831"/>
                </a:cubicBezTo>
                <a:cubicBezTo>
                  <a:pt x="153529" y="3730"/>
                  <a:pt x="153507" y="3624"/>
                  <a:pt x="153441" y="3545"/>
                </a:cubicBezTo>
                <a:cubicBezTo>
                  <a:pt x="153399" y="3496"/>
                  <a:pt x="153332" y="3465"/>
                  <a:pt x="153269" y="3465"/>
                </a:cubicBezTo>
                <a:cubicBezTo>
                  <a:pt x="153231" y="3465"/>
                  <a:pt x="153194" y="3477"/>
                  <a:pt x="153166" y="3503"/>
                </a:cubicBezTo>
                <a:cubicBezTo>
                  <a:pt x="153188" y="3360"/>
                  <a:pt x="153053" y="3224"/>
                  <a:pt x="152913" y="3224"/>
                </a:cubicBezTo>
                <a:cubicBezTo>
                  <a:pt x="152894" y="3224"/>
                  <a:pt x="152875" y="3226"/>
                  <a:pt x="152857" y="3231"/>
                </a:cubicBezTo>
                <a:cubicBezTo>
                  <a:pt x="152823" y="3130"/>
                  <a:pt x="152727" y="3063"/>
                  <a:pt x="152623" y="3063"/>
                </a:cubicBezTo>
                <a:cubicBezTo>
                  <a:pt x="152608" y="3063"/>
                  <a:pt x="152594" y="3065"/>
                  <a:pt x="152579" y="3067"/>
                </a:cubicBezTo>
                <a:cubicBezTo>
                  <a:pt x="152458" y="3090"/>
                  <a:pt x="152371" y="3198"/>
                  <a:pt x="152377" y="3321"/>
                </a:cubicBezTo>
                <a:cubicBezTo>
                  <a:pt x="152348" y="3278"/>
                  <a:pt x="152298" y="3258"/>
                  <a:pt x="152247" y="3258"/>
                </a:cubicBezTo>
                <a:cubicBezTo>
                  <a:pt x="152190" y="3258"/>
                  <a:pt x="152130" y="3282"/>
                  <a:pt x="152090" y="3323"/>
                </a:cubicBezTo>
                <a:cubicBezTo>
                  <a:pt x="152014" y="3402"/>
                  <a:pt x="151993" y="3517"/>
                  <a:pt x="151983" y="3626"/>
                </a:cubicBezTo>
                <a:cubicBezTo>
                  <a:pt x="151947" y="3607"/>
                  <a:pt x="151912" y="3598"/>
                  <a:pt x="151878" y="3598"/>
                </a:cubicBezTo>
                <a:cubicBezTo>
                  <a:pt x="151716" y="3598"/>
                  <a:pt x="151591" y="3792"/>
                  <a:pt x="151706" y="3946"/>
                </a:cubicBezTo>
                <a:cubicBezTo>
                  <a:pt x="151668" y="3920"/>
                  <a:pt x="151624" y="3907"/>
                  <a:pt x="151579" y="3907"/>
                </a:cubicBezTo>
                <a:cubicBezTo>
                  <a:pt x="151536" y="3907"/>
                  <a:pt x="151494" y="3919"/>
                  <a:pt x="151456" y="3944"/>
                </a:cubicBezTo>
                <a:cubicBezTo>
                  <a:pt x="151455" y="4043"/>
                  <a:pt x="151484" y="4139"/>
                  <a:pt x="151540" y="4221"/>
                </a:cubicBezTo>
                <a:cubicBezTo>
                  <a:pt x="151130" y="4247"/>
                  <a:pt x="150715" y="4319"/>
                  <a:pt x="150309" y="4377"/>
                </a:cubicBezTo>
                <a:cubicBezTo>
                  <a:pt x="150359" y="4255"/>
                  <a:pt x="150251" y="4102"/>
                  <a:pt x="150122" y="4102"/>
                </a:cubicBezTo>
                <a:cubicBezTo>
                  <a:pt x="150117" y="4102"/>
                  <a:pt x="150112" y="4102"/>
                  <a:pt x="150107" y="4103"/>
                </a:cubicBezTo>
                <a:cubicBezTo>
                  <a:pt x="150177" y="4033"/>
                  <a:pt x="150179" y="3919"/>
                  <a:pt x="150109" y="3848"/>
                </a:cubicBezTo>
                <a:cubicBezTo>
                  <a:pt x="150074" y="3813"/>
                  <a:pt x="150028" y="3795"/>
                  <a:pt x="149981" y="3795"/>
                </a:cubicBezTo>
                <a:cubicBezTo>
                  <a:pt x="149936" y="3795"/>
                  <a:pt x="149891" y="3812"/>
                  <a:pt x="149855" y="3846"/>
                </a:cubicBezTo>
                <a:cubicBezTo>
                  <a:pt x="149877" y="3767"/>
                  <a:pt x="149898" y="3682"/>
                  <a:pt x="149867" y="3607"/>
                </a:cubicBezTo>
                <a:cubicBezTo>
                  <a:pt x="149847" y="3555"/>
                  <a:pt x="149790" y="3518"/>
                  <a:pt x="149737" y="3518"/>
                </a:cubicBezTo>
                <a:cubicBezTo>
                  <a:pt x="149713" y="3518"/>
                  <a:pt x="149689" y="3526"/>
                  <a:pt x="149671" y="3545"/>
                </a:cubicBezTo>
                <a:cubicBezTo>
                  <a:pt x="149746" y="3458"/>
                  <a:pt x="149669" y="3310"/>
                  <a:pt x="149560" y="3278"/>
                </a:cubicBezTo>
                <a:cubicBezTo>
                  <a:pt x="149536" y="3272"/>
                  <a:pt x="149512" y="3269"/>
                  <a:pt x="149488" y="3269"/>
                </a:cubicBezTo>
                <a:cubicBezTo>
                  <a:pt x="149400" y="3269"/>
                  <a:pt x="149311" y="3309"/>
                  <a:pt x="149234" y="3356"/>
                </a:cubicBezTo>
                <a:cubicBezTo>
                  <a:pt x="149255" y="3217"/>
                  <a:pt x="149110" y="3102"/>
                  <a:pt x="148977" y="3102"/>
                </a:cubicBezTo>
                <a:cubicBezTo>
                  <a:pt x="148926" y="3102"/>
                  <a:pt x="148877" y="3119"/>
                  <a:pt x="148839" y="3156"/>
                </a:cubicBezTo>
                <a:cubicBezTo>
                  <a:pt x="148824" y="3047"/>
                  <a:pt x="148804" y="2927"/>
                  <a:pt x="148719" y="2855"/>
                </a:cubicBezTo>
                <a:cubicBezTo>
                  <a:pt x="148689" y="2828"/>
                  <a:pt x="148647" y="2816"/>
                  <a:pt x="148605" y="2816"/>
                </a:cubicBezTo>
                <a:cubicBezTo>
                  <a:pt x="148534" y="2816"/>
                  <a:pt x="148465" y="2853"/>
                  <a:pt x="148459" y="2922"/>
                </a:cubicBezTo>
                <a:cubicBezTo>
                  <a:pt x="148460" y="2788"/>
                  <a:pt x="148349" y="2663"/>
                  <a:pt x="148215" y="2649"/>
                </a:cubicBezTo>
                <a:cubicBezTo>
                  <a:pt x="148206" y="2648"/>
                  <a:pt x="148197" y="2648"/>
                  <a:pt x="148188" y="2648"/>
                </a:cubicBezTo>
                <a:cubicBezTo>
                  <a:pt x="148065" y="2648"/>
                  <a:pt x="147945" y="2741"/>
                  <a:pt x="147918" y="2863"/>
                </a:cubicBezTo>
                <a:cubicBezTo>
                  <a:pt x="147901" y="2781"/>
                  <a:pt x="147817" y="2737"/>
                  <a:pt x="147732" y="2737"/>
                </a:cubicBezTo>
                <a:cubicBezTo>
                  <a:pt x="147698" y="2737"/>
                  <a:pt x="147664" y="2744"/>
                  <a:pt x="147634" y="2759"/>
                </a:cubicBezTo>
                <a:cubicBezTo>
                  <a:pt x="147529" y="2811"/>
                  <a:pt x="147470" y="2922"/>
                  <a:pt x="147425" y="3031"/>
                </a:cubicBezTo>
                <a:cubicBezTo>
                  <a:pt x="147416" y="2914"/>
                  <a:pt x="147325" y="2822"/>
                  <a:pt x="147209" y="2809"/>
                </a:cubicBezTo>
                <a:cubicBezTo>
                  <a:pt x="147200" y="2808"/>
                  <a:pt x="147190" y="2807"/>
                  <a:pt x="147181" y="2807"/>
                </a:cubicBezTo>
                <a:cubicBezTo>
                  <a:pt x="147076" y="2807"/>
                  <a:pt x="146982" y="2876"/>
                  <a:pt x="146949" y="2978"/>
                </a:cubicBezTo>
                <a:cubicBezTo>
                  <a:pt x="146928" y="2847"/>
                  <a:pt x="146815" y="2751"/>
                  <a:pt x="146683" y="2751"/>
                </a:cubicBezTo>
                <a:cubicBezTo>
                  <a:pt x="146679" y="2751"/>
                  <a:pt x="146675" y="2751"/>
                  <a:pt x="146671" y="2751"/>
                </a:cubicBezTo>
                <a:cubicBezTo>
                  <a:pt x="146534" y="2756"/>
                  <a:pt x="146423" y="2862"/>
                  <a:pt x="146411" y="2998"/>
                </a:cubicBezTo>
                <a:cubicBezTo>
                  <a:pt x="146355" y="2872"/>
                  <a:pt x="146231" y="2793"/>
                  <a:pt x="146096" y="2793"/>
                </a:cubicBezTo>
                <a:cubicBezTo>
                  <a:pt x="146079" y="2793"/>
                  <a:pt x="146061" y="2794"/>
                  <a:pt x="146044" y="2797"/>
                </a:cubicBezTo>
                <a:cubicBezTo>
                  <a:pt x="145891" y="2820"/>
                  <a:pt x="145771" y="2944"/>
                  <a:pt x="145754" y="3099"/>
                </a:cubicBezTo>
                <a:cubicBezTo>
                  <a:pt x="145696" y="3077"/>
                  <a:pt x="145635" y="3067"/>
                  <a:pt x="145576" y="3067"/>
                </a:cubicBezTo>
                <a:cubicBezTo>
                  <a:pt x="145385" y="3067"/>
                  <a:pt x="145209" y="3174"/>
                  <a:pt x="145189" y="3371"/>
                </a:cubicBezTo>
                <a:cubicBezTo>
                  <a:pt x="145172" y="3367"/>
                  <a:pt x="145154" y="3366"/>
                  <a:pt x="145137" y="3366"/>
                </a:cubicBezTo>
                <a:cubicBezTo>
                  <a:pt x="144983" y="3366"/>
                  <a:pt x="144835" y="3512"/>
                  <a:pt x="144849" y="3670"/>
                </a:cubicBezTo>
                <a:cubicBezTo>
                  <a:pt x="144851" y="3695"/>
                  <a:pt x="144856" y="3724"/>
                  <a:pt x="144843" y="3746"/>
                </a:cubicBezTo>
                <a:cubicBezTo>
                  <a:pt x="144823" y="3778"/>
                  <a:pt x="144778" y="3777"/>
                  <a:pt x="144740" y="3783"/>
                </a:cubicBezTo>
                <a:cubicBezTo>
                  <a:pt x="144634" y="3800"/>
                  <a:pt x="144557" y="3899"/>
                  <a:pt x="144533" y="4003"/>
                </a:cubicBezTo>
                <a:cubicBezTo>
                  <a:pt x="144507" y="4108"/>
                  <a:pt x="144525" y="4216"/>
                  <a:pt x="144542" y="4322"/>
                </a:cubicBezTo>
                <a:cubicBezTo>
                  <a:pt x="144371" y="4313"/>
                  <a:pt x="144198" y="4308"/>
                  <a:pt x="144026" y="4308"/>
                </a:cubicBezTo>
                <a:cubicBezTo>
                  <a:pt x="143774" y="4308"/>
                  <a:pt x="143522" y="4319"/>
                  <a:pt x="143275" y="4352"/>
                </a:cubicBezTo>
                <a:cubicBezTo>
                  <a:pt x="143249" y="4221"/>
                  <a:pt x="143195" y="4087"/>
                  <a:pt x="143084" y="4015"/>
                </a:cubicBezTo>
                <a:cubicBezTo>
                  <a:pt x="143041" y="3988"/>
                  <a:pt x="142988" y="3974"/>
                  <a:pt x="142937" y="3974"/>
                </a:cubicBezTo>
                <a:cubicBezTo>
                  <a:pt x="142854" y="3974"/>
                  <a:pt x="142774" y="4010"/>
                  <a:pt x="142737" y="4082"/>
                </a:cubicBezTo>
                <a:cubicBezTo>
                  <a:pt x="142722" y="3906"/>
                  <a:pt x="142607" y="3755"/>
                  <a:pt x="142440" y="3693"/>
                </a:cubicBezTo>
                <a:cubicBezTo>
                  <a:pt x="142356" y="3663"/>
                  <a:pt x="142269" y="3638"/>
                  <a:pt x="142187" y="3638"/>
                </a:cubicBezTo>
                <a:cubicBezTo>
                  <a:pt x="142110" y="3638"/>
                  <a:pt x="142038" y="3660"/>
                  <a:pt x="141980" y="3720"/>
                </a:cubicBezTo>
                <a:cubicBezTo>
                  <a:pt x="141816" y="3159"/>
                  <a:pt x="141398" y="2620"/>
                  <a:pt x="140820" y="2530"/>
                </a:cubicBezTo>
                <a:cubicBezTo>
                  <a:pt x="140756" y="2520"/>
                  <a:pt x="140692" y="2515"/>
                  <a:pt x="140627" y="2515"/>
                </a:cubicBezTo>
                <a:cubicBezTo>
                  <a:pt x="140425" y="2515"/>
                  <a:pt x="140221" y="2559"/>
                  <a:pt x="140023" y="2606"/>
                </a:cubicBezTo>
                <a:cubicBezTo>
                  <a:pt x="139882" y="2640"/>
                  <a:pt x="139740" y="2675"/>
                  <a:pt x="139607" y="2735"/>
                </a:cubicBezTo>
                <a:cubicBezTo>
                  <a:pt x="139342" y="2856"/>
                  <a:pt x="139144" y="3089"/>
                  <a:pt x="138940" y="3295"/>
                </a:cubicBezTo>
                <a:cubicBezTo>
                  <a:pt x="138792" y="3150"/>
                  <a:pt x="138584" y="3071"/>
                  <a:pt x="138377" y="3071"/>
                </a:cubicBezTo>
                <a:cubicBezTo>
                  <a:pt x="138288" y="3071"/>
                  <a:pt x="138199" y="3086"/>
                  <a:pt x="138115" y="3117"/>
                </a:cubicBezTo>
                <a:cubicBezTo>
                  <a:pt x="137836" y="3218"/>
                  <a:pt x="137586" y="3571"/>
                  <a:pt x="137558" y="3866"/>
                </a:cubicBezTo>
                <a:cubicBezTo>
                  <a:pt x="137110" y="3887"/>
                  <a:pt x="136624" y="3878"/>
                  <a:pt x="136177" y="3899"/>
                </a:cubicBezTo>
                <a:cubicBezTo>
                  <a:pt x="136235" y="3742"/>
                  <a:pt x="136111" y="3597"/>
                  <a:pt x="135968" y="3597"/>
                </a:cubicBezTo>
                <a:cubicBezTo>
                  <a:pt x="135931" y="3597"/>
                  <a:pt x="135893" y="3607"/>
                  <a:pt x="135856" y="3629"/>
                </a:cubicBezTo>
                <a:cubicBezTo>
                  <a:pt x="135915" y="3434"/>
                  <a:pt x="135765" y="3214"/>
                  <a:pt x="135569" y="3164"/>
                </a:cubicBezTo>
                <a:cubicBezTo>
                  <a:pt x="135531" y="3154"/>
                  <a:pt x="135494" y="3150"/>
                  <a:pt x="135457" y="3150"/>
                </a:cubicBezTo>
                <a:cubicBezTo>
                  <a:pt x="135299" y="3150"/>
                  <a:pt x="135147" y="3234"/>
                  <a:pt x="135046" y="3365"/>
                </a:cubicBezTo>
                <a:cubicBezTo>
                  <a:pt x="135060" y="3274"/>
                  <a:pt x="134996" y="3188"/>
                  <a:pt x="134905" y="3177"/>
                </a:cubicBezTo>
                <a:cubicBezTo>
                  <a:pt x="134898" y="3176"/>
                  <a:pt x="134891" y="3176"/>
                  <a:pt x="134885" y="3176"/>
                </a:cubicBezTo>
                <a:cubicBezTo>
                  <a:pt x="134800" y="3176"/>
                  <a:pt x="134729" y="3240"/>
                  <a:pt x="134721" y="3326"/>
                </a:cubicBezTo>
                <a:cubicBezTo>
                  <a:pt x="134691" y="3218"/>
                  <a:pt x="134592" y="3147"/>
                  <a:pt x="134484" y="3147"/>
                </a:cubicBezTo>
                <a:cubicBezTo>
                  <a:pt x="134471" y="3147"/>
                  <a:pt x="134457" y="3148"/>
                  <a:pt x="134443" y="3150"/>
                </a:cubicBezTo>
                <a:cubicBezTo>
                  <a:pt x="134319" y="3172"/>
                  <a:pt x="134232" y="3283"/>
                  <a:pt x="134239" y="3409"/>
                </a:cubicBezTo>
                <a:cubicBezTo>
                  <a:pt x="134203" y="3322"/>
                  <a:pt x="134114" y="3281"/>
                  <a:pt x="134020" y="3281"/>
                </a:cubicBezTo>
                <a:cubicBezTo>
                  <a:pt x="133943" y="3281"/>
                  <a:pt x="133862" y="3309"/>
                  <a:pt x="133807" y="3363"/>
                </a:cubicBezTo>
                <a:cubicBezTo>
                  <a:pt x="133685" y="3482"/>
                  <a:pt x="133667" y="3654"/>
                  <a:pt x="133683" y="3824"/>
                </a:cubicBezTo>
                <a:cubicBezTo>
                  <a:pt x="133489" y="3814"/>
                  <a:pt x="133296" y="3810"/>
                  <a:pt x="133103" y="3810"/>
                </a:cubicBezTo>
                <a:cubicBezTo>
                  <a:pt x="133042" y="3810"/>
                  <a:pt x="132981" y="3810"/>
                  <a:pt x="132920" y="3811"/>
                </a:cubicBezTo>
                <a:cubicBezTo>
                  <a:pt x="132943" y="3709"/>
                  <a:pt x="132951" y="3598"/>
                  <a:pt x="132902" y="3507"/>
                </a:cubicBezTo>
                <a:cubicBezTo>
                  <a:pt x="132865" y="3441"/>
                  <a:pt x="132789" y="3392"/>
                  <a:pt x="132716" y="3392"/>
                </a:cubicBezTo>
                <a:cubicBezTo>
                  <a:pt x="132689" y="3392"/>
                  <a:pt x="132663" y="3399"/>
                  <a:pt x="132638" y="3414"/>
                </a:cubicBezTo>
                <a:cubicBezTo>
                  <a:pt x="132682" y="3316"/>
                  <a:pt x="132676" y="3187"/>
                  <a:pt x="132595" y="3115"/>
                </a:cubicBezTo>
                <a:cubicBezTo>
                  <a:pt x="132565" y="3089"/>
                  <a:pt x="132524" y="3076"/>
                  <a:pt x="132483" y="3076"/>
                </a:cubicBezTo>
                <a:cubicBezTo>
                  <a:pt x="132416" y="3076"/>
                  <a:pt x="132350" y="3111"/>
                  <a:pt x="132333" y="3176"/>
                </a:cubicBezTo>
                <a:cubicBezTo>
                  <a:pt x="132354" y="3061"/>
                  <a:pt x="132372" y="2934"/>
                  <a:pt x="132309" y="2837"/>
                </a:cubicBezTo>
                <a:cubicBezTo>
                  <a:pt x="132276" y="2785"/>
                  <a:pt x="132211" y="2756"/>
                  <a:pt x="132151" y="2756"/>
                </a:cubicBezTo>
                <a:cubicBezTo>
                  <a:pt x="132098" y="2756"/>
                  <a:pt x="132048" y="2779"/>
                  <a:pt x="132030" y="2831"/>
                </a:cubicBezTo>
                <a:cubicBezTo>
                  <a:pt x="132023" y="2721"/>
                  <a:pt x="131920" y="2626"/>
                  <a:pt x="131810" y="2626"/>
                </a:cubicBezTo>
                <a:cubicBezTo>
                  <a:pt x="131807" y="2626"/>
                  <a:pt x="131805" y="2626"/>
                  <a:pt x="131802" y="2627"/>
                </a:cubicBezTo>
                <a:cubicBezTo>
                  <a:pt x="131688" y="2633"/>
                  <a:pt x="131591" y="2739"/>
                  <a:pt x="131595" y="2852"/>
                </a:cubicBezTo>
                <a:cubicBezTo>
                  <a:pt x="131551" y="2758"/>
                  <a:pt x="131457" y="2700"/>
                  <a:pt x="131357" y="2700"/>
                </a:cubicBezTo>
                <a:cubicBezTo>
                  <a:pt x="131340" y="2700"/>
                  <a:pt x="131324" y="2702"/>
                  <a:pt x="131307" y="2705"/>
                </a:cubicBezTo>
                <a:cubicBezTo>
                  <a:pt x="131189" y="2728"/>
                  <a:pt x="131100" y="2828"/>
                  <a:pt x="131093" y="2949"/>
                </a:cubicBezTo>
                <a:cubicBezTo>
                  <a:pt x="131054" y="2874"/>
                  <a:pt x="130977" y="2829"/>
                  <a:pt x="130895" y="2829"/>
                </a:cubicBezTo>
                <a:cubicBezTo>
                  <a:pt x="130886" y="2829"/>
                  <a:pt x="130876" y="2829"/>
                  <a:pt x="130866" y="2831"/>
                </a:cubicBezTo>
                <a:cubicBezTo>
                  <a:pt x="130776" y="2844"/>
                  <a:pt x="130591" y="2948"/>
                  <a:pt x="130576" y="3038"/>
                </a:cubicBezTo>
                <a:cubicBezTo>
                  <a:pt x="130528" y="2829"/>
                  <a:pt x="130369" y="2665"/>
                  <a:pt x="130162" y="2612"/>
                </a:cubicBezTo>
                <a:cubicBezTo>
                  <a:pt x="130122" y="2602"/>
                  <a:pt x="130081" y="2597"/>
                  <a:pt x="130040" y="2597"/>
                </a:cubicBezTo>
                <a:cubicBezTo>
                  <a:pt x="129874" y="2597"/>
                  <a:pt x="129710" y="2674"/>
                  <a:pt x="129603" y="2803"/>
                </a:cubicBezTo>
                <a:cubicBezTo>
                  <a:pt x="129665" y="2701"/>
                  <a:pt x="129545" y="2567"/>
                  <a:pt x="129426" y="2567"/>
                </a:cubicBezTo>
                <a:cubicBezTo>
                  <a:pt x="129426" y="2567"/>
                  <a:pt x="129425" y="2567"/>
                  <a:pt x="129425" y="2567"/>
                </a:cubicBezTo>
                <a:cubicBezTo>
                  <a:pt x="129305" y="2569"/>
                  <a:pt x="129204" y="2652"/>
                  <a:pt x="129113" y="2729"/>
                </a:cubicBezTo>
                <a:cubicBezTo>
                  <a:pt x="129106" y="2606"/>
                  <a:pt x="129011" y="2506"/>
                  <a:pt x="128889" y="2492"/>
                </a:cubicBezTo>
                <a:cubicBezTo>
                  <a:pt x="128879" y="2492"/>
                  <a:pt x="128870" y="2491"/>
                  <a:pt x="128861" y="2491"/>
                </a:cubicBezTo>
                <a:cubicBezTo>
                  <a:pt x="128749" y="2491"/>
                  <a:pt x="128648" y="2565"/>
                  <a:pt x="128618" y="2676"/>
                </a:cubicBezTo>
                <a:cubicBezTo>
                  <a:pt x="128616" y="2560"/>
                  <a:pt x="128500" y="2467"/>
                  <a:pt x="128384" y="2467"/>
                </a:cubicBezTo>
                <a:cubicBezTo>
                  <a:pt x="128383" y="2467"/>
                  <a:pt x="128382" y="2467"/>
                  <a:pt x="128382" y="2467"/>
                </a:cubicBezTo>
                <a:cubicBezTo>
                  <a:pt x="128265" y="2468"/>
                  <a:pt x="128158" y="2544"/>
                  <a:pt x="128094" y="2642"/>
                </a:cubicBezTo>
                <a:cubicBezTo>
                  <a:pt x="128110" y="2512"/>
                  <a:pt x="128011" y="2378"/>
                  <a:pt x="127881" y="2356"/>
                </a:cubicBezTo>
                <a:cubicBezTo>
                  <a:pt x="127868" y="2354"/>
                  <a:pt x="127855" y="2353"/>
                  <a:pt x="127843" y="2353"/>
                </a:cubicBezTo>
                <a:cubicBezTo>
                  <a:pt x="127726" y="2353"/>
                  <a:pt x="127610" y="2441"/>
                  <a:pt x="127586" y="2556"/>
                </a:cubicBezTo>
                <a:cubicBezTo>
                  <a:pt x="127551" y="2378"/>
                  <a:pt x="127417" y="2235"/>
                  <a:pt x="127241" y="2191"/>
                </a:cubicBezTo>
                <a:cubicBezTo>
                  <a:pt x="127213" y="2184"/>
                  <a:pt x="127183" y="2181"/>
                  <a:pt x="127152" y="2181"/>
                </a:cubicBezTo>
                <a:cubicBezTo>
                  <a:pt x="126995" y="2181"/>
                  <a:pt x="126817" y="2265"/>
                  <a:pt x="126728" y="2384"/>
                </a:cubicBezTo>
                <a:cubicBezTo>
                  <a:pt x="126740" y="2270"/>
                  <a:pt x="126666" y="2167"/>
                  <a:pt x="126555" y="2141"/>
                </a:cubicBezTo>
                <a:cubicBezTo>
                  <a:pt x="126538" y="2137"/>
                  <a:pt x="126521" y="2135"/>
                  <a:pt x="126505" y="2135"/>
                </a:cubicBezTo>
                <a:cubicBezTo>
                  <a:pt x="126412" y="2135"/>
                  <a:pt x="126326" y="2194"/>
                  <a:pt x="126294" y="2286"/>
                </a:cubicBezTo>
                <a:cubicBezTo>
                  <a:pt x="126282" y="2191"/>
                  <a:pt x="126184" y="2122"/>
                  <a:pt x="126088" y="2122"/>
                </a:cubicBezTo>
                <a:cubicBezTo>
                  <a:pt x="126078" y="2122"/>
                  <a:pt x="126068" y="2123"/>
                  <a:pt x="126059" y="2124"/>
                </a:cubicBezTo>
                <a:cubicBezTo>
                  <a:pt x="125954" y="2140"/>
                  <a:pt x="125869" y="2224"/>
                  <a:pt x="125829" y="2323"/>
                </a:cubicBezTo>
                <a:cubicBezTo>
                  <a:pt x="125774" y="2191"/>
                  <a:pt x="125655" y="2127"/>
                  <a:pt x="125535" y="2127"/>
                </a:cubicBezTo>
                <a:cubicBezTo>
                  <a:pt x="125403" y="2127"/>
                  <a:pt x="125271" y="2206"/>
                  <a:pt x="125228" y="2358"/>
                </a:cubicBezTo>
                <a:cubicBezTo>
                  <a:pt x="125105" y="2294"/>
                  <a:pt x="124969" y="2261"/>
                  <a:pt x="124833" y="2261"/>
                </a:cubicBezTo>
                <a:cubicBezTo>
                  <a:pt x="124713" y="2261"/>
                  <a:pt x="124592" y="2287"/>
                  <a:pt x="124480" y="2338"/>
                </a:cubicBezTo>
                <a:cubicBezTo>
                  <a:pt x="124244" y="2447"/>
                  <a:pt x="124032" y="2633"/>
                  <a:pt x="123976" y="2886"/>
                </a:cubicBezTo>
                <a:cubicBezTo>
                  <a:pt x="123995" y="2760"/>
                  <a:pt x="123866" y="2655"/>
                  <a:pt x="123745" y="2655"/>
                </a:cubicBezTo>
                <a:cubicBezTo>
                  <a:pt x="123703" y="2655"/>
                  <a:pt x="123662" y="2668"/>
                  <a:pt x="123629" y="2698"/>
                </a:cubicBezTo>
                <a:cubicBezTo>
                  <a:pt x="123651" y="2543"/>
                  <a:pt x="123527" y="2435"/>
                  <a:pt x="123399" y="2435"/>
                </a:cubicBezTo>
                <a:cubicBezTo>
                  <a:pt x="123336" y="2435"/>
                  <a:pt x="123271" y="2462"/>
                  <a:pt x="123223" y="2524"/>
                </a:cubicBezTo>
                <a:cubicBezTo>
                  <a:pt x="123216" y="2378"/>
                  <a:pt x="123098" y="2291"/>
                  <a:pt x="122978" y="2291"/>
                </a:cubicBezTo>
                <a:cubicBezTo>
                  <a:pt x="122899" y="2291"/>
                  <a:pt x="122819" y="2329"/>
                  <a:pt x="122770" y="2413"/>
                </a:cubicBezTo>
                <a:cubicBezTo>
                  <a:pt x="122796" y="2284"/>
                  <a:pt x="122710" y="2141"/>
                  <a:pt x="122583" y="2105"/>
                </a:cubicBezTo>
                <a:cubicBezTo>
                  <a:pt x="122561" y="2099"/>
                  <a:pt x="122539" y="2096"/>
                  <a:pt x="122517" y="2096"/>
                </a:cubicBezTo>
                <a:cubicBezTo>
                  <a:pt x="122409" y="2096"/>
                  <a:pt x="122301" y="2165"/>
                  <a:pt x="122262" y="2267"/>
                </a:cubicBezTo>
                <a:cubicBezTo>
                  <a:pt x="122224" y="2150"/>
                  <a:pt x="122115" y="2072"/>
                  <a:pt x="121995" y="2072"/>
                </a:cubicBezTo>
                <a:cubicBezTo>
                  <a:pt x="121986" y="2072"/>
                  <a:pt x="121977" y="2073"/>
                  <a:pt x="121967" y="2074"/>
                </a:cubicBezTo>
                <a:cubicBezTo>
                  <a:pt x="121836" y="2087"/>
                  <a:pt x="121732" y="2191"/>
                  <a:pt x="121716" y="2321"/>
                </a:cubicBezTo>
                <a:cubicBezTo>
                  <a:pt x="121667" y="2239"/>
                  <a:pt x="121578" y="2191"/>
                  <a:pt x="121486" y="2191"/>
                </a:cubicBezTo>
                <a:cubicBezTo>
                  <a:pt x="121455" y="2191"/>
                  <a:pt x="121423" y="2197"/>
                  <a:pt x="121391" y="2209"/>
                </a:cubicBezTo>
                <a:cubicBezTo>
                  <a:pt x="121271" y="2256"/>
                  <a:pt x="121201" y="2384"/>
                  <a:pt x="121226" y="2511"/>
                </a:cubicBezTo>
                <a:cubicBezTo>
                  <a:pt x="121185" y="2471"/>
                  <a:pt x="121132" y="2452"/>
                  <a:pt x="121078" y="2452"/>
                </a:cubicBezTo>
                <a:cubicBezTo>
                  <a:pt x="121034" y="2452"/>
                  <a:pt x="120991" y="2465"/>
                  <a:pt x="120953" y="2491"/>
                </a:cubicBezTo>
                <a:cubicBezTo>
                  <a:pt x="120870" y="2552"/>
                  <a:pt x="120841" y="2663"/>
                  <a:pt x="120884" y="2757"/>
                </a:cubicBezTo>
                <a:cubicBezTo>
                  <a:pt x="120883" y="2757"/>
                  <a:pt x="120881" y="2757"/>
                  <a:pt x="120879" y="2757"/>
                </a:cubicBezTo>
                <a:cubicBezTo>
                  <a:pt x="120677" y="2757"/>
                  <a:pt x="120541" y="3038"/>
                  <a:pt x="120668" y="3196"/>
                </a:cubicBezTo>
                <a:cubicBezTo>
                  <a:pt x="120637" y="3187"/>
                  <a:pt x="120605" y="3182"/>
                  <a:pt x="120572" y="3182"/>
                </a:cubicBezTo>
                <a:cubicBezTo>
                  <a:pt x="120440" y="3182"/>
                  <a:pt x="120307" y="3259"/>
                  <a:pt x="120249" y="3380"/>
                </a:cubicBezTo>
                <a:cubicBezTo>
                  <a:pt x="120167" y="3309"/>
                  <a:pt x="120059" y="3275"/>
                  <a:pt x="119949" y="3275"/>
                </a:cubicBezTo>
                <a:cubicBezTo>
                  <a:pt x="119797" y="3275"/>
                  <a:pt x="119642" y="3339"/>
                  <a:pt x="119548" y="3455"/>
                </a:cubicBezTo>
                <a:cubicBezTo>
                  <a:pt x="119443" y="3449"/>
                  <a:pt x="119338" y="3447"/>
                  <a:pt x="119234" y="3447"/>
                </a:cubicBezTo>
                <a:cubicBezTo>
                  <a:pt x="118769" y="3447"/>
                  <a:pt x="118309" y="3490"/>
                  <a:pt x="117843" y="3490"/>
                </a:cubicBezTo>
                <a:cubicBezTo>
                  <a:pt x="117819" y="3490"/>
                  <a:pt x="117794" y="3490"/>
                  <a:pt x="117770" y="3490"/>
                </a:cubicBezTo>
                <a:cubicBezTo>
                  <a:pt x="117512" y="3487"/>
                  <a:pt x="117254" y="3486"/>
                  <a:pt x="116996" y="3486"/>
                </a:cubicBezTo>
                <a:cubicBezTo>
                  <a:pt x="112096" y="3486"/>
                  <a:pt x="107206" y="3934"/>
                  <a:pt x="102333" y="4466"/>
                </a:cubicBezTo>
                <a:cubicBezTo>
                  <a:pt x="102037" y="4499"/>
                  <a:pt x="101737" y="4547"/>
                  <a:pt x="101443" y="4547"/>
                </a:cubicBezTo>
                <a:cubicBezTo>
                  <a:pt x="101249" y="4547"/>
                  <a:pt x="101058" y="4526"/>
                  <a:pt x="100870" y="4466"/>
                </a:cubicBezTo>
                <a:cubicBezTo>
                  <a:pt x="100940" y="4138"/>
                  <a:pt x="100728" y="3792"/>
                  <a:pt x="100431" y="3633"/>
                </a:cubicBezTo>
                <a:cubicBezTo>
                  <a:pt x="100428" y="3523"/>
                  <a:pt x="100340" y="3461"/>
                  <a:pt x="100252" y="3461"/>
                </a:cubicBezTo>
                <a:cubicBezTo>
                  <a:pt x="100186" y="3461"/>
                  <a:pt x="100119" y="3497"/>
                  <a:pt x="100089" y="3574"/>
                </a:cubicBezTo>
                <a:cubicBezTo>
                  <a:pt x="100134" y="3455"/>
                  <a:pt x="100031" y="3323"/>
                  <a:pt x="99909" y="3287"/>
                </a:cubicBezTo>
                <a:cubicBezTo>
                  <a:pt x="99871" y="3276"/>
                  <a:pt x="99833" y="3271"/>
                  <a:pt x="99794" y="3271"/>
                </a:cubicBezTo>
                <a:cubicBezTo>
                  <a:pt x="99708" y="3271"/>
                  <a:pt x="99620" y="3293"/>
                  <a:pt x="99535" y="3315"/>
                </a:cubicBezTo>
                <a:cubicBezTo>
                  <a:pt x="99572" y="3129"/>
                  <a:pt x="99426" y="2978"/>
                  <a:pt x="99261" y="2978"/>
                </a:cubicBezTo>
                <a:cubicBezTo>
                  <a:pt x="99212" y="2978"/>
                  <a:pt x="99161" y="2992"/>
                  <a:pt x="99114" y="3021"/>
                </a:cubicBezTo>
                <a:cubicBezTo>
                  <a:pt x="99156" y="2882"/>
                  <a:pt x="99099" y="2734"/>
                  <a:pt x="98976" y="2659"/>
                </a:cubicBezTo>
                <a:cubicBezTo>
                  <a:pt x="98925" y="2629"/>
                  <a:pt x="98869" y="2614"/>
                  <a:pt x="98813" y="2614"/>
                </a:cubicBezTo>
                <a:cubicBezTo>
                  <a:pt x="98732" y="2614"/>
                  <a:pt x="98652" y="2645"/>
                  <a:pt x="98591" y="2705"/>
                </a:cubicBezTo>
                <a:cubicBezTo>
                  <a:pt x="98569" y="2398"/>
                  <a:pt x="98383" y="2071"/>
                  <a:pt x="98081" y="2014"/>
                </a:cubicBezTo>
                <a:cubicBezTo>
                  <a:pt x="98061" y="2010"/>
                  <a:pt x="98040" y="2009"/>
                  <a:pt x="98019" y="2009"/>
                </a:cubicBezTo>
                <a:cubicBezTo>
                  <a:pt x="97856" y="2009"/>
                  <a:pt x="97665" y="2116"/>
                  <a:pt x="97564" y="2234"/>
                </a:cubicBezTo>
                <a:cubicBezTo>
                  <a:pt x="97554" y="2144"/>
                  <a:pt x="97479" y="2079"/>
                  <a:pt x="97391" y="2079"/>
                </a:cubicBezTo>
                <a:cubicBezTo>
                  <a:pt x="97383" y="2079"/>
                  <a:pt x="97375" y="2080"/>
                  <a:pt x="97367" y="2081"/>
                </a:cubicBezTo>
                <a:cubicBezTo>
                  <a:pt x="97270" y="2094"/>
                  <a:pt x="97204" y="2185"/>
                  <a:pt x="97219" y="2281"/>
                </a:cubicBezTo>
                <a:cubicBezTo>
                  <a:pt x="97147" y="2206"/>
                  <a:pt x="97057" y="2172"/>
                  <a:pt x="96968" y="2172"/>
                </a:cubicBezTo>
                <a:cubicBezTo>
                  <a:pt x="96783" y="2172"/>
                  <a:pt x="96606" y="2319"/>
                  <a:pt x="96613" y="2537"/>
                </a:cubicBezTo>
                <a:cubicBezTo>
                  <a:pt x="96444" y="2372"/>
                  <a:pt x="96210" y="2260"/>
                  <a:pt x="95977" y="2260"/>
                </a:cubicBezTo>
                <a:cubicBezTo>
                  <a:pt x="95915" y="2260"/>
                  <a:pt x="95853" y="2268"/>
                  <a:pt x="95792" y="2285"/>
                </a:cubicBezTo>
                <a:cubicBezTo>
                  <a:pt x="95505" y="2367"/>
                  <a:pt x="95288" y="2692"/>
                  <a:pt x="95382" y="2977"/>
                </a:cubicBezTo>
                <a:cubicBezTo>
                  <a:pt x="95356" y="2966"/>
                  <a:pt x="95329" y="2961"/>
                  <a:pt x="95302" y="2961"/>
                </a:cubicBezTo>
                <a:cubicBezTo>
                  <a:pt x="95229" y="2961"/>
                  <a:pt x="95158" y="3000"/>
                  <a:pt x="95119" y="3067"/>
                </a:cubicBezTo>
                <a:cubicBezTo>
                  <a:pt x="95063" y="2970"/>
                  <a:pt x="94961" y="2912"/>
                  <a:pt x="94852" y="2912"/>
                </a:cubicBezTo>
                <a:cubicBezTo>
                  <a:pt x="94837" y="2912"/>
                  <a:pt x="94822" y="2913"/>
                  <a:pt x="94807" y="2915"/>
                </a:cubicBezTo>
                <a:cubicBezTo>
                  <a:pt x="94697" y="3119"/>
                  <a:pt x="94488" y="3235"/>
                  <a:pt x="94272" y="3235"/>
                </a:cubicBezTo>
                <a:cubicBezTo>
                  <a:pt x="94176" y="3235"/>
                  <a:pt x="94078" y="3212"/>
                  <a:pt x="93988" y="3164"/>
                </a:cubicBezTo>
                <a:cubicBezTo>
                  <a:pt x="93955" y="3012"/>
                  <a:pt x="93796" y="2915"/>
                  <a:pt x="93644" y="2915"/>
                </a:cubicBezTo>
                <a:cubicBezTo>
                  <a:pt x="93567" y="2915"/>
                  <a:pt x="93490" y="2940"/>
                  <a:pt x="93433" y="2996"/>
                </a:cubicBezTo>
                <a:cubicBezTo>
                  <a:pt x="93436" y="2815"/>
                  <a:pt x="93330" y="2651"/>
                  <a:pt x="93165" y="2578"/>
                </a:cubicBezTo>
                <a:cubicBezTo>
                  <a:pt x="93125" y="2562"/>
                  <a:pt x="93081" y="2554"/>
                  <a:pt x="93036" y="2554"/>
                </a:cubicBezTo>
                <a:cubicBezTo>
                  <a:pt x="92896" y="2554"/>
                  <a:pt x="92742" y="2625"/>
                  <a:pt x="92650" y="2721"/>
                </a:cubicBezTo>
                <a:cubicBezTo>
                  <a:pt x="92630" y="2555"/>
                  <a:pt x="92473" y="2418"/>
                  <a:pt x="92307" y="2418"/>
                </a:cubicBezTo>
                <a:cubicBezTo>
                  <a:pt x="92304" y="2418"/>
                  <a:pt x="92301" y="2418"/>
                  <a:pt x="92299" y="2418"/>
                </a:cubicBezTo>
                <a:cubicBezTo>
                  <a:pt x="92130" y="2421"/>
                  <a:pt x="91976" y="2569"/>
                  <a:pt x="91964" y="2739"/>
                </a:cubicBezTo>
                <a:cubicBezTo>
                  <a:pt x="91919" y="2592"/>
                  <a:pt x="91769" y="2488"/>
                  <a:pt x="91618" y="2488"/>
                </a:cubicBezTo>
                <a:cubicBezTo>
                  <a:pt x="91594" y="2488"/>
                  <a:pt x="91570" y="2491"/>
                  <a:pt x="91546" y="2496"/>
                </a:cubicBezTo>
                <a:cubicBezTo>
                  <a:pt x="91408" y="2527"/>
                  <a:pt x="91229" y="2575"/>
                  <a:pt x="91176" y="2682"/>
                </a:cubicBezTo>
                <a:lnTo>
                  <a:pt x="91176" y="2682"/>
                </a:lnTo>
                <a:cubicBezTo>
                  <a:pt x="91173" y="2514"/>
                  <a:pt x="91032" y="2347"/>
                  <a:pt x="90860" y="2339"/>
                </a:cubicBezTo>
                <a:cubicBezTo>
                  <a:pt x="90898" y="2237"/>
                  <a:pt x="90853" y="2122"/>
                  <a:pt x="90756" y="2072"/>
                </a:cubicBezTo>
                <a:cubicBezTo>
                  <a:pt x="90725" y="2057"/>
                  <a:pt x="90692" y="2049"/>
                  <a:pt x="90659" y="2049"/>
                </a:cubicBezTo>
                <a:cubicBezTo>
                  <a:pt x="90589" y="2049"/>
                  <a:pt x="90521" y="2084"/>
                  <a:pt x="90480" y="2146"/>
                </a:cubicBezTo>
                <a:cubicBezTo>
                  <a:pt x="90540" y="2014"/>
                  <a:pt x="90483" y="1843"/>
                  <a:pt x="90356" y="1773"/>
                </a:cubicBezTo>
                <a:cubicBezTo>
                  <a:pt x="90315" y="1751"/>
                  <a:pt x="90269" y="1740"/>
                  <a:pt x="90223" y="1740"/>
                </a:cubicBezTo>
                <a:cubicBezTo>
                  <a:pt x="90126" y="1740"/>
                  <a:pt x="90028" y="1787"/>
                  <a:pt x="89975" y="1868"/>
                </a:cubicBezTo>
                <a:cubicBezTo>
                  <a:pt x="90026" y="1756"/>
                  <a:pt x="89901" y="1631"/>
                  <a:pt x="89778" y="1631"/>
                </a:cubicBezTo>
                <a:cubicBezTo>
                  <a:pt x="89774" y="1631"/>
                  <a:pt x="89770" y="1631"/>
                  <a:pt x="89766" y="1632"/>
                </a:cubicBezTo>
                <a:cubicBezTo>
                  <a:pt x="89639" y="1639"/>
                  <a:pt x="89535" y="1731"/>
                  <a:pt x="89442" y="1816"/>
                </a:cubicBezTo>
                <a:cubicBezTo>
                  <a:pt x="89441" y="1679"/>
                  <a:pt x="89318" y="1553"/>
                  <a:pt x="89179" y="1550"/>
                </a:cubicBezTo>
                <a:cubicBezTo>
                  <a:pt x="89177" y="1550"/>
                  <a:pt x="89175" y="1550"/>
                  <a:pt x="89173" y="1550"/>
                </a:cubicBezTo>
                <a:cubicBezTo>
                  <a:pt x="89038" y="1550"/>
                  <a:pt x="88911" y="1668"/>
                  <a:pt x="88903" y="1803"/>
                </a:cubicBezTo>
                <a:cubicBezTo>
                  <a:pt x="88897" y="1659"/>
                  <a:pt x="88745" y="1564"/>
                  <a:pt x="88597" y="1564"/>
                </a:cubicBezTo>
                <a:cubicBezTo>
                  <a:pt x="88569" y="1564"/>
                  <a:pt x="88542" y="1568"/>
                  <a:pt x="88515" y="1575"/>
                </a:cubicBezTo>
                <a:cubicBezTo>
                  <a:pt x="88348" y="1620"/>
                  <a:pt x="88226" y="1757"/>
                  <a:pt x="88115" y="1890"/>
                </a:cubicBezTo>
                <a:cubicBezTo>
                  <a:pt x="88080" y="1739"/>
                  <a:pt x="87945" y="1634"/>
                  <a:pt x="87791" y="1634"/>
                </a:cubicBezTo>
                <a:cubicBezTo>
                  <a:pt x="87789" y="1634"/>
                  <a:pt x="87786" y="1634"/>
                  <a:pt x="87783" y="1634"/>
                </a:cubicBezTo>
                <a:cubicBezTo>
                  <a:pt x="87628" y="1638"/>
                  <a:pt x="87494" y="1749"/>
                  <a:pt x="87463" y="1903"/>
                </a:cubicBezTo>
                <a:cubicBezTo>
                  <a:pt x="87451" y="1804"/>
                  <a:pt x="87348" y="1746"/>
                  <a:pt x="87245" y="1746"/>
                </a:cubicBezTo>
                <a:cubicBezTo>
                  <a:pt x="87211" y="1746"/>
                  <a:pt x="87177" y="1752"/>
                  <a:pt x="87146" y="1766"/>
                </a:cubicBezTo>
                <a:cubicBezTo>
                  <a:pt x="87024" y="1818"/>
                  <a:pt x="86947" y="1938"/>
                  <a:pt x="86877" y="2053"/>
                </a:cubicBezTo>
                <a:cubicBezTo>
                  <a:pt x="86850" y="1916"/>
                  <a:pt x="86708" y="1825"/>
                  <a:pt x="86571" y="1825"/>
                </a:cubicBezTo>
                <a:cubicBezTo>
                  <a:pt x="86512" y="1825"/>
                  <a:pt x="86453" y="1842"/>
                  <a:pt x="86406" y="1880"/>
                </a:cubicBezTo>
                <a:cubicBezTo>
                  <a:pt x="86394" y="1703"/>
                  <a:pt x="86192" y="1510"/>
                  <a:pt x="86013" y="1510"/>
                </a:cubicBezTo>
                <a:cubicBezTo>
                  <a:pt x="85990" y="1510"/>
                  <a:pt x="85967" y="1514"/>
                  <a:pt x="85945" y="1521"/>
                </a:cubicBezTo>
                <a:cubicBezTo>
                  <a:pt x="85959" y="1367"/>
                  <a:pt x="85818" y="1219"/>
                  <a:pt x="85665" y="1219"/>
                </a:cubicBezTo>
                <a:cubicBezTo>
                  <a:pt x="85658" y="1219"/>
                  <a:pt x="85652" y="1219"/>
                  <a:pt x="85645" y="1220"/>
                </a:cubicBezTo>
                <a:lnTo>
                  <a:pt x="85586" y="1033"/>
                </a:lnTo>
                <a:cubicBezTo>
                  <a:pt x="85181" y="852"/>
                  <a:pt x="84746" y="759"/>
                  <a:pt x="84307" y="759"/>
                </a:cubicBezTo>
                <a:cubicBezTo>
                  <a:pt x="84123" y="759"/>
                  <a:pt x="83938" y="775"/>
                  <a:pt x="83755" y="808"/>
                </a:cubicBezTo>
                <a:cubicBezTo>
                  <a:pt x="83603" y="836"/>
                  <a:pt x="83411" y="944"/>
                  <a:pt x="83463" y="1090"/>
                </a:cubicBezTo>
                <a:cubicBezTo>
                  <a:pt x="83426" y="1011"/>
                  <a:pt x="83339" y="963"/>
                  <a:pt x="83254" y="963"/>
                </a:cubicBezTo>
                <a:cubicBezTo>
                  <a:pt x="83219" y="963"/>
                  <a:pt x="83185" y="970"/>
                  <a:pt x="83155" y="987"/>
                </a:cubicBezTo>
                <a:cubicBezTo>
                  <a:pt x="83048" y="1044"/>
                  <a:pt x="83006" y="1197"/>
                  <a:pt x="83070" y="1300"/>
                </a:cubicBezTo>
                <a:cubicBezTo>
                  <a:pt x="83024" y="1254"/>
                  <a:pt x="82967" y="1235"/>
                  <a:pt x="82907" y="1235"/>
                </a:cubicBezTo>
                <a:cubicBezTo>
                  <a:pt x="82723" y="1235"/>
                  <a:pt x="82519" y="1423"/>
                  <a:pt x="82587" y="1610"/>
                </a:cubicBezTo>
                <a:lnTo>
                  <a:pt x="82587" y="1610"/>
                </a:lnTo>
                <a:cubicBezTo>
                  <a:pt x="82552" y="1523"/>
                  <a:pt x="82462" y="1480"/>
                  <a:pt x="82367" y="1480"/>
                </a:cubicBezTo>
                <a:cubicBezTo>
                  <a:pt x="82287" y="1480"/>
                  <a:pt x="82204" y="1511"/>
                  <a:pt x="82150" y="1571"/>
                </a:cubicBezTo>
                <a:cubicBezTo>
                  <a:pt x="82033" y="1703"/>
                  <a:pt x="82038" y="1907"/>
                  <a:pt x="82101" y="2074"/>
                </a:cubicBezTo>
                <a:cubicBezTo>
                  <a:pt x="82003" y="1992"/>
                  <a:pt x="81876" y="1950"/>
                  <a:pt x="81749" y="1950"/>
                </a:cubicBezTo>
                <a:cubicBezTo>
                  <a:pt x="81648" y="1950"/>
                  <a:pt x="81547" y="1976"/>
                  <a:pt x="81462" y="2030"/>
                </a:cubicBezTo>
                <a:cubicBezTo>
                  <a:pt x="81269" y="2153"/>
                  <a:pt x="81169" y="2406"/>
                  <a:pt x="81227" y="2627"/>
                </a:cubicBezTo>
                <a:cubicBezTo>
                  <a:pt x="81192" y="2588"/>
                  <a:pt x="81143" y="2571"/>
                  <a:pt x="81093" y="2571"/>
                </a:cubicBezTo>
                <a:cubicBezTo>
                  <a:pt x="80992" y="2571"/>
                  <a:pt x="80885" y="2639"/>
                  <a:pt x="80875" y="2742"/>
                </a:cubicBezTo>
                <a:cubicBezTo>
                  <a:pt x="80800" y="2689"/>
                  <a:pt x="80711" y="2665"/>
                  <a:pt x="80620" y="2665"/>
                </a:cubicBezTo>
                <a:cubicBezTo>
                  <a:pt x="80433" y="2665"/>
                  <a:pt x="80243" y="2769"/>
                  <a:pt x="80168" y="2942"/>
                </a:cubicBezTo>
                <a:cubicBezTo>
                  <a:pt x="80111" y="2789"/>
                  <a:pt x="79948" y="2708"/>
                  <a:pt x="79787" y="2708"/>
                </a:cubicBezTo>
                <a:cubicBezTo>
                  <a:pt x="79653" y="2708"/>
                  <a:pt x="79521" y="2764"/>
                  <a:pt x="79453" y="2881"/>
                </a:cubicBezTo>
                <a:cubicBezTo>
                  <a:pt x="79462" y="2733"/>
                  <a:pt x="79310" y="2620"/>
                  <a:pt x="79168" y="2620"/>
                </a:cubicBezTo>
                <a:cubicBezTo>
                  <a:pt x="79112" y="2620"/>
                  <a:pt x="79057" y="2638"/>
                  <a:pt x="79015" y="2678"/>
                </a:cubicBezTo>
                <a:cubicBezTo>
                  <a:pt x="79035" y="2582"/>
                  <a:pt x="78932" y="2512"/>
                  <a:pt x="78840" y="2512"/>
                </a:cubicBezTo>
                <a:cubicBezTo>
                  <a:pt x="78789" y="2512"/>
                  <a:pt x="78741" y="2533"/>
                  <a:pt x="78719" y="2583"/>
                </a:cubicBezTo>
                <a:cubicBezTo>
                  <a:pt x="78704" y="2553"/>
                  <a:pt x="78667" y="2543"/>
                  <a:pt x="78623" y="2543"/>
                </a:cubicBezTo>
                <a:cubicBezTo>
                  <a:pt x="78559" y="2543"/>
                  <a:pt x="78482" y="2562"/>
                  <a:pt x="78434" y="2567"/>
                </a:cubicBezTo>
                <a:cubicBezTo>
                  <a:pt x="78213" y="2234"/>
                  <a:pt x="77815" y="2076"/>
                  <a:pt x="77410" y="2076"/>
                </a:cubicBezTo>
                <a:cubicBezTo>
                  <a:pt x="77188" y="2076"/>
                  <a:pt x="76963" y="2123"/>
                  <a:pt x="76763" y="2215"/>
                </a:cubicBezTo>
                <a:cubicBezTo>
                  <a:pt x="76865" y="1941"/>
                  <a:pt x="76687" y="1597"/>
                  <a:pt x="76405" y="1521"/>
                </a:cubicBezTo>
                <a:cubicBezTo>
                  <a:pt x="76365" y="1510"/>
                  <a:pt x="76324" y="1505"/>
                  <a:pt x="76283" y="1505"/>
                </a:cubicBezTo>
                <a:cubicBezTo>
                  <a:pt x="76035" y="1505"/>
                  <a:pt x="75788" y="1693"/>
                  <a:pt x="75746" y="1941"/>
                </a:cubicBezTo>
                <a:cubicBezTo>
                  <a:pt x="75521" y="1655"/>
                  <a:pt x="75158" y="1506"/>
                  <a:pt x="74797" y="1506"/>
                </a:cubicBezTo>
                <a:cubicBezTo>
                  <a:pt x="74520" y="1506"/>
                  <a:pt x="74244" y="1594"/>
                  <a:pt x="74034" y="1777"/>
                </a:cubicBezTo>
                <a:cubicBezTo>
                  <a:pt x="73969" y="1755"/>
                  <a:pt x="73900" y="1744"/>
                  <a:pt x="73832" y="1744"/>
                </a:cubicBezTo>
                <a:cubicBezTo>
                  <a:pt x="73630" y="1744"/>
                  <a:pt x="73428" y="1836"/>
                  <a:pt x="73305" y="1995"/>
                </a:cubicBezTo>
                <a:cubicBezTo>
                  <a:pt x="73216" y="1758"/>
                  <a:pt x="72970" y="1594"/>
                  <a:pt x="72719" y="1594"/>
                </a:cubicBezTo>
                <a:cubicBezTo>
                  <a:pt x="72700" y="1594"/>
                  <a:pt x="72680" y="1595"/>
                  <a:pt x="72661" y="1597"/>
                </a:cubicBezTo>
                <a:cubicBezTo>
                  <a:pt x="72391" y="1623"/>
                  <a:pt x="72154" y="1848"/>
                  <a:pt x="72111" y="2115"/>
                </a:cubicBezTo>
                <a:cubicBezTo>
                  <a:pt x="71375" y="1941"/>
                  <a:pt x="70632" y="1809"/>
                  <a:pt x="69882" y="1719"/>
                </a:cubicBezTo>
                <a:cubicBezTo>
                  <a:pt x="69796" y="1708"/>
                  <a:pt x="69707" y="1699"/>
                  <a:pt x="69619" y="1699"/>
                </a:cubicBezTo>
                <a:cubicBezTo>
                  <a:pt x="69471" y="1699"/>
                  <a:pt x="69328" y="1725"/>
                  <a:pt x="69212" y="1813"/>
                </a:cubicBezTo>
                <a:cubicBezTo>
                  <a:pt x="69184" y="1652"/>
                  <a:pt x="69017" y="1553"/>
                  <a:pt x="68857" y="1553"/>
                </a:cubicBezTo>
                <a:cubicBezTo>
                  <a:pt x="68763" y="1553"/>
                  <a:pt x="68672" y="1587"/>
                  <a:pt x="68613" y="1663"/>
                </a:cubicBezTo>
                <a:lnTo>
                  <a:pt x="64799" y="1574"/>
                </a:lnTo>
                <a:cubicBezTo>
                  <a:pt x="64746" y="1507"/>
                  <a:pt x="64668" y="1479"/>
                  <a:pt x="64585" y="1479"/>
                </a:cubicBezTo>
                <a:cubicBezTo>
                  <a:pt x="64473" y="1479"/>
                  <a:pt x="64350" y="1528"/>
                  <a:pt x="64260" y="1598"/>
                </a:cubicBezTo>
                <a:cubicBezTo>
                  <a:pt x="64103" y="1721"/>
                  <a:pt x="63976" y="1895"/>
                  <a:pt x="63786" y="1959"/>
                </a:cubicBezTo>
                <a:cubicBezTo>
                  <a:pt x="63733" y="1977"/>
                  <a:pt x="63679" y="1985"/>
                  <a:pt x="63625" y="1985"/>
                </a:cubicBezTo>
                <a:cubicBezTo>
                  <a:pt x="63355" y="1985"/>
                  <a:pt x="63091" y="1778"/>
                  <a:pt x="62846" y="1627"/>
                </a:cubicBezTo>
                <a:cubicBezTo>
                  <a:pt x="62507" y="1419"/>
                  <a:pt x="62112" y="1320"/>
                  <a:pt x="61716" y="1320"/>
                </a:cubicBezTo>
                <a:cubicBezTo>
                  <a:pt x="61012" y="1320"/>
                  <a:pt x="60301" y="1633"/>
                  <a:pt x="59880" y="2202"/>
                </a:cubicBezTo>
                <a:cubicBezTo>
                  <a:pt x="59732" y="1858"/>
                  <a:pt x="59341" y="1705"/>
                  <a:pt x="58956" y="1705"/>
                </a:cubicBezTo>
                <a:cubicBezTo>
                  <a:pt x="58862" y="1705"/>
                  <a:pt x="58769" y="1714"/>
                  <a:pt x="58680" y="1732"/>
                </a:cubicBezTo>
                <a:cubicBezTo>
                  <a:pt x="58223" y="1822"/>
                  <a:pt x="57813" y="2070"/>
                  <a:pt x="57361" y="2182"/>
                </a:cubicBezTo>
                <a:cubicBezTo>
                  <a:pt x="57235" y="2045"/>
                  <a:pt x="57048" y="1971"/>
                  <a:pt x="56862" y="1971"/>
                </a:cubicBezTo>
                <a:cubicBezTo>
                  <a:pt x="56767" y="1971"/>
                  <a:pt x="56672" y="1990"/>
                  <a:pt x="56585" y="2031"/>
                </a:cubicBezTo>
                <a:lnTo>
                  <a:pt x="55818" y="1592"/>
                </a:lnTo>
                <a:cubicBezTo>
                  <a:pt x="55728" y="1539"/>
                  <a:pt x="55632" y="1486"/>
                  <a:pt x="55529" y="1470"/>
                </a:cubicBezTo>
                <a:cubicBezTo>
                  <a:pt x="55508" y="1467"/>
                  <a:pt x="55484" y="1465"/>
                  <a:pt x="55459" y="1465"/>
                </a:cubicBezTo>
                <a:cubicBezTo>
                  <a:pt x="55300" y="1465"/>
                  <a:pt x="55065" y="1523"/>
                  <a:pt x="54987" y="1628"/>
                </a:cubicBezTo>
                <a:cubicBezTo>
                  <a:pt x="54929" y="1610"/>
                  <a:pt x="54869" y="1601"/>
                  <a:pt x="54808" y="1601"/>
                </a:cubicBezTo>
                <a:cubicBezTo>
                  <a:pt x="54604" y="1601"/>
                  <a:pt x="54397" y="1702"/>
                  <a:pt x="54282" y="1872"/>
                </a:cubicBezTo>
                <a:cubicBezTo>
                  <a:pt x="54225" y="1754"/>
                  <a:pt x="54095" y="1697"/>
                  <a:pt x="53961" y="1697"/>
                </a:cubicBezTo>
                <a:cubicBezTo>
                  <a:pt x="53894" y="1697"/>
                  <a:pt x="53826" y="1712"/>
                  <a:pt x="53766" y="1740"/>
                </a:cubicBezTo>
                <a:cubicBezTo>
                  <a:pt x="53587" y="1825"/>
                  <a:pt x="53467" y="1995"/>
                  <a:pt x="53354" y="2157"/>
                </a:cubicBezTo>
                <a:cubicBezTo>
                  <a:pt x="53278" y="2054"/>
                  <a:pt x="53152" y="2005"/>
                  <a:pt x="53025" y="2005"/>
                </a:cubicBezTo>
                <a:cubicBezTo>
                  <a:pt x="52873" y="2005"/>
                  <a:pt x="52720" y="2076"/>
                  <a:pt x="52648" y="2211"/>
                </a:cubicBezTo>
                <a:cubicBezTo>
                  <a:pt x="52544" y="2100"/>
                  <a:pt x="52391" y="2040"/>
                  <a:pt x="52239" y="2040"/>
                </a:cubicBezTo>
                <a:cubicBezTo>
                  <a:pt x="52141" y="2040"/>
                  <a:pt x="52044" y="2065"/>
                  <a:pt x="51960" y="2116"/>
                </a:cubicBezTo>
                <a:cubicBezTo>
                  <a:pt x="51950" y="1866"/>
                  <a:pt x="51803" y="1643"/>
                  <a:pt x="51577" y="1535"/>
                </a:cubicBezTo>
                <a:cubicBezTo>
                  <a:pt x="51448" y="1475"/>
                  <a:pt x="51264" y="1425"/>
                  <a:pt x="51096" y="1425"/>
                </a:cubicBezTo>
                <a:cubicBezTo>
                  <a:pt x="50978" y="1425"/>
                  <a:pt x="50868" y="1450"/>
                  <a:pt x="50789" y="1513"/>
                </a:cubicBezTo>
                <a:cubicBezTo>
                  <a:pt x="50742" y="1438"/>
                  <a:pt x="50654" y="1397"/>
                  <a:pt x="50566" y="1397"/>
                </a:cubicBezTo>
                <a:cubicBezTo>
                  <a:pt x="50506" y="1397"/>
                  <a:pt x="50446" y="1416"/>
                  <a:pt x="50401" y="1457"/>
                </a:cubicBezTo>
                <a:cubicBezTo>
                  <a:pt x="50346" y="1369"/>
                  <a:pt x="50226" y="1355"/>
                  <a:pt x="50122" y="1350"/>
                </a:cubicBezTo>
                <a:cubicBezTo>
                  <a:pt x="49804" y="1336"/>
                  <a:pt x="49484" y="1318"/>
                  <a:pt x="49165" y="1298"/>
                </a:cubicBezTo>
                <a:cubicBezTo>
                  <a:pt x="49089" y="1221"/>
                  <a:pt x="48980" y="1183"/>
                  <a:pt x="48872" y="1183"/>
                </a:cubicBezTo>
                <a:cubicBezTo>
                  <a:pt x="48738" y="1183"/>
                  <a:pt x="48604" y="1240"/>
                  <a:pt x="48526" y="1348"/>
                </a:cubicBezTo>
                <a:cubicBezTo>
                  <a:pt x="48537" y="1149"/>
                  <a:pt x="48335" y="986"/>
                  <a:pt x="48142" y="986"/>
                </a:cubicBezTo>
                <a:cubicBezTo>
                  <a:pt x="48082" y="986"/>
                  <a:pt x="48024" y="1002"/>
                  <a:pt x="47972" y="1037"/>
                </a:cubicBezTo>
                <a:cubicBezTo>
                  <a:pt x="47920" y="1073"/>
                  <a:pt x="47875" y="1123"/>
                  <a:pt x="47814" y="1143"/>
                </a:cubicBezTo>
                <a:cubicBezTo>
                  <a:pt x="47796" y="1148"/>
                  <a:pt x="47778" y="1151"/>
                  <a:pt x="47760" y="1151"/>
                </a:cubicBezTo>
                <a:cubicBezTo>
                  <a:pt x="47614" y="1151"/>
                  <a:pt x="47497" y="971"/>
                  <a:pt x="47347" y="910"/>
                </a:cubicBezTo>
                <a:cubicBezTo>
                  <a:pt x="47306" y="893"/>
                  <a:pt x="47265" y="886"/>
                  <a:pt x="47223" y="886"/>
                </a:cubicBezTo>
                <a:cubicBezTo>
                  <a:pt x="47053" y="886"/>
                  <a:pt x="46879" y="1008"/>
                  <a:pt x="46718" y="1093"/>
                </a:cubicBezTo>
                <a:cubicBezTo>
                  <a:pt x="46462" y="1228"/>
                  <a:pt x="46182" y="1320"/>
                  <a:pt x="45915" y="1320"/>
                </a:cubicBezTo>
                <a:cubicBezTo>
                  <a:pt x="45684" y="1320"/>
                  <a:pt x="45465" y="1251"/>
                  <a:pt x="45281" y="1080"/>
                </a:cubicBezTo>
                <a:cubicBezTo>
                  <a:pt x="44886" y="1010"/>
                  <a:pt x="44487" y="974"/>
                  <a:pt x="44087" y="974"/>
                </a:cubicBezTo>
                <a:cubicBezTo>
                  <a:pt x="43576" y="974"/>
                  <a:pt x="43066" y="1032"/>
                  <a:pt x="42565" y="1146"/>
                </a:cubicBezTo>
                <a:cubicBezTo>
                  <a:pt x="41997" y="1277"/>
                  <a:pt x="41451" y="1478"/>
                  <a:pt x="40888" y="1628"/>
                </a:cubicBezTo>
                <a:cubicBezTo>
                  <a:pt x="40206" y="1809"/>
                  <a:pt x="39506" y="1913"/>
                  <a:pt x="38799" y="1936"/>
                </a:cubicBezTo>
                <a:cubicBezTo>
                  <a:pt x="38731" y="1938"/>
                  <a:pt x="38663" y="1939"/>
                  <a:pt x="38594" y="1939"/>
                </a:cubicBezTo>
                <a:cubicBezTo>
                  <a:pt x="38141" y="1939"/>
                  <a:pt x="37679" y="1882"/>
                  <a:pt x="37298" y="1644"/>
                </a:cubicBezTo>
                <a:cubicBezTo>
                  <a:pt x="37033" y="1478"/>
                  <a:pt x="36780" y="1303"/>
                  <a:pt x="36469" y="1278"/>
                </a:cubicBezTo>
                <a:cubicBezTo>
                  <a:pt x="36432" y="1275"/>
                  <a:pt x="36395" y="1273"/>
                  <a:pt x="36359" y="1273"/>
                </a:cubicBezTo>
                <a:cubicBezTo>
                  <a:pt x="36073" y="1273"/>
                  <a:pt x="35793" y="1364"/>
                  <a:pt x="35560" y="1533"/>
                </a:cubicBezTo>
                <a:cubicBezTo>
                  <a:pt x="35458" y="1382"/>
                  <a:pt x="35327" y="1215"/>
                  <a:pt x="35145" y="1215"/>
                </a:cubicBezTo>
                <a:cubicBezTo>
                  <a:pt x="35144" y="1215"/>
                  <a:pt x="35143" y="1215"/>
                  <a:pt x="35143" y="1215"/>
                </a:cubicBezTo>
                <a:cubicBezTo>
                  <a:pt x="34963" y="1216"/>
                  <a:pt x="34835" y="1382"/>
                  <a:pt x="34720" y="1521"/>
                </a:cubicBezTo>
                <a:cubicBezTo>
                  <a:pt x="34627" y="1634"/>
                  <a:pt x="34491" y="1747"/>
                  <a:pt x="34354" y="1747"/>
                </a:cubicBezTo>
                <a:cubicBezTo>
                  <a:pt x="34323" y="1747"/>
                  <a:pt x="34292" y="1741"/>
                  <a:pt x="34261" y="1728"/>
                </a:cubicBezTo>
                <a:cubicBezTo>
                  <a:pt x="34167" y="1687"/>
                  <a:pt x="34108" y="1589"/>
                  <a:pt x="34016" y="1544"/>
                </a:cubicBezTo>
                <a:cubicBezTo>
                  <a:pt x="33977" y="1524"/>
                  <a:pt x="33937" y="1516"/>
                  <a:pt x="33895" y="1516"/>
                </a:cubicBezTo>
                <a:cubicBezTo>
                  <a:pt x="33763" y="1516"/>
                  <a:pt x="33626" y="1602"/>
                  <a:pt x="33513" y="1685"/>
                </a:cubicBezTo>
                <a:cubicBezTo>
                  <a:pt x="33464" y="1474"/>
                  <a:pt x="33155" y="1261"/>
                  <a:pt x="32921" y="1261"/>
                </a:cubicBezTo>
                <a:cubicBezTo>
                  <a:pt x="32852" y="1261"/>
                  <a:pt x="32790" y="1280"/>
                  <a:pt x="32743" y="1323"/>
                </a:cubicBezTo>
                <a:lnTo>
                  <a:pt x="32321" y="743"/>
                </a:lnTo>
                <a:cubicBezTo>
                  <a:pt x="32211" y="591"/>
                  <a:pt x="32026" y="429"/>
                  <a:pt x="31864" y="429"/>
                </a:cubicBezTo>
                <a:cubicBezTo>
                  <a:pt x="31809" y="429"/>
                  <a:pt x="31757" y="447"/>
                  <a:pt x="31712" y="490"/>
                </a:cubicBezTo>
                <a:cubicBezTo>
                  <a:pt x="31792" y="370"/>
                  <a:pt x="31646" y="211"/>
                  <a:pt x="31503" y="211"/>
                </a:cubicBezTo>
                <a:cubicBezTo>
                  <a:pt x="31493" y="211"/>
                  <a:pt x="31483" y="211"/>
                  <a:pt x="31472" y="213"/>
                </a:cubicBezTo>
                <a:cubicBezTo>
                  <a:pt x="31320" y="237"/>
                  <a:pt x="31213" y="373"/>
                  <a:pt x="31122" y="497"/>
                </a:cubicBezTo>
                <a:cubicBezTo>
                  <a:pt x="31080" y="428"/>
                  <a:pt x="31005" y="397"/>
                  <a:pt x="30928" y="397"/>
                </a:cubicBezTo>
                <a:cubicBezTo>
                  <a:pt x="30787" y="397"/>
                  <a:pt x="30636" y="496"/>
                  <a:pt x="30642" y="642"/>
                </a:cubicBezTo>
                <a:cubicBezTo>
                  <a:pt x="30610" y="630"/>
                  <a:pt x="30576" y="624"/>
                  <a:pt x="30543" y="624"/>
                </a:cubicBezTo>
                <a:cubicBezTo>
                  <a:pt x="30334" y="624"/>
                  <a:pt x="30130" y="846"/>
                  <a:pt x="30188" y="1057"/>
                </a:cubicBezTo>
                <a:cubicBezTo>
                  <a:pt x="30161" y="1024"/>
                  <a:pt x="30125" y="1010"/>
                  <a:pt x="30086" y="1010"/>
                </a:cubicBezTo>
                <a:cubicBezTo>
                  <a:pt x="30001" y="1010"/>
                  <a:pt x="29903" y="1078"/>
                  <a:pt x="29860" y="1161"/>
                </a:cubicBezTo>
                <a:cubicBezTo>
                  <a:pt x="29798" y="1283"/>
                  <a:pt x="29787" y="1433"/>
                  <a:pt x="29694" y="1531"/>
                </a:cubicBezTo>
                <a:cubicBezTo>
                  <a:pt x="29606" y="1627"/>
                  <a:pt x="29467" y="1653"/>
                  <a:pt x="29338" y="1672"/>
                </a:cubicBezTo>
                <a:cubicBezTo>
                  <a:pt x="28526" y="1791"/>
                  <a:pt x="27710" y="1842"/>
                  <a:pt x="26892" y="1842"/>
                </a:cubicBezTo>
                <a:cubicBezTo>
                  <a:pt x="25891" y="1842"/>
                  <a:pt x="24888" y="1765"/>
                  <a:pt x="23891" y="1640"/>
                </a:cubicBezTo>
                <a:cubicBezTo>
                  <a:pt x="23921" y="1471"/>
                  <a:pt x="23817" y="1288"/>
                  <a:pt x="23657" y="1227"/>
                </a:cubicBezTo>
                <a:cubicBezTo>
                  <a:pt x="23617" y="1212"/>
                  <a:pt x="23575" y="1205"/>
                  <a:pt x="23534" y="1205"/>
                </a:cubicBezTo>
                <a:cubicBezTo>
                  <a:pt x="23405" y="1205"/>
                  <a:pt x="23276" y="1272"/>
                  <a:pt x="23209" y="1382"/>
                </a:cubicBezTo>
                <a:cubicBezTo>
                  <a:pt x="23236" y="1222"/>
                  <a:pt x="23107" y="1052"/>
                  <a:pt x="22945" y="1035"/>
                </a:cubicBezTo>
                <a:cubicBezTo>
                  <a:pt x="22936" y="1034"/>
                  <a:pt x="22928" y="1034"/>
                  <a:pt x="22919" y="1034"/>
                </a:cubicBezTo>
                <a:cubicBezTo>
                  <a:pt x="22766" y="1034"/>
                  <a:pt x="22623" y="1166"/>
                  <a:pt x="22616" y="1320"/>
                </a:cubicBezTo>
                <a:cubicBezTo>
                  <a:pt x="22611" y="1217"/>
                  <a:pt x="22506" y="1154"/>
                  <a:pt x="22403" y="1154"/>
                </a:cubicBezTo>
                <a:cubicBezTo>
                  <a:pt x="22368" y="1154"/>
                  <a:pt x="22333" y="1161"/>
                  <a:pt x="22302" y="1177"/>
                </a:cubicBezTo>
                <a:cubicBezTo>
                  <a:pt x="22180" y="1238"/>
                  <a:pt x="22120" y="1379"/>
                  <a:pt x="22093" y="1513"/>
                </a:cubicBezTo>
                <a:cubicBezTo>
                  <a:pt x="22067" y="1647"/>
                  <a:pt x="22063" y="1787"/>
                  <a:pt x="22010" y="1914"/>
                </a:cubicBezTo>
                <a:cubicBezTo>
                  <a:pt x="21926" y="2117"/>
                  <a:pt x="21711" y="2256"/>
                  <a:pt x="21492" y="2256"/>
                </a:cubicBezTo>
                <a:cubicBezTo>
                  <a:pt x="21471" y="2256"/>
                  <a:pt x="21450" y="2255"/>
                  <a:pt x="21429" y="2252"/>
                </a:cubicBezTo>
                <a:lnTo>
                  <a:pt x="21429" y="2252"/>
                </a:lnTo>
                <a:cubicBezTo>
                  <a:pt x="21433" y="2372"/>
                  <a:pt x="21321" y="2430"/>
                  <a:pt x="21197" y="2430"/>
                </a:cubicBezTo>
                <a:cubicBezTo>
                  <a:pt x="21115" y="2430"/>
                  <a:pt x="21028" y="2405"/>
                  <a:pt x="20966" y="2356"/>
                </a:cubicBezTo>
                <a:cubicBezTo>
                  <a:pt x="20809" y="2234"/>
                  <a:pt x="20696" y="2035"/>
                  <a:pt x="20502" y="1994"/>
                </a:cubicBezTo>
                <a:cubicBezTo>
                  <a:pt x="20432" y="1979"/>
                  <a:pt x="20357" y="1987"/>
                  <a:pt x="20292" y="1960"/>
                </a:cubicBezTo>
                <a:cubicBezTo>
                  <a:pt x="20215" y="1930"/>
                  <a:pt x="20163" y="1860"/>
                  <a:pt x="20094" y="1815"/>
                </a:cubicBezTo>
                <a:cubicBezTo>
                  <a:pt x="20039" y="1782"/>
                  <a:pt x="19978" y="1765"/>
                  <a:pt x="19918" y="1765"/>
                </a:cubicBezTo>
                <a:cubicBezTo>
                  <a:pt x="19835" y="1765"/>
                  <a:pt x="19752" y="1796"/>
                  <a:pt x="19688" y="1855"/>
                </a:cubicBezTo>
                <a:cubicBezTo>
                  <a:pt x="19652" y="1702"/>
                  <a:pt x="19502" y="1586"/>
                  <a:pt x="19345" y="1586"/>
                </a:cubicBezTo>
                <a:cubicBezTo>
                  <a:pt x="19342" y="1586"/>
                  <a:pt x="19339" y="1586"/>
                  <a:pt x="19336" y="1586"/>
                </a:cubicBezTo>
                <a:cubicBezTo>
                  <a:pt x="19176" y="1592"/>
                  <a:pt x="19029" y="1720"/>
                  <a:pt x="19003" y="1877"/>
                </a:cubicBezTo>
                <a:cubicBezTo>
                  <a:pt x="18970" y="1696"/>
                  <a:pt x="18820" y="1559"/>
                  <a:pt x="18638" y="1542"/>
                </a:cubicBezTo>
                <a:cubicBezTo>
                  <a:pt x="18625" y="1541"/>
                  <a:pt x="18612" y="1541"/>
                  <a:pt x="18600" y="1541"/>
                </a:cubicBezTo>
                <a:cubicBezTo>
                  <a:pt x="18431" y="1541"/>
                  <a:pt x="18278" y="1644"/>
                  <a:pt x="18218" y="1803"/>
                </a:cubicBezTo>
                <a:cubicBezTo>
                  <a:pt x="18193" y="1676"/>
                  <a:pt x="18069" y="1578"/>
                  <a:pt x="17941" y="1578"/>
                </a:cubicBezTo>
                <a:cubicBezTo>
                  <a:pt x="17930" y="1578"/>
                  <a:pt x="17919" y="1578"/>
                  <a:pt x="17909" y="1580"/>
                </a:cubicBezTo>
                <a:cubicBezTo>
                  <a:pt x="17771" y="1598"/>
                  <a:pt x="17494" y="1737"/>
                  <a:pt x="17505" y="1877"/>
                </a:cubicBezTo>
                <a:lnTo>
                  <a:pt x="17505" y="1877"/>
                </a:lnTo>
                <a:cubicBezTo>
                  <a:pt x="17489" y="1891"/>
                  <a:pt x="17283" y="2095"/>
                  <a:pt x="17268" y="2111"/>
                </a:cubicBezTo>
                <a:lnTo>
                  <a:pt x="17268" y="2111"/>
                </a:lnTo>
                <a:cubicBezTo>
                  <a:pt x="17252" y="2110"/>
                  <a:pt x="17237" y="2109"/>
                  <a:pt x="17221" y="2109"/>
                </a:cubicBezTo>
                <a:cubicBezTo>
                  <a:pt x="16810" y="2109"/>
                  <a:pt x="16536" y="2587"/>
                  <a:pt x="16503" y="3008"/>
                </a:cubicBezTo>
                <a:cubicBezTo>
                  <a:pt x="16493" y="3153"/>
                  <a:pt x="16496" y="3305"/>
                  <a:pt x="16429" y="3434"/>
                </a:cubicBezTo>
                <a:cubicBezTo>
                  <a:pt x="16290" y="3697"/>
                  <a:pt x="15951" y="3735"/>
                  <a:pt x="15643" y="3735"/>
                </a:cubicBezTo>
                <a:cubicBezTo>
                  <a:pt x="15605" y="3735"/>
                  <a:pt x="15567" y="3734"/>
                  <a:pt x="15530" y="3734"/>
                </a:cubicBezTo>
                <a:cubicBezTo>
                  <a:pt x="15518" y="3733"/>
                  <a:pt x="15505" y="3733"/>
                  <a:pt x="15492" y="3733"/>
                </a:cubicBezTo>
                <a:cubicBezTo>
                  <a:pt x="15165" y="3733"/>
                  <a:pt x="14772" y="3823"/>
                  <a:pt x="14705" y="4137"/>
                </a:cubicBezTo>
                <a:cubicBezTo>
                  <a:pt x="14622" y="4035"/>
                  <a:pt x="14492" y="3985"/>
                  <a:pt x="14362" y="3985"/>
                </a:cubicBezTo>
                <a:cubicBezTo>
                  <a:pt x="14223" y="3985"/>
                  <a:pt x="14083" y="4042"/>
                  <a:pt x="14001" y="4155"/>
                </a:cubicBezTo>
                <a:lnTo>
                  <a:pt x="13750" y="3956"/>
                </a:lnTo>
                <a:lnTo>
                  <a:pt x="13391" y="4137"/>
                </a:lnTo>
                <a:cubicBezTo>
                  <a:pt x="13324" y="3903"/>
                  <a:pt x="13251" y="3660"/>
                  <a:pt x="13091" y="3475"/>
                </a:cubicBezTo>
                <a:cubicBezTo>
                  <a:pt x="12973" y="3340"/>
                  <a:pt x="12793" y="3244"/>
                  <a:pt x="12618" y="3244"/>
                </a:cubicBezTo>
                <a:cubicBezTo>
                  <a:pt x="12556" y="3244"/>
                  <a:pt x="12494" y="3256"/>
                  <a:pt x="12436" y="3283"/>
                </a:cubicBezTo>
                <a:cubicBezTo>
                  <a:pt x="12408" y="3190"/>
                  <a:pt x="12313" y="3143"/>
                  <a:pt x="12217" y="3143"/>
                </a:cubicBezTo>
                <a:cubicBezTo>
                  <a:pt x="12119" y="3143"/>
                  <a:pt x="12021" y="3192"/>
                  <a:pt x="11994" y="3288"/>
                </a:cubicBezTo>
                <a:cubicBezTo>
                  <a:pt x="11961" y="3133"/>
                  <a:pt x="11802" y="3048"/>
                  <a:pt x="11646" y="3048"/>
                </a:cubicBezTo>
                <a:cubicBezTo>
                  <a:pt x="11518" y="3048"/>
                  <a:pt x="11392" y="3105"/>
                  <a:pt x="11341" y="3227"/>
                </a:cubicBezTo>
                <a:cubicBezTo>
                  <a:pt x="11287" y="3043"/>
                  <a:pt x="11094" y="2922"/>
                  <a:pt x="10905" y="2922"/>
                </a:cubicBezTo>
                <a:cubicBezTo>
                  <a:pt x="10836" y="2922"/>
                  <a:pt x="10768" y="2938"/>
                  <a:pt x="10707" y="2973"/>
                </a:cubicBezTo>
                <a:cubicBezTo>
                  <a:pt x="10602" y="3033"/>
                  <a:pt x="10526" y="3135"/>
                  <a:pt x="10427" y="3205"/>
                </a:cubicBezTo>
                <a:cubicBezTo>
                  <a:pt x="10327" y="3274"/>
                  <a:pt x="10185" y="3310"/>
                  <a:pt x="10042" y="3310"/>
                </a:cubicBezTo>
                <a:cubicBezTo>
                  <a:pt x="9857" y="3310"/>
                  <a:pt x="9672" y="3251"/>
                  <a:pt x="9574" y="3128"/>
                </a:cubicBezTo>
                <a:cubicBezTo>
                  <a:pt x="9594" y="3128"/>
                  <a:pt x="9364" y="3091"/>
                  <a:pt x="9384" y="3091"/>
                </a:cubicBezTo>
                <a:cubicBezTo>
                  <a:pt x="9196" y="2843"/>
                  <a:pt x="8882" y="2705"/>
                  <a:pt x="8572" y="2705"/>
                </a:cubicBezTo>
                <a:cubicBezTo>
                  <a:pt x="8404" y="2705"/>
                  <a:pt x="8238" y="2745"/>
                  <a:pt x="8092" y="2829"/>
                </a:cubicBezTo>
                <a:cubicBezTo>
                  <a:pt x="8048" y="2742"/>
                  <a:pt x="7956" y="2703"/>
                  <a:pt x="7861" y="2703"/>
                </a:cubicBezTo>
                <a:cubicBezTo>
                  <a:pt x="7728" y="2703"/>
                  <a:pt x="7590" y="2781"/>
                  <a:pt x="7571" y="2916"/>
                </a:cubicBezTo>
                <a:cubicBezTo>
                  <a:pt x="7481" y="2797"/>
                  <a:pt x="7331" y="2734"/>
                  <a:pt x="7182" y="2734"/>
                </a:cubicBezTo>
                <a:cubicBezTo>
                  <a:pt x="7078" y="2734"/>
                  <a:pt x="6973" y="2765"/>
                  <a:pt x="6891" y="2831"/>
                </a:cubicBezTo>
                <a:cubicBezTo>
                  <a:pt x="7006" y="2345"/>
                  <a:pt x="7042" y="1692"/>
                  <a:pt x="6585" y="1495"/>
                </a:cubicBezTo>
                <a:cubicBezTo>
                  <a:pt x="6657" y="1349"/>
                  <a:pt x="6594" y="1151"/>
                  <a:pt x="6450" y="1074"/>
                </a:cubicBezTo>
                <a:cubicBezTo>
                  <a:pt x="6406" y="1050"/>
                  <a:pt x="6356" y="1038"/>
                  <a:pt x="6306" y="1038"/>
                </a:cubicBezTo>
                <a:cubicBezTo>
                  <a:pt x="6195" y="1038"/>
                  <a:pt x="6082" y="1094"/>
                  <a:pt x="6024" y="1190"/>
                </a:cubicBezTo>
                <a:cubicBezTo>
                  <a:pt x="6136" y="993"/>
                  <a:pt x="5934" y="726"/>
                  <a:pt x="5709" y="726"/>
                </a:cubicBezTo>
                <a:cubicBezTo>
                  <a:pt x="5702" y="726"/>
                  <a:pt x="5696" y="726"/>
                  <a:pt x="5689" y="726"/>
                </a:cubicBezTo>
                <a:cubicBezTo>
                  <a:pt x="5456" y="743"/>
                  <a:pt x="5282" y="980"/>
                  <a:pt x="5275" y="1214"/>
                </a:cubicBezTo>
                <a:cubicBezTo>
                  <a:pt x="5028" y="1145"/>
                  <a:pt x="4939" y="853"/>
                  <a:pt x="4815" y="630"/>
                </a:cubicBezTo>
                <a:cubicBezTo>
                  <a:pt x="4729" y="477"/>
                  <a:pt x="4543" y="345"/>
                  <a:pt x="4388" y="345"/>
                </a:cubicBezTo>
                <a:cubicBezTo>
                  <a:pt x="4316" y="345"/>
                  <a:pt x="4251" y="373"/>
                  <a:pt x="4205" y="439"/>
                </a:cubicBezTo>
                <a:cubicBezTo>
                  <a:pt x="4144" y="236"/>
                  <a:pt x="3929" y="114"/>
                  <a:pt x="3721" y="114"/>
                </a:cubicBezTo>
                <a:cubicBezTo>
                  <a:pt x="3606" y="114"/>
                  <a:pt x="3493" y="151"/>
                  <a:pt x="3409" y="234"/>
                </a:cubicBezTo>
                <a:cubicBezTo>
                  <a:pt x="3342" y="77"/>
                  <a:pt x="3175" y="1"/>
                  <a:pt x="3007" y="1"/>
                </a:cubicBezTo>
                <a:close/>
              </a:path>
            </a:pathLst>
          </a:custGeom>
          <a:solidFill>
            <a:srgbClr val="82C19D"/>
          </a:solidFill>
          <a:ln>
            <a:noFill/>
          </a:ln>
        </p:spPr>
        <p:txBody>
          <a:bodyPr spcFirstLastPara="1" lIns="121896" tIns="121896" rIns="121896" bIns="121896" anchor="ctr"/>
          <a:lstStyle/>
          <a:p>
            <a:pPr>
              <a:spcBef>
                <a:spcPts val="0"/>
              </a:spcBef>
              <a:spcAft>
                <a:spcPts val="0"/>
              </a:spcAft>
              <a:defRPr/>
            </a:pPr>
            <a:endParaRPr sz="4266"/>
          </a:p>
        </p:txBody>
      </p:sp>
      <p:sp>
        <p:nvSpPr>
          <p:cNvPr id="30" name="Google Shape;30;p4"/>
          <p:cNvSpPr txBox="1">
            <a:spLocks noGrp="1"/>
          </p:cNvSpPr>
          <p:nvPr>
            <p:ph type="title"/>
          </p:nvPr>
        </p:nvSpPr>
        <p:spPr>
          <a:xfrm>
            <a:off x="1129834" y="830570"/>
            <a:ext cx="6620800" cy="1420400"/>
          </a:xfrm>
          <a:prstGeom prst="rect">
            <a:avLst/>
          </a:prstGeom>
        </p:spPr>
        <p:txBody>
          <a:bodyPr spcFirstLastPara="1">
            <a:noAutofit/>
          </a:bodyPr>
          <a:lstStyle>
            <a:lvl1pPr lvl="0">
              <a:spcBef>
                <a:spcPts val="0"/>
              </a:spcBef>
              <a:spcAft>
                <a:spcPts val="0"/>
              </a:spcAft>
              <a:buSzPts val="2500"/>
              <a:buNone/>
              <a:defRPr sz="3334"/>
            </a:lvl1pPr>
            <a:lvl2pPr lvl="1">
              <a:spcBef>
                <a:spcPts val="0"/>
              </a:spcBef>
              <a:spcAft>
                <a:spcPts val="0"/>
              </a:spcAft>
              <a:buSzPts val="3000"/>
              <a:buNone/>
              <a:defRPr sz="3999"/>
            </a:lvl2pPr>
            <a:lvl3pPr lvl="2">
              <a:spcBef>
                <a:spcPts val="0"/>
              </a:spcBef>
              <a:spcAft>
                <a:spcPts val="0"/>
              </a:spcAft>
              <a:buSzPts val="3000"/>
              <a:buNone/>
              <a:defRPr sz="3999"/>
            </a:lvl3pPr>
            <a:lvl4pPr lvl="3">
              <a:spcBef>
                <a:spcPts val="0"/>
              </a:spcBef>
              <a:spcAft>
                <a:spcPts val="0"/>
              </a:spcAft>
              <a:buSzPts val="3000"/>
              <a:buNone/>
              <a:defRPr sz="3999"/>
            </a:lvl4pPr>
            <a:lvl5pPr lvl="4">
              <a:spcBef>
                <a:spcPts val="0"/>
              </a:spcBef>
              <a:spcAft>
                <a:spcPts val="0"/>
              </a:spcAft>
              <a:buSzPts val="3000"/>
              <a:buNone/>
              <a:defRPr sz="3999"/>
            </a:lvl5pPr>
            <a:lvl6pPr lvl="5">
              <a:spcBef>
                <a:spcPts val="0"/>
              </a:spcBef>
              <a:spcAft>
                <a:spcPts val="0"/>
              </a:spcAft>
              <a:buSzPts val="3000"/>
              <a:buNone/>
              <a:defRPr sz="3999"/>
            </a:lvl6pPr>
            <a:lvl7pPr lvl="6">
              <a:spcBef>
                <a:spcPts val="0"/>
              </a:spcBef>
              <a:spcAft>
                <a:spcPts val="0"/>
              </a:spcAft>
              <a:buSzPts val="3000"/>
              <a:buNone/>
              <a:defRPr sz="3999"/>
            </a:lvl7pPr>
            <a:lvl8pPr lvl="7">
              <a:spcBef>
                <a:spcPts val="0"/>
              </a:spcBef>
              <a:spcAft>
                <a:spcPts val="0"/>
              </a:spcAft>
              <a:buSzPts val="3000"/>
              <a:buNone/>
              <a:defRPr sz="3999"/>
            </a:lvl8pPr>
            <a:lvl9pPr lvl="8">
              <a:spcBef>
                <a:spcPts val="0"/>
              </a:spcBef>
              <a:spcAft>
                <a:spcPts val="0"/>
              </a:spcAft>
              <a:buSzPts val="3000"/>
              <a:buNone/>
              <a:defRPr sz="3999"/>
            </a:lvl9pPr>
          </a:lstStyle>
          <a:p>
            <a:r>
              <a:rPr lang="en-US"/>
              <a:t>Click to edit Master title style</a:t>
            </a:r>
            <a:endParaRPr/>
          </a:p>
        </p:txBody>
      </p:sp>
      <p:sp>
        <p:nvSpPr>
          <p:cNvPr id="31" name="Google Shape;31;p4"/>
          <p:cNvSpPr txBox="1">
            <a:spLocks noGrp="1"/>
          </p:cNvSpPr>
          <p:nvPr>
            <p:ph type="body" idx="1"/>
          </p:nvPr>
        </p:nvSpPr>
        <p:spPr>
          <a:xfrm>
            <a:off x="1129834" y="2822333"/>
            <a:ext cx="7275201" cy="3609600"/>
          </a:xfrm>
          <a:prstGeom prst="rect">
            <a:avLst/>
          </a:prstGeom>
        </p:spPr>
        <p:txBody>
          <a:bodyPr spcFirstLastPara="1">
            <a:noAutofit/>
          </a:bodyPr>
          <a:lstStyle>
            <a:lvl1pPr marL="609543" lvl="0" indent="-440226">
              <a:spcBef>
                <a:spcPts val="0"/>
              </a:spcBef>
              <a:spcAft>
                <a:spcPts val="0"/>
              </a:spcAft>
              <a:buSzPts val="1600"/>
              <a:buChar char="●"/>
              <a:defRPr sz="2133"/>
            </a:lvl1pPr>
            <a:lvl2pPr marL="1219086" lvl="1" indent="-440226">
              <a:spcBef>
                <a:spcPts val="2133"/>
              </a:spcBef>
              <a:spcAft>
                <a:spcPts val="0"/>
              </a:spcAft>
              <a:buSzPts val="1600"/>
              <a:buChar char="○"/>
              <a:defRPr sz="2133"/>
            </a:lvl2pPr>
            <a:lvl3pPr marL="1828630" lvl="2" indent="-440226">
              <a:spcBef>
                <a:spcPts val="2133"/>
              </a:spcBef>
              <a:spcAft>
                <a:spcPts val="0"/>
              </a:spcAft>
              <a:buSzPts val="1600"/>
              <a:buChar char="■"/>
              <a:defRPr sz="2133"/>
            </a:lvl3pPr>
            <a:lvl4pPr marL="2438173" lvl="3" indent="-440226">
              <a:spcBef>
                <a:spcPts val="2133"/>
              </a:spcBef>
              <a:spcAft>
                <a:spcPts val="0"/>
              </a:spcAft>
              <a:buSzPts val="1600"/>
              <a:buChar char="●"/>
              <a:defRPr sz="2133"/>
            </a:lvl4pPr>
            <a:lvl5pPr marL="3047715" lvl="4" indent="-440226">
              <a:spcBef>
                <a:spcPts val="2133"/>
              </a:spcBef>
              <a:spcAft>
                <a:spcPts val="0"/>
              </a:spcAft>
              <a:buSzPts val="1600"/>
              <a:buChar char="○"/>
              <a:defRPr sz="2133"/>
            </a:lvl5pPr>
            <a:lvl6pPr marL="3657259" lvl="5" indent="-440226">
              <a:spcBef>
                <a:spcPts val="2133"/>
              </a:spcBef>
              <a:spcAft>
                <a:spcPts val="0"/>
              </a:spcAft>
              <a:buSzPts val="1600"/>
              <a:buChar char="■"/>
              <a:defRPr sz="2133"/>
            </a:lvl6pPr>
            <a:lvl7pPr marL="4266802" lvl="6" indent="-440226">
              <a:spcBef>
                <a:spcPts val="2133"/>
              </a:spcBef>
              <a:spcAft>
                <a:spcPts val="0"/>
              </a:spcAft>
              <a:buSzPts val="1600"/>
              <a:buChar char="●"/>
              <a:defRPr sz="2133"/>
            </a:lvl7pPr>
            <a:lvl8pPr marL="4876344" lvl="7" indent="-440226">
              <a:spcBef>
                <a:spcPts val="2133"/>
              </a:spcBef>
              <a:spcAft>
                <a:spcPts val="0"/>
              </a:spcAft>
              <a:buSzPts val="1600"/>
              <a:buChar char="○"/>
              <a:defRPr sz="2133"/>
            </a:lvl8pPr>
            <a:lvl9pPr marL="5485888" lvl="8" indent="-440226">
              <a:spcBef>
                <a:spcPts val="2133"/>
              </a:spcBef>
              <a:spcAft>
                <a:spcPts val="2133"/>
              </a:spcAft>
              <a:buSzPts val="1600"/>
              <a:buChar char="■"/>
              <a:defRPr sz="2133"/>
            </a:lvl9pPr>
          </a:lstStyle>
          <a:p>
            <a:pPr lvl="0"/>
            <a:r>
              <a:rPr lang="en-US"/>
              <a:t>Click to edit Master text styles</a:t>
            </a:r>
          </a:p>
        </p:txBody>
      </p:sp>
    </p:spTree>
    <p:extLst>
      <p:ext uri="{BB962C8B-B14F-4D97-AF65-F5344CB8AC3E}">
        <p14:creationId xmlns:p14="http://schemas.microsoft.com/office/powerpoint/2010/main" val="142341790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6"/>
        <p:cNvGrpSpPr/>
        <p:nvPr/>
      </p:nvGrpSpPr>
      <p:grpSpPr>
        <a:xfrm>
          <a:off x="0" y="0"/>
          <a:ext cx="0" cy="0"/>
          <a:chOff x="0" y="0"/>
          <a:chExt cx="0" cy="0"/>
        </a:xfrm>
      </p:grpSpPr>
      <p:sp>
        <p:nvSpPr>
          <p:cNvPr id="5" name="Google Shape;37;p5">
            <a:extLst>
              <a:ext uri="{FF2B5EF4-FFF2-40B4-BE49-F238E27FC236}">
                <a16:creationId xmlns:a16="http://schemas.microsoft.com/office/drawing/2014/main" id="{7288E21E-2527-463E-BA06-29D871FC53FA}"/>
              </a:ext>
            </a:extLst>
          </p:cNvPr>
          <p:cNvSpPr/>
          <p:nvPr/>
        </p:nvSpPr>
        <p:spPr>
          <a:xfrm rot="18587984">
            <a:off x="9110828" y="1368617"/>
            <a:ext cx="2889830" cy="2510895"/>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38;p5">
            <a:extLst>
              <a:ext uri="{FF2B5EF4-FFF2-40B4-BE49-F238E27FC236}">
                <a16:creationId xmlns:a16="http://schemas.microsoft.com/office/drawing/2014/main" id="{0580101D-095D-4771-B95B-F1C56CCE0CCF}"/>
              </a:ext>
            </a:extLst>
          </p:cNvPr>
          <p:cNvSpPr/>
          <p:nvPr/>
        </p:nvSpPr>
        <p:spPr>
          <a:xfrm rot="15273258">
            <a:off x="-860736" y="2415117"/>
            <a:ext cx="3523698" cy="1867391"/>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39;p5">
            <a:extLst>
              <a:ext uri="{FF2B5EF4-FFF2-40B4-BE49-F238E27FC236}">
                <a16:creationId xmlns:a16="http://schemas.microsoft.com/office/drawing/2014/main" id="{38794E3E-730E-4647-8683-1E2D6192720D}"/>
              </a:ext>
            </a:extLst>
          </p:cNvPr>
          <p:cNvSpPr/>
          <p:nvPr/>
        </p:nvSpPr>
        <p:spPr>
          <a:xfrm>
            <a:off x="9886783" y="3260989"/>
            <a:ext cx="2557733" cy="2494234"/>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8" name="Google Shape;40;p5">
            <a:extLst>
              <a:ext uri="{FF2B5EF4-FFF2-40B4-BE49-F238E27FC236}">
                <a16:creationId xmlns:a16="http://schemas.microsoft.com/office/drawing/2014/main" id="{8479F218-A046-4838-9B00-E42CD2064F4F}"/>
              </a:ext>
            </a:extLst>
          </p:cNvPr>
          <p:cNvSpPr/>
          <p:nvPr/>
        </p:nvSpPr>
        <p:spPr>
          <a:xfrm rot="18575284">
            <a:off x="431440" y="3326978"/>
            <a:ext cx="939348" cy="2123979"/>
          </a:xfrm>
          <a:custGeom>
            <a:avLst/>
            <a:gdLst/>
            <a:ahLst/>
            <a:cxnLst/>
            <a:rect l="l" t="t" r="r" b="b"/>
            <a:pathLst>
              <a:path w="21162" h="47855" extrusionOk="0">
                <a:moveTo>
                  <a:pt x="15716" y="1"/>
                </a:moveTo>
                <a:cubicBezTo>
                  <a:pt x="14156" y="5882"/>
                  <a:pt x="6359" y="8479"/>
                  <a:pt x="4697" y="14335"/>
                </a:cubicBezTo>
                <a:cubicBezTo>
                  <a:pt x="4211" y="16046"/>
                  <a:pt x="4316" y="17863"/>
                  <a:pt x="3973" y="19607"/>
                </a:cubicBezTo>
                <a:cubicBezTo>
                  <a:pt x="3270" y="23169"/>
                  <a:pt x="735" y="26250"/>
                  <a:pt x="384" y="29860"/>
                </a:cubicBezTo>
                <a:cubicBezTo>
                  <a:pt x="0" y="33792"/>
                  <a:pt x="2330" y="37540"/>
                  <a:pt x="5289" y="40192"/>
                </a:cubicBezTo>
                <a:cubicBezTo>
                  <a:pt x="6369" y="41160"/>
                  <a:pt x="7548" y="42035"/>
                  <a:pt x="8463" y="43155"/>
                </a:cubicBezTo>
                <a:cubicBezTo>
                  <a:pt x="9560" y="44499"/>
                  <a:pt x="10221" y="46129"/>
                  <a:pt x="11059" y="47645"/>
                </a:cubicBezTo>
                <a:cubicBezTo>
                  <a:pt x="11097" y="47714"/>
                  <a:pt x="11140" y="47784"/>
                  <a:pt x="11179" y="47854"/>
                </a:cubicBezTo>
                <a:cubicBezTo>
                  <a:pt x="11072" y="46119"/>
                  <a:pt x="11646" y="44318"/>
                  <a:pt x="12530" y="42779"/>
                </a:cubicBezTo>
                <a:cubicBezTo>
                  <a:pt x="13729" y="40687"/>
                  <a:pt x="15443" y="38933"/>
                  <a:pt x="16913" y="37016"/>
                </a:cubicBezTo>
                <a:cubicBezTo>
                  <a:pt x="18549" y="34877"/>
                  <a:pt x="19886" y="32525"/>
                  <a:pt x="20885" y="30024"/>
                </a:cubicBezTo>
                <a:cubicBezTo>
                  <a:pt x="21161" y="27628"/>
                  <a:pt x="20951" y="25207"/>
                  <a:pt x="20106" y="22947"/>
                </a:cubicBezTo>
                <a:cubicBezTo>
                  <a:pt x="19192" y="20505"/>
                  <a:pt x="17552" y="18191"/>
                  <a:pt x="17686" y="15588"/>
                </a:cubicBezTo>
                <a:cubicBezTo>
                  <a:pt x="17799" y="13364"/>
                  <a:pt x="19220" y="11317"/>
                  <a:pt x="19145" y="9090"/>
                </a:cubicBezTo>
                <a:cubicBezTo>
                  <a:pt x="19033" y="5737"/>
                  <a:pt x="15789" y="3355"/>
                  <a:pt x="15716"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9" name="Google Shape;41;p5">
            <a:extLst>
              <a:ext uri="{FF2B5EF4-FFF2-40B4-BE49-F238E27FC236}">
                <a16:creationId xmlns:a16="http://schemas.microsoft.com/office/drawing/2014/main" id="{46E0A32F-1F08-4505-9C6F-135A71B566C9}"/>
              </a:ext>
            </a:extLst>
          </p:cNvPr>
          <p:cNvSpPr/>
          <p:nvPr/>
        </p:nvSpPr>
        <p:spPr>
          <a:xfrm rot="19943206">
            <a:off x="3502629" y="4236991"/>
            <a:ext cx="3235860" cy="3154070"/>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4"/>
          </a:solidFill>
          <a:ln>
            <a:noFill/>
          </a:ln>
        </p:spPr>
        <p:txBody>
          <a:bodyPr spcFirstLastPara="1" lIns="121896" tIns="121896" rIns="121896" bIns="121896" anchor="ctr"/>
          <a:lstStyle/>
          <a:p>
            <a:pPr>
              <a:spcBef>
                <a:spcPts val="0"/>
              </a:spcBef>
              <a:spcAft>
                <a:spcPts val="0"/>
              </a:spcAft>
              <a:defRPr/>
            </a:pPr>
            <a:endParaRPr sz="4266"/>
          </a:p>
        </p:txBody>
      </p:sp>
      <p:sp>
        <p:nvSpPr>
          <p:cNvPr id="10" name="Google Shape;42;p5">
            <a:extLst>
              <a:ext uri="{FF2B5EF4-FFF2-40B4-BE49-F238E27FC236}">
                <a16:creationId xmlns:a16="http://schemas.microsoft.com/office/drawing/2014/main" id="{0EAB1CAC-B667-41E4-BC2E-0845DA35CFD6}"/>
              </a:ext>
            </a:extLst>
          </p:cNvPr>
          <p:cNvSpPr/>
          <p:nvPr/>
        </p:nvSpPr>
        <p:spPr>
          <a:xfrm rot="13112216">
            <a:off x="6306770" y="2080313"/>
            <a:ext cx="1804261" cy="1567106"/>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43" name="Google Shape;43;p5"/>
          <p:cNvSpPr txBox="1">
            <a:spLocks noGrp="1"/>
          </p:cNvSpPr>
          <p:nvPr>
            <p:ph type="title"/>
          </p:nvPr>
        </p:nvSpPr>
        <p:spPr>
          <a:xfrm>
            <a:off x="1129834" y="830570"/>
            <a:ext cx="6620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44" name="Google Shape;44;p5"/>
          <p:cNvSpPr txBox="1">
            <a:spLocks noGrp="1"/>
          </p:cNvSpPr>
          <p:nvPr>
            <p:ph type="body" idx="1"/>
          </p:nvPr>
        </p:nvSpPr>
        <p:spPr>
          <a:xfrm>
            <a:off x="981750" y="2851503"/>
            <a:ext cx="4330000" cy="3384000"/>
          </a:xfrm>
          <a:prstGeom prst="rect">
            <a:avLst/>
          </a:prstGeom>
          <a:solidFill>
            <a:srgbClr val="E0D9C6"/>
          </a:solidFill>
        </p:spPr>
        <p:txBody>
          <a:bodyPr spcFirstLastPara="1">
            <a:noAutofit/>
          </a:bodyPr>
          <a:lstStyle>
            <a:lvl1pPr marL="609543" lvl="0" indent="-440226" rtl="0">
              <a:spcBef>
                <a:spcPts val="0"/>
              </a:spcBef>
              <a:spcAft>
                <a:spcPts val="0"/>
              </a:spcAft>
              <a:buSzPts val="1600"/>
              <a:buChar char="●"/>
              <a:defRPr sz="2133"/>
            </a:lvl1pPr>
            <a:lvl2pPr marL="1219086" lvl="1" indent="-440226" rtl="0">
              <a:spcBef>
                <a:spcPts val="2133"/>
              </a:spcBef>
              <a:spcAft>
                <a:spcPts val="0"/>
              </a:spcAft>
              <a:buSzPts val="1600"/>
              <a:buChar char="○"/>
              <a:defRPr sz="2133"/>
            </a:lvl2pPr>
            <a:lvl3pPr marL="1828630" lvl="2" indent="-440226" rtl="0">
              <a:spcBef>
                <a:spcPts val="2133"/>
              </a:spcBef>
              <a:spcAft>
                <a:spcPts val="0"/>
              </a:spcAft>
              <a:buSzPts val="1600"/>
              <a:buChar char="■"/>
              <a:defRPr sz="2133"/>
            </a:lvl3pPr>
            <a:lvl4pPr marL="2438173" lvl="3" indent="-440226" rtl="0">
              <a:spcBef>
                <a:spcPts val="2133"/>
              </a:spcBef>
              <a:spcAft>
                <a:spcPts val="0"/>
              </a:spcAft>
              <a:buSzPts val="1600"/>
              <a:buChar char="●"/>
              <a:defRPr sz="2133"/>
            </a:lvl4pPr>
            <a:lvl5pPr marL="3047715" lvl="4" indent="-440226" rtl="0">
              <a:spcBef>
                <a:spcPts val="2133"/>
              </a:spcBef>
              <a:spcAft>
                <a:spcPts val="0"/>
              </a:spcAft>
              <a:buSzPts val="1600"/>
              <a:buChar char="○"/>
              <a:defRPr sz="2133"/>
            </a:lvl5pPr>
            <a:lvl6pPr marL="3657259" lvl="5" indent="-440226" rtl="0">
              <a:spcBef>
                <a:spcPts val="2133"/>
              </a:spcBef>
              <a:spcAft>
                <a:spcPts val="0"/>
              </a:spcAft>
              <a:buSzPts val="1600"/>
              <a:buChar char="■"/>
              <a:defRPr sz="2133"/>
            </a:lvl6pPr>
            <a:lvl7pPr marL="4266802" lvl="6" indent="-440226" rtl="0">
              <a:spcBef>
                <a:spcPts val="2133"/>
              </a:spcBef>
              <a:spcAft>
                <a:spcPts val="0"/>
              </a:spcAft>
              <a:buSzPts val="1600"/>
              <a:buChar char="●"/>
              <a:defRPr sz="2133"/>
            </a:lvl7pPr>
            <a:lvl8pPr marL="4876344" lvl="7" indent="-440226" rtl="0">
              <a:spcBef>
                <a:spcPts val="2133"/>
              </a:spcBef>
              <a:spcAft>
                <a:spcPts val="0"/>
              </a:spcAft>
              <a:buSzPts val="1600"/>
              <a:buChar char="○"/>
              <a:defRPr sz="2133"/>
            </a:lvl8pPr>
            <a:lvl9pPr marL="5485888" lvl="8" indent="-440226" rtl="0">
              <a:spcBef>
                <a:spcPts val="2133"/>
              </a:spcBef>
              <a:spcAft>
                <a:spcPts val="2133"/>
              </a:spcAft>
              <a:buSzPts val="1600"/>
              <a:buChar char="■"/>
              <a:defRPr sz="2133"/>
            </a:lvl9pPr>
          </a:lstStyle>
          <a:p>
            <a:pPr lvl="0"/>
            <a:r>
              <a:rPr lang="en-US"/>
              <a:t>Click to edit Master text styles</a:t>
            </a:r>
          </a:p>
        </p:txBody>
      </p:sp>
      <p:sp>
        <p:nvSpPr>
          <p:cNvPr id="45" name="Google Shape;45;p5"/>
          <p:cNvSpPr txBox="1">
            <a:spLocks noGrp="1"/>
          </p:cNvSpPr>
          <p:nvPr>
            <p:ph type="body" idx="2"/>
          </p:nvPr>
        </p:nvSpPr>
        <p:spPr>
          <a:xfrm>
            <a:off x="6880267" y="2851503"/>
            <a:ext cx="4330000" cy="3384000"/>
          </a:xfrm>
          <a:prstGeom prst="rect">
            <a:avLst/>
          </a:prstGeom>
          <a:solidFill>
            <a:srgbClr val="E0D9C6"/>
          </a:solidFill>
        </p:spPr>
        <p:txBody>
          <a:bodyPr spcFirstLastPara="1">
            <a:noAutofit/>
          </a:bodyPr>
          <a:lstStyle>
            <a:lvl1pPr marL="609543" lvl="0" indent="-440226" rtl="0">
              <a:spcBef>
                <a:spcPts val="0"/>
              </a:spcBef>
              <a:spcAft>
                <a:spcPts val="0"/>
              </a:spcAft>
              <a:buSzPts val="1600"/>
              <a:buChar char="●"/>
              <a:defRPr sz="2133"/>
            </a:lvl1pPr>
            <a:lvl2pPr marL="1219086" lvl="1" indent="-440226" rtl="0">
              <a:spcBef>
                <a:spcPts val="2133"/>
              </a:spcBef>
              <a:spcAft>
                <a:spcPts val="0"/>
              </a:spcAft>
              <a:buSzPts val="1600"/>
              <a:buChar char="○"/>
              <a:defRPr sz="2133"/>
            </a:lvl2pPr>
            <a:lvl3pPr marL="1828630" lvl="2" indent="-440226" rtl="0">
              <a:spcBef>
                <a:spcPts val="2133"/>
              </a:spcBef>
              <a:spcAft>
                <a:spcPts val="0"/>
              </a:spcAft>
              <a:buSzPts val="1600"/>
              <a:buChar char="■"/>
              <a:defRPr sz="2133"/>
            </a:lvl3pPr>
            <a:lvl4pPr marL="2438173" lvl="3" indent="-440226" rtl="0">
              <a:spcBef>
                <a:spcPts val="2133"/>
              </a:spcBef>
              <a:spcAft>
                <a:spcPts val="0"/>
              </a:spcAft>
              <a:buSzPts val="1600"/>
              <a:buChar char="●"/>
              <a:defRPr sz="2133"/>
            </a:lvl4pPr>
            <a:lvl5pPr marL="3047715" lvl="4" indent="-440226" rtl="0">
              <a:spcBef>
                <a:spcPts val="2133"/>
              </a:spcBef>
              <a:spcAft>
                <a:spcPts val="0"/>
              </a:spcAft>
              <a:buSzPts val="1600"/>
              <a:buChar char="○"/>
              <a:defRPr sz="2133"/>
            </a:lvl5pPr>
            <a:lvl6pPr marL="3657259" lvl="5" indent="-440226" rtl="0">
              <a:spcBef>
                <a:spcPts val="2133"/>
              </a:spcBef>
              <a:spcAft>
                <a:spcPts val="0"/>
              </a:spcAft>
              <a:buSzPts val="1600"/>
              <a:buChar char="■"/>
              <a:defRPr sz="2133"/>
            </a:lvl6pPr>
            <a:lvl7pPr marL="4266802" lvl="6" indent="-440226" rtl="0">
              <a:spcBef>
                <a:spcPts val="2133"/>
              </a:spcBef>
              <a:spcAft>
                <a:spcPts val="0"/>
              </a:spcAft>
              <a:buSzPts val="1600"/>
              <a:buChar char="●"/>
              <a:defRPr sz="2133"/>
            </a:lvl7pPr>
            <a:lvl8pPr marL="4876344" lvl="7" indent="-440226" rtl="0">
              <a:spcBef>
                <a:spcPts val="2133"/>
              </a:spcBef>
              <a:spcAft>
                <a:spcPts val="0"/>
              </a:spcAft>
              <a:buSzPts val="1600"/>
              <a:buChar char="○"/>
              <a:defRPr sz="2133"/>
            </a:lvl8pPr>
            <a:lvl9pPr marL="5485888" lvl="8" indent="-440226" rtl="0">
              <a:spcBef>
                <a:spcPts val="2133"/>
              </a:spcBef>
              <a:spcAft>
                <a:spcPts val="2133"/>
              </a:spcAft>
              <a:buSzPts val="1600"/>
              <a:buChar char="■"/>
              <a:defRPr sz="2133"/>
            </a:lvl9pPr>
          </a:lstStyle>
          <a:p>
            <a:pPr lvl="0"/>
            <a:r>
              <a:rPr lang="en-US"/>
              <a:t>Click to edit Master text styles</a:t>
            </a:r>
          </a:p>
        </p:txBody>
      </p:sp>
    </p:spTree>
    <p:extLst>
      <p:ext uri="{BB962C8B-B14F-4D97-AF65-F5344CB8AC3E}">
        <p14:creationId xmlns:p14="http://schemas.microsoft.com/office/powerpoint/2010/main" val="2688590730"/>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6"/>
        <p:cNvGrpSpPr/>
        <p:nvPr/>
      </p:nvGrpSpPr>
      <p:grpSpPr>
        <a:xfrm>
          <a:off x="0" y="0"/>
          <a:ext cx="0" cy="0"/>
          <a:chOff x="0" y="0"/>
          <a:chExt cx="0" cy="0"/>
        </a:xfrm>
      </p:grpSpPr>
      <p:sp>
        <p:nvSpPr>
          <p:cNvPr id="3" name="Google Shape;47;p6">
            <a:extLst>
              <a:ext uri="{FF2B5EF4-FFF2-40B4-BE49-F238E27FC236}">
                <a16:creationId xmlns:a16="http://schemas.microsoft.com/office/drawing/2014/main" id="{D80779F6-DBF7-4C86-90EE-5106524DE54E}"/>
              </a:ext>
            </a:extLst>
          </p:cNvPr>
          <p:cNvSpPr/>
          <p:nvPr/>
        </p:nvSpPr>
        <p:spPr>
          <a:xfrm rot="10800000" flipH="1">
            <a:off x="-340082" y="-545280"/>
            <a:ext cx="2529225" cy="1341053"/>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2"/>
          </a:solidFill>
          <a:ln>
            <a:noFill/>
          </a:ln>
        </p:spPr>
        <p:txBody>
          <a:bodyPr spcFirstLastPara="1" lIns="121896" tIns="121896" rIns="121896" bIns="121896" anchor="ctr"/>
          <a:lstStyle/>
          <a:p>
            <a:pPr>
              <a:spcBef>
                <a:spcPts val="0"/>
              </a:spcBef>
              <a:spcAft>
                <a:spcPts val="0"/>
              </a:spcAft>
              <a:defRPr/>
            </a:pPr>
            <a:endParaRPr sz="4266"/>
          </a:p>
        </p:txBody>
      </p:sp>
      <p:sp>
        <p:nvSpPr>
          <p:cNvPr id="4" name="Google Shape;48;p6">
            <a:extLst>
              <a:ext uri="{FF2B5EF4-FFF2-40B4-BE49-F238E27FC236}">
                <a16:creationId xmlns:a16="http://schemas.microsoft.com/office/drawing/2014/main" id="{9EC220D3-9924-49E8-9CEC-E22A7167887C}"/>
              </a:ext>
            </a:extLst>
          </p:cNvPr>
          <p:cNvSpPr/>
          <p:nvPr/>
        </p:nvSpPr>
        <p:spPr>
          <a:xfrm rot="12482595" flipH="1">
            <a:off x="-747364" y="1451026"/>
            <a:ext cx="2529225" cy="1342580"/>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rgbClr val="82C19D"/>
          </a:solidFill>
          <a:ln>
            <a:noFill/>
          </a:ln>
        </p:spPr>
        <p:txBody>
          <a:bodyPr spcFirstLastPara="1" lIns="121896" tIns="121896" rIns="121896" bIns="121896" anchor="ctr"/>
          <a:lstStyle/>
          <a:p>
            <a:pPr>
              <a:spcBef>
                <a:spcPts val="0"/>
              </a:spcBef>
              <a:spcAft>
                <a:spcPts val="0"/>
              </a:spcAft>
              <a:defRPr/>
            </a:pPr>
            <a:endParaRPr sz="4266"/>
          </a:p>
        </p:txBody>
      </p:sp>
      <p:sp>
        <p:nvSpPr>
          <p:cNvPr id="5" name="Google Shape;49;p6">
            <a:extLst>
              <a:ext uri="{FF2B5EF4-FFF2-40B4-BE49-F238E27FC236}">
                <a16:creationId xmlns:a16="http://schemas.microsoft.com/office/drawing/2014/main" id="{2F3FAD03-B5A8-49A3-87EE-2DEAB231D5BA}"/>
              </a:ext>
            </a:extLst>
          </p:cNvPr>
          <p:cNvSpPr/>
          <p:nvPr/>
        </p:nvSpPr>
        <p:spPr>
          <a:xfrm rot="16200000" flipH="1">
            <a:off x="-299908" y="59099"/>
            <a:ext cx="1634313" cy="1421417"/>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rgbClr val="559972"/>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50;p6">
            <a:extLst>
              <a:ext uri="{FF2B5EF4-FFF2-40B4-BE49-F238E27FC236}">
                <a16:creationId xmlns:a16="http://schemas.microsoft.com/office/drawing/2014/main" id="{B38641DC-44D9-49FB-85B3-0A26D4DE4421}"/>
              </a:ext>
            </a:extLst>
          </p:cNvPr>
          <p:cNvSpPr/>
          <p:nvPr/>
        </p:nvSpPr>
        <p:spPr>
          <a:xfrm rot="1855389">
            <a:off x="-946931" y="3787937"/>
            <a:ext cx="3329534" cy="1765668"/>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51;p6">
            <a:extLst>
              <a:ext uri="{FF2B5EF4-FFF2-40B4-BE49-F238E27FC236}">
                <a16:creationId xmlns:a16="http://schemas.microsoft.com/office/drawing/2014/main" id="{F0DAA0B4-EB82-46D6-81EE-8F50CFE2CEA4}"/>
              </a:ext>
            </a:extLst>
          </p:cNvPr>
          <p:cNvSpPr/>
          <p:nvPr/>
        </p:nvSpPr>
        <p:spPr>
          <a:xfrm rot="19545476">
            <a:off x="-1203520" y="4577601"/>
            <a:ext cx="2439623" cy="2120023"/>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rgbClr val="82C19D"/>
          </a:solidFill>
          <a:ln>
            <a:noFill/>
          </a:ln>
        </p:spPr>
        <p:txBody>
          <a:bodyPr spcFirstLastPara="1" lIns="121896" tIns="121896" rIns="121896" bIns="121896" anchor="ctr"/>
          <a:lstStyle/>
          <a:p>
            <a:pPr>
              <a:spcBef>
                <a:spcPts val="0"/>
              </a:spcBef>
              <a:spcAft>
                <a:spcPts val="0"/>
              </a:spcAft>
              <a:defRPr/>
            </a:pPr>
            <a:endParaRPr sz="4266"/>
          </a:p>
        </p:txBody>
      </p:sp>
      <p:sp>
        <p:nvSpPr>
          <p:cNvPr id="8" name="Google Shape;52;p6">
            <a:extLst>
              <a:ext uri="{FF2B5EF4-FFF2-40B4-BE49-F238E27FC236}">
                <a16:creationId xmlns:a16="http://schemas.microsoft.com/office/drawing/2014/main" id="{9F96B731-7AE4-48AF-9B74-6B820EAFA2D4}"/>
              </a:ext>
            </a:extLst>
          </p:cNvPr>
          <p:cNvSpPr/>
          <p:nvPr/>
        </p:nvSpPr>
        <p:spPr>
          <a:xfrm rot="1243724">
            <a:off x="122185" y="5620812"/>
            <a:ext cx="1095590" cy="2477433"/>
          </a:xfrm>
          <a:custGeom>
            <a:avLst/>
            <a:gdLst/>
            <a:ahLst/>
            <a:cxnLst/>
            <a:rect l="l" t="t" r="r" b="b"/>
            <a:pathLst>
              <a:path w="21162" h="47855" extrusionOk="0">
                <a:moveTo>
                  <a:pt x="15716" y="1"/>
                </a:moveTo>
                <a:cubicBezTo>
                  <a:pt x="14156" y="5882"/>
                  <a:pt x="6359" y="8479"/>
                  <a:pt x="4697" y="14335"/>
                </a:cubicBezTo>
                <a:cubicBezTo>
                  <a:pt x="4211" y="16046"/>
                  <a:pt x="4316" y="17863"/>
                  <a:pt x="3973" y="19607"/>
                </a:cubicBezTo>
                <a:cubicBezTo>
                  <a:pt x="3270" y="23169"/>
                  <a:pt x="735" y="26250"/>
                  <a:pt x="384" y="29860"/>
                </a:cubicBezTo>
                <a:cubicBezTo>
                  <a:pt x="0" y="33792"/>
                  <a:pt x="2330" y="37540"/>
                  <a:pt x="5289" y="40192"/>
                </a:cubicBezTo>
                <a:cubicBezTo>
                  <a:pt x="6369" y="41160"/>
                  <a:pt x="7548" y="42035"/>
                  <a:pt x="8463" y="43155"/>
                </a:cubicBezTo>
                <a:cubicBezTo>
                  <a:pt x="9560" y="44499"/>
                  <a:pt x="10221" y="46129"/>
                  <a:pt x="11059" y="47645"/>
                </a:cubicBezTo>
                <a:cubicBezTo>
                  <a:pt x="11097" y="47714"/>
                  <a:pt x="11140" y="47784"/>
                  <a:pt x="11179" y="47854"/>
                </a:cubicBezTo>
                <a:cubicBezTo>
                  <a:pt x="11072" y="46119"/>
                  <a:pt x="11646" y="44318"/>
                  <a:pt x="12530" y="42779"/>
                </a:cubicBezTo>
                <a:cubicBezTo>
                  <a:pt x="13729" y="40687"/>
                  <a:pt x="15443" y="38933"/>
                  <a:pt x="16913" y="37016"/>
                </a:cubicBezTo>
                <a:cubicBezTo>
                  <a:pt x="18549" y="34877"/>
                  <a:pt x="19886" y="32525"/>
                  <a:pt x="20885" y="30024"/>
                </a:cubicBezTo>
                <a:cubicBezTo>
                  <a:pt x="21161" y="27628"/>
                  <a:pt x="20951" y="25207"/>
                  <a:pt x="20106" y="22947"/>
                </a:cubicBezTo>
                <a:cubicBezTo>
                  <a:pt x="19192" y="20505"/>
                  <a:pt x="17552" y="18191"/>
                  <a:pt x="17686" y="15588"/>
                </a:cubicBezTo>
                <a:cubicBezTo>
                  <a:pt x="17799" y="13364"/>
                  <a:pt x="19220" y="11317"/>
                  <a:pt x="19145" y="9090"/>
                </a:cubicBezTo>
                <a:cubicBezTo>
                  <a:pt x="19033" y="5737"/>
                  <a:pt x="15789" y="3355"/>
                  <a:pt x="15716"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9" name="Google Shape;53;p6">
            <a:extLst>
              <a:ext uri="{FF2B5EF4-FFF2-40B4-BE49-F238E27FC236}">
                <a16:creationId xmlns:a16="http://schemas.microsoft.com/office/drawing/2014/main" id="{53AC610C-5DD7-49D3-BD4F-91A8E2AD109D}"/>
              </a:ext>
            </a:extLst>
          </p:cNvPr>
          <p:cNvSpPr/>
          <p:nvPr/>
        </p:nvSpPr>
        <p:spPr>
          <a:xfrm rot="2445558">
            <a:off x="-517248" y="2468270"/>
            <a:ext cx="2730829" cy="2660721"/>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rgbClr val="447762"/>
          </a:solidFill>
          <a:ln>
            <a:noFill/>
          </a:ln>
        </p:spPr>
        <p:txBody>
          <a:bodyPr spcFirstLastPara="1" lIns="121896" tIns="121896" rIns="121896" bIns="121896" anchor="ctr"/>
          <a:lstStyle/>
          <a:p>
            <a:pPr>
              <a:spcBef>
                <a:spcPts val="0"/>
              </a:spcBef>
              <a:spcAft>
                <a:spcPts val="0"/>
              </a:spcAft>
              <a:defRPr/>
            </a:pPr>
            <a:endParaRPr sz="4266"/>
          </a:p>
        </p:txBody>
      </p:sp>
      <p:sp>
        <p:nvSpPr>
          <p:cNvPr id="54" name="Google Shape;54;p6"/>
          <p:cNvSpPr txBox="1">
            <a:spLocks noGrp="1"/>
          </p:cNvSpPr>
          <p:nvPr>
            <p:ph type="title"/>
          </p:nvPr>
        </p:nvSpPr>
        <p:spPr>
          <a:xfrm>
            <a:off x="7734764" y="830570"/>
            <a:ext cx="3320800" cy="1420400"/>
          </a:xfrm>
          <a:prstGeom prst="rect">
            <a:avLst/>
          </a:prstGeom>
        </p:spPr>
        <p:txBody>
          <a:bodyPr spcFirstLastPara="1">
            <a:noAutofit/>
          </a:bodyPr>
          <a:lstStyle>
            <a:lvl1pPr lvl="0" algn="r" rtl="0">
              <a:spcBef>
                <a:spcPts val="0"/>
              </a:spcBef>
              <a:spcAft>
                <a:spcPts val="0"/>
              </a:spcAft>
              <a:buSzPts val="2500"/>
              <a:buNone/>
              <a:defRPr sz="3334"/>
            </a:lvl1pPr>
            <a:lvl2pPr lvl="1" algn="r" rtl="0">
              <a:spcBef>
                <a:spcPts val="0"/>
              </a:spcBef>
              <a:spcAft>
                <a:spcPts val="0"/>
              </a:spcAft>
              <a:buSzPts val="3000"/>
              <a:buNone/>
              <a:defRPr sz="3999"/>
            </a:lvl2pPr>
            <a:lvl3pPr lvl="2" algn="r" rtl="0">
              <a:spcBef>
                <a:spcPts val="0"/>
              </a:spcBef>
              <a:spcAft>
                <a:spcPts val="0"/>
              </a:spcAft>
              <a:buSzPts val="3000"/>
              <a:buNone/>
              <a:defRPr sz="3999"/>
            </a:lvl3pPr>
            <a:lvl4pPr lvl="3" algn="r" rtl="0">
              <a:spcBef>
                <a:spcPts val="0"/>
              </a:spcBef>
              <a:spcAft>
                <a:spcPts val="0"/>
              </a:spcAft>
              <a:buSzPts val="3000"/>
              <a:buNone/>
              <a:defRPr sz="3999"/>
            </a:lvl4pPr>
            <a:lvl5pPr lvl="4" algn="r" rtl="0">
              <a:spcBef>
                <a:spcPts val="0"/>
              </a:spcBef>
              <a:spcAft>
                <a:spcPts val="0"/>
              </a:spcAft>
              <a:buSzPts val="3000"/>
              <a:buNone/>
              <a:defRPr sz="3999"/>
            </a:lvl5pPr>
            <a:lvl6pPr lvl="5" algn="r" rtl="0">
              <a:spcBef>
                <a:spcPts val="0"/>
              </a:spcBef>
              <a:spcAft>
                <a:spcPts val="0"/>
              </a:spcAft>
              <a:buSzPts val="3000"/>
              <a:buNone/>
              <a:defRPr sz="3999"/>
            </a:lvl6pPr>
            <a:lvl7pPr lvl="6" algn="r" rtl="0">
              <a:spcBef>
                <a:spcPts val="0"/>
              </a:spcBef>
              <a:spcAft>
                <a:spcPts val="0"/>
              </a:spcAft>
              <a:buSzPts val="3000"/>
              <a:buNone/>
              <a:defRPr sz="3999"/>
            </a:lvl7pPr>
            <a:lvl8pPr lvl="7" algn="r" rtl="0">
              <a:spcBef>
                <a:spcPts val="0"/>
              </a:spcBef>
              <a:spcAft>
                <a:spcPts val="0"/>
              </a:spcAft>
              <a:buSzPts val="3000"/>
              <a:buNone/>
              <a:defRPr sz="3999"/>
            </a:lvl8pPr>
            <a:lvl9pPr lvl="8" algn="r" rtl="0">
              <a:spcBef>
                <a:spcPts val="0"/>
              </a:spcBef>
              <a:spcAft>
                <a:spcPts val="0"/>
              </a:spcAft>
              <a:buSzPts val="3000"/>
              <a:buNone/>
              <a:defRPr sz="3999"/>
            </a:lvl9pPr>
          </a:lstStyle>
          <a:p>
            <a:r>
              <a:rPr lang="en-US"/>
              <a:t>Click to edit Master title style</a:t>
            </a:r>
            <a:endParaRPr/>
          </a:p>
        </p:txBody>
      </p:sp>
    </p:spTree>
    <p:extLst>
      <p:ext uri="{BB962C8B-B14F-4D97-AF65-F5344CB8AC3E}">
        <p14:creationId xmlns:p14="http://schemas.microsoft.com/office/powerpoint/2010/main" val="32888450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nchor="ctr" anchorCtr="0"/>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2022/1/22</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7732874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8"/>
        <p:cNvGrpSpPr/>
        <p:nvPr/>
      </p:nvGrpSpPr>
      <p:grpSpPr>
        <a:xfrm>
          <a:off x="0" y="0"/>
          <a:ext cx="0" cy="0"/>
          <a:chOff x="0" y="0"/>
          <a:chExt cx="0" cy="0"/>
        </a:xfrm>
      </p:grpSpPr>
      <p:sp>
        <p:nvSpPr>
          <p:cNvPr id="4" name="Google Shape;59;p8">
            <a:extLst>
              <a:ext uri="{FF2B5EF4-FFF2-40B4-BE49-F238E27FC236}">
                <a16:creationId xmlns:a16="http://schemas.microsoft.com/office/drawing/2014/main" id="{88F7F970-58D1-4EEA-9910-933E2105E25D}"/>
              </a:ext>
            </a:extLst>
          </p:cNvPr>
          <p:cNvSpPr/>
          <p:nvPr/>
        </p:nvSpPr>
        <p:spPr>
          <a:xfrm>
            <a:off x="-122185" y="-328390"/>
            <a:ext cx="6494119" cy="7632389"/>
          </a:xfrm>
          <a:custGeom>
            <a:avLst/>
            <a:gdLst/>
            <a:ahLst/>
            <a:cxnLst/>
            <a:rect l="l" t="t" r="r" b="b"/>
            <a:pathLst>
              <a:path w="174953" h="209528" extrusionOk="0">
                <a:moveTo>
                  <a:pt x="26848" y="25159"/>
                </a:moveTo>
                <a:cubicBezTo>
                  <a:pt x="26848" y="25159"/>
                  <a:pt x="27656" y="25663"/>
                  <a:pt x="28700" y="26215"/>
                </a:cubicBezTo>
                <a:cubicBezTo>
                  <a:pt x="28390" y="26490"/>
                  <a:pt x="28076" y="26789"/>
                  <a:pt x="27761" y="27113"/>
                </a:cubicBezTo>
                <a:cubicBezTo>
                  <a:pt x="27501" y="26441"/>
                  <a:pt x="27196" y="25789"/>
                  <a:pt x="26848" y="25159"/>
                </a:cubicBezTo>
                <a:close/>
                <a:moveTo>
                  <a:pt x="24779" y="30715"/>
                </a:moveTo>
                <a:lnTo>
                  <a:pt x="24779" y="30715"/>
                </a:lnTo>
                <a:cubicBezTo>
                  <a:pt x="22877" y="33090"/>
                  <a:pt x="22416" y="33496"/>
                  <a:pt x="22125" y="33496"/>
                </a:cubicBezTo>
                <a:cubicBezTo>
                  <a:pt x="21982" y="33496"/>
                  <a:pt x="21880" y="33398"/>
                  <a:pt x="21669" y="33387"/>
                </a:cubicBezTo>
                <a:cubicBezTo>
                  <a:pt x="21433" y="33376"/>
                  <a:pt x="21358" y="32638"/>
                  <a:pt x="21686" y="31474"/>
                </a:cubicBezTo>
                <a:cubicBezTo>
                  <a:pt x="22694" y="31266"/>
                  <a:pt x="23725" y="31014"/>
                  <a:pt x="24779" y="30715"/>
                </a:cubicBezTo>
                <a:close/>
                <a:moveTo>
                  <a:pt x="32790" y="49234"/>
                </a:moveTo>
                <a:cubicBezTo>
                  <a:pt x="33379" y="49234"/>
                  <a:pt x="33783" y="50185"/>
                  <a:pt x="34313" y="51498"/>
                </a:cubicBezTo>
                <a:cubicBezTo>
                  <a:pt x="33902" y="51802"/>
                  <a:pt x="33466" y="52133"/>
                  <a:pt x="33014" y="52487"/>
                </a:cubicBezTo>
                <a:cubicBezTo>
                  <a:pt x="32995" y="52439"/>
                  <a:pt x="32975" y="52394"/>
                  <a:pt x="32956" y="52346"/>
                </a:cubicBezTo>
                <a:cubicBezTo>
                  <a:pt x="32957" y="52346"/>
                  <a:pt x="31493" y="49261"/>
                  <a:pt x="32779" y="49234"/>
                </a:cubicBezTo>
                <a:cubicBezTo>
                  <a:pt x="32783" y="49234"/>
                  <a:pt x="32787" y="49234"/>
                  <a:pt x="32790" y="49234"/>
                </a:cubicBezTo>
                <a:close/>
                <a:moveTo>
                  <a:pt x="35022" y="53186"/>
                </a:moveTo>
                <a:cubicBezTo>
                  <a:pt x="35174" y="53522"/>
                  <a:pt x="35339" y="53865"/>
                  <a:pt x="35519" y="54207"/>
                </a:cubicBezTo>
                <a:lnTo>
                  <a:pt x="35518" y="54207"/>
                </a:lnTo>
                <a:cubicBezTo>
                  <a:pt x="35162" y="54529"/>
                  <a:pt x="34799" y="54870"/>
                  <a:pt x="34429" y="55231"/>
                </a:cubicBezTo>
                <a:cubicBezTo>
                  <a:pt x="34250" y="54953"/>
                  <a:pt x="34076" y="54661"/>
                  <a:pt x="33908" y="54359"/>
                </a:cubicBezTo>
                <a:cubicBezTo>
                  <a:pt x="34297" y="53948"/>
                  <a:pt x="34670" y="53556"/>
                  <a:pt x="35022" y="53186"/>
                </a:cubicBezTo>
                <a:close/>
                <a:moveTo>
                  <a:pt x="27532" y="50421"/>
                </a:moveTo>
                <a:lnTo>
                  <a:pt x="27532" y="50422"/>
                </a:lnTo>
                <a:cubicBezTo>
                  <a:pt x="27609" y="50646"/>
                  <a:pt x="27692" y="50891"/>
                  <a:pt x="27784" y="51165"/>
                </a:cubicBezTo>
                <a:cubicBezTo>
                  <a:pt x="28054" y="51966"/>
                  <a:pt x="28661" y="53622"/>
                  <a:pt x="29554" y="55416"/>
                </a:cubicBezTo>
                <a:cubicBezTo>
                  <a:pt x="29127" y="55808"/>
                  <a:pt x="28697" y="56214"/>
                  <a:pt x="28273" y="56632"/>
                </a:cubicBezTo>
                <a:cubicBezTo>
                  <a:pt x="28118" y="56335"/>
                  <a:pt x="27966" y="56029"/>
                  <a:pt x="27819" y="55705"/>
                </a:cubicBezTo>
                <a:cubicBezTo>
                  <a:pt x="27275" y="54502"/>
                  <a:pt x="26846" y="53493"/>
                  <a:pt x="26515" y="52649"/>
                </a:cubicBezTo>
                <a:cubicBezTo>
                  <a:pt x="26872" y="51882"/>
                  <a:pt x="27211" y="51139"/>
                  <a:pt x="27532" y="50421"/>
                </a:cubicBezTo>
                <a:close/>
                <a:moveTo>
                  <a:pt x="20052" y="46512"/>
                </a:moveTo>
                <a:cubicBezTo>
                  <a:pt x="20098" y="46512"/>
                  <a:pt x="20141" y="46515"/>
                  <a:pt x="20182" y="46519"/>
                </a:cubicBezTo>
                <a:cubicBezTo>
                  <a:pt x="20742" y="46577"/>
                  <a:pt x="20908" y="47479"/>
                  <a:pt x="20834" y="48962"/>
                </a:cubicBezTo>
                <a:cubicBezTo>
                  <a:pt x="20795" y="49753"/>
                  <a:pt x="20556" y="52602"/>
                  <a:pt x="20819" y="55478"/>
                </a:cubicBezTo>
                <a:cubicBezTo>
                  <a:pt x="20361" y="56454"/>
                  <a:pt x="19919" y="57471"/>
                  <a:pt x="19500" y="58528"/>
                </a:cubicBezTo>
                <a:cubicBezTo>
                  <a:pt x="19079" y="57378"/>
                  <a:pt x="18694" y="55987"/>
                  <a:pt x="18505" y="54427"/>
                </a:cubicBezTo>
                <a:cubicBezTo>
                  <a:pt x="18644" y="53762"/>
                  <a:pt x="18771" y="53083"/>
                  <a:pt x="18880" y="52388"/>
                </a:cubicBezTo>
                <a:cubicBezTo>
                  <a:pt x="19250" y="50049"/>
                  <a:pt x="19510" y="48163"/>
                  <a:pt x="19709" y="46580"/>
                </a:cubicBezTo>
                <a:cubicBezTo>
                  <a:pt x="19831" y="46527"/>
                  <a:pt x="19948" y="46512"/>
                  <a:pt x="20052" y="46512"/>
                </a:cubicBezTo>
                <a:close/>
                <a:moveTo>
                  <a:pt x="37284" y="56732"/>
                </a:moveTo>
                <a:cubicBezTo>
                  <a:pt x="37802" y="57286"/>
                  <a:pt x="38275" y="57765"/>
                  <a:pt x="38717" y="58173"/>
                </a:cubicBezTo>
                <a:cubicBezTo>
                  <a:pt x="38360" y="58386"/>
                  <a:pt x="38001" y="58621"/>
                  <a:pt x="37641" y="58880"/>
                </a:cubicBezTo>
                <a:cubicBezTo>
                  <a:pt x="37165" y="58483"/>
                  <a:pt x="36713" y="58058"/>
                  <a:pt x="36286" y="57608"/>
                </a:cubicBezTo>
                <a:cubicBezTo>
                  <a:pt x="36616" y="57321"/>
                  <a:pt x="36949" y="57028"/>
                  <a:pt x="37284" y="56732"/>
                </a:cubicBezTo>
                <a:close/>
                <a:moveTo>
                  <a:pt x="30792" y="57643"/>
                </a:moveTo>
                <a:cubicBezTo>
                  <a:pt x="30979" y="57944"/>
                  <a:pt x="31174" y="58239"/>
                  <a:pt x="31376" y="58526"/>
                </a:cubicBezTo>
                <a:cubicBezTo>
                  <a:pt x="31043" y="58920"/>
                  <a:pt x="30705" y="59330"/>
                  <a:pt x="30364" y="59757"/>
                </a:cubicBezTo>
                <a:cubicBezTo>
                  <a:pt x="30125" y="59475"/>
                  <a:pt x="29884" y="59172"/>
                  <a:pt x="29645" y="58846"/>
                </a:cubicBezTo>
                <a:cubicBezTo>
                  <a:pt x="30029" y="58445"/>
                  <a:pt x="30411" y="58045"/>
                  <a:pt x="30792" y="57643"/>
                </a:cubicBezTo>
                <a:close/>
                <a:moveTo>
                  <a:pt x="32965" y="60433"/>
                </a:moveTo>
                <a:cubicBezTo>
                  <a:pt x="33490" y="60947"/>
                  <a:pt x="34048" y="61384"/>
                  <a:pt x="34635" y="61702"/>
                </a:cubicBezTo>
                <a:cubicBezTo>
                  <a:pt x="34338" y="62059"/>
                  <a:pt x="34046" y="62440"/>
                  <a:pt x="33758" y="62843"/>
                </a:cubicBezTo>
                <a:cubicBezTo>
                  <a:pt x="33771" y="62754"/>
                  <a:pt x="33728" y="62666"/>
                  <a:pt x="33651" y="62620"/>
                </a:cubicBezTo>
                <a:cubicBezTo>
                  <a:pt x="33225" y="62364"/>
                  <a:pt x="32602" y="61941"/>
                  <a:pt x="31893" y="61319"/>
                </a:cubicBezTo>
                <a:cubicBezTo>
                  <a:pt x="32240" y="61034"/>
                  <a:pt x="32598" y="60739"/>
                  <a:pt x="32965" y="60433"/>
                </a:cubicBezTo>
                <a:close/>
                <a:moveTo>
                  <a:pt x="33636" y="63019"/>
                </a:moveTo>
                <a:cubicBezTo>
                  <a:pt x="33177" y="63681"/>
                  <a:pt x="32757" y="64367"/>
                  <a:pt x="32375" y="65076"/>
                </a:cubicBezTo>
                <a:lnTo>
                  <a:pt x="32374" y="65077"/>
                </a:lnTo>
                <a:cubicBezTo>
                  <a:pt x="30559" y="65235"/>
                  <a:pt x="28746" y="65431"/>
                  <a:pt x="26936" y="65664"/>
                </a:cubicBezTo>
                <a:cubicBezTo>
                  <a:pt x="26724" y="65694"/>
                  <a:pt x="26511" y="65727"/>
                  <a:pt x="26298" y="65757"/>
                </a:cubicBezTo>
                <a:cubicBezTo>
                  <a:pt x="26313" y="65742"/>
                  <a:pt x="26328" y="65726"/>
                  <a:pt x="26342" y="65711"/>
                </a:cubicBezTo>
                <a:cubicBezTo>
                  <a:pt x="26937" y="65262"/>
                  <a:pt x="28023" y="64429"/>
                  <a:pt x="29443" y="63300"/>
                </a:cubicBezTo>
                <a:cubicBezTo>
                  <a:pt x="29519" y="63301"/>
                  <a:pt x="29594" y="63301"/>
                  <a:pt x="29670" y="63301"/>
                </a:cubicBezTo>
                <a:cubicBezTo>
                  <a:pt x="31285" y="63301"/>
                  <a:pt x="32743" y="63149"/>
                  <a:pt x="33560" y="63043"/>
                </a:cubicBezTo>
                <a:cubicBezTo>
                  <a:pt x="33587" y="63040"/>
                  <a:pt x="33612" y="63031"/>
                  <a:pt x="33636" y="63019"/>
                </a:cubicBezTo>
                <a:close/>
                <a:moveTo>
                  <a:pt x="26288" y="65752"/>
                </a:moveTo>
                <a:cubicBezTo>
                  <a:pt x="26287" y="65755"/>
                  <a:pt x="26285" y="65757"/>
                  <a:pt x="26283" y="65759"/>
                </a:cubicBezTo>
                <a:lnTo>
                  <a:pt x="26279" y="65760"/>
                </a:lnTo>
                <a:lnTo>
                  <a:pt x="26288" y="65752"/>
                </a:lnTo>
                <a:close/>
                <a:moveTo>
                  <a:pt x="25721" y="62900"/>
                </a:moveTo>
                <a:cubicBezTo>
                  <a:pt x="26374" y="63057"/>
                  <a:pt x="27068" y="63160"/>
                  <a:pt x="27768" y="63222"/>
                </a:cubicBezTo>
                <a:cubicBezTo>
                  <a:pt x="27197" y="64033"/>
                  <a:pt x="26616" y="64890"/>
                  <a:pt x="26027" y="65796"/>
                </a:cubicBezTo>
                <a:cubicBezTo>
                  <a:pt x="24690" y="65987"/>
                  <a:pt x="23355" y="66199"/>
                  <a:pt x="22023" y="66431"/>
                </a:cubicBezTo>
                <a:cubicBezTo>
                  <a:pt x="22832" y="65768"/>
                  <a:pt x="24163" y="64476"/>
                  <a:pt x="25721" y="62900"/>
                </a:cubicBezTo>
                <a:close/>
                <a:moveTo>
                  <a:pt x="35209" y="65015"/>
                </a:moveTo>
                <a:lnTo>
                  <a:pt x="35208" y="65016"/>
                </a:lnTo>
                <a:cubicBezTo>
                  <a:pt x="36108" y="65301"/>
                  <a:pt x="37211" y="65748"/>
                  <a:pt x="38424" y="66292"/>
                </a:cubicBezTo>
                <a:cubicBezTo>
                  <a:pt x="37361" y="66725"/>
                  <a:pt x="36193" y="66953"/>
                  <a:pt x="34994" y="67118"/>
                </a:cubicBezTo>
                <a:cubicBezTo>
                  <a:pt x="33152" y="66072"/>
                  <a:pt x="31914" y="65667"/>
                  <a:pt x="31144" y="65520"/>
                </a:cubicBezTo>
                <a:cubicBezTo>
                  <a:pt x="32496" y="65326"/>
                  <a:pt x="33850" y="65158"/>
                  <a:pt x="35209" y="65015"/>
                </a:cubicBezTo>
                <a:close/>
                <a:moveTo>
                  <a:pt x="22115" y="60487"/>
                </a:moveTo>
                <a:cubicBezTo>
                  <a:pt x="22392" y="60976"/>
                  <a:pt x="22721" y="61393"/>
                  <a:pt x="23111" y="61716"/>
                </a:cubicBezTo>
                <a:cubicBezTo>
                  <a:pt x="23283" y="61857"/>
                  <a:pt x="23465" y="61986"/>
                  <a:pt x="23655" y="62099"/>
                </a:cubicBezTo>
                <a:cubicBezTo>
                  <a:pt x="22696" y="63534"/>
                  <a:pt x="21907" y="65026"/>
                  <a:pt x="21393" y="66545"/>
                </a:cubicBezTo>
                <a:cubicBezTo>
                  <a:pt x="20340" y="66735"/>
                  <a:pt x="19291" y="66937"/>
                  <a:pt x="18243" y="67153"/>
                </a:cubicBezTo>
                <a:cubicBezTo>
                  <a:pt x="18272" y="66983"/>
                  <a:pt x="18302" y="66811"/>
                  <a:pt x="18328" y="66643"/>
                </a:cubicBezTo>
                <a:cubicBezTo>
                  <a:pt x="18338" y="66584"/>
                  <a:pt x="18348" y="66523"/>
                  <a:pt x="18377" y="66472"/>
                </a:cubicBezTo>
                <a:cubicBezTo>
                  <a:pt x="18481" y="66291"/>
                  <a:pt x="18794" y="66270"/>
                  <a:pt x="18829" y="66063"/>
                </a:cubicBezTo>
                <a:cubicBezTo>
                  <a:pt x="18842" y="65982"/>
                  <a:pt x="18802" y="65897"/>
                  <a:pt x="18818" y="65816"/>
                </a:cubicBezTo>
                <a:cubicBezTo>
                  <a:pt x="18829" y="65756"/>
                  <a:pt x="18869" y="65706"/>
                  <a:pt x="18904" y="65656"/>
                </a:cubicBezTo>
                <a:cubicBezTo>
                  <a:pt x="19014" y="65500"/>
                  <a:pt x="19089" y="65323"/>
                  <a:pt x="19123" y="65135"/>
                </a:cubicBezTo>
                <a:cubicBezTo>
                  <a:pt x="19139" y="65047"/>
                  <a:pt x="19134" y="64941"/>
                  <a:pt x="19079" y="64878"/>
                </a:cubicBezTo>
                <a:cubicBezTo>
                  <a:pt x="19964" y="63672"/>
                  <a:pt x="21023" y="62169"/>
                  <a:pt x="22115" y="60487"/>
                </a:cubicBezTo>
                <a:close/>
                <a:moveTo>
                  <a:pt x="30293" y="65647"/>
                </a:moveTo>
                <a:cubicBezTo>
                  <a:pt x="31004" y="66258"/>
                  <a:pt x="31707" y="66853"/>
                  <a:pt x="32402" y="67430"/>
                </a:cubicBezTo>
                <a:cubicBezTo>
                  <a:pt x="31147" y="67585"/>
                  <a:pt x="29913" y="67785"/>
                  <a:pt x="28779" y="68189"/>
                </a:cubicBezTo>
                <a:cubicBezTo>
                  <a:pt x="27830" y="67535"/>
                  <a:pt x="26847" y="66929"/>
                  <a:pt x="25833" y="66386"/>
                </a:cubicBezTo>
                <a:cubicBezTo>
                  <a:pt x="26227" y="66316"/>
                  <a:pt x="26620" y="66242"/>
                  <a:pt x="27014" y="66174"/>
                </a:cubicBezTo>
                <a:cubicBezTo>
                  <a:pt x="28105" y="65984"/>
                  <a:pt x="29198" y="65811"/>
                  <a:pt x="30293" y="65647"/>
                </a:cubicBezTo>
                <a:close/>
                <a:moveTo>
                  <a:pt x="25594" y="66430"/>
                </a:moveTo>
                <a:cubicBezTo>
                  <a:pt x="26121" y="67184"/>
                  <a:pt x="26724" y="67990"/>
                  <a:pt x="27386" y="68829"/>
                </a:cubicBezTo>
                <a:lnTo>
                  <a:pt x="27386" y="68830"/>
                </a:lnTo>
                <a:cubicBezTo>
                  <a:pt x="27110" y="68991"/>
                  <a:pt x="26845" y="69173"/>
                  <a:pt x="26595" y="69373"/>
                </a:cubicBezTo>
                <a:cubicBezTo>
                  <a:pt x="26118" y="69753"/>
                  <a:pt x="25708" y="70197"/>
                  <a:pt x="25309" y="70657"/>
                </a:cubicBezTo>
                <a:cubicBezTo>
                  <a:pt x="23839" y="69217"/>
                  <a:pt x="22303" y="68077"/>
                  <a:pt x="20730" y="67411"/>
                </a:cubicBezTo>
                <a:cubicBezTo>
                  <a:pt x="22344" y="67053"/>
                  <a:pt x="23966" y="66725"/>
                  <a:pt x="25594" y="66430"/>
                </a:cubicBezTo>
                <a:close/>
                <a:moveTo>
                  <a:pt x="20258" y="67513"/>
                </a:moveTo>
                <a:cubicBezTo>
                  <a:pt x="21138" y="69237"/>
                  <a:pt x="22168" y="71023"/>
                  <a:pt x="23282" y="72812"/>
                </a:cubicBezTo>
                <a:cubicBezTo>
                  <a:pt x="22637" y="73348"/>
                  <a:pt x="21923" y="73800"/>
                  <a:pt x="21192" y="74229"/>
                </a:cubicBezTo>
                <a:cubicBezTo>
                  <a:pt x="20470" y="73457"/>
                  <a:pt x="19721" y="72696"/>
                  <a:pt x="18947" y="71955"/>
                </a:cubicBezTo>
                <a:cubicBezTo>
                  <a:pt x="19067" y="71815"/>
                  <a:pt x="19064" y="71562"/>
                  <a:pt x="18902" y="71458"/>
                </a:cubicBezTo>
                <a:cubicBezTo>
                  <a:pt x="19041" y="71309"/>
                  <a:pt x="19001" y="71033"/>
                  <a:pt x="18824" y="70929"/>
                </a:cubicBezTo>
                <a:cubicBezTo>
                  <a:pt x="18913" y="70889"/>
                  <a:pt x="18958" y="70789"/>
                  <a:pt x="18928" y="70697"/>
                </a:cubicBezTo>
                <a:cubicBezTo>
                  <a:pt x="18903" y="70616"/>
                  <a:pt x="18828" y="70564"/>
                  <a:pt x="18747" y="70564"/>
                </a:cubicBezTo>
                <a:cubicBezTo>
                  <a:pt x="18735" y="70564"/>
                  <a:pt x="18723" y="70565"/>
                  <a:pt x="18711" y="70567"/>
                </a:cubicBezTo>
                <a:cubicBezTo>
                  <a:pt x="18750" y="70487"/>
                  <a:pt x="18776" y="70395"/>
                  <a:pt x="18750" y="70310"/>
                </a:cubicBezTo>
                <a:cubicBezTo>
                  <a:pt x="18728" y="70239"/>
                  <a:pt x="18657" y="70180"/>
                  <a:pt x="18586" y="70180"/>
                </a:cubicBezTo>
                <a:cubicBezTo>
                  <a:pt x="18572" y="70180"/>
                  <a:pt x="18558" y="70182"/>
                  <a:pt x="18544" y="70187"/>
                </a:cubicBezTo>
                <a:cubicBezTo>
                  <a:pt x="18612" y="70124"/>
                  <a:pt x="18604" y="70010"/>
                  <a:pt x="18554" y="69931"/>
                </a:cubicBezTo>
                <a:cubicBezTo>
                  <a:pt x="18503" y="69854"/>
                  <a:pt x="18420" y="69805"/>
                  <a:pt x="18340" y="69759"/>
                </a:cubicBezTo>
                <a:cubicBezTo>
                  <a:pt x="18179" y="69665"/>
                  <a:pt x="18018" y="69571"/>
                  <a:pt x="17856" y="69477"/>
                </a:cubicBezTo>
                <a:cubicBezTo>
                  <a:pt x="17932" y="68997"/>
                  <a:pt x="18016" y="68508"/>
                  <a:pt x="18099" y="68021"/>
                </a:cubicBezTo>
                <a:lnTo>
                  <a:pt x="18099" y="68020"/>
                </a:lnTo>
                <a:cubicBezTo>
                  <a:pt x="18817" y="67845"/>
                  <a:pt x="19537" y="67676"/>
                  <a:pt x="20258" y="67513"/>
                </a:cubicBezTo>
                <a:close/>
                <a:moveTo>
                  <a:pt x="17969" y="74840"/>
                </a:moveTo>
                <a:lnTo>
                  <a:pt x="17969" y="74840"/>
                </a:lnTo>
                <a:cubicBezTo>
                  <a:pt x="18164" y="75153"/>
                  <a:pt x="18366" y="75470"/>
                  <a:pt x="18574" y="75790"/>
                </a:cubicBezTo>
                <a:cubicBezTo>
                  <a:pt x="18339" y="75947"/>
                  <a:pt x="18108" y="76109"/>
                  <a:pt x="17887" y="76280"/>
                </a:cubicBezTo>
                <a:cubicBezTo>
                  <a:pt x="17888" y="76273"/>
                  <a:pt x="17891" y="76264"/>
                  <a:pt x="17892" y="76256"/>
                </a:cubicBezTo>
                <a:cubicBezTo>
                  <a:pt x="17962" y="75938"/>
                  <a:pt x="18031" y="75615"/>
                  <a:pt x="18021" y="75289"/>
                </a:cubicBezTo>
                <a:cubicBezTo>
                  <a:pt x="18015" y="75138"/>
                  <a:pt x="17998" y="74988"/>
                  <a:pt x="17969" y="74840"/>
                </a:cubicBezTo>
                <a:close/>
                <a:moveTo>
                  <a:pt x="32089" y="85274"/>
                </a:moveTo>
                <a:cubicBezTo>
                  <a:pt x="32418" y="85697"/>
                  <a:pt x="32741" y="86109"/>
                  <a:pt x="33057" y="86508"/>
                </a:cubicBezTo>
                <a:lnTo>
                  <a:pt x="33056" y="86509"/>
                </a:lnTo>
                <a:cubicBezTo>
                  <a:pt x="32517" y="87190"/>
                  <a:pt x="32047" y="87917"/>
                  <a:pt x="31688" y="88588"/>
                </a:cubicBezTo>
                <a:cubicBezTo>
                  <a:pt x="31410" y="88107"/>
                  <a:pt x="31105" y="87592"/>
                  <a:pt x="30775" y="87049"/>
                </a:cubicBezTo>
                <a:cubicBezTo>
                  <a:pt x="31172" y="86466"/>
                  <a:pt x="31610" y="85872"/>
                  <a:pt x="32089" y="85274"/>
                </a:cubicBezTo>
                <a:close/>
                <a:moveTo>
                  <a:pt x="36297" y="90512"/>
                </a:moveTo>
                <a:cubicBezTo>
                  <a:pt x="36738" y="91044"/>
                  <a:pt x="37126" y="91506"/>
                  <a:pt x="37452" y="91892"/>
                </a:cubicBezTo>
                <a:cubicBezTo>
                  <a:pt x="36116" y="93499"/>
                  <a:pt x="35156" y="94632"/>
                  <a:pt x="34509" y="94632"/>
                </a:cubicBezTo>
                <a:cubicBezTo>
                  <a:pt x="34399" y="94632"/>
                  <a:pt x="34299" y="94599"/>
                  <a:pt x="34207" y="94531"/>
                </a:cubicBezTo>
                <a:cubicBezTo>
                  <a:pt x="33756" y="94200"/>
                  <a:pt x="34556" y="92390"/>
                  <a:pt x="36296" y="90512"/>
                </a:cubicBezTo>
                <a:close/>
                <a:moveTo>
                  <a:pt x="22407" y="90083"/>
                </a:moveTo>
                <a:cubicBezTo>
                  <a:pt x="22896" y="90751"/>
                  <a:pt x="23368" y="91383"/>
                  <a:pt x="23812" y="91969"/>
                </a:cubicBezTo>
                <a:cubicBezTo>
                  <a:pt x="23651" y="94294"/>
                  <a:pt x="23350" y="95513"/>
                  <a:pt x="22659" y="95725"/>
                </a:cubicBezTo>
                <a:cubicBezTo>
                  <a:pt x="22631" y="95734"/>
                  <a:pt x="22601" y="95738"/>
                  <a:pt x="22571" y="95738"/>
                </a:cubicBezTo>
                <a:cubicBezTo>
                  <a:pt x="21966" y="95738"/>
                  <a:pt x="20951" y="94057"/>
                  <a:pt x="22192" y="90140"/>
                </a:cubicBezTo>
                <a:lnTo>
                  <a:pt x="22407" y="90083"/>
                </a:lnTo>
                <a:close/>
                <a:moveTo>
                  <a:pt x="29975" y="88301"/>
                </a:moveTo>
                <a:cubicBezTo>
                  <a:pt x="30424" y="88760"/>
                  <a:pt x="30841" y="89196"/>
                  <a:pt x="31218" y="89598"/>
                </a:cubicBezTo>
                <a:cubicBezTo>
                  <a:pt x="30238" y="92009"/>
                  <a:pt x="29252" y="95776"/>
                  <a:pt x="28146" y="95776"/>
                </a:cubicBezTo>
                <a:cubicBezTo>
                  <a:pt x="28085" y="95776"/>
                  <a:pt x="28025" y="95765"/>
                  <a:pt x="27963" y="95741"/>
                </a:cubicBezTo>
                <a:lnTo>
                  <a:pt x="27963" y="95742"/>
                </a:lnTo>
                <a:cubicBezTo>
                  <a:pt x="27146" y="95431"/>
                  <a:pt x="27622" y="92221"/>
                  <a:pt x="29975" y="88301"/>
                </a:cubicBezTo>
                <a:close/>
                <a:moveTo>
                  <a:pt x="16593" y="95117"/>
                </a:moveTo>
                <a:cubicBezTo>
                  <a:pt x="16777" y="95347"/>
                  <a:pt x="16955" y="95561"/>
                  <a:pt x="17127" y="95761"/>
                </a:cubicBezTo>
                <a:cubicBezTo>
                  <a:pt x="17320" y="98247"/>
                  <a:pt x="17069" y="97724"/>
                  <a:pt x="16709" y="98040"/>
                </a:cubicBezTo>
                <a:cubicBezTo>
                  <a:pt x="16691" y="98056"/>
                  <a:pt x="16668" y="98063"/>
                  <a:pt x="16640" y="98063"/>
                </a:cubicBezTo>
                <a:cubicBezTo>
                  <a:pt x="16550" y="98063"/>
                  <a:pt x="16414" y="97978"/>
                  <a:pt x="16252" y="97813"/>
                </a:cubicBezTo>
                <a:cubicBezTo>
                  <a:pt x="16316" y="96909"/>
                  <a:pt x="16430" y="96009"/>
                  <a:pt x="16593" y="95117"/>
                </a:cubicBezTo>
                <a:close/>
                <a:moveTo>
                  <a:pt x="23780" y="106777"/>
                </a:moveTo>
                <a:cubicBezTo>
                  <a:pt x="24158" y="106777"/>
                  <a:pt x="24691" y="107214"/>
                  <a:pt x="25348" y="107963"/>
                </a:cubicBezTo>
                <a:cubicBezTo>
                  <a:pt x="25450" y="108079"/>
                  <a:pt x="25611" y="108270"/>
                  <a:pt x="25821" y="108513"/>
                </a:cubicBezTo>
                <a:cubicBezTo>
                  <a:pt x="25529" y="108563"/>
                  <a:pt x="25301" y="108605"/>
                  <a:pt x="25180" y="108629"/>
                </a:cubicBezTo>
                <a:cubicBezTo>
                  <a:pt x="25119" y="108640"/>
                  <a:pt x="25066" y="108677"/>
                  <a:pt x="25032" y="108729"/>
                </a:cubicBezTo>
                <a:cubicBezTo>
                  <a:pt x="24934" y="108886"/>
                  <a:pt x="24701" y="109263"/>
                  <a:pt x="24406" y="109800"/>
                </a:cubicBezTo>
                <a:cubicBezTo>
                  <a:pt x="22736" y="107669"/>
                  <a:pt x="23210" y="107110"/>
                  <a:pt x="23519" y="106866"/>
                </a:cubicBezTo>
                <a:cubicBezTo>
                  <a:pt x="23595" y="106806"/>
                  <a:pt x="23683" y="106777"/>
                  <a:pt x="23780" y="106777"/>
                </a:cubicBezTo>
                <a:close/>
                <a:moveTo>
                  <a:pt x="30021" y="112614"/>
                </a:moveTo>
                <a:cubicBezTo>
                  <a:pt x="30522" y="112995"/>
                  <a:pt x="31037" y="113341"/>
                  <a:pt x="31552" y="113623"/>
                </a:cubicBezTo>
                <a:cubicBezTo>
                  <a:pt x="31359" y="114064"/>
                  <a:pt x="31188" y="114505"/>
                  <a:pt x="31042" y="114936"/>
                </a:cubicBezTo>
                <a:cubicBezTo>
                  <a:pt x="30467" y="114701"/>
                  <a:pt x="29906" y="114433"/>
                  <a:pt x="29361" y="114131"/>
                </a:cubicBezTo>
                <a:cubicBezTo>
                  <a:pt x="29563" y="113635"/>
                  <a:pt x="29783" y="113128"/>
                  <a:pt x="30021" y="112614"/>
                </a:cubicBezTo>
                <a:close/>
                <a:moveTo>
                  <a:pt x="30450" y="117362"/>
                </a:moveTo>
                <a:cubicBezTo>
                  <a:pt x="29947" y="120488"/>
                  <a:pt x="29708" y="124894"/>
                  <a:pt x="28374" y="124894"/>
                </a:cubicBezTo>
                <a:cubicBezTo>
                  <a:pt x="28343" y="124894"/>
                  <a:pt x="28310" y="124892"/>
                  <a:pt x="28278" y="124887"/>
                </a:cubicBezTo>
                <a:cubicBezTo>
                  <a:pt x="27433" y="124757"/>
                  <a:pt x="27115" y="122123"/>
                  <a:pt x="28011" y="118326"/>
                </a:cubicBezTo>
                <a:cubicBezTo>
                  <a:pt x="28849" y="118076"/>
                  <a:pt x="29666" y="117753"/>
                  <a:pt x="30450" y="117362"/>
                </a:cubicBezTo>
                <a:close/>
                <a:moveTo>
                  <a:pt x="20336" y="118655"/>
                </a:moveTo>
                <a:lnTo>
                  <a:pt x="20336" y="118655"/>
                </a:lnTo>
                <a:cubicBezTo>
                  <a:pt x="20915" y="118774"/>
                  <a:pt x="21501" y="118859"/>
                  <a:pt x="22091" y="118913"/>
                </a:cubicBezTo>
                <a:cubicBezTo>
                  <a:pt x="22890" y="123362"/>
                  <a:pt x="23084" y="125654"/>
                  <a:pt x="22125" y="126189"/>
                </a:cubicBezTo>
                <a:cubicBezTo>
                  <a:pt x="22071" y="126220"/>
                  <a:pt x="22007" y="126235"/>
                  <a:pt x="21937" y="126235"/>
                </a:cubicBezTo>
                <a:cubicBezTo>
                  <a:pt x="21141" y="126235"/>
                  <a:pt x="19511" y="124196"/>
                  <a:pt x="20336" y="118655"/>
                </a:cubicBezTo>
                <a:close/>
                <a:moveTo>
                  <a:pt x="16158" y="129259"/>
                </a:moveTo>
                <a:cubicBezTo>
                  <a:pt x="16158" y="129263"/>
                  <a:pt x="16159" y="129267"/>
                  <a:pt x="16159" y="129271"/>
                </a:cubicBezTo>
                <a:lnTo>
                  <a:pt x="16152" y="129266"/>
                </a:lnTo>
                <a:cubicBezTo>
                  <a:pt x="16155" y="129263"/>
                  <a:pt x="16156" y="129261"/>
                  <a:pt x="16158" y="129259"/>
                </a:cubicBezTo>
                <a:close/>
                <a:moveTo>
                  <a:pt x="17274" y="137056"/>
                </a:moveTo>
                <a:cubicBezTo>
                  <a:pt x="17860" y="137056"/>
                  <a:pt x="18033" y="137421"/>
                  <a:pt x="18052" y="137467"/>
                </a:cubicBezTo>
                <a:cubicBezTo>
                  <a:pt x="18054" y="137471"/>
                  <a:pt x="18054" y="137471"/>
                  <a:pt x="18056" y="137477"/>
                </a:cubicBezTo>
                <a:cubicBezTo>
                  <a:pt x="18088" y="137569"/>
                  <a:pt x="18476" y="138902"/>
                  <a:pt x="15512" y="140556"/>
                </a:cubicBezTo>
                <a:cubicBezTo>
                  <a:pt x="15305" y="140673"/>
                  <a:pt x="15107" y="140808"/>
                  <a:pt x="14922" y="140959"/>
                </a:cubicBezTo>
                <a:cubicBezTo>
                  <a:pt x="14886" y="140852"/>
                  <a:pt x="14821" y="140711"/>
                  <a:pt x="14731" y="140658"/>
                </a:cubicBezTo>
                <a:lnTo>
                  <a:pt x="14731" y="140658"/>
                </a:lnTo>
                <a:cubicBezTo>
                  <a:pt x="14735" y="140658"/>
                  <a:pt x="14739" y="140658"/>
                  <a:pt x="14744" y="140658"/>
                </a:cubicBezTo>
                <a:cubicBezTo>
                  <a:pt x="14863" y="140658"/>
                  <a:pt x="14983" y="140601"/>
                  <a:pt x="15047" y="140500"/>
                </a:cubicBezTo>
                <a:cubicBezTo>
                  <a:pt x="15133" y="140365"/>
                  <a:pt x="15110" y="140171"/>
                  <a:pt x="14996" y="140060"/>
                </a:cubicBezTo>
                <a:lnTo>
                  <a:pt x="14996" y="140060"/>
                </a:lnTo>
                <a:cubicBezTo>
                  <a:pt x="15008" y="140061"/>
                  <a:pt x="15019" y="140062"/>
                  <a:pt x="15031" y="140062"/>
                </a:cubicBezTo>
                <a:cubicBezTo>
                  <a:pt x="15168" y="140062"/>
                  <a:pt x="15302" y="139964"/>
                  <a:pt x="15340" y="139830"/>
                </a:cubicBezTo>
                <a:cubicBezTo>
                  <a:pt x="15381" y="139686"/>
                  <a:pt x="15301" y="139517"/>
                  <a:pt x="15163" y="139456"/>
                </a:cubicBezTo>
                <a:lnTo>
                  <a:pt x="15163" y="139456"/>
                </a:lnTo>
                <a:cubicBezTo>
                  <a:pt x="15186" y="139460"/>
                  <a:pt x="15209" y="139462"/>
                  <a:pt x="15231" y="139462"/>
                </a:cubicBezTo>
                <a:cubicBezTo>
                  <a:pt x="15395" y="139462"/>
                  <a:pt x="15558" y="139365"/>
                  <a:pt x="15631" y="139217"/>
                </a:cubicBezTo>
                <a:cubicBezTo>
                  <a:pt x="15715" y="139050"/>
                  <a:pt x="15674" y="138829"/>
                  <a:pt x="15537" y="138701"/>
                </a:cubicBezTo>
                <a:cubicBezTo>
                  <a:pt x="15713" y="138699"/>
                  <a:pt x="15902" y="138625"/>
                  <a:pt x="15989" y="138470"/>
                </a:cubicBezTo>
                <a:cubicBezTo>
                  <a:pt x="16076" y="138316"/>
                  <a:pt x="16015" y="138082"/>
                  <a:pt x="15845" y="138031"/>
                </a:cubicBezTo>
                <a:cubicBezTo>
                  <a:pt x="15975" y="137994"/>
                  <a:pt x="16071" y="137881"/>
                  <a:pt x="16086" y="137745"/>
                </a:cubicBezTo>
                <a:cubicBezTo>
                  <a:pt x="16096" y="137637"/>
                  <a:pt x="16044" y="137530"/>
                  <a:pt x="15959" y="137463"/>
                </a:cubicBezTo>
                <a:cubicBezTo>
                  <a:pt x="16539" y="137158"/>
                  <a:pt x="16964" y="137056"/>
                  <a:pt x="17274" y="137056"/>
                </a:cubicBezTo>
                <a:close/>
                <a:moveTo>
                  <a:pt x="26321" y="138704"/>
                </a:moveTo>
                <a:cubicBezTo>
                  <a:pt x="26767" y="138704"/>
                  <a:pt x="27440" y="139070"/>
                  <a:pt x="28291" y="139702"/>
                </a:cubicBezTo>
                <a:cubicBezTo>
                  <a:pt x="29144" y="140336"/>
                  <a:pt x="32863" y="143315"/>
                  <a:pt x="36334" y="144534"/>
                </a:cubicBezTo>
                <a:lnTo>
                  <a:pt x="36334" y="144536"/>
                </a:lnTo>
                <a:cubicBezTo>
                  <a:pt x="36164" y="144712"/>
                  <a:pt x="35999" y="144892"/>
                  <a:pt x="35843" y="145071"/>
                </a:cubicBezTo>
                <a:cubicBezTo>
                  <a:pt x="35576" y="145378"/>
                  <a:pt x="35323" y="145697"/>
                  <a:pt x="35082" y="146023"/>
                </a:cubicBezTo>
                <a:cubicBezTo>
                  <a:pt x="33433" y="145584"/>
                  <a:pt x="31488" y="144830"/>
                  <a:pt x="29617" y="143535"/>
                </a:cubicBezTo>
                <a:cubicBezTo>
                  <a:pt x="25010" y="140351"/>
                  <a:pt x="25540" y="139321"/>
                  <a:pt x="25898" y="138887"/>
                </a:cubicBezTo>
                <a:cubicBezTo>
                  <a:pt x="26000" y="138763"/>
                  <a:pt x="26143" y="138704"/>
                  <a:pt x="26321" y="138704"/>
                </a:cubicBezTo>
                <a:close/>
                <a:moveTo>
                  <a:pt x="32124" y="151927"/>
                </a:moveTo>
                <a:lnTo>
                  <a:pt x="32124" y="151927"/>
                </a:lnTo>
                <a:cubicBezTo>
                  <a:pt x="30625" y="156170"/>
                  <a:pt x="30521" y="159496"/>
                  <a:pt x="30598" y="161134"/>
                </a:cubicBezTo>
                <a:cubicBezTo>
                  <a:pt x="30594" y="161117"/>
                  <a:pt x="30591" y="161099"/>
                  <a:pt x="30589" y="161082"/>
                </a:cubicBezTo>
                <a:lnTo>
                  <a:pt x="30486" y="161095"/>
                </a:lnTo>
                <a:cubicBezTo>
                  <a:pt x="30504" y="161258"/>
                  <a:pt x="30528" y="161421"/>
                  <a:pt x="30547" y="161584"/>
                </a:cubicBezTo>
                <a:cubicBezTo>
                  <a:pt x="30290" y="160468"/>
                  <a:pt x="29416" y="156684"/>
                  <a:pt x="28512" y="153008"/>
                </a:cubicBezTo>
                <a:cubicBezTo>
                  <a:pt x="29750" y="152770"/>
                  <a:pt x="30960" y="152408"/>
                  <a:pt x="32124" y="151927"/>
                </a:cubicBezTo>
                <a:close/>
                <a:moveTo>
                  <a:pt x="22612" y="153201"/>
                </a:moveTo>
                <a:lnTo>
                  <a:pt x="22612" y="153201"/>
                </a:lnTo>
                <a:cubicBezTo>
                  <a:pt x="23382" y="153296"/>
                  <a:pt x="24158" y="153343"/>
                  <a:pt x="24933" y="153343"/>
                </a:cubicBezTo>
                <a:cubicBezTo>
                  <a:pt x="25266" y="153343"/>
                  <a:pt x="25598" y="153335"/>
                  <a:pt x="25930" y="153317"/>
                </a:cubicBezTo>
                <a:cubicBezTo>
                  <a:pt x="26759" y="155627"/>
                  <a:pt x="28200" y="158454"/>
                  <a:pt x="30580" y="161854"/>
                </a:cubicBezTo>
                <a:cubicBezTo>
                  <a:pt x="30696" y="162814"/>
                  <a:pt x="30826" y="163771"/>
                  <a:pt x="30970" y="164728"/>
                </a:cubicBezTo>
                <a:cubicBezTo>
                  <a:pt x="30951" y="164704"/>
                  <a:pt x="30929" y="164678"/>
                  <a:pt x="30906" y="164649"/>
                </a:cubicBezTo>
                <a:cubicBezTo>
                  <a:pt x="29854" y="163338"/>
                  <a:pt x="25354" y="157664"/>
                  <a:pt x="22612" y="153201"/>
                </a:cubicBezTo>
                <a:close/>
                <a:moveTo>
                  <a:pt x="45426" y="159099"/>
                </a:moveTo>
                <a:cubicBezTo>
                  <a:pt x="45828" y="160607"/>
                  <a:pt x="46257" y="162098"/>
                  <a:pt x="46699" y="163550"/>
                </a:cubicBezTo>
                <a:cubicBezTo>
                  <a:pt x="45855" y="164101"/>
                  <a:pt x="45009" y="164676"/>
                  <a:pt x="44173" y="165274"/>
                </a:cubicBezTo>
                <a:cubicBezTo>
                  <a:pt x="43212" y="164281"/>
                  <a:pt x="42262" y="163620"/>
                  <a:pt x="41575" y="163214"/>
                </a:cubicBezTo>
                <a:cubicBezTo>
                  <a:pt x="42896" y="161836"/>
                  <a:pt x="44199" y="160440"/>
                  <a:pt x="45426" y="159099"/>
                </a:cubicBezTo>
                <a:close/>
                <a:moveTo>
                  <a:pt x="50938" y="164082"/>
                </a:moveTo>
                <a:lnTo>
                  <a:pt x="50938" y="164083"/>
                </a:lnTo>
                <a:cubicBezTo>
                  <a:pt x="51088" y="164690"/>
                  <a:pt x="51261" y="165406"/>
                  <a:pt x="51450" y="166201"/>
                </a:cubicBezTo>
                <a:cubicBezTo>
                  <a:pt x="51184" y="166395"/>
                  <a:pt x="50913" y="166595"/>
                  <a:pt x="50638" y="166800"/>
                </a:cubicBezTo>
                <a:cubicBezTo>
                  <a:pt x="50431" y="166121"/>
                  <a:pt x="50217" y="165490"/>
                  <a:pt x="49995" y="164909"/>
                </a:cubicBezTo>
                <a:cubicBezTo>
                  <a:pt x="50315" y="164629"/>
                  <a:pt x="50630" y="164354"/>
                  <a:pt x="50938" y="164082"/>
                </a:cubicBezTo>
                <a:close/>
                <a:moveTo>
                  <a:pt x="15231" y="150482"/>
                </a:moveTo>
                <a:cubicBezTo>
                  <a:pt x="15936" y="151042"/>
                  <a:pt x="16807" y="151553"/>
                  <a:pt x="17880" y="151985"/>
                </a:cubicBezTo>
                <a:cubicBezTo>
                  <a:pt x="19005" y="152437"/>
                  <a:pt x="20172" y="152779"/>
                  <a:pt x="21363" y="153008"/>
                </a:cubicBezTo>
                <a:cubicBezTo>
                  <a:pt x="21808" y="156047"/>
                  <a:pt x="23660" y="161484"/>
                  <a:pt x="30989" y="164863"/>
                </a:cubicBezTo>
                <a:cubicBezTo>
                  <a:pt x="31031" y="165148"/>
                  <a:pt x="31081" y="165430"/>
                  <a:pt x="31127" y="165714"/>
                </a:cubicBezTo>
                <a:cubicBezTo>
                  <a:pt x="30272" y="166142"/>
                  <a:pt x="29447" y="166598"/>
                  <a:pt x="28703" y="167133"/>
                </a:cubicBezTo>
                <a:cubicBezTo>
                  <a:pt x="25410" y="163527"/>
                  <a:pt x="20256" y="158144"/>
                  <a:pt x="14601" y="153220"/>
                </a:cubicBezTo>
                <a:cubicBezTo>
                  <a:pt x="14565" y="153004"/>
                  <a:pt x="14484" y="152800"/>
                  <a:pt x="14361" y="152620"/>
                </a:cubicBezTo>
                <a:lnTo>
                  <a:pt x="14361" y="152620"/>
                </a:lnTo>
                <a:cubicBezTo>
                  <a:pt x="14390" y="152627"/>
                  <a:pt x="14419" y="152631"/>
                  <a:pt x="14448" y="152631"/>
                </a:cubicBezTo>
                <a:cubicBezTo>
                  <a:pt x="14586" y="152631"/>
                  <a:pt x="14723" y="152550"/>
                  <a:pt x="14782" y="152425"/>
                </a:cubicBezTo>
                <a:cubicBezTo>
                  <a:pt x="14852" y="152273"/>
                  <a:pt x="14800" y="152074"/>
                  <a:pt x="14664" y="151977"/>
                </a:cubicBezTo>
                <a:cubicBezTo>
                  <a:pt x="14839" y="151965"/>
                  <a:pt x="14991" y="151851"/>
                  <a:pt x="15049" y="151687"/>
                </a:cubicBezTo>
                <a:cubicBezTo>
                  <a:pt x="15108" y="151522"/>
                  <a:pt x="15063" y="151337"/>
                  <a:pt x="14935" y="151217"/>
                </a:cubicBezTo>
                <a:lnTo>
                  <a:pt x="14935" y="151217"/>
                </a:lnTo>
                <a:cubicBezTo>
                  <a:pt x="14955" y="151221"/>
                  <a:pt x="14974" y="151223"/>
                  <a:pt x="14994" y="151223"/>
                </a:cubicBezTo>
                <a:cubicBezTo>
                  <a:pt x="15135" y="151223"/>
                  <a:pt x="15274" y="151125"/>
                  <a:pt x="15313" y="150988"/>
                </a:cubicBezTo>
                <a:cubicBezTo>
                  <a:pt x="15358" y="150832"/>
                  <a:pt x="15267" y="150650"/>
                  <a:pt x="15114" y="150593"/>
                </a:cubicBezTo>
                <a:cubicBezTo>
                  <a:pt x="15161" y="150565"/>
                  <a:pt x="15201" y="150528"/>
                  <a:pt x="15231" y="150482"/>
                </a:cubicBezTo>
                <a:close/>
                <a:moveTo>
                  <a:pt x="41200" y="163603"/>
                </a:moveTo>
                <a:cubicBezTo>
                  <a:pt x="41732" y="164385"/>
                  <a:pt x="42289" y="165288"/>
                  <a:pt x="42844" y="166250"/>
                </a:cubicBezTo>
                <a:cubicBezTo>
                  <a:pt x="42196" y="166740"/>
                  <a:pt x="41561" y="167242"/>
                  <a:pt x="40946" y="167755"/>
                </a:cubicBezTo>
                <a:cubicBezTo>
                  <a:pt x="40243" y="166996"/>
                  <a:pt x="39574" y="166384"/>
                  <a:pt x="38949" y="165895"/>
                </a:cubicBezTo>
                <a:cubicBezTo>
                  <a:pt x="39697" y="165149"/>
                  <a:pt x="40451" y="164380"/>
                  <a:pt x="41200" y="163603"/>
                </a:cubicBezTo>
                <a:close/>
                <a:moveTo>
                  <a:pt x="47741" y="166838"/>
                </a:moveTo>
                <a:cubicBezTo>
                  <a:pt x="47936" y="167433"/>
                  <a:pt x="48132" y="168016"/>
                  <a:pt x="48327" y="168586"/>
                </a:cubicBezTo>
                <a:cubicBezTo>
                  <a:pt x="47884" y="168941"/>
                  <a:pt x="47436" y="169307"/>
                  <a:pt x="46983" y="169685"/>
                </a:cubicBezTo>
                <a:cubicBezTo>
                  <a:pt x="46771" y="169138"/>
                  <a:pt x="46523" y="168603"/>
                  <a:pt x="46241" y="168086"/>
                </a:cubicBezTo>
                <a:cubicBezTo>
                  <a:pt x="46749" y="167669"/>
                  <a:pt x="47249" y="167252"/>
                  <a:pt x="47741" y="166838"/>
                </a:cubicBezTo>
                <a:close/>
                <a:moveTo>
                  <a:pt x="38665" y="168832"/>
                </a:moveTo>
                <a:cubicBezTo>
                  <a:pt x="38843" y="168984"/>
                  <a:pt x="39023" y="169137"/>
                  <a:pt x="39203" y="169290"/>
                </a:cubicBezTo>
                <a:cubicBezTo>
                  <a:pt x="38469" y="169976"/>
                  <a:pt x="37781" y="170675"/>
                  <a:pt x="37156" y="171386"/>
                </a:cubicBezTo>
                <a:cubicBezTo>
                  <a:pt x="37724" y="170559"/>
                  <a:pt x="38347" y="169761"/>
                  <a:pt x="38665" y="168832"/>
                </a:cubicBezTo>
                <a:close/>
                <a:moveTo>
                  <a:pt x="44589" y="169427"/>
                </a:moveTo>
                <a:cubicBezTo>
                  <a:pt x="44875" y="169970"/>
                  <a:pt x="45151" y="170507"/>
                  <a:pt x="45415" y="171030"/>
                </a:cubicBezTo>
                <a:cubicBezTo>
                  <a:pt x="45017" y="171380"/>
                  <a:pt x="44619" y="171739"/>
                  <a:pt x="44219" y="172107"/>
                </a:cubicBezTo>
                <a:cubicBezTo>
                  <a:pt x="43867" y="171548"/>
                  <a:pt x="43520" y="171026"/>
                  <a:pt x="43178" y="170541"/>
                </a:cubicBezTo>
                <a:cubicBezTo>
                  <a:pt x="43652" y="170171"/>
                  <a:pt x="44123" y="169801"/>
                  <a:pt x="44589" y="169427"/>
                </a:cubicBezTo>
                <a:close/>
                <a:moveTo>
                  <a:pt x="51997" y="168505"/>
                </a:moveTo>
                <a:lnTo>
                  <a:pt x="51997" y="168505"/>
                </a:lnTo>
                <a:cubicBezTo>
                  <a:pt x="52331" y="169912"/>
                  <a:pt x="52692" y="171430"/>
                  <a:pt x="53056" y="172934"/>
                </a:cubicBezTo>
                <a:cubicBezTo>
                  <a:pt x="52722" y="173087"/>
                  <a:pt x="52390" y="173237"/>
                  <a:pt x="52060" y="173383"/>
                </a:cubicBezTo>
                <a:cubicBezTo>
                  <a:pt x="51847" y="171905"/>
                  <a:pt x="51596" y="170565"/>
                  <a:pt x="51315" y="169348"/>
                </a:cubicBezTo>
                <a:cubicBezTo>
                  <a:pt x="51544" y="169061"/>
                  <a:pt x="51772" y="168778"/>
                  <a:pt x="51997" y="168505"/>
                </a:cubicBezTo>
                <a:close/>
                <a:moveTo>
                  <a:pt x="41875" y="171543"/>
                </a:moveTo>
                <a:cubicBezTo>
                  <a:pt x="42429" y="172005"/>
                  <a:pt x="42956" y="172446"/>
                  <a:pt x="43432" y="172841"/>
                </a:cubicBezTo>
                <a:cubicBezTo>
                  <a:pt x="43243" y="173021"/>
                  <a:pt x="43054" y="173202"/>
                  <a:pt x="42866" y="173385"/>
                </a:cubicBezTo>
                <a:cubicBezTo>
                  <a:pt x="42077" y="173081"/>
                  <a:pt x="41271" y="172820"/>
                  <a:pt x="40452" y="172606"/>
                </a:cubicBezTo>
                <a:cubicBezTo>
                  <a:pt x="40929" y="172257"/>
                  <a:pt x="41403" y="171902"/>
                  <a:pt x="41875" y="171543"/>
                </a:cubicBezTo>
                <a:close/>
                <a:moveTo>
                  <a:pt x="14384" y="154010"/>
                </a:moveTo>
                <a:cubicBezTo>
                  <a:pt x="14931" y="156244"/>
                  <a:pt x="17288" y="161613"/>
                  <a:pt x="27386" y="168279"/>
                </a:cubicBezTo>
                <a:cubicBezTo>
                  <a:pt x="27093" y="168591"/>
                  <a:pt x="26831" y="168930"/>
                  <a:pt x="26602" y="169291"/>
                </a:cubicBezTo>
                <a:cubicBezTo>
                  <a:pt x="26589" y="169310"/>
                  <a:pt x="26579" y="169331"/>
                  <a:pt x="26567" y="169351"/>
                </a:cubicBezTo>
                <a:cubicBezTo>
                  <a:pt x="21904" y="165391"/>
                  <a:pt x="16494" y="160975"/>
                  <a:pt x="15819" y="160246"/>
                </a:cubicBezTo>
                <a:cubicBezTo>
                  <a:pt x="15723" y="160143"/>
                  <a:pt x="15633" y="160034"/>
                  <a:pt x="15547" y="159923"/>
                </a:cubicBezTo>
                <a:cubicBezTo>
                  <a:pt x="13927" y="157853"/>
                  <a:pt x="13839" y="154600"/>
                  <a:pt x="13839" y="154599"/>
                </a:cubicBezTo>
                <a:lnTo>
                  <a:pt x="13839" y="154599"/>
                </a:lnTo>
                <a:cubicBezTo>
                  <a:pt x="13839" y="154600"/>
                  <a:pt x="13413" y="158545"/>
                  <a:pt x="15049" y="160883"/>
                </a:cubicBezTo>
                <a:cubicBezTo>
                  <a:pt x="16153" y="162460"/>
                  <a:pt x="20308" y="167780"/>
                  <a:pt x="25504" y="171702"/>
                </a:cubicBezTo>
                <a:cubicBezTo>
                  <a:pt x="25314" y="172190"/>
                  <a:pt x="25117" y="172675"/>
                  <a:pt x="24877" y="173138"/>
                </a:cubicBezTo>
                <a:cubicBezTo>
                  <a:pt x="24728" y="173419"/>
                  <a:pt x="24566" y="173693"/>
                  <a:pt x="24391" y="173957"/>
                </a:cubicBezTo>
                <a:cubicBezTo>
                  <a:pt x="22731" y="173106"/>
                  <a:pt x="20982" y="172288"/>
                  <a:pt x="19227" y="171597"/>
                </a:cubicBezTo>
                <a:cubicBezTo>
                  <a:pt x="17187" y="170793"/>
                  <a:pt x="15311" y="170106"/>
                  <a:pt x="13627" y="169506"/>
                </a:cubicBezTo>
                <a:cubicBezTo>
                  <a:pt x="13662" y="167539"/>
                  <a:pt x="13693" y="165579"/>
                  <a:pt x="13711" y="163640"/>
                </a:cubicBezTo>
                <a:cubicBezTo>
                  <a:pt x="13743" y="160547"/>
                  <a:pt x="13670" y="157352"/>
                  <a:pt x="13701" y="154259"/>
                </a:cubicBezTo>
                <a:lnTo>
                  <a:pt x="13701" y="154259"/>
                </a:lnTo>
                <a:cubicBezTo>
                  <a:pt x="13745" y="154269"/>
                  <a:pt x="13788" y="154273"/>
                  <a:pt x="13831" y="154273"/>
                </a:cubicBezTo>
                <a:cubicBezTo>
                  <a:pt x="14038" y="154273"/>
                  <a:pt x="14238" y="154168"/>
                  <a:pt x="14384" y="154010"/>
                </a:cubicBezTo>
                <a:close/>
                <a:moveTo>
                  <a:pt x="49426" y="171713"/>
                </a:moveTo>
                <a:cubicBezTo>
                  <a:pt x="49746" y="172598"/>
                  <a:pt x="50055" y="173435"/>
                  <a:pt x="50348" y="174208"/>
                </a:cubicBezTo>
                <a:cubicBezTo>
                  <a:pt x="49619" y="174603"/>
                  <a:pt x="48835" y="175077"/>
                  <a:pt x="48025" y="175601"/>
                </a:cubicBezTo>
                <a:cubicBezTo>
                  <a:pt x="48027" y="174855"/>
                  <a:pt x="47981" y="174110"/>
                  <a:pt x="47892" y="173370"/>
                </a:cubicBezTo>
                <a:cubicBezTo>
                  <a:pt x="48431" y="172825"/>
                  <a:pt x="48945" y="172273"/>
                  <a:pt x="49426" y="171713"/>
                </a:cubicBezTo>
                <a:close/>
                <a:moveTo>
                  <a:pt x="46998" y="174246"/>
                </a:moveTo>
                <a:cubicBezTo>
                  <a:pt x="47305" y="174887"/>
                  <a:pt x="47554" y="175419"/>
                  <a:pt x="47729" y="175796"/>
                </a:cubicBezTo>
                <a:cubicBezTo>
                  <a:pt x="47660" y="175839"/>
                  <a:pt x="47592" y="175885"/>
                  <a:pt x="47523" y="175931"/>
                </a:cubicBezTo>
                <a:lnTo>
                  <a:pt x="47524" y="175932"/>
                </a:lnTo>
                <a:cubicBezTo>
                  <a:pt x="47075" y="175621"/>
                  <a:pt x="46623" y="175314"/>
                  <a:pt x="46169" y="175010"/>
                </a:cubicBezTo>
                <a:cubicBezTo>
                  <a:pt x="46449" y="174758"/>
                  <a:pt x="46725" y="174504"/>
                  <a:pt x="46998" y="174246"/>
                </a:cubicBezTo>
                <a:close/>
                <a:moveTo>
                  <a:pt x="46057" y="175110"/>
                </a:moveTo>
                <a:cubicBezTo>
                  <a:pt x="46484" y="175423"/>
                  <a:pt x="46909" y="175739"/>
                  <a:pt x="47332" y="176058"/>
                </a:cubicBezTo>
                <a:lnTo>
                  <a:pt x="47333" y="176060"/>
                </a:lnTo>
                <a:cubicBezTo>
                  <a:pt x="47008" y="176278"/>
                  <a:pt x="46681" y="176504"/>
                  <a:pt x="46351" y="176736"/>
                </a:cubicBezTo>
                <a:cubicBezTo>
                  <a:pt x="45900" y="176702"/>
                  <a:pt x="45391" y="176681"/>
                  <a:pt x="44815" y="176681"/>
                </a:cubicBezTo>
                <a:cubicBezTo>
                  <a:pt x="44617" y="176681"/>
                  <a:pt x="44411" y="176684"/>
                  <a:pt x="44198" y="176689"/>
                </a:cubicBezTo>
                <a:cubicBezTo>
                  <a:pt x="44825" y="176182"/>
                  <a:pt x="45448" y="175655"/>
                  <a:pt x="46057" y="175110"/>
                </a:cubicBezTo>
                <a:close/>
                <a:moveTo>
                  <a:pt x="68439" y="170174"/>
                </a:moveTo>
                <a:lnTo>
                  <a:pt x="68439" y="170175"/>
                </a:lnTo>
                <a:cubicBezTo>
                  <a:pt x="69063" y="171312"/>
                  <a:pt x="70261" y="173457"/>
                  <a:pt x="71816" y="176032"/>
                </a:cubicBezTo>
                <a:cubicBezTo>
                  <a:pt x="71480" y="176479"/>
                  <a:pt x="71133" y="176936"/>
                  <a:pt x="70774" y="177404"/>
                </a:cubicBezTo>
                <a:cubicBezTo>
                  <a:pt x="69462" y="175679"/>
                  <a:pt x="68349" y="174379"/>
                  <a:pt x="67703" y="173651"/>
                </a:cubicBezTo>
                <a:cubicBezTo>
                  <a:pt x="67983" y="172467"/>
                  <a:pt x="68227" y="171301"/>
                  <a:pt x="68439" y="170174"/>
                </a:cubicBezTo>
                <a:close/>
                <a:moveTo>
                  <a:pt x="38294" y="174148"/>
                </a:moveTo>
                <a:cubicBezTo>
                  <a:pt x="39521" y="174211"/>
                  <a:pt x="40729" y="174292"/>
                  <a:pt x="41849" y="174393"/>
                </a:cubicBezTo>
                <a:cubicBezTo>
                  <a:pt x="40985" y="175267"/>
                  <a:pt x="40134" y="176178"/>
                  <a:pt x="39309" y="177124"/>
                </a:cubicBezTo>
                <a:cubicBezTo>
                  <a:pt x="38357" y="177257"/>
                  <a:pt x="37321" y="177427"/>
                  <a:pt x="36194" y="177637"/>
                </a:cubicBezTo>
                <a:cubicBezTo>
                  <a:pt x="36096" y="176994"/>
                  <a:pt x="35994" y="176352"/>
                  <a:pt x="35944" y="175717"/>
                </a:cubicBezTo>
                <a:cubicBezTo>
                  <a:pt x="36721" y="175218"/>
                  <a:pt x="37505" y="174695"/>
                  <a:pt x="38294" y="174148"/>
                </a:cubicBezTo>
                <a:close/>
                <a:moveTo>
                  <a:pt x="13567" y="172730"/>
                </a:moveTo>
                <a:cubicBezTo>
                  <a:pt x="16246" y="174368"/>
                  <a:pt x="19059" y="175775"/>
                  <a:pt x="21975" y="176937"/>
                </a:cubicBezTo>
                <a:cubicBezTo>
                  <a:pt x="21347" y="177671"/>
                  <a:pt x="20751" y="178421"/>
                  <a:pt x="20289" y="179249"/>
                </a:cubicBezTo>
                <a:cubicBezTo>
                  <a:pt x="19920" y="179203"/>
                  <a:pt x="19548" y="179162"/>
                  <a:pt x="19171" y="179126"/>
                </a:cubicBezTo>
                <a:cubicBezTo>
                  <a:pt x="16873" y="178910"/>
                  <a:pt x="15014" y="178770"/>
                  <a:pt x="13448" y="178671"/>
                </a:cubicBezTo>
                <a:cubicBezTo>
                  <a:pt x="13487" y="176703"/>
                  <a:pt x="13528" y="174717"/>
                  <a:pt x="13567" y="172730"/>
                </a:cubicBezTo>
                <a:close/>
                <a:moveTo>
                  <a:pt x="51529" y="177252"/>
                </a:moveTo>
                <a:cubicBezTo>
                  <a:pt x="51933" y="178264"/>
                  <a:pt x="52253" y="179038"/>
                  <a:pt x="52450" y="179509"/>
                </a:cubicBezTo>
                <a:cubicBezTo>
                  <a:pt x="52456" y="179528"/>
                  <a:pt x="52460" y="179547"/>
                  <a:pt x="52465" y="179565"/>
                </a:cubicBezTo>
                <a:cubicBezTo>
                  <a:pt x="52312" y="179446"/>
                  <a:pt x="52161" y="179323"/>
                  <a:pt x="52008" y="179203"/>
                </a:cubicBezTo>
                <a:cubicBezTo>
                  <a:pt x="51497" y="178811"/>
                  <a:pt x="50981" y="178428"/>
                  <a:pt x="50465" y="178045"/>
                </a:cubicBezTo>
                <a:lnTo>
                  <a:pt x="50465" y="178045"/>
                </a:lnTo>
                <a:cubicBezTo>
                  <a:pt x="50823" y="177781"/>
                  <a:pt x="51177" y="177517"/>
                  <a:pt x="51529" y="177252"/>
                </a:cubicBezTo>
                <a:close/>
                <a:moveTo>
                  <a:pt x="52475" y="179568"/>
                </a:moveTo>
                <a:cubicBezTo>
                  <a:pt x="52476" y="179571"/>
                  <a:pt x="52477" y="179574"/>
                  <a:pt x="52479" y="179577"/>
                </a:cubicBezTo>
                <a:lnTo>
                  <a:pt x="52476" y="179575"/>
                </a:lnTo>
                <a:cubicBezTo>
                  <a:pt x="52476" y="179572"/>
                  <a:pt x="52476" y="179570"/>
                  <a:pt x="52475" y="179568"/>
                </a:cubicBezTo>
                <a:close/>
                <a:moveTo>
                  <a:pt x="58074" y="171975"/>
                </a:moveTo>
                <a:cubicBezTo>
                  <a:pt x="57992" y="174416"/>
                  <a:pt x="58080" y="176844"/>
                  <a:pt x="58229" y="178962"/>
                </a:cubicBezTo>
                <a:cubicBezTo>
                  <a:pt x="57624" y="179243"/>
                  <a:pt x="56955" y="179538"/>
                  <a:pt x="56226" y="179849"/>
                </a:cubicBezTo>
                <a:cubicBezTo>
                  <a:pt x="56285" y="177949"/>
                  <a:pt x="56054" y="175953"/>
                  <a:pt x="55655" y="174001"/>
                </a:cubicBezTo>
                <a:cubicBezTo>
                  <a:pt x="56521" y="173292"/>
                  <a:pt x="57333" y="172609"/>
                  <a:pt x="58074" y="171975"/>
                </a:cubicBezTo>
                <a:close/>
                <a:moveTo>
                  <a:pt x="50146" y="178278"/>
                </a:moveTo>
                <a:cubicBezTo>
                  <a:pt x="50673" y="178703"/>
                  <a:pt x="51194" y="179134"/>
                  <a:pt x="51714" y="179567"/>
                </a:cubicBezTo>
                <a:lnTo>
                  <a:pt x="51714" y="179568"/>
                </a:lnTo>
                <a:cubicBezTo>
                  <a:pt x="51992" y="179798"/>
                  <a:pt x="52266" y="180036"/>
                  <a:pt x="52542" y="180270"/>
                </a:cubicBezTo>
                <a:cubicBezTo>
                  <a:pt x="52239" y="180259"/>
                  <a:pt x="51936" y="180254"/>
                  <a:pt x="51632" y="180254"/>
                </a:cubicBezTo>
                <a:cubicBezTo>
                  <a:pt x="49987" y="180254"/>
                  <a:pt x="48337" y="180405"/>
                  <a:pt x="46714" y="180663"/>
                </a:cubicBezTo>
                <a:cubicBezTo>
                  <a:pt x="47873" y="179900"/>
                  <a:pt x="49024" y="179096"/>
                  <a:pt x="50146" y="178278"/>
                </a:cubicBezTo>
                <a:close/>
                <a:moveTo>
                  <a:pt x="53702" y="175573"/>
                </a:moveTo>
                <a:cubicBezTo>
                  <a:pt x="54158" y="177405"/>
                  <a:pt x="54597" y="179090"/>
                  <a:pt x="54970" y="180368"/>
                </a:cubicBezTo>
                <a:cubicBezTo>
                  <a:pt x="54647" y="180498"/>
                  <a:pt x="54312" y="180631"/>
                  <a:pt x="53967" y="180766"/>
                </a:cubicBezTo>
                <a:cubicBezTo>
                  <a:pt x="53533" y="180414"/>
                  <a:pt x="53097" y="180066"/>
                  <a:pt x="52659" y="179719"/>
                </a:cubicBezTo>
                <a:cubicBezTo>
                  <a:pt x="52602" y="178612"/>
                  <a:pt x="52526" y="177562"/>
                  <a:pt x="52434" y="176563"/>
                </a:cubicBezTo>
                <a:cubicBezTo>
                  <a:pt x="52864" y="176231"/>
                  <a:pt x="53287" y="175902"/>
                  <a:pt x="53702" y="175573"/>
                </a:cubicBezTo>
                <a:close/>
                <a:moveTo>
                  <a:pt x="37393" y="179442"/>
                </a:moveTo>
                <a:cubicBezTo>
                  <a:pt x="37054" y="179876"/>
                  <a:pt x="36724" y="180318"/>
                  <a:pt x="36401" y="180767"/>
                </a:cubicBezTo>
                <a:cubicBezTo>
                  <a:pt x="36426" y="180361"/>
                  <a:pt x="36428" y="179954"/>
                  <a:pt x="36408" y="179548"/>
                </a:cubicBezTo>
                <a:lnTo>
                  <a:pt x="36408" y="179548"/>
                </a:lnTo>
                <a:cubicBezTo>
                  <a:pt x="36730" y="179514"/>
                  <a:pt x="37058" y="179478"/>
                  <a:pt x="37393" y="179442"/>
                </a:cubicBezTo>
                <a:close/>
                <a:moveTo>
                  <a:pt x="87099" y="181697"/>
                </a:moveTo>
                <a:lnTo>
                  <a:pt x="87115" y="181709"/>
                </a:lnTo>
                <a:lnTo>
                  <a:pt x="87084" y="181730"/>
                </a:lnTo>
                <a:cubicBezTo>
                  <a:pt x="87090" y="181719"/>
                  <a:pt x="87094" y="181708"/>
                  <a:pt x="87099" y="181697"/>
                </a:cubicBezTo>
                <a:close/>
                <a:moveTo>
                  <a:pt x="86445" y="181160"/>
                </a:moveTo>
                <a:lnTo>
                  <a:pt x="86445" y="181160"/>
                </a:lnTo>
                <a:cubicBezTo>
                  <a:pt x="86618" y="181305"/>
                  <a:pt x="86782" y="181440"/>
                  <a:pt x="86932" y="181563"/>
                </a:cubicBezTo>
                <a:cubicBezTo>
                  <a:pt x="86855" y="181706"/>
                  <a:pt x="86776" y="181850"/>
                  <a:pt x="86699" y="181992"/>
                </a:cubicBezTo>
                <a:cubicBezTo>
                  <a:pt x="86611" y="181966"/>
                  <a:pt x="86525" y="181936"/>
                  <a:pt x="86438" y="181907"/>
                </a:cubicBezTo>
                <a:cubicBezTo>
                  <a:pt x="86450" y="181688"/>
                  <a:pt x="86454" y="181440"/>
                  <a:pt x="86445" y="181160"/>
                </a:cubicBezTo>
                <a:close/>
                <a:moveTo>
                  <a:pt x="67630" y="173951"/>
                </a:moveTo>
                <a:cubicBezTo>
                  <a:pt x="68144" y="174908"/>
                  <a:pt x="68968" y="176535"/>
                  <a:pt x="69857" y="178619"/>
                </a:cubicBezTo>
                <a:cubicBezTo>
                  <a:pt x="69063" y="179713"/>
                  <a:pt x="68332" y="180855"/>
                  <a:pt x="67670" y="182035"/>
                </a:cubicBezTo>
                <a:cubicBezTo>
                  <a:pt x="67009" y="181420"/>
                  <a:pt x="66363" y="180796"/>
                  <a:pt x="65763" y="180200"/>
                </a:cubicBezTo>
                <a:cubicBezTo>
                  <a:pt x="66515" y="178147"/>
                  <a:pt x="67128" y="176026"/>
                  <a:pt x="67630" y="173951"/>
                </a:cubicBezTo>
                <a:close/>
                <a:moveTo>
                  <a:pt x="87227" y="181798"/>
                </a:moveTo>
                <a:lnTo>
                  <a:pt x="87227" y="181800"/>
                </a:lnTo>
                <a:cubicBezTo>
                  <a:pt x="87544" y="182053"/>
                  <a:pt x="87752" y="182212"/>
                  <a:pt x="87752" y="182212"/>
                </a:cubicBezTo>
                <a:cubicBezTo>
                  <a:pt x="87479" y="182184"/>
                  <a:pt x="87200" y="182127"/>
                  <a:pt x="86924" y="182054"/>
                </a:cubicBezTo>
                <a:cubicBezTo>
                  <a:pt x="86961" y="181978"/>
                  <a:pt x="87000" y="181904"/>
                  <a:pt x="87037" y="181828"/>
                </a:cubicBezTo>
                <a:cubicBezTo>
                  <a:pt x="87102" y="181819"/>
                  <a:pt x="87162" y="181808"/>
                  <a:pt x="87227" y="181798"/>
                </a:cubicBezTo>
                <a:close/>
                <a:moveTo>
                  <a:pt x="43828" y="178601"/>
                </a:moveTo>
                <a:lnTo>
                  <a:pt x="43828" y="178601"/>
                </a:lnTo>
                <a:cubicBezTo>
                  <a:pt x="42186" y="179876"/>
                  <a:pt x="40632" y="181198"/>
                  <a:pt x="39390" y="182374"/>
                </a:cubicBezTo>
                <a:cubicBezTo>
                  <a:pt x="39364" y="182366"/>
                  <a:pt x="39337" y="182363"/>
                  <a:pt x="39310" y="182363"/>
                </a:cubicBezTo>
                <a:cubicBezTo>
                  <a:pt x="39230" y="182363"/>
                  <a:pt x="39150" y="182395"/>
                  <a:pt x="39107" y="182465"/>
                </a:cubicBezTo>
                <a:cubicBezTo>
                  <a:pt x="39092" y="182385"/>
                  <a:pt x="39009" y="182336"/>
                  <a:pt x="38930" y="182336"/>
                </a:cubicBezTo>
                <a:cubicBezTo>
                  <a:pt x="38886" y="182336"/>
                  <a:pt x="38843" y="182351"/>
                  <a:pt x="38813" y="182385"/>
                </a:cubicBezTo>
                <a:cubicBezTo>
                  <a:pt x="38779" y="182425"/>
                  <a:pt x="38762" y="182479"/>
                  <a:pt x="38716" y="182502"/>
                </a:cubicBezTo>
                <a:cubicBezTo>
                  <a:pt x="38702" y="182509"/>
                  <a:pt x="38686" y="182512"/>
                  <a:pt x="38671" y="182512"/>
                </a:cubicBezTo>
                <a:cubicBezTo>
                  <a:pt x="38627" y="182512"/>
                  <a:pt x="38580" y="182489"/>
                  <a:pt x="38535" y="182478"/>
                </a:cubicBezTo>
                <a:cubicBezTo>
                  <a:pt x="38516" y="182473"/>
                  <a:pt x="38496" y="182470"/>
                  <a:pt x="38477" y="182470"/>
                </a:cubicBezTo>
                <a:cubicBezTo>
                  <a:pt x="38312" y="182470"/>
                  <a:pt x="38156" y="182650"/>
                  <a:pt x="38202" y="182816"/>
                </a:cubicBezTo>
                <a:cubicBezTo>
                  <a:pt x="38100" y="182586"/>
                  <a:pt x="37785" y="182461"/>
                  <a:pt x="37489" y="182461"/>
                </a:cubicBezTo>
                <a:cubicBezTo>
                  <a:pt x="37332" y="182461"/>
                  <a:pt x="37181" y="182496"/>
                  <a:pt x="37069" y="182569"/>
                </a:cubicBezTo>
                <a:cubicBezTo>
                  <a:pt x="37046" y="182390"/>
                  <a:pt x="36911" y="182246"/>
                  <a:pt x="36733" y="182216"/>
                </a:cubicBezTo>
                <a:cubicBezTo>
                  <a:pt x="36709" y="182212"/>
                  <a:pt x="36685" y="182210"/>
                  <a:pt x="36662" y="182210"/>
                </a:cubicBezTo>
                <a:cubicBezTo>
                  <a:pt x="36510" y="182210"/>
                  <a:pt x="36368" y="182294"/>
                  <a:pt x="36297" y="182433"/>
                </a:cubicBezTo>
                <a:cubicBezTo>
                  <a:pt x="36271" y="182385"/>
                  <a:pt x="36235" y="182343"/>
                  <a:pt x="36193" y="182309"/>
                </a:cubicBezTo>
                <a:cubicBezTo>
                  <a:pt x="36223" y="182157"/>
                  <a:pt x="36250" y="182005"/>
                  <a:pt x="36275" y="181853"/>
                </a:cubicBezTo>
                <a:cubicBezTo>
                  <a:pt x="37500" y="181310"/>
                  <a:pt x="39235" y="180298"/>
                  <a:pt x="41130" y="178985"/>
                </a:cubicBezTo>
                <a:cubicBezTo>
                  <a:pt x="42005" y="178867"/>
                  <a:pt x="42904" y="178739"/>
                  <a:pt x="43828" y="178601"/>
                </a:cubicBezTo>
                <a:close/>
                <a:moveTo>
                  <a:pt x="55772" y="183117"/>
                </a:moveTo>
                <a:lnTo>
                  <a:pt x="55772" y="183118"/>
                </a:lnTo>
                <a:cubicBezTo>
                  <a:pt x="55871" y="183208"/>
                  <a:pt x="55973" y="183298"/>
                  <a:pt x="56072" y="183389"/>
                </a:cubicBezTo>
                <a:cubicBezTo>
                  <a:pt x="55850" y="183361"/>
                  <a:pt x="55622" y="183342"/>
                  <a:pt x="55392" y="183330"/>
                </a:cubicBezTo>
                <a:cubicBezTo>
                  <a:pt x="55519" y="183260"/>
                  <a:pt x="55648" y="183188"/>
                  <a:pt x="55772" y="183117"/>
                </a:cubicBezTo>
                <a:close/>
                <a:moveTo>
                  <a:pt x="52710" y="180411"/>
                </a:moveTo>
                <a:cubicBezTo>
                  <a:pt x="52935" y="180603"/>
                  <a:pt x="53156" y="180799"/>
                  <a:pt x="53380" y="180993"/>
                </a:cubicBezTo>
                <a:cubicBezTo>
                  <a:pt x="52861" y="181191"/>
                  <a:pt x="52323" y="181392"/>
                  <a:pt x="51754" y="181599"/>
                </a:cubicBezTo>
                <a:cubicBezTo>
                  <a:pt x="49292" y="182493"/>
                  <a:pt x="47245" y="183380"/>
                  <a:pt x="45548" y="184217"/>
                </a:cubicBezTo>
                <a:cubicBezTo>
                  <a:pt x="44922" y="184069"/>
                  <a:pt x="44293" y="183921"/>
                  <a:pt x="43670" y="183777"/>
                </a:cubicBezTo>
                <a:cubicBezTo>
                  <a:pt x="47050" y="182696"/>
                  <a:pt x="50305" y="181533"/>
                  <a:pt x="52710" y="180411"/>
                </a:cubicBezTo>
                <a:close/>
                <a:moveTo>
                  <a:pt x="62634" y="178093"/>
                </a:moveTo>
                <a:cubicBezTo>
                  <a:pt x="62140" y="180273"/>
                  <a:pt x="61817" y="182487"/>
                  <a:pt x="61669" y="184716"/>
                </a:cubicBezTo>
                <a:cubicBezTo>
                  <a:pt x="60785" y="183830"/>
                  <a:pt x="60231" y="183176"/>
                  <a:pt x="59850" y="182725"/>
                </a:cubicBezTo>
                <a:cubicBezTo>
                  <a:pt x="60110" y="181785"/>
                  <a:pt x="60337" y="180857"/>
                  <a:pt x="60532" y="179942"/>
                </a:cubicBezTo>
                <a:cubicBezTo>
                  <a:pt x="61377" y="179272"/>
                  <a:pt x="62071" y="178649"/>
                  <a:pt x="62634" y="178093"/>
                </a:cubicBezTo>
                <a:close/>
                <a:moveTo>
                  <a:pt x="58441" y="181468"/>
                </a:moveTo>
                <a:cubicBezTo>
                  <a:pt x="58599" y="183045"/>
                  <a:pt x="58765" y="184286"/>
                  <a:pt x="58866" y="184977"/>
                </a:cubicBezTo>
                <a:cubicBezTo>
                  <a:pt x="58727" y="184850"/>
                  <a:pt x="58588" y="184722"/>
                  <a:pt x="58449" y="184595"/>
                </a:cubicBezTo>
                <a:cubicBezTo>
                  <a:pt x="57763" y="183977"/>
                  <a:pt x="57067" y="183373"/>
                  <a:pt x="56367" y="182774"/>
                </a:cubicBezTo>
                <a:cubicBezTo>
                  <a:pt x="57118" y="182330"/>
                  <a:pt x="57810" y="181895"/>
                  <a:pt x="58441" y="181468"/>
                </a:cubicBezTo>
                <a:close/>
                <a:moveTo>
                  <a:pt x="56395" y="183683"/>
                </a:moveTo>
                <a:lnTo>
                  <a:pt x="56395" y="183683"/>
                </a:lnTo>
                <a:cubicBezTo>
                  <a:pt x="56913" y="184164"/>
                  <a:pt x="57427" y="184650"/>
                  <a:pt x="57937" y="185140"/>
                </a:cubicBezTo>
                <a:cubicBezTo>
                  <a:pt x="58042" y="185241"/>
                  <a:pt x="58144" y="185346"/>
                  <a:pt x="58249" y="185449"/>
                </a:cubicBezTo>
                <a:cubicBezTo>
                  <a:pt x="58220" y="185446"/>
                  <a:pt x="58191" y="185445"/>
                  <a:pt x="58163" y="185445"/>
                </a:cubicBezTo>
                <a:cubicBezTo>
                  <a:pt x="58021" y="185445"/>
                  <a:pt x="57891" y="185480"/>
                  <a:pt x="57805" y="185556"/>
                </a:cubicBezTo>
                <a:cubicBezTo>
                  <a:pt x="57734" y="185361"/>
                  <a:pt x="57610" y="185129"/>
                  <a:pt x="57409" y="185129"/>
                </a:cubicBezTo>
                <a:cubicBezTo>
                  <a:pt x="57401" y="185129"/>
                  <a:pt x="57393" y="185130"/>
                  <a:pt x="57385" y="185131"/>
                </a:cubicBezTo>
                <a:cubicBezTo>
                  <a:pt x="57335" y="185135"/>
                  <a:pt x="57286" y="185154"/>
                  <a:pt x="57236" y="185154"/>
                </a:cubicBezTo>
                <a:cubicBezTo>
                  <a:pt x="57110" y="185153"/>
                  <a:pt x="57021" y="185035"/>
                  <a:pt x="56917" y="184964"/>
                </a:cubicBezTo>
                <a:cubicBezTo>
                  <a:pt x="56880" y="184939"/>
                  <a:pt x="56830" y="184926"/>
                  <a:pt x="56782" y="184926"/>
                </a:cubicBezTo>
                <a:cubicBezTo>
                  <a:pt x="56698" y="184926"/>
                  <a:pt x="56620" y="184966"/>
                  <a:pt x="56628" y="185047"/>
                </a:cubicBezTo>
                <a:cubicBezTo>
                  <a:pt x="56548" y="184979"/>
                  <a:pt x="56448" y="184908"/>
                  <a:pt x="56350" y="184908"/>
                </a:cubicBezTo>
                <a:cubicBezTo>
                  <a:pt x="56324" y="184908"/>
                  <a:pt x="56298" y="184913"/>
                  <a:pt x="56272" y="184924"/>
                </a:cubicBezTo>
                <a:cubicBezTo>
                  <a:pt x="56232" y="184942"/>
                  <a:pt x="56200" y="184976"/>
                  <a:pt x="56162" y="184999"/>
                </a:cubicBezTo>
                <a:cubicBezTo>
                  <a:pt x="56095" y="185040"/>
                  <a:pt x="56015" y="185049"/>
                  <a:pt x="55938" y="185057"/>
                </a:cubicBezTo>
                <a:lnTo>
                  <a:pt x="54540" y="185204"/>
                </a:lnTo>
                <a:cubicBezTo>
                  <a:pt x="54504" y="185208"/>
                  <a:pt x="54467" y="185210"/>
                  <a:pt x="54431" y="185210"/>
                </a:cubicBezTo>
                <a:cubicBezTo>
                  <a:pt x="54289" y="185210"/>
                  <a:pt x="54143" y="185183"/>
                  <a:pt x="53996" y="185142"/>
                </a:cubicBezTo>
                <a:cubicBezTo>
                  <a:pt x="54827" y="184662"/>
                  <a:pt x="55631" y="184175"/>
                  <a:pt x="56395" y="183683"/>
                </a:cubicBezTo>
                <a:close/>
                <a:moveTo>
                  <a:pt x="59590" y="183625"/>
                </a:moveTo>
                <a:cubicBezTo>
                  <a:pt x="59832" y="184140"/>
                  <a:pt x="60159" y="184760"/>
                  <a:pt x="60601" y="185473"/>
                </a:cubicBezTo>
                <a:cubicBezTo>
                  <a:pt x="60530" y="185449"/>
                  <a:pt x="60459" y="185422"/>
                  <a:pt x="60396" y="185422"/>
                </a:cubicBezTo>
                <a:cubicBezTo>
                  <a:pt x="60356" y="185422"/>
                  <a:pt x="60319" y="185433"/>
                  <a:pt x="60287" y="185462"/>
                </a:cubicBezTo>
                <a:cubicBezTo>
                  <a:pt x="60246" y="185499"/>
                  <a:pt x="60229" y="185558"/>
                  <a:pt x="60185" y="185589"/>
                </a:cubicBezTo>
                <a:cubicBezTo>
                  <a:pt x="60161" y="185607"/>
                  <a:pt x="60135" y="185613"/>
                  <a:pt x="60108" y="185613"/>
                </a:cubicBezTo>
                <a:cubicBezTo>
                  <a:pt x="60028" y="185613"/>
                  <a:pt x="59938" y="185555"/>
                  <a:pt x="59852" y="185537"/>
                </a:cubicBezTo>
                <a:cubicBezTo>
                  <a:pt x="59832" y="185533"/>
                  <a:pt x="59812" y="185531"/>
                  <a:pt x="59792" y="185531"/>
                </a:cubicBezTo>
                <a:cubicBezTo>
                  <a:pt x="59709" y="185531"/>
                  <a:pt x="59626" y="185563"/>
                  <a:pt x="59547" y="185596"/>
                </a:cubicBezTo>
                <a:lnTo>
                  <a:pt x="59535" y="185600"/>
                </a:lnTo>
                <a:cubicBezTo>
                  <a:pt x="59388" y="185463"/>
                  <a:pt x="59243" y="185325"/>
                  <a:pt x="59096" y="185189"/>
                </a:cubicBezTo>
                <a:cubicBezTo>
                  <a:pt x="59115" y="185128"/>
                  <a:pt x="59136" y="185070"/>
                  <a:pt x="59156" y="185010"/>
                </a:cubicBezTo>
                <a:lnTo>
                  <a:pt x="59156" y="185010"/>
                </a:lnTo>
                <a:cubicBezTo>
                  <a:pt x="59154" y="185031"/>
                  <a:pt x="59152" y="185051"/>
                  <a:pt x="59151" y="185072"/>
                </a:cubicBezTo>
                <a:cubicBezTo>
                  <a:pt x="59153" y="185048"/>
                  <a:pt x="59156" y="185024"/>
                  <a:pt x="59159" y="185000"/>
                </a:cubicBezTo>
                <a:cubicBezTo>
                  <a:pt x="59311" y="184539"/>
                  <a:pt x="59456" y="184080"/>
                  <a:pt x="59590" y="183625"/>
                </a:cubicBezTo>
                <a:close/>
                <a:moveTo>
                  <a:pt x="102001" y="185097"/>
                </a:moveTo>
                <a:cubicBezTo>
                  <a:pt x="102058" y="185164"/>
                  <a:pt x="102117" y="185234"/>
                  <a:pt x="102178" y="185307"/>
                </a:cubicBezTo>
                <a:cubicBezTo>
                  <a:pt x="101614" y="185562"/>
                  <a:pt x="101267" y="185726"/>
                  <a:pt x="101267" y="185726"/>
                </a:cubicBezTo>
                <a:cubicBezTo>
                  <a:pt x="101466" y="185538"/>
                  <a:pt x="101716" y="185325"/>
                  <a:pt x="102001" y="185097"/>
                </a:cubicBezTo>
                <a:close/>
                <a:moveTo>
                  <a:pt x="65273" y="181474"/>
                </a:moveTo>
                <a:cubicBezTo>
                  <a:pt x="65729" y="182191"/>
                  <a:pt x="66230" y="182958"/>
                  <a:pt x="66764" y="183755"/>
                </a:cubicBezTo>
                <a:cubicBezTo>
                  <a:pt x="66493" y="184308"/>
                  <a:pt x="66248" y="184841"/>
                  <a:pt x="66026" y="185354"/>
                </a:cubicBezTo>
                <a:cubicBezTo>
                  <a:pt x="66009" y="185354"/>
                  <a:pt x="65992" y="185353"/>
                  <a:pt x="65975" y="185353"/>
                </a:cubicBezTo>
                <a:cubicBezTo>
                  <a:pt x="65805" y="185353"/>
                  <a:pt x="65637" y="185393"/>
                  <a:pt x="65485" y="185470"/>
                </a:cubicBezTo>
                <a:cubicBezTo>
                  <a:pt x="65451" y="185606"/>
                  <a:pt x="65266" y="185615"/>
                  <a:pt x="65126" y="185622"/>
                </a:cubicBezTo>
                <a:cubicBezTo>
                  <a:pt x="64986" y="185628"/>
                  <a:pt x="64806" y="185746"/>
                  <a:pt x="64879" y="185867"/>
                </a:cubicBezTo>
                <a:cubicBezTo>
                  <a:pt x="64864" y="185902"/>
                  <a:pt x="64834" y="185917"/>
                  <a:pt x="64796" y="185917"/>
                </a:cubicBezTo>
                <a:cubicBezTo>
                  <a:pt x="64667" y="185917"/>
                  <a:pt x="64444" y="185746"/>
                  <a:pt x="64355" y="185648"/>
                </a:cubicBezTo>
                <a:cubicBezTo>
                  <a:pt x="64264" y="185546"/>
                  <a:pt x="64140" y="185422"/>
                  <a:pt x="64018" y="185422"/>
                </a:cubicBezTo>
                <a:cubicBezTo>
                  <a:pt x="63989" y="185422"/>
                  <a:pt x="63959" y="185429"/>
                  <a:pt x="63930" y="185446"/>
                </a:cubicBezTo>
                <a:cubicBezTo>
                  <a:pt x="63887" y="185471"/>
                  <a:pt x="63852" y="185516"/>
                  <a:pt x="63802" y="185520"/>
                </a:cubicBezTo>
                <a:cubicBezTo>
                  <a:pt x="63800" y="185520"/>
                  <a:pt x="63798" y="185520"/>
                  <a:pt x="63796" y="185520"/>
                </a:cubicBezTo>
                <a:cubicBezTo>
                  <a:pt x="63715" y="185520"/>
                  <a:pt x="63681" y="185416"/>
                  <a:pt x="63642" y="185343"/>
                </a:cubicBezTo>
                <a:cubicBezTo>
                  <a:pt x="63615" y="185294"/>
                  <a:pt x="63574" y="185252"/>
                  <a:pt x="63523" y="185227"/>
                </a:cubicBezTo>
                <a:cubicBezTo>
                  <a:pt x="64169" y="184035"/>
                  <a:pt x="64751" y="182775"/>
                  <a:pt x="65273" y="181474"/>
                </a:cubicBezTo>
                <a:close/>
                <a:moveTo>
                  <a:pt x="76293" y="171522"/>
                </a:moveTo>
                <a:cubicBezTo>
                  <a:pt x="78152" y="175598"/>
                  <a:pt x="80705" y="180916"/>
                  <a:pt x="82991" y="184698"/>
                </a:cubicBezTo>
                <a:cubicBezTo>
                  <a:pt x="82839" y="186169"/>
                  <a:pt x="82830" y="187253"/>
                  <a:pt x="82830" y="187253"/>
                </a:cubicBezTo>
                <a:cubicBezTo>
                  <a:pt x="82840" y="187275"/>
                  <a:pt x="82852" y="187298"/>
                  <a:pt x="82863" y="187321"/>
                </a:cubicBezTo>
                <a:cubicBezTo>
                  <a:pt x="82771" y="187215"/>
                  <a:pt x="82628" y="187151"/>
                  <a:pt x="82488" y="187151"/>
                </a:cubicBezTo>
                <a:cubicBezTo>
                  <a:pt x="82421" y="187151"/>
                  <a:pt x="82355" y="187165"/>
                  <a:pt x="82294" y="187197"/>
                </a:cubicBezTo>
                <a:cubicBezTo>
                  <a:pt x="82250" y="187027"/>
                  <a:pt x="82073" y="186918"/>
                  <a:pt x="81900" y="186918"/>
                </a:cubicBezTo>
                <a:cubicBezTo>
                  <a:pt x="81825" y="186918"/>
                  <a:pt x="81750" y="186939"/>
                  <a:pt x="81689" y="186985"/>
                </a:cubicBezTo>
                <a:cubicBezTo>
                  <a:pt x="81720" y="186865"/>
                  <a:pt x="81617" y="186729"/>
                  <a:pt x="81492" y="186728"/>
                </a:cubicBezTo>
                <a:cubicBezTo>
                  <a:pt x="81461" y="186728"/>
                  <a:pt x="81430" y="186735"/>
                  <a:pt x="81404" y="186750"/>
                </a:cubicBezTo>
                <a:cubicBezTo>
                  <a:pt x="80147" y="183086"/>
                  <a:pt x="77177" y="179076"/>
                  <a:pt x="74347" y="175825"/>
                </a:cubicBezTo>
                <a:lnTo>
                  <a:pt x="76293" y="171522"/>
                </a:lnTo>
                <a:close/>
                <a:moveTo>
                  <a:pt x="71183" y="181967"/>
                </a:moveTo>
                <a:cubicBezTo>
                  <a:pt x="71947" y="183925"/>
                  <a:pt x="73117" y="185978"/>
                  <a:pt x="74369" y="187831"/>
                </a:cubicBezTo>
                <a:cubicBezTo>
                  <a:pt x="73883" y="187765"/>
                  <a:pt x="73398" y="187681"/>
                  <a:pt x="72914" y="187584"/>
                </a:cubicBezTo>
                <a:lnTo>
                  <a:pt x="72914" y="187585"/>
                </a:lnTo>
                <a:cubicBezTo>
                  <a:pt x="71891" y="186227"/>
                  <a:pt x="70840" y="184975"/>
                  <a:pt x="69901" y="184055"/>
                </a:cubicBezTo>
                <a:cubicBezTo>
                  <a:pt x="70344" y="183367"/>
                  <a:pt x="70772" y="182667"/>
                  <a:pt x="71183" y="181967"/>
                </a:cubicBezTo>
                <a:close/>
                <a:moveTo>
                  <a:pt x="73190" y="178263"/>
                </a:moveTo>
                <a:cubicBezTo>
                  <a:pt x="75169" y="181419"/>
                  <a:pt x="77531" y="184925"/>
                  <a:pt x="79956" y="187932"/>
                </a:cubicBezTo>
                <a:cubicBezTo>
                  <a:pt x="79171" y="188009"/>
                  <a:pt x="78382" y="188047"/>
                  <a:pt x="77594" y="188047"/>
                </a:cubicBezTo>
                <a:cubicBezTo>
                  <a:pt x="77513" y="188047"/>
                  <a:pt x="77432" y="188047"/>
                  <a:pt x="77351" y="188046"/>
                </a:cubicBezTo>
                <a:cubicBezTo>
                  <a:pt x="75869" y="184920"/>
                  <a:pt x="74098" y="182065"/>
                  <a:pt x="72448" y="179700"/>
                </a:cubicBezTo>
                <a:cubicBezTo>
                  <a:pt x="72706" y="179214"/>
                  <a:pt x="72953" y="178736"/>
                  <a:pt x="73190" y="178263"/>
                </a:cubicBezTo>
                <a:close/>
                <a:moveTo>
                  <a:pt x="83817" y="188602"/>
                </a:moveTo>
                <a:cubicBezTo>
                  <a:pt x="83846" y="188632"/>
                  <a:pt x="83875" y="188662"/>
                  <a:pt x="83904" y="188692"/>
                </a:cubicBezTo>
                <a:cubicBezTo>
                  <a:pt x="83860" y="188715"/>
                  <a:pt x="83814" y="188738"/>
                  <a:pt x="83771" y="188760"/>
                </a:cubicBezTo>
                <a:lnTo>
                  <a:pt x="83747" y="188759"/>
                </a:lnTo>
                <a:cubicBezTo>
                  <a:pt x="83780" y="188712"/>
                  <a:pt x="83804" y="188658"/>
                  <a:pt x="83817" y="188602"/>
                </a:cubicBezTo>
                <a:close/>
                <a:moveTo>
                  <a:pt x="122860" y="188795"/>
                </a:moveTo>
                <a:cubicBezTo>
                  <a:pt x="122861" y="188795"/>
                  <a:pt x="123056" y="188806"/>
                  <a:pt x="123366" y="188818"/>
                </a:cubicBezTo>
                <a:cubicBezTo>
                  <a:pt x="123461" y="188956"/>
                  <a:pt x="123555" y="189095"/>
                  <a:pt x="123652" y="189234"/>
                </a:cubicBezTo>
                <a:cubicBezTo>
                  <a:pt x="123371" y="189108"/>
                  <a:pt x="123100" y="188964"/>
                  <a:pt x="122860" y="188795"/>
                </a:cubicBezTo>
                <a:close/>
                <a:moveTo>
                  <a:pt x="125479" y="191798"/>
                </a:moveTo>
                <a:lnTo>
                  <a:pt x="125481" y="191802"/>
                </a:lnTo>
                <a:lnTo>
                  <a:pt x="125476" y="191802"/>
                </a:lnTo>
                <a:cubicBezTo>
                  <a:pt x="125476" y="191800"/>
                  <a:pt x="125477" y="191800"/>
                  <a:pt x="125479" y="191798"/>
                </a:cubicBezTo>
                <a:close/>
                <a:moveTo>
                  <a:pt x="128025" y="187909"/>
                </a:moveTo>
                <a:cubicBezTo>
                  <a:pt x="129068" y="190104"/>
                  <a:pt x="130509" y="192325"/>
                  <a:pt x="131912" y="194173"/>
                </a:cubicBezTo>
                <a:cubicBezTo>
                  <a:pt x="131463" y="194143"/>
                  <a:pt x="131015" y="194115"/>
                  <a:pt x="130571" y="194081"/>
                </a:cubicBezTo>
                <a:cubicBezTo>
                  <a:pt x="130564" y="194072"/>
                  <a:pt x="130559" y="194064"/>
                  <a:pt x="130552" y="194055"/>
                </a:cubicBezTo>
                <a:cubicBezTo>
                  <a:pt x="130641" y="193697"/>
                  <a:pt x="130390" y="193309"/>
                  <a:pt x="130046" y="193174"/>
                </a:cubicBezTo>
                <a:cubicBezTo>
                  <a:pt x="130000" y="193157"/>
                  <a:pt x="129953" y="193143"/>
                  <a:pt x="129905" y="193132"/>
                </a:cubicBezTo>
                <a:cubicBezTo>
                  <a:pt x="128733" y="191492"/>
                  <a:pt x="127473" y="189919"/>
                  <a:pt x="126350" y="188777"/>
                </a:cubicBezTo>
                <a:cubicBezTo>
                  <a:pt x="126982" y="188719"/>
                  <a:pt x="127506" y="188614"/>
                  <a:pt x="127710" y="188431"/>
                </a:cubicBezTo>
                <a:cubicBezTo>
                  <a:pt x="127710" y="188431"/>
                  <a:pt x="127829" y="188236"/>
                  <a:pt x="128025" y="187909"/>
                </a:cubicBezTo>
                <a:close/>
                <a:moveTo>
                  <a:pt x="133228" y="177579"/>
                </a:moveTo>
                <a:cubicBezTo>
                  <a:pt x="134690" y="180728"/>
                  <a:pt x="136453" y="184347"/>
                  <a:pt x="138154" y="187379"/>
                </a:cubicBezTo>
                <a:cubicBezTo>
                  <a:pt x="138620" y="189527"/>
                  <a:pt x="138226" y="191810"/>
                  <a:pt x="138416" y="193986"/>
                </a:cubicBezTo>
                <a:cubicBezTo>
                  <a:pt x="138352" y="194083"/>
                  <a:pt x="138292" y="194180"/>
                  <a:pt x="138229" y="194276"/>
                </a:cubicBezTo>
                <a:cubicBezTo>
                  <a:pt x="138087" y="190303"/>
                  <a:pt x="134834" y="185414"/>
                  <a:pt x="131495" y="181407"/>
                </a:cubicBezTo>
                <a:cubicBezTo>
                  <a:pt x="131518" y="181353"/>
                  <a:pt x="131540" y="181298"/>
                  <a:pt x="131561" y="181245"/>
                </a:cubicBezTo>
                <a:lnTo>
                  <a:pt x="131561" y="181245"/>
                </a:lnTo>
                <a:cubicBezTo>
                  <a:pt x="131543" y="181246"/>
                  <a:pt x="131526" y="181246"/>
                  <a:pt x="131508" y="181246"/>
                </a:cubicBezTo>
                <a:cubicBezTo>
                  <a:pt x="131457" y="181246"/>
                  <a:pt x="131405" y="181244"/>
                  <a:pt x="131355" y="181240"/>
                </a:cubicBezTo>
                <a:cubicBezTo>
                  <a:pt x="131098" y="180933"/>
                  <a:pt x="130841" y="180633"/>
                  <a:pt x="130584" y="180337"/>
                </a:cubicBezTo>
                <a:lnTo>
                  <a:pt x="132157" y="179599"/>
                </a:lnTo>
                <a:cubicBezTo>
                  <a:pt x="132157" y="179599"/>
                  <a:pt x="132615" y="178828"/>
                  <a:pt x="133228" y="177579"/>
                </a:cubicBezTo>
                <a:close/>
                <a:moveTo>
                  <a:pt x="130218" y="184037"/>
                </a:moveTo>
                <a:cubicBezTo>
                  <a:pt x="132532" y="187641"/>
                  <a:pt x="135268" y="191538"/>
                  <a:pt x="137981" y="194552"/>
                </a:cubicBezTo>
                <a:cubicBezTo>
                  <a:pt x="136780" y="194475"/>
                  <a:pt x="135576" y="194401"/>
                  <a:pt x="134367" y="194331"/>
                </a:cubicBezTo>
                <a:cubicBezTo>
                  <a:pt x="132978" y="191030"/>
                  <a:pt x="131201" y="187972"/>
                  <a:pt x="129480" y="185389"/>
                </a:cubicBezTo>
                <a:cubicBezTo>
                  <a:pt x="129725" y="184951"/>
                  <a:pt x="129976" y="184495"/>
                  <a:pt x="130218" y="184037"/>
                </a:cubicBezTo>
                <a:close/>
                <a:moveTo>
                  <a:pt x="46477" y="0"/>
                </a:moveTo>
                <a:cubicBezTo>
                  <a:pt x="45091" y="0"/>
                  <a:pt x="42466" y="110"/>
                  <a:pt x="40102" y="827"/>
                </a:cubicBezTo>
                <a:cubicBezTo>
                  <a:pt x="40102" y="827"/>
                  <a:pt x="40169" y="2747"/>
                  <a:pt x="39550" y="4360"/>
                </a:cubicBezTo>
                <a:cubicBezTo>
                  <a:pt x="39550" y="4360"/>
                  <a:pt x="38998" y="1757"/>
                  <a:pt x="38608" y="1122"/>
                </a:cubicBezTo>
                <a:cubicBezTo>
                  <a:pt x="38608" y="1122"/>
                  <a:pt x="35411" y="1419"/>
                  <a:pt x="34124" y="2007"/>
                </a:cubicBezTo>
                <a:cubicBezTo>
                  <a:pt x="32837" y="2594"/>
                  <a:pt x="29332" y="2787"/>
                  <a:pt x="28702" y="3057"/>
                </a:cubicBezTo>
                <a:cubicBezTo>
                  <a:pt x="28702" y="3057"/>
                  <a:pt x="27883" y="10155"/>
                  <a:pt x="27102" y="12411"/>
                </a:cubicBezTo>
                <a:cubicBezTo>
                  <a:pt x="27102" y="12411"/>
                  <a:pt x="27198" y="6324"/>
                  <a:pt x="26447" y="3978"/>
                </a:cubicBezTo>
                <a:cubicBezTo>
                  <a:pt x="26447" y="3978"/>
                  <a:pt x="24101" y="4729"/>
                  <a:pt x="22132" y="5681"/>
                </a:cubicBezTo>
                <a:cubicBezTo>
                  <a:pt x="21045" y="6207"/>
                  <a:pt x="19797" y="6832"/>
                  <a:pt x="18791" y="7383"/>
                </a:cubicBezTo>
                <a:lnTo>
                  <a:pt x="18793" y="7189"/>
                </a:lnTo>
                <a:lnTo>
                  <a:pt x="0" y="7386"/>
                </a:lnTo>
                <a:lnTo>
                  <a:pt x="0" y="209527"/>
                </a:lnTo>
                <a:lnTo>
                  <a:pt x="174326" y="209526"/>
                </a:lnTo>
                <a:lnTo>
                  <a:pt x="174952" y="197921"/>
                </a:lnTo>
                <a:lnTo>
                  <a:pt x="174952" y="197921"/>
                </a:lnTo>
                <a:cubicBezTo>
                  <a:pt x="173722" y="198048"/>
                  <a:pt x="172488" y="198111"/>
                  <a:pt x="171254" y="198111"/>
                </a:cubicBezTo>
                <a:cubicBezTo>
                  <a:pt x="168585" y="198111"/>
                  <a:pt x="165920" y="197814"/>
                  <a:pt x="163309" y="197224"/>
                </a:cubicBezTo>
                <a:cubicBezTo>
                  <a:pt x="162252" y="196985"/>
                  <a:pt x="161205" y="196698"/>
                  <a:pt x="160140" y="196501"/>
                </a:cubicBezTo>
                <a:cubicBezTo>
                  <a:pt x="158922" y="196276"/>
                  <a:pt x="157686" y="196170"/>
                  <a:pt x="156452" y="196066"/>
                </a:cubicBezTo>
                <a:cubicBezTo>
                  <a:pt x="156263" y="196050"/>
                  <a:pt x="156072" y="196033"/>
                  <a:pt x="155881" y="196017"/>
                </a:cubicBezTo>
                <a:cubicBezTo>
                  <a:pt x="160286" y="194760"/>
                  <a:pt x="162909" y="193257"/>
                  <a:pt x="162910" y="193257"/>
                </a:cubicBezTo>
                <a:lnTo>
                  <a:pt x="162910" y="193257"/>
                </a:lnTo>
                <a:cubicBezTo>
                  <a:pt x="162005" y="193740"/>
                  <a:pt x="159397" y="193748"/>
                  <a:pt x="155468" y="193906"/>
                </a:cubicBezTo>
                <a:cubicBezTo>
                  <a:pt x="156311" y="192735"/>
                  <a:pt x="157300" y="191661"/>
                  <a:pt x="158180" y="190512"/>
                </a:cubicBezTo>
                <a:cubicBezTo>
                  <a:pt x="159477" y="188818"/>
                  <a:pt x="160536" y="186954"/>
                  <a:pt x="161328" y="184973"/>
                </a:cubicBezTo>
                <a:cubicBezTo>
                  <a:pt x="161547" y="183075"/>
                  <a:pt x="161380" y="181156"/>
                  <a:pt x="160709" y="179365"/>
                </a:cubicBezTo>
                <a:cubicBezTo>
                  <a:pt x="159985" y="177431"/>
                  <a:pt x="158687" y="175597"/>
                  <a:pt x="158793" y="173536"/>
                </a:cubicBezTo>
                <a:cubicBezTo>
                  <a:pt x="158882" y="171773"/>
                  <a:pt x="160008" y="170151"/>
                  <a:pt x="159950" y="168387"/>
                </a:cubicBezTo>
                <a:cubicBezTo>
                  <a:pt x="159860" y="165730"/>
                  <a:pt x="157289" y="163843"/>
                  <a:pt x="157233" y="161185"/>
                </a:cubicBezTo>
                <a:cubicBezTo>
                  <a:pt x="155996" y="165846"/>
                  <a:pt x="149819" y="167903"/>
                  <a:pt x="148501" y="172541"/>
                </a:cubicBezTo>
                <a:cubicBezTo>
                  <a:pt x="148116" y="173897"/>
                  <a:pt x="148200" y="175338"/>
                  <a:pt x="147928" y="176719"/>
                </a:cubicBezTo>
                <a:cubicBezTo>
                  <a:pt x="147744" y="177653"/>
                  <a:pt x="147400" y="178546"/>
                  <a:pt x="147013" y="179425"/>
                </a:cubicBezTo>
                <a:cubicBezTo>
                  <a:pt x="146926" y="179570"/>
                  <a:pt x="146841" y="179713"/>
                  <a:pt x="146756" y="179856"/>
                </a:cubicBezTo>
                <a:cubicBezTo>
                  <a:pt x="146249" y="178258"/>
                  <a:pt x="146561" y="176429"/>
                  <a:pt x="145840" y="174911"/>
                </a:cubicBezTo>
                <a:cubicBezTo>
                  <a:pt x="145677" y="174570"/>
                  <a:pt x="145471" y="174267"/>
                  <a:pt x="145241" y="173984"/>
                </a:cubicBezTo>
                <a:cubicBezTo>
                  <a:pt x="145225" y="173868"/>
                  <a:pt x="145213" y="173755"/>
                  <a:pt x="145197" y="173636"/>
                </a:cubicBezTo>
                <a:cubicBezTo>
                  <a:pt x="145026" y="172450"/>
                  <a:pt x="144719" y="171285"/>
                  <a:pt x="144236" y="170189"/>
                </a:cubicBezTo>
                <a:cubicBezTo>
                  <a:pt x="143782" y="169157"/>
                  <a:pt x="143126" y="168040"/>
                  <a:pt x="142318" y="167694"/>
                </a:cubicBezTo>
                <a:lnTo>
                  <a:pt x="142318" y="167694"/>
                </a:lnTo>
                <a:cubicBezTo>
                  <a:pt x="142318" y="167694"/>
                  <a:pt x="142633" y="169536"/>
                  <a:pt x="142998" y="172050"/>
                </a:cubicBezTo>
                <a:cubicBezTo>
                  <a:pt x="141988" y="171308"/>
                  <a:pt x="141003" y="170547"/>
                  <a:pt x="140471" y="169395"/>
                </a:cubicBezTo>
                <a:lnTo>
                  <a:pt x="140471" y="169395"/>
                </a:lnTo>
                <a:cubicBezTo>
                  <a:pt x="140727" y="171066"/>
                  <a:pt x="140296" y="172688"/>
                  <a:pt x="139658" y="174295"/>
                </a:cubicBezTo>
                <a:cubicBezTo>
                  <a:pt x="138853" y="172226"/>
                  <a:pt x="137844" y="169859"/>
                  <a:pt x="136578" y="167144"/>
                </a:cubicBezTo>
                <a:lnTo>
                  <a:pt x="136578" y="167144"/>
                </a:lnTo>
                <a:cubicBezTo>
                  <a:pt x="136578" y="167144"/>
                  <a:pt x="136598" y="167268"/>
                  <a:pt x="136639" y="167495"/>
                </a:cubicBezTo>
                <a:cubicBezTo>
                  <a:pt x="136825" y="168529"/>
                  <a:pt x="137454" y="171816"/>
                  <a:pt x="138710" y="176469"/>
                </a:cubicBezTo>
                <a:cubicBezTo>
                  <a:pt x="138070" y="177877"/>
                  <a:pt x="137436" y="179286"/>
                  <a:pt x="137133" y="180722"/>
                </a:cubicBezTo>
                <a:cubicBezTo>
                  <a:pt x="136176" y="178828"/>
                  <a:pt x="135129" y="177092"/>
                  <a:pt x="134133" y="175596"/>
                </a:cubicBezTo>
                <a:cubicBezTo>
                  <a:pt x="135664" y="171990"/>
                  <a:pt x="137279" y="166674"/>
                  <a:pt x="135698" y="162776"/>
                </a:cubicBezTo>
                <a:cubicBezTo>
                  <a:pt x="135698" y="162776"/>
                  <a:pt x="134313" y="161898"/>
                  <a:pt x="131507" y="161898"/>
                </a:cubicBezTo>
                <a:cubicBezTo>
                  <a:pt x="130788" y="161898"/>
                  <a:pt x="129976" y="161956"/>
                  <a:pt x="129069" y="162100"/>
                </a:cubicBezTo>
                <a:cubicBezTo>
                  <a:pt x="129069" y="162100"/>
                  <a:pt x="128604" y="164597"/>
                  <a:pt x="128538" y="167598"/>
                </a:cubicBezTo>
                <a:cubicBezTo>
                  <a:pt x="128538" y="167598"/>
                  <a:pt x="127804" y="164497"/>
                  <a:pt x="128072" y="162633"/>
                </a:cubicBezTo>
                <a:lnTo>
                  <a:pt x="128072" y="162633"/>
                </a:lnTo>
                <a:cubicBezTo>
                  <a:pt x="128072" y="162633"/>
                  <a:pt x="127097" y="162792"/>
                  <a:pt x="126541" y="163135"/>
                </a:cubicBezTo>
                <a:cubicBezTo>
                  <a:pt x="126541" y="163135"/>
                  <a:pt x="126272" y="167790"/>
                  <a:pt x="126636" y="169851"/>
                </a:cubicBezTo>
                <a:cubicBezTo>
                  <a:pt x="126636" y="169851"/>
                  <a:pt x="125080" y="165198"/>
                  <a:pt x="125170" y="163646"/>
                </a:cubicBezTo>
                <a:lnTo>
                  <a:pt x="125170" y="163646"/>
                </a:lnTo>
                <a:cubicBezTo>
                  <a:pt x="125170" y="163647"/>
                  <a:pt x="121489" y="165098"/>
                  <a:pt x="118830" y="167467"/>
                </a:cubicBezTo>
                <a:cubicBezTo>
                  <a:pt x="118830" y="167467"/>
                  <a:pt x="119697" y="169181"/>
                  <a:pt x="119811" y="170905"/>
                </a:cubicBezTo>
                <a:cubicBezTo>
                  <a:pt x="119811" y="170905"/>
                  <a:pt x="118218" y="168773"/>
                  <a:pt x="117597" y="168361"/>
                </a:cubicBezTo>
                <a:cubicBezTo>
                  <a:pt x="117597" y="168361"/>
                  <a:pt x="114820" y="169972"/>
                  <a:pt x="113899" y="171047"/>
                </a:cubicBezTo>
                <a:cubicBezTo>
                  <a:pt x="112979" y="172121"/>
                  <a:pt x="109877" y="173767"/>
                  <a:pt x="109418" y="174276"/>
                </a:cubicBezTo>
                <a:cubicBezTo>
                  <a:pt x="109418" y="174276"/>
                  <a:pt x="111657" y="181061"/>
                  <a:pt x="111895" y="183438"/>
                </a:cubicBezTo>
                <a:cubicBezTo>
                  <a:pt x="111895" y="183438"/>
                  <a:pt x="111085" y="181613"/>
                  <a:pt x="110079" y="179713"/>
                </a:cubicBezTo>
                <a:cubicBezTo>
                  <a:pt x="110186" y="179648"/>
                  <a:pt x="110246" y="179612"/>
                  <a:pt x="110246" y="179612"/>
                </a:cubicBezTo>
                <a:cubicBezTo>
                  <a:pt x="110227" y="178827"/>
                  <a:pt x="108759" y="175086"/>
                  <a:pt x="108759" y="173467"/>
                </a:cubicBezTo>
                <a:cubicBezTo>
                  <a:pt x="108759" y="171848"/>
                  <a:pt x="107548" y="168379"/>
                  <a:pt x="107548" y="168379"/>
                </a:cubicBezTo>
                <a:cubicBezTo>
                  <a:pt x="107487" y="168371"/>
                  <a:pt x="107414" y="168368"/>
                  <a:pt x="107331" y="168368"/>
                </a:cubicBezTo>
                <a:cubicBezTo>
                  <a:pt x="106284" y="168368"/>
                  <a:pt x="103728" y="168938"/>
                  <a:pt x="103728" y="168938"/>
                </a:cubicBezTo>
                <a:cubicBezTo>
                  <a:pt x="105113" y="167525"/>
                  <a:pt x="107144" y="166682"/>
                  <a:pt x="107144" y="166682"/>
                </a:cubicBezTo>
                <a:cubicBezTo>
                  <a:pt x="106598" y="162642"/>
                  <a:pt x="104483" y="158638"/>
                  <a:pt x="104483" y="158638"/>
                </a:cubicBezTo>
                <a:cubicBezTo>
                  <a:pt x="103404" y="160053"/>
                  <a:pt x="98585" y="162935"/>
                  <a:pt x="98585" y="162935"/>
                </a:cubicBezTo>
                <a:cubicBezTo>
                  <a:pt x="100437" y="161417"/>
                  <a:pt x="103672" y="157172"/>
                  <a:pt x="103672" y="157172"/>
                </a:cubicBezTo>
                <a:cubicBezTo>
                  <a:pt x="103444" y="156459"/>
                  <a:pt x="102715" y="155594"/>
                  <a:pt x="102715" y="155594"/>
                </a:cubicBezTo>
                <a:cubicBezTo>
                  <a:pt x="101560" y="157414"/>
                  <a:pt x="98611" y="159562"/>
                  <a:pt x="98611" y="159562"/>
                </a:cubicBezTo>
                <a:cubicBezTo>
                  <a:pt x="100791" y="156905"/>
                  <a:pt x="102245" y="154389"/>
                  <a:pt x="102245" y="154389"/>
                </a:cubicBezTo>
                <a:cubicBezTo>
                  <a:pt x="98915" y="150462"/>
                  <a:pt x="95985" y="150038"/>
                  <a:pt x="95985" y="150038"/>
                </a:cubicBezTo>
                <a:cubicBezTo>
                  <a:pt x="91023" y="152597"/>
                  <a:pt x="88375" y="160018"/>
                  <a:pt x="87230" y="164247"/>
                </a:cubicBezTo>
                <a:cubicBezTo>
                  <a:pt x="86900" y="163774"/>
                  <a:pt x="86524" y="163389"/>
                  <a:pt x="86107" y="163209"/>
                </a:cubicBezTo>
                <a:lnTo>
                  <a:pt x="86107" y="163209"/>
                </a:lnTo>
                <a:cubicBezTo>
                  <a:pt x="86107" y="163209"/>
                  <a:pt x="86347" y="164615"/>
                  <a:pt x="86650" y="166648"/>
                </a:cubicBezTo>
                <a:cubicBezTo>
                  <a:pt x="86566" y="167058"/>
                  <a:pt x="86524" y="167292"/>
                  <a:pt x="86524" y="167292"/>
                </a:cubicBezTo>
                <a:lnTo>
                  <a:pt x="86851" y="168019"/>
                </a:lnTo>
                <a:cubicBezTo>
                  <a:pt x="86932" y="168584"/>
                  <a:pt x="87015" y="169178"/>
                  <a:pt x="87096" y="169788"/>
                </a:cubicBezTo>
                <a:cubicBezTo>
                  <a:pt x="86345" y="169672"/>
                  <a:pt x="85814" y="169167"/>
                  <a:pt x="85814" y="169167"/>
                </a:cubicBezTo>
                <a:cubicBezTo>
                  <a:pt x="85436" y="170273"/>
                  <a:pt x="85058" y="171837"/>
                  <a:pt x="84734" y="173358"/>
                </a:cubicBezTo>
                <a:cubicBezTo>
                  <a:pt x="83812" y="170583"/>
                  <a:pt x="82427" y="167080"/>
                  <a:pt x="80366" y="162660"/>
                </a:cubicBezTo>
                <a:lnTo>
                  <a:pt x="80366" y="162660"/>
                </a:lnTo>
                <a:cubicBezTo>
                  <a:pt x="80366" y="162660"/>
                  <a:pt x="80386" y="162783"/>
                  <a:pt x="80428" y="163010"/>
                </a:cubicBezTo>
                <a:cubicBezTo>
                  <a:pt x="80677" y="164394"/>
                  <a:pt x="81722" y="169819"/>
                  <a:pt x="83998" y="177153"/>
                </a:cubicBezTo>
                <a:cubicBezTo>
                  <a:pt x="83876" y="177843"/>
                  <a:pt x="83805" y="178278"/>
                  <a:pt x="83805" y="178278"/>
                </a:cubicBezTo>
                <a:cubicBezTo>
                  <a:pt x="83849" y="178605"/>
                  <a:pt x="84262" y="179120"/>
                  <a:pt x="84804" y="179670"/>
                </a:cubicBezTo>
                <a:cubicBezTo>
                  <a:pt x="85002" y="180269"/>
                  <a:pt x="85208" y="180875"/>
                  <a:pt x="85420" y="181492"/>
                </a:cubicBezTo>
                <a:cubicBezTo>
                  <a:pt x="84467" y="181045"/>
                  <a:pt x="83762" y="180560"/>
                  <a:pt x="83762" y="180560"/>
                </a:cubicBezTo>
                <a:cubicBezTo>
                  <a:pt x="83597" y="181110"/>
                  <a:pt x="83461" y="181683"/>
                  <a:pt x="83349" y="182252"/>
                </a:cubicBezTo>
                <a:cubicBezTo>
                  <a:pt x="81906" y="177377"/>
                  <a:pt x="79227" y="172925"/>
                  <a:pt x="77049" y="169840"/>
                </a:cubicBezTo>
                <a:cubicBezTo>
                  <a:pt x="77976" y="167791"/>
                  <a:pt x="78610" y="166387"/>
                  <a:pt x="78610" y="166387"/>
                </a:cubicBezTo>
                <a:lnTo>
                  <a:pt x="78610" y="166387"/>
                </a:lnTo>
                <a:cubicBezTo>
                  <a:pt x="78610" y="166387"/>
                  <a:pt x="77922" y="167470"/>
                  <a:pt x="76664" y="169302"/>
                </a:cubicBezTo>
                <a:cubicBezTo>
                  <a:pt x="74956" y="166944"/>
                  <a:pt x="73644" y="165514"/>
                  <a:pt x="73644" y="165514"/>
                </a:cubicBezTo>
                <a:lnTo>
                  <a:pt x="73644" y="165514"/>
                </a:lnTo>
                <a:cubicBezTo>
                  <a:pt x="73644" y="165514"/>
                  <a:pt x="74513" y="167584"/>
                  <a:pt x="75829" y="170504"/>
                </a:cubicBezTo>
                <a:cubicBezTo>
                  <a:pt x="75048" y="171621"/>
                  <a:pt x="74116" y="172926"/>
                  <a:pt x="73049" y="174373"/>
                </a:cubicBezTo>
                <a:cubicBezTo>
                  <a:pt x="71092" y="172239"/>
                  <a:pt x="69353" y="170578"/>
                  <a:pt x="68507" y="169792"/>
                </a:cubicBezTo>
                <a:cubicBezTo>
                  <a:pt x="69638" y="163625"/>
                  <a:pt x="69817" y="158716"/>
                  <a:pt x="69817" y="158715"/>
                </a:cubicBezTo>
                <a:lnTo>
                  <a:pt x="69817" y="158715"/>
                </a:lnTo>
                <a:cubicBezTo>
                  <a:pt x="68722" y="162773"/>
                  <a:pt x="67568" y="164120"/>
                  <a:pt x="64339" y="172470"/>
                </a:cubicBezTo>
                <a:cubicBezTo>
                  <a:pt x="63849" y="173742"/>
                  <a:pt x="63424" y="175036"/>
                  <a:pt x="63066" y="176352"/>
                </a:cubicBezTo>
                <a:cubicBezTo>
                  <a:pt x="62877" y="176471"/>
                  <a:pt x="62665" y="176603"/>
                  <a:pt x="62429" y="176745"/>
                </a:cubicBezTo>
                <a:lnTo>
                  <a:pt x="62391" y="176705"/>
                </a:lnTo>
                <a:lnTo>
                  <a:pt x="62391" y="176705"/>
                </a:lnTo>
                <a:cubicBezTo>
                  <a:pt x="62391" y="176705"/>
                  <a:pt x="62400" y="176721"/>
                  <a:pt x="62418" y="176753"/>
                </a:cubicBezTo>
                <a:cubicBezTo>
                  <a:pt x="62015" y="176998"/>
                  <a:pt x="61539" y="177274"/>
                  <a:pt x="60973" y="177582"/>
                </a:cubicBezTo>
                <a:cubicBezTo>
                  <a:pt x="61441" y="174697"/>
                  <a:pt x="61652" y="171776"/>
                  <a:pt x="61604" y="168853"/>
                </a:cubicBezTo>
                <a:cubicBezTo>
                  <a:pt x="62240" y="168271"/>
                  <a:pt x="62595" y="167932"/>
                  <a:pt x="62595" y="167932"/>
                </a:cubicBezTo>
                <a:lnTo>
                  <a:pt x="62595" y="167932"/>
                </a:lnTo>
                <a:cubicBezTo>
                  <a:pt x="62595" y="167932"/>
                  <a:pt x="62283" y="168116"/>
                  <a:pt x="61744" y="168421"/>
                </a:cubicBezTo>
                <a:cubicBezTo>
                  <a:pt x="61889" y="168304"/>
                  <a:pt x="62034" y="168187"/>
                  <a:pt x="62178" y="168068"/>
                </a:cubicBezTo>
                <a:lnTo>
                  <a:pt x="62178" y="168068"/>
                </a:lnTo>
                <a:cubicBezTo>
                  <a:pt x="61985" y="168215"/>
                  <a:pt x="61791" y="168356"/>
                  <a:pt x="61597" y="168501"/>
                </a:cubicBezTo>
                <a:cubicBezTo>
                  <a:pt x="61417" y="160635"/>
                  <a:pt x="59449" y="155392"/>
                  <a:pt x="59448" y="155391"/>
                </a:cubicBezTo>
                <a:lnTo>
                  <a:pt x="59448" y="155391"/>
                </a:lnTo>
                <a:cubicBezTo>
                  <a:pt x="59968" y="156910"/>
                  <a:pt x="58892" y="161872"/>
                  <a:pt x="58221" y="169471"/>
                </a:cubicBezTo>
                <a:cubicBezTo>
                  <a:pt x="58193" y="169778"/>
                  <a:pt x="58171" y="170086"/>
                  <a:pt x="58151" y="170393"/>
                </a:cubicBezTo>
                <a:cubicBezTo>
                  <a:pt x="57224" y="170885"/>
                  <a:pt x="56210" y="171408"/>
                  <a:pt x="55165" y="171924"/>
                </a:cubicBezTo>
                <a:cubicBezTo>
                  <a:pt x="54674" y="170061"/>
                  <a:pt x="54072" y="168292"/>
                  <a:pt x="53476" y="166752"/>
                </a:cubicBezTo>
                <a:cubicBezTo>
                  <a:pt x="55268" y="164696"/>
                  <a:pt x="56773" y="163178"/>
                  <a:pt x="57610" y="162366"/>
                </a:cubicBezTo>
                <a:cubicBezTo>
                  <a:pt x="57680" y="162297"/>
                  <a:pt x="57751" y="162230"/>
                  <a:pt x="57822" y="162160"/>
                </a:cubicBezTo>
                <a:cubicBezTo>
                  <a:pt x="58144" y="161851"/>
                  <a:pt x="58325" y="161689"/>
                  <a:pt x="58325" y="161688"/>
                </a:cubicBezTo>
                <a:lnTo>
                  <a:pt x="58325" y="161688"/>
                </a:lnTo>
                <a:cubicBezTo>
                  <a:pt x="58325" y="161689"/>
                  <a:pt x="56075" y="162941"/>
                  <a:pt x="52849" y="165199"/>
                </a:cubicBezTo>
                <a:cubicBezTo>
                  <a:pt x="52524" y="164429"/>
                  <a:pt x="52217" y="163750"/>
                  <a:pt x="51949" y="163183"/>
                </a:cubicBezTo>
                <a:cubicBezTo>
                  <a:pt x="55948" y="159615"/>
                  <a:pt x="58665" y="156915"/>
                  <a:pt x="58665" y="156915"/>
                </a:cubicBezTo>
                <a:lnTo>
                  <a:pt x="58665" y="156915"/>
                </a:lnTo>
                <a:cubicBezTo>
                  <a:pt x="58665" y="156915"/>
                  <a:pt x="58477" y="157001"/>
                  <a:pt x="58137" y="157162"/>
                </a:cubicBezTo>
                <a:lnTo>
                  <a:pt x="58336" y="157004"/>
                </a:lnTo>
                <a:lnTo>
                  <a:pt x="58336" y="157004"/>
                </a:lnTo>
                <a:cubicBezTo>
                  <a:pt x="58255" y="157063"/>
                  <a:pt x="58175" y="157122"/>
                  <a:pt x="58094" y="157181"/>
                </a:cubicBezTo>
                <a:cubicBezTo>
                  <a:pt x="56929" y="157732"/>
                  <a:pt x="54100" y="159114"/>
                  <a:pt x="50760" y="161051"/>
                </a:cubicBezTo>
                <a:cubicBezTo>
                  <a:pt x="49306" y="159232"/>
                  <a:pt x="46637" y="158240"/>
                  <a:pt x="46637" y="158240"/>
                </a:cubicBezTo>
                <a:lnTo>
                  <a:pt x="46637" y="158240"/>
                </a:lnTo>
                <a:cubicBezTo>
                  <a:pt x="46637" y="158240"/>
                  <a:pt x="48972" y="159487"/>
                  <a:pt x="50086" y="161446"/>
                </a:cubicBezTo>
                <a:cubicBezTo>
                  <a:pt x="49660" y="161697"/>
                  <a:pt x="49229" y="161957"/>
                  <a:pt x="48792" y="162223"/>
                </a:cubicBezTo>
                <a:cubicBezTo>
                  <a:pt x="47734" y="160226"/>
                  <a:pt x="46691" y="159090"/>
                  <a:pt x="45985" y="158481"/>
                </a:cubicBezTo>
                <a:cubicBezTo>
                  <a:pt x="50090" y="153970"/>
                  <a:pt x="53235" y="150233"/>
                  <a:pt x="53235" y="150233"/>
                </a:cubicBezTo>
                <a:lnTo>
                  <a:pt x="53235" y="150233"/>
                </a:lnTo>
                <a:cubicBezTo>
                  <a:pt x="53235" y="150234"/>
                  <a:pt x="44704" y="155185"/>
                  <a:pt x="38097" y="163015"/>
                </a:cubicBezTo>
                <a:cubicBezTo>
                  <a:pt x="37992" y="162294"/>
                  <a:pt x="37978" y="161574"/>
                  <a:pt x="38174" y="160850"/>
                </a:cubicBezTo>
                <a:lnTo>
                  <a:pt x="38174" y="160850"/>
                </a:lnTo>
                <a:cubicBezTo>
                  <a:pt x="37298" y="162296"/>
                  <a:pt x="35929" y="163263"/>
                  <a:pt x="34409" y="164087"/>
                </a:cubicBezTo>
                <a:cubicBezTo>
                  <a:pt x="34043" y="164133"/>
                  <a:pt x="33838" y="164255"/>
                  <a:pt x="33827" y="164362"/>
                </a:cubicBezTo>
                <a:cubicBezTo>
                  <a:pt x="33827" y="164367"/>
                  <a:pt x="33835" y="164379"/>
                  <a:pt x="33837" y="164387"/>
                </a:cubicBezTo>
                <a:cubicBezTo>
                  <a:pt x="33688" y="164463"/>
                  <a:pt x="33539" y="164538"/>
                  <a:pt x="33388" y="164613"/>
                </a:cubicBezTo>
                <a:cubicBezTo>
                  <a:pt x="40692" y="154623"/>
                  <a:pt x="45042" y="146516"/>
                  <a:pt x="46001" y="144674"/>
                </a:cubicBezTo>
                <a:cubicBezTo>
                  <a:pt x="46135" y="144415"/>
                  <a:pt x="46207" y="144274"/>
                  <a:pt x="46207" y="144274"/>
                </a:cubicBezTo>
                <a:lnTo>
                  <a:pt x="46207" y="144274"/>
                </a:lnTo>
                <a:cubicBezTo>
                  <a:pt x="34851" y="156760"/>
                  <a:pt x="32173" y="162875"/>
                  <a:pt x="31607" y="165475"/>
                </a:cubicBezTo>
                <a:cubicBezTo>
                  <a:pt x="31540" y="165508"/>
                  <a:pt x="31474" y="165540"/>
                  <a:pt x="31407" y="165573"/>
                </a:cubicBezTo>
                <a:cubicBezTo>
                  <a:pt x="31169" y="164399"/>
                  <a:pt x="30949" y="163220"/>
                  <a:pt x="30748" y="162039"/>
                </a:cubicBezTo>
                <a:cubicBezTo>
                  <a:pt x="31466" y="159165"/>
                  <a:pt x="33618" y="154220"/>
                  <a:pt x="35555" y="150060"/>
                </a:cubicBezTo>
                <a:cubicBezTo>
                  <a:pt x="36815" y="149190"/>
                  <a:pt x="37960" y="148162"/>
                  <a:pt x="38960" y="147001"/>
                </a:cubicBezTo>
                <a:cubicBezTo>
                  <a:pt x="39084" y="146858"/>
                  <a:pt x="38987" y="146632"/>
                  <a:pt x="38797" y="146622"/>
                </a:cubicBezTo>
                <a:cubicBezTo>
                  <a:pt x="38448" y="146605"/>
                  <a:pt x="37918" y="146564"/>
                  <a:pt x="37262" y="146470"/>
                </a:cubicBezTo>
                <a:cubicBezTo>
                  <a:pt x="37528" y="145922"/>
                  <a:pt x="37774" y="145418"/>
                  <a:pt x="37994" y="144970"/>
                </a:cubicBezTo>
                <a:cubicBezTo>
                  <a:pt x="38335" y="145026"/>
                  <a:pt x="38667" y="145056"/>
                  <a:pt x="38988" y="145056"/>
                </a:cubicBezTo>
                <a:cubicBezTo>
                  <a:pt x="39399" y="145056"/>
                  <a:pt x="39792" y="145006"/>
                  <a:pt x="40158" y="144896"/>
                </a:cubicBezTo>
                <a:cubicBezTo>
                  <a:pt x="43354" y="143942"/>
                  <a:pt x="46167" y="138757"/>
                  <a:pt x="47067" y="136946"/>
                </a:cubicBezTo>
                <a:cubicBezTo>
                  <a:pt x="47147" y="136784"/>
                  <a:pt x="47022" y="136614"/>
                  <a:pt x="46864" y="136614"/>
                </a:cubicBezTo>
                <a:cubicBezTo>
                  <a:pt x="46832" y="136614"/>
                  <a:pt x="46799" y="136621"/>
                  <a:pt x="46765" y="136636"/>
                </a:cubicBezTo>
                <a:cubicBezTo>
                  <a:pt x="45794" y="137094"/>
                  <a:pt x="43678" y="137888"/>
                  <a:pt x="40695" y="137888"/>
                </a:cubicBezTo>
                <a:cubicBezTo>
                  <a:pt x="39798" y="137888"/>
                  <a:pt x="38822" y="137816"/>
                  <a:pt x="37776" y="137642"/>
                </a:cubicBezTo>
                <a:cubicBezTo>
                  <a:pt x="31837" y="136655"/>
                  <a:pt x="30563" y="135932"/>
                  <a:pt x="30952" y="135172"/>
                </a:cubicBezTo>
                <a:cubicBezTo>
                  <a:pt x="31134" y="134817"/>
                  <a:pt x="31374" y="134671"/>
                  <a:pt x="31779" y="134671"/>
                </a:cubicBezTo>
                <a:cubicBezTo>
                  <a:pt x="32242" y="134671"/>
                  <a:pt x="32922" y="134861"/>
                  <a:pt x="33981" y="135148"/>
                </a:cubicBezTo>
                <a:cubicBezTo>
                  <a:pt x="35214" y="135482"/>
                  <a:pt x="38495" y="136258"/>
                  <a:pt x="41673" y="136258"/>
                </a:cubicBezTo>
                <a:cubicBezTo>
                  <a:pt x="43613" y="136258"/>
                  <a:pt x="45514" y="135969"/>
                  <a:pt x="46887" y="135114"/>
                </a:cubicBezTo>
                <a:cubicBezTo>
                  <a:pt x="46887" y="135114"/>
                  <a:pt x="48816" y="134451"/>
                  <a:pt x="49710" y="129954"/>
                </a:cubicBezTo>
                <a:cubicBezTo>
                  <a:pt x="49741" y="129801"/>
                  <a:pt x="49620" y="129675"/>
                  <a:pt x="49485" y="129675"/>
                </a:cubicBezTo>
                <a:cubicBezTo>
                  <a:pt x="49446" y="129675"/>
                  <a:pt x="49405" y="129685"/>
                  <a:pt x="49367" y="129709"/>
                </a:cubicBezTo>
                <a:cubicBezTo>
                  <a:pt x="48312" y="130365"/>
                  <a:pt x="45426" y="131886"/>
                  <a:pt x="41376" y="131886"/>
                </a:cubicBezTo>
                <a:cubicBezTo>
                  <a:pt x="40278" y="131886"/>
                  <a:pt x="39094" y="131774"/>
                  <a:pt x="37838" y="131503"/>
                </a:cubicBezTo>
                <a:cubicBezTo>
                  <a:pt x="37838" y="131503"/>
                  <a:pt x="34459" y="131005"/>
                  <a:pt x="35153" y="129921"/>
                </a:cubicBezTo>
                <a:cubicBezTo>
                  <a:pt x="35296" y="129697"/>
                  <a:pt x="35578" y="129612"/>
                  <a:pt x="35971" y="129612"/>
                </a:cubicBezTo>
                <a:cubicBezTo>
                  <a:pt x="37228" y="129612"/>
                  <a:pt x="39615" y="130484"/>
                  <a:pt x="42193" y="130484"/>
                </a:cubicBezTo>
                <a:cubicBezTo>
                  <a:pt x="42714" y="130484"/>
                  <a:pt x="43242" y="130448"/>
                  <a:pt x="43770" y="130362"/>
                </a:cubicBezTo>
                <a:cubicBezTo>
                  <a:pt x="47733" y="129720"/>
                  <a:pt x="49322" y="129026"/>
                  <a:pt x="49867" y="126359"/>
                </a:cubicBezTo>
                <a:cubicBezTo>
                  <a:pt x="50393" y="123786"/>
                  <a:pt x="48551" y="119745"/>
                  <a:pt x="50507" y="118134"/>
                </a:cubicBezTo>
                <a:cubicBezTo>
                  <a:pt x="50619" y="118042"/>
                  <a:pt x="50616" y="117869"/>
                  <a:pt x="50501" y="117781"/>
                </a:cubicBezTo>
                <a:cubicBezTo>
                  <a:pt x="49740" y="117197"/>
                  <a:pt x="47381" y="115312"/>
                  <a:pt x="46286" y="113553"/>
                </a:cubicBezTo>
                <a:cubicBezTo>
                  <a:pt x="45746" y="112685"/>
                  <a:pt x="44895" y="112201"/>
                  <a:pt x="43930" y="112201"/>
                </a:cubicBezTo>
                <a:cubicBezTo>
                  <a:pt x="42544" y="112201"/>
                  <a:pt x="40925" y="113202"/>
                  <a:pt x="39663" y="115506"/>
                </a:cubicBezTo>
                <a:cubicBezTo>
                  <a:pt x="37680" y="119126"/>
                  <a:pt x="36505" y="121983"/>
                  <a:pt x="35457" y="121983"/>
                </a:cubicBezTo>
                <a:cubicBezTo>
                  <a:pt x="35374" y="121983"/>
                  <a:pt x="35292" y="121965"/>
                  <a:pt x="35210" y="121928"/>
                </a:cubicBezTo>
                <a:cubicBezTo>
                  <a:pt x="34126" y="121439"/>
                  <a:pt x="36519" y="114421"/>
                  <a:pt x="42366" y="110784"/>
                </a:cubicBezTo>
                <a:cubicBezTo>
                  <a:pt x="42540" y="110675"/>
                  <a:pt x="42504" y="110412"/>
                  <a:pt x="42303" y="110364"/>
                </a:cubicBezTo>
                <a:cubicBezTo>
                  <a:pt x="41896" y="110269"/>
                  <a:pt x="41288" y="110120"/>
                  <a:pt x="40568" y="109927"/>
                </a:cubicBezTo>
                <a:cubicBezTo>
                  <a:pt x="40879" y="109571"/>
                  <a:pt x="41136" y="109257"/>
                  <a:pt x="41324" y="109020"/>
                </a:cubicBezTo>
                <a:cubicBezTo>
                  <a:pt x="41428" y="108889"/>
                  <a:pt x="41331" y="108706"/>
                  <a:pt x="41177" y="108706"/>
                </a:cubicBezTo>
                <a:cubicBezTo>
                  <a:pt x="41162" y="108706"/>
                  <a:pt x="41147" y="108707"/>
                  <a:pt x="41131" y="108711"/>
                </a:cubicBezTo>
                <a:cubicBezTo>
                  <a:pt x="40626" y="108829"/>
                  <a:pt x="39792" y="108969"/>
                  <a:pt x="38710" y="108969"/>
                </a:cubicBezTo>
                <a:cubicBezTo>
                  <a:pt x="38203" y="108969"/>
                  <a:pt x="37642" y="108938"/>
                  <a:pt x="37034" y="108860"/>
                </a:cubicBezTo>
                <a:cubicBezTo>
                  <a:pt x="36997" y="108847"/>
                  <a:pt x="36962" y="108835"/>
                  <a:pt x="36925" y="108822"/>
                </a:cubicBezTo>
                <a:cubicBezTo>
                  <a:pt x="36701" y="108743"/>
                  <a:pt x="36467" y="108704"/>
                  <a:pt x="36230" y="108704"/>
                </a:cubicBezTo>
                <a:cubicBezTo>
                  <a:pt x="36186" y="108704"/>
                  <a:pt x="36142" y="108705"/>
                  <a:pt x="36098" y="108708"/>
                </a:cubicBezTo>
                <a:cubicBezTo>
                  <a:pt x="35224" y="108530"/>
                  <a:pt x="34368" y="108276"/>
                  <a:pt x="33538" y="107947"/>
                </a:cubicBezTo>
                <a:cubicBezTo>
                  <a:pt x="28816" y="106079"/>
                  <a:pt x="27893" y="105257"/>
                  <a:pt x="28349" y="104699"/>
                </a:cubicBezTo>
                <a:cubicBezTo>
                  <a:pt x="28512" y="104500"/>
                  <a:pt x="28681" y="104407"/>
                  <a:pt x="28902" y="104407"/>
                </a:cubicBezTo>
                <a:cubicBezTo>
                  <a:pt x="29298" y="104407"/>
                  <a:pt x="29860" y="104705"/>
                  <a:pt x="30851" y="105217"/>
                </a:cubicBezTo>
                <a:cubicBezTo>
                  <a:pt x="32116" y="105869"/>
                  <a:pt x="36187" y="107790"/>
                  <a:pt x="39480" y="107790"/>
                </a:cubicBezTo>
                <a:cubicBezTo>
                  <a:pt x="40204" y="107790"/>
                  <a:pt x="40890" y="107697"/>
                  <a:pt x="41500" y="107478"/>
                </a:cubicBezTo>
                <a:cubicBezTo>
                  <a:pt x="41500" y="107478"/>
                  <a:pt x="43209" y="107273"/>
                  <a:pt x="44744" y="103722"/>
                </a:cubicBezTo>
                <a:cubicBezTo>
                  <a:pt x="44802" y="103588"/>
                  <a:pt x="44702" y="103448"/>
                  <a:pt x="44570" y="103448"/>
                </a:cubicBezTo>
                <a:cubicBezTo>
                  <a:pt x="44549" y="103448"/>
                  <a:pt x="44527" y="103452"/>
                  <a:pt x="44504" y="103460"/>
                </a:cubicBezTo>
                <a:cubicBezTo>
                  <a:pt x="43818" y="103706"/>
                  <a:pt x="42327" y="104140"/>
                  <a:pt x="40359" y="104140"/>
                </a:cubicBezTo>
                <a:cubicBezTo>
                  <a:pt x="38730" y="104140"/>
                  <a:pt x="36774" y="103842"/>
                  <a:pt x="34678" y="102895"/>
                </a:cubicBezTo>
                <a:cubicBezTo>
                  <a:pt x="34678" y="102895"/>
                  <a:pt x="31980" y="101885"/>
                  <a:pt x="32744" y="101114"/>
                </a:cubicBezTo>
                <a:cubicBezTo>
                  <a:pt x="32846" y="101011"/>
                  <a:pt x="32985" y="100966"/>
                  <a:pt x="33159" y="100966"/>
                </a:cubicBezTo>
                <a:cubicBezTo>
                  <a:pt x="34287" y="100966"/>
                  <a:pt x="36843" y="102856"/>
                  <a:pt x="39773" y="103007"/>
                </a:cubicBezTo>
                <a:cubicBezTo>
                  <a:pt x="40289" y="103033"/>
                  <a:pt x="40760" y="103049"/>
                  <a:pt x="41191" y="103049"/>
                </a:cubicBezTo>
                <a:cubicBezTo>
                  <a:pt x="43581" y="103049"/>
                  <a:pt x="44730" y="102568"/>
                  <a:pt x="45512" y="100786"/>
                </a:cubicBezTo>
                <a:cubicBezTo>
                  <a:pt x="46401" y="98758"/>
                  <a:pt x="45598" y="95099"/>
                  <a:pt x="47497" y="94116"/>
                </a:cubicBezTo>
                <a:cubicBezTo>
                  <a:pt x="47606" y="94061"/>
                  <a:pt x="47634" y="93917"/>
                  <a:pt x="47555" y="93824"/>
                </a:cubicBezTo>
                <a:cubicBezTo>
                  <a:pt x="47031" y="93207"/>
                  <a:pt x="45420" y="91234"/>
                  <a:pt x="44828" y="89589"/>
                </a:cubicBezTo>
                <a:cubicBezTo>
                  <a:pt x="44473" y="88602"/>
                  <a:pt x="43637" y="88000"/>
                  <a:pt x="42582" y="88000"/>
                </a:cubicBezTo>
                <a:cubicBezTo>
                  <a:pt x="41525" y="88000"/>
                  <a:pt x="40250" y="88603"/>
                  <a:pt x="39021" y="90025"/>
                </a:cubicBezTo>
                <a:cubicBezTo>
                  <a:pt x="38604" y="90507"/>
                  <a:pt x="38215" y="90972"/>
                  <a:pt x="37851" y="91409"/>
                </a:cubicBezTo>
                <a:cubicBezTo>
                  <a:pt x="37645" y="90918"/>
                  <a:pt x="37400" y="90340"/>
                  <a:pt x="37115" y="89692"/>
                </a:cubicBezTo>
                <a:cubicBezTo>
                  <a:pt x="38421" y="88477"/>
                  <a:pt x="40103" y="87319"/>
                  <a:pt x="42083" y="86608"/>
                </a:cubicBezTo>
                <a:cubicBezTo>
                  <a:pt x="42246" y="86550"/>
                  <a:pt x="42264" y="86327"/>
                  <a:pt x="42106" y="86252"/>
                </a:cubicBezTo>
                <a:cubicBezTo>
                  <a:pt x="41321" y="85879"/>
                  <a:pt x="39589" y="85026"/>
                  <a:pt x="37944" y="84025"/>
                </a:cubicBezTo>
                <a:cubicBezTo>
                  <a:pt x="37648" y="83845"/>
                  <a:pt x="37331" y="83763"/>
                  <a:pt x="37002" y="83763"/>
                </a:cubicBezTo>
                <a:cubicBezTo>
                  <a:pt x="36291" y="83763"/>
                  <a:pt x="35523" y="84145"/>
                  <a:pt x="34782" y="84735"/>
                </a:cubicBezTo>
                <a:cubicBezTo>
                  <a:pt x="34521" y="84218"/>
                  <a:pt x="34249" y="83690"/>
                  <a:pt x="33967" y="83153"/>
                </a:cubicBezTo>
                <a:cubicBezTo>
                  <a:pt x="34137" y="82977"/>
                  <a:pt x="34312" y="82803"/>
                  <a:pt x="34489" y="82628"/>
                </a:cubicBezTo>
                <a:cubicBezTo>
                  <a:pt x="34614" y="82507"/>
                  <a:pt x="34532" y="82297"/>
                  <a:pt x="34358" y="82297"/>
                </a:cubicBezTo>
                <a:cubicBezTo>
                  <a:pt x="34358" y="82297"/>
                  <a:pt x="34357" y="82297"/>
                  <a:pt x="34357" y="82297"/>
                </a:cubicBezTo>
                <a:cubicBezTo>
                  <a:pt x="34321" y="82297"/>
                  <a:pt x="34284" y="82297"/>
                  <a:pt x="34245" y="82297"/>
                </a:cubicBezTo>
                <a:cubicBezTo>
                  <a:pt x="34034" y="82297"/>
                  <a:pt x="33778" y="82294"/>
                  <a:pt x="33505" y="82287"/>
                </a:cubicBezTo>
                <a:cubicBezTo>
                  <a:pt x="33276" y="81866"/>
                  <a:pt x="33044" y="81442"/>
                  <a:pt x="32803" y="81017"/>
                </a:cubicBezTo>
                <a:cubicBezTo>
                  <a:pt x="33112" y="79466"/>
                  <a:pt x="33293" y="77856"/>
                  <a:pt x="34113" y="76561"/>
                </a:cubicBezTo>
                <a:cubicBezTo>
                  <a:pt x="39782" y="82661"/>
                  <a:pt x="45583" y="88198"/>
                  <a:pt x="45583" y="88198"/>
                </a:cubicBezTo>
                <a:cubicBezTo>
                  <a:pt x="45583" y="88198"/>
                  <a:pt x="42084" y="81194"/>
                  <a:pt x="36089" y="74656"/>
                </a:cubicBezTo>
                <a:cubicBezTo>
                  <a:pt x="36919" y="74055"/>
                  <a:pt x="37769" y="73476"/>
                  <a:pt x="38328" y="72632"/>
                </a:cubicBezTo>
                <a:cubicBezTo>
                  <a:pt x="38399" y="72525"/>
                  <a:pt x="38459" y="72416"/>
                  <a:pt x="38518" y="72306"/>
                </a:cubicBezTo>
                <a:cubicBezTo>
                  <a:pt x="45164" y="77374"/>
                  <a:pt x="50201" y="80492"/>
                  <a:pt x="51585" y="81327"/>
                </a:cubicBezTo>
                <a:cubicBezTo>
                  <a:pt x="51834" y="81477"/>
                  <a:pt x="51970" y="81556"/>
                  <a:pt x="51970" y="81556"/>
                </a:cubicBezTo>
                <a:cubicBezTo>
                  <a:pt x="46558" y="75976"/>
                  <a:pt x="42380" y="72319"/>
                  <a:pt x="39196" y="69924"/>
                </a:cubicBezTo>
                <a:cubicBezTo>
                  <a:pt x="39325" y="68891"/>
                  <a:pt x="39358" y="67826"/>
                  <a:pt x="39599" y="66832"/>
                </a:cubicBezTo>
                <a:cubicBezTo>
                  <a:pt x="45769" y="69740"/>
                  <a:pt x="53904" y="74542"/>
                  <a:pt x="53904" y="74542"/>
                </a:cubicBezTo>
                <a:cubicBezTo>
                  <a:pt x="53859" y="73434"/>
                  <a:pt x="52836" y="72158"/>
                  <a:pt x="51824" y="71159"/>
                </a:cubicBezTo>
                <a:cubicBezTo>
                  <a:pt x="50749" y="70097"/>
                  <a:pt x="49514" y="69211"/>
                  <a:pt x="48193" y="68476"/>
                </a:cubicBezTo>
                <a:cubicBezTo>
                  <a:pt x="45130" y="66773"/>
                  <a:pt x="42365" y="65874"/>
                  <a:pt x="40166" y="65406"/>
                </a:cubicBezTo>
                <a:cubicBezTo>
                  <a:pt x="40209" y="65333"/>
                  <a:pt x="40248" y="65260"/>
                  <a:pt x="40296" y="65188"/>
                </a:cubicBezTo>
                <a:lnTo>
                  <a:pt x="40296" y="65188"/>
                </a:lnTo>
                <a:cubicBezTo>
                  <a:pt x="40214" y="65256"/>
                  <a:pt x="40131" y="65318"/>
                  <a:pt x="40048" y="65380"/>
                </a:cubicBezTo>
                <a:cubicBezTo>
                  <a:pt x="38349" y="65026"/>
                  <a:pt x="36996" y="64931"/>
                  <a:pt x="36121" y="64916"/>
                </a:cubicBezTo>
                <a:cubicBezTo>
                  <a:pt x="36140" y="64914"/>
                  <a:pt x="36157" y="64912"/>
                  <a:pt x="36175" y="64911"/>
                </a:cubicBezTo>
                <a:lnTo>
                  <a:pt x="36168" y="64808"/>
                </a:lnTo>
                <a:cubicBezTo>
                  <a:pt x="36004" y="64815"/>
                  <a:pt x="35840" y="64828"/>
                  <a:pt x="35676" y="64838"/>
                </a:cubicBezTo>
                <a:cubicBezTo>
                  <a:pt x="38048" y="64447"/>
                  <a:pt x="52310" y="62076"/>
                  <a:pt x="52544" y="61557"/>
                </a:cubicBezTo>
                <a:cubicBezTo>
                  <a:pt x="52676" y="61264"/>
                  <a:pt x="51503" y="60056"/>
                  <a:pt x="48554" y="60056"/>
                </a:cubicBezTo>
                <a:cubicBezTo>
                  <a:pt x="45821" y="60056"/>
                  <a:pt x="41563" y="61093"/>
                  <a:pt x="35404" y="64854"/>
                </a:cubicBezTo>
                <a:cubicBezTo>
                  <a:pt x="34438" y="64910"/>
                  <a:pt x="33474" y="64980"/>
                  <a:pt x="32511" y="65063"/>
                </a:cubicBezTo>
                <a:lnTo>
                  <a:pt x="32593" y="65005"/>
                </a:lnTo>
                <a:cubicBezTo>
                  <a:pt x="33200" y="64577"/>
                  <a:pt x="34697" y="63533"/>
                  <a:pt x="36578" y="62289"/>
                </a:cubicBezTo>
                <a:cubicBezTo>
                  <a:pt x="36663" y="62293"/>
                  <a:pt x="36752" y="62295"/>
                  <a:pt x="36845" y="62295"/>
                </a:cubicBezTo>
                <a:cubicBezTo>
                  <a:pt x="37773" y="62295"/>
                  <a:pt x="39082" y="62082"/>
                  <a:pt x="40843" y="61353"/>
                </a:cubicBezTo>
                <a:cubicBezTo>
                  <a:pt x="41029" y="61276"/>
                  <a:pt x="41038" y="61015"/>
                  <a:pt x="40856" y="60932"/>
                </a:cubicBezTo>
                <a:cubicBezTo>
                  <a:pt x="40445" y="60743"/>
                  <a:pt x="40045" y="60533"/>
                  <a:pt x="39657" y="60303"/>
                </a:cubicBezTo>
                <a:cubicBezTo>
                  <a:pt x="40027" y="60070"/>
                  <a:pt x="40402" y="59838"/>
                  <a:pt x="40780" y="59607"/>
                </a:cubicBezTo>
                <a:cubicBezTo>
                  <a:pt x="41224" y="59793"/>
                  <a:pt x="41666" y="59886"/>
                  <a:pt x="42129" y="59886"/>
                </a:cubicBezTo>
                <a:cubicBezTo>
                  <a:pt x="42681" y="59886"/>
                  <a:pt x="43264" y="59753"/>
                  <a:pt x="43918" y="59486"/>
                </a:cubicBezTo>
                <a:cubicBezTo>
                  <a:pt x="46137" y="58580"/>
                  <a:pt x="48276" y="55354"/>
                  <a:pt x="50478" y="55354"/>
                </a:cubicBezTo>
                <a:cubicBezTo>
                  <a:pt x="50689" y="55354"/>
                  <a:pt x="50900" y="55384"/>
                  <a:pt x="51112" y="55447"/>
                </a:cubicBezTo>
                <a:cubicBezTo>
                  <a:pt x="51134" y="55454"/>
                  <a:pt x="51156" y="55457"/>
                  <a:pt x="51178" y="55457"/>
                </a:cubicBezTo>
                <a:cubicBezTo>
                  <a:pt x="51292" y="55457"/>
                  <a:pt x="51394" y="55368"/>
                  <a:pt x="51402" y="55246"/>
                </a:cubicBezTo>
                <a:cubicBezTo>
                  <a:pt x="51464" y="54289"/>
                  <a:pt x="51721" y="51280"/>
                  <a:pt x="52574" y="49392"/>
                </a:cubicBezTo>
                <a:cubicBezTo>
                  <a:pt x="53530" y="47282"/>
                  <a:pt x="51958" y="44931"/>
                  <a:pt x="48159" y="44931"/>
                </a:cubicBezTo>
                <a:cubicBezTo>
                  <a:pt x="47875" y="44931"/>
                  <a:pt x="47579" y="44944"/>
                  <a:pt x="47271" y="44972"/>
                </a:cubicBezTo>
                <a:cubicBezTo>
                  <a:pt x="44713" y="45197"/>
                  <a:pt x="42575" y="45517"/>
                  <a:pt x="41183" y="45517"/>
                </a:cubicBezTo>
                <a:cubicBezTo>
                  <a:pt x="40160" y="45517"/>
                  <a:pt x="39541" y="45344"/>
                  <a:pt x="39456" y="44834"/>
                </a:cubicBezTo>
                <a:cubicBezTo>
                  <a:pt x="39335" y="44111"/>
                  <a:pt x="42006" y="43110"/>
                  <a:pt x="45541" y="43110"/>
                </a:cubicBezTo>
                <a:cubicBezTo>
                  <a:pt x="47746" y="43110"/>
                  <a:pt x="50288" y="43500"/>
                  <a:pt x="52698" y="44590"/>
                </a:cubicBezTo>
                <a:cubicBezTo>
                  <a:pt x="52731" y="44605"/>
                  <a:pt x="52764" y="44612"/>
                  <a:pt x="52796" y="44612"/>
                </a:cubicBezTo>
                <a:cubicBezTo>
                  <a:pt x="52946" y="44612"/>
                  <a:pt x="53070" y="44464"/>
                  <a:pt x="53011" y="44305"/>
                </a:cubicBezTo>
                <a:cubicBezTo>
                  <a:pt x="52651" y="43339"/>
                  <a:pt x="51880" y="41185"/>
                  <a:pt x="51305" y="38976"/>
                </a:cubicBezTo>
                <a:cubicBezTo>
                  <a:pt x="50911" y="37463"/>
                  <a:pt x="49095" y="36922"/>
                  <a:pt x="47011" y="36922"/>
                </a:cubicBezTo>
                <a:cubicBezTo>
                  <a:pt x="44990" y="36922"/>
                  <a:pt x="42719" y="37430"/>
                  <a:pt x="41249" y="38054"/>
                </a:cubicBezTo>
                <a:cubicBezTo>
                  <a:pt x="38837" y="39079"/>
                  <a:pt x="35457" y="41099"/>
                  <a:pt x="33904" y="41099"/>
                </a:cubicBezTo>
                <a:cubicBezTo>
                  <a:pt x="33535" y="41099"/>
                  <a:pt x="33269" y="40985"/>
                  <a:pt x="33144" y="40717"/>
                </a:cubicBezTo>
                <a:cubicBezTo>
                  <a:pt x="32502" y="39344"/>
                  <a:pt x="39322" y="34977"/>
                  <a:pt x="49518" y="34940"/>
                </a:cubicBezTo>
                <a:cubicBezTo>
                  <a:pt x="49726" y="34939"/>
                  <a:pt x="49829" y="34691"/>
                  <a:pt x="49679" y="34547"/>
                </a:cubicBezTo>
                <a:cubicBezTo>
                  <a:pt x="49066" y="33960"/>
                  <a:pt x="47937" y="32831"/>
                  <a:pt x="47358" y="31943"/>
                </a:cubicBezTo>
                <a:cubicBezTo>
                  <a:pt x="46636" y="30840"/>
                  <a:pt x="45262" y="29432"/>
                  <a:pt x="44940" y="29107"/>
                </a:cubicBezTo>
                <a:cubicBezTo>
                  <a:pt x="44898" y="29065"/>
                  <a:pt x="44842" y="29041"/>
                  <a:pt x="44782" y="29041"/>
                </a:cubicBezTo>
                <a:cubicBezTo>
                  <a:pt x="44780" y="29041"/>
                  <a:pt x="44777" y="29041"/>
                  <a:pt x="44775" y="29041"/>
                </a:cubicBezTo>
                <a:cubicBezTo>
                  <a:pt x="43926" y="29062"/>
                  <a:pt x="37713" y="29323"/>
                  <a:pt x="34680" y="32248"/>
                </a:cubicBezTo>
                <a:cubicBezTo>
                  <a:pt x="31844" y="34980"/>
                  <a:pt x="30114" y="36423"/>
                  <a:pt x="29067" y="36423"/>
                </a:cubicBezTo>
                <a:cubicBezTo>
                  <a:pt x="28910" y="36423"/>
                  <a:pt x="28769" y="36391"/>
                  <a:pt x="28642" y="36326"/>
                </a:cubicBezTo>
                <a:cubicBezTo>
                  <a:pt x="27673" y="35830"/>
                  <a:pt x="28940" y="30686"/>
                  <a:pt x="43267" y="27730"/>
                </a:cubicBezTo>
                <a:cubicBezTo>
                  <a:pt x="43456" y="27691"/>
                  <a:pt x="43519" y="27452"/>
                  <a:pt x="43371" y="27330"/>
                </a:cubicBezTo>
                <a:cubicBezTo>
                  <a:pt x="42383" y="26510"/>
                  <a:pt x="39450" y="24241"/>
                  <a:pt x="35789" y="22927"/>
                </a:cubicBezTo>
                <a:cubicBezTo>
                  <a:pt x="35763" y="22917"/>
                  <a:pt x="35738" y="22912"/>
                  <a:pt x="35711" y="22912"/>
                </a:cubicBezTo>
                <a:cubicBezTo>
                  <a:pt x="35709" y="22912"/>
                  <a:pt x="35706" y="22912"/>
                  <a:pt x="35703" y="22913"/>
                </a:cubicBezTo>
                <a:cubicBezTo>
                  <a:pt x="35683" y="22913"/>
                  <a:pt x="35656" y="22915"/>
                  <a:pt x="35624" y="22917"/>
                </a:cubicBezTo>
                <a:cubicBezTo>
                  <a:pt x="35311" y="22598"/>
                  <a:pt x="35019" y="22246"/>
                  <a:pt x="34803" y="21876"/>
                </a:cubicBezTo>
                <a:lnTo>
                  <a:pt x="34803" y="21876"/>
                </a:lnTo>
                <a:cubicBezTo>
                  <a:pt x="34803" y="21877"/>
                  <a:pt x="38041" y="23607"/>
                  <a:pt x="39164" y="23607"/>
                </a:cubicBezTo>
                <a:cubicBezTo>
                  <a:pt x="39239" y="23607"/>
                  <a:pt x="39304" y="23600"/>
                  <a:pt x="39359" y="23583"/>
                </a:cubicBezTo>
                <a:cubicBezTo>
                  <a:pt x="39359" y="23583"/>
                  <a:pt x="43901" y="20543"/>
                  <a:pt x="45870" y="18679"/>
                </a:cubicBezTo>
                <a:cubicBezTo>
                  <a:pt x="45870" y="18679"/>
                  <a:pt x="44968" y="18318"/>
                  <a:pt x="44705" y="17449"/>
                </a:cubicBezTo>
                <a:lnTo>
                  <a:pt x="47102" y="17434"/>
                </a:lnTo>
                <a:cubicBezTo>
                  <a:pt x="47102" y="17434"/>
                  <a:pt x="57048" y="10618"/>
                  <a:pt x="57380" y="3653"/>
                </a:cubicBezTo>
                <a:cubicBezTo>
                  <a:pt x="57380" y="3653"/>
                  <a:pt x="55979" y="1478"/>
                  <a:pt x="51649" y="258"/>
                </a:cubicBezTo>
                <a:cubicBezTo>
                  <a:pt x="51649" y="258"/>
                  <a:pt x="50178" y="2326"/>
                  <a:pt x="48857" y="5024"/>
                </a:cubicBezTo>
                <a:cubicBezTo>
                  <a:pt x="48857" y="5024"/>
                  <a:pt x="49494" y="1900"/>
                  <a:pt x="50520" y="322"/>
                </a:cubicBezTo>
                <a:cubicBezTo>
                  <a:pt x="50520" y="322"/>
                  <a:pt x="49797" y="119"/>
                  <a:pt x="49181" y="119"/>
                </a:cubicBezTo>
                <a:cubicBezTo>
                  <a:pt x="49091" y="119"/>
                  <a:pt x="49002" y="124"/>
                  <a:pt x="48919" y="134"/>
                </a:cubicBezTo>
                <a:cubicBezTo>
                  <a:pt x="48919" y="134"/>
                  <a:pt x="46721" y="4245"/>
                  <a:pt x="46186" y="6268"/>
                </a:cubicBezTo>
                <a:cubicBezTo>
                  <a:pt x="46186" y="6268"/>
                  <a:pt x="46727" y="1393"/>
                  <a:pt x="47460" y="22"/>
                </a:cubicBezTo>
                <a:cubicBezTo>
                  <a:pt x="47460" y="22"/>
                  <a:pt x="47089" y="0"/>
                  <a:pt x="46477" y="0"/>
                </a:cubicBezTo>
                <a:close/>
              </a:path>
            </a:pathLst>
          </a:custGeom>
          <a:solidFill>
            <a:srgbClr val="82C19D"/>
          </a:solidFill>
          <a:ln>
            <a:noFill/>
          </a:ln>
        </p:spPr>
        <p:txBody>
          <a:bodyPr spcFirstLastPara="1" lIns="121896" tIns="121896" rIns="121896" bIns="121896" anchor="ctr"/>
          <a:lstStyle/>
          <a:p>
            <a:pPr>
              <a:spcBef>
                <a:spcPts val="0"/>
              </a:spcBef>
              <a:spcAft>
                <a:spcPts val="0"/>
              </a:spcAft>
              <a:defRPr/>
            </a:pPr>
            <a:endParaRPr sz="4266"/>
          </a:p>
        </p:txBody>
      </p:sp>
      <p:sp>
        <p:nvSpPr>
          <p:cNvPr id="5" name="Google Shape;60;p8">
            <a:extLst>
              <a:ext uri="{FF2B5EF4-FFF2-40B4-BE49-F238E27FC236}">
                <a16:creationId xmlns:a16="http://schemas.microsoft.com/office/drawing/2014/main" id="{3AD39622-A1D4-480C-8B34-13F0188BBC45}"/>
              </a:ext>
            </a:extLst>
          </p:cNvPr>
          <p:cNvSpPr/>
          <p:nvPr/>
        </p:nvSpPr>
        <p:spPr>
          <a:xfrm rot="4500142">
            <a:off x="-393841" y="1219166"/>
            <a:ext cx="1822181" cy="1775751"/>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rgbClr val="447762"/>
          </a:solidFill>
          <a:ln>
            <a:noFill/>
          </a:ln>
        </p:spPr>
        <p:txBody>
          <a:bodyPr spcFirstLastPara="1" lIns="121896" tIns="121896" rIns="121896" bIns="121896" anchor="ctr"/>
          <a:lstStyle/>
          <a:p>
            <a:pPr>
              <a:spcBef>
                <a:spcPts val="0"/>
              </a:spcBef>
              <a:spcAft>
                <a:spcPts val="0"/>
              </a:spcAft>
              <a:defRPr/>
            </a:pPr>
            <a:endParaRPr sz="4266"/>
          </a:p>
        </p:txBody>
      </p:sp>
      <p:sp>
        <p:nvSpPr>
          <p:cNvPr id="61" name="Google Shape;61;p8"/>
          <p:cNvSpPr txBox="1">
            <a:spLocks noGrp="1"/>
          </p:cNvSpPr>
          <p:nvPr>
            <p:ph type="title"/>
          </p:nvPr>
        </p:nvSpPr>
        <p:spPr>
          <a:xfrm>
            <a:off x="4614001" y="1459903"/>
            <a:ext cx="6133600" cy="1757200"/>
          </a:xfrm>
          <a:prstGeom prst="rect">
            <a:avLst/>
          </a:prstGeom>
        </p:spPr>
        <p:txBody>
          <a:bodyPr spcFirstLastPara="1" anchor="ctr">
            <a:noAutofit/>
          </a:bodyPr>
          <a:lstStyle>
            <a:lvl1pPr lvl="0" algn="r">
              <a:spcBef>
                <a:spcPts val="0"/>
              </a:spcBef>
              <a:spcAft>
                <a:spcPts val="0"/>
              </a:spcAft>
              <a:buSzPts val="8000"/>
              <a:buNone/>
              <a:defRPr sz="10666"/>
            </a:lvl1pPr>
            <a:lvl2pPr lvl="1" algn="r">
              <a:spcBef>
                <a:spcPts val="0"/>
              </a:spcBef>
              <a:spcAft>
                <a:spcPts val="0"/>
              </a:spcAft>
              <a:buSzPts val="7200"/>
              <a:buNone/>
              <a:defRPr sz="9600"/>
            </a:lvl2pPr>
            <a:lvl3pPr lvl="2" algn="r">
              <a:spcBef>
                <a:spcPts val="0"/>
              </a:spcBef>
              <a:spcAft>
                <a:spcPts val="0"/>
              </a:spcAft>
              <a:buSzPts val="7200"/>
              <a:buNone/>
              <a:defRPr sz="9600"/>
            </a:lvl3pPr>
            <a:lvl4pPr lvl="3" algn="r">
              <a:spcBef>
                <a:spcPts val="0"/>
              </a:spcBef>
              <a:spcAft>
                <a:spcPts val="0"/>
              </a:spcAft>
              <a:buSzPts val="7200"/>
              <a:buNone/>
              <a:defRPr sz="9600"/>
            </a:lvl4pPr>
            <a:lvl5pPr lvl="4" algn="r">
              <a:spcBef>
                <a:spcPts val="0"/>
              </a:spcBef>
              <a:spcAft>
                <a:spcPts val="0"/>
              </a:spcAft>
              <a:buSzPts val="7200"/>
              <a:buNone/>
              <a:defRPr sz="9600"/>
            </a:lvl5pPr>
            <a:lvl6pPr lvl="5" algn="r">
              <a:spcBef>
                <a:spcPts val="0"/>
              </a:spcBef>
              <a:spcAft>
                <a:spcPts val="0"/>
              </a:spcAft>
              <a:buSzPts val="7200"/>
              <a:buNone/>
              <a:defRPr sz="9600"/>
            </a:lvl6pPr>
            <a:lvl7pPr lvl="6" algn="r">
              <a:spcBef>
                <a:spcPts val="0"/>
              </a:spcBef>
              <a:spcAft>
                <a:spcPts val="0"/>
              </a:spcAft>
              <a:buSzPts val="7200"/>
              <a:buNone/>
              <a:defRPr sz="9600"/>
            </a:lvl7pPr>
            <a:lvl8pPr lvl="7" algn="r">
              <a:spcBef>
                <a:spcPts val="0"/>
              </a:spcBef>
              <a:spcAft>
                <a:spcPts val="0"/>
              </a:spcAft>
              <a:buSzPts val="7200"/>
              <a:buNone/>
              <a:defRPr sz="9600"/>
            </a:lvl8pPr>
            <a:lvl9pPr lvl="8" algn="r">
              <a:spcBef>
                <a:spcPts val="0"/>
              </a:spcBef>
              <a:spcAft>
                <a:spcPts val="0"/>
              </a:spcAft>
              <a:buSzPts val="7200"/>
              <a:buNone/>
              <a:defRPr sz="9600"/>
            </a:lvl9pPr>
          </a:lstStyle>
          <a:p>
            <a:r>
              <a:rPr lang="en-US"/>
              <a:t>Click to edit Master title style</a:t>
            </a:r>
            <a:endParaRPr/>
          </a:p>
        </p:txBody>
      </p:sp>
      <p:sp>
        <p:nvSpPr>
          <p:cNvPr id="62" name="Google Shape;62;p8"/>
          <p:cNvSpPr txBox="1">
            <a:spLocks noGrp="1"/>
          </p:cNvSpPr>
          <p:nvPr>
            <p:ph type="subTitle" idx="1"/>
          </p:nvPr>
        </p:nvSpPr>
        <p:spPr>
          <a:xfrm>
            <a:off x="6109367" y="3732235"/>
            <a:ext cx="4638401" cy="1757200"/>
          </a:xfrm>
          <a:prstGeom prst="rect">
            <a:avLst/>
          </a:prstGeom>
        </p:spPr>
        <p:txBody>
          <a:bodyPr spcFirstLastPara="1">
            <a:noAutofit/>
          </a:bodyPr>
          <a:lstStyle>
            <a:lvl1pPr lvl="0" algn="r" rtl="0">
              <a:lnSpc>
                <a:spcPct val="100000"/>
              </a:lnSpc>
              <a:spcBef>
                <a:spcPts val="0"/>
              </a:spcBef>
              <a:spcAft>
                <a:spcPts val="0"/>
              </a:spcAft>
              <a:buSzPts val="1800"/>
              <a:buNone/>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r>
              <a:rPr lang="en-US"/>
              <a:t>Click to edit Master subtitle style</a:t>
            </a:r>
            <a:endParaRPr/>
          </a:p>
        </p:txBody>
      </p:sp>
    </p:spTree>
    <p:extLst>
      <p:ext uri="{BB962C8B-B14F-4D97-AF65-F5344CB8AC3E}">
        <p14:creationId xmlns:p14="http://schemas.microsoft.com/office/powerpoint/2010/main" val="199943852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3"/>
        <p:cNvGrpSpPr/>
        <p:nvPr/>
      </p:nvGrpSpPr>
      <p:grpSpPr>
        <a:xfrm>
          <a:off x="0" y="0"/>
          <a:ext cx="0" cy="0"/>
          <a:chOff x="0" y="0"/>
          <a:chExt cx="0" cy="0"/>
        </a:xfrm>
      </p:grpSpPr>
      <p:sp>
        <p:nvSpPr>
          <p:cNvPr id="64" name="Google Shape;64;p9"/>
          <p:cNvSpPr txBox="1">
            <a:spLocks noGrp="1"/>
          </p:cNvSpPr>
          <p:nvPr>
            <p:ph type="subTitle" idx="1"/>
          </p:nvPr>
        </p:nvSpPr>
        <p:spPr>
          <a:xfrm>
            <a:off x="1129834" y="2149367"/>
            <a:ext cx="3700000" cy="1246400"/>
          </a:xfrm>
          <a:prstGeom prst="rect">
            <a:avLst/>
          </a:prstGeom>
        </p:spPr>
        <p:txBody>
          <a:bodyPr spcFirstLastPara="1">
            <a:noAutofit/>
          </a:bodyPr>
          <a:lstStyle>
            <a:lvl1pPr lvl="0">
              <a:lnSpc>
                <a:spcPct val="100000"/>
              </a:lnSpc>
              <a:spcBef>
                <a:spcPts val="0"/>
              </a:spcBef>
              <a:spcAft>
                <a:spcPts val="0"/>
              </a:spcAft>
              <a:buSzPts val="1400"/>
              <a:buNone/>
              <a:defRPr sz="1866"/>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r>
              <a:rPr lang="en-US"/>
              <a:t>Click to edit Master subtitle style</a:t>
            </a:r>
            <a:endParaRPr/>
          </a:p>
        </p:txBody>
      </p:sp>
      <p:sp>
        <p:nvSpPr>
          <p:cNvPr id="65" name="Google Shape;65;p9"/>
          <p:cNvSpPr txBox="1">
            <a:spLocks noGrp="1"/>
          </p:cNvSpPr>
          <p:nvPr>
            <p:ph type="body" idx="2"/>
          </p:nvPr>
        </p:nvSpPr>
        <p:spPr>
          <a:xfrm>
            <a:off x="968077" y="3187633"/>
            <a:ext cx="3615201" cy="3008000"/>
          </a:xfrm>
          <a:prstGeom prst="rect">
            <a:avLst/>
          </a:prstGeom>
        </p:spPr>
        <p:txBody>
          <a:bodyPr spcFirstLastPara="1">
            <a:noAutofit/>
          </a:bodyPr>
          <a:lstStyle>
            <a:lvl1pPr marL="609543" lvl="0" indent="-423294">
              <a:spcBef>
                <a:spcPts val="0"/>
              </a:spcBef>
              <a:spcAft>
                <a:spcPts val="0"/>
              </a:spcAft>
              <a:buSzPts val="1400"/>
              <a:buChar char="●"/>
              <a:defRPr sz="1866"/>
            </a:lvl1pPr>
            <a:lvl2pPr marL="1219086" lvl="1" indent="-423294">
              <a:spcBef>
                <a:spcPts val="2133"/>
              </a:spcBef>
              <a:spcAft>
                <a:spcPts val="0"/>
              </a:spcAft>
              <a:buSzPts val="1400"/>
              <a:buChar char="○"/>
              <a:defRPr/>
            </a:lvl2pPr>
            <a:lvl3pPr marL="1828630" lvl="2" indent="-423294">
              <a:spcBef>
                <a:spcPts val="2133"/>
              </a:spcBef>
              <a:spcAft>
                <a:spcPts val="0"/>
              </a:spcAft>
              <a:buSzPts val="1400"/>
              <a:buChar char="■"/>
              <a:defRPr/>
            </a:lvl3pPr>
            <a:lvl4pPr marL="2438173" lvl="3" indent="-423294">
              <a:spcBef>
                <a:spcPts val="2133"/>
              </a:spcBef>
              <a:spcAft>
                <a:spcPts val="0"/>
              </a:spcAft>
              <a:buSzPts val="1400"/>
              <a:buChar char="●"/>
              <a:defRPr/>
            </a:lvl4pPr>
            <a:lvl5pPr marL="3047715" lvl="4" indent="-423294">
              <a:spcBef>
                <a:spcPts val="2133"/>
              </a:spcBef>
              <a:spcAft>
                <a:spcPts val="0"/>
              </a:spcAft>
              <a:buSzPts val="1400"/>
              <a:buChar char="○"/>
              <a:defRPr/>
            </a:lvl5pPr>
            <a:lvl6pPr marL="3657259" lvl="5" indent="-423294">
              <a:spcBef>
                <a:spcPts val="2133"/>
              </a:spcBef>
              <a:spcAft>
                <a:spcPts val="0"/>
              </a:spcAft>
              <a:buSzPts val="1400"/>
              <a:buChar char="■"/>
              <a:defRPr/>
            </a:lvl6pPr>
            <a:lvl7pPr marL="4266802" lvl="6" indent="-423294">
              <a:spcBef>
                <a:spcPts val="2133"/>
              </a:spcBef>
              <a:spcAft>
                <a:spcPts val="0"/>
              </a:spcAft>
              <a:buSzPts val="1400"/>
              <a:buChar char="●"/>
              <a:defRPr/>
            </a:lvl7pPr>
            <a:lvl8pPr marL="4876344" lvl="7" indent="-423294">
              <a:spcBef>
                <a:spcPts val="2133"/>
              </a:spcBef>
              <a:spcAft>
                <a:spcPts val="0"/>
              </a:spcAft>
              <a:buSzPts val="1400"/>
              <a:buChar char="○"/>
              <a:defRPr/>
            </a:lvl8pPr>
            <a:lvl9pPr marL="5485888" lvl="8" indent="-423294">
              <a:spcBef>
                <a:spcPts val="2133"/>
              </a:spcBef>
              <a:spcAft>
                <a:spcPts val="2133"/>
              </a:spcAft>
              <a:buSzPts val="1400"/>
              <a:buChar char="■"/>
              <a:defRPr/>
            </a:lvl9pPr>
          </a:lstStyle>
          <a:p>
            <a:pPr lvl="0"/>
            <a:r>
              <a:rPr lang="en-US"/>
              <a:t>Click to edit Master text styles</a:t>
            </a:r>
          </a:p>
        </p:txBody>
      </p:sp>
      <p:sp>
        <p:nvSpPr>
          <p:cNvPr id="66" name="Google Shape;66;p9"/>
          <p:cNvSpPr txBox="1">
            <a:spLocks noGrp="1"/>
          </p:cNvSpPr>
          <p:nvPr>
            <p:ph type="title"/>
          </p:nvPr>
        </p:nvSpPr>
        <p:spPr>
          <a:xfrm>
            <a:off x="1129834" y="830570"/>
            <a:ext cx="5934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Tree>
    <p:extLst>
      <p:ext uri="{BB962C8B-B14F-4D97-AF65-F5344CB8AC3E}">
        <p14:creationId xmlns:p14="http://schemas.microsoft.com/office/powerpoint/2010/main" val="417715548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67"/>
        <p:cNvGrpSpPr/>
        <p:nvPr/>
      </p:nvGrpSpPr>
      <p:grpSpPr>
        <a:xfrm>
          <a:off x="0" y="0"/>
          <a:ext cx="0" cy="0"/>
          <a:chOff x="0" y="0"/>
          <a:chExt cx="0" cy="0"/>
        </a:xfrm>
      </p:grpSpPr>
      <p:sp>
        <p:nvSpPr>
          <p:cNvPr id="3" name="Google Shape;68;p10">
            <a:extLst>
              <a:ext uri="{FF2B5EF4-FFF2-40B4-BE49-F238E27FC236}">
                <a16:creationId xmlns:a16="http://schemas.microsoft.com/office/drawing/2014/main" id="{139ABFFF-1B4C-49DB-A62B-F6546BBBBC7A}"/>
              </a:ext>
            </a:extLst>
          </p:cNvPr>
          <p:cNvSpPr/>
          <p:nvPr/>
        </p:nvSpPr>
        <p:spPr>
          <a:xfrm>
            <a:off x="1" y="497931"/>
            <a:ext cx="12192000" cy="6360069"/>
          </a:xfrm>
          <a:custGeom>
            <a:avLst/>
            <a:gdLst/>
            <a:ahLst/>
            <a:cxnLst/>
            <a:rect l="l" t="t" r="r" b="b"/>
            <a:pathLst>
              <a:path w="199010" h="103824" extrusionOk="0">
                <a:moveTo>
                  <a:pt x="32663" y="15459"/>
                </a:moveTo>
                <a:cubicBezTo>
                  <a:pt x="32846" y="15515"/>
                  <a:pt x="33026" y="15580"/>
                  <a:pt x="33202" y="15654"/>
                </a:cubicBezTo>
                <a:cubicBezTo>
                  <a:pt x="33086" y="15736"/>
                  <a:pt x="32973" y="15820"/>
                  <a:pt x="32865" y="15913"/>
                </a:cubicBezTo>
                <a:cubicBezTo>
                  <a:pt x="32633" y="15868"/>
                  <a:pt x="32401" y="15828"/>
                  <a:pt x="32167" y="15796"/>
                </a:cubicBezTo>
                <a:cubicBezTo>
                  <a:pt x="32329" y="15680"/>
                  <a:pt x="32495" y="15566"/>
                  <a:pt x="32663" y="15459"/>
                </a:cubicBezTo>
                <a:close/>
                <a:moveTo>
                  <a:pt x="33670" y="15890"/>
                </a:moveTo>
                <a:cubicBezTo>
                  <a:pt x="33821" y="15975"/>
                  <a:pt x="33968" y="16069"/>
                  <a:pt x="34111" y="16171"/>
                </a:cubicBezTo>
                <a:cubicBezTo>
                  <a:pt x="34104" y="16176"/>
                  <a:pt x="34099" y="16182"/>
                  <a:pt x="34092" y="16187"/>
                </a:cubicBezTo>
                <a:cubicBezTo>
                  <a:pt x="33868" y="16133"/>
                  <a:pt x="33642" y="16080"/>
                  <a:pt x="33416" y="16029"/>
                </a:cubicBezTo>
                <a:cubicBezTo>
                  <a:pt x="33499" y="15982"/>
                  <a:pt x="33583" y="15934"/>
                  <a:pt x="33668" y="15890"/>
                </a:cubicBezTo>
                <a:close/>
                <a:moveTo>
                  <a:pt x="38171" y="15744"/>
                </a:moveTo>
                <a:lnTo>
                  <a:pt x="38171" y="15744"/>
                </a:lnTo>
                <a:cubicBezTo>
                  <a:pt x="38046" y="15921"/>
                  <a:pt x="37921" y="16099"/>
                  <a:pt x="37797" y="16276"/>
                </a:cubicBezTo>
                <a:cubicBezTo>
                  <a:pt x="37735" y="16182"/>
                  <a:pt x="37670" y="16088"/>
                  <a:pt x="37605" y="15996"/>
                </a:cubicBezTo>
                <a:cubicBezTo>
                  <a:pt x="37790" y="15905"/>
                  <a:pt x="37977" y="15819"/>
                  <a:pt x="38171" y="15744"/>
                </a:cubicBezTo>
                <a:close/>
                <a:moveTo>
                  <a:pt x="30957" y="16205"/>
                </a:moveTo>
                <a:cubicBezTo>
                  <a:pt x="31457" y="16205"/>
                  <a:pt x="31949" y="16247"/>
                  <a:pt x="32420" y="16353"/>
                </a:cubicBezTo>
                <a:cubicBezTo>
                  <a:pt x="32305" y="16485"/>
                  <a:pt x="32198" y="16623"/>
                  <a:pt x="32100" y="16768"/>
                </a:cubicBezTo>
                <a:lnTo>
                  <a:pt x="31669" y="16713"/>
                </a:lnTo>
                <a:cubicBezTo>
                  <a:pt x="31336" y="16670"/>
                  <a:pt x="30999" y="16628"/>
                  <a:pt x="30664" y="16628"/>
                </a:cubicBezTo>
                <a:cubicBezTo>
                  <a:pt x="30496" y="16628"/>
                  <a:pt x="30328" y="16638"/>
                  <a:pt x="30161" y="16665"/>
                </a:cubicBezTo>
                <a:cubicBezTo>
                  <a:pt x="29954" y="16698"/>
                  <a:pt x="29752" y="16761"/>
                  <a:pt x="29563" y="16852"/>
                </a:cubicBezTo>
                <a:lnTo>
                  <a:pt x="29563" y="16852"/>
                </a:lnTo>
                <a:cubicBezTo>
                  <a:pt x="29382" y="16686"/>
                  <a:pt x="29199" y="16523"/>
                  <a:pt x="29013" y="16364"/>
                </a:cubicBezTo>
                <a:cubicBezTo>
                  <a:pt x="29655" y="16275"/>
                  <a:pt x="30313" y="16205"/>
                  <a:pt x="30957" y="16205"/>
                </a:cubicBezTo>
                <a:close/>
                <a:moveTo>
                  <a:pt x="32759" y="16443"/>
                </a:moveTo>
                <a:cubicBezTo>
                  <a:pt x="33026" y="16522"/>
                  <a:pt x="33284" y="16629"/>
                  <a:pt x="33529" y="16759"/>
                </a:cubicBezTo>
                <a:cubicBezTo>
                  <a:pt x="33480" y="16817"/>
                  <a:pt x="33432" y="16873"/>
                  <a:pt x="33385" y="16932"/>
                </a:cubicBezTo>
                <a:lnTo>
                  <a:pt x="32307" y="16794"/>
                </a:lnTo>
                <a:cubicBezTo>
                  <a:pt x="32453" y="16672"/>
                  <a:pt x="32605" y="16554"/>
                  <a:pt x="32759" y="16443"/>
                </a:cubicBezTo>
                <a:close/>
                <a:moveTo>
                  <a:pt x="39713" y="16124"/>
                </a:moveTo>
                <a:lnTo>
                  <a:pt x="39713" y="16124"/>
                </a:lnTo>
                <a:cubicBezTo>
                  <a:pt x="39740" y="16466"/>
                  <a:pt x="39749" y="16809"/>
                  <a:pt x="39747" y="17150"/>
                </a:cubicBezTo>
                <a:cubicBezTo>
                  <a:pt x="39734" y="17051"/>
                  <a:pt x="39718" y="16950"/>
                  <a:pt x="39702" y="16851"/>
                </a:cubicBezTo>
                <a:cubicBezTo>
                  <a:pt x="39717" y="16610"/>
                  <a:pt x="39720" y="16367"/>
                  <a:pt x="39713" y="16124"/>
                </a:cubicBezTo>
                <a:close/>
                <a:moveTo>
                  <a:pt x="38643" y="16053"/>
                </a:moveTo>
                <a:lnTo>
                  <a:pt x="38643" y="16053"/>
                </a:lnTo>
                <a:cubicBezTo>
                  <a:pt x="38546" y="16436"/>
                  <a:pt x="38441" y="16817"/>
                  <a:pt x="38331" y="17196"/>
                </a:cubicBezTo>
                <a:cubicBezTo>
                  <a:pt x="38259" y="17060"/>
                  <a:pt x="38186" y="16926"/>
                  <a:pt x="38109" y="16792"/>
                </a:cubicBezTo>
                <a:cubicBezTo>
                  <a:pt x="38289" y="16548"/>
                  <a:pt x="38469" y="16303"/>
                  <a:pt x="38643" y="16053"/>
                </a:cubicBezTo>
                <a:close/>
                <a:moveTo>
                  <a:pt x="40473" y="17089"/>
                </a:moveTo>
                <a:cubicBezTo>
                  <a:pt x="40506" y="17179"/>
                  <a:pt x="40535" y="17271"/>
                  <a:pt x="40564" y="17363"/>
                </a:cubicBezTo>
                <a:lnTo>
                  <a:pt x="40563" y="17363"/>
                </a:lnTo>
                <a:cubicBezTo>
                  <a:pt x="40567" y="17436"/>
                  <a:pt x="40570" y="17509"/>
                  <a:pt x="40572" y="17582"/>
                </a:cubicBezTo>
                <a:cubicBezTo>
                  <a:pt x="40541" y="17417"/>
                  <a:pt x="40509" y="17252"/>
                  <a:pt x="40473" y="17089"/>
                </a:cubicBezTo>
                <a:close/>
                <a:moveTo>
                  <a:pt x="38773" y="17132"/>
                </a:moveTo>
                <a:cubicBezTo>
                  <a:pt x="38773" y="17243"/>
                  <a:pt x="38771" y="17354"/>
                  <a:pt x="38767" y="17466"/>
                </a:cubicBezTo>
                <a:lnTo>
                  <a:pt x="38766" y="17465"/>
                </a:lnTo>
                <a:cubicBezTo>
                  <a:pt x="38740" y="17611"/>
                  <a:pt x="38712" y="17756"/>
                  <a:pt x="38683" y="17901"/>
                </a:cubicBezTo>
                <a:cubicBezTo>
                  <a:pt x="38657" y="17846"/>
                  <a:pt x="38630" y="17791"/>
                  <a:pt x="38603" y="17735"/>
                </a:cubicBezTo>
                <a:cubicBezTo>
                  <a:pt x="38666" y="17535"/>
                  <a:pt x="38722" y="17334"/>
                  <a:pt x="38773" y="17132"/>
                </a:cubicBezTo>
                <a:close/>
                <a:moveTo>
                  <a:pt x="30175" y="17432"/>
                </a:moveTo>
                <a:cubicBezTo>
                  <a:pt x="31061" y="17490"/>
                  <a:pt x="31937" y="17650"/>
                  <a:pt x="32786" y="17910"/>
                </a:cubicBezTo>
                <a:cubicBezTo>
                  <a:pt x="32740" y="18009"/>
                  <a:pt x="32695" y="18108"/>
                  <a:pt x="32656" y="18210"/>
                </a:cubicBezTo>
                <a:cubicBezTo>
                  <a:pt x="32271" y="18162"/>
                  <a:pt x="31885" y="18132"/>
                  <a:pt x="31503" y="18132"/>
                </a:cubicBezTo>
                <a:cubicBezTo>
                  <a:pt x="31298" y="18132"/>
                  <a:pt x="31095" y="18140"/>
                  <a:pt x="30893" y="18159"/>
                </a:cubicBezTo>
                <a:cubicBezTo>
                  <a:pt x="30748" y="18010"/>
                  <a:pt x="30605" y="17858"/>
                  <a:pt x="30458" y="17710"/>
                </a:cubicBezTo>
                <a:cubicBezTo>
                  <a:pt x="30364" y="17616"/>
                  <a:pt x="30269" y="17524"/>
                  <a:pt x="30174" y="17432"/>
                </a:cubicBezTo>
                <a:close/>
                <a:moveTo>
                  <a:pt x="24994" y="17848"/>
                </a:moveTo>
                <a:cubicBezTo>
                  <a:pt x="24815" y="18009"/>
                  <a:pt x="24627" y="18159"/>
                  <a:pt x="24431" y="18298"/>
                </a:cubicBezTo>
                <a:cubicBezTo>
                  <a:pt x="24476" y="18193"/>
                  <a:pt x="24515" y="18087"/>
                  <a:pt x="24553" y="17980"/>
                </a:cubicBezTo>
                <a:cubicBezTo>
                  <a:pt x="24701" y="17940"/>
                  <a:pt x="24848" y="17897"/>
                  <a:pt x="24994" y="17848"/>
                </a:cubicBezTo>
                <a:close/>
                <a:moveTo>
                  <a:pt x="33205" y="18046"/>
                </a:moveTo>
                <a:cubicBezTo>
                  <a:pt x="33517" y="18155"/>
                  <a:pt x="33824" y="18277"/>
                  <a:pt x="34126" y="18413"/>
                </a:cubicBezTo>
                <a:cubicBezTo>
                  <a:pt x="34119" y="18426"/>
                  <a:pt x="34111" y="18439"/>
                  <a:pt x="34102" y="18451"/>
                </a:cubicBezTo>
                <a:cubicBezTo>
                  <a:pt x="33750" y="18383"/>
                  <a:pt x="33395" y="18317"/>
                  <a:pt x="33039" y="18263"/>
                </a:cubicBezTo>
                <a:cubicBezTo>
                  <a:pt x="33093" y="18190"/>
                  <a:pt x="33150" y="18118"/>
                  <a:pt x="33205" y="18046"/>
                </a:cubicBezTo>
                <a:close/>
                <a:moveTo>
                  <a:pt x="25466" y="18532"/>
                </a:moveTo>
                <a:cubicBezTo>
                  <a:pt x="25458" y="18541"/>
                  <a:pt x="25449" y="18549"/>
                  <a:pt x="25440" y="18559"/>
                </a:cubicBezTo>
                <a:cubicBezTo>
                  <a:pt x="25443" y="18553"/>
                  <a:pt x="25444" y="18547"/>
                  <a:pt x="25447" y="18543"/>
                </a:cubicBezTo>
                <a:lnTo>
                  <a:pt x="25445" y="18542"/>
                </a:lnTo>
                <a:lnTo>
                  <a:pt x="25466" y="18532"/>
                </a:lnTo>
                <a:close/>
                <a:moveTo>
                  <a:pt x="43047" y="18217"/>
                </a:moveTo>
                <a:cubicBezTo>
                  <a:pt x="42819" y="18423"/>
                  <a:pt x="42598" y="18638"/>
                  <a:pt x="42384" y="18861"/>
                </a:cubicBezTo>
                <a:cubicBezTo>
                  <a:pt x="42369" y="18837"/>
                  <a:pt x="42356" y="18811"/>
                  <a:pt x="42340" y="18787"/>
                </a:cubicBezTo>
                <a:cubicBezTo>
                  <a:pt x="42569" y="18589"/>
                  <a:pt x="42806" y="18400"/>
                  <a:pt x="43047" y="18217"/>
                </a:cubicBezTo>
                <a:close/>
                <a:moveTo>
                  <a:pt x="42102" y="19002"/>
                </a:moveTo>
                <a:lnTo>
                  <a:pt x="42102" y="19002"/>
                </a:lnTo>
                <a:cubicBezTo>
                  <a:pt x="42122" y="19033"/>
                  <a:pt x="42143" y="19064"/>
                  <a:pt x="42161" y="19096"/>
                </a:cubicBezTo>
                <a:cubicBezTo>
                  <a:pt x="42036" y="19231"/>
                  <a:pt x="41912" y="19368"/>
                  <a:pt x="41791" y="19507"/>
                </a:cubicBezTo>
                <a:cubicBezTo>
                  <a:pt x="41775" y="19457"/>
                  <a:pt x="41758" y="19408"/>
                  <a:pt x="41741" y="19358"/>
                </a:cubicBezTo>
                <a:cubicBezTo>
                  <a:pt x="41858" y="19235"/>
                  <a:pt x="41978" y="19117"/>
                  <a:pt x="42102" y="19002"/>
                </a:cubicBezTo>
                <a:close/>
                <a:moveTo>
                  <a:pt x="24964" y="18776"/>
                </a:moveTo>
                <a:cubicBezTo>
                  <a:pt x="24948" y="18868"/>
                  <a:pt x="24931" y="18959"/>
                  <a:pt x="24912" y="19049"/>
                </a:cubicBezTo>
                <a:cubicBezTo>
                  <a:pt x="24507" y="19379"/>
                  <a:pt x="24054" y="19647"/>
                  <a:pt x="23571" y="19845"/>
                </a:cubicBezTo>
                <a:lnTo>
                  <a:pt x="23570" y="19845"/>
                </a:lnTo>
                <a:cubicBezTo>
                  <a:pt x="23727" y="19631"/>
                  <a:pt x="23872" y="19409"/>
                  <a:pt x="24003" y="19177"/>
                </a:cubicBezTo>
                <a:cubicBezTo>
                  <a:pt x="24330" y="19061"/>
                  <a:pt x="24650" y="18924"/>
                  <a:pt x="24964" y="18776"/>
                </a:cubicBezTo>
                <a:close/>
                <a:moveTo>
                  <a:pt x="31299" y="18588"/>
                </a:moveTo>
                <a:lnTo>
                  <a:pt x="31299" y="18588"/>
                </a:lnTo>
                <a:cubicBezTo>
                  <a:pt x="31683" y="18677"/>
                  <a:pt x="32064" y="18787"/>
                  <a:pt x="32437" y="18918"/>
                </a:cubicBezTo>
                <a:cubicBezTo>
                  <a:pt x="32414" y="19016"/>
                  <a:pt x="32395" y="19114"/>
                  <a:pt x="32378" y="19215"/>
                </a:cubicBezTo>
                <a:cubicBezTo>
                  <a:pt x="32435" y="19128"/>
                  <a:pt x="32493" y="19041"/>
                  <a:pt x="32552" y="18955"/>
                </a:cubicBezTo>
                <a:cubicBezTo>
                  <a:pt x="32889" y="19077"/>
                  <a:pt x="33219" y="19221"/>
                  <a:pt x="33543" y="19375"/>
                </a:cubicBezTo>
                <a:cubicBezTo>
                  <a:pt x="33445" y="19550"/>
                  <a:pt x="33350" y="19726"/>
                  <a:pt x="33257" y="19903"/>
                </a:cubicBezTo>
                <a:cubicBezTo>
                  <a:pt x="33048" y="19881"/>
                  <a:pt x="32839" y="19870"/>
                  <a:pt x="32630" y="19870"/>
                </a:cubicBezTo>
                <a:cubicBezTo>
                  <a:pt x="32566" y="19870"/>
                  <a:pt x="32501" y="19871"/>
                  <a:pt x="32437" y="19873"/>
                </a:cubicBezTo>
                <a:cubicBezTo>
                  <a:pt x="32170" y="19551"/>
                  <a:pt x="31895" y="19238"/>
                  <a:pt x="31612" y="18932"/>
                </a:cubicBezTo>
                <a:cubicBezTo>
                  <a:pt x="31508" y="18817"/>
                  <a:pt x="31404" y="18702"/>
                  <a:pt x="31299" y="18588"/>
                </a:cubicBezTo>
                <a:close/>
                <a:moveTo>
                  <a:pt x="41498" y="19626"/>
                </a:moveTo>
                <a:cubicBezTo>
                  <a:pt x="41513" y="19682"/>
                  <a:pt x="41530" y="19737"/>
                  <a:pt x="41545" y="19793"/>
                </a:cubicBezTo>
                <a:cubicBezTo>
                  <a:pt x="41478" y="19873"/>
                  <a:pt x="41413" y="19954"/>
                  <a:pt x="41346" y="20035"/>
                </a:cubicBezTo>
                <a:cubicBezTo>
                  <a:pt x="41341" y="19968"/>
                  <a:pt x="41335" y="19902"/>
                  <a:pt x="41329" y="19837"/>
                </a:cubicBezTo>
                <a:cubicBezTo>
                  <a:pt x="41378" y="19774"/>
                  <a:pt x="41427" y="19709"/>
                  <a:pt x="41480" y="19647"/>
                </a:cubicBezTo>
                <a:lnTo>
                  <a:pt x="41479" y="19647"/>
                </a:lnTo>
                <a:cubicBezTo>
                  <a:pt x="41486" y="19640"/>
                  <a:pt x="41492" y="19633"/>
                  <a:pt x="41498" y="19626"/>
                </a:cubicBezTo>
                <a:close/>
                <a:moveTo>
                  <a:pt x="33682" y="19441"/>
                </a:moveTo>
                <a:cubicBezTo>
                  <a:pt x="34133" y="19663"/>
                  <a:pt x="34569" y="19916"/>
                  <a:pt x="34984" y="20199"/>
                </a:cubicBezTo>
                <a:cubicBezTo>
                  <a:pt x="34429" y="20081"/>
                  <a:pt x="33861" y="19964"/>
                  <a:pt x="33295" y="19906"/>
                </a:cubicBezTo>
                <a:cubicBezTo>
                  <a:pt x="33422" y="19751"/>
                  <a:pt x="33551" y="19595"/>
                  <a:pt x="33682" y="19441"/>
                </a:cubicBezTo>
                <a:close/>
                <a:moveTo>
                  <a:pt x="25928" y="18938"/>
                </a:moveTo>
                <a:lnTo>
                  <a:pt x="25928" y="18938"/>
                </a:lnTo>
                <a:cubicBezTo>
                  <a:pt x="25673" y="19620"/>
                  <a:pt x="25147" y="20189"/>
                  <a:pt x="24500" y="20521"/>
                </a:cubicBezTo>
                <a:lnTo>
                  <a:pt x="24499" y="20521"/>
                </a:lnTo>
                <a:cubicBezTo>
                  <a:pt x="24668" y="20250"/>
                  <a:pt x="24824" y="19971"/>
                  <a:pt x="24966" y="19685"/>
                </a:cubicBezTo>
                <a:cubicBezTo>
                  <a:pt x="25324" y="19488"/>
                  <a:pt x="25648" y="19236"/>
                  <a:pt x="25928" y="18938"/>
                </a:cubicBezTo>
                <a:close/>
                <a:moveTo>
                  <a:pt x="41114" y="20123"/>
                </a:moveTo>
                <a:cubicBezTo>
                  <a:pt x="41121" y="20182"/>
                  <a:pt x="41126" y="20240"/>
                  <a:pt x="41132" y="20299"/>
                </a:cubicBezTo>
                <a:cubicBezTo>
                  <a:pt x="41080" y="20364"/>
                  <a:pt x="41027" y="20429"/>
                  <a:pt x="40976" y="20495"/>
                </a:cubicBezTo>
                <a:cubicBezTo>
                  <a:pt x="40898" y="20592"/>
                  <a:pt x="40825" y="20691"/>
                  <a:pt x="40749" y="20790"/>
                </a:cubicBezTo>
                <a:cubicBezTo>
                  <a:pt x="40754" y="20750"/>
                  <a:pt x="40755" y="20710"/>
                  <a:pt x="40757" y="20671"/>
                </a:cubicBezTo>
                <a:cubicBezTo>
                  <a:pt x="40869" y="20483"/>
                  <a:pt x="40988" y="20301"/>
                  <a:pt x="41114" y="20123"/>
                </a:cubicBezTo>
                <a:close/>
                <a:moveTo>
                  <a:pt x="32806" y="20334"/>
                </a:moveTo>
                <a:lnTo>
                  <a:pt x="32806" y="20334"/>
                </a:lnTo>
                <a:cubicBezTo>
                  <a:pt x="33685" y="20522"/>
                  <a:pt x="34552" y="20765"/>
                  <a:pt x="35402" y="21060"/>
                </a:cubicBezTo>
                <a:cubicBezTo>
                  <a:pt x="34844" y="20992"/>
                  <a:pt x="34282" y="20958"/>
                  <a:pt x="33720" y="20958"/>
                </a:cubicBezTo>
                <a:cubicBezTo>
                  <a:pt x="33581" y="20958"/>
                  <a:pt x="33441" y="20960"/>
                  <a:pt x="33302" y="20965"/>
                </a:cubicBezTo>
                <a:cubicBezTo>
                  <a:pt x="33140" y="20752"/>
                  <a:pt x="32974" y="20542"/>
                  <a:pt x="32806" y="20334"/>
                </a:cubicBezTo>
                <a:close/>
                <a:moveTo>
                  <a:pt x="33404" y="21097"/>
                </a:moveTo>
                <a:lnTo>
                  <a:pt x="33404" y="21097"/>
                </a:lnTo>
                <a:cubicBezTo>
                  <a:pt x="34169" y="21195"/>
                  <a:pt x="34934" y="21303"/>
                  <a:pt x="35695" y="21432"/>
                </a:cubicBezTo>
                <a:lnTo>
                  <a:pt x="33725" y="21523"/>
                </a:lnTo>
                <a:cubicBezTo>
                  <a:pt x="33620" y="21379"/>
                  <a:pt x="33511" y="21239"/>
                  <a:pt x="33404" y="21097"/>
                </a:cubicBezTo>
                <a:close/>
                <a:moveTo>
                  <a:pt x="27753" y="19938"/>
                </a:moveTo>
                <a:lnTo>
                  <a:pt x="27753" y="19938"/>
                </a:lnTo>
                <a:cubicBezTo>
                  <a:pt x="27627" y="20663"/>
                  <a:pt x="27279" y="21328"/>
                  <a:pt x="26756" y="21846"/>
                </a:cubicBezTo>
                <a:cubicBezTo>
                  <a:pt x="26367" y="21700"/>
                  <a:pt x="25974" y="21566"/>
                  <a:pt x="25577" y="21447"/>
                </a:cubicBezTo>
                <a:cubicBezTo>
                  <a:pt x="25932" y="21383"/>
                  <a:pt x="26273" y="21259"/>
                  <a:pt x="26586" y="21080"/>
                </a:cubicBezTo>
                <a:lnTo>
                  <a:pt x="26586" y="21080"/>
                </a:lnTo>
                <a:cubicBezTo>
                  <a:pt x="26558" y="21172"/>
                  <a:pt x="26530" y="21264"/>
                  <a:pt x="26499" y="21356"/>
                </a:cubicBezTo>
                <a:cubicBezTo>
                  <a:pt x="26562" y="21247"/>
                  <a:pt x="26624" y="21136"/>
                  <a:pt x="26686" y="21025"/>
                </a:cubicBezTo>
                <a:cubicBezTo>
                  <a:pt x="27123" y="20756"/>
                  <a:pt x="27497" y="20383"/>
                  <a:pt x="27753" y="19938"/>
                </a:cubicBezTo>
                <a:close/>
                <a:moveTo>
                  <a:pt x="33801" y="21630"/>
                </a:moveTo>
                <a:lnTo>
                  <a:pt x="35953" y="21876"/>
                </a:lnTo>
                <a:cubicBezTo>
                  <a:pt x="35412" y="22086"/>
                  <a:pt x="34845" y="22223"/>
                  <a:pt x="34267" y="22283"/>
                </a:cubicBezTo>
                <a:cubicBezTo>
                  <a:pt x="34115" y="22063"/>
                  <a:pt x="33959" y="21846"/>
                  <a:pt x="33801" y="21630"/>
                </a:cubicBezTo>
                <a:close/>
                <a:moveTo>
                  <a:pt x="34326" y="22372"/>
                </a:moveTo>
                <a:lnTo>
                  <a:pt x="34326" y="22372"/>
                </a:lnTo>
                <a:cubicBezTo>
                  <a:pt x="34926" y="22439"/>
                  <a:pt x="35521" y="22540"/>
                  <a:pt x="36109" y="22679"/>
                </a:cubicBezTo>
                <a:lnTo>
                  <a:pt x="34481" y="22603"/>
                </a:lnTo>
                <a:cubicBezTo>
                  <a:pt x="34430" y="22526"/>
                  <a:pt x="34380" y="22449"/>
                  <a:pt x="34326" y="22372"/>
                </a:cubicBezTo>
                <a:close/>
                <a:moveTo>
                  <a:pt x="47473" y="22286"/>
                </a:moveTo>
                <a:lnTo>
                  <a:pt x="47473" y="22286"/>
                </a:lnTo>
                <a:cubicBezTo>
                  <a:pt x="47235" y="22648"/>
                  <a:pt x="47025" y="23026"/>
                  <a:pt x="46843" y="23417"/>
                </a:cubicBezTo>
                <a:cubicBezTo>
                  <a:pt x="46702" y="23392"/>
                  <a:pt x="46561" y="23368"/>
                  <a:pt x="46420" y="23344"/>
                </a:cubicBezTo>
                <a:cubicBezTo>
                  <a:pt x="46739" y="22962"/>
                  <a:pt x="47091" y="22608"/>
                  <a:pt x="47473" y="22286"/>
                </a:cubicBezTo>
                <a:close/>
                <a:moveTo>
                  <a:pt x="49030" y="21778"/>
                </a:moveTo>
                <a:lnTo>
                  <a:pt x="49030" y="21778"/>
                </a:lnTo>
                <a:cubicBezTo>
                  <a:pt x="48565" y="22345"/>
                  <a:pt x="48176" y="22969"/>
                  <a:pt x="47873" y="23635"/>
                </a:cubicBezTo>
                <a:cubicBezTo>
                  <a:pt x="47750" y="23605"/>
                  <a:pt x="47627" y="23577"/>
                  <a:pt x="47505" y="23550"/>
                </a:cubicBezTo>
                <a:cubicBezTo>
                  <a:pt x="47938" y="22900"/>
                  <a:pt x="48450" y="22305"/>
                  <a:pt x="49030" y="21778"/>
                </a:cubicBezTo>
                <a:close/>
                <a:moveTo>
                  <a:pt x="50353" y="20956"/>
                </a:moveTo>
                <a:cubicBezTo>
                  <a:pt x="49720" y="21851"/>
                  <a:pt x="49144" y="22846"/>
                  <a:pt x="48786" y="23884"/>
                </a:cubicBezTo>
                <a:cubicBezTo>
                  <a:pt x="48641" y="23841"/>
                  <a:pt x="48497" y="23799"/>
                  <a:pt x="48351" y="23758"/>
                </a:cubicBezTo>
                <a:cubicBezTo>
                  <a:pt x="48901" y="22746"/>
                  <a:pt x="49574" y="21805"/>
                  <a:pt x="50353" y="20956"/>
                </a:cubicBezTo>
                <a:close/>
                <a:moveTo>
                  <a:pt x="45480" y="23783"/>
                </a:moveTo>
                <a:cubicBezTo>
                  <a:pt x="45515" y="23786"/>
                  <a:pt x="45551" y="23789"/>
                  <a:pt x="45587" y="23791"/>
                </a:cubicBezTo>
                <a:cubicBezTo>
                  <a:pt x="45521" y="23914"/>
                  <a:pt x="45458" y="24038"/>
                  <a:pt x="45398" y="24164"/>
                </a:cubicBezTo>
                <a:cubicBezTo>
                  <a:pt x="45341" y="24145"/>
                  <a:pt x="45283" y="24126"/>
                  <a:pt x="45227" y="24107"/>
                </a:cubicBezTo>
                <a:cubicBezTo>
                  <a:pt x="45308" y="23997"/>
                  <a:pt x="45391" y="23887"/>
                  <a:pt x="45480" y="23783"/>
                </a:cubicBezTo>
                <a:close/>
                <a:moveTo>
                  <a:pt x="50786" y="21025"/>
                </a:moveTo>
                <a:lnTo>
                  <a:pt x="50786" y="21025"/>
                </a:lnTo>
                <a:cubicBezTo>
                  <a:pt x="50404" y="22099"/>
                  <a:pt x="50192" y="23230"/>
                  <a:pt x="50142" y="24368"/>
                </a:cubicBezTo>
                <a:cubicBezTo>
                  <a:pt x="49870" y="24256"/>
                  <a:pt x="49595" y="24150"/>
                  <a:pt x="49315" y="24055"/>
                </a:cubicBezTo>
                <a:cubicBezTo>
                  <a:pt x="49702" y="22994"/>
                  <a:pt x="50191" y="21970"/>
                  <a:pt x="50786" y="21025"/>
                </a:cubicBezTo>
                <a:close/>
                <a:moveTo>
                  <a:pt x="46049" y="23823"/>
                </a:moveTo>
                <a:cubicBezTo>
                  <a:pt x="46248" y="23841"/>
                  <a:pt x="46446" y="23863"/>
                  <a:pt x="46644" y="23888"/>
                </a:cubicBezTo>
                <a:cubicBezTo>
                  <a:pt x="46563" y="24094"/>
                  <a:pt x="46488" y="24301"/>
                  <a:pt x="46423" y="24512"/>
                </a:cubicBezTo>
                <a:cubicBezTo>
                  <a:pt x="46195" y="24432"/>
                  <a:pt x="45969" y="24354"/>
                  <a:pt x="45741" y="24278"/>
                </a:cubicBezTo>
                <a:cubicBezTo>
                  <a:pt x="45838" y="24122"/>
                  <a:pt x="45942" y="23971"/>
                  <a:pt x="46049" y="23823"/>
                </a:cubicBezTo>
                <a:close/>
                <a:moveTo>
                  <a:pt x="43711" y="24479"/>
                </a:moveTo>
                <a:lnTo>
                  <a:pt x="43711" y="24479"/>
                </a:lnTo>
                <a:cubicBezTo>
                  <a:pt x="43724" y="24481"/>
                  <a:pt x="43737" y="24484"/>
                  <a:pt x="43750" y="24487"/>
                </a:cubicBezTo>
                <a:cubicBezTo>
                  <a:pt x="43743" y="24500"/>
                  <a:pt x="43735" y="24512"/>
                  <a:pt x="43727" y="24524"/>
                </a:cubicBezTo>
                <a:lnTo>
                  <a:pt x="43681" y="24511"/>
                </a:lnTo>
                <a:cubicBezTo>
                  <a:pt x="43692" y="24500"/>
                  <a:pt x="43701" y="24489"/>
                  <a:pt x="43711" y="24479"/>
                </a:cubicBezTo>
                <a:close/>
                <a:moveTo>
                  <a:pt x="44237" y="24583"/>
                </a:moveTo>
                <a:cubicBezTo>
                  <a:pt x="44303" y="24596"/>
                  <a:pt x="44370" y="24607"/>
                  <a:pt x="44436" y="24622"/>
                </a:cubicBezTo>
                <a:cubicBezTo>
                  <a:pt x="44420" y="24660"/>
                  <a:pt x="44404" y="24698"/>
                  <a:pt x="44388" y="24737"/>
                </a:cubicBezTo>
                <a:lnTo>
                  <a:pt x="44174" y="24667"/>
                </a:lnTo>
                <a:cubicBezTo>
                  <a:pt x="44195" y="24639"/>
                  <a:pt x="44215" y="24611"/>
                  <a:pt x="44237" y="24583"/>
                </a:cubicBezTo>
                <a:close/>
                <a:moveTo>
                  <a:pt x="51532" y="20565"/>
                </a:moveTo>
                <a:cubicBezTo>
                  <a:pt x="51204" y="21938"/>
                  <a:pt x="51022" y="23343"/>
                  <a:pt x="50991" y="24755"/>
                </a:cubicBezTo>
                <a:cubicBezTo>
                  <a:pt x="50837" y="24678"/>
                  <a:pt x="50680" y="24603"/>
                  <a:pt x="50521" y="24531"/>
                </a:cubicBezTo>
                <a:cubicBezTo>
                  <a:pt x="50732" y="23179"/>
                  <a:pt x="51070" y="21851"/>
                  <a:pt x="51532" y="20565"/>
                </a:cubicBezTo>
                <a:close/>
                <a:moveTo>
                  <a:pt x="47234" y="23977"/>
                </a:moveTo>
                <a:cubicBezTo>
                  <a:pt x="47386" y="24002"/>
                  <a:pt x="47539" y="24032"/>
                  <a:pt x="47692" y="24062"/>
                </a:cubicBezTo>
                <a:cubicBezTo>
                  <a:pt x="47587" y="24327"/>
                  <a:pt x="47496" y="24597"/>
                  <a:pt x="47417" y="24871"/>
                </a:cubicBezTo>
                <a:cubicBezTo>
                  <a:pt x="47232" y="24801"/>
                  <a:pt x="47046" y="24732"/>
                  <a:pt x="46858" y="24666"/>
                </a:cubicBezTo>
                <a:lnTo>
                  <a:pt x="46858" y="24665"/>
                </a:lnTo>
                <a:cubicBezTo>
                  <a:pt x="46974" y="24430"/>
                  <a:pt x="47099" y="24201"/>
                  <a:pt x="47234" y="23977"/>
                </a:cubicBezTo>
                <a:close/>
                <a:moveTo>
                  <a:pt x="44823" y="24709"/>
                </a:moveTo>
                <a:cubicBezTo>
                  <a:pt x="44925" y="24732"/>
                  <a:pt x="45025" y="24756"/>
                  <a:pt x="45126" y="24780"/>
                </a:cubicBezTo>
                <a:cubicBezTo>
                  <a:pt x="45104" y="24837"/>
                  <a:pt x="45082" y="24894"/>
                  <a:pt x="45061" y="24951"/>
                </a:cubicBezTo>
                <a:lnTo>
                  <a:pt x="44743" y="24849"/>
                </a:lnTo>
                <a:cubicBezTo>
                  <a:pt x="44769" y="24803"/>
                  <a:pt x="44796" y="24755"/>
                  <a:pt x="44823" y="24710"/>
                </a:cubicBezTo>
                <a:lnTo>
                  <a:pt x="44823" y="24709"/>
                </a:lnTo>
                <a:close/>
                <a:moveTo>
                  <a:pt x="48142" y="24159"/>
                </a:moveTo>
                <a:cubicBezTo>
                  <a:pt x="48315" y="24199"/>
                  <a:pt x="48488" y="24242"/>
                  <a:pt x="48660" y="24288"/>
                </a:cubicBezTo>
                <a:cubicBezTo>
                  <a:pt x="48567" y="24614"/>
                  <a:pt x="48499" y="24947"/>
                  <a:pt x="48457" y="25283"/>
                </a:cubicBezTo>
                <a:cubicBezTo>
                  <a:pt x="48223" y="25186"/>
                  <a:pt x="47988" y="25090"/>
                  <a:pt x="47752" y="24998"/>
                </a:cubicBezTo>
                <a:cubicBezTo>
                  <a:pt x="47873" y="24714"/>
                  <a:pt x="48002" y="24435"/>
                  <a:pt x="48142" y="24159"/>
                </a:cubicBezTo>
                <a:close/>
                <a:moveTo>
                  <a:pt x="45411" y="24846"/>
                </a:moveTo>
                <a:cubicBezTo>
                  <a:pt x="45699" y="24917"/>
                  <a:pt x="45984" y="24992"/>
                  <a:pt x="46268" y="25069"/>
                </a:cubicBezTo>
                <a:cubicBezTo>
                  <a:pt x="46247" y="25152"/>
                  <a:pt x="46223" y="25235"/>
                  <a:pt x="46205" y="25320"/>
                </a:cubicBezTo>
                <a:cubicBezTo>
                  <a:pt x="45957" y="25239"/>
                  <a:pt x="45708" y="25158"/>
                  <a:pt x="45458" y="25078"/>
                </a:cubicBezTo>
                <a:lnTo>
                  <a:pt x="45315" y="25033"/>
                </a:lnTo>
                <a:cubicBezTo>
                  <a:pt x="45346" y="24971"/>
                  <a:pt x="45378" y="24909"/>
                  <a:pt x="45411" y="24846"/>
                </a:cubicBezTo>
                <a:close/>
                <a:moveTo>
                  <a:pt x="52183" y="21094"/>
                </a:moveTo>
                <a:cubicBezTo>
                  <a:pt x="52405" y="22570"/>
                  <a:pt x="52457" y="24066"/>
                  <a:pt x="52337" y="25555"/>
                </a:cubicBezTo>
                <a:cubicBezTo>
                  <a:pt x="52092" y="25385"/>
                  <a:pt x="51838" y="25226"/>
                  <a:pt x="51580" y="25077"/>
                </a:cubicBezTo>
                <a:cubicBezTo>
                  <a:pt x="51958" y="23782"/>
                  <a:pt x="52160" y="22442"/>
                  <a:pt x="52183" y="21094"/>
                </a:cubicBezTo>
                <a:close/>
                <a:moveTo>
                  <a:pt x="28500" y="25354"/>
                </a:moveTo>
                <a:cubicBezTo>
                  <a:pt x="28544" y="25360"/>
                  <a:pt x="28588" y="25366"/>
                  <a:pt x="28634" y="25374"/>
                </a:cubicBezTo>
                <a:cubicBezTo>
                  <a:pt x="28597" y="25471"/>
                  <a:pt x="28557" y="25566"/>
                  <a:pt x="28514" y="25660"/>
                </a:cubicBezTo>
                <a:cubicBezTo>
                  <a:pt x="28480" y="25659"/>
                  <a:pt x="28446" y="25659"/>
                  <a:pt x="28411" y="25659"/>
                </a:cubicBezTo>
                <a:cubicBezTo>
                  <a:pt x="28343" y="25659"/>
                  <a:pt x="28274" y="25660"/>
                  <a:pt x="28206" y="25660"/>
                </a:cubicBezTo>
                <a:cubicBezTo>
                  <a:pt x="28301" y="25555"/>
                  <a:pt x="28401" y="25455"/>
                  <a:pt x="28500" y="25354"/>
                </a:cubicBezTo>
                <a:close/>
                <a:moveTo>
                  <a:pt x="46629" y="25166"/>
                </a:moveTo>
                <a:cubicBezTo>
                  <a:pt x="46852" y="25229"/>
                  <a:pt x="47072" y="25297"/>
                  <a:pt x="47293" y="25365"/>
                </a:cubicBezTo>
                <a:cubicBezTo>
                  <a:pt x="47271" y="25466"/>
                  <a:pt x="47251" y="25568"/>
                  <a:pt x="47233" y="25671"/>
                </a:cubicBezTo>
                <a:cubicBezTo>
                  <a:pt x="46997" y="25586"/>
                  <a:pt x="46760" y="25504"/>
                  <a:pt x="46523" y="25424"/>
                </a:cubicBezTo>
                <a:cubicBezTo>
                  <a:pt x="46557" y="25337"/>
                  <a:pt x="46592" y="25252"/>
                  <a:pt x="46629" y="25166"/>
                </a:cubicBezTo>
                <a:close/>
                <a:moveTo>
                  <a:pt x="26860" y="25180"/>
                </a:moveTo>
                <a:cubicBezTo>
                  <a:pt x="26876" y="25181"/>
                  <a:pt x="26894" y="25181"/>
                  <a:pt x="26912" y="25182"/>
                </a:cubicBezTo>
                <a:cubicBezTo>
                  <a:pt x="26782" y="25387"/>
                  <a:pt x="26662" y="25596"/>
                  <a:pt x="26548" y="25809"/>
                </a:cubicBezTo>
                <a:cubicBezTo>
                  <a:pt x="26410" y="25834"/>
                  <a:pt x="26272" y="25861"/>
                  <a:pt x="26134" y="25892"/>
                </a:cubicBezTo>
                <a:cubicBezTo>
                  <a:pt x="26346" y="25626"/>
                  <a:pt x="26589" y="25386"/>
                  <a:pt x="26860" y="25180"/>
                </a:cubicBezTo>
                <a:close/>
                <a:moveTo>
                  <a:pt x="49183" y="24436"/>
                </a:moveTo>
                <a:cubicBezTo>
                  <a:pt x="49503" y="24533"/>
                  <a:pt x="49819" y="24641"/>
                  <a:pt x="50132" y="24759"/>
                </a:cubicBezTo>
                <a:cubicBezTo>
                  <a:pt x="50127" y="25204"/>
                  <a:pt x="50148" y="25649"/>
                  <a:pt x="50194" y="26092"/>
                </a:cubicBezTo>
                <a:cubicBezTo>
                  <a:pt x="49761" y="25866"/>
                  <a:pt x="49317" y="25656"/>
                  <a:pt x="48868" y="25459"/>
                </a:cubicBezTo>
                <a:cubicBezTo>
                  <a:pt x="48961" y="25115"/>
                  <a:pt x="49068" y="24774"/>
                  <a:pt x="49183" y="24436"/>
                </a:cubicBezTo>
                <a:close/>
                <a:moveTo>
                  <a:pt x="47568" y="25449"/>
                </a:moveTo>
                <a:cubicBezTo>
                  <a:pt x="47853" y="25539"/>
                  <a:pt x="48136" y="25633"/>
                  <a:pt x="48418" y="25731"/>
                </a:cubicBezTo>
                <a:cubicBezTo>
                  <a:pt x="48413" y="25866"/>
                  <a:pt x="48411" y="26002"/>
                  <a:pt x="48416" y="26137"/>
                </a:cubicBezTo>
                <a:cubicBezTo>
                  <a:pt x="48100" y="25998"/>
                  <a:pt x="47779" y="25870"/>
                  <a:pt x="47455" y="25751"/>
                </a:cubicBezTo>
                <a:cubicBezTo>
                  <a:pt x="47491" y="25650"/>
                  <a:pt x="47529" y="25549"/>
                  <a:pt x="47568" y="25449"/>
                </a:cubicBezTo>
                <a:close/>
                <a:moveTo>
                  <a:pt x="25793" y="24471"/>
                </a:moveTo>
                <a:cubicBezTo>
                  <a:pt x="25681" y="25054"/>
                  <a:pt x="25479" y="25610"/>
                  <a:pt x="25236" y="26153"/>
                </a:cubicBezTo>
                <a:cubicBezTo>
                  <a:pt x="25138" y="26189"/>
                  <a:pt x="25040" y="26225"/>
                  <a:pt x="24942" y="26265"/>
                </a:cubicBezTo>
                <a:cubicBezTo>
                  <a:pt x="25307" y="25709"/>
                  <a:pt x="25594" y="25105"/>
                  <a:pt x="25793" y="24471"/>
                </a:cubicBezTo>
                <a:close/>
                <a:moveTo>
                  <a:pt x="44957" y="25841"/>
                </a:moveTo>
                <a:cubicBezTo>
                  <a:pt x="45338" y="25841"/>
                  <a:pt x="45720" y="25862"/>
                  <a:pt x="46099" y="25904"/>
                </a:cubicBezTo>
                <a:cubicBezTo>
                  <a:pt x="46080" y="26031"/>
                  <a:pt x="46067" y="26160"/>
                  <a:pt x="46054" y="26288"/>
                </a:cubicBezTo>
                <a:cubicBezTo>
                  <a:pt x="45693" y="26129"/>
                  <a:pt x="45322" y="25992"/>
                  <a:pt x="44944" y="25879"/>
                </a:cubicBezTo>
                <a:cubicBezTo>
                  <a:pt x="44948" y="25867"/>
                  <a:pt x="44952" y="25853"/>
                  <a:pt x="44957" y="25841"/>
                </a:cubicBezTo>
                <a:close/>
                <a:moveTo>
                  <a:pt x="26167" y="26315"/>
                </a:moveTo>
                <a:cubicBezTo>
                  <a:pt x="26209" y="26315"/>
                  <a:pt x="26252" y="26315"/>
                  <a:pt x="26294" y="26316"/>
                </a:cubicBezTo>
                <a:cubicBezTo>
                  <a:pt x="26269" y="26369"/>
                  <a:pt x="26248" y="26424"/>
                  <a:pt x="26224" y="26477"/>
                </a:cubicBezTo>
                <a:cubicBezTo>
                  <a:pt x="26045" y="26487"/>
                  <a:pt x="25865" y="26503"/>
                  <a:pt x="25689" y="26526"/>
                </a:cubicBezTo>
                <a:cubicBezTo>
                  <a:pt x="25733" y="26456"/>
                  <a:pt x="25778" y="26389"/>
                  <a:pt x="25824" y="26320"/>
                </a:cubicBezTo>
                <a:cubicBezTo>
                  <a:pt x="25938" y="26317"/>
                  <a:pt x="26053" y="26315"/>
                  <a:pt x="26167" y="26315"/>
                </a:cubicBezTo>
                <a:close/>
                <a:moveTo>
                  <a:pt x="27570" y="26404"/>
                </a:moveTo>
                <a:cubicBezTo>
                  <a:pt x="27749" y="26428"/>
                  <a:pt x="27926" y="26457"/>
                  <a:pt x="28103" y="26490"/>
                </a:cubicBezTo>
                <a:cubicBezTo>
                  <a:pt x="28095" y="26506"/>
                  <a:pt x="28088" y="26521"/>
                  <a:pt x="28081" y="26538"/>
                </a:cubicBezTo>
                <a:cubicBezTo>
                  <a:pt x="27888" y="26520"/>
                  <a:pt x="27696" y="26505"/>
                  <a:pt x="27502" y="26492"/>
                </a:cubicBezTo>
                <a:cubicBezTo>
                  <a:pt x="27524" y="26463"/>
                  <a:pt x="27548" y="26433"/>
                  <a:pt x="27570" y="26404"/>
                </a:cubicBezTo>
                <a:close/>
                <a:moveTo>
                  <a:pt x="50469" y="24890"/>
                </a:moveTo>
                <a:cubicBezTo>
                  <a:pt x="50642" y="24960"/>
                  <a:pt x="50813" y="25032"/>
                  <a:pt x="50984" y="25107"/>
                </a:cubicBezTo>
                <a:cubicBezTo>
                  <a:pt x="50981" y="25590"/>
                  <a:pt x="50997" y="26075"/>
                  <a:pt x="51030" y="26558"/>
                </a:cubicBezTo>
                <a:cubicBezTo>
                  <a:pt x="50800" y="26422"/>
                  <a:pt x="50566" y="26290"/>
                  <a:pt x="50330" y="26164"/>
                </a:cubicBezTo>
                <a:cubicBezTo>
                  <a:pt x="50363" y="25737"/>
                  <a:pt x="50410" y="25313"/>
                  <a:pt x="50469" y="24890"/>
                </a:cubicBezTo>
                <a:close/>
                <a:moveTo>
                  <a:pt x="25139" y="26363"/>
                </a:moveTo>
                <a:lnTo>
                  <a:pt x="25139" y="26363"/>
                </a:lnTo>
                <a:cubicBezTo>
                  <a:pt x="25092" y="26464"/>
                  <a:pt x="25044" y="26565"/>
                  <a:pt x="24995" y="26665"/>
                </a:cubicBezTo>
                <a:cubicBezTo>
                  <a:pt x="24845" y="26705"/>
                  <a:pt x="24699" y="26752"/>
                  <a:pt x="24554" y="26808"/>
                </a:cubicBezTo>
                <a:cubicBezTo>
                  <a:pt x="24659" y="26674"/>
                  <a:pt x="24760" y="26537"/>
                  <a:pt x="24856" y="26396"/>
                </a:cubicBezTo>
                <a:lnTo>
                  <a:pt x="24855" y="26396"/>
                </a:lnTo>
                <a:cubicBezTo>
                  <a:pt x="24950" y="26384"/>
                  <a:pt x="25044" y="26373"/>
                  <a:pt x="25139" y="26363"/>
                </a:cubicBezTo>
                <a:close/>
                <a:moveTo>
                  <a:pt x="46341" y="25930"/>
                </a:moveTo>
                <a:cubicBezTo>
                  <a:pt x="46619" y="25965"/>
                  <a:pt x="46895" y="26010"/>
                  <a:pt x="47171" y="26064"/>
                </a:cubicBezTo>
                <a:cubicBezTo>
                  <a:pt x="47136" y="26318"/>
                  <a:pt x="47114" y="26573"/>
                  <a:pt x="47103" y="26830"/>
                </a:cubicBezTo>
                <a:cubicBezTo>
                  <a:pt x="46802" y="26652"/>
                  <a:pt x="46504" y="26497"/>
                  <a:pt x="46210" y="26360"/>
                </a:cubicBezTo>
                <a:cubicBezTo>
                  <a:pt x="46251" y="26216"/>
                  <a:pt x="46294" y="26072"/>
                  <a:pt x="46341" y="25930"/>
                </a:cubicBezTo>
                <a:close/>
                <a:moveTo>
                  <a:pt x="27079" y="27053"/>
                </a:moveTo>
                <a:cubicBezTo>
                  <a:pt x="27202" y="27067"/>
                  <a:pt x="27323" y="27081"/>
                  <a:pt x="27445" y="27100"/>
                </a:cubicBezTo>
                <a:cubicBezTo>
                  <a:pt x="27308" y="27102"/>
                  <a:pt x="27172" y="27109"/>
                  <a:pt x="27036" y="27114"/>
                </a:cubicBezTo>
                <a:cubicBezTo>
                  <a:pt x="27049" y="27094"/>
                  <a:pt x="27064" y="27073"/>
                  <a:pt x="27079" y="27053"/>
                </a:cubicBezTo>
                <a:close/>
                <a:moveTo>
                  <a:pt x="25977" y="26991"/>
                </a:moveTo>
                <a:cubicBezTo>
                  <a:pt x="25989" y="26991"/>
                  <a:pt x="26000" y="26991"/>
                  <a:pt x="26012" y="26991"/>
                </a:cubicBezTo>
                <a:lnTo>
                  <a:pt x="26013" y="26991"/>
                </a:lnTo>
                <a:cubicBezTo>
                  <a:pt x="25987" y="27058"/>
                  <a:pt x="25964" y="27126"/>
                  <a:pt x="25941" y="27194"/>
                </a:cubicBezTo>
                <a:cubicBezTo>
                  <a:pt x="25735" y="27215"/>
                  <a:pt x="25531" y="27238"/>
                  <a:pt x="25325" y="27266"/>
                </a:cubicBezTo>
                <a:cubicBezTo>
                  <a:pt x="25301" y="27269"/>
                  <a:pt x="25275" y="27273"/>
                  <a:pt x="25251" y="27277"/>
                </a:cubicBezTo>
                <a:cubicBezTo>
                  <a:pt x="25299" y="27188"/>
                  <a:pt x="25349" y="27100"/>
                  <a:pt x="25399" y="27011"/>
                </a:cubicBezTo>
                <a:cubicBezTo>
                  <a:pt x="25592" y="27000"/>
                  <a:pt x="25785" y="26991"/>
                  <a:pt x="25977" y="26991"/>
                </a:cubicBezTo>
                <a:close/>
                <a:moveTo>
                  <a:pt x="24793" y="27067"/>
                </a:moveTo>
                <a:lnTo>
                  <a:pt x="24793" y="27067"/>
                </a:lnTo>
                <a:cubicBezTo>
                  <a:pt x="24738" y="27173"/>
                  <a:pt x="24684" y="27280"/>
                  <a:pt x="24627" y="27385"/>
                </a:cubicBezTo>
                <a:cubicBezTo>
                  <a:pt x="24335" y="27449"/>
                  <a:pt x="24049" y="27533"/>
                  <a:pt x="23782" y="27652"/>
                </a:cubicBezTo>
                <a:cubicBezTo>
                  <a:pt x="23954" y="27489"/>
                  <a:pt x="24120" y="27322"/>
                  <a:pt x="24275" y="27144"/>
                </a:cubicBezTo>
                <a:cubicBezTo>
                  <a:pt x="24447" y="27114"/>
                  <a:pt x="24619" y="27088"/>
                  <a:pt x="24793" y="27067"/>
                </a:cubicBezTo>
                <a:close/>
                <a:moveTo>
                  <a:pt x="26593" y="27772"/>
                </a:moveTo>
                <a:cubicBezTo>
                  <a:pt x="26803" y="27794"/>
                  <a:pt x="27014" y="27822"/>
                  <a:pt x="27221" y="27861"/>
                </a:cubicBezTo>
                <a:cubicBezTo>
                  <a:pt x="26987" y="27875"/>
                  <a:pt x="26748" y="27888"/>
                  <a:pt x="26509" y="27906"/>
                </a:cubicBezTo>
                <a:cubicBezTo>
                  <a:pt x="26537" y="27862"/>
                  <a:pt x="26566" y="27817"/>
                  <a:pt x="26593" y="27772"/>
                </a:cubicBezTo>
                <a:close/>
                <a:moveTo>
                  <a:pt x="25692" y="27725"/>
                </a:moveTo>
                <a:cubicBezTo>
                  <a:pt x="25718" y="27725"/>
                  <a:pt x="25744" y="27725"/>
                  <a:pt x="25769" y="27726"/>
                </a:cubicBezTo>
                <a:cubicBezTo>
                  <a:pt x="25744" y="27810"/>
                  <a:pt x="25721" y="27894"/>
                  <a:pt x="25699" y="27979"/>
                </a:cubicBezTo>
                <a:cubicBezTo>
                  <a:pt x="25392" y="28013"/>
                  <a:pt x="25089" y="28056"/>
                  <a:pt x="24790" y="28112"/>
                </a:cubicBezTo>
                <a:lnTo>
                  <a:pt x="24987" y="27754"/>
                </a:lnTo>
                <a:cubicBezTo>
                  <a:pt x="25221" y="27734"/>
                  <a:pt x="25456" y="27725"/>
                  <a:pt x="25692" y="27725"/>
                </a:cubicBezTo>
                <a:close/>
                <a:moveTo>
                  <a:pt x="26162" y="28496"/>
                </a:moveTo>
                <a:cubicBezTo>
                  <a:pt x="26603" y="28520"/>
                  <a:pt x="27043" y="28579"/>
                  <a:pt x="27475" y="28674"/>
                </a:cubicBezTo>
                <a:cubicBezTo>
                  <a:pt x="27474" y="28683"/>
                  <a:pt x="27474" y="28691"/>
                  <a:pt x="27472" y="28700"/>
                </a:cubicBezTo>
                <a:cubicBezTo>
                  <a:pt x="26965" y="28731"/>
                  <a:pt x="26458" y="28788"/>
                  <a:pt x="25957" y="28872"/>
                </a:cubicBezTo>
                <a:cubicBezTo>
                  <a:pt x="26023" y="28746"/>
                  <a:pt x="26092" y="28621"/>
                  <a:pt x="26162" y="28496"/>
                </a:cubicBezTo>
                <a:close/>
                <a:moveTo>
                  <a:pt x="25580" y="28486"/>
                </a:moveTo>
                <a:lnTo>
                  <a:pt x="25580" y="28486"/>
                </a:lnTo>
                <a:cubicBezTo>
                  <a:pt x="25547" y="28645"/>
                  <a:pt x="25517" y="28803"/>
                  <a:pt x="25492" y="28962"/>
                </a:cubicBezTo>
                <a:cubicBezTo>
                  <a:pt x="25021" y="29060"/>
                  <a:pt x="24557" y="29191"/>
                  <a:pt x="24104" y="29356"/>
                </a:cubicBezTo>
                <a:lnTo>
                  <a:pt x="24536" y="28570"/>
                </a:lnTo>
                <a:cubicBezTo>
                  <a:pt x="24883" y="28521"/>
                  <a:pt x="25231" y="28492"/>
                  <a:pt x="25580" y="28486"/>
                </a:cubicBezTo>
                <a:close/>
                <a:moveTo>
                  <a:pt x="27800" y="29064"/>
                </a:moveTo>
                <a:cubicBezTo>
                  <a:pt x="27876" y="29138"/>
                  <a:pt x="27951" y="29215"/>
                  <a:pt x="28025" y="29292"/>
                </a:cubicBezTo>
                <a:cubicBezTo>
                  <a:pt x="27835" y="29321"/>
                  <a:pt x="27646" y="29357"/>
                  <a:pt x="27458" y="29399"/>
                </a:cubicBezTo>
                <a:cubicBezTo>
                  <a:pt x="27541" y="29293"/>
                  <a:pt x="27625" y="29190"/>
                  <a:pt x="27715" y="29089"/>
                </a:cubicBezTo>
                <a:cubicBezTo>
                  <a:pt x="27743" y="29081"/>
                  <a:pt x="27771" y="29071"/>
                  <a:pt x="27800" y="29064"/>
                </a:cubicBezTo>
                <a:close/>
                <a:moveTo>
                  <a:pt x="26832" y="28854"/>
                </a:moveTo>
                <a:cubicBezTo>
                  <a:pt x="26431" y="29037"/>
                  <a:pt x="26040" y="29242"/>
                  <a:pt x="25662" y="29467"/>
                </a:cubicBezTo>
                <a:cubicBezTo>
                  <a:pt x="25716" y="29351"/>
                  <a:pt x="25775" y="29237"/>
                  <a:pt x="25831" y="29122"/>
                </a:cubicBezTo>
                <a:lnTo>
                  <a:pt x="25831" y="29123"/>
                </a:lnTo>
                <a:cubicBezTo>
                  <a:pt x="26163" y="29026"/>
                  <a:pt x="26496" y="28935"/>
                  <a:pt x="26832" y="28854"/>
                </a:cubicBezTo>
                <a:close/>
                <a:moveTo>
                  <a:pt x="47585" y="29294"/>
                </a:moveTo>
                <a:cubicBezTo>
                  <a:pt x="47923" y="29598"/>
                  <a:pt x="48239" y="29924"/>
                  <a:pt x="48531" y="30271"/>
                </a:cubicBezTo>
                <a:cubicBezTo>
                  <a:pt x="48679" y="30446"/>
                  <a:pt x="48818" y="30626"/>
                  <a:pt x="48954" y="30810"/>
                </a:cubicBezTo>
                <a:cubicBezTo>
                  <a:pt x="48452" y="30480"/>
                  <a:pt x="47938" y="30170"/>
                  <a:pt x="47416" y="29870"/>
                </a:cubicBezTo>
                <a:cubicBezTo>
                  <a:pt x="47289" y="29710"/>
                  <a:pt x="47153" y="29556"/>
                  <a:pt x="47016" y="29404"/>
                </a:cubicBezTo>
                <a:cubicBezTo>
                  <a:pt x="47213" y="29360"/>
                  <a:pt x="47402" y="29325"/>
                  <a:pt x="47585" y="29294"/>
                </a:cubicBezTo>
                <a:close/>
                <a:moveTo>
                  <a:pt x="27430" y="29173"/>
                </a:moveTo>
                <a:lnTo>
                  <a:pt x="27430" y="29173"/>
                </a:lnTo>
                <a:cubicBezTo>
                  <a:pt x="27426" y="29252"/>
                  <a:pt x="27420" y="29330"/>
                  <a:pt x="27418" y="29409"/>
                </a:cubicBezTo>
                <a:cubicBezTo>
                  <a:pt x="27312" y="29433"/>
                  <a:pt x="27205" y="29454"/>
                  <a:pt x="27100" y="29484"/>
                </a:cubicBezTo>
                <a:cubicBezTo>
                  <a:pt x="26571" y="29632"/>
                  <a:pt x="26065" y="29849"/>
                  <a:pt x="25560" y="30064"/>
                </a:cubicBezTo>
                <a:cubicBezTo>
                  <a:pt x="24978" y="30314"/>
                  <a:pt x="24496" y="30722"/>
                  <a:pt x="23887" y="30856"/>
                </a:cubicBezTo>
                <a:cubicBezTo>
                  <a:pt x="24363" y="30521"/>
                  <a:pt x="24864" y="30224"/>
                  <a:pt x="25387" y="29968"/>
                </a:cubicBezTo>
                <a:lnTo>
                  <a:pt x="25387" y="29968"/>
                </a:lnTo>
                <a:cubicBezTo>
                  <a:pt x="25384" y="30018"/>
                  <a:pt x="25378" y="30069"/>
                  <a:pt x="25376" y="30119"/>
                </a:cubicBezTo>
                <a:cubicBezTo>
                  <a:pt x="25401" y="30057"/>
                  <a:pt x="25431" y="29996"/>
                  <a:pt x="25457" y="29935"/>
                </a:cubicBezTo>
                <a:cubicBezTo>
                  <a:pt x="26093" y="29629"/>
                  <a:pt x="26754" y="29374"/>
                  <a:pt x="27430" y="29173"/>
                </a:cubicBezTo>
                <a:close/>
                <a:moveTo>
                  <a:pt x="48738" y="29158"/>
                </a:moveTo>
                <a:lnTo>
                  <a:pt x="48737" y="29159"/>
                </a:lnTo>
                <a:cubicBezTo>
                  <a:pt x="49758" y="30111"/>
                  <a:pt x="50591" y="31249"/>
                  <a:pt x="51190" y="32511"/>
                </a:cubicBezTo>
                <a:cubicBezTo>
                  <a:pt x="51124" y="32451"/>
                  <a:pt x="51059" y="32391"/>
                  <a:pt x="50992" y="32334"/>
                </a:cubicBezTo>
                <a:cubicBezTo>
                  <a:pt x="50710" y="32090"/>
                  <a:pt x="50420" y="31859"/>
                  <a:pt x="50123" y="31636"/>
                </a:cubicBezTo>
                <a:cubicBezTo>
                  <a:pt x="49723" y="30734"/>
                  <a:pt x="49179" y="29903"/>
                  <a:pt x="48512" y="29175"/>
                </a:cubicBezTo>
                <a:cubicBezTo>
                  <a:pt x="48590" y="29169"/>
                  <a:pt x="48666" y="29163"/>
                  <a:pt x="48738" y="29158"/>
                </a:cubicBezTo>
                <a:close/>
                <a:moveTo>
                  <a:pt x="49804" y="29142"/>
                </a:moveTo>
                <a:lnTo>
                  <a:pt x="49804" y="29142"/>
                </a:lnTo>
                <a:cubicBezTo>
                  <a:pt x="49879" y="29144"/>
                  <a:pt x="49923" y="29148"/>
                  <a:pt x="49929" y="29148"/>
                </a:cubicBezTo>
                <a:lnTo>
                  <a:pt x="49929" y="29149"/>
                </a:lnTo>
                <a:cubicBezTo>
                  <a:pt x="51133" y="30439"/>
                  <a:pt x="52002" y="32044"/>
                  <a:pt x="52418" y="33760"/>
                </a:cubicBezTo>
                <a:cubicBezTo>
                  <a:pt x="52237" y="33549"/>
                  <a:pt x="52049" y="33344"/>
                  <a:pt x="51854" y="33145"/>
                </a:cubicBezTo>
                <a:cubicBezTo>
                  <a:pt x="51711" y="32279"/>
                  <a:pt x="51357" y="31438"/>
                  <a:pt x="50910" y="30676"/>
                </a:cubicBezTo>
                <a:cubicBezTo>
                  <a:pt x="50587" y="30133"/>
                  <a:pt x="50217" y="29619"/>
                  <a:pt x="49804" y="29142"/>
                </a:cubicBezTo>
                <a:close/>
                <a:moveTo>
                  <a:pt x="50709" y="32713"/>
                </a:moveTo>
                <a:lnTo>
                  <a:pt x="50709" y="32713"/>
                </a:lnTo>
                <a:cubicBezTo>
                  <a:pt x="51027" y="32986"/>
                  <a:pt x="51330" y="33276"/>
                  <a:pt x="51625" y="33573"/>
                </a:cubicBezTo>
                <a:cubicBezTo>
                  <a:pt x="51649" y="33641"/>
                  <a:pt x="51671" y="33709"/>
                  <a:pt x="51695" y="33778"/>
                </a:cubicBezTo>
                <a:cubicBezTo>
                  <a:pt x="51388" y="33403"/>
                  <a:pt x="51059" y="33047"/>
                  <a:pt x="50709" y="32713"/>
                </a:cubicBezTo>
                <a:close/>
                <a:moveTo>
                  <a:pt x="51921" y="33877"/>
                </a:moveTo>
                <a:cubicBezTo>
                  <a:pt x="52153" y="34123"/>
                  <a:pt x="52374" y="34377"/>
                  <a:pt x="52589" y="34637"/>
                </a:cubicBezTo>
                <a:cubicBezTo>
                  <a:pt x="52614" y="34795"/>
                  <a:pt x="52632" y="34953"/>
                  <a:pt x="52648" y="35114"/>
                </a:cubicBezTo>
                <a:cubicBezTo>
                  <a:pt x="52423" y="34752"/>
                  <a:pt x="52181" y="34403"/>
                  <a:pt x="51920" y="34067"/>
                </a:cubicBezTo>
                <a:cubicBezTo>
                  <a:pt x="51922" y="34003"/>
                  <a:pt x="51922" y="33940"/>
                  <a:pt x="51921" y="33877"/>
                </a:cubicBezTo>
                <a:close/>
                <a:moveTo>
                  <a:pt x="45545" y="30025"/>
                </a:moveTo>
                <a:lnTo>
                  <a:pt x="45545" y="30025"/>
                </a:lnTo>
                <a:cubicBezTo>
                  <a:pt x="43958" y="31394"/>
                  <a:pt x="43002" y="33464"/>
                  <a:pt x="42988" y="35559"/>
                </a:cubicBezTo>
                <a:cubicBezTo>
                  <a:pt x="42590" y="34893"/>
                  <a:pt x="42187" y="34228"/>
                  <a:pt x="41772" y="33571"/>
                </a:cubicBezTo>
                <a:cubicBezTo>
                  <a:pt x="41680" y="33426"/>
                  <a:pt x="41581" y="33287"/>
                  <a:pt x="41476" y="33151"/>
                </a:cubicBezTo>
                <a:cubicBezTo>
                  <a:pt x="41713" y="32763"/>
                  <a:pt x="41984" y="32396"/>
                  <a:pt x="42286" y="32054"/>
                </a:cubicBezTo>
                <a:lnTo>
                  <a:pt x="42286" y="32054"/>
                </a:lnTo>
                <a:cubicBezTo>
                  <a:pt x="42059" y="32573"/>
                  <a:pt x="41923" y="33127"/>
                  <a:pt x="41887" y="33693"/>
                </a:cubicBezTo>
                <a:cubicBezTo>
                  <a:pt x="42659" y="32112"/>
                  <a:pt x="43967" y="30801"/>
                  <a:pt x="45545" y="30025"/>
                </a:cubicBezTo>
                <a:close/>
                <a:moveTo>
                  <a:pt x="40430" y="35645"/>
                </a:moveTo>
                <a:lnTo>
                  <a:pt x="40430" y="35645"/>
                </a:lnTo>
                <a:cubicBezTo>
                  <a:pt x="40307" y="36150"/>
                  <a:pt x="40152" y="36646"/>
                  <a:pt x="39965" y="37131"/>
                </a:cubicBezTo>
                <a:cubicBezTo>
                  <a:pt x="39965" y="37004"/>
                  <a:pt x="39958" y="36878"/>
                  <a:pt x="39954" y="36750"/>
                </a:cubicBezTo>
                <a:cubicBezTo>
                  <a:pt x="40138" y="36393"/>
                  <a:pt x="40297" y="36024"/>
                  <a:pt x="40430" y="35645"/>
                </a:cubicBezTo>
                <a:close/>
                <a:moveTo>
                  <a:pt x="46495" y="30366"/>
                </a:moveTo>
                <a:lnTo>
                  <a:pt x="46495" y="30366"/>
                </a:lnTo>
                <a:cubicBezTo>
                  <a:pt x="45191" y="31865"/>
                  <a:pt x="44320" y="33689"/>
                  <a:pt x="43975" y="35646"/>
                </a:cubicBezTo>
                <a:cubicBezTo>
                  <a:pt x="43884" y="36169"/>
                  <a:pt x="43833" y="36712"/>
                  <a:pt x="43959" y="37227"/>
                </a:cubicBezTo>
                <a:cubicBezTo>
                  <a:pt x="43643" y="36671"/>
                  <a:pt x="43321" y="36118"/>
                  <a:pt x="42994" y="35568"/>
                </a:cubicBezTo>
                <a:lnTo>
                  <a:pt x="42994" y="35567"/>
                </a:lnTo>
                <a:cubicBezTo>
                  <a:pt x="43724" y="33577"/>
                  <a:pt x="44926" y="31792"/>
                  <a:pt x="46495" y="30366"/>
                </a:cubicBezTo>
                <a:close/>
                <a:moveTo>
                  <a:pt x="37355" y="33813"/>
                </a:moveTo>
                <a:lnTo>
                  <a:pt x="37408" y="33843"/>
                </a:lnTo>
                <a:cubicBezTo>
                  <a:pt x="37099" y="35232"/>
                  <a:pt x="36630" y="36582"/>
                  <a:pt x="35967" y="37830"/>
                </a:cubicBezTo>
                <a:cubicBezTo>
                  <a:pt x="35944" y="37694"/>
                  <a:pt x="35922" y="37558"/>
                  <a:pt x="35901" y="37422"/>
                </a:cubicBezTo>
                <a:lnTo>
                  <a:pt x="37355" y="33813"/>
                </a:lnTo>
                <a:close/>
                <a:moveTo>
                  <a:pt x="47044" y="30902"/>
                </a:moveTo>
                <a:cubicBezTo>
                  <a:pt x="45594" y="33097"/>
                  <a:pt x="44729" y="35672"/>
                  <a:pt x="44557" y="38297"/>
                </a:cubicBezTo>
                <a:cubicBezTo>
                  <a:pt x="44364" y="37948"/>
                  <a:pt x="44171" y="37600"/>
                  <a:pt x="43974" y="37254"/>
                </a:cubicBezTo>
                <a:lnTo>
                  <a:pt x="45500" y="33582"/>
                </a:lnTo>
                <a:cubicBezTo>
                  <a:pt x="45898" y="32625"/>
                  <a:pt x="46314" y="31639"/>
                  <a:pt x="47044" y="30902"/>
                </a:cubicBezTo>
                <a:close/>
                <a:moveTo>
                  <a:pt x="35548" y="38296"/>
                </a:moveTo>
                <a:cubicBezTo>
                  <a:pt x="35573" y="38344"/>
                  <a:pt x="35600" y="38390"/>
                  <a:pt x="35626" y="38437"/>
                </a:cubicBezTo>
                <a:cubicBezTo>
                  <a:pt x="35589" y="38498"/>
                  <a:pt x="35553" y="38560"/>
                  <a:pt x="35514" y="38621"/>
                </a:cubicBezTo>
                <a:cubicBezTo>
                  <a:pt x="35522" y="38520"/>
                  <a:pt x="35531" y="38418"/>
                  <a:pt x="35541" y="38316"/>
                </a:cubicBezTo>
                <a:lnTo>
                  <a:pt x="35548" y="38296"/>
                </a:lnTo>
                <a:close/>
                <a:moveTo>
                  <a:pt x="34685" y="39977"/>
                </a:moveTo>
                <a:cubicBezTo>
                  <a:pt x="34687" y="39981"/>
                  <a:pt x="34690" y="39984"/>
                  <a:pt x="34692" y="39987"/>
                </a:cubicBezTo>
                <a:lnTo>
                  <a:pt x="34678" y="39991"/>
                </a:lnTo>
                <a:cubicBezTo>
                  <a:pt x="34680" y="39986"/>
                  <a:pt x="34683" y="39982"/>
                  <a:pt x="34685" y="39977"/>
                </a:cubicBezTo>
                <a:close/>
                <a:moveTo>
                  <a:pt x="37227" y="37820"/>
                </a:moveTo>
                <a:lnTo>
                  <a:pt x="37227" y="37820"/>
                </a:lnTo>
                <a:cubicBezTo>
                  <a:pt x="37156" y="38008"/>
                  <a:pt x="37080" y="38194"/>
                  <a:pt x="36993" y="38375"/>
                </a:cubicBezTo>
                <a:cubicBezTo>
                  <a:pt x="36639" y="39118"/>
                  <a:pt x="36117" y="39801"/>
                  <a:pt x="35423" y="40238"/>
                </a:cubicBezTo>
                <a:cubicBezTo>
                  <a:pt x="35338" y="40141"/>
                  <a:pt x="35233" y="40065"/>
                  <a:pt x="35115" y="40015"/>
                </a:cubicBezTo>
                <a:cubicBezTo>
                  <a:pt x="35039" y="39984"/>
                  <a:pt x="34957" y="39968"/>
                  <a:pt x="34874" y="39967"/>
                </a:cubicBezTo>
                <a:cubicBezTo>
                  <a:pt x="34885" y="39940"/>
                  <a:pt x="34897" y="39911"/>
                  <a:pt x="34908" y="39882"/>
                </a:cubicBezTo>
                <a:cubicBezTo>
                  <a:pt x="35029" y="39932"/>
                  <a:pt x="35157" y="39958"/>
                  <a:pt x="35286" y="39958"/>
                </a:cubicBezTo>
                <a:cubicBezTo>
                  <a:pt x="35378" y="39958"/>
                  <a:pt x="35471" y="39945"/>
                  <a:pt x="35561" y="39919"/>
                </a:cubicBezTo>
                <a:cubicBezTo>
                  <a:pt x="35626" y="39899"/>
                  <a:pt x="35692" y="39871"/>
                  <a:pt x="35740" y="39822"/>
                </a:cubicBezTo>
                <a:cubicBezTo>
                  <a:pt x="35849" y="39710"/>
                  <a:pt x="35833" y="39526"/>
                  <a:pt x="35779" y="39378"/>
                </a:cubicBezTo>
                <a:cubicBezTo>
                  <a:pt x="35728" y="39239"/>
                  <a:pt x="35653" y="39108"/>
                  <a:pt x="35558" y="38994"/>
                </a:cubicBezTo>
                <a:cubicBezTo>
                  <a:pt x="35567" y="38988"/>
                  <a:pt x="35575" y="38980"/>
                  <a:pt x="35584" y="38972"/>
                </a:cubicBezTo>
                <a:cubicBezTo>
                  <a:pt x="35679" y="38926"/>
                  <a:pt x="35773" y="38878"/>
                  <a:pt x="35865" y="38826"/>
                </a:cubicBezTo>
                <a:cubicBezTo>
                  <a:pt x="35993" y="39018"/>
                  <a:pt x="36134" y="39200"/>
                  <a:pt x="36288" y="39371"/>
                </a:cubicBezTo>
                <a:cubicBezTo>
                  <a:pt x="36233" y="39139"/>
                  <a:pt x="36181" y="38905"/>
                  <a:pt x="36130" y="38669"/>
                </a:cubicBezTo>
                <a:cubicBezTo>
                  <a:pt x="36524" y="38425"/>
                  <a:pt x="36891" y="38139"/>
                  <a:pt x="37227" y="37820"/>
                </a:cubicBezTo>
                <a:close/>
                <a:moveTo>
                  <a:pt x="47730" y="31651"/>
                </a:moveTo>
                <a:lnTo>
                  <a:pt x="47730" y="31651"/>
                </a:lnTo>
                <a:cubicBezTo>
                  <a:pt x="47473" y="32355"/>
                  <a:pt x="47215" y="33059"/>
                  <a:pt x="46957" y="33764"/>
                </a:cubicBezTo>
                <a:lnTo>
                  <a:pt x="46956" y="33764"/>
                </a:lnTo>
                <a:cubicBezTo>
                  <a:pt x="46473" y="35084"/>
                  <a:pt x="45987" y="36416"/>
                  <a:pt x="45793" y="37809"/>
                </a:cubicBezTo>
                <a:cubicBezTo>
                  <a:pt x="45658" y="38764"/>
                  <a:pt x="45670" y="39734"/>
                  <a:pt x="45827" y="40686"/>
                </a:cubicBezTo>
                <a:cubicBezTo>
                  <a:pt x="45430" y="39912"/>
                  <a:pt x="45023" y="39143"/>
                  <a:pt x="44604" y="38383"/>
                </a:cubicBezTo>
                <a:cubicBezTo>
                  <a:pt x="45510" y="36079"/>
                  <a:pt x="46620" y="33863"/>
                  <a:pt x="47730" y="31651"/>
                </a:cubicBezTo>
                <a:close/>
                <a:moveTo>
                  <a:pt x="32194" y="38585"/>
                </a:moveTo>
                <a:cubicBezTo>
                  <a:pt x="32412" y="39031"/>
                  <a:pt x="32669" y="39456"/>
                  <a:pt x="32960" y="39858"/>
                </a:cubicBezTo>
                <a:cubicBezTo>
                  <a:pt x="32861" y="39915"/>
                  <a:pt x="32775" y="39991"/>
                  <a:pt x="32707" y="40081"/>
                </a:cubicBezTo>
                <a:cubicBezTo>
                  <a:pt x="32542" y="40307"/>
                  <a:pt x="32532" y="40653"/>
                  <a:pt x="32706" y="40861"/>
                </a:cubicBezTo>
                <a:cubicBezTo>
                  <a:pt x="32674" y="40947"/>
                  <a:pt x="32642" y="41032"/>
                  <a:pt x="32612" y="41116"/>
                </a:cubicBezTo>
                <a:cubicBezTo>
                  <a:pt x="32555" y="40895"/>
                  <a:pt x="32502" y="40674"/>
                  <a:pt x="32455" y="40451"/>
                </a:cubicBezTo>
                <a:cubicBezTo>
                  <a:pt x="32501" y="40412"/>
                  <a:pt x="32540" y="40368"/>
                  <a:pt x="32575" y="40319"/>
                </a:cubicBezTo>
                <a:cubicBezTo>
                  <a:pt x="32757" y="40041"/>
                  <a:pt x="32608" y="39608"/>
                  <a:pt x="32293" y="39503"/>
                </a:cubicBezTo>
                <a:lnTo>
                  <a:pt x="32292" y="39503"/>
                </a:lnTo>
                <a:cubicBezTo>
                  <a:pt x="32249" y="39198"/>
                  <a:pt x="32216" y="38892"/>
                  <a:pt x="32194" y="38585"/>
                </a:cubicBezTo>
                <a:close/>
                <a:moveTo>
                  <a:pt x="31016" y="36447"/>
                </a:moveTo>
                <a:lnTo>
                  <a:pt x="31016" y="36447"/>
                </a:lnTo>
                <a:cubicBezTo>
                  <a:pt x="31037" y="37312"/>
                  <a:pt x="31183" y="38168"/>
                  <a:pt x="31448" y="38991"/>
                </a:cubicBezTo>
                <a:cubicBezTo>
                  <a:pt x="31490" y="39206"/>
                  <a:pt x="31540" y="39420"/>
                  <a:pt x="31596" y="39632"/>
                </a:cubicBezTo>
                <a:cubicBezTo>
                  <a:pt x="31480" y="39704"/>
                  <a:pt x="31377" y="39798"/>
                  <a:pt x="31312" y="39919"/>
                </a:cubicBezTo>
                <a:cubicBezTo>
                  <a:pt x="31209" y="40108"/>
                  <a:pt x="31207" y="40358"/>
                  <a:pt x="31338" y="40528"/>
                </a:cubicBezTo>
                <a:cubicBezTo>
                  <a:pt x="31443" y="40665"/>
                  <a:pt x="31620" y="40734"/>
                  <a:pt x="31794" y="40734"/>
                </a:cubicBezTo>
                <a:cubicBezTo>
                  <a:pt x="31807" y="40734"/>
                  <a:pt x="31820" y="40733"/>
                  <a:pt x="31833" y="40733"/>
                </a:cubicBezTo>
                <a:cubicBezTo>
                  <a:pt x="31879" y="40730"/>
                  <a:pt x="31927" y="40724"/>
                  <a:pt x="31972" y="40713"/>
                </a:cubicBezTo>
                <a:cubicBezTo>
                  <a:pt x="32023" y="40828"/>
                  <a:pt x="32078" y="40939"/>
                  <a:pt x="32135" y="41051"/>
                </a:cubicBezTo>
                <a:cubicBezTo>
                  <a:pt x="32075" y="41019"/>
                  <a:pt x="32010" y="40999"/>
                  <a:pt x="31942" y="40992"/>
                </a:cubicBezTo>
                <a:cubicBezTo>
                  <a:pt x="31921" y="40990"/>
                  <a:pt x="31899" y="40989"/>
                  <a:pt x="31878" y="40989"/>
                </a:cubicBezTo>
                <a:cubicBezTo>
                  <a:pt x="31757" y="40989"/>
                  <a:pt x="31637" y="41022"/>
                  <a:pt x="31522" y="41063"/>
                </a:cubicBezTo>
                <a:cubicBezTo>
                  <a:pt x="31391" y="41108"/>
                  <a:pt x="31266" y="41173"/>
                  <a:pt x="31155" y="41257"/>
                </a:cubicBezTo>
                <a:lnTo>
                  <a:pt x="31155" y="41257"/>
                </a:lnTo>
                <a:cubicBezTo>
                  <a:pt x="30749" y="39685"/>
                  <a:pt x="30702" y="38042"/>
                  <a:pt x="31016" y="36447"/>
                </a:cubicBezTo>
                <a:close/>
                <a:moveTo>
                  <a:pt x="32340" y="41427"/>
                </a:moveTo>
                <a:cubicBezTo>
                  <a:pt x="32364" y="41465"/>
                  <a:pt x="32383" y="41504"/>
                  <a:pt x="32407" y="41542"/>
                </a:cubicBezTo>
                <a:cubicBezTo>
                  <a:pt x="32340" y="41607"/>
                  <a:pt x="32283" y="41680"/>
                  <a:pt x="32235" y="41761"/>
                </a:cubicBezTo>
                <a:lnTo>
                  <a:pt x="32235" y="41760"/>
                </a:lnTo>
                <a:cubicBezTo>
                  <a:pt x="32289" y="41655"/>
                  <a:pt x="32333" y="41539"/>
                  <a:pt x="32340" y="41427"/>
                </a:cubicBezTo>
                <a:close/>
                <a:moveTo>
                  <a:pt x="34532" y="41428"/>
                </a:moveTo>
                <a:cubicBezTo>
                  <a:pt x="34669" y="41519"/>
                  <a:pt x="34840" y="41564"/>
                  <a:pt x="35005" y="41580"/>
                </a:cubicBezTo>
                <a:cubicBezTo>
                  <a:pt x="35041" y="41583"/>
                  <a:pt x="35076" y="41584"/>
                  <a:pt x="35111" y="41584"/>
                </a:cubicBezTo>
                <a:cubicBezTo>
                  <a:pt x="35128" y="41584"/>
                  <a:pt x="35146" y="41584"/>
                  <a:pt x="35164" y="41583"/>
                </a:cubicBezTo>
                <a:lnTo>
                  <a:pt x="35164" y="41583"/>
                </a:lnTo>
                <a:cubicBezTo>
                  <a:pt x="35022" y="41629"/>
                  <a:pt x="34896" y="41716"/>
                  <a:pt x="34823" y="41848"/>
                </a:cubicBezTo>
                <a:lnTo>
                  <a:pt x="34822" y="41847"/>
                </a:lnTo>
                <a:cubicBezTo>
                  <a:pt x="34821" y="41851"/>
                  <a:pt x="34821" y="41853"/>
                  <a:pt x="34820" y="41855"/>
                </a:cubicBezTo>
                <a:cubicBezTo>
                  <a:pt x="34713" y="41727"/>
                  <a:pt x="34585" y="41618"/>
                  <a:pt x="34440" y="41534"/>
                </a:cubicBezTo>
                <a:cubicBezTo>
                  <a:pt x="34474" y="41501"/>
                  <a:pt x="34503" y="41466"/>
                  <a:pt x="34532" y="41428"/>
                </a:cubicBezTo>
                <a:close/>
                <a:moveTo>
                  <a:pt x="38788" y="38499"/>
                </a:moveTo>
                <a:lnTo>
                  <a:pt x="38788" y="38499"/>
                </a:lnTo>
                <a:cubicBezTo>
                  <a:pt x="38425" y="39554"/>
                  <a:pt x="37850" y="40522"/>
                  <a:pt x="37098" y="41346"/>
                </a:cubicBezTo>
                <a:lnTo>
                  <a:pt x="37097" y="41346"/>
                </a:lnTo>
                <a:cubicBezTo>
                  <a:pt x="36790" y="41617"/>
                  <a:pt x="36465" y="41866"/>
                  <a:pt x="36123" y="42092"/>
                </a:cubicBezTo>
                <a:cubicBezTo>
                  <a:pt x="36050" y="41908"/>
                  <a:pt x="35930" y="41748"/>
                  <a:pt x="35762" y="41646"/>
                </a:cubicBezTo>
                <a:cubicBezTo>
                  <a:pt x="35651" y="41580"/>
                  <a:pt x="35524" y="41546"/>
                  <a:pt x="35396" y="41546"/>
                </a:cubicBezTo>
                <a:cubicBezTo>
                  <a:pt x="35390" y="41546"/>
                  <a:pt x="35384" y="41546"/>
                  <a:pt x="35378" y="41546"/>
                </a:cubicBezTo>
                <a:cubicBezTo>
                  <a:pt x="35417" y="41532"/>
                  <a:pt x="35454" y="41513"/>
                  <a:pt x="35489" y="41490"/>
                </a:cubicBezTo>
                <a:cubicBezTo>
                  <a:pt x="35679" y="41361"/>
                  <a:pt x="35736" y="41117"/>
                  <a:pt x="35712" y="40882"/>
                </a:cubicBezTo>
                <a:cubicBezTo>
                  <a:pt x="35829" y="40833"/>
                  <a:pt x="35941" y="40770"/>
                  <a:pt x="36043" y="40694"/>
                </a:cubicBezTo>
                <a:lnTo>
                  <a:pt x="36043" y="40694"/>
                </a:lnTo>
                <a:cubicBezTo>
                  <a:pt x="35932" y="40750"/>
                  <a:pt x="35820" y="40804"/>
                  <a:pt x="35708" y="40856"/>
                </a:cubicBezTo>
                <a:cubicBezTo>
                  <a:pt x="35700" y="40790"/>
                  <a:pt x="35685" y="40724"/>
                  <a:pt x="35664" y="40660"/>
                </a:cubicBezTo>
                <a:cubicBezTo>
                  <a:pt x="35619" y="40521"/>
                  <a:pt x="35549" y="40392"/>
                  <a:pt x="35459" y="40279"/>
                </a:cubicBezTo>
                <a:cubicBezTo>
                  <a:pt x="36073" y="40066"/>
                  <a:pt x="36654" y="39768"/>
                  <a:pt x="37185" y="39396"/>
                </a:cubicBezTo>
                <a:lnTo>
                  <a:pt x="37185" y="39396"/>
                </a:lnTo>
                <a:cubicBezTo>
                  <a:pt x="36995" y="39663"/>
                  <a:pt x="36792" y="39922"/>
                  <a:pt x="36579" y="40173"/>
                </a:cubicBezTo>
                <a:cubicBezTo>
                  <a:pt x="36418" y="40361"/>
                  <a:pt x="36242" y="40547"/>
                  <a:pt x="36043" y="40694"/>
                </a:cubicBezTo>
                <a:cubicBezTo>
                  <a:pt x="37090" y="40151"/>
                  <a:pt x="38025" y="39399"/>
                  <a:pt x="38788" y="38499"/>
                </a:cubicBezTo>
                <a:close/>
                <a:moveTo>
                  <a:pt x="36408" y="42019"/>
                </a:moveTo>
                <a:lnTo>
                  <a:pt x="36408" y="42019"/>
                </a:lnTo>
                <a:cubicBezTo>
                  <a:pt x="36328" y="42086"/>
                  <a:pt x="36247" y="42152"/>
                  <a:pt x="36165" y="42218"/>
                </a:cubicBezTo>
                <a:cubicBezTo>
                  <a:pt x="36161" y="42200"/>
                  <a:pt x="36158" y="42182"/>
                  <a:pt x="36152" y="42165"/>
                </a:cubicBezTo>
                <a:cubicBezTo>
                  <a:pt x="36237" y="42117"/>
                  <a:pt x="36322" y="42067"/>
                  <a:pt x="36408" y="42019"/>
                </a:cubicBezTo>
                <a:close/>
                <a:moveTo>
                  <a:pt x="33696" y="42473"/>
                </a:moveTo>
                <a:cubicBezTo>
                  <a:pt x="33718" y="42594"/>
                  <a:pt x="33747" y="42712"/>
                  <a:pt x="33782" y="42829"/>
                </a:cubicBezTo>
                <a:cubicBezTo>
                  <a:pt x="33795" y="42869"/>
                  <a:pt x="33810" y="42910"/>
                  <a:pt x="33827" y="42950"/>
                </a:cubicBezTo>
                <a:cubicBezTo>
                  <a:pt x="33787" y="42929"/>
                  <a:pt x="33746" y="42911"/>
                  <a:pt x="33703" y="42900"/>
                </a:cubicBezTo>
                <a:lnTo>
                  <a:pt x="33703" y="42899"/>
                </a:lnTo>
                <a:cubicBezTo>
                  <a:pt x="33660" y="42888"/>
                  <a:pt x="33616" y="42881"/>
                  <a:pt x="33573" y="42880"/>
                </a:cubicBezTo>
                <a:cubicBezTo>
                  <a:pt x="33611" y="42752"/>
                  <a:pt x="33652" y="42616"/>
                  <a:pt x="33696" y="42473"/>
                </a:cubicBezTo>
                <a:close/>
                <a:moveTo>
                  <a:pt x="32199" y="41830"/>
                </a:moveTo>
                <a:lnTo>
                  <a:pt x="32199" y="41830"/>
                </a:lnTo>
                <a:cubicBezTo>
                  <a:pt x="32131" y="41964"/>
                  <a:pt x="32098" y="42115"/>
                  <a:pt x="32105" y="42265"/>
                </a:cubicBezTo>
                <a:cubicBezTo>
                  <a:pt x="32108" y="42332"/>
                  <a:pt x="32121" y="42397"/>
                  <a:pt x="32144" y="42459"/>
                </a:cubicBezTo>
                <a:cubicBezTo>
                  <a:pt x="32099" y="42589"/>
                  <a:pt x="32059" y="42711"/>
                  <a:pt x="32023" y="42821"/>
                </a:cubicBezTo>
                <a:cubicBezTo>
                  <a:pt x="31960" y="42836"/>
                  <a:pt x="31900" y="42859"/>
                  <a:pt x="31844" y="42890"/>
                </a:cubicBezTo>
                <a:cubicBezTo>
                  <a:pt x="31811" y="42909"/>
                  <a:pt x="31780" y="42931"/>
                  <a:pt x="31751" y="42956"/>
                </a:cubicBezTo>
                <a:cubicBezTo>
                  <a:pt x="31674" y="42788"/>
                  <a:pt x="31603" y="42616"/>
                  <a:pt x="31536" y="42443"/>
                </a:cubicBezTo>
                <a:lnTo>
                  <a:pt x="31536" y="42443"/>
                </a:lnTo>
                <a:cubicBezTo>
                  <a:pt x="31571" y="42435"/>
                  <a:pt x="31605" y="42424"/>
                  <a:pt x="31638" y="42410"/>
                </a:cubicBezTo>
                <a:cubicBezTo>
                  <a:pt x="31891" y="42303"/>
                  <a:pt x="32065" y="42069"/>
                  <a:pt x="32199" y="41830"/>
                </a:cubicBezTo>
                <a:close/>
                <a:moveTo>
                  <a:pt x="38683" y="41161"/>
                </a:moveTo>
                <a:lnTo>
                  <a:pt x="38683" y="41161"/>
                </a:lnTo>
                <a:cubicBezTo>
                  <a:pt x="38682" y="41162"/>
                  <a:pt x="38681" y="41164"/>
                  <a:pt x="38680" y="41165"/>
                </a:cubicBezTo>
                <a:cubicBezTo>
                  <a:pt x="37773" y="42166"/>
                  <a:pt x="36659" y="43011"/>
                  <a:pt x="35399" y="43481"/>
                </a:cubicBezTo>
                <a:cubicBezTo>
                  <a:pt x="35361" y="43426"/>
                  <a:pt x="35319" y="43374"/>
                  <a:pt x="35275" y="43326"/>
                </a:cubicBezTo>
                <a:cubicBezTo>
                  <a:pt x="35232" y="43280"/>
                  <a:pt x="35187" y="43236"/>
                  <a:pt x="35130" y="43208"/>
                </a:cubicBezTo>
                <a:cubicBezTo>
                  <a:pt x="35087" y="43187"/>
                  <a:pt x="35042" y="43175"/>
                  <a:pt x="34994" y="43172"/>
                </a:cubicBezTo>
                <a:cubicBezTo>
                  <a:pt x="35020" y="43148"/>
                  <a:pt x="35042" y="43121"/>
                  <a:pt x="35061" y="43092"/>
                </a:cubicBezTo>
                <a:cubicBezTo>
                  <a:pt x="35088" y="43047"/>
                  <a:pt x="35108" y="42997"/>
                  <a:pt x="35120" y="42945"/>
                </a:cubicBezTo>
                <a:cubicBezTo>
                  <a:pt x="35245" y="43081"/>
                  <a:pt x="35394" y="43204"/>
                  <a:pt x="35574" y="43227"/>
                </a:cubicBezTo>
                <a:cubicBezTo>
                  <a:pt x="35593" y="43230"/>
                  <a:pt x="35613" y="43231"/>
                  <a:pt x="35633" y="43231"/>
                </a:cubicBezTo>
                <a:cubicBezTo>
                  <a:pt x="35867" y="43231"/>
                  <a:pt x="36089" y="43053"/>
                  <a:pt x="36165" y="42827"/>
                </a:cubicBezTo>
                <a:cubicBezTo>
                  <a:pt x="36192" y="42742"/>
                  <a:pt x="36206" y="42654"/>
                  <a:pt x="36209" y="42566"/>
                </a:cubicBezTo>
                <a:cubicBezTo>
                  <a:pt x="36210" y="42536"/>
                  <a:pt x="36207" y="42506"/>
                  <a:pt x="36206" y="42476"/>
                </a:cubicBezTo>
                <a:cubicBezTo>
                  <a:pt x="37145" y="42416"/>
                  <a:pt x="38018" y="41852"/>
                  <a:pt x="38683" y="41161"/>
                </a:cubicBezTo>
                <a:close/>
                <a:moveTo>
                  <a:pt x="34203" y="43394"/>
                </a:moveTo>
                <a:lnTo>
                  <a:pt x="34203" y="43394"/>
                </a:lnTo>
                <a:cubicBezTo>
                  <a:pt x="34235" y="43408"/>
                  <a:pt x="34269" y="43416"/>
                  <a:pt x="34303" y="43422"/>
                </a:cubicBezTo>
                <a:cubicBezTo>
                  <a:pt x="34326" y="43424"/>
                  <a:pt x="34349" y="43426"/>
                  <a:pt x="34371" y="43426"/>
                </a:cubicBezTo>
                <a:cubicBezTo>
                  <a:pt x="34389" y="43426"/>
                  <a:pt x="34407" y="43425"/>
                  <a:pt x="34425" y="43423"/>
                </a:cubicBezTo>
                <a:lnTo>
                  <a:pt x="34425" y="43423"/>
                </a:lnTo>
                <a:cubicBezTo>
                  <a:pt x="34362" y="43497"/>
                  <a:pt x="34312" y="43581"/>
                  <a:pt x="34278" y="43672"/>
                </a:cubicBezTo>
                <a:cubicBezTo>
                  <a:pt x="34262" y="43577"/>
                  <a:pt x="34237" y="43484"/>
                  <a:pt x="34203" y="43394"/>
                </a:cubicBezTo>
                <a:close/>
                <a:moveTo>
                  <a:pt x="168489" y="64658"/>
                </a:moveTo>
                <a:lnTo>
                  <a:pt x="168489" y="64664"/>
                </a:lnTo>
                <a:lnTo>
                  <a:pt x="168488" y="64663"/>
                </a:lnTo>
                <a:lnTo>
                  <a:pt x="168489" y="64658"/>
                </a:lnTo>
                <a:close/>
                <a:moveTo>
                  <a:pt x="177235" y="64049"/>
                </a:moveTo>
                <a:cubicBezTo>
                  <a:pt x="177474" y="64842"/>
                  <a:pt x="177770" y="65776"/>
                  <a:pt x="178116" y="66767"/>
                </a:cubicBezTo>
                <a:cubicBezTo>
                  <a:pt x="177769" y="66967"/>
                  <a:pt x="177407" y="67172"/>
                  <a:pt x="177031" y="67382"/>
                </a:cubicBezTo>
                <a:cubicBezTo>
                  <a:pt x="176749" y="67540"/>
                  <a:pt x="176477" y="67702"/>
                  <a:pt x="176217" y="67868"/>
                </a:cubicBezTo>
                <a:cubicBezTo>
                  <a:pt x="175867" y="67364"/>
                  <a:pt x="175577" y="66921"/>
                  <a:pt x="175337" y="66532"/>
                </a:cubicBezTo>
                <a:cubicBezTo>
                  <a:pt x="176025" y="65719"/>
                  <a:pt x="176661" y="64873"/>
                  <a:pt x="177235" y="64049"/>
                </a:cubicBezTo>
                <a:close/>
                <a:moveTo>
                  <a:pt x="187426" y="70143"/>
                </a:moveTo>
                <a:lnTo>
                  <a:pt x="187422" y="70145"/>
                </a:lnTo>
                <a:lnTo>
                  <a:pt x="187422" y="70145"/>
                </a:lnTo>
                <a:lnTo>
                  <a:pt x="187423" y="70143"/>
                </a:lnTo>
                <a:close/>
                <a:moveTo>
                  <a:pt x="191405" y="70206"/>
                </a:moveTo>
                <a:lnTo>
                  <a:pt x="191405" y="70206"/>
                </a:lnTo>
                <a:cubicBezTo>
                  <a:pt x="191393" y="70210"/>
                  <a:pt x="191381" y="70212"/>
                  <a:pt x="191370" y="70215"/>
                </a:cubicBezTo>
                <a:cubicBezTo>
                  <a:pt x="191204" y="70266"/>
                  <a:pt x="191068" y="70383"/>
                  <a:pt x="190912" y="70457"/>
                </a:cubicBezTo>
                <a:cubicBezTo>
                  <a:pt x="190757" y="70531"/>
                  <a:pt x="190596" y="70559"/>
                  <a:pt x="190432" y="70559"/>
                </a:cubicBezTo>
                <a:cubicBezTo>
                  <a:pt x="189989" y="70559"/>
                  <a:pt x="189519" y="70355"/>
                  <a:pt x="189062" y="70278"/>
                </a:cubicBezTo>
                <a:lnTo>
                  <a:pt x="189062" y="70278"/>
                </a:lnTo>
                <a:cubicBezTo>
                  <a:pt x="189148" y="70279"/>
                  <a:pt x="189233" y="70279"/>
                  <a:pt x="189318" y="70279"/>
                </a:cubicBezTo>
                <a:cubicBezTo>
                  <a:pt x="190071" y="70279"/>
                  <a:pt x="190766" y="70253"/>
                  <a:pt x="191405" y="70206"/>
                </a:cubicBezTo>
                <a:close/>
                <a:moveTo>
                  <a:pt x="187341" y="70226"/>
                </a:moveTo>
                <a:cubicBezTo>
                  <a:pt x="187924" y="70257"/>
                  <a:pt x="188474" y="70273"/>
                  <a:pt x="189000" y="70277"/>
                </a:cubicBezTo>
                <a:cubicBezTo>
                  <a:pt x="188598" y="70413"/>
                  <a:pt x="188197" y="70679"/>
                  <a:pt x="187776" y="70716"/>
                </a:cubicBezTo>
                <a:cubicBezTo>
                  <a:pt x="187311" y="70756"/>
                  <a:pt x="186801" y="70942"/>
                  <a:pt x="186365" y="71204"/>
                </a:cubicBezTo>
                <a:cubicBezTo>
                  <a:pt x="186693" y="70882"/>
                  <a:pt x="187019" y="70556"/>
                  <a:pt x="187341" y="70226"/>
                </a:cubicBezTo>
                <a:close/>
                <a:moveTo>
                  <a:pt x="182322" y="64374"/>
                </a:moveTo>
                <a:cubicBezTo>
                  <a:pt x="183080" y="66844"/>
                  <a:pt x="184066" y="69644"/>
                  <a:pt x="185190" y="71866"/>
                </a:cubicBezTo>
                <a:cubicBezTo>
                  <a:pt x="185078" y="71965"/>
                  <a:pt x="184965" y="72060"/>
                  <a:pt x="184852" y="72157"/>
                </a:cubicBezTo>
                <a:lnTo>
                  <a:pt x="184810" y="72153"/>
                </a:lnTo>
                <a:cubicBezTo>
                  <a:pt x="184570" y="72128"/>
                  <a:pt x="184329" y="72116"/>
                  <a:pt x="184088" y="72116"/>
                </a:cubicBezTo>
                <a:cubicBezTo>
                  <a:pt x="183839" y="72116"/>
                  <a:pt x="183590" y="72129"/>
                  <a:pt x="183341" y="72155"/>
                </a:cubicBezTo>
                <a:cubicBezTo>
                  <a:pt x="183105" y="69550"/>
                  <a:pt x="182407" y="67013"/>
                  <a:pt x="181682" y="64959"/>
                </a:cubicBezTo>
                <a:cubicBezTo>
                  <a:pt x="181921" y="64741"/>
                  <a:pt x="182137" y="64543"/>
                  <a:pt x="182322" y="64375"/>
                </a:cubicBezTo>
                <a:lnTo>
                  <a:pt x="182322" y="64374"/>
                </a:lnTo>
                <a:close/>
                <a:moveTo>
                  <a:pt x="185809" y="71741"/>
                </a:moveTo>
                <a:lnTo>
                  <a:pt x="185809" y="71741"/>
                </a:lnTo>
                <a:cubicBezTo>
                  <a:pt x="185792" y="71914"/>
                  <a:pt x="185644" y="72073"/>
                  <a:pt x="185472" y="72133"/>
                </a:cubicBezTo>
                <a:cubicBezTo>
                  <a:pt x="185437" y="72145"/>
                  <a:pt x="185400" y="72154"/>
                  <a:pt x="185364" y="72160"/>
                </a:cubicBezTo>
                <a:cubicBezTo>
                  <a:pt x="185513" y="72022"/>
                  <a:pt x="185661" y="71882"/>
                  <a:pt x="185809" y="71741"/>
                </a:cubicBezTo>
                <a:close/>
                <a:moveTo>
                  <a:pt x="180601" y="65950"/>
                </a:moveTo>
                <a:cubicBezTo>
                  <a:pt x="180860" y="68136"/>
                  <a:pt x="181801" y="70676"/>
                  <a:pt x="182606" y="72270"/>
                </a:cubicBezTo>
                <a:cubicBezTo>
                  <a:pt x="182584" y="72275"/>
                  <a:pt x="182562" y="72279"/>
                  <a:pt x="182539" y="72284"/>
                </a:cubicBezTo>
                <a:cubicBezTo>
                  <a:pt x="182295" y="72339"/>
                  <a:pt x="182051" y="72405"/>
                  <a:pt x="181806" y="72473"/>
                </a:cubicBezTo>
                <a:cubicBezTo>
                  <a:pt x="181339" y="70700"/>
                  <a:pt x="180452" y="68304"/>
                  <a:pt x="179618" y="66852"/>
                </a:cubicBezTo>
                <a:lnTo>
                  <a:pt x="180601" y="65950"/>
                </a:lnTo>
                <a:close/>
                <a:moveTo>
                  <a:pt x="178509" y="67853"/>
                </a:moveTo>
                <a:cubicBezTo>
                  <a:pt x="179141" y="69547"/>
                  <a:pt x="179903" y="71310"/>
                  <a:pt x="180755" y="72751"/>
                </a:cubicBezTo>
                <a:lnTo>
                  <a:pt x="180756" y="72751"/>
                </a:lnTo>
                <a:cubicBezTo>
                  <a:pt x="180432" y="72822"/>
                  <a:pt x="180107" y="72870"/>
                  <a:pt x="179782" y="72870"/>
                </a:cubicBezTo>
                <a:cubicBezTo>
                  <a:pt x="179729" y="72870"/>
                  <a:pt x="179676" y="72869"/>
                  <a:pt x="179623" y="72866"/>
                </a:cubicBezTo>
                <a:cubicBezTo>
                  <a:pt x="179133" y="71945"/>
                  <a:pt x="178417" y="70801"/>
                  <a:pt x="177371" y="69440"/>
                </a:cubicBezTo>
                <a:cubicBezTo>
                  <a:pt x="177265" y="69302"/>
                  <a:pt x="177162" y="69167"/>
                  <a:pt x="177062" y="69034"/>
                </a:cubicBezTo>
                <a:cubicBezTo>
                  <a:pt x="177575" y="68639"/>
                  <a:pt x="178063" y="68239"/>
                  <a:pt x="178509" y="67853"/>
                </a:cubicBezTo>
                <a:close/>
                <a:moveTo>
                  <a:pt x="174668" y="67293"/>
                </a:moveTo>
                <a:cubicBezTo>
                  <a:pt x="174822" y="67680"/>
                  <a:pt x="175006" y="68098"/>
                  <a:pt x="175227" y="68545"/>
                </a:cubicBezTo>
                <a:cubicBezTo>
                  <a:pt x="173327" y="69945"/>
                  <a:pt x="172159" y="71396"/>
                  <a:pt x="171749" y="71950"/>
                </a:cubicBezTo>
                <a:cubicBezTo>
                  <a:pt x="171755" y="71971"/>
                  <a:pt x="171763" y="71992"/>
                  <a:pt x="171769" y="72013"/>
                </a:cubicBezTo>
                <a:cubicBezTo>
                  <a:pt x="171777" y="72048"/>
                  <a:pt x="171787" y="72081"/>
                  <a:pt x="171796" y="72115"/>
                </a:cubicBezTo>
                <a:cubicBezTo>
                  <a:pt x="173114" y="71663"/>
                  <a:pt x="174575" y="70817"/>
                  <a:pt x="175938" y="69863"/>
                </a:cubicBezTo>
                <a:cubicBezTo>
                  <a:pt x="176066" y="70082"/>
                  <a:pt x="176201" y="70305"/>
                  <a:pt x="176345" y="70534"/>
                </a:cubicBezTo>
                <a:cubicBezTo>
                  <a:pt x="176902" y="71418"/>
                  <a:pt x="177418" y="72156"/>
                  <a:pt x="177887" y="72773"/>
                </a:cubicBezTo>
                <a:cubicBezTo>
                  <a:pt x="177691" y="72855"/>
                  <a:pt x="177502" y="72961"/>
                  <a:pt x="177299" y="73022"/>
                </a:cubicBezTo>
                <a:cubicBezTo>
                  <a:pt x="177156" y="73064"/>
                  <a:pt x="177013" y="73083"/>
                  <a:pt x="176871" y="73083"/>
                </a:cubicBezTo>
                <a:cubicBezTo>
                  <a:pt x="175879" y="73083"/>
                  <a:pt x="174907" y="72178"/>
                  <a:pt x="173886" y="72178"/>
                </a:cubicBezTo>
                <a:cubicBezTo>
                  <a:pt x="173798" y="72178"/>
                  <a:pt x="173710" y="72185"/>
                  <a:pt x="173622" y="72199"/>
                </a:cubicBezTo>
                <a:cubicBezTo>
                  <a:pt x="173018" y="72299"/>
                  <a:pt x="172556" y="72737"/>
                  <a:pt x="172064" y="73118"/>
                </a:cubicBezTo>
                <a:cubicBezTo>
                  <a:pt x="171979" y="72783"/>
                  <a:pt x="171886" y="72450"/>
                  <a:pt x="171796" y="72115"/>
                </a:cubicBezTo>
                <a:cubicBezTo>
                  <a:pt x="171723" y="72141"/>
                  <a:pt x="171651" y="72164"/>
                  <a:pt x="171581" y="72187"/>
                </a:cubicBezTo>
                <a:cubicBezTo>
                  <a:pt x="171581" y="72187"/>
                  <a:pt x="171637" y="72101"/>
                  <a:pt x="171749" y="71950"/>
                </a:cubicBezTo>
                <a:cubicBezTo>
                  <a:pt x="171576" y="71389"/>
                  <a:pt x="171377" y="70837"/>
                  <a:pt x="171163" y="70292"/>
                </a:cubicBezTo>
                <a:lnTo>
                  <a:pt x="171164" y="70292"/>
                </a:lnTo>
                <a:cubicBezTo>
                  <a:pt x="172416" y="69525"/>
                  <a:pt x="173597" y="68465"/>
                  <a:pt x="174668" y="67293"/>
                </a:cubicBezTo>
                <a:close/>
                <a:moveTo>
                  <a:pt x="171563" y="72879"/>
                </a:moveTo>
                <a:lnTo>
                  <a:pt x="171563" y="72880"/>
                </a:lnTo>
                <a:cubicBezTo>
                  <a:pt x="171615" y="73042"/>
                  <a:pt x="171665" y="73206"/>
                  <a:pt x="171716" y="73369"/>
                </a:cubicBezTo>
                <a:cubicBezTo>
                  <a:pt x="171677" y="73393"/>
                  <a:pt x="171639" y="73417"/>
                  <a:pt x="171601" y="73440"/>
                </a:cubicBezTo>
                <a:cubicBezTo>
                  <a:pt x="171035" y="73774"/>
                  <a:pt x="170382" y="73899"/>
                  <a:pt x="169718" y="73922"/>
                </a:cubicBezTo>
                <a:cubicBezTo>
                  <a:pt x="170725" y="73461"/>
                  <a:pt x="171298" y="73078"/>
                  <a:pt x="171563" y="72879"/>
                </a:cubicBezTo>
                <a:close/>
                <a:moveTo>
                  <a:pt x="199010" y="74841"/>
                </a:moveTo>
                <a:lnTo>
                  <a:pt x="199009" y="74841"/>
                </a:lnTo>
                <a:lnTo>
                  <a:pt x="199009" y="74841"/>
                </a:lnTo>
                <a:cubicBezTo>
                  <a:pt x="199009" y="74841"/>
                  <a:pt x="199009" y="74841"/>
                  <a:pt x="199010" y="74841"/>
                </a:cubicBezTo>
                <a:close/>
                <a:moveTo>
                  <a:pt x="145079" y="78761"/>
                </a:moveTo>
                <a:lnTo>
                  <a:pt x="145080" y="78762"/>
                </a:lnTo>
                <a:cubicBezTo>
                  <a:pt x="145443" y="78895"/>
                  <a:pt x="145817" y="78941"/>
                  <a:pt x="146145" y="79147"/>
                </a:cubicBezTo>
                <a:cubicBezTo>
                  <a:pt x="146156" y="79361"/>
                  <a:pt x="146164" y="79574"/>
                  <a:pt x="146166" y="79787"/>
                </a:cubicBezTo>
                <a:cubicBezTo>
                  <a:pt x="146067" y="79848"/>
                  <a:pt x="145966" y="79909"/>
                  <a:pt x="145868" y="79971"/>
                </a:cubicBezTo>
                <a:cubicBezTo>
                  <a:pt x="145728" y="79956"/>
                  <a:pt x="145589" y="79947"/>
                  <a:pt x="145450" y="79943"/>
                </a:cubicBezTo>
                <a:cubicBezTo>
                  <a:pt x="145180" y="79669"/>
                  <a:pt x="144834" y="79338"/>
                  <a:pt x="144436" y="79003"/>
                </a:cubicBezTo>
                <a:cubicBezTo>
                  <a:pt x="144432" y="78977"/>
                  <a:pt x="144425" y="78950"/>
                  <a:pt x="144415" y="78926"/>
                </a:cubicBezTo>
                <a:lnTo>
                  <a:pt x="144415" y="78926"/>
                </a:lnTo>
                <a:cubicBezTo>
                  <a:pt x="144479" y="79013"/>
                  <a:pt x="144582" y="79051"/>
                  <a:pt x="144687" y="79051"/>
                </a:cubicBezTo>
                <a:cubicBezTo>
                  <a:pt x="144865" y="79051"/>
                  <a:pt x="145051" y="78941"/>
                  <a:pt x="145079" y="78761"/>
                </a:cubicBezTo>
                <a:close/>
                <a:moveTo>
                  <a:pt x="130883" y="81673"/>
                </a:moveTo>
                <a:cubicBezTo>
                  <a:pt x="131031" y="81717"/>
                  <a:pt x="131181" y="81754"/>
                  <a:pt x="131333" y="81781"/>
                </a:cubicBezTo>
                <a:cubicBezTo>
                  <a:pt x="131333" y="81781"/>
                  <a:pt x="131148" y="81777"/>
                  <a:pt x="130879" y="81765"/>
                </a:cubicBezTo>
                <a:cubicBezTo>
                  <a:pt x="130880" y="81734"/>
                  <a:pt x="130881" y="81703"/>
                  <a:pt x="130883" y="81673"/>
                </a:cubicBezTo>
                <a:close/>
                <a:moveTo>
                  <a:pt x="49775" y="81986"/>
                </a:moveTo>
                <a:lnTo>
                  <a:pt x="49801" y="82010"/>
                </a:lnTo>
                <a:cubicBezTo>
                  <a:pt x="49784" y="82022"/>
                  <a:pt x="49767" y="82037"/>
                  <a:pt x="49753" y="82053"/>
                </a:cubicBezTo>
                <a:cubicBezTo>
                  <a:pt x="49763" y="82031"/>
                  <a:pt x="49769" y="82009"/>
                  <a:pt x="49775" y="81986"/>
                </a:cubicBezTo>
                <a:close/>
                <a:moveTo>
                  <a:pt x="63125" y="80153"/>
                </a:moveTo>
                <a:cubicBezTo>
                  <a:pt x="63192" y="80266"/>
                  <a:pt x="63268" y="80392"/>
                  <a:pt x="63350" y="80525"/>
                </a:cubicBezTo>
                <a:cubicBezTo>
                  <a:pt x="62850" y="81013"/>
                  <a:pt x="62216" y="81628"/>
                  <a:pt x="61563" y="82263"/>
                </a:cubicBezTo>
                <a:cubicBezTo>
                  <a:pt x="61407" y="82226"/>
                  <a:pt x="61249" y="82194"/>
                  <a:pt x="61091" y="82169"/>
                </a:cubicBezTo>
                <a:cubicBezTo>
                  <a:pt x="61960" y="81436"/>
                  <a:pt x="62623" y="80761"/>
                  <a:pt x="63125" y="80155"/>
                </a:cubicBezTo>
                <a:lnTo>
                  <a:pt x="63125" y="80153"/>
                </a:lnTo>
                <a:close/>
                <a:moveTo>
                  <a:pt x="63708" y="81097"/>
                </a:moveTo>
                <a:cubicBezTo>
                  <a:pt x="64093" y="81705"/>
                  <a:pt x="64550" y="82404"/>
                  <a:pt x="64967" y="83036"/>
                </a:cubicBezTo>
                <a:cubicBezTo>
                  <a:pt x="64736" y="83140"/>
                  <a:pt x="64496" y="83250"/>
                  <a:pt x="64247" y="83365"/>
                </a:cubicBezTo>
                <a:cubicBezTo>
                  <a:pt x="63697" y="83045"/>
                  <a:pt x="63120" y="82777"/>
                  <a:pt x="62522" y="82560"/>
                </a:cubicBezTo>
                <a:cubicBezTo>
                  <a:pt x="62976" y="82048"/>
                  <a:pt x="63378" y="81542"/>
                  <a:pt x="63707" y="81098"/>
                </a:cubicBezTo>
                <a:lnTo>
                  <a:pt x="63708" y="81097"/>
                </a:lnTo>
                <a:close/>
                <a:moveTo>
                  <a:pt x="58703" y="83864"/>
                </a:moveTo>
                <a:lnTo>
                  <a:pt x="58701" y="83867"/>
                </a:lnTo>
                <a:cubicBezTo>
                  <a:pt x="58701" y="83867"/>
                  <a:pt x="58701" y="83867"/>
                  <a:pt x="58701" y="83866"/>
                </a:cubicBezTo>
                <a:lnTo>
                  <a:pt x="58703" y="83864"/>
                </a:lnTo>
                <a:close/>
                <a:moveTo>
                  <a:pt x="60317" y="82792"/>
                </a:moveTo>
                <a:cubicBezTo>
                  <a:pt x="60484" y="82844"/>
                  <a:pt x="60664" y="82900"/>
                  <a:pt x="60852" y="82959"/>
                </a:cubicBezTo>
                <a:cubicBezTo>
                  <a:pt x="60202" y="83598"/>
                  <a:pt x="59584" y="84216"/>
                  <a:pt x="59118" y="84706"/>
                </a:cubicBezTo>
                <a:cubicBezTo>
                  <a:pt x="58946" y="84700"/>
                  <a:pt x="58769" y="84694"/>
                  <a:pt x="58588" y="84689"/>
                </a:cubicBezTo>
                <a:cubicBezTo>
                  <a:pt x="58624" y="84446"/>
                  <a:pt x="58657" y="84203"/>
                  <a:pt x="58689" y="83960"/>
                </a:cubicBezTo>
                <a:lnTo>
                  <a:pt x="58689" y="83959"/>
                </a:lnTo>
                <a:cubicBezTo>
                  <a:pt x="59291" y="83557"/>
                  <a:pt x="59829" y="83168"/>
                  <a:pt x="60317" y="82792"/>
                </a:cubicBezTo>
                <a:close/>
                <a:moveTo>
                  <a:pt x="65577" y="83959"/>
                </a:moveTo>
                <a:cubicBezTo>
                  <a:pt x="65842" y="84355"/>
                  <a:pt x="66050" y="84664"/>
                  <a:pt x="66151" y="84816"/>
                </a:cubicBezTo>
                <a:cubicBezTo>
                  <a:pt x="66113" y="84769"/>
                  <a:pt x="66075" y="84723"/>
                  <a:pt x="66036" y="84677"/>
                </a:cubicBezTo>
                <a:lnTo>
                  <a:pt x="66008" y="84702"/>
                </a:lnTo>
                <a:cubicBezTo>
                  <a:pt x="66011" y="84706"/>
                  <a:pt x="66015" y="84712"/>
                  <a:pt x="66019" y="84717"/>
                </a:cubicBezTo>
                <a:cubicBezTo>
                  <a:pt x="65810" y="84504"/>
                  <a:pt x="65587" y="84304"/>
                  <a:pt x="65353" y="84118"/>
                </a:cubicBezTo>
                <a:cubicBezTo>
                  <a:pt x="65428" y="84065"/>
                  <a:pt x="65504" y="84012"/>
                  <a:pt x="65577" y="83959"/>
                </a:cubicBezTo>
                <a:close/>
                <a:moveTo>
                  <a:pt x="61847" y="83280"/>
                </a:moveTo>
                <a:cubicBezTo>
                  <a:pt x="62335" y="83440"/>
                  <a:pt x="62846" y="83613"/>
                  <a:pt x="63348" y="83791"/>
                </a:cubicBezTo>
                <a:cubicBezTo>
                  <a:pt x="62698" y="84107"/>
                  <a:pt x="62054" y="84472"/>
                  <a:pt x="61451" y="84845"/>
                </a:cubicBezTo>
                <a:lnTo>
                  <a:pt x="61451" y="84845"/>
                </a:lnTo>
                <a:cubicBezTo>
                  <a:pt x="61039" y="84811"/>
                  <a:pt x="60599" y="84780"/>
                  <a:pt x="60129" y="84754"/>
                </a:cubicBezTo>
                <a:cubicBezTo>
                  <a:pt x="60740" y="84325"/>
                  <a:pt x="61320" y="83814"/>
                  <a:pt x="61847" y="83280"/>
                </a:cubicBezTo>
                <a:close/>
                <a:moveTo>
                  <a:pt x="58553" y="84915"/>
                </a:moveTo>
                <a:cubicBezTo>
                  <a:pt x="58646" y="84940"/>
                  <a:pt x="58747" y="84964"/>
                  <a:pt x="58853" y="84990"/>
                </a:cubicBezTo>
                <a:cubicBezTo>
                  <a:pt x="58697" y="85160"/>
                  <a:pt x="58569" y="85307"/>
                  <a:pt x="58475" y="85424"/>
                </a:cubicBezTo>
                <a:cubicBezTo>
                  <a:pt x="58502" y="85255"/>
                  <a:pt x="58528" y="85086"/>
                  <a:pt x="58553" y="84916"/>
                </a:cubicBezTo>
                <a:lnTo>
                  <a:pt x="58553" y="84915"/>
                </a:lnTo>
                <a:close/>
                <a:moveTo>
                  <a:pt x="66482" y="83260"/>
                </a:moveTo>
                <a:cubicBezTo>
                  <a:pt x="66688" y="84369"/>
                  <a:pt x="66830" y="85337"/>
                  <a:pt x="66878" y="85677"/>
                </a:cubicBezTo>
                <a:cubicBezTo>
                  <a:pt x="66880" y="85690"/>
                  <a:pt x="66882" y="85703"/>
                  <a:pt x="66883" y="85714"/>
                </a:cubicBezTo>
                <a:cubicBezTo>
                  <a:pt x="66664" y="85437"/>
                  <a:pt x="66441" y="85163"/>
                  <a:pt x="66214" y="84892"/>
                </a:cubicBezTo>
                <a:cubicBezTo>
                  <a:pt x="66125" y="84462"/>
                  <a:pt x="66026" y="84067"/>
                  <a:pt x="65923" y="83700"/>
                </a:cubicBezTo>
                <a:cubicBezTo>
                  <a:pt x="66120" y="83551"/>
                  <a:pt x="66307" y="83402"/>
                  <a:pt x="66482" y="83260"/>
                </a:cubicBezTo>
                <a:close/>
                <a:moveTo>
                  <a:pt x="67893" y="81976"/>
                </a:moveTo>
                <a:cubicBezTo>
                  <a:pt x="67933" y="83488"/>
                  <a:pt x="68021" y="84850"/>
                  <a:pt x="68103" y="85872"/>
                </a:cubicBezTo>
                <a:cubicBezTo>
                  <a:pt x="67797" y="85919"/>
                  <a:pt x="67478" y="85959"/>
                  <a:pt x="67109" y="86004"/>
                </a:cubicBezTo>
                <a:cubicBezTo>
                  <a:pt x="67044" y="85920"/>
                  <a:pt x="66981" y="85835"/>
                  <a:pt x="66914" y="85752"/>
                </a:cubicBezTo>
                <a:cubicBezTo>
                  <a:pt x="67321" y="84527"/>
                  <a:pt x="67360" y="83484"/>
                  <a:pt x="67216" y="82625"/>
                </a:cubicBezTo>
                <a:lnTo>
                  <a:pt x="67217" y="82625"/>
                </a:lnTo>
                <a:cubicBezTo>
                  <a:pt x="67483" y="82383"/>
                  <a:pt x="67707" y="82164"/>
                  <a:pt x="67893" y="81976"/>
                </a:cubicBezTo>
                <a:close/>
                <a:moveTo>
                  <a:pt x="64950" y="84395"/>
                </a:moveTo>
                <a:cubicBezTo>
                  <a:pt x="65451" y="84600"/>
                  <a:pt x="65891" y="84800"/>
                  <a:pt x="66221" y="84984"/>
                </a:cubicBezTo>
                <a:cubicBezTo>
                  <a:pt x="66481" y="85324"/>
                  <a:pt x="66735" y="85671"/>
                  <a:pt x="66983" y="86020"/>
                </a:cubicBezTo>
                <a:lnTo>
                  <a:pt x="66860" y="86035"/>
                </a:lnTo>
                <a:cubicBezTo>
                  <a:pt x="66381" y="85762"/>
                  <a:pt x="65471" y="85410"/>
                  <a:pt x="63775" y="85129"/>
                </a:cubicBezTo>
                <a:lnTo>
                  <a:pt x="63776" y="85129"/>
                </a:lnTo>
                <a:cubicBezTo>
                  <a:pt x="64194" y="84886"/>
                  <a:pt x="64587" y="84641"/>
                  <a:pt x="64950" y="84395"/>
                </a:cubicBezTo>
                <a:close/>
                <a:moveTo>
                  <a:pt x="50911" y="83062"/>
                </a:moveTo>
                <a:cubicBezTo>
                  <a:pt x="51266" y="83417"/>
                  <a:pt x="51646" y="83815"/>
                  <a:pt x="52037" y="84254"/>
                </a:cubicBezTo>
                <a:cubicBezTo>
                  <a:pt x="52599" y="84884"/>
                  <a:pt x="53319" y="85496"/>
                  <a:pt x="54066" y="86039"/>
                </a:cubicBezTo>
                <a:cubicBezTo>
                  <a:pt x="53831" y="86073"/>
                  <a:pt x="53598" y="86114"/>
                  <a:pt x="53367" y="86167"/>
                </a:cubicBezTo>
                <a:cubicBezTo>
                  <a:pt x="53349" y="86170"/>
                  <a:pt x="53331" y="86176"/>
                  <a:pt x="53314" y="86179"/>
                </a:cubicBezTo>
                <a:cubicBezTo>
                  <a:pt x="53120" y="86069"/>
                  <a:pt x="52929" y="85965"/>
                  <a:pt x="52744" y="85868"/>
                </a:cubicBezTo>
                <a:cubicBezTo>
                  <a:pt x="52845" y="85614"/>
                  <a:pt x="52859" y="85326"/>
                  <a:pt x="52767" y="85069"/>
                </a:cubicBezTo>
                <a:cubicBezTo>
                  <a:pt x="52428" y="84905"/>
                  <a:pt x="52074" y="84610"/>
                  <a:pt x="51704" y="84610"/>
                </a:cubicBezTo>
                <a:cubicBezTo>
                  <a:pt x="51671" y="84610"/>
                  <a:pt x="51639" y="84612"/>
                  <a:pt x="51606" y="84617"/>
                </a:cubicBezTo>
                <a:cubicBezTo>
                  <a:pt x="51597" y="84618"/>
                  <a:pt x="51588" y="84619"/>
                  <a:pt x="51579" y="84619"/>
                </a:cubicBezTo>
                <a:cubicBezTo>
                  <a:pt x="51409" y="84619"/>
                  <a:pt x="51333" y="84376"/>
                  <a:pt x="51340" y="84194"/>
                </a:cubicBezTo>
                <a:cubicBezTo>
                  <a:pt x="51346" y="84003"/>
                  <a:pt x="51324" y="83747"/>
                  <a:pt x="51136" y="83710"/>
                </a:cubicBezTo>
                <a:cubicBezTo>
                  <a:pt x="51122" y="83707"/>
                  <a:pt x="51107" y="83706"/>
                  <a:pt x="51093" y="83706"/>
                </a:cubicBezTo>
                <a:cubicBezTo>
                  <a:pt x="51031" y="83706"/>
                  <a:pt x="50968" y="83727"/>
                  <a:pt x="50906" y="83727"/>
                </a:cubicBezTo>
                <a:cubicBezTo>
                  <a:pt x="50886" y="83727"/>
                  <a:pt x="50867" y="83724"/>
                  <a:pt x="50848" y="83719"/>
                </a:cubicBezTo>
                <a:cubicBezTo>
                  <a:pt x="50643" y="83659"/>
                  <a:pt x="50717" y="83349"/>
                  <a:pt x="50842" y="83176"/>
                </a:cubicBezTo>
                <a:cubicBezTo>
                  <a:pt x="50868" y="83139"/>
                  <a:pt x="50891" y="83102"/>
                  <a:pt x="50911" y="83062"/>
                </a:cubicBezTo>
                <a:close/>
                <a:moveTo>
                  <a:pt x="59513" y="85149"/>
                </a:moveTo>
                <a:cubicBezTo>
                  <a:pt x="59839" y="85225"/>
                  <a:pt x="60204" y="85306"/>
                  <a:pt x="60604" y="85391"/>
                </a:cubicBezTo>
                <a:cubicBezTo>
                  <a:pt x="60258" y="85622"/>
                  <a:pt x="59933" y="85849"/>
                  <a:pt x="59639" y="86061"/>
                </a:cubicBezTo>
                <a:cubicBezTo>
                  <a:pt x="59551" y="85992"/>
                  <a:pt x="59462" y="85910"/>
                  <a:pt x="59364" y="85870"/>
                </a:cubicBezTo>
                <a:cubicBezTo>
                  <a:pt x="59312" y="85848"/>
                  <a:pt x="59260" y="85839"/>
                  <a:pt x="59207" y="85839"/>
                </a:cubicBezTo>
                <a:cubicBezTo>
                  <a:pt x="58993" y="85839"/>
                  <a:pt x="58777" y="85992"/>
                  <a:pt x="58574" y="86098"/>
                </a:cubicBezTo>
                <a:cubicBezTo>
                  <a:pt x="58498" y="86139"/>
                  <a:pt x="58418" y="86177"/>
                  <a:pt x="58340" y="86209"/>
                </a:cubicBezTo>
                <a:cubicBezTo>
                  <a:pt x="58372" y="86026"/>
                  <a:pt x="58405" y="85841"/>
                  <a:pt x="58436" y="85655"/>
                </a:cubicBezTo>
                <a:lnTo>
                  <a:pt x="58436" y="85654"/>
                </a:lnTo>
                <a:cubicBezTo>
                  <a:pt x="58801" y="85526"/>
                  <a:pt x="59160" y="85353"/>
                  <a:pt x="59513" y="85149"/>
                </a:cubicBezTo>
                <a:close/>
                <a:moveTo>
                  <a:pt x="48970" y="79786"/>
                </a:moveTo>
                <a:lnTo>
                  <a:pt x="48970" y="79786"/>
                </a:lnTo>
                <a:cubicBezTo>
                  <a:pt x="50196" y="80805"/>
                  <a:pt x="54511" y="84300"/>
                  <a:pt x="58088" y="86073"/>
                </a:cubicBezTo>
                <a:cubicBezTo>
                  <a:pt x="58070" y="86154"/>
                  <a:pt x="58051" y="86235"/>
                  <a:pt x="58033" y="86315"/>
                </a:cubicBezTo>
                <a:cubicBezTo>
                  <a:pt x="57877" y="86358"/>
                  <a:pt x="57719" y="86383"/>
                  <a:pt x="57565" y="86383"/>
                </a:cubicBezTo>
                <a:cubicBezTo>
                  <a:pt x="57277" y="86383"/>
                  <a:pt x="57002" y="86296"/>
                  <a:pt x="56773" y="86083"/>
                </a:cubicBezTo>
                <a:cubicBezTo>
                  <a:pt x="56470" y="86030"/>
                  <a:pt x="56164" y="85992"/>
                  <a:pt x="55858" y="85972"/>
                </a:cubicBezTo>
                <a:cubicBezTo>
                  <a:pt x="53555" y="83811"/>
                  <a:pt x="50938" y="82296"/>
                  <a:pt x="49665" y="81622"/>
                </a:cubicBezTo>
                <a:cubicBezTo>
                  <a:pt x="49600" y="81549"/>
                  <a:pt x="49511" y="81503"/>
                  <a:pt x="49413" y="81490"/>
                </a:cubicBezTo>
                <a:lnTo>
                  <a:pt x="49371" y="81469"/>
                </a:lnTo>
                <a:cubicBezTo>
                  <a:pt x="49622" y="81336"/>
                  <a:pt x="49756" y="81007"/>
                  <a:pt x="49658" y="80738"/>
                </a:cubicBezTo>
                <a:cubicBezTo>
                  <a:pt x="49573" y="80506"/>
                  <a:pt x="49326" y="80350"/>
                  <a:pt x="49081" y="80350"/>
                </a:cubicBezTo>
                <a:cubicBezTo>
                  <a:pt x="49027" y="80350"/>
                  <a:pt x="48973" y="80357"/>
                  <a:pt x="48920" y="80374"/>
                </a:cubicBezTo>
                <a:cubicBezTo>
                  <a:pt x="48999" y="80191"/>
                  <a:pt x="49021" y="79977"/>
                  <a:pt x="48970" y="79786"/>
                </a:cubicBezTo>
                <a:close/>
                <a:moveTo>
                  <a:pt x="62563" y="85776"/>
                </a:moveTo>
                <a:cubicBezTo>
                  <a:pt x="63431" y="85930"/>
                  <a:pt x="64391" y="86085"/>
                  <a:pt x="65427" y="86226"/>
                </a:cubicBezTo>
                <a:cubicBezTo>
                  <a:pt x="64916" y="86298"/>
                  <a:pt x="64322" y="86389"/>
                  <a:pt x="63616" y="86510"/>
                </a:cubicBezTo>
                <a:cubicBezTo>
                  <a:pt x="63597" y="86513"/>
                  <a:pt x="63578" y="86516"/>
                  <a:pt x="63558" y="86521"/>
                </a:cubicBezTo>
                <a:cubicBezTo>
                  <a:pt x="63508" y="86496"/>
                  <a:pt x="63451" y="86482"/>
                  <a:pt x="63395" y="86482"/>
                </a:cubicBezTo>
                <a:cubicBezTo>
                  <a:pt x="63321" y="86482"/>
                  <a:pt x="63248" y="86506"/>
                  <a:pt x="63192" y="86555"/>
                </a:cubicBezTo>
                <a:cubicBezTo>
                  <a:pt x="63122" y="86445"/>
                  <a:pt x="62972" y="86428"/>
                  <a:pt x="62843" y="86423"/>
                </a:cubicBezTo>
                <a:cubicBezTo>
                  <a:pt x="62442" y="86404"/>
                  <a:pt x="62042" y="86382"/>
                  <a:pt x="61643" y="86357"/>
                </a:cubicBezTo>
                <a:cubicBezTo>
                  <a:pt x="61600" y="86315"/>
                  <a:pt x="61549" y="86282"/>
                  <a:pt x="61492" y="86259"/>
                </a:cubicBezTo>
                <a:cubicBezTo>
                  <a:pt x="61863" y="86104"/>
                  <a:pt x="62220" y="85943"/>
                  <a:pt x="62563" y="85776"/>
                </a:cubicBezTo>
                <a:close/>
                <a:moveTo>
                  <a:pt x="69212" y="85726"/>
                </a:moveTo>
                <a:lnTo>
                  <a:pt x="69212" y="85726"/>
                </a:lnTo>
                <a:cubicBezTo>
                  <a:pt x="69198" y="86035"/>
                  <a:pt x="69183" y="86338"/>
                  <a:pt x="69171" y="86629"/>
                </a:cubicBezTo>
                <a:cubicBezTo>
                  <a:pt x="69073" y="86664"/>
                  <a:pt x="68987" y="86711"/>
                  <a:pt x="68941" y="86771"/>
                </a:cubicBezTo>
                <a:cubicBezTo>
                  <a:pt x="68869" y="86749"/>
                  <a:pt x="68793" y="86738"/>
                  <a:pt x="68718" y="86738"/>
                </a:cubicBezTo>
                <a:cubicBezTo>
                  <a:pt x="68647" y="86738"/>
                  <a:pt x="68575" y="86748"/>
                  <a:pt x="68506" y="86768"/>
                </a:cubicBezTo>
                <a:cubicBezTo>
                  <a:pt x="68562" y="86505"/>
                  <a:pt x="68614" y="86249"/>
                  <a:pt x="68660" y="86001"/>
                </a:cubicBezTo>
                <a:lnTo>
                  <a:pt x="68660" y="86002"/>
                </a:lnTo>
                <a:cubicBezTo>
                  <a:pt x="68886" y="85892"/>
                  <a:pt x="69073" y="85797"/>
                  <a:pt x="69212" y="85726"/>
                </a:cubicBezTo>
                <a:close/>
                <a:moveTo>
                  <a:pt x="68135" y="86254"/>
                </a:moveTo>
                <a:cubicBezTo>
                  <a:pt x="68156" y="86508"/>
                  <a:pt x="68177" y="86732"/>
                  <a:pt x="68196" y="86928"/>
                </a:cubicBezTo>
                <a:cubicBezTo>
                  <a:pt x="68143" y="86971"/>
                  <a:pt x="68096" y="87021"/>
                  <a:pt x="68058" y="87077"/>
                </a:cubicBezTo>
                <a:cubicBezTo>
                  <a:pt x="68002" y="86962"/>
                  <a:pt x="67892" y="86895"/>
                  <a:pt x="67767" y="86869"/>
                </a:cubicBezTo>
                <a:cubicBezTo>
                  <a:pt x="67684" y="86759"/>
                  <a:pt x="67603" y="86646"/>
                  <a:pt x="67519" y="86535"/>
                </a:cubicBezTo>
                <a:cubicBezTo>
                  <a:pt x="67740" y="86437"/>
                  <a:pt x="67946" y="86343"/>
                  <a:pt x="68135" y="86254"/>
                </a:cubicBezTo>
                <a:close/>
                <a:moveTo>
                  <a:pt x="67383" y="86595"/>
                </a:moveTo>
                <a:cubicBezTo>
                  <a:pt x="67445" y="86685"/>
                  <a:pt x="67505" y="86775"/>
                  <a:pt x="67567" y="86866"/>
                </a:cubicBezTo>
                <a:cubicBezTo>
                  <a:pt x="67513" y="86874"/>
                  <a:pt x="67459" y="86889"/>
                  <a:pt x="67410" y="86911"/>
                </a:cubicBezTo>
                <a:cubicBezTo>
                  <a:pt x="67186" y="87017"/>
                  <a:pt x="67035" y="87231"/>
                  <a:pt x="66894" y="87434"/>
                </a:cubicBezTo>
                <a:cubicBezTo>
                  <a:pt x="66799" y="87305"/>
                  <a:pt x="66641" y="87243"/>
                  <a:pt x="66483" y="87243"/>
                </a:cubicBezTo>
                <a:cubicBezTo>
                  <a:pt x="66369" y="87243"/>
                  <a:pt x="66255" y="87275"/>
                  <a:pt x="66162" y="87336"/>
                </a:cubicBezTo>
                <a:cubicBezTo>
                  <a:pt x="66019" y="87314"/>
                  <a:pt x="65875" y="87295"/>
                  <a:pt x="65731" y="87277"/>
                </a:cubicBezTo>
                <a:cubicBezTo>
                  <a:pt x="66335" y="87046"/>
                  <a:pt x="66892" y="86812"/>
                  <a:pt x="67383" y="86595"/>
                </a:cubicBezTo>
                <a:close/>
                <a:moveTo>
                  <a:pt x="40119" y="0"/>
                </a:moveTo>
                <a:cubicBezTo>
                  <a:pt x="41194" y="3255"/>
                  <a:pt x="41727" y="6653"/>
                  <a:pt x="42167" y="10058"/>
                </a:cubicBezTo>
                <a:cubicBezTo>
                  <a:pt x="42020" y="9130"/>
                  <a:pt x="41818" y="8213"/>
                  <a:pt x="41509" y="7328"/>
                </a:cubicBezTo>
                <a:cubicBezTo>
                  <a:pt x="40977" y="5806"/>
                  <a:pt x="40108" y="4365"/>
                  <a:pt x="38832" y="3378"/>
                </a:cubicBezTo>
                <a:lnTo>
                  <a:pt x="38832" y="3378"/>
                </a:lnTo>
                <a:cubicBezTo>
                  <a:pt x="40177" y="6412"/>
                  <a:pt x="41082" y="9682"/>
                  <a:pt x="41242" y="12985"/>
                </a:cubicBezTo>
                <a:cubicBezTo>
                  <a:pt x="41092" y="11133"/>
                  <a:pt x="40588" y="9308"/>
                  <a:pt x="39748" y="7648"/>
                </a:cubicBezTo>
                <a:lnTo>
                  <a:pt x="39748" y="7648"/>
                </a:lnTo>
                <a:cubicBezTo>
                  <a:pt x="39242" y="10543"/>
                  <a:pt x="40201" y="13471"/>
                  <a:pt x="40495" y="16400"/>
                </a:cubicBezTo>
                <a:cubicBezTo>
                  <a:pt x="40460" y="16363"/>
                  <a:pt x="40425" y="16326"/>
                  <a:pt x="40390" y="16289"/>
                </a:cubicBezTo>
                <a:cubicBezTo>
                  <a:pt x="40365" y="15778"/>
                  <a:pt x="40330" y="15268"/>
                  <a:pt x="40259" y="14762"/>
                </a:cubicBezTo>
                <a:cubicBezTo>
                  <a:pt x="40065" y="13375"/>
                  <a:pt x="39565" y="11961"/>
                  <a:pt x="38508" y="11042"/>
                </a:cubicBezTo>
                <a:lnTo>
                  <a:pt x="38508" y="11042"/>
                </a:lnTo>
                <a:cubicBezTo>
                  <a:pt x="38999" y="12551"/>
                  <a:pt x="39493" y="14093"/>
                  <a:pt x="39735" y="15655"/>
                </a:cubicBezTo>
                <a:cubicBezTo>
                  <a:pt x="39602" y="15538"/>
                  <a:pt x="39465" y="15428"/>
                  <a:pt x="39324" y="15324"/>
                </a:cubicBezTo>
                <a:cubicBezTo>
                  <a:pt x="39031" y="14437"/>
                  <a:pt x="38616" y="13594"/>
                  <a:pt x="38093" y="12821"/>
                </a:cubicBezTo>
                <a:lnTo>
                  <a:pt x="38093" y="12821"/>
                </a:lnTo>
                <a:cubicBezTo>
                  <a:pt x="38322" y="13495"/>
                  <a:pt x="38493" y="14187"/>
                  <a:pt x="38607" y="14890"/>
                </a:cubicBezTo>
                <a:cubicBezTo>
                  <a:pt x="38564" y="14869"/>
                  <a:pt x="38521" y="14847"/>
                  <a:pt x="38477" y="14828"/>
                </a:cubicBezTo>
                <a:cubicBezTo>
                  <a:pt x="38007" y="14629"/>
                  <a:pt x="37500" y="14538"/>
                  <a:pt x="36997" y="14456"/>
                </a:cubicBezTo>
                <a:cubicBezTo>
                  <a:pt x="36676" y="14404"/>
                  <a:pt x="36353" y="14355"/>
                  <a:pt x="36029" y="14323"/>
                </a:cubicBezTo>
                <a:cubicBezTo>
                  <a:pt x="35510" y="13478"/>
                  <a:pt x="34935" y="12667"/>
                  <a:pt x="34309" y="11898"/>
                </a:cubicBezTo>
                <a:cubicBezTo>
                  <a:pt x="32971" y="10252"/>
                  <a:pt x="31380" y="8762"/>
                  <a:pt x="29457" y="7869"/>
                </a:cubicBezTo>
                <a:cubicBezTo>
                  <a:pt x="28346" y="7353"/>
                  <a:pt x="27112" y="7056"/>
                  <a:pt x="25891" y="7056"/>
                </a:cubicBezTo>
                <a:cubicBezTo>
                  <a:pt x="24998" y="7056"/>
                  <a:pt x="24113" y="7214"/>
                  <a:pt x="23288" y="7563"/>
                </a:cubicBezTo>
                <a:cubicBezTo>
                  <a:pt x="23472" y="7558"/>
                  <a:pt x="23656" y="7555"/>
                  <a:pt x="23842" y="7555"/>
                </a:cubicBezTo>
                <a:cubicBezTo>
                  <a:pt x="25961" y="7555"/>
                  <a:pt x="28155" y="7908"/>
                  <a:pt x="29797" y="9222"/>
                </a:cubicBezTo>
                <a:cubicBezTo>
                  <a:pt x="28784" y="9353"/>
                  <a:pt x="27763" y="9418"/>
                  <a:pt x="26742" y="9418"/>
                </a:cubicBezTo>
                <a:cubicBezTo>
                  <a:pt x="26360" y="9418"/>
                  <a:pt x="25978" y="9409"/>
                  <a:pt x="25596" y="9391"/>
                </a:cubicBezTo>
                <a:lnTo>
                  <a:pt x="25596" y="9391"/>
                </a:lnTo>
                <a:cubicBezTo>
                  <a:pt x="26253" y="9540"/>
                  <a:pt x="26925" y="9615"/>
                  <a:pt x="27597" y="9615"/>
                </a:cubicBezTo>
                <a:cubicBezTo>
                  <a:pt x="27990" y="9615"/>
                  <a:pt x="28384" y="9589"/>
                  <a:pt x="28776" y="9538"/>
                </a:cubicBezTo>
                <a:lnTo>
                  <a:pt x="28776" y="9538"/>
                </a:lnTo>
                <a:cubicBezTo>
                  <a:pt x="27686" y="9883"/>
                  <a:pt x="26562" y="10110"/>
                  <a:pt x="25423" y="10215"/>
                </a:cubicBezTo>
                <a:cubicBezTo>
                  <a:pt x="26417" y="10583"/>
                  <a:pt x="27474" y="10687"/>
                  <a:pt x="28540" y="10687"/>
                </a:cubicBezTo>
                <a:cubicBezTo>
                  <a:pt x="29200" y="10687"/>
                  <a:pt x="29864" y="10647"/>
                  <a:pt x="30520" y="10606"/>
                </a:cubicBezTo>
                <a:lnTo>
                  <a:pt x="30520" y="10606"/>
                </a:lnTo>
                <a:cubicBezTo>
                  <a:pt x="29398" y="11019"/>
                  <a:pt x="28214" y="11229"/>
                  <a:pt x="27021" y="11229"/>
                </a:cubicBezTo>
                <a:cubicBezTo>
                  <a:pt x="26914" y="11229"/>
                  <a:pt x="26807" y="11228"/>
                  <a:pt x="26701" y="11224"/>
                </a:cubicBezTo>
                <a:lnTo>
                  <a:pt x="26701" y="11224"/>
                </a:lnTo>
                <a:cubicBezTo>
                  <a:pt x="27801" y="11624"/>
                  <a:pt x="28968" y="11736"/>
                  <a:pt x="30145" y="11736"/>
                </a:cubicBezTo>
                <a:cubicBezTo>
                  <a:pt x="30861" y="11736"/>
                  <a:pt x="31581" y="11694"/>
                  <a:pt x="32292" y="11652"/>
                </a:cubicBezTo>
                <a:lnTo>
                  <a:pt x="32292" y="11652"/>
                </a:lnTo>
                <a:cubicBezTo>
                  <a:pt x="31183" y="12150"/>
                  <a:pt x="29982" y="12406"/>
                  <a:pt x="28768" y="12406"/>
                </a:cubicBezTo>
                <a:cubicBezTo>
                  <a:pt x="28728" y="12406"/>
                  <a:pt x="28687" y="12406"/>
                  <a:pt x="28647" y="12405"/>
                </a:cubicBezTo>
                <a:lnTo>
                  <a:pt x="28647" y="12405"/>
                </a:lnTo>
                <a:cubicBezTo>
                  <a:pt x="29819" y="12669"/>
                  <a:pt x="31009" y="12849"/>
                  <a:pt x="32207" y="12945"/>
                </a:cubicBezTo>
                <a:cubicBezTo>
                  <a:pt x="30469" y="12952"/>
                  <a:pt x="28686" y="12967"/>
                  <a:pt x="27068" y="13601"/>
                </a:cubicBezTo>
                <a:cubicBezTo>
                  <a:pt x="27563" y="13558"/>
                  <a:pt x="28059" y="13537"/>
                  <a:pt x="28555" y="13537"/>
                </a:cubicBezTo>
                <a:cubicBezTo>
                  <a:pt x="30058" y="13537"/>
                  <a:pt x="31556" y="13731"/>
                  <a:pt x="33013" y="14115"/>
                </a:cubicBezTo>
                <a:cubicBezTo>
                  <a:pt x="32844" y="14132"/>
                  <a:pt x="32674" y="14139"/>
                  <a:pt x="32503" y="14139"/>
                </a:cubicBezTo>
                <a:cubicBezTo>
                  <a:pt x="31423" y="14139"/>
                  <a:pt x="30315" y="13846"/>
                  <a:pt x="29260" y="13846"/>
                </a:cubicBezTo>
                <a:cubicBezTo>
                  <a:pt x="28736" y="13846"/>
                  <a:pt x="28225" y="13918"/>
                  <a:pt x="27738" y="14135"/>
                </a:cubicBezTo>
                <a:cubicBezTo>
                  <a:pt x="28134" y="14125"/>
                  <a:pt x="28533" y="14116"/>
                  <a:pt x="28933" y="14116"/>
                </a:cubicBezTo>
                <a:cubicBezTo>
                  <a:pt x="30385" y="14116"/>
                  <a:pt x="31841" y="14236"/>
                  <a:pt x="33129" y="14866"/>
                </a:cubicBezTo>
                <a:cubicBezTo>
                  <a:pt x="33117" y="14872"/>
                  <a:pt x="33104" y="14879"/>
                  <a:pt x="33092" y="14886"/>
                </a:cubicBezTo>
                <a:lnTo>
                  <a:pt x="31956" y="14730"/>
                </a:lnTo>
                <a:cubicBezTo>
                  <a:pt x="31444" y="14660"/>
                  <a:pt x="30910" y="14595"/>
                  <a:pt x="30387" y="14595"/>
                </a:cubicBezTo>
                <a:cubicBezTo>
                  <a:pt x="29652" y="14595"/>
                  <a:pt x="28940" y="14723"/>
                  <a:pt x="28348" y="15142"/>
                </a:cubicBezTo>
                <a:cubicBezTo>
                  <a:pt x="28828" y="15120"/>
                  <a:pt x="29319" y="15100"/>
                  <a:pt x="29809" y="15100"/>
                </a:cubicBezTo>
                <a:cubicBezTo>
                  <a:pt x="30690" y="15100"/>
                  <a:pt x="31570" y="15163"/>
                  <a:pt x="32391" y="15380"/>
                </a:cubicBezTo>
                <a:cubicBezTo>
                  <a:pt x="32247" y="15502"/>
                  <a:pt x="32111" y="15633"/>
                  <a:pt x="31984" y="15773"/>
                </a:cubicBezTo>
                <a:cubicBezTo>
                  <a:pt x="31742" y="15744"/>
                  <a:pt x="31498" y="15725"/>
                  <a:pt x="31253" y="15718"/>
                </a:cubicBezTo>
                <a:cubicBezTo>
                  <a:pt x="31197" y="15717"/>
                  <a:pt x="31141" y="15716"/>
                  <a:pt x="31085" y="15716"/>
                </a:cubicBezTo>
                <a:cubicBezTo>
                  <a:pt x="30310" y="15716"/>
                  <a:pt x="29522" y="15861"/>
                  <a:pt x="28838" y="16216"/>
                </a:cubicBezTo>
                <a:cubicBezTo>
                  <a:pt x="27103" y="14747"/>
                  <a:pt x="25147" y="13543"/>
                  <a:pt x="22965" y="12986"/>
                </a:cubicBezTo>
                <a:cubicBezTo>
                  <a:pt x="22728" y="12901"/>
                  <a:pt x="22485" y="12832"/>
                  <a:pt x="22239" y="12781"/>
                </a:cubicBezTo>
                <a:cubicBezTo>
                  <a:pt x="21950" y="12724"/>
                  <a:pt x="21659" y="12697"/>
                  <a:pt x="21368" y="12697"/>
                </a:cubicBezTo>
                <a:cubicBezTo>
                  <a:pt x="20160" y="12697"/>
                  <a:pt x="18954" y="13156"/>
                  <a:pt x="17893" y="13766"/>
                </a:cubicBezTo>
                <a:cubicBezTo>
                  <a:pt x="18736" y="13546"/>
                  <a:pt x="19600" y="13436"/>
                  <a:pt x="20463" y="13436"/>
                </a:cubicBezTo>
                <a:cubicBezTo>
                  <a:pt x="21440" y="13436"/>
                  <a:pt x="22416" y="13577"/>
                  <a:pt x="23361" y="13857"/>
                </a:cubicBezTo>
                <a:cubicBezTo>
                  <a:pt x="22049" y="13945"/>
                  <a:pt x="20750" y="14172"/>
                  <a:pt x="19485" y="14534"/>
                </a:cubicBezTo>
                <a:cubicBezTo>
                  <a:pt x="19014" y="14670"/>
                  <a:pt x="18534" y="14830"/>
                  <a:pt x="18159" y="15147"/>
                </a:cubicBezTo>
                <a:cubicBezTo>
                  <a:pt x="19192" y="14889"/>
                  <a:pt x="20251" y="14760"/>
                  <a:pt x="21311" y="14760"/>
                </a:cubicBezTo>
                <a:cubicBezTo>
                  <a:pt x="21945" y="14760"/>
                  <a:pt x="22580" y="14806"/>
                  <a:pt x="23209" y="14899"/>
                </a:cubicBezTo>
                <a:lnTo>
                  <a:pt x="19245" y="16052"/>
                </a:lnTo>
                <a:cubicBezTo>
                  <a:pt x="20664" y="15934"/>
                  <a:pt x="22070" y="15690"/>
                  <a:pt x="23446" y="15320"/>
                </a:cubicBezTo>
                <a:lnTo>
                  <a:pt x="23446" y="15320"/>
                </a:lnTo>
                <a:cubicBezTo>
                  <a:pt x="22105" y="15963"/>
                  <a:pt x="20708" y="16483"/>
                  <a:pt x="19273" y="16874"/>
                </a:cubicBezTo>
                <a:cubicBezTo>
                  <a:pt x="19424" y="16881"/>
                  <a:pt x="19575" y="16884"/>
                  <a:pt x="19726" y="16884"/>
                </a:cubicBezTo>
                <a:cubicBezTo>
                  <a:pt x="21270" y="16884"/>
                  <a:pt x="22793" y="16526"/>
                  <a:pt x="24178" y="15836"/>
                </a:cubicBezTo>
                <a:lnTo>
                  <a:pt x="24178" y="15836"/>
                </a:lnTo>
                <a:cubicBezTo>
                  <a:pt x="22972" y="16613"/>
                  <a:pt x="21665" y="17221"/>
                  <a:pt x="20292" y="17643"/>
                </a:cubicBezTo>
                <a:cubicBezTo>
                  <a:pt x="20570" y="17678"/>
                  <a:pt x="20850" y="17695"/>
                  <a:pt x="21130" y="17695"/>
                </a:cubicBezTo>
                <a:cubicBezTo>
                  <a:pt x="22300" y="17695"/>
                  <a:pt x="23470" y="17393"/>
                  <a:pt x="24494" y="16824"/>
                </a:cubicBezTo>
                <a:lnTo>
                  <a:pt x="24494" y="16824"/>
                </a:lnTo>
                <a:cubicBezTo>
                  <a:pt x="24493" y="16838"/>
                  <a:pt x="24491" y="16850"/>
                  <a:pt x="24489" y="16863"/>
                </a:cubicBezTo>
                <a:cubicBezTo>
                  <a:pt x="23669" y="17429"/>
                  <a:pt x="22769" y="17868"/>
                  <a:pt x="21818" y="18167"/>
                </a:cubicBezTo>
                <a:cubicBezTo>
                  <a:pt x="22113" y="18203"/>
                  <a:pt x="22408" y="18222"/>
                  <a:pt x="22704" y="18222"/>
                </a:cubicBezTo>
                <a:cubicBezTo>
                  <a:pt x="23212" y="18222"/>
                  <a:pt x="23719" y="18168"/>
                  <a:pt x="24217" y="18062"/>
                </a:cubicBezTo>
                <a:lnTo>
                  <a:pt x="24217" y="18062"/>
                </a:lnTo>
                <a:cubicBezTo>
                  <a:pt x="24164" y="18228"/>
                  <a:pt x="24105" y="18393"/>
                  <a:pt x="24043" y="18558"/>
                </a:cubicBezTo>
                <a:cubicBezTo>
                  <a:pt x="23300" y="19015"/>
                  <a:pt x="22467" y="19327"/>
                  <a:pt x="21605" y="19454"/>
                </a:cubicBezTo>
                <a:cubicBezTo>
                  <a:pt x="21826" y="19496"/>
                  <a:pt x="22047" y="19516"/>
                  <a:pt x="22269" y="19516"/>
                </a:cubicBezTo>
                <a:cubicBezTo>
                  <a:pt x="22766" y="19516"/>
                  <a:pt x="23262" y="19418"/>
                  <a:pt x="23748" y="19264"/>
                </a:cubicBezTo>
                <a:lnTo>
                  <a:pt x="23748" y="19264"/>
                </a:lnTo>
                <a:cubicBezTo>
                  <a:pt x="23653" y="19475"/>
                  <a:pt x="23553" y="19685"/>
                  <a:pt x="23451" y="19893"/>
                </a:cubicBezTo>
                <a:cubicBezTo>
                  <a:pt x="23133" y="20016"/>
                  <a:pt x="22805" y="20108"/>
                  <a:pt x="22470" y="20167"/>
                </a:cubicBezTo>
                <a:cubicBezTo>
                  <a:pt x="22642" y="20191"/>
                  <a:pt x="22815" y="20203"/>
                  <a:pt x="22989" y="20203"/>
                </a:cubicBezTo>
                <a:cubicBezTo>
                  <a:pt x="23587" y="20203"/>
                  <a:pt x="24185" y="20064"/>
                  <a:pt x="24727" y="19808"/>
                </a:cubicBezTo>
                <a:lnTo>
                  <a:pt x="24727" y="19808"/>
                </a:lnTo>
                <a:cubicBezTo>
                  <a:pt x="24658" y="20049"/>
                  <a:pt x="24581" y="20287"/>
                  <a:pt x="24497" y="20522"/>
                </a:cubicBezTo>
                <a:cubicBezTo>
                  <a:pt x="24330" y="20610"/>
                  <a:pt x="24154" y="20680"/>
                  <a:pt x="23972" y="20733"/>
                </a:cubicBezTo>
                <a:cubicBezTo>
                  <a:pt x="24051" y="20741"/>
                  <a:pt x="24129" y="20744"/>
                  <a:pt x="24207" y="20744"/>
                </a:cubicBezTo>
                <a:cubicBezTo>
                  <a:pt x="24755" y="20744"/>
                  <a:pt x="25281" y="20570"/>
                  <a:pt x="25784" y="20319"/>
                </a:cubicBezTo>
                <a:lnTo>
                  <a:pt x="25784" y="20319"/>
                </a:lnTo>
                <a:cubicBezTo>
                  <a:pt x="25722" y="20534"/>
                  <a:pt x="25654" y="20750"/>
                  <a:pt x="25579" y="20962"/>
                </a:cubicBezTo>
                <a:cubicBezTo>
                  <a:pt x="25729" y="20720"/>
                  <a:pt x="25863" y="20470"/>
                  <a:pt x="25984" y="20214"/>
                </a:cubicBezTo>
                <a:cubicBezTo>
                  <a:pt x="26298" y="20042"/>
                  <a:pt x="26603" y="19844"/>
                  <a:pt x="26897" y="19646"/>
                </a:cubicBezTo>
                <a:lnTo>
                  <a:pt x="26897" y="19646"/>
                </a:lnTo>
                <a:cubicBezTo>
                  <a:pt x="26882" y="19759"/>
                  <a:pt x="26864" y="19872"/>
                  <a:pt x="26844" y="19985"/>
                </a:cubicBezTo>
                <a:cubicBezTo>
                  <a:pt x="26519" y="20586"/>
                  <a:pt x="26024" y="21080"/>
                  <a:pt x="25419" y="21400"/>
                </a:cubicBezTo>
                <a:cubicBezTo>
                  <a:pt x="23969" y="20978"/>
                  <a:pt x="22477" y="20741"/>
                  <a:pt x="20986" y="20741"/>
                </a:cubicBezTo>
                <a:cubicBezTo>
                  <a:pt x="20088" y="20741"/>
                  <a:pt x="19190" y="20827"/>
                  <a:pt x="18302" y="21010"/>
                </a:cubicBezTo>
                <a:cubicBezTo>
                  <a:pt x="20231" y="21045"/>
                  <a:pt x="22240" y="21101"/>
                  <a:pt x="23956" y="21983"/>
                </a:cubicBezTo>
                <a:cubicBezTo>
                  <a:pt x="22866" y="21584"/>
                  <a:pt x="21708" y="21389"/>
                  <a:pt x="20549" y="21389"/>
                </a:cubicBezTo>
                <a:cubicBezTo>
                  <a:pt x="18486" y="21389"/>
                  <a:pt x="16420" y="22007"/>
                  <a:pt x="14729" y="23193"/>
                </a:cubicBezTo>
                <a:cubicBezTo>
                  <a:pt x="15909" y="22471"/>
                  <a:pt x="17282" y="22252"/>
                  <a:pt x="18682" y="22252"/>
                </a:cubicBezTo>
                <a:cubicBezTo>
                  <a:pt x="19518" y="22252"/>
                  <a:pt x="20364" y="22330"/>
                  <a:pt x="21185" y="22425"/>
                </a:cubicBezTo>
                <a:cubicBezTo>
                  <a:pt x="21072" y="22414"/>
                  <a:pt x="20959" y="22409"/>
                  <a:pt x="20847" y="22409"/>
                </a:cubicBezTo>
                <a:cubicBezTo>
                  <a:pt x="19660" y="22409"/>
                  <a:pt x="18522" y="22995"/>
                  <a:pt x="17550" y="23699"/>
                </a:cubicBezTo>
                <a:cubicBezTo>
                  <a:pt x="16566" y="24413"/>
                  <a:pt x="15674" y="25263"/>
                  <a:pt x="14635" y="25888"/>
                </a:cubicBezTo>
                <a:cubicBezTo>
                  <a:pt x="15776" y="25249"/>
                  <a:pt x="17112" y="25030"/>
                  <a:pt x="18369" y="24640"/>
                </a:cubicBezTo>
                <a:cubicBezTo>
                  <a:pt x="19888" y="24170"/>
                  <a:pt x="21312" y="23444"/>
                  <a:pt x="22727" y="22719"/>
                </a:cubicBezTo>
                <a:lnTo>
                  <a:pt x="22727" y="22719"/>
                </a:lnTo>
                <a:cubicBezTo>
                  <a:pt x="21647" y="23431"/>
                  <a:pt x="20722" y="24351"/>
                  <a:pt x="19724" y="25171"/>
                </a:cubicBezTo>
                <a:cubicBezTo>
                  <a:pt x="18725" y="25992"/>
                  <a:pt x="17607" y="26731"/>
                  <a:pt x="16339" y="26983"/>
                </a:cubicBezTo>
                <a:cubicBezTo>
                  <a:pt x="18706" y="26808"/>
                  <a:pt x="21109" y="26120"/>
                  <a:pt x="22921" y="24585"/>
                </a:cubicBezTo>
                <a:cubicBezTo>
                  <a:pt x="23194" y="24354"/>
                  <a:pt x="23464" y="24098"/>
                  <a:pt x="23746" y="23867"/>
                </a:cubicBezTo>
                <a:lnTo>
                  <a:pt x="23746" y="23867"/>
                </a:lnTo>
                <a:cubicBezTo>
                  <a:pt x="23683" y="23923"/>
                  <a:pt x="23621" y="23979"/>
                  <a:pt x="23560" y="24035"/>
                </a:cubicBezTo>
                <a:lnTo>
                  <a:pt x="20750" y="26609"/>
                </a:lnTo>
                <a:cubicBezTo>
                  <a:pt x="19945" y="27346"/>
                  <a:pt x="19059" y="28122"/>
                  <a:pt x="17972" y="28223"/>
                </a:cubicBezTo>
                <a:cubicBezTo>
                  <a:pt x="20063" y="28054"/>
                  <a:pt x="22086" y="27128"/>
                  <a:pt x="23581" y="25657"/>
                </a:cubicBezTo>
                <a:cubicBezTo>
                  <a:pt x="24095" y="25150"/>
                  <a:pt x="24562" y="24574"/>
                  <a:pt x="25120" y="24128"/>
                </a:cubicBezTo>
                <a:lnTo>
                  <a:pt x="25120" y="24128"/>
                </a:lnTo>
                <a:cubicBezTo>
                  <a:pt x="24642" y="24570"/>
                  <a:pt x="24300" y="25193"/>
                  <a:pt x="23955" y="25763"/>
                </a:cubicBezTo>
                <a:cubicBezTo>
                  <a:pt x="22955" y="27412"/>
                  <a:pt x="21553" y="28868"/>
                  <a:pt x="19790" y="29646"/>
                </a:cubicBezTo>
                <a:cubicBezTo>
                  <a:pt x="21077" y="29449"/>
                  <a:pt x="22291" y="28882"/>
                  <a:pt x="23305" y="28067"/>
                </a:cubicBezTo>
                <a:cubicBezTo>
                  <a:pt x="23663" y="27962"/>
                  <a:pt x="24029" y="27880"/>
                  <a:pt x="24398" y="27824"/>
                </a:cubicBezTo>
                <a:lnTo>
                  <a:pt x="24398" y="27824"/>
                </a:lnTo>
                <a:cubicBezTo>
                  <a:pt x="24325" y="27963"/>
                  <a:pt x="24253" y="28103"/>
                  <a:pt x="24183" y="28242"/>
                </a:cubicBezTo>
                <a:cubicBezTo>
                  <a:pt x="23269" y="28473"/>
                  <a:pt x="22422" y="28852"/>
                  <a:pt x="21743" y="29505"/>
                </a:cubicBezTo>
                <a:cubicBezTo>
                  <a:pt x="22441" y="29120"/>
                  <a:pt x="23192" y="28839"/>
                  <a:pt x="23972" y="28673"/>
                </a:cubicBezTo>
                <a:lnTo>
                  <a:pt x="23972" y="28673"/>
                </a:lnTo>
                <a:cubicBezTo>
                  <a:pt x="23833" y="28966"/>
                  <a:pt x="23704" y="29263"/>
                  <a:pt x="23592" y="29564"/>
                </a:cubicBezTo>
                <a:cubicBezTo>
                  <a:pt x="22946" y="29850"/>
                  <a:pt x="22341" y="30215"/>
                  <a:pt x="21806" y="30683"/>
                </a:cubicBezTo>
                <a:cubicBezTo>
                  <a:pt x="22349" y="30415"/>
                  <a:pt x="22901" y="30168"/>
                  <a:pt x="23463" y="29943"/>
                </a:cubicBezTo>
                <a:lnTo>
                  <a:pt x="23463" y="29943"/>
                </a:lnTo>
                <a:cubicBezTo>
                  <a:pt x="23362" y="30265"/>
                  <a:pt x="23281" y="30592"/>
                  <a:pt x="23236" y="30931"/>
                </a:cubicBezTo>
                <a:cubicBezTo>
                  <a:pt x="23447" y="30548"/>
                  <a:pt x="23658" y="30165"/>
                  <a:pt x="23869" y="29782"/>
                </a:cubicBezTo>
                <a:cubicBezTo>
                  <a:pt x="24390" y="29582"/>
                  <a:pt x="24919" y="29400"/>
                  <a:pt x="25454" y="29234"/>
                </a:cubicBezTo>
                <a:lnTo>
                  <a:pt x="25454" y="29234"/>
                </a:lnTo>
                <a:cubicBezTo>
                  <a:pt x="25438" y="29362"/>
                  <a:pt x="25422" y="29491"/>
                  <a:pt x="25411" y="29619"/>
                </a:cubicBezTo>
                <a:cubicBezTo>
                  <a:pt x="24805" y="29996"/>
                  <a:pt x="24233" y="30424"/>
                  <a:pt x="23699" y="30897"/>
                </a:cubicBezTo>
                <a:cubicBezTo>
                  <a:pt x="22255" y="31129"/>
                  <a:pt x="20933" y="31854"/>
                  <a:pt x="19728" y="32688"/>
                </a:cubicBezTo>
                <a:cubicBezTo>
                  <a:pt x="18280" y="33691"/>
                  <a:pt x="16942" y="34877"/>
                  <a:pt x="15905" y="36304"/>
                </a:cubicBezTo>
                <a:cubicBezTo>
                  <a:pt x="14870" y="37729"/>
                  <a:pt x="14146" y="39406"/>
                  <a:pt x="13982" y="41160"/>
                </a:cubicBezTo>
                <a:lnTo>
                  <a:pt x="13982" y="41160"/>
                </a:lnTo>
                <a:cubicBezTo>
                  <a:pt x="14815" y="38756"/>
                  <a:pt x="16257" y="36570"/>
                  <a:pt x="18126" y="34845"/>
                </a:cubicBezTo>
                <a:lnTo>
                  <a:pt x="18126" y="34845"/>
                </a:lnTo>
                <a:cubicBezTo>
                  <a:pt x="17746" y="35277"/>
                  <a:pt x="17410" y="35757"/>
                  <a:pt x="17094" y="36237"/>
                </a:cubicBezTo>
                <a:cubicBezTo>
                  <a:pt x="16120" y="37717"/>
                  <a:pt x="15212" y="39325"/>
                  <a:pt x="15083" y="41091"/>
                </a:cubicBezTo>
                <a:cubicBezTo>
                  <a:pt x="15183" y="40472"/>
                  <a:pt x="15472" y="39900"/>
                  <a:pt x="15778" y="39351"/>
                </a:cubicBezTo>
                <a:cubicBezTo>
                  <a:pt x="16975" y="37209"/>
                  <a:pt x="18489" y="35262"/>
                  <a:pt x="20268" y="33573"/>
                </a:cubicBezTo>
                <a:lnTo>
                  <a:pt x="20268" y="33573"/>
                </a:lnTo>
                <a:cubicBezTo>
                  <a:pt x="18594" y="35286"/>
                  <a:pt x="17616" y="37674"/>
                  <a:pt x="17648" y="40072"/>
                </a:cubicBezTo>
                <a:cubicBezTo>
                  <a:pt x="17862" y="38834"/>
                  <a:pt x="18568" y="37745"/>
                  <a:pt x="19259" y="36695"/>
                </a:cubicBezTo>
                <a:cubicBezTo>
                  <a:pt x="20011" y="35553"/>
                  <a:pt x="20788" y="34387"/>
                  <a:pt x="21763" y="33444"/>
                </a:cubicBezTo>
                <a:lnTo>
                  <a:pt x="21763" y="33444"/>
                </a:lnTo>
                <a:cubicBezTo>
                  <a:pt x="21630" y="33636"/>
                  <a:pt x="21509" y="33835"/>
                  <a:pt x="21399" y="34042"/>
                </a:cubicBezTo>
                <a:cubicBezTo>
                  <a:pt x="20506" y="35725"/>
                  <a:pt x="19987" y="37581"/>
                  <a:pt x="19881" y="39483"/>
                </a:cubicBezTo>
                <a:cubicBezTo>
                  <a:pt x="20407" y="37215"/>
                  <a:pt x="21509" y="35085"/>
                  <a:pt x="23041" y="33332"/>
                </a:cubicBezTo>
                <a:lnTo>
                  <a:pt x="23041" y="33332"/>
                </a:lnTo>
                <a:cubicBezTo>
                  <a:pt x="22933" y="33506"/>
                  <a:pt x="22833" y="33686"/>
                  <a:pt x="22741" y="33867"/>
                </a:cubicBezTo>
                <a:cubicBezTo>
                  <a:pt x="22141" y="35045"/>
                  <a:pt x="21708" y="36300"/>
                  <a:pt x="21451" y="37596"/>
                </a:cubicBezTo>
                <a:cubicBezTo>
                  <a:pt x="21317" y="38274"/>
                  <a:pt x="21238" y="38996"/>
                  <a:pt x="21490" y="39639"/>
                </a:cubicBezTo>
                <a:cubicBezTo>
                  <a:pt x="21808" y="36999"/>
                  <a:pt x="23048" y="34479"/>
                  <a:pt x="24943" y="32615"/>
                </a:cubicBezTo>
                <a:lnTo>
                  <a:pt x="24943" y="32615"/>
                </a:lnTo>
                <a:cubicBezTo>
                  <a:pt x="24230" y="33724"/>
                  <a:pt x="23777" y="35053"/>
                  <a:pt x="23957" y="36360"/>
                </a:cubicBezTo>
                <a:cubicBezTo>
                  <a:pt x="24141" y="34922"/>
                  <a:pt x="24806" y="33551"/>
                  <a:pt x="25823" y="32517"/>
                </a:cubicBezTo>
                <a:lnTo>
                  <a:pt x="25823" y="32517"/>
                </a:lnTo>
                <a:cubicBezTo>
                  <a:pt x="25654" y="33219"/>
                  <a:pt x="25674" y="33954"/>
                  <a:pt x="25881" y="34646"/>
                </a:cubicBezTo>
                <a:cubicBezTo>
                  <a:pt x="23646" y="36549"/>
                  <a:pt x="21767" y="38826"/>
                  <a:pt x="20686" y="41535"/>
                </a:cubicBezTo>
                <a:cubicBezTo>
                  <a:pt x="22093" y="40004"/>
                  <a:pt x="23500" y="38470"/>
                  <a:pt x="24802" y="36849"/>
                </a:cubicBezTo>
                <a:lnTo>
                  <a:pt x="24802" y="36849"/>
                </a:lnTo>
                <a:cubicBezTo>
                  <a:pt x="23549" y="39225"/>
                  <a:pt x="22842" y="41852"/>
                  <a:pt x="22733" y="44536"/>
                </a:cubicBezTo>
                <a:cubicBezTo>
                  <a:pt x="22800" y="43969"/>
                  <a:pt x="23059" y="43446"/>
                  <a:pt x="23315" y="42935"/>
                </a:cubicBezTo>
                <a:cubicBezTo>
                  <a:pt x="24194" y="41175"/>
                  <a:pt x="25074" y="39414"/>
                  <a:pt x="25953" y="37654"/>
                </a:cubicBezTo>
                <a:lnTo>
                  <a:pt x="25953" y="37654"/>
                </a:lnTo>
                <a:cubicBezTo>
                  <a:pt x="25155" y="39757"/>
                  <a:pt x="25037" y="42114"/>
                  <a:pt x="25625" y="44286"/>
                </a:cubicBezTo>
                <a:cubicBezTo>
                  <a:pt x="26046" y="42808"/>
                  <a:pt x="25901" y="41228"/>
                  <a:pt x="26178" y="39716"/>
                </a:cubicBezTo>
                <a:cubicBezTo>
                  <a:pt x="26478" y="38070"/>
                  <a:pt x="27268" y="36559"/>
                  <a:pt x="28046" y="35077"/>
                </a:cubicBezTo>
                <a:lnTo>
                  <a:pt x="28046" y="35077"/>
                </a:lnTo>
                <a:cubicBezTo>
                  <a:pt x="27006" y="37991"/>
                  <a:pt x="27162" y="41312"/>
                  <a:pt x="28471" y="44115"/>
                </a:cubicBezTo>
                <a:cubicBezTo>
                  <a:pt x="28944" y="41273"/>
                  <a:pt x="27994" y="38261"/>
                  <a:pt x="28883" y="35521"/>
                </a:cubicBezTo>
                <a:lnTo>
                  <a:pt x="28883" y="35521"/>
                </a:lnTo>
                <a:cubicBezTo>
                  <a:pt x="28532" y="37021"/>
                  <a:pt x="28407" y="38591"/>
                  <a:pt x="28688" y="40106"/>
                </a:cubicBezTo>
                <a:cubicBezTo>
                  <a:pt x="28889" y="41186"/>
                  <a:pt x="29310" y="42234"/>
                  <a:pt x="29945" y="43127"/>
                </a:cubicBezTo>
                <a:cubicBezTo>
                  <a:pt x="29842" y="43241"/>
                  <a:pt x="29765" y="43375"/>
                  <a:pt x="29717" y="43520"/>
                </a:cubicBezTo>
                <a:cubicBezTo>
                  <a:pt x="29661" y="43697"/>
                  <a:pt x="29648" y="43894"/>
                  <a:pt x="29712" y="44068"/>
                </a:cubicBezTo>
                <a:cubicBezTo>
                  <a:pt x="29777" y="44242"/>
                  <a:pt x="29923" y="44391"/>
                  <a:pt x="30105" y="44429"/>
                </a:cubicBezTo>
                <a:cubicBezTo>
                  <a:pt x="30140" y="44437"/>
                  <a:pt x="30174" y="44440"/>
                  <a:pt x="30209" y="44440"/>
                </a:cubicBezTo>
                <a:cubicBezTo>
                  <a:pt x="30363" y="44440"/>
                  <a:pt x="30517" y="44374"/>
                  <a:pt x="30654" y="44298"/>
                </a:cubicBezTo>
                <a:cubicBezTo>
                  <a:pt x="30790" y="44224"/>
                  <a:pt x="30916" y="44134"/>
                  <a:pt x="31030" y="44030"/>
                </a:cubicBezTo>
                <a:cubicBezTo>
                  <a:pt x="31124" y="43943"/>
                  <a:pt x="31205" y="43842"/>
                  <a:pt x="31271" y="43733"/>
                </a:cubicBezTo>
                <a:cubicBezTo>
                  <a:pt x="31430" y="43472"/>
                  <a:pt x="31486" y="43099"/>
                  <a:pt x="31270" y="42881"/>
                </a:cubicBezTo>
                <a:cubicBezTo>
                  <a:pt x="31151" y="42761"/>
                  <a:pt x="30975" y="42716"/>
                  <a:pt x="30805" y="42716"/>
                </a:cubicBezTo>
                <a:cubicBezTo>
                  <a:pt x="30789" y="42716"/>
                  <a:pt x="30773" y="42717"/>
                  <a:pt x="30757" y="42718"/>
                </a:cubicBezTo>
                <a:cubicBezTo>
                  <a:pt x="30632" y="42725"/>
                  <a:pt x="30508" y="42754"/>
                  <a:pt x="30392" y="42804"/>
                </a:cubicBezTo>
                <a:cubicBezTo>
                  <a:pt x="29692" y="40235"/>
                  <a:pt x="29649" y="37487"/>
                  <a:pt x="30288" y="34903"/>
                </a:cubicBezTo>
                <a:lnTo>
                  <a:pt x="30288" y="34903"/>
                </a:lnTo>
                <a:cubicBezTo>
                  <a:pt x="29948" y="36648"/>
                  <a:pt x="29971" y="38443"/>
                  <a:pt x="30353" y="40180"/>
                </a:cubicBezTo>
                <a:cubicBezTo>
                  <a:pt x="30471" y="40717"/>
                  <a:pt x="30635" y="41258"/>
                  <a:pt x="30873" y="41753"/>
                </a:cubicBezTo>
                <a:cubicBezTo>
                  <a:pt x="30867" y="41796"/>
                  <a:pt x="30863" y="41841"/>
                  <a:pt x="30862" y="41884"/>
                </a:cubicBezTo>
                <a:cubicBezTo>
                  <a:pt x="30860" y="41988"/>
                  <a:pt x="30866" y="42095"/>
                  <a:pt x="30909" y="42189"/>
                </a:cubicBezTo>
                <a:cubicBezTo>
                  <a:pt x="30977" y="42338"/>
                  <a:pt x="31125" y="42424"/>
                  <a:pt x="31289" y="42450"/>
                </a:cubicBezTo>
                <a:cubicBezTo>
                  <a:pt x="31422" y="42635"/>
                  <a:pt x="31576" y="42806"/>
                  <a:pt x="31745" y="42961"/>
                </a:cubicBezTo>
                <a:cubicBezTo>
                  <a:pt x="31532" y="43143"/>
                  <a:pt x="31439" y="43448"/>
                  <a:pt x="31422" y="43735"/>
                </a:cubicBezTo>
                <a:cubicBezTo>
                  <a:pt x="31413" y="43903"/>
                  <a:pt x="31425" y="44081"/>
                  <a:pt x="31508" y="44227"/>
                </a:cubicBezTo>
                <a:cubicBezTo>
                  <a:pt x="31533" y="44269"/>
                  <a:pt x="31564" y="44307"/>
                  <a:pt x="31601" y="44340"/>
                </a:cubicBezTo>
                <a:cubicBezTo>
                  <a:pt x="29396" y="53520"/>
                  <a:pt x="28015" y="62868"/>
                  <a:pt x="26597" y="72210"/>
                </a:cubicBezTo>
                <a:cubicBezTo>
                  <a:pt x="26492" y="72237"/>
                  <a:pt x="26394" y="72291"/>
                  <a:pt x="26316" y="72366"/>
                </a:cubicBezTo>
                <a:cubicBezTo>
                  <a:pt x="26287" y="72202"/>
                  <a:pt x="26123" y="72117"/>
                  <a:pt x="25953" y="72117"/>
                </a:cubicBezTo>
                <a:cubicBezTo>
                  <a:pt x="25857" y="72117"/>
                  <a:pt x="25760" y="72144"/>
                  <a:pt x="25684" y="72200"/>
                </a:cubicBezTo>
                <a:cubicBezTo>
                  <a:pt x="25483" y="72350"/>
                  <a:pt x="25402" y="72606"/>
                  <a:pt x="25337" y="72851"/>
                </a:cubicBezTo>
                <a:cubicBezTo>
                  <a:pt x="25339" y="72799"/>
                  <a:pt x="25284" y="72749"/>
                  <a:pt x="25229" y="72749"/>
                </a:cubicBezTo>
                <a:cubicBezTo>
                  <a:pt x="25225" y="72749"/>
                  <a:pt x="25222" y="72750"/>
                  <a:pt x="25219" y="72750"/>
                </a:cubicBezTo>
                <a:cubicBezTo>
                  <a:pt x="25148" y="72759"/>
                  <a:pt x="25096" y="72818"/>
                  <a:pt x="25057" y="72877"/>
                </a:cubicBezTo>
                <a:cubicBezTo>
                  <a:pt x="24875" y="73160"/>
                  <a:pt x="24836" y="73512"/>
                  <a:pt x="24951" y="73828"/>
                </a:cubicBezTo>
                <a:cubicBezTo>
                  <a:pt x="24822" y="73727"/>
                  <a:pt x="24662" y="73673"/>
                  <a:pt x="24498" y="73673"/>
                </a:cubicBezTo>
                <a:cubicBezTo>
                  <a:pt x="24485" y="73673"/>
                  <a:pt x="24471" y="73674"/>
                  <a:pt x="24457" y="73674"/>
                </a:cubicBezTo>
                <a:cubicBezTo>
                  <a:pt x="24438" y="73777"/>
                  <a:pt x="24418" y="73879"/>
                  <a:pt x="24399" y="73981"/>
                </a:cubicBezTo>
                <a:cubicBezTo>
                  <a:pt x="24402" y="73815"/>
                  <a:pt x="24355" y="73652"/>
                  <a:pt x="24245" y="73530"/>
                </a:cubicBezTo>
                <a:cubicBezTo>
                  <a:pt x="24152" y="73428"/>
                  <a:pt x="24011" y="73372"/>
                  <a:pt x="23875" y="73372"/>
                </a:cubicBezTo>
                <a:cubicBezTo>
                  <a:pt x="23769" y="73372"/>
                  <a:pt x="23665" y="73406"/>
                  <a:pt x="23590" y="73477"/>
                </a:cubicBezTo>
                <a:lnTo>
                  <a:pt x="23590" y="73477"/>
                </a:lnTo>
                <a:cubicBezTo>
                  <a:pt x="23748" y="73273"/>
                  <a:pt x="23704" y="72933"/>
                  <a:pt x="23488" y="72784"/>
                </a:cubicBezTo>
                <a:cubicBezTo>
                  <a:pt x="23413" y="72733"/>
                  <a:pt x="23325" y="72709"/>
                  <a:pt x="23235" y="72709"/>
                </a:cubicBezTo>
                <a:cubicBezTo>
                  <a:pt x="23047" y="72709"/>
                  <a:pt x="22854" y="72815"/>
                  <a:pt x="22779" y="72991"/>
                </a:cubicBezTo>
                <a:cubicBezTo>
                  <a:pt x="22738" y="72848"/>
                  <a:pt x="22589" y="72771"/>
                  <a:pt x="22439" y="72771"/>
                </a:cubicBezTo>
                <a:cubicBezTo>
                  <a:pt x="22366" y="72771"/>
                  <a:pt x="22292" y="72789"/>
                  <a:pt x="22231" y="72827"/>
                </a:cubicBezTo>
                <a:cubicBezTo>
                  <a:pt x="22043" y="72942"/>
                  <a:pt x="21958" y="73176"/>
                  <a:pt x="21942" y="73396"/>
                </a:cubicBezTo>
                <a:lnTo>
                  <a:pt x="21702" y="73218"/>
                </a:lnTo>
                <a:cubicBezTo>
                  <a:pt x="21552" y="73415"/>
                  <a:pt x="21470" y="73654"/>
                  <a:pt x="21468" y="73902"/>
                </a:cubicBezTo>
                <a:cubicBezTo>
                  <a:pt x="21451" y="73900"/>
                  <a:pt x="21433" y="73900"/>
                  <a:pt x="21416" y="73900"/>
                </a:cubicBezTo>
                <a:cubicBezTo>
                  <a:pt x="20992" y="73900"/>
                  <a:pt x="20656" y="74418"/>
                  <a:pt x="20813" y="74808"/>
                </a:cubicBezTo>
                <a:cubicBezTo>
                  <a:pt x="20741" y="74694"/>
                  <a:pt x="20615" y="74646"/>
                  <a:pt x="20475" y="74646"/>
                </a:cubicBezTo>
                <a:cubicBezTo>
                  <a:pt x="20295" y="74646"/>
                  <a:pt x="20091" y="74726"/>
                  <a:pt x="19944" y="74849"/>
                </a:cubicBezTo>
                <a:cubicBezTo>
                  <a:pt x="19847" y="74930"/>
                  <a:pt x="19779" y="75039"/>
                  <a:pt x="19681" y="75118"/>
                </a:cubicBezTo>
                <a:cubicBezTo>
                  <a:pt x="19400" y="75341"/>
                  <a:pt x="18854" y="75362"/>
                  <a:pt x="18864" y="75722"/>
                </a:cubicBezTo>
                <a:cubicBezTo>
                  <a:pt x="18768" y="75461"/>
                  <a:pt x="18492" y="75324"/>
                  <a:pt x="18213" y="75324"/>
                </a:cubicBezTo>
                <a:cubicBezTo>
                  <a:pt x="18037" y="75324"/>
                  <a:pt x="17859" y="75379"/>
                  <a:pt x="17723" y="75490"/>
                </a:cubicBezTo>
                <a:cubicBezTo>
                  <a:pt x="17373" y="75780"/>
                  <a:pt x="17300" y="76307"/>
                  <a:pt x="17436" y="76741"/>
                </a:cubicBezTo>
                <a:cubicBezTo>
                  <a:pt x="17335" y="76698"/>
                  <a:pt x="17227" y="76677"/>
                  <a:pt x="17119" y="76677"/>
                </a:cubicBezTo>
                <a:cubicBezTo>
                  <a:pt x="16791" y="76677"/>
                  <a:pt x="16460" y="76863"/>
                  <a:pt x="16316" y="77160"/>
                </a:cubicBezTo>
                <a:cubicBezTo>
                  <a:pt x="16124" y="77556"/>
                  <a:pt x="16295" y="78088"/>
                  <a:pt x="16682" y="78298"/>
                </a:cubicBezTo>
                <a:cubicBezTo>
                  <a:pt x="16640" y="78286"/>
                  <a:pt x="16598" y="78281"/>
                  <a:pt x="16556" y="78281"/>
                </a:cubicBezTo>
                <a:cubicBezTo>
                  <a:pt x="16195" y="78281"/>
                  <a:pt x="15859" y="78692"/>
                  <a:pt x="15987" y="79044"/>
                </a:cubicBezTo>
                <a:cubicBezTo>
                  <a:pt x="15916" y="78941"/>
                  <a:pt x="15790" y="78883"/>
                  <a:pt x="15666" y="78883"/>
                </a:cubicBezTo>
                <a:cubicBezTo>
                  <a:pt x="15610" y="78883"/>
                  <a:pt x="15554" y="78894"/>
                  <a:pt x="15503" y="78919"/>
                </a:cubicBezTo>
                <a:cubicBezTo>
                  <a:pt x="15340" y="79000"/>
                  <a:pt x="15254" y="79208"/>
                  <a:pt x="15310" y="79381"/>
                </a:cubicBezTo>
                <a:lnTo>
                  <a:pt x="14855" y="79346"/>
                </a:lnTo>
                <a:cubicBezTo>
                  <a:pt x="14821" y="79492"/>
                  <a:pt x="14787" y="79638"/>
                  <a:pt x="14753" y="79784"/>
                </a:cubicBezTo>
                <a:cubicBezTo>
                  <a:pt x="14671" y="79701"/>
                  <a:pt x="14561" y="79656"/>
                  <a:pt x="14448" y="79656"/>
                </a:cubicBezTo>
                <a:cubicBezTo>
                  <a:pt x="14387" y="79656"/>
                  <a:pt x="14325" y="79669"/>
                  <a:pt x="14267" y="79697"/>
                </a:cubicBezTo>
                <a:cubicBezTo>
                  <a:pt x="13976" y="79807"/>
                  <a:pt x="14094" y="80240"/>
                  <a:pt x="14248" y="80508"/>
                </a:cubicBezTo>
                <a:cubicBezTo>
                  <a:pt x="14403" y="80778"/>
                  <a:pt x="14466" y="81237"/>
                  <a:pt x="14160" y="81294"/>
                </a:cubicBezTo>
                <a:cubicBezTo>
                  <a:pt x="14144" y="81296"/>
                  <a:pt x="14128" y="81298"/>
                  <a:pt x="14112" y="81298"/>
                </a:cubicBezTo>
                <a:cubicBezTo>
                  <a:pt x="13999" y="81298"/>
                  <a:pt x="13886" y="81237"/>
                  <a:pt x="13772" y="81237"/>
                </a:cubicBezTo>
                <a:cubicBezTo>
                  <a:pt x="13762" y="81237"/>
                  <a:pt x="13753" y="81237"/>
                  <a:pt x="13743" y="81238"/>
                </a:cubicBezTo>
                <a:cubicBezTo>
                  <a:pt x="13467" y="81264"/>
                  <a:pt x="13398" y="81629"/>
                  <a:pt x="13380" y="81906"/>
                </a:cubicBezTo>
                <a:cubicBezTo>
                  <a:pt x="13362" y="82161"/>
                  <a:pt x="13227" y="82488"/>
                  <a:pt x="12997" y="82488"/>
                </a:cubicBezTo>
                <a:cubicBezTo>
                  <a:pt x="12976" y="82488"/>
                  <a:pt x="12954" y="82485"/>
                  <a:pt x="12932" y="82479"/>
                </a:cubicBezTo>
                <a:cubicBezTo>
                  <a:pt x="12850" y="82458"/>
                  <a:pt x="12768" y="82449"/>
                  <a:pt x="12685" y="82449"/>
                </a:cubicBezTo>
                <a:cubicBezTo>
                  <a:pt x="12184" y="82449"/>
                  <a:pt x="11669" y="82788"/>
                  <a:pt x="11189" y="82961"/>
                </a:cubicBezTo>
                <a:cubicBezTo>
                  <a:pt x="10877" y="83613"/>
                  <a:pt x="11063" y="84464"/>
                  <a:pt x="11616" y="84927"/>
                </a:cubicBezTo>
                <a:cubicBezTo>
                  <a:pt x="11640" y="85107"/>
                  <a:pt x="11777" y="85320"/>
                  <a:pt x="11942" y="85392"/>
                </a:cubicBezTo>
                <a:cubicBezTo>
                  <a:pt x="11947" y="85560"/>
                  <a:pt x="12021" y="85719"/>
                  <a:pt x="12147" y="85830"/>
                </a:cubicBezTo>
                <a:cubicBezTo>
                  <a:pt x="11919" y="85938"/>
                  <a:pt x="11780" y="86207"/>
                  <a:pt x="11824" y="86455"/>
                </a:cubicBezTo>
                <a:cubicBezTo>
                  <a:pt x="11867" y="86703"/>
                  <a:pt x="12089" y="86909"/>
                  <a:pt x="12340" y="86933"/>
                </a:cubicBezTo>
                <a:cubicBezTo>
                  <a:pt x="12021" y="87130"/>
                  <a:pt x="11704" y="87401"/>
                  <a:pt x="11647" y="87772"/>
                </a:cubicBezTo>
                <a:cubicBezTo>
                  <a:pt x="11597" y="88091"/>
                  <a:pt x="11865" y="88452"/>
                  <a:pt x="12164" y="88452"/>
                </a:cubicBezTo>
                <a:cubicBezTo>
                  <a:pt x="12210" y="88452"/>
                  <a:pt x="12257" y="88443"/>
                  <a:pt x="12304" y="88424"/>
                </a:cubicBezTo>
                <a:cubicBezTo>
                  <a:pt x="12518" y="88338"/>
                  <a:pt x="12619" y="88096"/>
                  <a:pt x="12774" y="87923"/>
                </a:cubicBezTo>
                <a:cubicBezTo>
                  <a:pt x="12861" y="87826"/>
                  <a:pt x="13006" y="87761"/>
                  <a:pt x="13131" y="87761"/>
                </a:cubicBezTo>
                <a:cubicBezTo>
                  <a:pt x="13229" y="87761"/>
                  <a:pt x="13316" y="87801"/>
                  <a:pt x="13354" y="87894"/>
                </a:cubicBezTo>
                <a:cubicBezTo>
                  <a:pt x="13471" y="88181"/>
                  <a:pt x="12958" y="88510"/>
                  <a:pt x="13087" y="88738"/>
                </a:cubicBezTo>
                <a:cubicBezTo>
                  <a:pt x="13082" y="88741"/>
                  <a:pt x="13078" y="88746"/>
                  <a:pt x="13073" y="88749"/>
                </a:cubicBezTo>
                <a:cubicBezTo>
                  <a:pt x="12948" y="88837"/>
                  <a:pt x="12770" y="88881"/>
                  <a:pt x="12591" y="88881"/>
                </a:cubicBezTo>
                <a:cubicBezTo>
                  <a:pt x="12359" y="88881"/>
                  <a:pt x="12126" y="88806"/>
                  <a:pt x="12004" y="88652"/>
                </a:cubicBezTo>
                <a:cubicBezTo>
                  <a:pt x="12028" y="88652"/>
                  <a:pt x="11741" y="88607"/>
                  <a:pt x="11765" y="88607"/>
                </a:cubicBezTo>
                <a:cubicBezTo>
                  <a:pt x="11530" y="88294"/>
                  <a:pt x="11137" y="88121"/>
                  <a:pt x="10748" y="88121"/>
                </a:cubicBezTo>
                <a:cubicBezTo>
                  <a:pt x="10538" y="88121"/>
                  <a:pt x="10329" y="88172"/>
                  <a:pt x="10146" y="88277"/>
                </a:cubicBezTo>
                <a:cubicBezTo>
                  <a:pt x="10091" y="88169"/>
                  <a:pt x="9975" y="88120"/>
                  <a:pt x="9857" y="88120"/>
                </a:cubicBezTo>
                <a:cubicBezTo>
                  <a:pt x="9690" y="88120"/>
                  <a:pt x="9516" y="88217"/>
                  <a:pt x="9492" y="88386"/>
                </a:cubicBezTo>
                <a:cubicBezTo>
                  <a:pt x="9379" y="88237"/>
                  <a:pt x="9191" y="88158"/>
                  <a:pt x="9005" y="88158"/>
                </a:cubicBezTo>
                <a:cubicBezTo>
                  <a:pt x="8874" y="88158"/>
                  <a:pt x="8743" y="88197"/>
                  <a:pt x="8640" y="88279"/>
                </a:cubicBezTo>
                <a:cubicBezTo>
                  <a:pt x="8784" y="87671"/>
                  <a:pt x="8829" y="86852"/>
                  <a:pt x="8255" y="86606"/>
                </a:cubicBezTo>
                <a:cubicBezTo>
                  <a:pt x="8346" y="86423"/>
                  <a:pt x="8267" y="86175"/>
                  <a:pt x="8087" y="86077"/>
                </a:cubicBezTo>
                <a:cubicBezTo>
                  <a:pt x="8031" y="86047"/>
                  <a:pt x="7969" y="86033"/>
                  <a:pt x="7906" y="86033"/>
                </a:cubicBezTo>
                <a:cubicBezTo>
                  <a:pt x="7766" y="86033"/>
                  <a:pt x="7624" y="86103"/>
                  <a:pt x="7552" y="86223"/>
                </a:cubicBezTo>
                <a:cubicBezTo>
                  <a:pt x="7693" y="85976"/>
                  <a:pt x="7440" y="85641"/>
                  <a:pt x="7157" y="85641"/>
                </a:cubicBezTo>
                <a:cubicBezTo>
                  <a:pt x="7149" y="85641"/>
                  <a:pt x="7140" y="85641"/>
                  <a:pt x="7132" y="85642"/>
                </a:cubicBezTo>
                <a:cubicBezTo>
                  <a:pt x="6840" y="85663"/>
                  <a:pt x="6622" y="85960"/>
                  <a:pt x="6612" y="86253"/>
                </a:cubicBezTo>
                <a:cubicBezTo>
                  <a:pt x="6305" y="86166"/>
                  <a:pt x="6193" y="85801"/>
                  <a:pt x="6037" y="85520"/>
                </a:cubicBezTo>
                <a:cubicBezTo>
                  <a:pt x="5930" y="85328"/>
                  <a:pt x="5697" y="85163"/>
                  <a:pt x="5501" y="85163"/>
                </a:cubicBezTo>
                <a:cubicBezTo>
                  <a:pt x="5411" y="85163"/>
                  <a:pt x="5330" y="85198"/>
                  <a:pt x="5272" y="85280"/>
                </a:cubicBezTo>
                <a:cubicBezTo>
                  <a:pt x="5196" y="85027"/>
                  <a:pt x="4928" y="84874"/>
                  <a:pt x="4667" y="84874"/>
                </a:cubicBezTo>
                <a:cubicBezTo>
                  <a:pt x="4522" y="84874"/>
                  <a:pt x="4380" y="84921"/>
                  <a:pt x="4275" y="85025"/>
                </a:cubicBezTo>
                <a:cubicBezTo>
                  <a:pt x="4190" y="84829"/>
                  <a:pt x="3981" y="84732"/>
                  <a:pt x="3770" y="84732"/>
                </a:cubicBezTo>
                <a:cubicBezTo>
                  <a:pt x="3545" y="84732"/>
                  <a:pt x="3319" y="84842"/>
                  <a:pt x="3241" y="85058"/>
                </a:cubicBezTo>
                <a:cubicBezTo>
                  <a:pt x="3193" y="84934"/>
                  <a:pt x="3065" y="84874"/>
                  <a:pt x="2932" y="84874"/>
                </a:cubicBezTo>
                <a:cubicBezTo>
                  <a:pt x="2825" y="84874"/>
                  <a:pt x="2715" y="84912"/>
                  <a:pt x="2638" y="84985"/>
                </a:cubicBezTo>
                <a:cubicBezTo>
                  <a:pt x="2463" y="85149"/>
                  <a:pt x="2424" y="85410"/>
                  <a:pt x="2425" y="85648"/>
                </a:cubicBezTo>
                <a:cubicBezTo>
                  <a:pt x="2371" y="85612"/>
                  <a:pt x="2310" y="85595"/>
                  <a:pt x="2249" y="85595"/>
                </a:cubicBezTo>
                <a:cubicBezTo>
                  <a:pt x="1994" y="85595"/>
                  <a:pt x="1728" y="85877"/>
                  <a:pt x="1833" y="86131"/>
                </a:cubicBezTo>
                <a:cubicBezTo>
                  <a:pt x="1826" y="86130"/>
                  <a:pt x="1820" y="86130"/>
                  <a:pt x="1813" y="86130"/>
                </a:cubicBezTo>
                <a:cubicBezTo>
                  <a:pt x="1509" y="86130"/>
                  <a:pt x="1230" y="86410"/>
                  <a:pt x="1236" y="86716"/>
                </a:cubicBezTo>
                <a:cubicBezTo>
                  <a:pt x="737" y="86763"/>
                  <a:pt x="267" y="87052"/>
                  <a:pt x="0" y="87476"/>
                </a:cubicBezTo>
                <a:lnTo>
                  <a:pt x="0" y="103824"/>
                </a:lnTo>
                <a:lnTo>
                  <a:pt x="199002" y="103824"/>
                </a:lnTo>
                <a:lnTo>
                  <a:pt x="198998" y="90726"/>
                </a:lnTo>
                <a:lnTo>
                  <a:pt x="198995" y="90726"/>
                </a:lnTo>
                <a:lnTo>
                  <a:pt x="198995" y="74844"/>
                </a:lnTo>
                <a:lnTo>
                  <a:pt x="199009" y="74841"/>
                </a:lnTo>
                <a:lnTo>
                  <a:pt x="199009" y="74841"/>
                </a:lnTo>
                <a:cubicBezTo>
                  <a:pt x="199005" y="74842"/>
                  <a:pt x="199000" y="74842"/>
                  <a:pt x="198995" y="74843"/>
                </a:cubicBezTo>
                <a:lnTo>
                  <a:pt x="198995" y="70565"/>
                </a:lnTo>
                <a:cubicBezTo>
                  <a:pt x="198335" y="70590"/>
                  <a:pt x="197644" y="70607"/>
                  <a:pt x="196941" y="70607"/>
                </a:cubicBezTo>
                <a:cubicBezTo>
                  <a:pt x="196606" y="70607"/>
                  <a:pt x="196268" y="70603"/>
                  <a:pt x="195930" y="70595"/>
                </a:cubicBezTo>
                <a:cubicBezTo>
                  <a:pt x="196073" y="70540"/>
                  <a:pt x="196195" y="70493"/>
                  <a:pt x="196287" y="70454"/>
                </a:cubicBezTo>
                <a:cubicBezTo>
                  <a:pt x="197471" y="69963"/>
                  <a:pt x="198263" y="68365"/>
                  <a:pt x="198263" y="68364"/>
                </a:cubicBezTo>
                <a:lnTo>
                  <a:pt x="198263" y="68364"/>
                </a:lnTo>
                <a:cubicBezTo>
                  <a:pt x="198263" y="68365"/>
                  <a:pt x="197444" y="69577"/>
                  <a:pt x="196330" y="69971"/>
                </a:cubicBezTo>
                <a:cubicBezTo>
                  <a:pt x="196271" y="69992"/>
                  <a:pt x="196211" y="70011"/>
                  <a:pt x="196149" y="70027"/>
                </a:cubicBezTo>
                <a:cubicBezTo>
                  <a:pt x="195900" y="70093"/>
                  <a:pt x="194767" y="70241"/>
                  <a:pt x="193329" y="70428"/>
                </a:cubicBezTo>
                <a:cubicBezTo>
                  <a:pt x="192869" y="70377"/>
                  <a:pt x="192417" y="70313"/>
                  <a:pt x="191981" y="70234"/>
                </a:cubicBezTo>
                <a:cubicBezTo>
                  <a:pt x="191878" y="70213"/>
                  <a:pt x="191774" y="70199"/>
                  <a:pt x="191669" y="70190"/>
                </a:cubicBezTo>
                <a:cubicBezTo>
                  <a:pt x="196124" y="69816"/>
                  <a:pt x="197828" y="68427"/>
                  <a:pt x="198344" y="67864"/>
                </a:cubicBezTo>
                <a:cubicBezTo>
                  <a:pt x="198480" y="67716"/>
                  <a:pt x="198533" y="67625"/>
                  <a:pt x="198533" y="67625"/>
                </a:cubicBezTo>
                <a:lnTo>
                  <a:pt x="198533" y="67625"/>
                </a:lnTo>
                <a:cubicBezTo>
                  <a:pt x="193529" y="68355"/>
                  <a:pt x="188647" y="69777"/>
                  <a:pt x="187457" y="70137"/>
                </a:cubicBezTo>
                <a:lnTo>
                  <a:pt x="187428" y="70141"/>
                </a:lnTo>
                <a:cubicBezTo>
                  <a:pt x="187496" y="70072"/>
                  <a:pt x="187564" y="70003"/>
                  <a:pt x="187631" y="69933"/>
                </a:cubicBezTo>
                <a:cubicBezTo>
                  <a:pt x="188195" y="69337"/>
                  <a:pt x="188745" y="68731"/>
                  <a:pt x="189285" y="68114"/>
                </a:cubicBezTo>
                <a:cubicBezTo>
                  <a:pt x="189740" y="68176"/>
                  <a:pt x="190169" y="68204"/>
                  <a:pt x="190574" y="68204"/>
                </a:cubicBezTo>
                <a:cubicBezTo>
                  <a:pt x="194019" y="68204"/>
                  <a:pt x="195706" y="66162"/>
                  <a:pt x="196213" y="65403"/>
                </a:cubicBezTo>
                <a:cubicBezTo>
                  <a:pt x="196229" y="65392"/>
                  <a:pt x="196244" y="65382"/>
                  <a:pt x="196260" y="65371"/>
                </a:cubicBezTo>
                <a:lnTo>
                  <a:pt x="196260" y="65371"/>
                </a:lnTo>
                <a:cubicBezTo>
                  <a:pt x="196246" y="65378"/>
                  <a:pt x="196232" y="65387"/>
                  <a:pt x="196219" y="65395"/>
                </a:cubicBezTo>
                <a:cubicBezTo>
                  <a:pt x="196278" y="65308"/>
                  <a:pt x="196334" y="65217"/>
                  <a:pt x="196385" y="65124"/>
                </a:cubicBezTo>
                <a:lnTo>
                  <a:pt x="196385" y="65124"/>
                </a:lnTo>
                <a:cubicBezTo>
                  <a:pt x="194454" y="66300"/>
                  <a:pt x="190225" y="67763"/>
                  <a:pt x="189369" y="68053"/>
                </a:cubicBezTo>
                <a:lnTo>
                  <a:pt x="189326" y="68067"/>
                </a:lnTo>
                <a:cubicBezTo>
                  <a:pt x="189611" y="67739"/>
                  <a:pt x="189891" y="67408"/>
                  <a:pt x="190168" y="67071"/>
                </a:cubicBezTo>
                <a:cubicBezTo>
                  <a:pt x="196400" y="64491"/>
                  <a:pt x="196176" y="61778"/>
                  <a:pt x="195905" y="61720"/>
                </a:cubicBezTo>
                <a:cubicBezTo>
                  <a:pt x="195903" y="61720"/>
                  <a:pt x="195902" y="61720"/>
                  <a:pt x="195900" y="61720"/>
                </a:cubicBezTo>
                <a:cubicBezTo>
                  <a:pt x="195601" y="61720"/>
                  <a:pt x="191012" y="66223"/>
                  <a:pt x="190246" y="66977"/>
                </a:cubicBezTo>
                <a:cubicBezTo>
                  <a:pt x="190292" y="66920"/>
                  <a:pt x="190341" y="66864"/>
                  <a:pt x="190388" y="66806"/>
                </a:cubicBezTo>
                <a:lnTo>
                  <a:pt x="190352" y="66777"/>
                </a:lnTo>
                <a:cubicBezTo>
                  <a:pt x="190347" y="66783"/>
                  <a:pt x="190341" y="66788"/>
                  <a:pt x="190336" y="66795"/>
                </a:cubicBezTo>
                <a:cubicBezTo>
                  <a:pt x="190859" y="66053"/>
                  <a:pt x="191894" y="64279"/>
                  <a:pt x="192240" y="61468"/>
                </a:cubicBezTo>
                <a:cubicBezTo>
                  <a:pt x="192323" y="60794"/>
                  <a:pt x="192328" y="60111"/>
                  <a:pt x="192228" y="59439"/>
                </a:cubicBezTo>
                <a:cubicBezTo>
                  <a:pt x="192133" y="58807"/>
                  <a:pt x="191940" y="58099"/>
                  <a:pt x="191550" y="57788"/>
                </a:cubicBezTo>
                <a:cubicBezTo>
                  <a:pt x="191550" y="57788"/>
                  <a:pt x="190886" y="64622"/>
                  <a:pt x="190059" y="67100"/>
                </a:cubicBezTo>
                <a:cubicBezTo>
                  <a:pt x="189648" y="67556"/>
                  <a:pt x="189229" y="68004"/>
                  <a:pt x="188800" y="68443"/>
                </a:cubicBezTo>
                <a:cubicBezTo>
                  <a:pt x="189226" y="67544"/>
                  <a:pt x="189888" y="64744"/>
                  <a:pt x="188491" y="56633"/>
                </a:cubicBezTo>
                <a:cubicBezTo>
                  <a:pt x="188491" y="56633"/>
                  <a:pt x="188483" y="56704"/>
                  <a:pt x="188472" y="56834"/>
                </a:cubicBezTo>
                <a:cubicBezTo>
                  <a:pt x="188384" y="57834"/>
                  <a:pt x="188033" y="62528"/>
                  <a:pt x="188529" y="68718"/>
                </a:cubicBezTo>
                <a:cubicBezTo>
                  <a:pt x="188178" y="69072"/>
                  <a:pt x="187825" y="69422"/>
                  <a:pt x="187468" y="69769"/>
                </a:cubicBezTo>
                <a:cubicBezTo>
                  <a:pt x="187340" y="69895"/>
                  <a:pt x="187209" y="70017"/>
                  <a:pt x="187079" y="70142"/>
                </a:cubicBezTo>
                <a:cubicBezTo>
                  <a:pt x="187931" y="64042"/>
                  <a:pt x="184388" y="57195"/>
                  <a:pt x="184387" y="57194"/>
                </a:cubicBezTo>
                <a:lnTo>
                  <a:pt x="184387" y="57194"/>
                </a:lnTo>
                <a:cubicBezTo>
                  <a:pt x="184387" y="57195"/>
                  <a:pt x="185565" y="66056"/>
                  <a:pt x="187000" y="70218"/>
                </a:cubicBezTo>
                <a:cubicBezTo>
                  <a:pt x="186462" y="70731"/>
                  <a:pt x="185913" y="71233"/>
                  <a:pt x="185355" y="71725"/>
                </a:cubicBezTo>
                <a:cubicBezTo>
                  <a:pt x="186320" y="67603"/>
                  <a:pt x="181766" y="60084"/>
                  <a:pt x="180867" y="58654"/>
                </a:cubicBezTo>
                <a:cubicBezTo>
                  <a:pt x="180851" y="58613"/>
                  <a:pt x="180835" y="58571"/>
                  <a:pt x="180819" y="58529"/>
                </a:cubicBezTo>
                <a:lnTo>
                  <a:pt x="180819" y="58529"/>
                </a:lnTo>
                <a:lnTo>
                  <a:pt x="180856" y="58636"/>
                </a:lnTo>
                <a:cubicBezTo>
                  <a:pt x="180766" y="58492"/>
                  <a:pt x="180715" y="58415"/>
                  <a:pt x="180715" y="58415"/>
                </a:cubicBezTo>
                <a:lnTo>
                  <a:pt x="180715" y="58415"/>
                </a:lnTo>
                <a:cubicBezTo>
                  <a:pt x="180715" y="58415"/>
                  <a:pt x="181302" y="61028"/>
                  <a:pt x="182281" y="64233"/>
                </a:cubicBezTo>
                <a:cubicBezTo>
                  <a:pt x="182085" y="64360"/>
                  <a:pt x="181853" y="64509"/>
                  <a:pt x="181585" y="64678"/>
                </a:cubicBezTo>
                <a:cubicBezTo>
                  <a:pt x="180643" y="62068"/>
                  <a:pt x="179692" y="60307"/>
                  <a:pt x="179692" y="60307"/>
                </a:cubicBezTo>
                <a:lnTo>
                  <a:pt x="179692" y="60307"/>
                </a:lnTo>
                <a:cubicBezTo>
                  <a:pt x="179692" y="60307"/>
                  <a:pt x="179721" y="60412"/>
                  <a:pt x="179768" y="60607"/>
                </a:cubicBezTo>
                <a:cubicBezTo>
                  <a:pt x="179778" y="60650"/>
                  <a:pt x="179789" y="60693"/>
                  <a:pt x="179799" y="60736"/>
                </a:cubicBezTo>
                <a:cubicBezTo>
                  <a:pt x="179978" y="61492"/>
                  <a:pt x="180340" y="63189"/>
                  <a:pt x="180542" y="65329"/>
                </a:cubicBezTo>
                <a:cubicBezTo>
                  <a:pt x="180131" y="65582"/>
                  <a:pt x="179673" y="65858"/>
                  <a:pt x="179177" y="66152"/>
                </a:cubicBezTo>
                <a:cubicBezTo>
                  <a:pt x="178604" y="65288"/>
                  <a:pt x="178044" y="64339"/>
                  <a:pt x="177591" y="63534"/>
                </a:cubicBezTo>
                <a:cubicBezTo>
                  <a:pt x="179393" y="60852"/>
                  <a:pt x="180489" y="58531"/>
                  <a:pt x="180489" y="58531"/>
                </a:cubicBezTo>
                <a:lnTo>
                  <a:pt x="180489" y="58531"/>
                </a:lnTo>
                <a:cubicBezTo>
                  <a:pt x="179444" y="59856"/>
                  <a:pt x="178727" y="60364"/>
                  <a:pt x="176851" y="62189"/>
                </a:cubicBezTo>
                <a:lnTo>
                  <a:pt x="176811" y="62114"/>
                </a:lnTo>
                <a:cubicBezTo>
                  <a:pt x="176771" y="62007"/>
                  <a:pt x="176728" y="61902"/>
                  <a:pt x="176690" y="61794"/>
                </a:cubicBezTo>
                <a:lnTo>
                  <a:pt x="176690" y="61794"/>
                </a:lnTo>
                <a:cubicBezTo>
                  <a:pt x="176715" y="61874"/>
                  <a:pt x="176743" y="61954"/>
                  <a:pt x="176769" y="62033"/>
                </a:cubicBezTo>
                <a:cubicBezTo>
                  <a:pt x="176639" y="61787"/>
                  <a:pt x="176565" y="61642"/>
                  <a:pt x="176565" y="61642"/>
                </a:cubicBezTo>
                <a:lnTo>
                  <a:pt x="176565" y="61642"/>
                </a:lnTo>
                <a:cubicBezTo>
                  <a:pt x="176565" y="61642"/>
                  <a:pt x="176624" y="61883"/>
                  <a:pt x="176737" y="62301"/>
                </a:cubicBezTo>
                <a:cubicBezTo>
                  <a:pt x="176318" y="62709"/>
                  <a:pt x="175845" y="63181"/>
                  <a:pt x="175297" y="63741"/>
                </a:cubicBezTo>
                <a:cubicBezTo>
                  <a:pt x="174968" y="64079"/>
                  <a:pt x="174659" y="64420"/>
                  <a:pt x="174372" y="64760"/>
                </a:cubicBezTo>
                <a:cubicBezTo>
                  <a:pt x="174136" y="64265"/>
                  <a:pt x="174053" y="64041"/>
                  <a:pt x="173908" y="63987"/>
                </a:cubicBezTo>
                <a:lnTo>
                  <a:pt x="173908" y="63987"/>
                </a:lnTo>
                <a:cubicBezTo>
                  <a:pt x="173908" y="63987"/>
                  <a:pt x="173881" y="64400"/>
                  <a:pt x="174031" y="65174"/>
                </a:cubicBezTo>
                <a:cubicBezTo>
                  <a:pt x="172310" y="67316"/>
                  <a:pt x="171397" y="69343"/>
                  <a:pt x="171090" y="70098"/>
                </a:cubicBezTo>
                <a:cubicBezTo>
                  <a:pt x="170876" y="69567"/>
                  <a:pt x="170649" y="69043"/>
                  <a:pt x="170416" y="68522"/>
                </a:cubicBezTo>
                <a:cubicBezTo>
                  <a:pt x="170437" y="68499"/>
                  <a:pt x="170457" y="68476"/>
                  <a:pt x="170478" y="68454"/>
                </a:cubicBezTo>
                <a:lnTo>
                  <a:pt x="170478" y="68454"/>
                </a:lnTo>
                <a:lnTo>
                  <a:pt x="170465" y="68481"/>
                </a:lnTo>
                <a:cubicBezTo>
                  <a:pt x="170470" y="68470"/>
                  <a:pt x="170476" y="68460"/>
                  <a:pt x="170481" y="68449"/>
                </a:cubicBezTo>
                <a:cubicBezTo>
                  <a:pt x="176079" y="62123"/>
                  <a:pt x="176404" y="54988"/>
                  <a:pt x="176404" y="54986"/>
                </a:cubicBezTo>
                <a:lnTo>
                  <a:pt x="176404" y="54986"/>
                </a:lnTo>
                <a:cubicBezTo>
                  <a:pt x="176345" y="55782"/>
                  <a:pt x="174883" y="57838"/>
                  <a:pt x="173091" y="61176"/>
                </a:cubicBezTo>
                <a:cubicBezTo>
                  <a:pt x="171584" y="63982"/>
                  <a:pt x="170622" y="67371"/>
                  <a:pt x="170353" y="68382"/>
                </a:cubicBezTo>
                <a:cubicBezTo>
                  <a:pt x="170314" y="68297"/>
                  <a:pt x="170276" y="68210"/>
                  <a:pt x="170237" y="68125"/>
                </a:cubicBezTo>
                <a:cubicBezTo>
                  <a:pt x="170006" y="67625"/>
                  <a:pt x="169766" y="67131"/>
                  <a:pt x="169520" y="66639"/>
                </a:cubicBezTo>
                <a:cubicBezTo>
                  <a:pt x="171731" y="63433"/>
                  <a:pt x="171526" y="57547"/>
                  <a:pt x="171409" y="56289"/>
                </a:cubicBezTo>
                <a:cubicBezTo>
                  <a:pt x="171291" y="55012"/>
                  <a:pt x="169999" y="53783"/>
                  <a:pt x="169998" y="53783"/>
                </a:cubicBezTo>
                <a:lnTo>
                  <a:pt x="169998" y="53783"/>
                </a:lnTo>
                <a:cubicBezTo>
                  <a:pt x="169998" y="53783"/>
                  <a:pt x="170914" y="54924"/>
                  <a:pt x="170960" y="56105"/>
                </a:cubicBezTo>
                <a:cubicBezTo>
                  <a:pt x="170962" y="56169"/>
                  <a:pt x="170962" y="56232"/>
                  <a:pt x="170960" y="56295"/>
                </a:cubicBezTo>
                <a:cubicBezTo>
                  <a:pt x="170928" y="57010"/>
                  <a:pt x="169478" y="64514"/>
                  <a:pt x="169392" y="66381"/>
                </a:cubicBezTo>
                <a:cubicBezTo>
                  <a:pt x="169119" y="65838"/>
                  <a:pt x="168837" y="65301"/>
                  <a:pt x="168546" y="64768"/>
                </a:cubicBezTo>
                <a:cubicBezTo>
                  <a:pt x="171237" y="57482"/>
                  <a:pt x="170032" y="54401"/>
                  <a:pt x="169541" y="53559"/>
                </a:cubicBezTo>
                <a:cubicBezTo>
                  <a:pt x="169440" y="53386"/>
                  <a:pt x="169369" y="53307"/>
                  <a:pt x="169369" y="53307"/>
                </a:cubicBezTo>
                <a:cubicBezTo>
                  <a:pt x="168587" y="58304"/>
                  <a:pt x="168501" y="63388"/>
                  <a:pt x="168492" y="64631"/>
                </a:cubicBezTo>
                <a:cubicBezTo>
                  <a:pt x="168490" y="64641"/>
                  <a:pt x="168489" y="64650"/>
                  <a:pt x="168488" y="64660"/>
                </a:cubicBezTo>
                <a:cubicBezTo>
                  <a:pt x="168441" y="64574"/>
                  <a:pt x="168396" y="64489"/>
                  <a:pt x="168349" y="64404"/>
                </a:cubicBezTo>
                <a:cubicBezTo>
                  <a:pt x="167947" y="63690"/>
                  <a:pt x="167530" y="62984"/>
                  <a:pt x="167100" y="62286"/>
                </a:cubicBezTo>
                <a:cubicBezTo>
                  <a:pt x="168940" y="58333"/>
                  <a:pt x="167202" y="55659"/>
                  <a:pt x="166560" y="54866"/>
                </a:cubicBezTo>
                <a:cubicBezTo>
                  <a:pt x="166555" y="54849"/>
                  <a:pt x="166549" y="54830"/>
                  <a:pt x="166544" y="54812"/>
                </a:cubicBezTo>
                <a:lnTo>
                  <a:pt x="166544" y="54812"/>
                </a:lnTo>
                <a:cubicBezTo>
                  <a:pt x="166547" y="54828"/>
                  <a:pt x="166551" y="54844"/>
                  <a:pt x="166555" y="54860"/>
                </a:cubicBezTo>
                <a:cubicBezTo>
                  <a:pt x="166488" y="54777"/>
                  <a:pt x="166417" y="54697"/>
                  <a:pt x="166343" y="54622"/>
                </a:cubicBezTo>
                <a:lnTo>
                  <a:pt x="166343" y="54622"/>
                </a:lnTo>
                <a:cubicBezTo>
                  <a:pt x="166896" y="56815"/>
                  <a:pt x="167042" y="61287"/>
                  <a:pt x="167067" y="62189"/>
                </a:cubicBezTo>
                <a:cubicBezTo>
                  <a:pt x="167067" y="62206"/>
                  <a:pt x="167068" y="62221"/>
                  <a:pt x="167068" y="62234"/>
                </a:cubicBezTo>
                <a:cubicBezTo>
                  <a:pt x="166839" y="61865"/>
                  <a:pt x="166604" y="61499"/>
                  <a:pt x="166365" y="61136"/>
                </a:cubicBezTo>
                <a:cubicBezTo>
                  <a:pt x="165812" y="55147"/>
                  <a:pt x="163638" y="54031"/>
                  <a:pt x="163078" y="54031"/>
                </a:cubicBezTo>
                <a:cubicBezTo>
                  <a:pt x="163010" y="54031"/>
                  <a:pt x="162966" y="54047"/>
                  <a:pt x="162952" y="54073"/>
                </a:cubicBezTo>
                <a:cubicBezTo>
                  <a:pt x="162827" y="54297"/>
                  <a:pt x="165804" y="60074"/>
                  <a:pt x="166299" y="61034"/>
                </a:cubicBezTo>
                <a:cubicBezTo>
                  <a:pt x="166258" y="60973"/>
                  <a:pt x="166220" y="60910"/>
                  <a:pt x="166179" y="60848"/>
                </a:cubicBezTo>
                <a:lnTo>
                  <a:pt x="166140" y="60873"/>
                </a:lnTo>
                <a:lnTo>
                  <a:pt x="166151" y="60894"/>
                </a:lnTo>
                <a:cubicBezTo>
                  <a:pt x="165598" y="60175"/>
                  <a:pt x="164209" y="58662"/>
                  <a:pt x="161627" y="57499"/>
                </a:cubicBezTo>
                <a:cubicBezTo>
                  <a:pt x="161008" y="57221"/>
                  <a:pt x="160356" y="57014"/>
                  <a:pt x="159685" y="56911"/>
                </a:cubicBezTo>
                <a:cubicBezTo>
                  <a:pt x="159428" y="56872"/>
                  <a:pt x="159155" y="56845"/>
                  <a:pt x="158893" y="56845"/>
                </a:cubicBezTo>
                <a:cubicBezTo>
                  <a:pt x="158510" y="56845"/>
                  <a:pt x="158151" y="56903"/>
                  <a:pt x="157907" y="57070"/>
                </a:cubicBezTo>
                <a:cubicBezTo>
                  <a:pt x="157907" y="57070"/>
                  <a:pt x="164239" y="59725"/>
                  <a:pt x="166361" y="61249"/>
                </a:cubicBezTo>
                <a:cubicBezTo>
                  <a:pt x="166675" y="61777"/>
                  <a:pt x="166978" y="62310"/>
                  <a:pt x="167271" y="62849"/>
                </a:cubicBezTo>
                <a:cubicBezTo>
                  <a:pt x="166539" y="62176"/>
                  <a:pt x="164060" y="60715"/>
                  <a:pt x="155899" y="59651"/>
                </a:cubicBezTo>
                <a:lnTo>
                  <a:pt x="155899" y="59651"/>
                </a:lnTo>
                <a:cubicBezTo>
                  <a:pt x="155899" y="59651"/>
                  <a:pt x="155964" y="59679"/>
                  <a:pt x="156086" y="59729"/>
                </a:cubicBezTo>
                <a:cubicBezTo>
                  <a:pt x="157015" y="60108"/>
                  <a:pt x="161395" y="61833"/>
                  <a:pt x="167455" y="63190"/>
                </a:cubicBezTo>
                <a:cubicBezTo>
                  <a:pt x="167689" y="63629"/>
                  <a:pt x="167919" y="64070"/>
                  <a:pt x="168145" y="64514"/>
                </a:cubicBezTo>
                <a:cubicBezTo>
                  <a:pt x="168227" y="64674"/>
                  <a:pt x="168305" y="64835"/>
                  <a:pt x="168386" y="64997"/>
                </a:cubicBezTo>
                <a:cubicBezTo>
                  <a:pt x="165651" y="63712"/>
                  <a:pt x="162431" y="63384"/>
                  <a:pt x="159860" y="63384"/>
                </a:cubicBezTo>
                <a:cubicBezTo>
                  <a:pt x="157190" y="63384"/>
                  <a:pt x="155221" y="63737"/>
                  <a:pt x="155221" y="63737"/>
                </a:cubicBezTo>
                <a:cubicBezTo>
                  <a:pt x="155221" y="63737"/>
                  <a:pt x="163268" y="65103"/>
                  <a:pt x="167822" y="65103"/>
                </a:cubicBezTo>
                <a:cubicBezTo>
                  <a:pt x="168034" y="65103"/>
                  <a:pt x="168239" y="65100"/>
                  <a:pt x="168435" y="65094"/>
                </a:cubicBezTo>
                <a:cubicBezTo>
                  <a:pt x="168765" y="65760"/>
                  <a:pt x="169083" y="66432"/>
                  <a:pt x="169388" y="67111"/>
                </a:cubicBezTo>
                <a:cubicBezTo>
                  <a:pt x="168204" y="66417"/>
                  <a:pt x="166507" y="66171"/>
                  <a:pt x="164698" y="66171"/>
                </a:cubicBezTo>
                <a:cubicBezTo>
                  <a:pt x="160930" y="66171"/>
                  <a:pt x="156678" y="67237"/>
                  <a:pt x="155575" y="67531"/>
                </a:cubicBezTo>
                <a:cubicBezTo>
                  <a:pt x="155531" y="67535"/>
                  <a:pt x="155485" y="67537"/>
                  <a:pt x="155441" y="67540"/>
                </a:cubicBezTo>
                <a:lnTo>
                  <a:pt x="155555" y="67537"/>
                </a:lnTo>
                <a:lnTo>
                  <a:pt x="155555" y="67537"/>
                </a:lnTo>
                <a:cubicBezTo>
                  <a:pt x="155391" y="67581"/>
                  <a:pt x="155302" y="67606"/>
                  <a:pt x="155302" y="67606"/>
                </a:cubicBezTo>
                <a:cubicBezTo>
                  <a:pt x="155302" y="67606"/>
                  <a:pt x="158159" y="67832"/>
                  <a:pt x="161674" y="67832"/>
                </a:cubicBezTo>
                <a:cubicBezTo>
                  <a:pt x="164209" y="67832"/>
                  <a:pt x="167086" y="67714"/>
                  <a:pt x="169478" y="67308"/>
                </a:cubicBezTo>
                <a:cubicBezTo>
                  <a:pt x="169621" y="67629"/>
                  <a:pt x="169760" y="67952"/>
                  <a:pt x="169898" y="68276"/>
                </a:cubicBezTo>
                <a:cubicBezTo>
                  <a:pt x="170058" y="68661"/>
                  <a:pt x="170209" y="69049"/>
                  <a:pt x="170356" y="69438"/>
                </a:cubicBezTo>
                <a:cubicBezTo>
                  <a:pt x="170249" y="69409"/>
                  <a:pt x="170141" y="69380"/>
                  <a:pt x="170032" y="69353"/>
                </a:cubicBezTo>
                <a:cubicBezTo>
                  <a:pt x="167757" y="68772"/>
                  <a:pt x="165379" y="68587"/>
                  <a:pt x="163276" y="68587"/>
                </a:cubicBezTo>
                <a:cubicBezTo>
                  <a:pt x="159625" y="68587"/>
                  <a:pt x="156806" y="69144"/>
                  <a:pt x="156806" y="69144"/>
                </a:cubicBezTo>
                <a:cubicBezTo>
                  <a:pt x="156806" y="69144"/>
                  <a:pt x="156915" y="69147"/>
                  <a:pt x="157116" y="69159"/>
                </a:cubicBezTo>
                <a:cubicBezTo>
                  <a:pt x="157161" y="69163"/>
                  <a:pt x="157204" y="69165"/>
                  <a:pt x="157248" y="69168"/>
                </a:cubicBezTo>
                <a:cubicBezTo>
                  <a:pt x="158058" y="69222"/>
                  <a:pt x="159905" y="69390"/>
                  <a:pt x="162136" y="69876"/>
                </a:cubicBezTo>
                <a:cubicBezTo>
                  <a:pt x="163157" y="70098"/>
                  <a:pt x="164323" y="70186"/>
                  <a:pt x="165465" y="70186"/>
                </a:cubicBezTo>
                <a:cubicBezTo>
                  <a:pt x="167525" y="70186"/>
                  <a:pt x="169505" y="69899"/>
                  <a:pt x="170413" y="69589"/>
                </a:cubicBezTo>
                <a:cubicBezTo>
                  <a:pt x="170580" y="70038"/>
                  <a:pt x="170741" y="70488"/>
                  <a:pt x="170899" y="70940"/>
                </a:cubicBezTo>
                <a:cubicBezTo>
                  <a:pt x="170347" y="70781"/>
                  <a:pt x="169262" y="70700"/>
                  <a:pt x="168018" y="70700"/>
                </a:cubicBezTo>
                <a:cubicBezTo>
                  <a:pt x="166103" y="70700"/>
                  <a:pt x="163809" y="70892"/>
                  <a:pt x="162498" y="71288"/>
                </a:cubicBezTo>
                <a:cubicBezTo>
                  <a:pt x="160730" y="71823"/>
                  <a:pt x="158637" y="72248"/>
                  <a:pt x="157680" y="72429"/>
                </a:cubicBezTo>
                <a:cubicBezTo>
                  <a:pt x="157566" y="72436"/>
                  <a:pt x="157452" y="72445"/>
                  <a:pt x="157339" y="72451"/>
                </a:cubicBezTo>
                <a:cubicBezTo>
                  <a:pt x="157423" y="72450"/>
                  <a:pt x="157507" y="72448"/>
                  <a:pt x="157591" y="72446"/>
                </a:cubicBezTo>
                <a:lnTo>
                  <a:pt x="157591" y="72446"/>
                </a:lnTo>
                <a:cubicBezTo>
                  <a:pt x="157318" y="72498"/>
                  <a:pt x="157157" y="72527"/>
                  <a:pt x="157157" y="72527"/>
                </a:cubicBezTo>
                <a:cubicBezTo>
                  <a:pt x="157157" y="72527"/>
                  <a:pt x="158407" y="72598"/>
                  <a:pt x="160208" y="72598"/>
                </a:cubicBezTo>
                <a:cubicBezTo>
                  <a:pt x="163362" y="72598"/>
                  <a:pt x="168205" y="72379"/>
                  <a:pt x="170983" y="71176"/>
                </a:cubicBezTo>
                <a:cubicBezTo>
                  <a:pt x="171098" y="71504"/>
                  <a:pt x="171215" y="71831"/>
                  <a:pt x="171330" y="72157"/>
                </a:cubicBezTo>
                <a:cubicBezTo>
                  <a:pt x="171392" y="72339"/>
                  <a:pt x="171449" y="72520"/>
                  <a:pt x="171508" y="72700"/>
                </a:cubicBezTo>
                <a:cubicBezTo>
                  <a:pt x="171387" y="72689"/>
                  <a:pt x="171220" y="72680"/>
                  <a:pt x="171006" y="72680"/>
                </a:cubicBezTo>
                <a:cubicBezTo>
                  <a:pt x="170022" y="72680"/>
                  <a:pt x="168030" y="72879"/>
                  <a:pt x="164846" y="74059"/>
                </a:cubicBezTo>
                <a:cubicBezTo>
                  <a:pt x="164017" y="74367"/>
                  <a:pt x="163298" y="74608"/>
                  <a:pt x="162671" y="74800"/>
                </a:cubicBezTo>
                <a:cubicBezTo>
                  <a:pt x="162556" y="74795"/>
                  <a:pt x="162442" y="74792"/>
                  <a:pt x="162328" y="74792"/>
                </a:cubicBezTo>
                <a:cubicBezTo>
                  <a:pt x="162162" y="74792"/>
                  <a:pt x="161997" y="74799"/>
                  <a:pt x="161833" y="74818"/>
                </a:cubicBezTo>
                <a:cubicBezTo>
                  <a:pt x="161056" y="74906"/>
                  <a:pt x="160301" y="75240"/>
                  <a:pt x="159554" y="75533"/>
                </a:cubicBezTo>
                <a:cubicBezTo>
                  <a:pt x="158962" y="75620"/>
                  <a:pt x="158709" y="75630"/>
                  <a:pt x="158611" y="75757"/>
                </a:cubicBezTo>
                <a:cubicBezTo>
                  <a:pt x="158611" y="75757"/>
                  <a:pt x="158668" y="75779"/>
                  <a:pt x="158781" y="75810"/>
                </a:cubicBezTo>
                <a:cubicBezTo>
                  <a:pt x="158387" y="75931"/>
                  <a:pt x="157993" y="76013"/>
                  <a:pt x="157599" y="76013"/>
                </a:cubicBezTo>
                <a:cubicBezTo>
                  <a:pt x="157401" y="76013"/>
                  <a:pt x="157202" y="75993"/>
                  <a:pt x="157003" y="75946"/>
                </a:cubicBezTo>
                <a:cubicBezTo>
                  <a:pt x="156735" y="76069"/>
                  <a:pt x="156467" y="76195"/>
                  <a:pt x="156202" y="76327"/>
                </a:cubicBezTo>
                <a:cubicBezTo>
                  <a:pt x="155216" y="76820"/>
                  <a:pt x="154210" y="77394"/>
                  <a:pt x="153109" y="77394"/>
                </a:cubicBezTo>
                <a:cubicBezTo>
                  <a:pt x="152712" y="77394"/>
                  <a:pt x="152317" y="77319"/>
                  <a:pt x="151920" y="77319"/>
                </a:cubicBezTo>
                <a:cubicBezTo>
                  <a:pt x="151872" y="77319"/>
                  <a:pt x="151824" y="77320"/>
                  <a:pt x="151775" y="77323"/>
                </a:cubicBezTo>
                <a:cubicBezTo>
                  <a:pt x="151636" y="77330"/>
                  <a:pt x="151496" y="77349"/>
                  <a:pt x="151359" y="77378"/>
                </a:cubicBezTo>
                <a:cubicBezTo>
                  <a:pt x="151297" y="77747"/>
                  <a:pt x="150980" y="78054"/>
                  <a:pt x="150637" y="78232"/>
                </a:cubicBezTo>
                <a:cubicBezTo>
                  <a:pt x="150249" y="78432"/>
                  <a:pt x="149811" y="78525"/>
                  <a:pt x="149429" y="78736"/>
                </a:cubicBezTo>
                <a:cubicBezTo>
                  <a:pt x="149161" y="78884"/>
                  <a:pt x="148926" y="79085"/>
                  <a:pt x="148662" y="79239"/>
                </a:cubicBezTo>
                <a:cubicBezTo>
                  <a:pt x="148375" y="79406"/>
                  <a:pt x="148063" y="79510"/>
                  <a:pt x="147739" y="79575"/>
                </a:cubicBezTo>
                <a:cubicBezTo>
                  <a:pt x="147744" y="79459"/>
                  <a:pt x="147749" y="79343"/>
                  <a:pt x="147756" y="79227"/>
                </a:cubicBezTo>
                <a:cubicBezTo>
                  <a:pt x="147916" y="79031"/>
                  <a:pt x="148193" y="78819"/>
                  <a:pt x="148254" y="78573"/>
                </a:cubicBezTo>
                <a:cubicBezTo>
                  <a:pt x="148315" y="78329"/>
                  <a:pt x="148242" y="78030"/>
                  <a:pt x="148020" y="77910"/>
                </a:cubicBezTo>
                <a:cubicBezTo>
                  <a:pt x="148076" y="77758"/>
                  <a:pt x="148016" y="77572"/>
                  <a:pt x="147881" y="77482"/>
                </a:cubicBezTo>
                <a:cubicBezTo>
                  <a:pt x="147822" y="77442"/>
                  <a:pt x="147751" y="77422"/>
                  <a:pt x="147680" y="77422"/>
                </a:cubicBezTo>
                <a:cubicBezTo>
                  <a:pt x="147590" y="77422"/>
                  <a:pt x="147500" y="77454"/>
                  <a:pt x="147434" y="77515"/>
                </a:cubicBezTo>
                <a:cubicBezTo>
                  <a:pt x="147434" y="77347"/>
                  <a:pt x="147261" y="77232"/>
                  <a:pt x="147099" y="77232"/>
                </a:cubicBezTo>
                <a:cubicBezTo>
                  <a:pt x="147019" y="77232"/>
                  <a:pt x="146941" y="77260"/>
                  <a:pt x="146890" y="77326"/>
                </a:cubicBezTo>
                <a:cubicBezTo>
                  <a:pt x="146765" y="77018"/>
                  <a:pt x="147101" y="76686"/>
                  <a:pt x="147433" y="76686"/>
                </a:cubicBezTo>
                <a:cubicBezTo>
                  <a:pt x="147442" y="76686"/>
                  <a:pt x="147452" y="76686"/>
                  <a:pt x="147461" y="76687"/>
                </a:cubicBezTo>
                <a:cubicBezTo>
                  <a:pt x="147802" y="76708"/>
                  <a:pt x="148080" y="76961"/>
                  <a:pt x="148301" y="77222"/>
                </a:cubicBezTo>
                <a:cubicBezTo>
                  <a:pt x="148430" y="77376"/>
                  <a:pt x="148563" y="77546"/>
                  <a:pt x="148755" y="77607"/>
                </a:cubicBezTo>
                <a:cubicBezTo>
                  <a:pt x="148788" y="77617"/>
                  <a:pt x="148822" y="77622"/>
                  <a:pt x="148857" y="77622"/>
                </a:cubicBezTo>
                <a:cubicBezTo>
                  <a:pt x="149022" y="77622"/>
                  <a:pt x="149194" y="77514"/>
                  <a:pt x="149194" y="77355"/>
                </a:cubicBezTo>
                <a:lnTo>
                  <a:pt x="149194" y="77355"/>
                </a:lnTo>
                <a:cubicBezTo>
                  <a:pt x="149203" y="77461"/>
                  <a:pt x="149322" y="77525"/>
                  <a:pt x="149436" y="77525"/>
                </a:cubicBezTo>
                <a:cubicBezTo>
                  <a:pt x="149460" y="77525"/>
                  <a:pt x="149484" y="77522"/>
                  <a:pt x="149506" y="77516"/>
                </a:cubicBezTo>
                <a:cubicBezTo>
                  <a:pt x="149641" y="77481"/>
                  <a:pt x="149749" y="77382"/>
                  <a:pt x="149877" y="77330"/>
                </a:cubicBezTo>
                <a:cubicBezTo>
                  <a:pt x="150177" y="77209"/>
                  <a:pt x="150596" y="77324"/>
                  <a:pt x="150778" y="77057"/>
                </a:cubicBezTo>
                <a:cubicBezTo>
                  <a:pt x="150877" y="76911"/>
                  <a:pt x="150847" y="76718"/>
                  <a:pt x="150814" y="76544"/>
                </a:cubicBezTo>
                <a:cubicBezTo>
                  <a:pt x="150781" y="76372"/>
                  <a:pt x="150752" y="76178"/>
                  <a:pt x="150851" y="76032"/>
                </a:cubicBezTo>
                <a:cubicBezTo>
                  <a:pt x="150899" y="75961"/>
                  <a:pt x="150990" y="75924"/>
                  <a:pt x="151075" y="75924"/>
                </a:cubicBezTo>
                <a:cubicBezTo>
                  <a:pt x="151164" y="75924"/>
                  <a:pt x="151247" y="75966"/>
                  <a:pt x="151264" y="76055"/>
                </a:cubicBezTo>
                <a:cubicBezTo>
                  <a:pt x="151328" y="76108"/>
                  <a:pt x="151431" y="76131"/>
                  <a:pt x="151547" y="76131"/>
                </a:cubicBezTo>
                <a:cubicBezTo>
                  <a:pt x="151829" y="76131"/>
                  <a:pt x="152192" y="75993"/>
                  <a:pt x="152268" y="75805"/>
                </a:cubicBezTo>
                <a:lnTo>
                  <a:pt x="152268" y="75805"/>
                </a:lnTo>
                <a:cubicBezTo>
                  <a:pt x="152242" y="75896"/>
                  <a:pt x="152319" y="76007"/>
                  <a:pt x="152416" y="76008"/>
                </a:cubicBezTo>
                <a:cubicBezTo>
                  <a:pt x="152417" y="76008"/>
                  <a:pt x="152417" y="76008"/>
                  <a:pt x="152418" y="76008"/>
                </a:cubicBezTo>
                <a:cubicBezTo>
                  <a:pt x="152512" y="76008"/>
                  <a:pt x="152589" y="75906"/>
                  <a:pt x="152571" y="75816"/>
                </a:cubicBezTo>
                <a:lnTo>
                  <a:pt x="152571" y="75816"/>
                </a:lnTo>
                <a:cubicBezTo>
                  <a:pt x="152602" y="75922"/>
                  <a:pt x="152633" y="76028"/>
                  <a:pt x="152665" y="76134"/>
                </a:cubicBezTo>
                <a:cubicBezTo>
                  <a:pt x="152704" y="76155"/>
                  <a:pt x="152747" y="76165"/>
                  <a:pt x="152790" y="76165"/>
                </a:cubicBezTo>
                <a:cubicBezTo>
                  <a:pt x="152947" y="76165"/>
                  <a:pt x="153109" y="76034"/>
                  <a:pt x="153108" y="75871"/>
                </a:cubicBezTo>
                <a:lnTo>
                  <a:pt x="153108" y="75871"/>
                </a:lnTo>
                <a:cubicBezTo>
                  <a:pt x="153130" y="76002"/>
                  <a:pt x="153262" y="76099"/>
                  <a:pt x="153393" y="76099"/>
                </a:cubicBezTo>
                <a:cubicBezTo>
                  <a:pt x="153421" y="76099"/>
                  <a:pt x="153448" y="76094"/>
                  <a:pt x="153475" y="76085"/>
                </a:cubicBezTo>
                <a:cubicBezTo>
                  <a:pt x="153625" y="76032"/>
                  <a:pt x="153701" y="75835"/>
                  <a:pt x="153629" y="75695"/>
                </a:cubicBezTo>
                <a:lnTo>
                  <a:pt x="153629" y="75695"/>
                </a:lnTo>
                <a:cubicBezTo>
                  <a:pt x="153667" y="75761"/>
                  <a:pt x="153737" y="75791"/>
                  <a:pt x="153812" y="75791"/>
                </a:cubicBezTo>
                <a:cubicBezTo>
                  <a:pt x="153923" y="75791"/>
                  <a:pt x="154045" y="75726"/>
                  <a:pt x="154092" y="75621"/>
                </a:cubicBezTo>
                <a:cubicBezTo>
                  <a:pt x="154173" y="75440"/>
                  <a:pt x="154093" y="75230"/>
                  <a:pt x="153983" y="75067"/>
                </a:cubicBezTo>
                <a:cubicBezTo>
                  <a:pt x="154219" y="74916"/>
                  <a:pt x="154338" y="74604"/>
                  <a:pt x="154264" y="74335"/>
                </a:cubicBezTo>
                <a:cubicBezTo>
                  <a:pt x="154198" y="74091"/>
                  <a:pt x="153978" y="73900"/>
                  <a:pt x="153730" y="73858"/>
                </a:cubicBezTo>
                <a:cubicBezTo>
                  <a:pt x="153844" y="73806"/>
                  <a:pt x="154008" y="73557"/>
                  <a:pt x="154050" y="73452"/>
                </a:cubicBezTo>
                <a:cubicBezTo>
                  <a:pt x="154103" y="73318"/>
                  <a:pt x="154065" y="73167"/>
                  <a:pt x="154051" y="73024"/>
                </a:cubicBezTo>
                <a:cubicBezTo>
                  <a:pt x="154037" y="72880"/>
                  <a:pt x="154059" y="72710"/>
                  <a:pt x="154182" y="72635"/>
                </a:cubicBezTo>
                <a:cubicBezTo>
                  <a:pt x="154261" y="72586"/>
                  <a:pt x="154361" y="72591"/>
                  <a:pt x="154453" y="72582"/>
                </a:cubicBezTo>
                <a:cubicBezTo>
                  <a:pt x="154787" y="72552"/>
                  <a:pt x="155095" y="72318"/>
                  <a:pt x="155212" y="72002"/>
                </a:cubicBezTo>
                <a:cubicBezTo>
                  <a:pt x="155328" y="71688"/>
                  <a:pt x="155250" y="71310"/>
                  <a:pt x="155016" y="71069"/>
                </a:cubicBezTo>
                <a:cubicBezTo>
                  <a:pt x="155094" y="70817"/>
                  <a:pt x="154979" y="70518"/>
                  <a:pt x="154753" y="70383"/>
                </a:cubicBezTo>
                <a:cubicBezTo>
                  <a:pt x="154983" y="70250"/>
                  <a:pt x="154865" y="69815"/>
                  <a:pt x="154600" y="69815"/>
                </a:cubicBezTo>
                <a:cubicBezTo>
                  <a:pt x="154599" y="69815"/>
                  <a:pt x="154598" y="69815"/>
                  <a:pt x="154597" y="69815"/>
                </a:cubicBezTo>
                <a:cubicBezTo>
                  <a:pt x="154746" y="69575"/>
                  <a:pt x="154547" y="69206"/>
                  <a:pt x="154265" y="69199"/>
                </a:cubicBezTo>
                <a:cubicBezTo>
                  <a:pt x="154117" y="68913"/>
                  <a:pt x="154170" y="68375"/>
                  <a:pt x="154468" y="68249"/>
                </a:cubicBezTo>
                <a:cubicBezTo>
                  <a:pt x="154591" y="68197"/>
                  <a:pt x="154743" y="68179"/>
                  <a:pt x="154817" y="68068"/>
                </a:cubicBezTo>
                <a:cubicBezTo>
                  <a:pt x="154907" y="67934"/>
                  <a:pt x="154834" y="67730"/>
                  <a:pt x="154939" y="67609"/>
                </a:cubicBezTo>
                <a:cubicBezTo>
                  <a:pt x="154988" y="67551"/>
                  <a:pt x="155066" y="67527"/>
                  <a:pt x="155117" y="67472"/>
                </a:cubicBezTo>
                <a:cubicBezTo>
                  <a:pt x="155180" y="67403"/>
                  <a:pt x="155190" y="67304"/>
                  <a:pt x="155198" y="67211"/>
                </a:cubicBezTo>
                <a:cubicBezTo>
                  <a:pt x="155213" y="67011"/>
                  <a:pt x="155229" y="66810"/>
                  <a:pt x="155244" y="66610"/>
                </a:cubicBezTo>
                <a:cubicBezTo>
                  <a:pt x="155253" y="66491"/>
                  <a:pt x="155261" y="66363"/>
                  <a:pt x="155200" y="66260"/>
                </a:cubicBezTo>
                <a:cubicBezTo>
                  <a:pt x="155161" y="66191"/>
                  <a:pt x="155079" y="66144"/>
                  <a:pt x="155004" y="66144"/>
                </a:cubicBezTo>
                <a:cubicBezTo>
                  <a:pt x="154964" y="66144"/>
                  <a:pt x="154927" y="66157"/>
                  <a:pt x="154898" y="66186"/>
                </a:cubicBezTo>
                <a:cubicBezTo>
                  <a:pt x="154854" y="65895"/>
                  <a:pt x="154571" y="65666"/>
                  <a:pt x="154280" y="65666"/>
                </a:cubicBezTo>
                <a:cubicBezTo>
                  <a:pt x="154249" y="65666"/>
                  <a:pt x="154218" y="65668"/>
                  <a:pt x="154187" y="65674"/>
                </a:cubicBezTo>
                <a:cubicBezTo>
                  <a:pt x="154208" y="65544"/>
                  <a:pt x="154229" y="65405"/>
                  <a:pt x="154174" y="65284"/>
                </a:cubicBezTo>
                <a:cubicBezTo>
                  <a:pt x="154134" y="65195"/>
                  <a:pt x="154037" y="65127"/>
                  <a:pt x="153945" y="65127"/>
                </a:cubicBezTo>
                <a:cubicBezTo>
                  <a:pt x="153912" y="65127"/>
                  <a:pt x="153880" y="65136"/>
                  <a:pt x="153852" y="65155"/>
                </a:cubicBezTo>
                <a:cubicBezTo>
                  <a:pt x="153897" y="64969"/>
                  <a:pt x="153873" y="64775"/>
                  <a:pt x="153783" y="64605"/>
                </a:cubicBezTo>
                <a:cubicBezTo>
                  <a:pt x="153714" y="64616"/>
                  <a:pt x="153643" y="64622"/>
                  <a:pt x="153574" y="64622"/>
                </a:cubicBezTo>
                <a:cubicBezTo>
                  <a:pt x="153356" y="64622"/>
                  <a:pt x="153140" y="64569"/>
                  <a:pt x="152945" y="64466"/>
                </a:cubicBezTo>
                <a:cubicBezTo>
                  <a:pt x="153000" y="64193"/>
                  <a:pt x="152905" y="63805"/>
                  <a:pt x="152961" y="63532"/>
                </a:cubicBezTo>
                <a:cubicBezTo>
                  <a:pt x="152992" y="63381"/>
                  <a:pt x="153022" y="63229"/>
                  <a:pt x="153011" y="63075"/>
                </a:cubicBezTo>
                <a:cubicBezTo>
                  <a:pt x="152981" y="62651"/>
                  <a:pt x="152586" y="62288"/>
                  <a:pt x="152161" y="62288"/>
                </a:cubicBezTo>
                <a:cubicBezTo>
                  <a:pt x="152150" y="62288"/>
                  <a:pt x="152139" y="62288"/>
                  <a:pt x="152128" y="62289"/>
                </a:cubicBezTo>
                <a:cubicBezTo>
                  <a:pt x="152119" y="62139"/>
                  <a:pt x="151967" y="62051"/>
                  <a:pt x="151821" y="62051"/>
                </a:cubicBezTo>
                <a:cubicBezTo>
                  <a:pt x="151717" y="62051"/>
                  <a:pt x="151616" y="62096"/>
                  <a:pt x="151575" y="62196"/>
                </a:cubicBezTo>
                <a:cubicBezTo>
                  <a:pt x="151630" y="61975"/>
                  <a:pt x="151509" y="61722"/>
                  <a:pt x="151301" y="61628"/>
                </a:cubicBezTo>
                <a:cubicBezTo>
                  <a:pt x="151240" y="61601"/>
                  <a:pt x="151174" y="61588"/>
                  <a:pt x="151107" y="61588"/>
                </a:cubicBezTo>
                <a:cubicBezTo>
                  <a:pt x="150947" y="61588"/>
                  <a:pt x="150785" y="61663"/>
                  <a:pt x="150692" y="61794"/>
                </a:cubicBezTo>
                <a:cubicBezTo>
                  <a:pt x="150621" y="61594"/>
                  <a:pt x="150405" y="61470"/>
                  <a:pt x="150194" y="61470"/>
                </a:cubicBezTo>
                <a:cubicBezTo>
                  <a:pt x="150096" y="61470"/>
                  <a:pt x="149999" y="61497"/>
                  <a:pt x="149918" y="61555"/>
                </a:cubicBezTo>
                <a:cubicBezTo>
                  <a:pt x="149886" y="61284"/>
                  <a:pt x="149607" y="61100"/>
                  <a:pt x="149341" y="61100"/>
                </a:cubicBezTo>
                <a:cubicBezTo>
                  <a:pt x="149220" y="61100"/>
                  <a:pt x="149102" y="61138"/>
                  <a:pt x="149010" y="61223"/>
                </a:cubicBezTo>
                <a:cubicBezTo>
                  <a:pt x="148971" y="61004"/>
                  <a:pt x="148745" y="60860"/>
                  <a:pt x="148528" y="60860"/>
                </a:cubicBezTo>
                <a:cubicBezTo>
                  <a:pt x="148428" y="60860"/>
                  <a:pt x="148331" y="60890"/>
                  <a:pt x="148254" y="60957"/>
                </a:cubicBezTo>
                <a:cubicBezTo>
                  <a:pt x="147939" y="60826"/>
                  <a:pt x="147601" y="60764"/>
                  <a:pt x="147262" y="60764"/>
                </a:cubicBezTo>
                <a:cubicBezTo>
                  <a:pt x="146294" y="60764"/>
                  <a:pt x="145316" y="61269"/>
                  <a:pt x="144828" y="62113"/>
                </a:cubicBezTo>
                <a:cubicBezTo>
                  <a:pt x="144787" y="61890"/>
                  <a:pt x="144564" y="61777"/>
                  <a:pt x="144332" y="61777"/>
                </a:cubicBezTo>
                <a:cubicBezTo>
                  <a:pt x="144143" y="61777"/>
                  <a:pt x="143949" y="61851"/>
                  <a:pt x="143841" y="62001"/>
                </a:cubicBezTo>
                <a:cubicBezTo>
                  <a:pt x="143802" y="61892"/>
                  <a:pt x="143693" y="61840"/>
                  <a:pt x="143576" y="61840"/>
                </a:cubicBezTo>
                <a:cubicBezTo>
                  <a:pt x="143477" y="61840"/>
                  <a:pt x="143373" y="61877"/>
                  <a:pt x="143304" y="61948"/>
                </a:cubicBezTo>
                <a:cubicBezTo>
                  <a:pt x="143160" y="62095"/>
                  <a:pt x="143127" y="62314"/>
                  <a:pt x="143105" y="62521"/>
                </a:cubicBezTo>
                <a:cubicBezTo>
                  <a:pt x="143102" y="62483"/>
                  <a:pt x="143060" y="62451"/>
                  <a:pt x="143018" y="62451"/>
                </a:cubicBezTo>
                <a:cubicBezTo>
                  <a:pt x="143010" y="62451"/>
                  <a:pt x="143003" y="62452"/>
                  <a:pt x="142996" y="62455"/>
                </a:cubicBezTo>
                <a:cubicBezTo>
                  <a:pt x="142941" y="62470"/>
                  <a:pt x="142905" y="62525"/>
                  <a:pt x="142882" y="62578"/>
                </a:cubicBezTo>
                <a:cubicBezTo>
                  <a:pt x="142770" y="62833"/>
                  <a:pt x="142784" y="63124"/>
                  <a:pt x="142918" y="63367"/>
                </a:cubicBezTo>
                <a:cubicBezTo>
                  <a:pt x="142828" y="63317"/>
                  <a:pt x="142727" y="63291"/>
                  <a:pt x="142626" y="63291"/>
                </a:cubicBezTo>
                <a:cubicBezTo>
                  <a:pt x="142583" y="63291"/>
                  <a:pt x="142539" y="63295"/>
                  <a:pt x="142496" y="63305"/>
                </a:cubicBezTo>
                <a:cubicBezTo>
                  <a:pt x="142494" y="63390"/>
                  <a:pt x="142490" y="63476"/>
                  <a:pt x="142488" y="63561"/>
                </a:cubicBezTo>
                <a:cubicBezTo>
                  <a:pt x="142468" y="63427"/>
                  <a:pt x="142410" y="63299"/>
                  <a:pt x="142304" y="63214"/>
                </a:cubicBezTo>
                <a:cubicBezTo>
                  <a:pt x="142233" y="63157"/>
                  <a:pt x="142141" y="63129"/>
                  <a:pt x="142050" y="63129"/>
                </a:cubicBezTo>
                <a:cubicBezTo>
                  <a:pt x="141939" y="63129"/>
                  <a:pt x="141830" y="63171"/>
                  <a:pt x="141765" y="63256"/>
                </a:cubicBezTo>
                <a:lnTo>
                  <a:pt x="141765" y="63256"/>
                </a:lnTo>
                <a:cubicBezTo>
                  <a:pt x="141867" y="63069"/>
                  <a:pt x="141788" y="62797"/>
                  <a:pt x="141593" y="62704"/>
                </a:cubicBezTo>
                <a:cubicBezTo>
                  <a:pt x="141545" y="62682"/>
                  <a:pt x="141493" y="62671"/>
                  <a:pt x="141441" y="62671"/>
                </a:cubicBezTo>
                <a:cubicBezTo>
                  <a:pt x="141266" y="62671"/>
                  <a:pt x="141086" y="62791"/>
                  <a:pt x="141042" y="62964"/>
                </a:cubicBezTo>
                <a:cubicBezTo>
                  <a:pt x="140998" y="62871"/>
                  <a:pt x="140898" y="62825"/>
                  <a:pt x="140794" y="62825"/>
                </a:cubicBezTo>
                <a:cubicBezTo>
                  <a:pt x="140715" y="62825"/>
                  <a:pt x="140635" y="62851"/>
                  <a:pt x="140575" y="62902"/>
                </a:cubicBezTo>
                <a:cubicBezTo>
                  <a:pt x="140437" y="63020"/>
                  <a:pt x="140398" y="63220"/>
                  <a:pt x="140414" y="63401"/>
                </a:cubicBezTo>
                <a:lnTo>
                  <a:pt x="140196" y="63288"/>
                </a:lnTo>
                <a:cubicBezTo>
                  <a:pt x="140099" y="63467"/>
                  <a:pt x="140062" y="63673"/>
                  <a:pt x="140092" y="63876"/>
                </a:cubicBezTo>
                <a:cubicBezTo>
                  <a:pt x="139723" y="63897"/>
                  <a:pt x="139490" y="64388"/>
                  <a:pt x="139676" y="64696"/>
                </a:cubicBezTo>
                <a:cubicBezTo>
                  <a:pt x="139618" y="64630"/>
                  <a:pt x="139538" y="64602"/>
                  <a:pt x="139451" y="64602"/>
                </a:cubicBezTo>
                <a:cubicBezTo>
                  <a:pt x="139286" y="64602"/>
                  <a:pt x="139095" y="64703"/>
                  <a:pt x="138974" y="64842"/>
                </a:cubicBezTo>
                <a:cubicBezTo>
                  <a:pt x="138906" y="64919"/>
                  <a:pt x="138864" y="65018"/>
                  <a:pt x="138795" y="65094"/>
                </a:cubicBezTo>
                <a:cubicBezTo>
                  <a:pt x="138595" y="65312"/>
                  <a:pt x="138153" y="65399"/>
                  <a:pt x="138208" y="65691"/>
                </a:cubicBezTo>
                <a:cubicBezTo>
                  <a:pt x="138114" y="65523"/>
                  <a:pt x="137929" y="65442"/>
                  <a:pt x="137737" y="65442"/>
                </a:cubicBezTo>
                <a:cubicBezTo>
                  <a:pt x="137556" y="65442"/>
                  <a:pt x="137370" y="65514"/>
                  <a:pt x="137250" y="65649"/>
                </a:cubicBezTo>
                <a:cubicBezTo>
                  <a:pt x="137002" y="65930"/>
                  <a:pt x="137011" y="66369"/>
                  <a:pt x="137177" y="66704"/>
                </a:cubicBezTo>
                <a:cubicBezTo>
                  <a:pt x="137125" y="66691"/>
                  <a:pt x="137073" y="66685"/>
                  <a:pt x="137020" y="66685"/>
                </a:cubicBezTo>
                <a:cubicBezTo>
                  <a:pt x="136715" y="66685"/>
                  <a:pt x="136410" y="66894"/>
                  <a:pt x="136320" y="67190"/>
                </a:cubicBezTo>
                <a:cubicBezTo>
                  <a:pt x="136215" y="67536"/>
                  <a:pt x="136422" y="67947"/>
                  <a:pt x="136763" y="68069"/>
                </a:cubicBezTo>
                <a:cubicBezTo>
                  <a:pt x="136749" y="68067"/>
                  <a:pt x="136734" y="68066"/>
                  <a:pt x="136719" y="68066"/>
                </a:cubicBezTo>
                <a:cubicBezTo>
                  <a:pt x="136396" y="68066"/>
                  <a:pt x="136135" y="68477"/>
                  <a:pt x="136294" y="68767"/>
                </a:cubicBezTo>
                <a:cubicBezTo>
                  <a:pt x="136236" y="68704"/>
                  <a:pt x="136150" y="68671"/>
                  <a:pt x="136064" y="68671"/>
                </a:cubicBezTo>
                <a:cubicBezTo>
                  <a:pt x="136001" y="68671"/>
                  <a:pt x="135937" y="68690"/>
                  <a:pt x="135885" y="68727"/>
                </a:cubicBezTo>
                <a:cubicBezTo>
                  <a:pt x="135764" y="68813"/>
                  <a:pt x="135719" y="68993"/>
                  <a:pt x="135788" y="69126"/>
                </a:cubicBezTo>
                <a:lnTo>
                  <a:pt x="135413" y="69157"/>
                </a:lnTo>
                <a:lnTo>
                  <a:pt x="135387" y="69526"/>
                </a:lnTo>
                <a:cubicBezTo>
                  <a:pt x="135324" y="69480"/>
                  <a:pt x="135250" y="69457"/>
                  <a:pt x="135176" y="69457"/>
                </a:cubicBezTo>
                <a:cubicBezTo>
                  <a:pt x="135108" y="69457"/>
                  <a:pt x="135039" y="69477"/>
                  <a:pt x="134980" y="69518"/>
                </a:cubicBezTo>
                <a:cubicBezTo>
                  <a:pt x="134758" y="69646"/>
                  <a:pt x="134909" y="69982"/>
                  <a:pt x="135069" y="70181"/>
                </a:cubicBezTo>
                <a:cubicBezTo>
                  <a:pt x="135228" y="70380"/>
                  <a:pt x="135339" y="70746"/>
                  <a:pt x="135098" y="70831"/>
                </a:cubicBezTo>
                <a:cubicBezTo>
                  <a:pt x="135069" y="70842"/>
                  <a:pt x="135039" y="70845"/>
                  <a:pt x="135008" y="70845"/>
                </a:cubicBezTo>
                <a:cubicBezTo>
                  <a:pt x="134948" y="70845"/>
                  <a:pt x="134886" y="70832"/>
                  <a:pt x="134825" y="70832"/>
                </a:cubicBezTo>
                <a:cubicBezTo>
                  <a:pt x="134801" y="70832"/>
                  <a:pt x="134777" y="70834"/>
                  <a:pt x="134753" y="70840"/>
                </a:cubicBezTo>
                <a:cubicBezTo>
                  <a:pt x="134532" y="70897"/>
                  <a:pt x="134522" y="71203"/>
                  <a:pt x="134543" y="71431"/>
                </a:cubicBezTo>
                <a:cubicBezTo>
                  <a:pt x="134562" y="71652"/>
                  <a:pt x="134485" y="71956"/>
                  <a:pt x="134272" y="71956"/>
                </a:cubicBezTo>
                <a:cubicBezTo>
                  <a:pt x="134266" y="71956"/>
                  <a:pt x="134259" y="71955"/>
                  <a:pt x="134252" y="71955"/>
                </a:cubicBezTo>
                <a:cubicBezTo>
                  <a:pt x="134228" y="71953"/>
                  <a:pt x="134203" y="71951"/>
                  <a:pt x="134179" y="71951"/>
                </a:cubicBezTo>
                <a:cubicBezTo>
                  <a:pt x="133720" y="71951"/>
                  <a:pt x="133305" y="72346"/>
                  <a:pt x="132896" y="72572"/>
                </a:cubicBezTo>
                <a:cubicBezTo>
                  <a:pt x="132726" y="73141"/>
                  <a:pt x="132987" y="73810"/>
                  <a:pt x="133497" y="74117"/>
                </a:cubicBezTo>
                <a:cubicBezTo>
                  <a:pt x="133539" y="74258"/>
                  <a:pt x="133678" y="74414"/>
                  <a:pt x="133822" y="74452"/>
                </a:cubicBezTo>
                <a:cubicBezTo>
                  <a:pt x="133847" y="74589"/>
                  <a:pt x="133928" y="74708"/>
                  <a:pt x="134045" y="74782"/>
                </a:cubicBezTo>
                <a:cubicBezTo>
                  <a:pt x="133874" y="74900"/>
                  <a:pt x="133794" y="75136"/>
                  <a:pt x="133862" y="75332"/>
                </a:cubicBezTo>
                <a:cubicBezTo>
                  <a:pt x="133926" y="75520"/>
                  <a:pt x="134119" y="75656"/>
                  <a:pt x="134316" y="75656"/>
                </a:cubicBezTo>
                <a:cubicBezTo>
                  <a:pt x="134326" y="75656"/>
                  <a:pt x="134335" y="75656"/>
                  <a:pt x="134344" y="75655"/>
                </a:cubicBezTo>
                <a:lnTo>
                  <a:pt x="134344" y="75655"/>
                </a:lnTo>
                <a:cubicBezTo>
                  <a:pt x="134109" y="75856"/>
                  <a:pt x="133887" y="76118"/>
                  <a:pt x="133888" y="76427"/>
                </a:cubicBezTo>
                <a:cubicBezTo>
                  <a:pt x="133888" y="76676"/>
                  <a:pt x="134119" y="76918"/>
                  <a:pt x="134347" y="76918"/>
                </a:cubicBezTo>
                <a:cubicBezTo>
                  <a:pt x="134401" y="76918"/>
                  <a:pt x="134455" y="76904"/>
                  <a:pt x="134506" y="76874"/>
                </a:cubicBezTo>
                <a:cubicBezTo>
                  <a:pt x="134670" y="76775"/>
                  <a:pt x="134720" y="76565"/>
                  <a:pt x="134824" y="76405"/>
                </a:cubicBezTo>
                <a:cubicBezTo>
                  <a:pt x="134890" y="76302"/>
                  <a:pt x="135024" y="76224"/>
                  <a:pt x="135137" y="76224"/>
                </a:cubicBezTo>
                <a:cubicBezTo>
                  <a:pt x="135200" y="76224"/>
                  <a:pt x="135257" y="76248"/>
                  <a:pt x="135293" y="76306"/>
                </a:cubicBezTo>
                <a:cubicBezTo>
                  <a:pt x="135435" y="76541"/>
                  <a:pt x="134994" y="76908"/>
                  <a:pt x="135221" y="77060"/>
                </a:cubicBezTo>
                <a:lnTo>
                  <a:pt x="135384" y="76928"/>
                </a:lnTo>
                <a:cubicBezTo>
                  <a:pt x="135420" y="77052"/>
                  <a:pt x="135455" y="77175"/>
                  <a:pt x="135491" y="77299"/>
                </a:cubicBezTo>
                <a:cubicBezTo>
                  <a:pt x="135517" y="77304"/>
                  <a:pt x="135545" y="77307"/>
                  <a:pt x="135572" y="77307"/>
                </a:cubicBezTo>
                <a:cubicBezTo>
                  <a:pt x="135737" y="77307"/>
                  <a:pt x="135902" y="77215"/>
                  <a:pt x="135983" y="77069"/>
                </a:cubicBezTo>
                <a:lnTo>
                  <a:pt x="135983" y="77069"/>
                </a:lnTo>
                <a:cubicBezTo>
                  <a:pt x="135922" y="77288"/>
                  <a:pt x="136176" y="77451"/>
                  <a:pt x="136411" y="77451"/>
                </a:cubicBezTo>
                <a:cubicBezTo>
                  <a:pt x="136451" y="77451"/>
                  <a:pt x="136490" y="77446"/>
                  <a:pt x="136528" y="77436"/>
                </a:cubicBezTo>
                <a:cubicBezTo>
                  <a:pt x="136785" y="77368"/>
                  <a:pt x="136837" y="77127"/>
                  <a:pt x="137100" y="77074"/>
                </a:cubicBezTo>
                <a:lnTo>
                  <a:pt x="137100" y="77074"/>
                </a:lnTo>
                <a:cubicBezTo>
                  <a:pt x="137067" y="77287"/>
                  <a:pt x="137035" y="77499"/>
                  <a:pt x="137003" y="77712"/>
                </a:cubicBezTo>
                <a:cubicBezTo>
                  <a:pt x="136993" y="77783"/>
                  <a:pt x="136985" y="77861"/>
                  <a:pt x="137028" y="77919"/>
                </a:cubicBezTo>
                <a:cubicBezTo>
                  <a:pt x="137046" y="77944"/>
                  <a:pt x="137080" y="77957"/>
                  <a:pt x="137112" y="77957"/>
                </a:cubicBezTo>
                <a:cubicBezTo>
                  <a:pt x="137138" y="77957"/>
                  <a:pt x="137163" y="77948"/>
                  <a:pt x="137178" y="77931"/>
                </a:cubicBezTo>
                <a:lnTo>
                  <a:pt x="137178" y="77931"/>
                </a:lnTo>
                <a:cubicBezTo>
                  <a:pt x="137102" y="78089"/>
                  <a:pt x="137159" y="78302"/>
                  <a:pt x="137312" y="78393"/>
                </a:cubicBezTo>
                <a:cubicBezTo>
                  <a:pt x="137364" y="78424"/>
                  <a:pt x="137423" y="78438"/>
                  <a:pt x="137483" y="78438"/>
                </a:cubicBezTo>
                <a:cubicBezTo>
                  <a:pt x="137610" y="78438"/>
                  <a:pt x="137738" y="78373"/>
                  <a:pt x="137801" y="78261"/>
                </a:cubicBezTo>
                <a:lnTo>
                  <a:pt x="137801" y="78261"/>
                </a:lnTo>
                <a:cubicBezTo>
                  <a:pt x="137703" y="78505"/>
                  <a:pt x="137951" y="78780"/>
                  <a:pt x="138208" y="78780"/>
                </a:cubicBezTo>
                <a:cubicBezTo>
                  <a:pt x="138235" y="78780"/>
                  <a:pt x="138263" y="78777"/>
                  <a:pt x="138291" y="78770"/>
                </a:cubicBezTo>
                <a:cubicBezTo>
                  <a:pt x="138574" y="78702"/>
                  <a:pt x="138726" y="78354"/>
                  <a:pt x="138643" y="78076"/>
                </a:cubicBezTo>
                <a:lnTo>
                  <a:pt x="138643" y="78076"/>
                </a:lnTo>
                <a:cubicBezTo>
                  <a:pt x="138678" y="78105"/>
                  <a:pt x="138719" y="78117"/>
                  <a:pt x="138761" y="78117"/>
                </a:cubicBezTo>
                <a:cubicBezTo>
                  <a:pt x="138846" y="78117"/>
                  <a:pt x="138938" y="78068"/>
                  <a:pt x="139002" y="78005"/>
                </a:cubicBezTo>
                <a:cubicBezTo>
                  <a:pt x="139096" y="77910"/>
                  <a:pt x="139165" y="77785"/>
                  <a:pt x="139282" y="77722"/>
                </a:cubicBezTo>
                <a:cubicBezTo>
                  <a:pt x="139339" y="77691"/>
                  <a:pt x="139398" y="77677"/>
                  <a:pt x="139457" y="77677"/>
                </a:cubicBezTo>
                <a:cubicBezTo>
                  <a:pt x="139666" y="77677"/>
                  <a:pt x="139885" y="77843"/>
                  <a:pt x="140063" y="77984"/>
                </a:cubicBezTo>
                <a:cubicBezTo>
                  <a:pt x="140076" y="77994"/>
                  <a:pt x="140090" y="78004"/>
                  <a:pt x="140103" y="78014"/>
                </a:cubicBezTo>
                <a:cubicBezTo>
                  <a:pt x="139912" y="78363"/>
                  <a:pt x="139715" y="78851"/>
                  <a:pt x="139591" y="79513"/>
                </a:cubicBezTo>
                <a:cubicBezTo>
                  <a:pt x="140185" y="79847"/>
                  <a:pt x="140802" y="80138"/>
                  <a:pt x="141438" y="80382"/>
                </a:cubicBezTo>
                <a:cubicBezTo>
                  <a:pt x="141438" y="80382"/>
                  <a:pt x="140267" y="80252"/>
                  <a:pt x="139652" y="79927"/>
                </a:cubicBezTo>
                <a:cubicBezTo>
                  <a:pt x="139652" y="79927"/>
                  <a:pt x="139585" y="80286"/>
                  <a:pt x="139636" y="80522"/>
                </a:cubicBezTo>
                <a:cubicBezTo>
                  <a:pt x="139636" y="80522"/>
                  <a:pt x="140498" y="80888"/>
                  <a:pt x="141256" y="81131"/>
                </a:cubicBezTo>
                <a:cubicBezTo>
                  <a:pt x="141141" y="81179"/>
                  <a:pt x="141026" y="81224"/>
                  <a:pt x="140911" y="81269"/>
                </a:cubicBezTo>
                <a:cubicBezTo>
                  <a:pt x="140419" y="81232"/>
                  <a:pt x="139891" y="81168"/>
                  <a:pt x="139643" y="81062"/>
                </a:cubicBezTo>
                <a:lnTo>
                  <a:pt x="139643" y="81062"/>
                </a:lnTo>
                <a:cubicBezTo>
                  <a:pt x="139643" y="81063"/>
                  <a:pt x="139652" y="81315"/>
                  <a:pt x="139696" y="81696"/>
                </a:cubicBezTo>
                <a:cubicBezTo>
                  <a:pt x="139625" y="81717"/>
                  <a:pt x="139553" y="81737"/>
                  <a:pt x="139483" y="81756"/>
                </a:cubicBezTo>
                <a:cubicBezTo>
                  <a:pt x="138528" y="82008"/>
                  <a:pt x="137542" y="82072"/>
                  <a:pt x="136554" y="82129"/>
                </a:cubicBezTo>
                <a:cubicBezTo>
                  <a:pt x="136327" y="81884"/>
                  <a:pt x="136103" y="81659"/>
                  <a:pt x="135913" y="81490"/>
                </a:cubicBezTo>
                <a:cubicBezTo>
                  <a:pt x="135913" y="81490"/>
                  <a:pt x="135810" y="81833"/>
                  <a:pt x="135498" y="81960"/>
                </a:cubicBezTo>
                <a:lnTo>
                  <a:pt x="135413" y="81078"/>
                </a:lnTo>
                <a:cubicBezTo>
                  <a:pt x="135413" y="81078"/>
                  <a:pt x="132662" y="77750"/>
                  <a:pt x="130120" y="77750"/>
                </a:cubicBezTo>
                <a:cubicBezTo>
                  <a:pt x="130080" y="77750"/>
                  <a:pt x="130040" y="77751"/>
                  <a:pt x="130000" y="77753"/>
                </a:cubicBezTo>
                <a:cubicBezTo>
                  <a:pt x="130000" y="77753"/>
                  <a:pt x="129246" y="78341"/>
                  <a:pt x="128941" y="79975"/>
                </a:cubicBezTo>
                <a:cubicBezTo>
                  <a:pt x="129529" y="80306"/>
                  <a:pt x="130139" y="80594"/>
                  <a:pt x="130769" y="80837"/>
                </a:cubicBezTo>
                <a:cubicBezTo>
                  <a:pt x="130769" y="80839"/>
                  <a:pt x="130768" y="80840"/>
                  <a:pt x="130768" y="80842"/>
                </a:cubicBezTo>
                <a:cubicBezTo>
                  <a:pt x="130617" y="80824"/>
                  <a:pt x="129572" y="80690"/>
                  <a:pt x="129001" y="80388"/>
                </a:cubicBezTo>
                <a:cubicBezTo>
                  <a:pt x="129001" y="80388"/>
                  <a:pt x="128935" y="80747"/>
                  <a:pt x="128986" y="80984"/>
                </a:cubicBezTo>
                <a:cubicBezTo>
                  <a:pt x="128986" y="80984"/>
                  <a:pt x="129783" y="81322"/>
                  <a:pt x="130519" y="81565"/>
                </a:cubicBezTo>
                <a:cubicBezTo>
                  <a:pt x="130497" y="81623"/>
                  <a:pt x="130474" y="81683"/>
                  <a:pt x="130450" y="81745"/>
                </a:cubicBezTo>
                <a:cubicBezTo>
                  <a:pt x="129910" y="81708"/>
                  <a:pt x="129272" y="81642"/>
                  <a:pt x="128994" y="81524"/>
                </a:cubicBezTo>
                <a:lnTo>
                  <a:pt x="128994" y="81524"/>
                </a:lnTo>
                <a:cubicBezTo>
                  <a:pt x="129024" y="82120"/>
                  <a:pt x="129109" y="82712"/>
                  <a:pt x="129246" y="83293"/>
                </a:cubicBezTo>
                <a:cubicBezTo>
                  <a:pt x="129151" y="83321"/>
                  <a:pt x="129057" y="83355"/>
                  <a:pt x="128966" y="83397"/>
                </a:cubicBezTo>
                <a:cubicBezTo>
                  <a:pt x="128345" y="83687"/>
                  <a:pt x="127950" y="84302"/>
                  <a:pt x="127415" y="84729"/>
                </a:cubicBezTo>
                <a:cubicBezTo>
                  <a:pt x="127311" y="83410"/>
                  <a:pt x="127101" y="82331"/>
                  <a:pt x="126999" y="81911"/>
                </a:cubicBezTo>
                <a:cubicBezTo>
                  <a:pt x="126754" y="80898"/>
                  <a:pt x="125572" y="80061"/>
                  <a:pt x="125571" y="80061"/>
                </a:cubicBezTo>
                <a:lnTo>
                  <a:pt x="125571" y="80061"/>
                </a:lnTo>
                <a:cubicBezTo>
                  <a:pt x="125571" y="80061"/>
                  <a:pt x="126440" y="80871"/>
                  <a:pt x="126616" y="81814"/>
                </a:cubicBezTo>
                <a:cubicBezTo>
                  <a:pt x="126626" y="81865"/>
                  <a:pt x="126634" y="81916"/>
                  <a:pt x="126638" y="81967"/>
                </a:cubicBezTo>
                <a:cubicBezTo>
                  <a:pt x="126665" y="82225"/>
                  <a:pt x="126622" y="83603"/>
                  <a:pt x="126580" y="85184"/>
                </a:cubicBezTo>
                <a:cubicBezTo>
                  <a:pt x="126461" y="85227"/>
                  <a:pt x="126342" y="85266"/>
                  <a:pt x="126220" y="85301"/>
                </a:cubicBezTo>
                <a:cubicBezTo>
                  <a:pt x="126417" y="81883"/>
                  <a:pt x="125555" y="80406"/>
                  <a:pt x="125179" y="79933"/>
                </a:cubicBezTo>
                <a:cubicBezTo>
                  <a:pt x="125077" y="79806"/>
                  <a:pt x="125011" y="79751"/>
                  <a:pt x="125011" y="79751"/>
                </a:cubicBezTo>
                <a:lnTo>
                  <a:pt x="125011" y="79751"/>
                </a:lnTo>
                <a:cubicBezTo>
                  <a:pt x="124988" y="81821"/>
                  <a:pt x="125110" y="83888"/>
                  <a:pt x="125255" y="85557"/>
                </a:cubicBezTo>
                <a:cubicBezTo>
                  <a:pt x="125011" y="85624"/>
                  <a:pt x="124767" y="85697"/>
                  <a:pt x="124525" y="85774"/>
                </a:cubicBezTo>
                <a:cubicBezTo>
                  <a:pt x="124754" y="83277"/>
                  <a:pt x="123450" y="81809"/>
                  <a:pt x="122935" y="81333"/>
                </a:cubicBezTo>
                <a:cubicBezTo>
                  <a:pt x="122928" y="81319"/>
                  <a:pt x="122921" y="81306"/>
                  <a:pt x="122915" y="81291"/>
                </a:cubicBezTo>
                <a:lnTo>
                  <a:pt x="122915" y="81291"/>
                </a:lnTo>
                <a:cubicBezTo>
                  <a:pt x="122919" y="81304"/>
                  <a:pt x="122925" y="81316"/>
                  <a:pt x="122928" y="81329"/>
                </a:cubicBezTo>
                <a:cubicBezTo>
                  <a:pt x="122866" y="81269"/>
                  <a:pt x="122800" y="81214"/>
                  <a:pt x="122731" y="81162"/>
                </a:cubicBezTo>
                <a:lnTo>
                  <a:pt x="122731" y="81162"/>
                </a:lnTo>
                <a:cubicBezTo>
                  <a:pt x="123233" y="82378"/>
                  <a:pt x="123703" y="84557"/>
                  <a:pt x="123977" y="85962"/>
                </a:cubicBezTo>
                <a:cubicBezTo>
                  <a:pt x="123801" y="86026"/>
                  <a:pt x="123625" y="86092"/>
                  <a:pt x="123451" y="86162"/>
                </a:cubicBezTo>
                <a:cubicBezTo>
                  <a:pt x="122351" y="81821"/>
                  <a:pt x="120633" y="81064"/>
                  <a:pt x="120101" y="81064"/>
                </a:cubicBezTo>
                <a:cubicBezTo>
                  <a:pt x="120008" y="81064"/>
                  <a:pt x="119952" y="81087"/>
                  <a:pt x="119940" y="81118"/>
                </a:cubicBezTo>
                <a:cubicBezTo>
                  <a:pt x="119869" y="81304"/>
                  <a:pt x="122658" y="85220"/>
                  <a:pt x="123357" y="86199"/>
                </a:cubicBezTo>
                <a:lnTo>
                  <a:pt x="123343" y="86206"/>
                </a:lnTo>
                <a:cubicBezTo>
                  <a:pt x="123337" y="86199"/>
                  <a:pt x="123332" y="86192"/>
                  <a:pt x="123325" y="86187"/>
                </a:cubicBezTo>
                <a:lnTo>
                  <a:pt x="123298" y="86211"/>
                </a:lnTo>
                <a:lnTo>
                  <a:pt x="123305" y="86221"/>
                </a:lnTo>
                <a:lnTo>
                  <a:pt x="123304" y="86221"/>
                </a:lnTo>
                <a:cubicBezTo>
                  <a:pt x="122771" y="85706"/>
                  <a:pt x="121480" y="84656"/>
                  <a:pt x="119276" y="84026"/>
                </a:cubicBezTo>
                <a:cubicBezTo>
                  <a:pt x="118745" y="83875"/>
                  <a:pt x="118197" y="83784"/>
                  <a:pt x="117646" y="83781"/>
                </a:cubicBezTo>
                <a:cubicBezTo>
                  <a:pt x="117633" y="83781"/>
                  <a:pt x="117621" y="83781"/>
                  <a:pt x="117609" y="83781"/>
                </a:cubicBezTo>
                <a:cubicBezTo>
                  <a:pt x="117099" y="83781"/>
                  <a:pt x="116526" y="83849"/>
                  <a:pt x="116236" y="84117"/>
                </a:cubicBezTo>
                <a:cubicBezTo>
                  <a:pt x="116236" y="84117"/>
                  <a:pt x="120975" y="85340"/>
                  <a:pt x="123123" y="86298"/>
                </a:cubicBezTo>
                <a:cubicBezTo>
                  <a:pt x="122733" y="86463"/>
                  <a:pt x="122350" y="86647"/>
                  <a:pt x="121978" y="86846"/>
                </a:cubicBezTo>
                <a:cubicBezTo>
                  <a:pt x="120669" y="86605"/>
                  <a:pt x="118747" y="86418"/>
                  <a:pt x="115929" y="86418"/>
                </a:cubicBezTo>
                <a:cubicBezTo>
                  <a:pt x="115606" y="86418"/>
                  <a:pt x="115271" y="86421"/>
                  <a:pt x="114923" y="86426"/>
                </a:cubicBezTo>
                <a:cubicBezTo>
                  <a:pt x="114923" y="86426"/>
                  <a:pt x="114978" y="86440"/>
                  <a:pt x="115082" y="86466"/>
                </a:cubicBezTo>
                <a:cubicBezTo>
                  <a:pt x="115660" y="86609"/>
                  <a:pt x="117795" y="87113"/>
                  <a:pt x="120858" y="87523"/>
                </a:cubicBezTo>
                <a:cubicBezTo>
                  <a:pt x="120802" y="87562"/>
                  <a:pt x="120746" y="87600"/>
                  <a:pt x="120691" y="87640"/>
                </a:cubicBezTo>
                <a:cubicBezTo>
                  <a:pt x="120573" y="87595"/>
                  <a:pt x="120448" y="87569"/>
                  <a:pt x="120324" y="87569"/>
                </a:cubicBezTo>
                <a:cubicBezTo>
                  <a:pt x="120248" y="87569"/>
                  <a:pt x="120171" y="87579"/>
                  <a:pt x="120096" y="87600"/>
                </a:cubicBezTo>
                <a:cubicBezTo>
                  <a:pt x="119735" y="87702"/>
                  <a:pt x="119463" y="88110"/>
                  <a:pt x="119581" y="88466"/>
                </a:cubicBezTo>
                <a:cubicBezTo>
                  <a:pt x="119550" y="88452"/>
                  <a:pt x="119517" y="88446"/>
                  <a:pt x="119483" y="88446"/>
                </a:cubicBezTo>
                <a:cubicBezTo>
                  <a:pt x="119390" y="88446"/>
                  <a:pt x="119296" y="88496"/>
                  <a:pt x="119251" y="88579"/>
                </a:cubicBezTo>
                <a:cubicBezTo>
                  <a:pt x="119116" y="88686"/>
                  <a:pt x="118955" y="88738"/>
                  <a:pt x="118795" y="88738"/>
                </a:cubicBezTo>
                <a:cubicBezTo>
                  <a:pt x="118563" y="88738"/>
                  <a:pt x="118334" y="88629"/>
                  <a:pt x="118190" y="88424"/>
                </a:cubicBezTo>
                <a:cubicBezTo>
                  <a:pt x="118023" y="88427"/>
                  <a:pt x="117878" y="88539"/>
                  <a:pt x="117830" y="88701"/>
                </a:cubicBezTo>
                <a:cubicBezTo>
                  <a:pt x="117790" y="88509"/>
                  <a:pt x="117592" y="88389"/>
                  <a:pt x="117401" y="88389"/>
                </a:cubicBezTo>
                <a:cubicBezTo>
                  <a:pt x="117304" y="88389"/>
                  <a:pt x="117208" y="88420"/>
                  <a:pt x="117137" y="88489"/>
                </a:cubicBezTo>
                <a:cubicBezTo>
                  <a:pt x="117144" y="88268"/>
                  <a:pt x="117003" y="88051"/>
                  <a:pt x="116800" y="87965"/>
                </a:cubicBezTo>
                <a:cubicBezTo>
                  <a:pt x="116750" y="87944"/>
                  <a:pt x="116695" y="87935"/>
                  <a:pt x="116638" y="87935"/>
                </a:cubicBezTo>
                <a:cubicBezTo>
                  <a:pt x="116463" y="87935"/>
                  <a:pt x="116270" y="88024"/>
                  <a:pt x="116155" y="88144"/>
                </a:cubicBezTo>
                <a:cubicBezTo>
                  <a:pt x="116130" y="87936"/>
                  <a:pt x="115933" y="87764"/>
                  <a:pt x="115725" y="87764"/>
                </a:cubicBezTo>
                <a:cubicBezTo>
                  <a:pt x="115721" y="87764"/>
                  <a:pt x="115718" y="87764"/>
                  <a:pt x="115715" y="87764"/>
                </a:cubicBezTo>
                <a:cubicBezTo>
                  <a:pt x="115501" y="87769"/>
                  <a:pt x="115309" y="87954"/>
                  <a:pt x="115295" y="88166"/>
                </a:cubicBezTo>
                <a:cubicBezTo>
                  <a:pt x="115239" y="87983"/>
                  <a:pt x="115050" y="87852"/>
                  <a:pt x="114861" y="87852"/>
                </a:cubicBezTo>
                <a:cubicBezTo>
                  <a:pt x="114831" y="87852"/>
                  <a:pt x="114801" y="87856"/>
                  <a:pt x="114772" y="87862"/>
                </a:cubicBezTo>
                <a:cubicBezTo>
                  <a:pt x="114596" y="87902"/>
                  <a:pt x="114368" y="87963"/>
                  <a:pt x="114305" y="88100"/>
                </a:cubicBezTo>
                <a:cubicBezTo>
                  <a:pt x="114303" y="87888"/>
                  <a:pt x="114127" y="87677"/>
                  <a:pt x="113910" y="87665"/>
                </a:cubicBezTo>
                <a:cubicBezTo>
                  <a:pt x="113957" y="87543"/>
                  <a:pt x="113897" y="87390"/>
                  <a:pt x="113781" y="87332"/>
                </a:cubicBezTo>
                <a:cubicBezTo>
                  <a:pt x="113745" y="87313"/>
                  <a:pt x="113705" y="87305"/>
                  <a:pt x="113665" y="87305"/>
                </a:cubicBezTo>
                <a:cubicBezTo>
                  <a:pt x="113575" y="87305"/>
                  <a:pt x="113483" y="87349"/>
                  <a:pt x="113434" y="87424"/>
                </a:cubicBezTo>
                <a:cubicBezTo>
                  <a:pt x="113509" y="87260"/>
                  <a:pt x="113437" y="87044"/>
                  <a:pt x="113279" y="86957"/>
                </a:cubicBezTo>
                <a:cubicBezTo>
                  <a:pt x="113228" y="86928"/>
                  <a:pt x="113170" y="86915"/>
                  <a:pt x="113112" y="86915"/>
                </a:cubicBezTo>
                <a:cubicBezTo>
                  <a:pt x="112990" y="86915"/>
                  <a:pt x="112867" y="86973"/>
                  <a:pt x="112800" y="87075"/>
                </a:cubicBezTo>
                <a:cubicBezTo>
                  <a:pt x="112865" y="86935"/>
                  <a:pt x="112707" y="86778"/>
                  <a:pt x="112553" y="86778"/>
                </a:cubicBezTo>
                <a:cubicBezTo>
                  <a:pt x="112548" y="86778"/>
                  <a:pt x="112544" y="86778"/>
                  <a:pt x="112539" y="86779"/>
                </a:cubicBezTo>
                <a:cubicBezTo>
                  <a:pt x="112380" y="86789"/>
                  <a:pt x="112250" y="86902"/>
                  <a:pt x="112133" y="87011"/>
                </a:cubicBezTo>
                <a:cubicBezTo>
                  <a:pt x="112132" y="86837"/>
                  <a:pt x="111976" y="86680"/>
                  <a:pt x="111804" y="86676"/>
                </a:cubicBezTo>
                <a:cubicBezTo>
                  <a:pt x="111801" y="86676"/>
                  <a:pt x="111799" y="86676"/>
                  <a:pt x="111796" y="86676"/>
                </a:cubicBezTo>
                <a:cubicBezTo>
                  <a:pt x="111625" y="86676"/>
                  <a:pt x="111467" y="86824"/>
                  <a:pt x="111457" y="86995"/>
                </a:cubicBezTo>
                <a:cubicBezTo>
                  <a:pt x="111451" y="86813"/>
                  <a:pt x="111259" y="86695"/>
                  <a:pt x="111074" y="86695"/>
                </a:cubicBezTo>
                <a:cubicBezTo>
                  <a:pt x="111040" y="86695"/>
                  <a:pt x="111005" y="86699"/>
                  <a:pt x="110972" y="86708"/>
                </a:cubicBezTo>
                <a:cubicBezTo>
                  <a:pt x="110763" y="86764"/>
                  <a:pt x="110609" y="86937"/>
                  <a:pt x="110470" y="87103"/>
                </a:cubicBezTo>
                <a:cubicBezTo>
                  <a:pt x="110425" y="86923"/>
                  <a:pt x="110249" y="86786"/>
                  <a:pt x="110064" y="86786"/>
                </a:cubicBezTo>
                <a:cubicBezTo>
                  <a:pt x="110061" y="86786"/>
                  <a:pt x="110058" y="86786"/>
                  <a:pt x="110055" y="86786"/>
                </a:cubicBezTo>
                <a:cubicBezTo>
                  <a:pt x="109867" y="86790"/>
                  <a:pt x="109692" y="86936"/>
                  <a:pt x="109655" y="87119"/>
                </a:cubicBezTo>
                <a:cubicBezTo>
                  <a:pt x="109638" y="86995"/>
                  <a:pt x="109509" y="86922"/>
                  <a:pt x="109380" y="86922"/>
                </a:cubicBezTo>
                <a:cubicBezTo>
                  <a:pt x="109337" y="86922"/>
                  <a:pt x="109295" y="86930"/>
                  <a:pt x="109257" y="86947"/>
                </a:cubicBezTo>
                <a:cubicBezTo>
                  <a:pt x="109103" y="87013"/>
                  <a:pt x="109006" y="87165"/>
                  <a:pt x="108918" y="87307"/>
                </a:cubicBezTo>
                <a:cubicBezTo>
                  <a:pt x="108885" y="87135"/>
                  <a:pt x="108707" y="87022"/>
                  <a:pt x="108536" y="87022"/>
                </a:cubicBezTo>
                <a:cubicBezTo>
                  <a:pt x="108461" y="87022"/>
                  <a:pt x="108388" y="87043"/>
                  <a:pt x="108329" y="87090"/>
                </a:cubicBezTo>
                <a:cubicBezTo>
                  <a:pt x="108313" y="86868"/>
                  <a:pt x="108059" y="86628"/>
                  <a:pt x="107835" y="86628"/>
                </a:cubicBezTo>
                <a:cubicBezTo>
                  <a:pt x="107806" y="86628"/>
                  <a:pt x="107777" y="86632"/>
                  <a:pt x="107750" y="86640"/>
                </a:cubicBezTo>
                <a:cubicBezTo>
                  <a:pt x="107768" y="86447"/>
                  <a:pt x="107591" y="86262"/>
                  <a:pt x="107399" y="86262"/>
                </a:cubicBezTo>
                <a:cubicBezTo>
                  <a:pt x="107391" y="86262"/>
                  <a:pt x="107383" y="86263"/>
                  <a:pt x="107375" y="86263"/>
                </a:cubicBezTo>
                <a:lnTo>
                  <a:pt x="107301" y="86029"/>
                </a:lnTo>
                <a:cubicBezTo>
                  <a:pt x="106793" y="85800"/>
                  <a:pt x="106246" y="85684"/>
                  <a:pt x="105695" y="85684"/>
                </a:cubicBezTo>
                <a:cubicBezTo>
                  <a:pt x="105464" y="85684"/>
                  <a:pt x="105233" y="85705"/>
                  <a:pt x="105004" y="85746"/>
                </a:cubicBezTo>
                <a:cubicBezTo>
                  <a:pt x="104814" y="85781"/>
                  <a:pt x="104574" y="85917"/>
                  <a:pt x="104639" y="86100"/>
                </a:cubicBezTo>
                <a:cubicBezTo>
                  <a:pt x="104593" y="86001"/>
                  <a:pt x="104484" y="85940"/>
                  <a:pt x="104376" y="85940"/>
                </a:cubicBezTo>
                <a:cubicBezTo>
                  <a:pt x="104333" y="85940"/>
                  <a:pt x="104291" y="85950"/>
                  <a:pt x="104253" y="85970"/>
                </a:cubicBezTo>
                <a:cubicBezTo>
                  <a:pt x="104118" y="86042"/>
                  <a:pt x="104067" y="86233"/>
                  <a:pt x="104147" y="86363"/>
                </a:cubicBezTo>
                <a:cubicBezTo>
                  <a:pt x="104089" y="86306"/>
                  <a:pt x="104017" y="86281"/>
                  <a:pt x="103942" y="86281"/>
                </a:cubicBezTo>
                <a:cubicBezTo>
                  <a:pt x="103711" y="86281"/>
                  <a:pt x="103455" y="86518"/>
                  <a:pt x="103540" y="86753"/>
                </a:cubicBezTo>
                <a:lnTo>
                  <a:pt x="103540" y="86753"/>
                </a:lnTo>
                <a:cubicBezTo>
                  <a:pt x="103497" y="86643"/>
                  <a:pt x="103383" y="86590"/>
                  <a:pt x="103265" y="86590"/>
                </a:cubicBezTo>
                <a:cubicBezTo>
                  <a:pt x="103164" y="86590"/>
                  <a:pt x="103061" y="86628"/>
                  <a:pt x="102993" y="86703"/>
                </a:cubicBezTo>
                <a:cubicBezTo>
                  <a:pt x="102846" y="86869"/>
                  <a:pt x="102853" y="87125"/>
                  <a:pt x="102931" y="87333"/>
                </a:cubicBezTo>
                <a:cubicBezTo>
                  <a:pt x="102809" y="87230"/>
                  <a:pt x="102650" y="87178"/>
                  <a:pt x="102490" y="87178"/>
                </a:cubicBezTo>
                <a:cubicBezTo>
                  <a:pt x="102364" y="87178"/>
                  <a:pt x="102237" y="87211"/>
                  <a:pt x="102130" y="87280"/>
                </a:cubicBezTo>
                <a:cubicBezTo>
                  <a:pt x="101886" y="87433"/>
                  <a:pt x="101763" y="87750"/>
                  <a:pt x="101836" y="88027"/>
                </a:cubicBezTo>
                <a:cubicBezTo>
                  <a:pt x="101791" y="87979"/>
                  <a:pt x="101730" y="87957"/>
                  <a:pt x="101666" y="87957"/>
                </a:cubicBezTo>
                <a:cubicBezTo>
                  <a:pt x="101540" y="87957"/>
                  <a:pt x="101406" y="88042"/>
                  <a:pt x="101393" y="88172"/>
                </a:cubicBezTo>
                <a:cubicBezTo>
                  <a:pt x="101299" y="88105"/>
                  <a:pt x="101187" y="88074"/>
                  <a:pt x="101073" y="88074"/>
                </a:cubicBezTo>
                <a:cubicBezTo>
                  <a:pt x="100839" y="88074"/>
                  <a:pt x="100600" y="88204"/>
                  <a:pt x="100507" y="88422"/>
                </a:cubicBezTo>
                <a:cubicBezTo>
                  <a:pt x="100436" y="88231"/>
                  <a:pt x="100231" y="88129"/>
                  <a:pt x="100030" y="88129"/>
                </a:cubicBezTo>
                <a:cubicBezTo>
                  <a:pt x="99862" y="88129"/>
                  <a:pt x="99696" y="88199"/>
                  <a:pt x="99611" y="88347"/>
                </a:cubicBezTo>
                <a:cubicBezTo>
                  <a:pt x="99622" y="88161"/>
                  <a:pt x="99431" y="88019"/>
                  <a:pt x="99254" y="88019"/>
                </a:cubicBezTo>
                <a:cubicBezTo>
                  <a:pt x="99183" y="88019"/>
                  <a:pt x="99115" y="88041"/>
                  <a:pt x="99062" y="88091"/>
                </a:cubicBezTo>
                <a:cubicBezTo>
                  <a:pt x="99087" y="87971"/>
                  <a:pt x="98957" y="87883"/>
                  <a:pt x="98841" y="87883"/>
                </a:cubicBezTo>
                <a:cubicBezTo>
                  <a:pt x="98777" y="87883"/>
                  <a:pt x="98717" y="87910"/>
                  <a:pt x="98689" y="87972"/>
                </a:cubicBezTo>
                <a:cubicBezTo>
                  <a:pt x="98671" y="87934"/>
                  <a:pt x="98625" y="87922"/>
                  <a:pt x="98569" y="87922"/>
                </a:cubicBezTo>
                <a:cubicBezTo>
                  <a:pt x="98490" y="87922"/>
                  <a:pt x="98393" y="87946"/>
                  <a:pt x="98333" y="87952"/>
                </a:cubicBezTo>
                <a:cubicBezTo>
                  <a:pt x="98055" y="87534"/>
                  <a:pt x="97556" y="87336"/>
                  <a:pt x="97047" y="87336"/>
                </a:cubicBezTo>
                <a:cubicBezTo>
                  <a:pt x="96769" y="87336"/>
                  <a:pt x="96488" y="87395"/>
                  <a:pt x="96238" y="87510"/>
                </a:cubicBezTo>
                <a:cubicBezTo>
                  <a:pt x="96365" y="87166"/>
                  <a:pt x="96144" y="86735"/>
                  <a:pt x="95789" y="86639"/>
                </a:cubicBezTo>
                <a:cubicBezTo>
                  <a:pt x="95738" y="86626"/>
                  <a:pt x="95687" y="86619"/>
                  <a:pt x="95636" y="86619"/>
                </a:cubicBezTo>
                <a:cubicBezTo>
                  <a:pt x="95325" y="86619"/>
                  <a:pt x="95017" y="86855"/>
                  <a:pt x="94962" y="87166"/>
                </a:cubicBezTo>
                <a:cubicBezTo>
                  <a:pt x="94681" y="86808"/>
                  <a:pt x="94225" y="86621"/>
                  <a:pt x="93773" y="86621"/>
                </a:cubicBezTo>
                <a:cubicBezTo>
                  <a:pt x="93425" y="86621"/>
                  <a:pt x="93079" y="86731"/>
                  <a:pt x="92815" y="86960"/>
                </a:cubicBezTo>
                <a:cubicBezTo>
                  <a:pt x="92734" y="86933"/>
                  <a:pt x="92649" y="86919"/>
                  <a:pt x="92564" y="86919"/>
                </a:cubicBezTo>
                <a:cubicBezTo>
                  <a:pt x="92312" y="86919"/>
                  <a:pt x="92058" y="87034"/>
                  <a:pt x="91902" y="87233"/>
                </a:cubicBezTo>
                <a:cubicBezTo>
                  <a:pt x="91790" y="86937"/>
                  <a:pt x="91480" y="86730"/>
                  <a:pt x="91165" y="86730"/>
                </a:cubicBezTo>
                <a:cubicBezTo>
                  <a:pt x="91142" y="86730"/>
                  <a:pt x="91119" y="86731"/>
                  <a:pt x="91096" y="86733"/>
                </a:cubicBezTo>
                <a:cubicBezTo>
                  <a:pt x="90757" y="86768"/>
                  <a:pt x="90460" y="87048"/>
                  <a:pt x="90404" y="87385"/>
                </a:cubicBezTo>
                <a:cubicBezTo>
                  <a:pt x="89483" y="87167"/>
                  <a:pt x="88550" y="87001"/>
                  <a:pt x="87610" y="86887"/>
                </a:cubicBezTo>
                <a:cubicBezTo>
                  <a:pt x="87504" y="86874"/>
                  <a:pt x="87392" y="86863"/>
                  <a:pt x="87283" y="86863"/>
                </a:cubicBezTo>
                <a:cubicBezTo>
                  <a:pt x="87097" y="86863"/>
                  <a:pt x="86916" y="86895"/>
                  <a:pt x="86771" y="87004"/>
                </a:cubicBezTo>
                <a:cubicBezTo>
                  <a:pt x="86736" y="86802"/>
                  <a:pt x="86527" y="86679"/>
                  <a:pt x="86327" y="86679"/>
                </a:cubicBezTo>
                <a:cubicBezTo>
                  <a:pt x="86209" y="86679"/>
                  <a:pt x="86094" y="86722"/>
                  <a:pt x="86020" y="86817"/>
                </a:cubicBezTo>
                <a:lnTo>
                  <a:pt x="81243" y="86707"/>
                </a:lnTo>
                <a:cubicBezTo>
                  <a:pt x="81176" y="86622"/>
                  <a:pt x="81078" y="86587"/>
                  <a:pt x="80973" y="86587"/>
                </a:cubicBezTo>
                <a:cubicBezTo>
                  <a:pt x="80833" y="86587"/>
                  <a:pt x="80680" y="86649"/>
                  <a:pt x="80567" y="86737"/>
                </a:cubicBezTo>
                <a:cubicBezTo>
                  <a:pt x="80369" y="86890"/>
                  <a:pt x="80211" y="87109"/>
                  <a:pt x="79973" y="87189"/>
                </a:cubicBezTo>
                <a:cubicBezTo>
                  <a:pt x="79905" y="87212"/>
                  <a:pt x="79838" y="87222"/>
                  <a:pt x="79771" y="87222"/>
                </a:cubicBezTo>
                <a:cubicBezTo>
                  <a:pt x="79432" y="87222"/>
                  <a:pt x="79102" y="86962"/>
                  <a:pt x="78793" y="86773"/>
                </a:cubicBezTo>
                <a:cubicBezTo>
                  <a:pt x="78783" y="86766"/>
                  <a:pt x="78772" y="86762"/>
                  <a:pt x="78762" y="86755"/>
                </a:cubicBezTo>
                <a:lnTo>
                  <a:pt x="79885" y="85462"/>
                </a:lnTo>
                <a:lnTo>
                  <a:pt x="79885" y="85462"/>
                </a:lnTo>
                <a:cubicBezTo>
                  <a:pt x="79884" y="85462"/>
                  <a:pt x="79376" y="85903"/>
                  <a:pt x="78484" y="86615"/>
                </a:cubicBezTo>
                <a:cubicBezTo>
                  <a:pt x="78135" y="86463"/>
                  <a:pt x="77756" y="86390"/>
                  <a:pt x="77374" y="86390"/>
                </a:cubicBezTo>
                <a:cubicBezTo>
                  <a:pt x="76492" y="86390"/>
                  <a:pt x="75603" y="86781"/>
                  <a:pt x="75075" y="87494"/>
                </a:cubicBezTo>
                <a:cubicBezTo>
                  <a:pt x="75009" y="87343"/>
                  <a:pt x="74903" y="87212"/>
                  <a:pt x="74767" y="87117"/>
                </a:cubicBezTo>
                <a:cubicBezTo>
                  <a:pt x="76429" y="84261"/>
                  <a:pt x="77370" y="81481"/>
                  <a:pt x="77370" y="81481"/>
                </a:cubicBezTo>
                <a:lnTo>
                  <a:pt x="77370" y="81481"/>
                </a:lnTo>
                <a:cubicBezTo>
                  <a:pt x="76478" y="82924"/>
                  <a:pt x="75877" y="83312"/>
                  <a:pt x="73665" y="86167"/>
                </a:cubicBezTo>
                <a:cubicBezTo>
                  <a:pt x="73432" y="86469"/>
                  <a:pt x="73216" y="86771"/>
                  <a:pt x="73016" y="87069"/>
                </a:cubicBezTo>
                <a:cubicBezTo>
                  <a:pt x="72651" y="87205"/>
                  <a:pt x="72296" y="87375"/>
                  <a:pt x="71918" y="87470"/>
                </a:cubicBezTo>
                <a:cubicBezTo>
                  <a:pt x="71916" y="87468"/>
                  <a:pt x="71914" y="87466"/>
                  <a:pt x="71913" y="87464"/>
                </a:cubicBezTo>
                <a:cubicBezTo>
                  <a:pt x="74016" y="82932"/>
                  <a:pt x="73743" y="79001"/>
                  <a:pt x="73743" y="78999"/>
                </a:cubicBezTo>
                <a:lnTo>
                  <a:pt x="73743" y="78999"/>
                </a:lnTo>
                <a:cubicBezTo>
                  <a:pt x="73769" y="79647"/>
                  <a:pt x="72781" y="81442"/>
                  <a:pt x="71645" y="84303"/>
                </a:cubicBezTo>
                <a:cubicBezTo>
                  <a:pt x="71272" y="85240"/>
                  <a:pt x="70976" y="86241"/>
                  <a:pt x="70745" y="87163"/>
                </a:cubicBezTo>
                <a:lnTo>
                  <a:pt x="70005" y="86739"/>
                </a:lnTo>
                <a:cubicBezTo>
                  <a:pt x="70440" y="84167"/>
                  <a:pt x="69993" y="81275"/>
                  <a:pt x="69834" y="80514"/>
                </a:cubicBezTo>
                <a:cubicBezTo>
                  <a:pt x="69619" y="79495"/>
                  <a:pt x="68462" y="78623"/>
                  <a:pt x="68461" y="78623"/>
                </a:cubicBezTo>
                <a:lnTo>
                  <a:pt x="68461" y="78623"/>
                </a:lnTo>
                <a:cubicBezTo>
                  <a:pt x="68462" y="78623"/>
                  <a:pt x="69306" y="79459"/>
                  <a:pt x="69453" y="80408"/>
                </a:cubicBezTo>
                <a:cubicBezTo>
                  <a:pt x="69461" y="80459"/>
                  <a:pt x="69468" y="80510"/>
                  <a:pt x="69471" y="80560"/>
                </a:cubicBezTo>
                <a:cubicBezTo>
                  <a:pt x="69498" y="80920"/>
                  <a:pt x="69326" y="83429"/>
                  <a:pt x="69217" y="85647"/>
                </a:cubicBezTo>
                <a:cubicBezTo>
                  <a:pt x="69038" y="85693"/>
                  <a:pt x="68868" y="85731"/>
                  <a:pt x="68702" y="85766"/>
                </a:cubicBezTo>
                <a:cubicBezTo>
                  <a:pt x="69541" y="81002"/>
                  <a:pt x="68496" y="79048"/>
                  <a:pt x="68073" y="78484"/>
                </a:cubicBezTo>
                <a:cubicBezTo>
                  <a:pt x="67975" y="78353"/>
                  <a:pt x="67911" y="78297"/>
                  <a:pt x="67911" y="78297"/>
                </a:cubicBezTo>
                <a:cubicBezTo>
                  <a:pt x="67863" y="79461"/>
                  <a:pt x="67862" y="80627"/>
                  <a:pt x="67886" y="81720"/>
                </a:cubicBezTo>
                <a:cubicBezTo>
                  <a:pt x="67670" y="81834"/>
                  <a:pt x="67406" y="81958"/>
                  <a:pt x="67101" y="82095"/>
                </a:cubicBezTo>
                <a:cubicBezTo>
                  <a:pt x="66776" y="80903"/>
                  <a:pt x="66118" y="80140"/>
                  <a:pt x="65789" y="79817"/>
                </a:cubicBezTo>
                <a:cubicBezTo>
                  <a:pt x="65782" y="79803"/>
                  <a:pt x="65776" y="79789"/>
                  <a:pt x="65770" y="79774"/>
                </a:cubicBezTo>
                <a:lnTo>
                  <a:pt x="65770" y="79774"/>
                </a:lnTo>
                <a:cubicBezTo>
                  <a:pt x="65774" y="79786"/>
                  <a:pt x="65779" y="79800"/>
                  <a:pt x="65783" y="79812"/>
                </a:cubicBezTo>
                <a:cubicBezTo>
                  <a:pt x="65666" y="79697"/>
                  <a:pt x="65592" y="79639"/>
                  <a:pt x="65592" y="79639"/>
                </a:cubicBezTo>
                <a:lnTo>
                  <a:pt x="65592" y="79639"/>
                </a:lnTo>
                <a:cubicBezTo>
                  <a:pt x="65864" y="80359"/>
                  <a:pt x="66116" y="81410"/>
                  <a:pt x="66324" y="82439"/>
                </a:cubicBezTo>
                <a:cubicBezTo>
                  <a:pt x="66104" y="82537"/>
                  <a:pt x="65870" y="82638"/>
                  <a:pt x="65624" y="82747"/>
                </a:cubicBezTo>
                <a:cubicBezTo>
                  <a:pt x="65200" y="81558"/>
                  <a:pt x="64721" y="80784"/>
                  <a:pt x="64281" y="80287"/>
                </a:cubicBezTo>
                <a:cubicBezTo>
                  <a:pt x="64432" y="80063"/>
                  <a:pt x="64547" y="79880"/>
                  <a:pt x="64620" y="79758"/>
                </a:cubicBezTo>
                <a:cubicBezTo>
                  <a:pt x="65152" y="78862"/>
                  <a:pt x="64888" y="77437"/>
                  <a:pt x="64888" y="77436"/>
                </a:cubicBezTo>
                <a:lnTo>
                  <a:pt x="64888" y="77436"/>
                </a:lnTo>
                <a:cubicBezTo>
                  <a:pt x="64888" y="77437"/>
                  <a:pt x="64945" y="78624"/>
                  <a:pt x="64412" y="79421"/>
                </a:cubicBezTo>
                <a:cubicBezTo>
                  <a:pt x="64383" y="79465"/>
                  <a:pt x="64353" y="79507"/>
                  <a:pt x="64322" y="79546"/>
                </a:cubicBezTo>
                <a:cubicBezTo>
                  <a:pt x="64270" y="79611"/>
                  <a:pt x="64134" y="79752"/>
                  <a:pt x="63939" y="79947"/>
                </a:cubicBezTo>
                <a:cubicBezTo>
                  <a:pt x="63810" y="79834"/>
                  <a:pt x="63670" y="79733"/>
                  <a:pt x="63522" y="79648"/>
                </a:cubicBezTo>
                <a:cubicBezTo>
                  <a:pt x="64449" y="78383"/>
                  <a:pt x="64655" y="77481"/>
                  <a:pt x="64696" y="77070"/>
                </a:cubicBezTo>
                <a:cubicBezTo>
                  <a:pt x="64713" y="76908"/>
                  <a:pt x="64704" y="76823"/>
                  <a:pt x="64704" y="76823"/>
                </a:cubicBezTo>
                <a:lnTo>
                  <a:pt x="64704" y="76823"/>
                </a:lnTo>
                <a:cubicBezTo>
                  <a:pt x="62859" y="78673"/>
                  <a:pt x="61185" y="80680"/>
                  <a:pt x="60055" y="82105"/>
                </a:cubicBezTo>
                <a:cubicBezTo>
                  <a:pt x="59647" y="82122"/>
                  <a:pt x="59244" y="82197"/>
                  <a:pt x="59011" y="82399"/>
                </a:cubicBezTo>
                <a:cubicBezTo>
                  <a:pt x="59011" y="82399"/>
                  <a:pt x="59260" y="82471"/>
                  <a:pt x="59670" y="82595"/>
                </a:cubicBezTo>
                <a:cubicBezTo>
                  <a:pt x="59221" y="83171"/>
                  <a:pt x="58891" y="83611"/>
                  <a:pt x="58720" y="83845"/>
                </a:cubicBezTo>
                <a:lnTo>
                  <a:pt x="58703" y="83861"/>
                </a:lnTo>
                <a:cubicBezTo>
                  <a:pt x="58713" y="83784"/>
                  <a:pt x="58724" y="83707"/>
                  <a:pt x="58734" y="83628"/>
                </a:cubicBezTo>
                <a:cubicBezTo>
                  <a:pt x="58811" y="82967"/>
                  <a:pt x="58875" y="82304"/>
                  <a:pt x="58925" y="81641"/>
                </a:cubicBezTo>
                <a:cubicBezTo>
                  <a:pt x="62021" y="79921"/>
                  <a:pt x="62156" y="77334"/>
                  <a:pt x="62113" y="76506"/>
                </a:cubicBezTo>
                <a:cubicBezTo>
                  <a:pt x="62118" y="76492"/>
                  <a:pt x="62123" y="76477"/>
                  <a:pt x="62128" y="76462"/>
                </a:cubicBezTo>
                <a:lnTo>
                  <a:pt x="62128" y="76462"/>
                </a:lnTo>
                <a:cubicBezTo>
                  <a:pt x="62123" y="76474"/>
                  <a:pt x="62117" y="76487"/>
                  <a:pt x="62113" y="76499"/>
                </a:cubicBezTo>
                <a:cubicBezTo>
                  <a:pt x="62108" y="76412"/>
                  <a:pt x="62101" y="76327"/>
                  <a:pt x="62087" y="76242"/>
                </a:cubicBezTo>
                <a:cubicBezTo>
                  <a:pt x="61404" y="77946"/>
                  <a:pt x="59365" y="80955"/>
                  <a:pt x="58949" y="81560"/>
                </a:cubicBezTo>
                <a:cubicBezTo>
                  <a:pt x="58941" y="81571"/>
                  <a:pt x="58935" y="81581"/>
                  <a:pt x="58928" y="81591"/>
                </a:cubicBezTo>
                <a:cubicBezTo>
                  <a:pt x="58953" y="81238"/>
                  <a:pt x="58976" y="80887"/>
                  <a:pt x="58991" y="80534"/>
                </a:cubicBezTo>
                <a:cubicBezTo>
                  <a:pt x="61716" y="75950"/>
                  <a:pt x="60400" y="74258"/>
                  <a:pt x="60139" y="74258"/>
                </a:cubicBezTo>
                <a:cubicBezTo>
                  <a:pt x="60132" y="74258"/>
                  <a:pt x="60126" y="74259"/>
                  <a:pt x="60120" y="74262"/>
                </a:cubicBezTo>
                <a:cubicBezTo>
                  <a:pt x="59931" y="74349"/>
                  <a:pt x="59128" y="79566"/>
                  <a:pt x="58997" y="80434"/>
                </a:cubicBezTo>
                <a:cubicBezTo>
                  <a:pt x="58999" y="80375"/>
                  <a:pt x="59003" y="80314"/>
                  <a:pt x="59005" y="80254"/>
                </a:cubicBezTo>
                <a:lnTo>
                  <a:pt x="58968" y="80253"/>
                </a:lnTo>
                <a:cubicBezTo>
                  <a:pt x="58968" y="80260"/>
                  <a:pt x="58967" y="80265"/>
                  <a:pt x="58966" y="80272"/>
                </a:cubicBezTo>
                <a:cubicBezTo>
                  <a:pt x="58945" y="79535"/>
                  <a:pt x="58755" y="77878"/>
                  <a:pt x="57613" y="75881"/>
                </a:cubicBezTo>
                <a:cubicBezTo>
                  <a:pt x="57339" y="75402"/>
                  <a:pt x="57010" y="74955"/>
                  <a:pt x="56618" y="74567"/>
                </a:cubicBezTo>
                <a:cubicBezTo>
                  <a:pt x="56249" y="74202"/>
                  <a:pt x="55779" y="73835"/>
                  <a:pt x="55374" y="73823"/>
                </a:cubicBezTo>
                <a:lnTo>
                  <a:pt x="55374" y="73823"/>
                </a:lnTo>
                <a:cubicBezTo>
                  <a:pt x="55374" y="73823"/>
                  <a:pt x="58267" y="78591"/>
                  <a:pt x="58935" y="80606"/>
                </a:cubicBezTo>
                <a:cubicBezTo>
                  <a:pt x="58888" y="81102"/>
                  <a:pt x="58833" y="81598"/>
                  <a:pt x="58769" y="82092"/>
                </a:cubicBezTo>
                <a:cubicBezTo>
                  <a:pt x="58608" y="81299"/>
                  <a:pt x="57676" y="79156"/>
                  <a:pt x="52822" y="74559"/>
                </a:cubicBezTo>
                <a:lnTo>
                  <a:pt x="52822" y="74559"/>
                </a:lnTo>
                <a:cubicBezTo>
                  <a:pt x="52822" y="74559"/>
                  <a:pt x="52851" y="74609"/>
                  <a:pt x="52908" y="74699"/>
                </a:cubicBezTo>
                <a:cubicBezTo>
                  <a:pt x="53337" y="75393"/>
                  <a:pt x="55391" y="78617"/>
                  <a:pt x="58726" y="82403"/>
                </a:cubicBezTo>
                <a:cubicBezTo>
                  <a:pt x="58670" y="82804"/>
                  <a:pt x="58611" y="83203"/>
                  <a:pt x="58548" y="83603"/>
                </a:cubicBezTo>
                <a:cubicBezTo>
                  <a:pt x="58524" y="83746"/>
                  <a:pt x="58499" y="83890"/>
                  <a:pt x="58476" y="84035"/>
                </a:cubicBezTo>
                <a:cubicBezTo>
                  <a:pt x="56062" y="79652"/>
                  <a:pt x="50426" y="76921"/>
                  <a:pt x="50425" y="76921"/>
                </a:cubicBezTo>
                <a:lnTo>
                  <a:pt x="50425" y="76921"/>
                </a:lnTo>
                <a:cubicBezTo>
                  <a:pt x="50425" y="76921"/>
                  <a:pt x="55503" y="82113"/>
                  <a:pt x="58460" y="84122"/>
                </a:cubicBezTo>
                <a:cubicBezTo>
                  <a:pt x="58429" y="84310"/>
                  <a:pt x="58394" y="84497"/>
                  <a:pt x="58360" y="84684"/>
                </a:cubicBezTo>
                <a:cubicBezTo>
                  <a:pt x="58122" y="84679"/>
                  <a:pt x="57881" y="84673"/>
                  <a:pt x="57630" y="84670"/>
                </a:cubicBezTo>
                <a:lnTo>
                  <a:pt x="57630" y="84670"/>
                </a:lnTo>
                <a:cubicBezTo>
                  <a:pt x="57630" y="84670"/>
                  <a:pt x="57685" y="84686"/>
                  <a:pt x="57788" y="84714"/>
                </a:cubicBezTo>
                <a:cubicBezTo>
                  <a:pt x="57905" y="84747"/>
                  <a:pt x="58088" y="84797"/>
                  <a:pt x="58329" y="84860"/>
                </a:cubicBezTo>
                <a:cubicBezTo>
                  <a:pt x="58263" y="85208"/>
                  <a:pt x="58197" y="85557"/>
                  <a:pt x="58124" y="85903"/>
                </a:cubicBezTo>
                <a:cubicBezTo>
                  <a:pt x="56762" y="82788"/>
                  <a:pt x="50270" y="80135"/>
                  <a:pt x="48890" y="79601"/>
                </a:cubicBezTo>
                <a:cubicBezTo>
                  <a:pt x="48868" y="79564"/>
                  <a:pt x="48842" y="79530"/>
                  <a:pt x="48812" y="79500"/>
                </a:cubicBezTo>
                <a:cubicBezTo>
                  <a:pt x="48713" y="79400"/>
                  <a:pt x="48569" y="79349"/>
                  <a:pt x="48428" y="79349"/>
                </a:cubicBezTo>
                <a:cubicBezTo>
                  <a:pt x="48256" y="79349"/>
                  <a:pt x="48089" y="79425"/>
                  <a:pt x="48014" y="79580"/>
                </a:cubicBezTo>
                <a:cubicBezTo>
                  <a:pt x="48045" y="79334"/>
                  <a:pt x="47674" y="79281"/>
                  <a:pt x="47496" y="79108"/>
                </a:cubicBezTo>
                <a:cubicBezTo>
                  <a:pt x="47435" y="79049"/>
                  <a:pt x="47395" y="78968"/>
                  <a:pt x="47335" y="78906"/>
                </a:cubicBezTo>
                <a:cubicBezTo>
                  <a:pt x="47233" y="78802"/>
                  <a:pt x="47078" y="78728"/>
                  <a:pt x="46945" y="78728"/>
                </a:cubicBezTo>
                <a:cubicBezTo>
                  <a:pt x="46866" y="78728"/>
                  <a:pt x="46795" y="78754"/>
                  <a:pt x="46746" y="78813"/>
                </a:cubicBezTo>
                <a:lnTo>
                  <a:pt x="46746" y="78813"/>
                </a:lnTo>
                <a:cubicBezTo>
                  <a:pt x="46881" y="78548"/>
                  <a:pt x="46665" y="78153"/>
                  <a:pt x="46357" y="78153"/>
                </a:cubicBezTo>
                <a:cubicBezTo>
                  <a:pt x="46373" y="77983"/>
                  <a:pt x="46332" y="77812"/>
                  <a:pt x="46243" y="77668"/>
                </a:cubicBezTo>
                <a:lnTo>
                  <a:pt x="46067" y="77773"/>
                </a:lnTo>
                <a:cubicBezTo>
                  <a:pt x="46072" y="77620"/>
                  <a:pt x="46029" y="77455"/>
                  <a:pt x="45909" y="77363"/>
                </a:cubicBezTo>
                <a:cubicBezTo>
                  <a:pt x="45861" y="77327"/>
                  <a:pt x="45800" y="77309"/>
                  <a:pt x="45740" y="77309"/>
                </a:cubicBezTo>
                <a:cubicBezTo>
                  <a:pt x="45647" y="77309"/>
                  <a:pt x="45557" y="77351"/>
                  <a:pt x="45522" y="77436"/>
                </a:cubicBezTo>
                <a:cubicBezTo>
                  <a:pt x="45479" y="77300"/>
                  <a:pt x="45335" y="77211"/>
                  <a:pt x="45194" y="77211"/>
                </a:cubicBezTo>
                <a:cubicBezTo>
                  <a:pt x="45144" y="77211"/>
                  <a:pt x="45095" y="77222"/>
                  <a:pt x="45051" y="77246"/>
                </a:cubicBezTo>
                <a:cubicBezTo>
                  <a:pt x="44892" y="77333"/>
                  <a:pt x="44839" y="77564"/>
                  <a:pt x="44933" y="77715"/>
                </a:cubicBezTo>
                <a:lnTo>
                  <a:pt x="44933" y="77715"/>
                </a:lnTo>
                <a:cubicBezTo>
                  <a:pt x="44879" y="77652"/>
                  <a:pt x="44795" y="77621"/>
                  <a:pt x="44709" y="77621"/>
                </a:cubicBezTo>
                <a:cubicBezTo>
                  <a:pt x="44626" y="77621"/>
                  <a:pt x="44542" y="77649"/>
                  <a:pt x="44481" y="77704"/>
                </a:cubicBezTo>
                <a:cubicBezTo>
                  <a:pt x="44397" y="77780"/>
                  <a:pt x="44353" y="77889"/>
                  <a:pt x="44343" y="78003"/>
                </a:cubicBezTo>
                <a:cubicBezTo>
                  <a:pt x="44338" y="77932"/>
                  <a:pt x="44331" y="77860"/>
                  <a:pt x="44325" y="77789"/>
                </a:cubicBezTo>
                <a:cubicBezTo>
                  <a:pt x="44298" y="77785"/>
                  <a:pt x="44271" y="77783"/>
                  <a:pt x="44244" y="77783"/>
                </a:cubicBezTo>
                <a:cubicBezTo>
                  <a:pt x="44150" y="77783"/>
                  <a:pt x="44057" y="77809"/>
                  <a:pt x="43976" y="77860"/>
                </a:cubicBezTo>
                <a:cubicBezTo>
                  <a:pt x="44077" y="77651"/>
                  <a:pt x="44074" y="77408"/>
                  <a:pt x="43969" y="77201"/>
                </a:cubicBezTo>
                <a:cubicBezTo>
                  <a:pt x="43947" y="77158"/>
                  <a:pt x="43915" y="77114"/>
                  <a:pt x="43868" y="77102"/>
                </a:cubicBezTo>
                <a:cubicBezTo>
                  <a:pt x="43863" y="77102"/>
                  <a:pt x="43859" y="77101"/>
                  <a:pt x="43854" y="77101"/>
                </a:cubicBezTo>
                <a:cubicBezTo>
                  <a:pt x="43819" y="77101"/>
                  <a:pt x="43782" y="77129"/>
                  <a:pt x="43779" y="77161"/>
                </a:cubicBezTo>
                <a:lnTo>
                  <a:pt x="43779" y="77161"/>
                </a:lnTo>
                <a:cubicBezTo>
                  <a:pt x="43751" y="76990"/>
                  <a:pt x="43713" y="76811"/>
                  <a:pt x="43587" y="76694"/>
                </a:cubicBezTo>
                <a:cubicBezTo>
                  <a:pt x="43531" y="76643"/>
                  <a:pt x="43451" y="76617"/>
                  <a:pt x="43375" y="76617"/>
                </a:cubicBezTo>
                <a:cubicBezTo>
                  <a:pt x="43270" y="76617"/>
                  <a:pt x="43171" y="76666"/>
                  <a:pt x="43142" y="76765"/>
                </a:cubicBezTo>
                <a:cubicBezTo>
                  <a:pt x="43052" y="76654"/>
                  <a:pt x="42902" y="76600"/>
                  <a:pt x="42755" y="76600"/>
                </a:cubicBezTo>
                <a:cubicBezTo>
                  <a:pt x="42549" y="76600"/>
                  <a:pt x="42349" y="76705"/>
                  <a:pt x="42324" y="76905"/>
                </a:cubicBezTo>
                <a:cubicBezTo>
                  <a:pt x="41901" y="76260"/>
                  <a:pt x="41127" y="75888"/>
                  <a:pt x="40361" y="75888"/>
                </a:cubicBezTo>
                <a:cubicBezTo>
                  <a:pt x="40034" y="75888"/>
                  <a:pt x="39708" y="75956"/>
                  <a:pt x="39412" y="76099"/>
                </a:cubicBezTo>
                <a:cubicBezTo>
                  <a:pt x="39351" y="76052"/>
                  <a:pt x="39277" y="76031"/>
                  <a:pt x="39201" y="76031"/>
                </a:cubicBezTo>
                <a:cubicBezTo>
                  <a:pt x="39013" y="76031"/>
                  <a:pt x="38817" y="76164"/>
                  <a:pt x="38793" y="76356"/>
                </a:cubicBezTo>
                <a:cubicBezTo>
                  <a:pt x="38720" y="76296"/>
                  <a:pt x="38630" y="76269"/>
                  <a:pt x="38539" y="76269"/>
                </a:cubicBezTo>
                <a:cubicBezTo>
                  <a:pt x="38308" y="76269"/>
                  <a:pt x="38066" y="76439"/>
                  <a:pt x="38051" y="76677"/>
                </a:cubicBezTo>
                <a:cubicBezTo>
                  <a:pt x="37988" y="76636"/>
                  <a:pt x="37915" y="76618"/>
                  <a:pt x="37841" y="76618"/>
                </a:cubicBezTo>
                <a:cubicBezTo>
                  <a:pt x="37658" y="76618"/>
                  <a:pt x="37469" y="76733"/>
                  <a:pt x="37416" y="76912"/>
                </a:cubicBezTo>
                <a:cubicBezTo>
                  <a:pt x="37338" y="76813"/>
                  <a:pt x="37211" y="76758"/>
                  <a:pt x="37085" y="76758"/>
                </a:cubicBezTo>
                <a:cubicBezTo>
                  <a:pt x="37021" y="76758"/>
                  <a:pt x="36958" y="76772"/>
                  <a:pt x="36901" y="76802"/>
                </a:cubicBezTo>
                <a:cubicBezTo>
                  <a:pt x="36868" y="76820"/>
                  <a:pt x="36838" y="76844"/>
                  <a:pt x="36810" y="76870"/>
                </a:cubicBezTo>
                <a:cubicBezTo>
                  <a:pt x="36871" y="76569"/>
                  <a:pt x="36861" y="76193"/>
                  <a:pt x="36959" y="75930"/>
                </a:cubicBezTo>
                <a:cubicBezTo>
                  <a:pt x="37025" y="75757"/>
                  <a:pt x="37090" y="75580"/>
                  <a:pt x="37106" y="75394"/>
                </a:cubicBezTo>
                <a:cubicBezTo>
                  <a:pt x="37152" y="74866"/>
                  <a:pt x="36723" y="74342"/>
                  <a:pt x="36196" y="74284"/>
                </a:cubicBezTo>
                <a:cubicBezTo>
                  <a:pt x="36217" y="74079"/>
                  <a:pt x="36004" y="73935"/>
                  <a:pt x="35809" y="73935"/>
                </a:cubicBezTo>
                <a:cubicBezTo>
                  <a:pt x="35707" y="73935"/>
                  <a:pt x="35609" y="73975"/>
                  <a:pt x="35553" y="74067"/>
                </a:cubicBezTo>
                <a:cubicBezTo>
                  <a:pt x="35660" y="73812"/>
                  <a:pt x="35562" y="73487"/>
                  <a:pt x="35332" y="73335"/>
                </a:cubicBezTo>
                <a:cubicBezTo>
                  <a:pt x="35236" y="73272"/>
                  <a:pt x="35122" y="73241"/>
                  <a:pt x="35008" y="73241"/>
                </a:cubicBezTo>
                <a:cubicBezTo>
                  <a:pt x="34846" y="73241"/>
                  <a:pt x="34684" y="73302"/>
                  <a:pt x="34571" y="73419"/>
                </a:cubicBezTo>
                <a:cubicBezTo>
                  <a:pt x="34517" y="73131"/>
                  <a:pt x="34224" y="72927"/>
                  <a:pt x="33938" y="72927"/>
                </a:cubicBezTo>
                <a:cubicBezTo>
                  <a:pt x="33852" y="72927"/>
                  <a:pt x="33766" y="72945"/>
                  <a:pt x="33688" y="72985"/>
                </a:cubicBezTo>
                <a:cubicBezTo>
                  <a:pt x="33703" y="72617"/>
                  <a:pt x="33331" y="72321"/>
                  <a:pt x="32976" y="72321"/>
                </a:cubicBezTo>
                <a:cubicBezTo>
                  <a:pt x="32866" y="72321"/>
                  <a:pt x="32758" y="72349"/>
                  <a:pt x="32663" y="72413"/>
                </a:cubicBezTo>
                <a:cubicBezTo>
                  <a:pt x="32656" y="72113"/>
                  <a:pt x="32354" y="71880"/>
                  <a:pt x="32063" y="71880"/>
                </a:cubicBezTo>
                <a:cubicBezTo>
                  <a:pt x="31974" y="71880"/>
                  <a:pt x="31885" y="71902"/>
                  <a:pt x="31806" y="71951"/>
                </a:cubicBezTo>
                <a:cubicBezTo>
                  <a:pt x="31300" y="71640"/>
                  <a:pt x="30710" y="71491"/>
                  <a:pt x="30118" y="71491"/>
                </a:cubicBezTo>
                <a:cubicBezTo>
                  <a:pt x="29672" y="71491"/>
                  <a:pt x="29225" y="71576"/>
                  <a:pt x="28809" y="71738"/>
                </a:cubicBezTo>
                <a:cubicBezTo>
                  <a:pt x="29808" y="62636"/>
                  <a:pt x="31278" y="53384"/>
                  <a:pt x="33156" y="44634"/>
                </a:cubicBezTo>
                <a:cubicBezTo>
                  <a:pt x="33254" y="44753"/>
                  <a:pt x="33369" y="44856"/>
                  <a:pt x="33510" y="44916"/>
                </a:cubicBezTo>
                <a:cubicBezTo>
                  <a:pt x="33592" y="44951"/>
                  <a:pt x="33683" y="44969"/>
                  <a:pt x="33772" y="44969"/>
                </a:cubicBezTo>
                <a:cubicBezTo>
                  <a:pt x="33928" y="44969"/>
                  <a:pt x="34082" y="44914"/>
                  <a:pt x="34184" y="44798"/>
                </a:cubicBezTo>
                <a:cubicBezTo>
                  <a:pt x="34280" y="44687"/>
                  <a:pt x="34316" y="44543"/>
                  <a:pt x="34328" y="44394"/>
                </a:cubicBezTo>
                <a:cubicBezTo>
                  <a:pt x="34389" y="44536"/>
                  <a:pt x="34475" y="44666"/>
                  <a:pt x="34579" y="44781"/>
                </a:cubicBezTo>
                <a:cubicBezTo>
                  <a:pt x="34717" y="44934"/>
                  <a:pt x="34892" y="45065"/>
                  <a:pt x="35095" y="45102"/>
                </a:cubicBezTo>
                <a:cubicBezTo>
                  <a:pt x="35129" y="45108"/>
                  <a:pt x="35163" y="45111"/>
                  <a:pt x="35197" y="45111"/>
                </a:cubicBezTo>
                <a:cubicBezTo>
                  <a:pt x="35371" y="45111"/>
                  <a:pt x="35547" y="45032"/>
                  <a:pt x="35632" y="44882"/>
                </a:cubicBezTo>
                <a:cubicBezTo>
                  <a:pt x="35672" y="44810"/>
                  <a:pt x="35690" y="44728"/>
                  <a:pt x="35700" y="44646"/>
                </a:cubicBezTo>
                <a:cubicBezTo>
                  <a:pt x="35744" y="44292"/>
                  <a:pt x="35671" y="43932"/>
                  <a:pt x="35493" y="43622"/>
                </a:cubicBezTo>
                <a:cubicBezTo>
                  <a:pt x="36577" y="43400"/>
                  <a:pt x="37589" y="42820"/>
                  <a:pt x="38430" y="42088"/>
                </a:cubicBezTo>
                <a:cubicBezTo>
                  <a:pt x="39496" y="41163"/>
                  <a:pt x="40329" y="40005"/>
                  <a:pt x="41152" y="38857"/>
                </a:cubicBezTo>
                <a:lnTo>
                  <a:pt x="41152" y="38857"/>
                </a:lnTo>
                <a:cubicBezTo>
                  <a:pt x="39986" y="41368"/>
                  <a:pt x="38220" y="43774"/>
                  <a:pt x="35659" y="44825"/>
                </a:cubicBezTo>
                <a:cubicBezTo>
                  <a:pt x="37270" y="44632"/>
                  <a:pt x="38624" y="43544"/>
                  <a:pt x="39770" y="42395"/>
                </a:cubicBezTo>
                <a:cubicBezTo>
                  <a:pt x="40601" y="41562"/>
                  <a:pt x="41375" y="40673"/>
                  <a:pt x="42087" y="39736"/>
                </a:cubicBezTo>
                <a:lnTo>
                  <a:pt x="42087" y="39736"/>
                </a:lnTo>
                <a:cubicBezTo>
                  <a:pt x="41726" y="40570"/>
                  <a:pt x="41321" y="41385"/>
                  <a:pt x="40874" y="42177"/>
                </a:cubicBezTo>
                <a:cubicBezTo>
                  <a:pt x="40256" y="43270"/>
                  <a:pt x="39545" y="44334"/>
                  <a:pt x="38585" y="45145"/>
                </a:cubicBezTo>
                <a:cubicBezTo>
                  <a:pt x="37580" y="45992"/>
                  <a:pt x="36351" y="46520"/>
                  <a:pt x="35143" y="47037"/>
                </a:cubicBezTo>
                <a:cubicBezTo>
                  <a:pt x="38126" y="46743"/>
                  <a:pt x="40835" y="44548"/>
                  <a:pt x="41741" y="41690"/>
                </a:cubicBezTo>
                <a:lnTo>
                  <a:pt x="41741" y="41690"/>
                </a:lnTo>
                <a:cubicBezTo>
                  <a:pt x="41127" y="43780"/>
                  <a:pt x="39521" y="45425"/>
                  <a:pt x="38581" y="47390"/>
                </a:cubicBezTo>
                <a:cubicBezTo>
                  <a:pt x="38314" y="47947"/>
                  <a:pt x="38104" y="48617"/>
                  <a:pt x="38389" y="49165"/>
                </a:cubicBezTo>
                <a:cubicBezTo>
                  <a:pt x="39467" y="47049"/>
                  <a:pt x="40779" y="45061"/>
                  <a:pt x="42301" y="43237"/>
                </a:cubicBezTo>
                <a:lnTo>
                  <a:pt x="42301" y="43237"/>
                </a:lnTo>
                <a:lnTo>
                  <a:pt x="39043" y="48378"/>
                </a:lnTo>
                <a:cubicBezTo>
                  <a:pt x="38446" y="49320"/>
                  <a:pt x="37840" y="50280"/>
                  <a:pt x="37544" y="51356"/>
                </a:cubicBezTo>
                <a:cubicBezTo>
                  <a:pt x="38630" y="50196"/>
                  <a:pt x="39681" y="49005"/>
                  <a:pt x="40696" y="47780"/>
                </a:cubicBezTo>
                <a:cubicBezTo>
                  <a:pt x="41258" y="47103"/>
                  <a:pt x="41814" y="46398"/>
                  <a:pt x="42217" y="45621"/>
                </a:cubicBezTo>
                <a:lnTo>
                  <a:pt x="42217" y="45621"/>
                </a:lnTo>
                <a:cubicBezTo>
                  <a:pt x="41019" y="48329"/>
                  <a:pt x="39255" y="50786"/>
                  <a:pt x="37067" y="52780"/>
                </a:cubicBezTo>
                <a:cubicBezTo>
                  <a:pt x="37777" y="52726"/>
                  <a:pt x="38372" y="52243"/>
                  <a:pt x="38905" y="51772"/>
                </a:cubicBezTo>
                <a:cubicBezTo>
                  <a:pt x="40248" y="50584"/>
                  <a:pt x="41581" y="49222"/>
                  <a:pt x="42298" y="47619"/>
                </a:cubicBezTo>
                <a:lnTo>
                  <a:pt x="42298" y="47619"/>
                </a:lnTo>
                <a:cubicBezTo>
                  <a:pt x="41676" y="49541"/>
                  <a:pt x="40820" y="51380"/>
                  <a:pt x="39751" y="53094"/>
                </a:cubicBezTo>
                <a:cubicBezTo>
                  <a:pt x="39250" y="53895"/>
                  <a:pt x="38676" y="54692"/>
                  <a:pt x="37883" y="55197"/>
                </a:cubicBezTo>
                <a:cubicBezTo>
                  <a:pt x="40453" y="53679"/>
                  <a:pt x="42491" y="51239"/>
                  <a:pt x="43426" y="48405"/>
                </a:cubicBezTo>
                <a:lnTo>
                  <a:pt x="43426" y="48405"/>
                </a:lnTo>
                <a:cubicBezTo>
                  <a:pt x="43170" y="49952"/>
                  <a:pt x="42996" y="51511"/>
                  <a:pt x="42907" y="53077"/>
                </a:cubicBezTo>
                <a:cubicBezTo>
                  <a:pt x="44120" y="51054"/>
                  <a:pt x="44202" y="48574"/>
                  <a:pt x="44251" y="46216"/>
                </a:cubicBezTo>
                <a:lnTo>
                  <a:pt x="45532" y="51423"/>
                </a:lnTo>
                <a:cubicBezTo>
                  <a:pt x="45686" y="49125"/>
                  <a:pt x="45064" y="46853"/>
                  <a:pt x="44448" y="44635"/>
                </a:cubicBezTo>
                <a:lnTo>
                  <a:pt x="44448" y="44635"/>
                </a:lnTo>
                <a:lnTo>
                  <a:pt x="46725" y="50626"/>
                </a:lnTo>
                <a:cubicBezTo>
                  <a:pt x="46668" y="47616"/>
                  <a:pt x="45501" y="44753"/>
                  <a:pt x="44353" y="41971"/>
                </a:cubicBezTo>
                <a:lnTo>
                  <a:pt x="44353" y="41971"/>
                </a:lnTo>
                <a:cubicBezTo>
                  <a:pt x="45812" y="44393"/>
                  <a:pt x="46968" y="46983"/>
                  <a:pt x="48121" y="49565"/>
                </a:cubicBezTo>
                <a:cubicBezTo>
                  <a:pt x="47609" y="46099"/>
                  <a:pt x="45907" y="42941"/>
                  <a:pt x="44233" y="39863"/>
                </a:cubicBezTo>
                <a:lnTo>
                  <a:pt x="44233" y="39863"/>
                </a:lnTo>
                <a:lnTo>
                  <a:pt x="49020" y="47584"/>
                </a:lnTo>
                <a:cubicBezTo>
                  <a:pt x="48058" y="45254"/>
                  <a:pt x="47000" y="42967"/>
                  <a:pt x="45848" y="40723"/>
                </a:cubicBezTo>
                <a:cubicBezTo>
                  <a:pt x="45865" y="39278"/>
                  <a:pt x="46518" y="37957"/>
                  <a:pt x="47175" y="36634"/>
                </a:cubicBezTo>
                <a:lnTo>
                  <a:pt x="47175" y="36634"/>
                </a:lnTo>
                <a:cubicBezTo>
                  <a:pt x="47133" y="36759"/>
                  <a:pt x="47089" y="36882"/>
                  <a:pt x="47049" y="37006"/>
                </a:cubicBezTo>
                <a:cubicBezTo>
                  <a:pt x="46566" y="38493"/>
                  <a:pt x="46269" y="40112"/>
                  <a:pt x="46707" y="41614"/>
                </a:cubicBezTo>
                <a:cubicBezTo>
                  <a:pt x="46628" y="39553"/>
                  <a:pt x="47729" y="37670"/>
                  <a:pt x="48411" y="35709"/>
                </a:cubicBezTo>
                <a:lnTo>
                  <a:pt x="48411" y="35709"/>
                </a:lnTo>
                <a:cubicBezTo>
                  <a:pt x="47951" y="37966"/>
                  <a:pt x="47677" y="40258"/>
                  <a:pt x="48149" y="42492"/>
                </a:cubicBezTo>
                <a:cubicBezTo>
                  <a:pt x="48218" y="40467"/>
                  <a:pt x="48793" y="38498"/>
                  <a:pt x="49204" y="36509"/>
                </a:cubicBezTo>
                <a:lnTo>
                  <a:pt x="49204" y="36509"/>
                </a:lnTo>
                <a:cubicBezTo>
                  <a:pt x="48958" y="39171"/>
                  <a:pt x="49002" y="41856"/>
                  <a:pt x="49533" y="44470"/>
                </a:cubicBezTo>
                <a:cubicBezTo>
                  <a:pt x="49735" y="41253"/>
                  <a:pt x="50566" y="38009"/>
                  <a:pt x="49934" y="34848"/>
                </a:cubicBezTo>
                <a:lnTo>
                  <a:pt x="49934" y="34848"/>
                </a:lnTo>
                <a:cubicBezTo>
                  <a:pt x="50523" y="37740"/>
                  <a:pt x="50641" y="40707"/>
                  <a:pt x="50284" y="43636"/>
                </a:cubicBezTo>
                <a:cubicBezTo>
                  <a:pt x="50952" y="42354"/>
                  <a:pt x="51219" y="40893"/>
                  <a:pt x="51258" y="39449"/>
                </a:cubicBezTo>
                <a:cubicBezTo>
                  <a:pt x="51295" y="38003"/>
                  <a:pt x="51112" y="36561"/>
                  <a:pt x="50923" y="35128"/>
                </a:cubicBezTo>
                <a:lnTo>
                  <a:pt x="50923" y="35128"/>
                </a:lnTo>
                <a:cubicBezTo>
                  <a:pt x="51832" y="37161"/>
                  <a:pt x="52741" y="39192"/>
                  <a:pt x="53649" y="41225"/>
                </a:cubicBezTo>
                <a:cubicBezTo>
                  <a:pt x="53225" y="38900"/>
                  <a:pt x="52781" y="36517"/>
                  <a:pt x="51561" y="34493"/>
                </a:cubicBezTo>
                <a:lnTo>
                  <a:pt x="51561" y="34493"/>
                </a:lnTo>
                <a:cubicBezTo>
                  <a:pt x="52562" y="35497"/>
                  <a:pt x="53365" y="36681"/>
                  <a:pt x="53927" y="37981"/>
                </a:cubicBezTo>
                <a:cubicBezTo>
                  <a:pt x="53634" y="36989"/>
                  <a:pt x="53213" y="36039"/>
                  <a:pt x="52674" y="35156"/>
                </a:cubicBezTo>
                <a:cubicBezTo>
                  <a:pt x="52699" y="35044"/>
                  <a:pt x="52721" y="34931"/>
                  <a:pt x="52740" y="34818"/>
                </a:cubicBezTo>
                <a:cubicBezTo>
                  <a:pt x="53432" y="35676"/>
                  <a:pt x="54034" y="36601"/>
                  <a:pt x="54537" y="37581"/>
                </a:cubicBezTo>
                <a:cubicBezTo>
                  <a:pt x="54197" y="36362"/>
                  <a:pt x="53586" y="35244"/>
                  <a:pt x="52809" y="34241"/>
                </a:cubicBezTo>
                <a:cubicBezTo>
                  <a:pt x="52966" y="32278"/>
                  <a:pt x="52284" y="30257"/>
                  <a:pt x="51000" y="28751"/>
                </a:cubicBezTo>
                <a:lnTo>
                  <a:pt x="51000" y="28751"/>
                </a:lnTo>
                <a:cubicBezTo>
                  <a:pt x="53090" y="30791"/>
                  <a:pt x="53926" y="33783"/>
                  <a:pt x="54362" y="36672"/>
                </a:cubicBezTo>
                <a:cubicBezTo>
                  <a:pt x="54833" y="33716"/>
                  <a:pt x="53801" y="30559"/>
                  <a:pt x="51676" y="28451"/>
                </a:cubicBezTo>
                <a:lnTo>
                  <a:pt x="51676" y="28451"/>
                </a:lnTo>
                <a:cubicBezTo>
                  <a:pt x="54050" y="30567"/>
                  <a:pt x="55118" y="33850"/>
                  <a:pt x="55206" y="37028"/>
                </a:cubicBezTo>
                <a:cubicBezTo>
                  <a:pt x="55175" y="35619"/>
                  <a:pt x="55144" y="34204"/>
                  <a:pt x="54902" y="32815"/>
                </a:cubicBezTo>
                <a:cubicBezTo>
                  <a:pt x="54658" y="31427"/>
                  <a:pt x="54194" y="30056"/>
                  <a:pt x="53366" y="28914"/>
                </a:cubicBezTo>
                <a:lnTo>
                  <a:pt x="53366" y="28914"/>
                </a:lnTo>
                <a:cubicBezTo>
                  <a:pt x="54552" y="30070"/>
                  <a:pt x="55387" y="31551"/>
                  <a:pt x="55950" y="33108"/>
                </a:cubicBezTo>
                <a:cubicBezTo>
                  <a:pt x="56512" y="34666"/>
                  <a:pt x="56812" y="36305"/>
                  <a:pt x="57039" y="37946"/>
                </a:cubicBezTo>
                <a:cubicBezTo>
                  <a:pt x="57361" y="34945"/>
                  <a:pt x="56430" y="31828"/>
                  <a:pt x="54512" y="29496"/>
                </a:cubicBezTo>
                <a:lnTo>
                  <a:pt x="54512" y="29496"/>
                </a:lnTo>
                <a:cubicBezTo>
                  <a:pt x="56521" y="31239"/>
                  <a:pt x="57854" y="33739"/>
                  <a:pt x="58183" y="36379"/>
                </a:cubicBezTo>
                <a:cubicBezTo>
                  <a:pt x="58243" y="35183"/>
                  <a:pt x="58023" y="33990"/>
                  <a:pt x="57541" y="32895"/>
                </a:cubicBezTo>
                <a:lnTo>
                  <a:pt x="57541" y="32895"/>
                </a:lnTo>
                <a:cubicBezTo>
                  <a:pt x="58203" y="33905"/>
                  <a:pt x="58720" y="35003"/>
                  <a:pt x="59077" y="36158"/>
                </a:cubicBezTo>
                <a:cubicBezTo>
                  <a:pt x="58503" y="33891"/>
                  <a:pt x="57562" y="31732"/>
                  <a:pt x="56003" y="30014"/>
                </a:cubicBezTo>
                <a:lnTo>
                  <a:pt x="56003" y="30014"/>
                </a:lnTo>
                <a:cubicBezTo>
                  <a:pt x="58542" y="32480"/>
                  <a:pt x="60184" y="35850"/>
                  <a:pt x="60560" y="39369"/>
                </a:cubicBezTo>
                <a:cubicBezTo>
                  <a:pt x="60312" y="36809"/>
                  <a:pt x="59881" y="34164"/>
                  <a:pt x="58431" y="32040"/>
                </a:cubicBezTo>
                <a:lnTo>
                  <a:pt x="58431" y="32040"/>
                </a:lnTo>
                <a:cubicBezTo>
                  <a:pt x="60160" y="33989"/>
                  <a:pt x="61350" y="36487"/>
                  <a:pt x="61467" y="39078"/>
                </a:cubicBezTo>
                <a:cubicBezTo>
                  <a:pt x="61396" y="36888"/>
                  <a:pt x="60721" y="34717"/>
                  <a:pt x="59514" y="32885"/>
                </a:cubicBezTo>
                <a:cubicBezTo>
                  <a:pt x="58184" y="30862"/>
                  <a:pt x="56225" y="29263"/>
                  <a:pt x="53980" y="28365"/>
                </a:cubicBezTo>
                <a:cubicBezTo>
                  <a:pt x="53346" y="28110"/>
                  <a:pt x="52690" y="27911"/>
                  <a:pt x="52032" y="27729"/>
                </a:cubicBezTo>
                <a:cubicBezTo>
                  <a:pt x="50529" y="27314"/>
                  <a:pt x="48978" y="27055"/>
                  <a:pt x="47429" y="27031"/>
                </a:cubicBezTo>
                <a:cubicBezTo>
                  <a:pt x="47323" y="26963"/>
                  <a:pt x="47218" y="26898"/>
                  <a:pt x="47113" y="26835"/>
                </a:cubicBezTo>
                <a:cubicBezTo>
                  <a:pt x="47180" y="26587"/>
                  <a:pt x="47254" y="26340"/>
                  <a:pt x="47334" y="26097"/>
                </a:cubicBezTo>
                <a:cubicBezTo>
                  <a:pt x="47702" y="26171"/>
                  <a:pt x="48065" y="26256"/>
                  <a:pt x="48428" y="26353"/>
                </a:cubicBezTo>
                <a:cubicBezTo>
                  <a:pt x="48444" y="26582"/>
                  <a:pt x="48474" y="26810"/>
                  <a:pt x="48522" y="27033"/>
                </a:cubicBezTo>
                <a:cubicBezTo>
                  <a:pt x="48557" y="26827"/>
                  <a:pt x="48601" y="26619"/>
                  <a:pt x="48644" y="26413"/>
                </a:cubicBezTo>
                <a:cubicBezTo>
                  <a:pt x="48931" y="26493"/>
                  <a:pt x="49218" y="26576"/>
                  <a:pt x="49502" y="26664"/>
                </a:cubicBezTo>
                <a:cubicBezTo>
                  <a:pt x="49231" y="26516"/>
                  <a:pt x="48954" y="26381"/>
                  <a:pt x="48675" y="26253"/>
                </a:cubicBezTo>
                <a:cubicBezTo>
                  <a:pt x="48705" y="26119"/>
                  <a:pt x="48740" y="25986"/>
                  <a:pt x="48772" y="25851"/>
                </a:cubicBezTo>
                <a:cubicBezTo>
                  <a:pt x="49265" y="26028"/>
                  <a:pt x="49754" y="26216"/>
                  <a:pt x="50238" y="26416"/>
                </a:cubicBezTo>
                <a:cubicBezTo>
                  <a:pt x="50255" y="26536"/>
                  <a:pt x="50267" y="26655"/>
                  <a:pt x="50287" y="26775"/>
                </a:cubicBezTo>
                <a:cubicBezTo>
                  <a:pt x="50292" y="26665"/>
                  <a:pt x="50302" y="26556"/>
                  <a:pt x="50310" y="26446"/>
                </a:cubicBezTo>
                <a:cubicBezTo>
                  <a:pt x="50904" y="26693"/>
                  <a:pt x="51495" y="26952"/>
                  <a:pt x="52074" y="27232"/>
                </a:cubicBezTo>
                <a:cubicBezTo>
                  <a:pt x="51744" y="26998"/>
                  <a:pt x="51405" y="26781"/>
                  <a:pt x="51060" y="26574"/>
                </a:cubicBezTo>
                <a:cubicBezTo>
                  <a:pt x="51225" y="26172"/>
                  <a:pt x="51372" y="25763"/>
                  <a:pt x="51501" y="25347"/>
                </a:cubicBezTo>
                <a:cubicBezTo>
                  <a:pt x="51777" y="25482"/>
                  <a:pt x="52047" y="25627"/>
                  <a:pt x="52315" y="25777"/>
                </a:cubicBezTo>
                <a:cubicBezTo>
                  <a:pt x="52279" y="26169"/>
                  <a:pt x="52234" y="26559"/>
                  <a:pt x="52175" y="26947"/>
                </a:cubicBezTo>
                <a:cubicBezTo>
                  <a:pt x="52334" y="26618"/>
                  <a:pt x="52469" y="26277"/>
                  <a:pt x="52579" y="25929"/>
                </a:cubicBezTo>
                <a:cubicBezTo>
                  <a:pt x="52918" y="26129"/>
                  <a:pt x="53249" y="26342"/>
                  <a:pt x="53572" y="26569"/>
                </a:cubicBezTo>
                <a:cubicBezTo>
                  <a:pt x="53275" y="26281"/>
                  <a:pt x="52960" y="26014"/>
                  <a:pt x="52628" y="25767"/>
                </a:cubicBezTo>
                <a:cubicBezTo>
                  <a:pt x="53105" y="24152"/>
                  <a:pt x="53068" y="22384"/>
                  <a:pt x="52499" y="20799"/>
                </a:cubicBezTo>
                <a:lnTo>
                  <a:pt x="52499" y="20799"/>
                </a:lnTo>
                <a:cubicBezTo>
                  <a:pt x="53559" y="22450"/>
                  <a:pt x="54187" y="24343"/>
                  <a:pt x="54323" y="26301"/>
                </a:cubicBezTo>
                <a:cubicBezTo>
                  <a:pt x="54918" y="24500"/>
                  <a:pt x="54616" y="22425"/>
                  <a:pt x="53531" y="20868"/>
                </a:cubicBezTo>
                <a:lnTo>
                  <a:pt x="53531" y="20868"/>
                </a:lnTo>
                <a:cubicBezTo>
                  <a:pt x="54990" y="22076"/>
                  <a:pt x="56141" y="23612"/>
                  <a:pt x="56890" y="25350"/>
                </a:cubicBezTo>
                <a:cubicBezTo>
                  <a:pt x="57194" y="26060"/>
                  <a:pt x="57433" y="26816"/>
                  <a:pt x="57418" y="27587"/>
                </a:cubicBezTo>
                <a:cubicBezTo>
                  <a:pt x="57631" y="25084"/>
                  <a:pt x="56637" y="22505"/>
                  <a:pt x="54799" y="20791"/>
                </a:cubicBezTo>
                <a:lnTo>
                  <a:pt x="54799" y="20791"/>
                </a:lnTo>
                <a:cubicBezTo>
                  <a:pt x="57495" y="22104"/>
                  <a:pt x="59818" y="24170"/>
                  <a:pt x="61437" y="26693"/>
                </a:cubicBezTo>
                <a:cubicBezTo>
                  <a:pt x="60194" y="23753"/>
                  <a:pt x="57611" y="21557"/>
                  <a:pt x="54789" y="20068"/>
                </a:cubicBezTo>
                <a:lnTo>
                  <a:pt x="54789" y="20068"/>
                </a:lnTo>
                <a:cubicBezTo>
                  <a:pt x="55967" y="20260"/>
                  <a:pt x="57142" y="20600"/>
                  <a:pt x="58178" y="21190"/>
                </a:cubicBezTo>
                <a:cubicBezTo>
                  <a:pt x="57288" y="20214"/>
                  <a:pt x="56073" y="19808"/>
                  <a:pt x="54760" y="19650"/>
                </a:cubicBezTo>
                <a:cubicBezTo>
                  <a:pt x="54388" y="19605"/>
                  <a:pt x="53979" y="19583"/>
                  <a:pt x="53553" y="19583"/>
                </a:cubicBezTo>
                <a:cubicBezTo>
                  <a:pt x="52952" y="19583"/>
                  <a:pt x="52316" y="19628"/>
                  <a:pt x="51705" y="19718"/>
                </a:cubicBezTo>
                <a:cubicBezTo>
                  <a:pt x="53011" y="19431"/>
                  <a:pt x="54362" y="19304"/>
                  <a:pt x="55711" y="19304"/>
                </a:cubicBezTo>
                <a:cubicBezTo>
                  <a:pt x="56401" y="19304"/>
                  <a:pt x="57090" y="19337"/>
                  <a:pt x="57772" y="19399"/>
                </a:cubicBezTo>
                <a:cubicBezTo>
                  <a:pt x="56356" y="19009"/>
                  <a:pt x="54902" y="18776"/>
                  <a:pt x="53435" y="18703"/>
                </a:cubicBezTo>
                <a:cubicBezTo>
                  <a:pt x="53517" y="18702"/>
                  <a:pt x="53599" y="18702"/>
                  <a:pt x="53681" y="18702"/>
                </a:cubicBezTo>
                <a:cubicBezTo>
                  <a:pt x="55964" y="18702"/>
                  <a:pt x="58241" y="18954"/>
                  <a:pt x="60467" y="19457"/>
                </a:cubicBezTo>
                <a:cubicBezTo>
                  <a:pt x="58214" y="18389"/>
                  <a:pt x="55636" y="18330"/>
                  <a:pt x="53135" y="18330"/>
                </a:cubicBezTo>
                <a:cubicBezTo>
                  <a:pt x="53035" y="18330"/>
                  <a:pt x="52934" y="18330"/>
                  <a:pt x="52834" y="18330"/>
                </a:cubicBezTo>
                <a:cubicBezTo>
                  <a:pt x="54784" y="18179"/>
                  <a:pt x="56740" y="18103"/>
                  <a:pt x="58695" y="18103"/>
                </a:cubicBezTo>
                <a:cubicBezTo>
                  <a:pt x="59818" y="18103"/>
                  <a:pt x="60941" y="18128"/>
                  <a:pt x="62063" y="18178"/>
                </a:cubicBezTo>
                <a:cubicBezTo>
                  <a:pt x="59807" y="17499"/>
                  <a:pt x="57465" y="17155"/>
                  <a:pt x="55113" y="17155"/>
                </a:cubicBezTo>
                <a:cubicBezTo>
                  <a:pt x="54730" y="17155"/>
                  <a:pt x="54346" y="17164"/>
                  <a:pt x="53963" y="17183"/>
                </a:cubicBezTo>
                <a:cubicBezTo>
                  <a:pt x="56475" y="16846"/>
                  <a:pt x="58999" y="16634"/>
                  <a:pt x="61537" y="16544"/>
                </a:cubicBezTo>
                <a:cubicBezTo>
                  <a:pt x="60103" y="16110"/>
                  <a:pt x="58613" y="15891"/>
                  <a:pt x="57118" y="15891"/>
                </a:cubicBezTo>
                <a:cubicBezTo>
                  <a:pt x="56918" y="15891"/>
                  <a:pt x="56718" y="15895"/>
                  <a:pt x="56518" y="15903"/>
                </a:cubicBezTo>
                <a:cubicBezTo>
                  <a:pt x="58253" y="15277"/>
                  <a:pt x="60093" y="14671"/>
                  <a:pt x="61907" y="14671"/>
                </a:cubicBezTo>
                <a:cubicBezTo>
                  <a:pt x="62525" y="14671"/>
                  <a:pt x="63140" y="14742"/>
                  <a:pt x="63747" y="14906"/>
                </a:cubicBezTo>
                <a:cubicBezTo>
                  <a:pt x="62541" y="14452"/>
                  <a:pt x="61259" y="14254"/>
                  <a:pt x="59969" y="14254"/>
                </a:cubicBezTo>
                <a:cubicBezTo>
                  <a:pt x="58861" y="14254"/>
                  <a:pt x="57748" y="14400"/>
                  <a:pt x="56671" y="14657"/>
                </a:cubicBezTo>
                <a:cubicBezTo>
                  <a:pt x="55374" y="14966"/>
                  <a:pt x="54122" y="15426"/>
                  <a:pt x="52903" y="15971"/>
                </a:cubicBezTo>
                <a:cubicBezTo>
                  <a:pt x="53159" y="15801"/>
                  <a:pt x="53416" y="15637"/>
                  <a:pt x="53681" y="15482"/>
                </a:cubicBezTo>
                <a:cubicBezTo>
                  <a:pt x="56074" y="14073"/>
                  <a:pt x="58843" y="13310"/>
                  <a:pt x="61620" y="13293"/>
                </a:cubicBezTo>
                <a:cubicBezTo>
                  <a:pt x="61139" y="13126"/>
                  <a:pt x="60640" y="13062"/>
                  <a:pt x="60134" y="13062"/>
                </a:cubicBezTo>
                <a:cubicBezTo>
                  <a:pt x="59419" y="13062"/>
                  <a:pt x="58691" y="13190"/>
                  <a:pt x="57987" y="13332"/>
                </a:cubicBezTo>
                <a:cubicBezTo>
                  <a:pt x="55655" y="13803"/>
                  <a:pt x="53332" y="14431"/>
                  <a:pt x="51210" y="15507"/>
                </a:cubicBezTo>
                <a:cubicBezTo>
                  <a:pt x="52528" y="14231"/>
                  <a:pt x="54086" y="13228"/>
                  <a:pt x="55792" y="12555"/>
                </a:cubicBezTo>
                <a:lnTo>
                  <a:pt x="55792" y="12555"/>
                </a:lnTo>
                <a:cubicBezTo>
                  <a:pt x="53012" y="13384"/>
                  <a:pt x="50571" y="15089"/>
                  <a:pt x="48403" y="17016"/>
                </a:cubicBezTo>
                <a:cubicBezTo>
                  <a:pt x="49229" y="15973"/>
                  <a:pt x="50155" y="15014"/>
                  <a:pt x="51168" y="14151"/>
                </a:cubicBezTo>
                <a:lnTo>
                  <a:pt x="51168" y="14151"/>
                </a:lnTo>
                <a:cubicBezTo>
                  <a:pt x="48943" y="14900"/>
                  <a:pt x="47077" y="16426"/>
                  <a:pt x="45266" y="17921"/>
                </a:cubicBezTo>
                <a:cubicBezTo>
                  <a:pt x="45610" y="17369"/>
                  <a:pt x="46001" y="16849"/>
                  <a:pt x="46434" y="16364"/>
                </a:cubicBezTo>
                <a:lnTo>
                  <a:pt x="46434" y="16364"/>
                </a:lnTo>
                <a:cubicBezTo>
                  <a:pt x="45845" y="16487"/>
                  <a:pt x="45292" y="16700"/>
                  <a:pt x="44771" y="16981"/>
                </a:cubicBezTo>
                <a:cubicBezTo>
                  <a:pt x="46958" y="15484"/>
                  <a:pt x="49272" y="14184"/>
                  <a:pt x="51687" y="13092"/>
                </a:cubicBezTo>
                <a:lnTo>
                  <a:pt x="51687" y="13092"/>
                </a:lnTo>
                <a:cubicBezTo>
                  <a:pt x="48923" y="13418"/>
                  <a:pt x="46391" y="14742"/>
                  <a:pt x="43930" y="16042"/>
                </a:cubicBezTo>
                <a:cubicBezTo>
                  <a:pt x="44339" y="15349"/>
                  <a:pt x="45010" y="14860"/>
                  <a:pt x="45663" y="14393"/>
                </a:cubicBezTo>
                <a:cubicBezTo>
                  <a:pt x="47103" y="13360"/>
                  <a:pt x="48556" y="12319"/>
                  <a:pt x="50174" y="11596"/>
                </a:cubicBezTo>
                <a:lnTo>
                  <a:pt x="50174" y="11596"/>
                </a:lnTo>
                <a:cubicBezTo>
                  <a:pt x="48942" y="11907"/>
                  <a:pt x="47737" y="12311"/>
                  <a:pt x="46567" y="12805"/>
                </a:cubicBezTo>
                <a:cubicBezTo>
                  <a:pt x="47523" y="11069"/>
                  <a:pt x="49043" y="9652"/>
                  <a:pt x="50839" y="8817"/>
                </a:cubicBezTo>
                <a:cubicBezTo>
                  <a:pt x="50819" y="8817"/>
                  <a:pt x="50799" y="8816"/>
                  <a:pt x="50779" y="8816"/>
                </a:cubicBezTo>
                <a:cubicBezTo>
                  <a:pt x="48836" y="8816"/>
                  <a:pt x="47191" y="10208"/>
                  <a:pt x="45748" y="11520"/>
                </a:cubicBezTo>
                <a:cubicBezTo>
                  <a:pt x="46144" y="10585"/>
                  <a:pt x="46587" y="9671"/>
                  <a:pt x="47075" y="8778"/>
                </a:cubicBezTo>
                <a:cubicBezTo>
                  <a:pt x="47229" y="8495"/>
                  <a:pt x="47393" y="8211"/>
                  <a:pt x="47578" y="7943"/>
                </a:cubicBezTo>
                <a:lnTo>
                  <a:pt x="47578" y="7943"/>
                </a:lnTo>
                <a:cubicBezTo>
                  <a:pt x="45958" y="9604"/>
                  <a:pt x="44560" y="11469"/>
                  <a:pt x="43421" y="13491"/>
                </a:cubicBezTo>
                <a:cubicBezTo>
                  <a:pt x="44052" y="10696"/>
                  <a:pt x="45318" y="8083"/>
                  <a:pt x="47121" y="5854"/>
                </a:cubicBezTo>
                <a:lnTo>
                  <a:pt x="47121" y="5854"/>
                </a:lnTo>
                <a:cubicBezTo>
                  <a:pt x="46001" y="6769"/>
                  <a:pt x="44967" y="7921"/>
                  <a:pt x="44558" y="9284"/>
                </a:cubicBezTo>
                <a:cubicBezTo>
                  <a:pt x="44864" y="7766"/>
                  <a:pt x="45056" y="6227"/>
                  <a:pt x="45133" y="4681"/>
                </a:cubicBezTo>
                <a:lnTo>
                  <a:pt x="45133" y="4681"/>
                </a:lnTo>
                <a:cubicBezTo>
                  <a:pt x="44718" y="5625"/>
                  <a:pt x="44399" y="6609"/>
                  <a:pt x="44179" y="7616"/>
                </a:cubicBezTo>
                <a:cubicBezTo>
                  <a:pt x="44216" y="6087"/>
                  <a:pt x="44154" y="4556"/>
                  <a:pt x="43994" y="3036"/>
                </a:cubicBezTo>
                <a:cubicBezTo>
                  <a:pt x="43713" y="5070"/>
                  <a:pt x="43581" y="7123"/>
                  <a:pt x="43601" y="9177"/>
                </a:cubicBezTo>
                <a:cubicBezTo>
                  <a:pt x="43467" y="5851"/>
                  <a:pt x="42230" y="2576"/>
                  <a:pt x="40119" y="0"/>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4" name="Google Shape;69;p10">
            <a:extLst>
              <a:ext uri="{FF2B5EF4-FFF2-40B4-BE49-F238E27FC236}">
                <a16:creationId xmlns:a16="http://schemas.microsoft.com/office/drawing/2014/main" id="{AF83F836-9013-4D7A-8931-33DE1F3F0035}"/>
              </a:ext>
            </a:extLst>
          </p:cNvPr>
          <p:cNvSpPr/>
          <p:nvPr/>
        </p:nvSpPr>
        <p:spPr>
          <a:xfrm rot="5400000" flipH="1">
            <a:off x="10673021" y="5673035"/>
            <a:ext cx="2530892" cy="1341995"/>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2"/>
          </a:solidFill>
          <a:ln>
            <a:noFill/>
          </a:ln>
        </p:spPr>
        <p:txBody>
          <a:bodyPr spcFirstLastPara="1" lIns="121896" tIns="121896" rIns="121896" bIns="121896" anchor="ctr"/>
          <a:lstStyle/>
          <a:p>
            <a:pPr>
              <a:spcBef>
                <a:spcPts val="0"/>
              </a:spcBef>
              <a:spcAft>
                <a:spcPts val="0"/>
              </a:spcAft>
              <a:defRPr/>
            </a:pPr>
            <a:endParaRPr sz="4266"/>
          </a:p>
        </p:txBody>
      </p:sp>
      <p:sp>
        <p:nvSpPr>
          <p:cNvPr id="5" name="Google Shape;70;p10">
            <a:extLst>
              <a:ext uri="{FF2B5EF4-FFF2-40B4-BE49-F238E27FC236}">
                <a16:creationId xmlns:a16="http://schemas.microsoft.com/office/drawing/2014/main" id="{DBBA5A48-D45A-413B-852E-D99510E74276}"/>
              </a:ext>
            </a:extLst>
          </p:cNvPr>
          <p:cNvSpPr/>
          <p:nvPr/>
        </p:nvSpPr>
        <p:spPr>
          <a:xfrm rot="7082595" flipH="1">
            <a:off x="4413090" y="5673035"/>
            <a:ext cx="2530892" cy="1341995"/>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71;p10">
            <a:extLst>
              <a:ext uri="{FF2B5EF4-FFF2-40B4-BE49-F238E27FC236}">
                <a16:creationId xmlns:a16="http://schemas.microsoft.com/office/drawing/2014/main" id="{A3E38058-2BBB-4DEB-8FF9-69D3E0012895}"/>
              </a:ext>
            </a:extLst>
          </p:cNvPr>
          <p:cNvSpPr/>
          <p:nvPr/>
        </p:nvSpPr>
        <p:spPr>
          <a:xfrm rot="10800000" flipH="1">
            <a:off x="3529104" y="6092777"/>
            <a:ext cx="1633203" cy="1420477"/>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rgbClr val="559972"/>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72;p10">
            <a:extLst>
              <a:ext uri="{FF2B5EF4-FFF2-40B4-BE49-F238E27FC236}">
                <a16:creationId xmlns:a16="http://schemas.microsoft.com/office/drawing/2014/main" id="{6AB9505B-7241-435E-8F26-240E0FBD7F1F}"/>
              </a:ext>
            </a:extLst>
          </p:cNvPr>
          <p:cNvSpPr/>
          <p:nvPr/>
        </p:nvSpPr>
        <p:spPr>
          <a:xfrm rot="18055434">
            <a:off x="110167" y="5809475"/>
            <a:ext cx="2017687" cy="1069115"/>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8" name="Google Shape;73;p10">
            <a:extLst>
              <a:ext uri="{FF2B5EF4-FFF2-40B4-BE49-F238E27FC236}">
                <a16:creationId xmlns:a16="http://schemas.microsoft.com/office/drawing/2014/main" id="{8B4CCDAF-2133-4523-A240-CA84189C29D7}"/>
              </a:ext>
            </a:extLst>
          </p:cNvPr>
          <p:cNvSpPr/>
          <p:nvPr/>
        </p:nvSpPr>
        <p:spPr>
          <a:xfrm rot="14145271">
            <a:off x="7571593" y="5889414"/>
            <a:ext cx="1486155" cy="1291086"/>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9" name="Google Shape;74;p10">
            <a:extLst>
              <a:ext uri="{FF2B5EF4-FFF2-40B4-BE49-F238E27FC236}">
                <a16:creationId xmlns:a16="http://schemas.microsoft.com/office/drawing/2014/main" id="{31F951B6-2C60-4568-9C62-D73307AA4F7C}"/>
              </a:ext>
            </a:extLst>
          </p:cNvPr>
          <p:cNvSpPr/>
          <p:nvPr/>
        </p:nvSpPr>
        <p:spPr>
          <a:xfrm rot="17443724">
            <a:off x="-175925" y="5268307"/>
            <a:ext cx="1095142" cy="2478314"/>
          </a:xfrm>
          <a:custGeom>
            <a:avLst/>
            <a:gdLst/>
            <a:ahLst/>
            <a:cxnLst/>
            <a:rect l="l" t="t" r="r" b="b"/>
            <a:pathLst>
              <a:path w="21162" h="47855" extrusionOk="0">
                <a:moveTo>
                  <a:pt x="15716" y="1"/>
                </a:moveTo>
                <a:cubicBezTo>
                  <a:pt x="14156" y="5882"/>
                  <a:pt x="6359" y="8479"/>
                  <a:pt x="4697" y="14335"/>
                </a:cubicBezTo>
                <a:cubicBezTo>
                  <a:pt x="4211" y="16046"/>
                  <a:pt x="4316" y="17863"/>
                  <a:pt x="3973" y="19607"/>
                </a:cubicBezTo>
                <a:cubicBezTo>
                  <a:pt x="3270" y="23169"/>
                  <a:pt x="735" y="26250"/>
                  <a:pt x="384" y="29860"/>
                </a:cubicBezTo>
                <a:cubicBezTo>
                  <a:pt x="0" y="33792"/>
                  <a:pt x="2330" y="37540"/>
                  <a:pt x="5289" y="40192"/>
                </a:cubicBezTo>
                <a:cubicBezTo>
                  <a:pt x="6369" y="41160"/>
                  <a:pt x="7548" y="42035"/>
                  <a:pt x="8463" y="43155"/>
                </a:cubicBezTo>
                <a:cubicBezTo>
                  <a:pt x="9560" y="44499"/>
                  <a:pt x="10221" y="46129"/>
                  <a:pt x="11059" y="47645"/>
                </a:cubicBezTo>
                <a:cubicBezTo>
                  <a:pt x="11097" y="47714"/>
                  <a:pt x="11140" y="47784"/>
                  <a:pt x="11179" y="47854"/>
                </a:cubicBezTo>
                <a:cubicBezTo>
                  <a:pt x="11072" y="46119"/>
                  <a:pt x="11646" y="44318"/>
                  <a:pt x="12530" y="42779"/>
                </a:cubicBezTo>
                <a:cubicBezTo>
                  <a:pt x="13729" y="40687"/>
                  <a:pt x="15443" y="38933"/>
                  <a:pt x="16913" y="37016"/>
                </a:cubicBezTo>
                <a:cubicBezTo>
                  <a:pt x="18549" y="34877"/>
                  <a:pt x="19886" y="32525"/>
                  <a:pt x="20885" y="30024"/>
                </a:cubicBezTo>
                <a:cubicBezTo>
                  <a:pt x="21161" y="27628"/>
                  <a:pt x="20951" y="25207"/>
                  <a:pt x="20106" y="22947"/>
                </a:cubicBezTo>
                <a:cubicBezTo>
                  <a:pt x="19192" y="20505"/>
                  <a:pt x="17552" y="18191"/>
                  <a:pt x="17686" y="15588"/>
                </a:cubicBezTo>
                <a:cubicBezTo>
                  <a:pt x="17799" y="13364"/>
                  <a:pt x="19220" y="11317"/>
                  <a:pt x="19145" y="9090"/>
                </a:cubicBezTo>
                <a:cubicBezTo>
                  <a:pt x="19033" y="5737"/>
                  <a:pt x="15789" y="3355"/>
                  <a:pt x="15716" y="1"/>
                </a:cubicBezTo>
                <a:close/>
              </a:path>
            </a:pathLst>
          </a:custGeom>
          <a:solidFill>
            <a:schemeClr val="accent4"/>
          </a:solidFill>
          <a:ln>
            <a:noFill/>
          </a:ln>
        </p:spPr>
        <p:txBody>
          <a:bodyPr spcFirstLastPara="1" lIns="121896" tIns="121896" rIns="121896" bIns="121896" anchor="ctr"/>
          <a:lstStyle/>
          <a:p>
            <a:pPr>
              <a:spcBef>
                <a:spcPts val="0"/>
              </a:spcBef>
              <a:spcAft>
                <a:spcPts val="0"/>
              </a:spcAft>
              <a:defRPr/>
            </a:pPr>
            <a:endParaRPr sz="4266"/>
          </a:p>
        </p:txBody>
      </p:sp>
      <p:sp>
        <p:nvSpPr>
          <p:cNvPr id="10" name="Google Shape;75;p10">
            <a:extLst>
              <a:ext uri="{FF2B5EF4-FFF2-40B4-BE49-F238E27FC236}">
                <a16:creationId xmlns:a16="http://schemas.microsoft.com/office/drawing/2014/main" id="{AD2BC304-C50D-43A4-87F7-2E84C86A275F}"/>
              </a:ext>
            </a:extLst>
          </p:cNvPr>
          <p:cNvSpPr/>
          <p:nvPr/>
        </p:nvSpPr>
        <p:spPr>
          <a:xfrm rot="18645558">
            <a:off x="9126870" y="4537708"/>
            <a:ext cx="2729454" cy="2659555"/>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rgbClr val="447762"/>
          </a:solidFill>
          <a:ln>
            <a:noFill/>
          </a:ln>
        </p:spPr>
        <p:txBody>
          <a:bodyPr spcFirstLastPara="1" lIns="121896" tIns="121896" rIns="121896" bIns="121896" anchor="ctr"/>
          <a:lstStyle/>
          <a:p>
            <a:pPr>
              <a:spcBef>
                <a:spcPts val="0"/>
              </a:spcBef>
              <a:spcAft>
                <a:spcPts val="0"/>
              </a:spcAft>
              <a:defRPr/>
            </a:pPr>
            <a:endParaRPr sz="4266"/>
          </a:p>
        </p:txBody>
      </p:sp>
      <p:sp>
        <p:nvSpPr>
          <p:cNvPr id="76" name="Google Shape;76;p10"/>
          <p:cNvSpPr txBox="1">
            <a:spLocks noGrp="1"/>
          </p:cNvSpPr>
          <p:nvPr>
            <p:ph type="title"/>
          </p:nvPr>
        </p:nvSpPr>
        <p:spPr>
          <a:xfrm>
            <a:off x="2096800" y="1996803"/>
            <a:ext cx="7998400" cy="2254800"/>
          </a:xfrm>
          <a:prstGeom prst="rect">
            <a:avLst/>
          </a:prstGeom>
        </p:spPr>
        <p:txBody>
          <a:bodyPr spcFirstLastPara="1" anchor="ctr">
            <a:noAutofit/>
          </a:bodyPr>
          <a:lstStyle>
            <a:lvl1pPr lvl="0" algn="ctr" rtl="0">
              <a:spcBef>
                <a:spcPts val="0"/>
              </a:spcBef>
              <a:spcAft>
                <a:spcPts val="0"/>
              </a:spcAft>
              <a:buSzPts val="6000"/>
              <a:buNone/>
              <a:defRPr sz="7999"/>
            </a:lvl1pPr>
            <a:lvl2pPr lvl="1" algn="ctr" rtl="0">
              <a:spcBef>
                <a:spcPts val="0"/>
              </a:spcBef>
              <a:spcAft>
                <a:spcPts val="0"/>
              </a:spcAft>
              <a:buSzPts val="6000"/>
              <a:buNone/>
              <a:defRPr sz="7999"/>
            </a:lvl2pPr>
            <a:lvl3pPr lvl="2" algn="ctr" rtl="0">
              <a:spcBef>
                <a:spcPts val="0"/>
              </a:spcBef>
              <a:spcAft>
                <a:spcPts val="0"/>
              </a:spcAft>
              <a:buSzPts val="6000"/>
              <a:buNone/>
              <a:defRPr sz="7999"/>
            </a:lvl3pPr>
            <a:lvl4pPr lvl="3" algn="ctr" rtl="0">
              <a:spcBef>
                <a:spcPts val="0"/>
              </a:spcBef>
              <a:spcAft>
                <a:spcPts val="0"/>
              </a:spcAft>
              <a:buSzPts val="6000"/>
              <a:buNone/>
              <a:defRPr sz="7999"/>
            </a:lvl4pPr>
            <a:lvl5pPr lvl="4" algn="ctr" rtl="0">
              <a:spcBef>
                <a:spcPts val="0"/>
              </a:spcBef>
              <a:spcAft>
                <a:spcPts val="0"/>
              </a:spcAft>
              <a:buSzPts val="6000"/>
              <a:buNone/>
              <a:defRPr sz="7999"/>
            </a:lvl5pPr>
            <a:lvl6pPr lvl="5" algn="ctr" rtl="0">
              <a:spcBef>
                <a:spcPts val="0"/>
              </a:spcBef>
              <a:spcAft>
                <a:spcPts val="0"/>
              </a:spcAft>
              <a:buSzPts val="6000"/>
              <a:buNone/>
              <a:defRPr sz="7999"/>
            </a:lvl6pPr>
            <a:lvl7pPr lvl="6" algn="ctr" rtl="0">
              <a:spcBef>
                <a:spcPts val="0"/>
              </a:spcBef>
              <a:spcAft>
                <a:spcPts val="0"/>
              </a:spcAft>
              <a:buSzPts val="6000"/>
              <a:buNone/>
              <a:defRPr sz="7999"/>
            </a:lvl7pPr>
            <a:lvl8pPr lvl="7" algn="ctr" rtl="0">
              <a:spcBef>
                <a:spcPts val="0"/>
              </a:spcBef>
              <a:spcAft>
                <a:spcPts val="0"/>
              </a:spcAft>
              <a:buSzPts val="6000"/>
              <a:buNone/>
              <a:defRPr sz="7999"/>
            </a:lvl8pPr>
            <a:lvl9pPr lvl="8" algn="ctr" rtl="0">
              <a:spcBef>
                <a:spcPts val="0"/>
              </a:spcBef>
              <a:spcAft>
                <a:spcPts val="0"/>
              </a:spcAft>
              <a:buSzPts val="6000"/>
              <a:buNone/>
              <a:defRPr sz="7999"/>
            </a:lvl9pPr>
          </a:lstStyle>
          <a:p>
            <a:r>
              <a:rPr lang="en-US"/>
              <a:t>Click to edit Master title style</a:t>
            </a:r>
            <a:endParaRPr/>
          </a:p>
        </p:txBody>
      </p:sp>
    </p:spTree>
    <p:extLst>
      <p:ext uri="{BB962C8B-B14F-4D97-AF65-F5344CB8AC3E}">
        <p14:creationId xmlns:p14="http://schemas.microsoft.com/office/powerpoint/2010/main" val="214538870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77"/>
        <p:cNvGrpSpPr/>
        <p:nvPr/>
      </p:nvGrpSpPr>
      <p:grpSpPr>
        <a:xfrm>
          <a:off x="0" y="0"/>
          <a:ext cx="0" cy="0"/>
          <a:chOff x="0" y="0"/>
          <a:chExt cx="0" cy="0"/>
        </a:xfrm>
      </p:grpSpPr>
      <p:sp>
        <p:nvSpPr>
          <p:cNvPr id="4" name="Google Shape;78;p11">
            <a:extLst>
              <a:ext uri="{FF2B5EF4-FFF2-40B4-BE49-F238E27FC236}">
                <a16:creationId xmlns:a16="http://schemas.microsoft.com/office/drawing/2014/main" id="{023982C4-8B51-40CF-91F5-2E511134BE36}"/>
              </a:ext>
            </a:extLst>
          </p:cNvPr>
          <p:cNvSpPr/>
          <p:nvPr/>
        </p:nvSpPr>
        <p:spPr>
          <a:xfrm rot="10800000" flipH="1">
            <a:off x="-1236102" y="4696738"/>
            <a:ext cx="14128628" cy="2772220"/>
          </a:xfrm>
          <a:custGeom>
            <a:avLst/>
            <a:gdLst/>
            <a:ahLst/>
            <a:cxnLst/>
            <a:rect l="l" t="t" r="r" b="b"/>
            <a:pathLst>
              <a:path w="215390" h="42268" extrusionOk="0">
                <a:moveTo>
                  <a:pt x="147821" y="9899"/>
                </a:moveTo>
                <a:cubicBezTo>
                  <a:pt x="148114" y="9899"/>
                  <a:pt x="148405" y="9902"/>
                  <a:pt x="148680" y="9995"/>
                </a:cubicBezTo>
                <a:cubicBezTo>
                  <a:pt x="148715" y="10007"/>
                  <a:pt x="148748" y="10023"/>
                  <a:pt x="148783" y="10038"/>
                </a:cubicBezTo>
                <a:cubicBezTo>
                  <a:pt x="148441" y="9986"/>
                  <a:pt x="148100" y="9939"/>
                  <a:pt x="147763" y="9899"/>
                </a:cubicBezTo>
                <a:cubicBezTo>
                  <a:pt x="147782" y="9899"/>
                  <a:pt x="147802" y="9899"/>
                  <a:pt x="147821" y="9899"/>
                </a:cubicBezTo>
                <a:close/>
                <a:moveTo>
                  <a:pt x="142114" y="8980"/>
                </a:moveTo>
                <a:cubicBezTo>
                  <a:pt x="142749" y="8980"/>
                  <a:pt x="143433" y="9249"/>
                  <a:pt x="144077" y="9388"/>
                </a:cubicBezTo>
                <a:cubicBezTo>
                  <a:pt x="144409" y="9460"/>
                  <a:pt x="144736" y="9496"/>
                  <a:pt x="145062" y="9496"/>
                </a:cubicBezTo>
                <a:cubicBezTo>
                  <a:pt x="145419" y="9496"/>
                  <a:pt x="145774" y="9453"/>
                  <a:pt x="146133" y="9365"/>
                </a:cubicBezTo>
                <a:cubicBezTo>
                  <a:pt x="146350" y="9571"/>
                  <a:pt x="146611" y="9722"/>
                  <a:pt x="146896" y="9807"/>
                </a:cubicBezTo>
                <a:cubicBezTo>
                  <a:pt x="145896" y="9716"/>
                  <a:pt x="144926" y="9676"/>
                  <a:pt x="143990" y="9676"/>
                </a:cubicBezTo>
                <a:cubicBezTo>
                  <a:pt x="141989" y="9676"/>
                  <a:pt x="140147" y="9862"/>
                  <a:pt x="138516" y="10139"/>
                </a:cubicBezTo>
                <a:cubicBezTo>
                  <a:pt x="138896" y="9951"/>
                  <a:pt x="139277" y="9765"/>
                  <a:pt x="139659" y="9582"/>
                </a:cubicBezTo>
                <a:cubicBezTo>
                  <a:pt x="139765" y="9532"/>
                  <a:pt x="139876" y="9481"/>
                  <a:pt x="139991" y="9481"/>
                </a:cubicBezTo>
                <a:cubicBezTo>
                  <a:pt x="139998" y="9481"/>
                  <a:pt x="140005" y="9481"/>
                  <a:pt x="140012" y="9481"/>
                </a:cubicBezTo>
                <a:cubicBezTo>
                  <a:pt x="140141" y="9488"/>
                  <a:pt x="140256" y="9561"/>
                  <a:pt x="140384" y="9583"/>
                </a:cubicBezTo>
                <a:cubicBezTo>
                  <a:pt x="140413" y="9588"/>
                  <a:pt x="140441" y="9590"/>
                  <a:pt x="140470" y="9590"/>
                </a:cubicBezTo>
                <a:cubicBezTo>
                  <a:pt x="140764" y="9590"/>
                  <a:pt x="141017" y="9339"/>
                  <a:pt x="141284" y="9186"/>
                </a:cubicBezTo>
                <a:cubicBezTo>
                  <a:pt x="141544" y="9036"/>
                  <a:pt x="141824" y="8980"/>
                  <a:pt x="142114" y="8980"/>
                </a:cubicBezTo>
                <a:close/>
                <a:moveTo>
                  <a:pt x="135755" y="10734"/>
                </a:moveTo>
                <a:lnTo>
                  <a:pt x="135755" y="10734"/>
                </a:lnTo>
                <a:cubicBezTo>
                  <a:pt x="135529" y="10793"/>
                  <a:pt x="135310" y="10853"/>
                  <a:pt x="135098" y="10912"/>
                </a:cubicBezTo>
                <a:cubicBezTo>
                  <a:pt x="135311" y="10834"/>
                  <a:pt x="135531" y="10774"/>
                  <a:pt x="135755" y="10734"/>
                </a:cubicBezTo>
                <a:close/>
                <a:moveTo>
                  <a:pt x="75256" y="10492"/>
                </a:moveTo>
                <a:lnTo>
                  <a:pt x="75998" y="10768"/>
                </a:lnTo>
                <a:cubicBezTo>
                  <a:pt x="75944" y="10845"/>
                  <a:pt x="75892" y="10921"/>
                  <a:pt x="75840" y="10997"/>
                </a:cubicBezTo>
                <a:cubicBezTo>
                  <a:pt x="75653" y="10831"/>
                  <a:pt x="75459" y="10662"/>
                  <a:pt x="75256" y="10492"/>
                </a:cubicBezTo>
                <a:close/>
                <a:moveTo>
                  <a:pt x="125815" y="10343"/>
                </a:moveTo>
                <a:cubicBezTo>
                  <a:pt x="125967" y="10343"/>
                  <a:pt x="126113" y="10374"/>
                  <a:pt x="126238" y="10457"/>
                </a:cubicBezTo>
                <a:cubicBezTo>
                  <a:pt x="124466" y="11058"/>
                  <a:pt x="122752" y="11708"/>
                  <a:pt x="121187" y="12402"/>
                </a:cubicBezTo>
                <a:cubicBezTo>
                  <a:pt x="120863" y="11990"/>
                  <a:pt x="120542" y="11576"/>
                  <a:pt x="120225" y="11158"/>
                </a:cubicBezTo>
                <a:lnTo>
                  <a:pt x="120225" y="11158"/>
                </a:lnTo>
                <a:cubicBezTo>
                  <a:pt x="120611" y="11185"/>
                  <a:pt x="121001" y="11202"/>
                  <a:pt x="121390" y="11202"/>
                </a:cubicBezTo>
                <a:cubicBezTo>
                  <a:pt x="122350" y="11202"/>
                  <a:pt x="123305" y="11100"/>
                  <a:pt x="124185" y="10803"/>
                </a:cubicBezTo>
                <a:lnTo>
                  <a:pt x="125133" y="10484"/>
                </a:lnTo>
                <a:cubicBezTo>
                  <a:pt x="125349" y="10411"/>
                  <a:pt x="125590" y="10343"/>
                  <a:pt x="125815" y="10343"/>
                </a:cubicBezTo>
                <a:close/>
                <a:moveTo>
                  <a:pt x="82359" y="8503"/>
                </a:moveTo>
                <a:lnTo>
                  <a:pt x="82359" y="8503"/>
                </a:lnTo>
                <a:cubicBezTo>
                  <a:pt x="80297" y="10067"/>
                  <a:pt x="78548" y="11752"/>
                  <a:pt x="77704" y="12837"/>
                </a:cubicBezTo>
                <a:cubicBezTo>
                  <a:pt x="77337" y="12431"/>
                  <a:pt x="76916" y="11997"/>
                  <a:pt x="76434" y="11541"/>
                </a:cubicBezTo>
                <a:cubicBezTo>
                  <a:pt x="76677" y="11418"/>
                  <a:pt x="76945" y="11268"/>
                  <a:pt x="77231" y="11098"/>
                </a:cubicBezTo>
                <a:cubicBezTo>
                  <a:pt x="77240" y="11098"/>
                  <a:pt x="77248" y="11099"/>
                  <a:pt x="77256" y="11099"/>
                </a:cubicBezTo>
                <a:cubicBezTo>
                  <a:pt x="77258" y="11099"/>
                  <a:pt x="77260" y="11099"/>
                  <a:pt x="77262" y="11099"/>
                </a:cubicBezTo>
                <a:cubicBezTo>
                  <a:pt x="77971" y="11095"/>
                  <a:pt x="78567" y="10604"/>
                  <a:pt x="79131" y="10176"/>
                </a:cubicBezTo>
                <a:cubicBezTo>
                  <a:pt x="80106" y="9441"/>
                  <a:pt x="81197" y="8875"/>
                  <a:pt x="82359" y="8503"/>
                </a:cubicBezTo>
                <a:close/>
                <a:moveTo>
                  <a:pt x="15305" y="12475"/>
                </a:moveTo>
                <a:lnTo>
                  <a:pt x="15305" y="12784"/>
                </a:lnTo>
                <a:lnTo>
                  <a:pt x="14592" y="13190"/>
                </a:lnTo>
                <a:cubicBezTo>
                  <a:pt x="14843" y="12966"/>
                  <a:pt x="15081" y="12727"/>
                  <a:pt x="15305" y="12475"/>
                </a:cubicBezTo>
                <a:close/>
                <a:moveTo>
                  <a:pt x="15305" y="13064"/>
                </a:moveTo>
                <a:lnTo>
                  <a:pt x="15305" y="13376"/>
                </a:lnTo>
                <a:cubicBezTo>
                  <a:pt x="15236" y="13312"/>
                  <a:pt x="15167" y="13246"/>
                  <a:pt x="15098" y="13181"/>
                </a:cubicBezTo>
                <a:cubicBezTo>
                  <a:pt x="15061" y="13200"/>
                  <a:pt x="15024" y="13215"/>
                  <a:pt x="14984" y="13227"/>
                </a:cubicBezTo>
                <a:cubicBezTo>
                  <a:pt x="15091" y="13173"/>
                  <a:pt x="15197" y="13118"/>
                  <a:pt x="15305" y="13064"/>
                </a:cubicBezTo>
                <a:close/>
                <a:moveTo>
                  <a:pt x="72441" y="10982"/>
                </a:moveTo>
                <a:cubicBezTo>
                  <a:pt x="72768" y="11170"/>
                  <a:pt x="73081" y="11353"/>
                  <a:pt x="73380" y="11531"/>
                </a:cubicBezTo>
                <a:cubicBezTo>
                  <a:pt x="72855" y="12318"/>
                  <a:pt x="72365" y="13215"/>
                  <a:pt x="71912" y="14173"/>
                </a:cubicBezTo>
                <a:cubicBezTo>
                  <a:pt x="71324" y="13540"/>
                  <a:pt x="70711" y="12899"/>
                  <a:pt x="70083" y="12268"/>
                </a:cubicBezTo>
                <a:cubicBezTo>
                  <a:pt x="70471" y="12115"/>
                  <a:pt x="70904" y="12056"/>
                  <a:pt x="71280" y="11867"/>
                </a:cubicBezTo>
                <a:cubicBezTo>
                  <a:pt x="71670" y="11669"/>
                  <a:pt x="71975" y="11341"/>
                  <a:pt x="72323" y="11074"/>
                </a:cubicBezTo>
                <a:cubicBezTo>
                  <a:pt x="72361" y="11045"/>
                  <a:pt x="72400" y="11014"/>
                  <a:pt x="72441" y="10982"/>
                </a:cubicBezTo>
                <a:close/>
                <a:moveTo>
                  <a:pt x="84884" y="9551"/>
                </a:moveTo>
                <a:lnTo>
                  <a:pt x="85590" y="10224"/>
                </a:lnTo>
                <a:cubicBezTo>
                  <a:pt x="85678" y="10307"/>
                  <a:pt x="85767" y="10391"/>
                  <a:pt x="85860" y="10471"/>
                </a:cubicBezTo>
                <a:cubicBezTo>
                  <a:pt x="83998" y="11948"/>
                  <a:pt x="82192" y="13505"/>
                  <a:pt x="80679" y="15038"/>
                </a:cubicBezTo>
                <a:cubicBezTo>
                  <a:pt x="80223" y="14770"/>
                  <a:pt x="79768" y="14500"/>
                  <a:pt x="79316" y="14224"/>
                </a:cubicBezTo>
                <a:cubicBezTo>
                  <a:pt x="79003" y="14032"/>
                  <a:pt x="78693" y="13835"/>
                  <a:pt x="78386" y="13636"/>
                </a:cubicBezTo>
                <a:cubicBezTo>
                  <a:pt x="78252" y="13470"/>
                  <a:pt x="78108" y="13298"/>
                  <a:pt x="77955" y="13121"/>
                </a:cubicBezTo>
                <a:cubicBezTo>
                  <a:pt x="78038" y="13089"/>
                  <a:pt x="78121" y="13059"/>
                  <a:pt x="78202" y="13025"/>
                </a:cubicBezTo>
                <a:cubicBezTo>
                  <a:pt x="80581" y="12093"/>
                  <a:pt x="82842" y="10860"/>
                  <a:pt x="84884" y="9551"/>
                </a:cubicBezTo>
                <a:close/>
                <a:moveTo>
                  <a:pt x="40109" y="14742"/>
                </a:moveTo>
                <a:lnTo>
                  <a:pt x="40109" y="14742"/>
                </a:lnTo>
                <a:cubicBezTo>
                  <a:pt x="40206" y="14797"/>
                  <a:pt x="40301" y="14855"/>
                  <a:pt x="40395" y="14915"/>
                </a:cubicBezTo>
                <a:cubicBezTo>
                  <a:pt x="40320" y="14962"/>
                  <a:pt x="40247" y="15006"/>
                  <a:pt x="40177" y="15050"/>
                </a:cubicBezTo>
                <a:cubicBezTo>
                  <a:pt x="40154" y="14947"/>
                  <a:pt x="40132" y="14845"/>
                  <a:pt x="40109" y="14742"/>
                </a:cubicBezTo>
                <a:close/>
                <a:moveTo>
                  <a:pt x="147148" y="15060"/>
                </a:moveTo>
                <a:lnTo>
                  <a:pt x="147147" y="15061"/>
                </a:lnTo>
                <a:lnTo>
                  <a:pt x="147142" y="15064"/>
                </a:lnTo>
                <a:lnTo>
                  <a:pt x="147148" y="15060"/>
                </a:lnTo>
                <a:close/>
                <a:moveTo>
                  <a:pt x="14296" y="11313"/>
                </a:moveTo>
                <a:cubicBezTo>
                  <a:pt x="14038" y="12052"/>
                  <a:pt x="13884" y="12820"/>
                  <a:pt x="13864" y="13606"/>
                </a:cubicBezTo>
                <a:lnTo>
                  <a:pt x="11773" y="14798"/>
                </a:lnTo>
                <a:cubicBezTo>
                  <a:pt x="11569" y="14915"/>
                  <a:pt x="11365" y="15031"/>
                  <a:pt x="11160" y="15147"/>
                </a:cubicBezTo>
                <a:lnTo>
                  <a:pt x="11160" y="15147"/>
                </a:lnTo>
                <a:cubicBezTo>
                  <a:pt x="11812" y="14775"/>
                  <a:pt x="12293" y="14155"/>
                  <a:pt x="12740" y="13546"/>
                </a:cubicBezTo>
                <a:cubicBezTo>
                  <a:pt x="13277" y="12814"/>
                  <a:pt x="13795" y="12070"/>
                  <a:pt x="14296" y="11313"/>
                </a:cubicBezTo>
                <a:close/>
                <a:moveTo>
                  <a:pt x="38180" y="14135"/>
                </a:moveTo>
                <a:cubicBezTo>
                  <a:pt x="38654" y="14183"/>
                  <a:pt x="39119" y="14299"/>
                  <a:pt x="39559" y="14480"/>
                </a:cubicBezTo>
                <a:cubicBezTo>
                  <a:pt x="39632" y="14755"/>
                  <a:pt x="39704" y="15030"/>
                  <a:pt x="39775" y="15306"/>
                </a:cubicBezTo>
                <a:cubicBezTo>
                  <a:pt x="39538" y="15458"/>
                  <a:pt x="39345" y="15588"/>
                  <a:pt x="39200" y="15691"/>
                </a:cubicBezTo>
                <a:cubicBezTo>
                  <a:pt x="38733" y="15367"/>
                  <a:pt x="38261" y="15051"/>
                  <a:pt x="37784" y="14743"/>
                </a:cubicBezTo>
                <a:cubicBezTo>
                  <a:pt x="37924" y="14540"/>
                  <a:pt x="38056" y="14338"/>
                  <a:pt x="38181" y="14136"/>
                </a:cubicBezTo>
                <a:lnTo>
                  <a:pt x="38180" y="14135"/>
                </a:lnTo>
                <a:close/>
                <a:moveTo>
                  <a:pt x="149692" y="10586"/>
                </a:moveTo>
                <a:cubicBezTo>
                  <a:pt x="149777" y="10636"/>
                  <a:pt x="149862" y="10687"/>
                  <a:pt x="149948" y="10738"/>
                </a:cubicBezTo>
                <a:lnTo>
                  <a:pt x="149926" y="10767"/>
                </a:lnTo>
                <a:cubicBezTo>
                  <a:pt x="149511" y="11363"/>
                  <a:pt x="149105" y="11966"/>
                  <a:pt x="148709" y="12574"/>
                </a:cubicBezTo>
                <a:cubicBezTo>
                  <a:pt x="148489" y="12558"/>
                  <a:pt x="148267" y="12550"/>
                  <a:pt x="148042" y="12550"/>
                </a:cubicBezTo>
                <a:cubicBezTo>
                  <a:pt x="147650" y="12550"/>
                  <a:pt x="147251" y="12574"/>
                  <a:pt x="146849" y="12617"/>
                </a:cubicBezTo>
                <a:cubicBezTo>
                  <a:pt x="147337" y="12417"/>
                  <a:pt x="147604" y="12296"/>
                  <a:pt x="147604" y="12296"/>
                </a:cubicBezTo>
                <a:lnTo>
                  <a:pt x="147604" y="12296"/>
                </a:lnTo>
                <a:cubicBezTo>
                  <a:pt x="147603" y="12296"/>
                  <a:pt x="131588" y="13601"/>
                  <a:pt x="123987" y="15796"/>
                </a:cubicBezTo>
                <a:cubicBezTo>
                  <a:pt x="123115" y="14783"/>
                  <a:pt x="122263" y="13752"/>
                  <a:pt x="121432" y="12706"/>
                </a:cubicBezTo>
                <a:lnTo>
                  <a:pt x="121432" y="12706"/>
                </a:lnTo>
                <a:cubicBezTo>
                  <a:pt x="122323" y="12963"/>
                  <a:pt x="123312" y="13077"/>
                  <a:pt x="124366" y="13077"/>
                </a:cubicBezTo>
                <a:cubicBezTo>
                  <a:pt x="127144" y="13077"/>
                  <a:pt x="130377" y="12284"/>
                  <a:pt x="133475" y="11215"/>
                </a:cubicBezTo>
                <a:cubicBezTo>
                  <a:pt x="133540" y="11271"/>
                  <a:pt x="133613" y="11316"/>
                  <a:pt x="133690" y="11347"/>
                </a:cubicBezTo>
                <a:cubicBezTo>
                  <a:pt x="131880" y="11955"/>
                  <a:pt x="130848" y="12497"/>
                  <a:pt x="130848" y="12497"/>
                </a:cubicBezTo>
                <a:cubicBezTo>
                  <a:pt x="131388" y="12233"/>
                  <a:pt x="132697" y="12216"/>
                  <a:pt x="134650" y="12216"/>
                </a:cubicBezTo>
                <a:cubicBezTo>
                  <a:pt x="134945" y="12216"/>
                  <a:pt x="135255" y="12216"/>
                  <a:pt x="135579" y="12216"/>
                </a:cubicBezTo>
                <a:cubicBezTo>
                  <a:pt x="136871" y="12216"/>
                  <a:pt x="138390" y="12210"/>
                  <a:pt x="140107" y="12147"/>
                </a:cubicBezTo>
                <a:cubicBezTo>
                  <a:pt x="143918" y="12008"/>
                  <a:pt x="147978" y="11038"/>
                  <a:pt x="149692" y="10586"/>
                </a:cubicBezTo>
                <a:close/>
                <a:moveTo>
                  <a:pt x="39832" y="15537"/>
                </a:moveTo>
                <a:cubicBezTo>
                  <a:pt x="39874" y="15703"/>
                  <a:pt x="39917" y="15869"/>
                  <a:pt x="39958" y="16034"/>
                </a:cubicBezTo>
                <a:cubicBezTo>
                  <a:pt x="39917" y="16068"/>
                  <a:pt x="39874" y="16102"/>
                  <a:pt x="39833" y="16135"/>
                </a:cubicBezTo>
                <a:cubicBezTo>
                  <a:pt x="39641" y="15999"/>
                  <a:pt x="39448" y="15863"/>
                  <a:pt x="39255" y="15729"/>
                </a:cubicBezTo>
                <a:cubicBezTo>
                  <a:pt x="39444" y="15654"/>
                  <a:pt x="39636" y="15590"/>
                  <a:pt x="39832" y="15537"/>
                </a:cubicBezTo>
                <a:close/>
                <a:moveTo>
                  <a:pt x="40001" y="16211"/>
                </a:moveTo>
                <a:cubicBezTo>
                  <a:pt x="40006" y="16229"/>
                  <a:pt x="40010" y="16247"/>
                  <a:pt x="40016" y="16266"/>
                </a:cubicBezTo>
                <a:lnTo>
                  <a:pt x="39987" y="16243"/>
                </a:lnTo>
                <a:cubicBezTo>
                  <a:pt x="39991" y="16234"/>
                  <a:pt x="39997" y="16222"/>
                  <a:pt x="40001" y="16211"/>
                </a:cubicBezTo>
                <a:close/>
                <a:moveTo>
                  <a:pt x="40491" y="16514"/>
                </a:moveTo>
                <a:lnTo>
                  <a:pt x="40498" y="16521"/>
                </a:lnTo>
                <a:lnTo>
                  <a:pt x="40498" y="16521"/>
                </a:lnTo>
                <a:lnTo>
                  <a:pt x="40491" y="16518"/>
                </a:lnTo>
                <a:lnTo>
                  <a:pt x="40491" y="16514"/>
                </a:lnTo>
                <a:close/>
                <a:moveTo>
                  <a:pt x="12416" y="11253"/>
                </a:moveTo>
                <a:lnTo>
                  <a:pt x="12416" y="11253"/>
                </a:lnTo>
                <a:cubicBezTo>
                  <a:pt x="11863" y="12550"/>
                  <a:pt x="11336" y="13861"/>
                  <a:pt x="11003" y="15231"/>
                </a:cubicBezTo>
                <a:cubicBezTo>
                  <a:pt x="11052" y="15207"/>
                  <a:pt x="11100" y="15181"/>
                  <a:pt x="11147" y="15155"/>
                </a:cubicBezTo>
                <a:lnTo>
                  <a:pt x="11147" y="15155"/>
                </a:lnTo>
                <a:cubicBezTo>
                  <a:pt x="10338" y="15613"/>
                  <a:pt x="9525" y="16068"/>
                  <a:pt x="8727" y="16548"/>
                </a:cubicBezTo>
                <a:cubicBezTo>
                  <a:pt x="9000" y="16302"/>
                  <a:pt x="9204" y="15940"/>
                  <a:pt x="9393" y="15613"/>
                </a:cubicBezTo>
                <a:cubicBezTo>
                  <a:pt x="10218" y="14179"/>
                  <a:pt x="11361" y="12952"/>
                  <a:pt x="12239" y="11550"/>
                </a:cubicBezTo>
                <a:cubicBezTo>
                  <a:pt x="12300" y="11453"/>
                  <a:pt x="12360" y="11353"/>
                  <a:pt x="12416" y="11253"/>
                </a:cubicBezTo>
                <a:close/>
                <a:moveTo>
                  <a:pt x="124076" y="16565"/>
                </a:moveTo>
                <a:lnTo>
                  <a:pt x="124078" y="16567"/>
                </a:lnTo>
                <a:lnTo>
                  <a:pt x="124078" y="16574"/>
                </a:lnTo>
                <a:lnTo>
                  <a:pt x="124076" y="16565"/>
                </a:lnTo>
                <a:close/>
                <a:moveTo>
                  <a:pt x="40494" y="16529"/>
                </a:moveTo>
                <a:lnTo>
                  <a:pt x="40494" y="16529"/>
                </a:lnTo>
                <a:cubicBezTo>
                  <a:pt x="40507" y="16540"/>
                  <a:pt x="40519" y="16551"/>
                  <a:pt x="40531" y="16561"/>
                </a:cubicBezTo>
                <a:cubicBezTo>
                  <a:pt x="40586" y="16625"/>
                  <a:pt x="40650" y="16699"/>
                  <a:pt x="40719" y="16779"/>
                </a:cubicBezTo>
                <a:cubicBezTo>
                  <a:pt x="40651" y="16729"/>
                  <a:pt x="40583" y="16680"/>
                  <a:pt x="40515" y="16631"/>
                </a:cubicBezTo>
                <a:cubicBezTo>
                  <a:pt x="40508" y="16596"/>
                  <a:pt x="40501" y="16563"/>
                  <a:pt x="40494" y="16529"/>
                </a:cubicBezTo>
                <a:close/>
                <a:moveTo>
                  <a:pt x="88471" y="11515"/>
                </a:moveTo>
                <a:cubicBezTo>
                  <a:pt x="88965" y="11987"/>
                  <a:pt x="89422" y="12554"/>
                  <a:pt x="90077" y="12575"/>
                </a:cubicBezTo>
                <a:cubicBezTo>
                  <a:pt x="90090" y="12576"/>
                  <a:pt x="90103" y="12576"/>
                  <a:pt x="90116" y="12576"/>
                </a:cubicBezTo>
                <a:cubicBezTo>
                  <a:pt x="90227" y="12576"/>
                  <a:pt x="90337" y="12564"/>
                  <a:pt x="90447" y="12564"/>
                </a:cubicBezTo>
                <a:cubicBezTo>
                  <a:pt x="90476" y="12564"/>
                  <a:pt x="90504" y="12564"/>
                  <a:pt x="90532" y="12567"/>
                </a:cubicBezTo>
                <a:cubicBezTo>
                  <a:pt x="88033" y="14007"/>
                  <a:pt x="85608" y="15517"/>
                  <a:pt x="83903" y="16828"/>
                </a:cubicBezTo>
                <a:cubicBezTo>
                  <a:pt x="82912" y="16304"/>
                  <a:pt x="81932" y="15761"/>
                  <a:pt x="80963" y="15201"/>
                </a:cubicBezTo>
                <a:cubicBezTo>
                  <a:pt x="83317" y="14980"/>
                  <a:pt x="85975" y="13451"/>
                  <a:pt x="88471" y="11515"/>
                </a:cubicBezTo>
                <a:close/>
                <a:moveTo>
                  <a:pt x="57300" y="16001"/>
                </a:moveTo>
                <a:cubicBezTo>
                  <a:pt x="57385" y="16007"/>
                  <a:pt x="57469" y="16008"/>
                  <a:pt x="57554" y="16008"/>
                </a:cubicBezTo>
                <a:cubicBezTo>
                  <a:pt x="57543" y="16033"/>
                  <a:pt x="57533" y="16060"/>
                  <a:pt x="57523" y="16085"/>
                </a:cubicBezTo>
                <a:cubicBezTo>
                  <a:pt x="57403" y="16407"/>
                  <a:pt x="57284" y="16730"/>
                  <a:pt x="57167" y="17053"/>
                </a:cubicBezTo>
                <a:cubicBezTo>
                  <a:pt x="56966" y="16906"/>
                  <a:pt x="56758" y="16757"/>
                  <a:pt x="56541" y="16604"/>
                </a:cubicBezTo>
                <a:cubicBezTo>
                  <a:pt x="56829" y="16372"/>
                  <a:pt x="57078" y="16169"/>
                  <a:pt x="57283" y="16001"/>
                </a:cubicBezTo>
                <a:close/>
                <a:moveTo>
                  <a:pt x="73799" y="11785"/>
                </a:moveTo>
                <a:cubicBezTo>
                  <a:pt x="74600" y="12271"/>
                  <a:pt x="75288" y="12717"/>
                  <a:pt x="75885" y="13123"/>
                </a:cubicBezTo>
                <a:cubicBezTo>
                  <a:pt x="75360" y="14428"/>
                  <a:pt x="74972" y="15846"/>
                  <a:pt x="74691" y="17316"/>
                </a:cubicBezTo>
                <a:cubicBezTo>
                  <a:pt x="74262" y="16810"/>
                  <a:pt x="73798" y="16271"/>
                  <a:pt x="73306" y="15715"/>
                </a:cubicBezTo>
                <a:cubicBezTo>
                  <a:pt x="73655" y="14006"/>
                  <a:pt x="73766" y="12619"/>
                  <a:pt x="73799" y="11785"/>
                </a:cubicBezTo>
                <a:close/>
                <a:moveTo>
                  <a:pt x="84209" y="17401"/>
                </a:moveTo>
                <a:lnTo>
                  <a:pt x="84211" y="17402"/>
                </a:lnTo>
                <a:lnTo>
                  <a:pt x="84214" y="17408"/>
                </a:lnTo>
                <a:lnTo>
                  <a:pt x="84214" y="17408"/>
                </a:lnTo>
                <a:lnTo>
                  <a:pt x="84209" y="17401"/>
                </a:lnTo>
                <a:close/>
                <a:moveTo>
                  <a:pt x="32504" y="16403"/>
                </a:moveTo>
                <a:cubicBezTo>
                  <a:pt x="32556" y="16403"/>
                  <a:pt x="32605" y="16405"/>
                  <a:pt x="32654" y="16407"/>
                </a:cubicBezTo>
                <a:cubicBezTo>
                  <a:pt x="32137" y="16806"/>
                  <a:pt x="31623" y="17209"/>
                  <a:pt x="31116" y="17615"/>
                </a:cubicBezTo>
                <a:lnTo>
                  <a:pt x="30425" y="16851"/>
                </a:lnTo>
                <a:cubicBezTo>
                  <a:pt x="31099" y="16646"/>
                  <a:pt x="31763" y="16403"/>
                  <a:pt x="32504" y="16403"/>
                </a:cubicBezTo>
                <a:close/>
                <a:moveTo>
                  <a:pt x="47657" y="17807"/>
                </a:moveTo>
                <a:cubicBezTo>
                  <a:pt x="47771" y="17860"/>
                  <a:pt x="47885" y="17914"/>
                  <a:pt x="47998" y="17971"/>
                </a:cubicBezTo>
                <a:cubicBezTo>
                  <a:pt x="47969" y="17995"/>
                  <a:pt x="47939" y="18018"/>
                  <a:pt x="47910" y="18042"/>
                </a:cubicBezTo>
                <a:lnTo>
                  <a:pt x="47910" y="18040"/>
                </a:lnTo>
                <a:cubicBezTo>
                  <a:pt x="47826" y="17963"/>
                  <a:pt x="47742" y="17885"/>
                  <a:pt x="47657" y="17807"/>
                </a:cubicBezTo>
                <a:close/>
                <a:moveTo>
                  <a:pt x="93171" y="13314"/>
                </a:moveTo>
                <a:cubicBezTo>
                  <a:pt x="93179" y="13314"/>
                  <a:pt x="93186" y="13314"/>
                  <a:pt x="93194" y="13314"/>
                </a:cubicBezTo>
                <a:cubicBezTo>
                  <a:pt x="93441" y="13324"/>
                  <a:pt x="93652" y="13483"/>
                  <a:pt x="93872" y="13597"/>
                </a:cubicBezTo>
                <a:cubicBezTo>
                  <a:pt x="94177" y="13756"/>
                  <a:pt x="94504" y="13828"/>
                  <a:pt x="94842" y="13859"/>
                </a:cubicBezTo>
                <a:cubicBezTo>
                  <a:pt x="94567" y="14354"/>
                  <a:pt x="94344" y="14876"/>
                  <a:pt x="94178" y="15417"/>
                </a:cubicBezTo>
                <a:cubicBezTo>
                  <a:pt x="91950" y="16201"/>
                  <a:pt x="89448" y="17155"/>
                  <a:pt x="86776" y="18295"/>
                </a:cubicBezTo>
                <a:cubicBezTo>
                  <a:pt x="86104" y="17964"/>
                  <a:pt x="85435" y="17628"/>
                  <a:pt x="84768" y="17284"/>
                </a:cubicBezTo>
                <a:cubicBezTo>
                  <a:pt x="84527" y="17159"/>
                  <a:pt x="84289" y="17032"/>
                  <a:pt x="84049" y="16905"/>
                </a:cubicBezTo>
                <a:cubicBezTo>
                  <a:pt x="87205" y="16316"/>
                  <a:pt x="90237" y="14933"/>
                  <a:pt x="92852" y="13375"/>
                </a:cubicBezTo>
                <a:cubicBezTo>
                  <a:pt x="92958" y="13342"/>
                  <a:pt x="93062" y="13314"/>
                  <a:pt x="93171" y="13314"/>
                </a:cubicBezTo>
                <a:close/>
                <a:moveTo>
                  <a:pt x="68305" y="13797"/>
                </a:moveTo>
                <a:cubicBezTo>
                  <a:pt x="69294" y="14748"/>
                  <a:pt x="70261" y="15574"/>
                  <a:pt x="71075" y="16113"/>
                </a:cubicBezTo>
                <a:cubicBezTo>
                  <a:pt x="70757" y="16921"/>
                  <a:pt x="70464" y="17749"/>
                  <a:pt x="70197" y="18572"/>
                </a:cubicBezTo>
                <a:cubicBezTo>
                  <a:pt x="70084" y="18366"/>
                  <a:pt x="69972" y="18157"/>
                  <a:pt x="69858" y="17942"/>
                </a:cubicBezTo>
                <a:cubicBezTo>
                  <a:pt x="69165" y="16629"/>
                  <a:pt x="68211" y="15284"/>
                  <a:pt x="67175" y="14030"/>
                </a:cubicBezTo>
                <a:cubicBezTo>
                  <a:pt x="67548" y="13950"/>
                  <a:pt x="67956" y="13952"/>
                  <a:pt x="68305" y="13797"/>
                </a:cubicBezTo>
                <a:close/>
                <a:moveTo>
                  <a:pt x="139645" y="14977"/>
                </a:moveTo>
                <a:cubicBezTo>
                  <a:pt x="137726" y="15938"/>
                  <a:pt x="136231" y="16910"/>
                  <a:pt x="135661" y="17319"/>
                </a:cubicBezTo>
                <a:cubicBezTo>
                  <a:pt x="135185" y="17661"/>
                  <a:pt x="134809" y="18159"/>
                  <a:pt x="134522" y="18664"/>
                </a:cubicBezTo>
                <a:cubicBezTo>
                  <a:pt x="133326" y="18633"/>
                  <a:pt x="132072" y="18616"/>
                  <a:pt x="130766" y="18616"/>
                </a:cubicBezTo>
                <a:cubicBezTo>
                  <a:pt x="129410" y="18616"/>
                  <a:pt x="127998" y="18635"/>
                  <a:pt x="126538" y="18677"/>
                </a:cubicBezTo>
                <a:cubicBezTo>
                  <a:pt x="125935" y="18017"/>
                  <a:pt x="125338" y="17350"/>
                  <a:pt x="124748" y="16678"/>
                </a:cubicBezTo>
                <a:cubicBezTo>
                  <a:pt x="124535" y="16435"/>
                  <a:pt x="124326" y="16189"/>
                  <a:pt x="124114" y="15944"/>
                </a:cubicBezTo>
                <a:lnTo>
                  <a:pt x="124114" y="15944"/>
                </a:lnTo>
                <a:cubicBezTo>
                  <a:pt x="125789" y="16265"/>
                  <a:pt x="127505" y="16401"/>
                  <a:pt x="129210" y="16401"/>
                </a:cubicBezTo>
                <a:cubicBezTo>
                  <a:pt x="132921" y="16401"/>
                  <a:pt x="136580" y="15756"/>
                  <a:pt x="139645" y="14977"/>
                </a:cubicBezTo>
                <a:close/>
                <a:moveTo>
                  <a:pt x="148500" y="12892"/>
                </a:moveTo>
                <a:lnTo>
                  <a:pt x="148500" y="12892"/>
                </a:lnTo>
                <a:cubicBezTo>
                  <a:pt x="148065" y="13565"/>
                  <a:pt x="147640" y="14245"/>
                  <a:pt x="147226" y="14931"/>
                </a:cubicBezTo>
                <a:cubicBezTo>
                  <a:pt x="141662" y="15917"/>
                  <a:pt x="138342" y="17401"/>
                  <a:pt x="136378" y="18723"/>
                </a:cubicBezTo>
                <a:cubicBezTo>
                  <a:pt x="135905" y="18704"/>
                  <a:pt x="135421" y="18688"/>
                  <a:pt x="134925" y="18674"/>
                </a:cubicBezTo>
                <a:cubicBezTo>
                  <a:pt x="135165" y="18404"/>
                  <a:pt x="135440" y="18152"/>
                  <a:pt x="135750" y="17954"/>
                </a:cubicBezTo>
                <a:cubicBezTo>
                  <a:pt x="135821" y="17909"/>
                  <a:pt x="135893" y="17866"/>
                  <a:pt x="135967" y="17827"/>
                </a:cubicBezTo>
                <a:cubicBezTo>
                  <a:pt x="136803" y="17386"/>
                  <a:pt x="146316" y="14037"/>
                  <a:pt x="148500" y="12892"/>
                </a:cubicBezTo>
                <a:close/>
                <a:moveTo>
                  <a:pt x="58303" y="15942"/>
                </a:moveTo>
                <a:cubicBezTo>
                  <a:pt x="58589" y="16916"/>
                  <a:pt x="58950" y="17870"/>
                  <a:pt x="59364" y="18797"/>
                </a:cubicBezTo>
                <a:cubicBezTo>
                  <a:pt x="58840" y="18347"/>
                  <a:pt x="58191" y="17817"/>
                  <a:pt x="57420" y="17241"/>
                </a:cubicBezTo>
                <a:lnTo>
                  <a:pt x="57419" y="17241"/>
                </a:lnTo>
                <a:cubicBezTo>
                  <a:pt x="57561" y="16898"/>
                  <a:pt x="57703" y="16556"/>
                  <a:pt x="57848" y="16217"/>
                </a:cubicBezTo>
                <a:cubicBezTo>
                  <a:pt x="57880" y="16141"/>
                  <a:pt x="57914" y="16064"/>
                  <a:pt x="57947" y="15989"/>
                </a:cubicBezTo>
                <a:cubicBezTo>
                  <a:pt x="58066" y="15978"/>
                  <a:pt x="58185" y="15963"/>
                  <a:pt x="58303" y="15942"/>
                </a:cubicBezTo>
                <a:close/>
                <a:moveTo>
                  <a:pt x="147142" y="15069"/>
                </a:moveTo>
                <a:lnTo>
                  <a:pt x="147142" y="15069"/>
                </a:lnTo>
                <a:cubicBezTo>
                  <a:pt x="147076" y="15180"/>
                  <a:pt x="147009" y="15288"/>
                  <a:pt x="146943" y="15398"/>
                </a:cubicBezTo>
                <a:lnTo>
                  <a:pt x="146943" y="15396"/>
                </a:lnTo>
                <a:cubicBezTo>
                  <a:pt x="146398" y="16331"/>
                  <a:pt x="145872" y="17275"/>
                  <a:pt x="145364" y="18231"/>
                </a:cubicBezTo>
                <a:cubicBezTo>
                  <a:pt x="144044" y="18355"/>
                  <a:pt x="142931" y="18651"/>
                  <a:pt x="141989" y="19046"/>
                </a:cubicBezTo>
                <a:cubicBezTo>
                  <a:pt x="141319" y="18994"/>
                  <a:pt x="140603" y="18943"/>
                  <a:pt x="139843" y="18895"/>
                </a:cubicBezTo>
                <a:cubicBezTo>
                  <a:pt x="143390" y="17189"/>
                  <a:pt x="146184" y="15614"/>
                  <a:pt x="147107" y="15083"/>
                </a:cubicBezTo>
                <a:cubicBezTo>
                  <a:pt x="147118" y="15079"/>
                  <a:pt x="147130" y="15073"/>
                  <a:pt x="147142" y="15069"/>
                </a:cubicBezTo>
                <a:close/>
                <a:moveTo>
                  <a:pt x="14639" y="13400"/>
                </a:moveTo>
                <a:lnTo>
                  <a:pt x="14639" y="13400"/>
                </a:lnTo>
                <a:cubicBezTo>
                  <a:pt x="14594" y="14374"/>
                  <a:pt x="14765" y="15346"/>
                  <a:pt x="14979" y="16297"/>
                </a:cubicBezTo>
                <a:cubicBezTo>
                  <a:pt x="15079" y="16739"/>
                  <a:pt x="15187" y="17178"/>
                  <a:pt x="15305" y="17616"/>
                </a:cubicBezTo>
                <a:lnTo>
                  <a:pt x="15305" y="19062"/>
                </a:lnTo>
                <a:cubicBezTo>
                  <a:pt x="14396" y="17688"/>
                  <a:pt x="13421" y="16351"/>
                  <a:pt x="12449" y="15022"/>
                </a:cubicBezTo>
                <a:cubicBezTo>
                  <a:pt x="12361" y="14901"/>
                  <a:pt x="12255" y="14811"/>
                  <a:pt x="12137" y="14811"/>
                </a:cubicBezTo>
                <a:cubicBezTo>
                  <a:pt x="12102" y="14811"/>
                  <a:pt x="12065" y="14819"/>
                  <a:pt x="12028" y="14837"/>
                </a:cubicBezTo>
                <a:cubicBezTo>
                  <a:pt x="12881" y="14328"/>
                  <a:pt x="13755" y="13855"/>
                  <a:pt x="14639" y="13400"/>
                </a:cubicBezTo>
                <a:close/>
                <a:moveTo>
                  <a:pt x="150363" y="11005"/>
                </a:moveTo>
                <a:cubicBezTo>
                  <a:pt x="150475" y="11085"/>
                  <a:pt x="150580" y="11177"/>
                  <a:pt x="150676" y="11276"/>
                </a:cubicBezTo>
                <a:lnTo>
                  <a:pt x="152543" y="13286"/>
                </a:lnTo>
                <a:cubicBezTo>
                  <a:pt x="153218" y="14934"/>
                  <a:pt x="154009" y="16498"/>
                  <a:pt x="154818" y="17921"/>
                </a:cubicBezTo>
                <a:cubicBezTo>
                  <a:pt x="154680" y="18371"/>
                  <a:pt x="154549" y="18819"/>
                  <a:pt x="154428" y="19259"/>
                </a:cubicBezTo>
                <a:cubicBezTo>
                  <a:pt x="152927" y="16790"/>
                  <a:pt x="151215" y="14225"/>
                  <a:pt x="149500" y="12178"/>
                </a:cubicBezTo>
                <a:cubicBezTo>
                  <a:pt x="149771" y="11801"/>
                  <a:pt x="150045" y="11428"/>
                  <a:pt x="150323" y="11056"/>
                </a:cubicBezTo>
                <a:cubicBezTo>
                  <a:pt x="150336" y="11038"/>
                  <a:pt x="150349" y="11022"/>
                  <a:pt x="150363" y="11005"/>
                </a:cubicBezTo>
                <a:close/>
                <a:moveTo>
                  <a:pt x="145327" y="18303"/>
                </a:moveTo>
                <a:lnTo>
                  <a:pt x="145327" y="18303"/>
                </a:lnTo>
                <a:cubicBezTo>
                  <a:pt x="145151" y="18633"/>
                  <a:pt x="144979" y="18966"/>
                  <a:pt x="144811" y="19300"/>
                </a:cubicBezTo>
                <a:cubicBezTo>
                  <a:pt x="144522" y="19270"/>
                  <a:pt x="144216" y="19240"/>
                  <a:pt x="143895" y="19210"/>
                </a:cubicBezTo>
                <a:cubicBezTo>
                  <a:pt x="144529" y="18800"/>
                  <a:pt x="145025" y="18491"/>
                  <a:pt x="145275" y="18335"/>
                </a:cubicBezTo>
                <a:lnTo>
                  <a:pt x="145327" y="18303"/>
                </a:lnTo>
                <a:close/>
                <a:moveTo>
                  <a:pt x="145891" y="17661"/>
                </a:moveTo>
                <a:cubicBezTo>
                  <a:pt x="145813" y="18021"/>
                  <a:pt x="145756" y="18575"/>
                  <a:pt x="145807" y="19405"/>
                </a:cubicBezTo>
                <a:cubicBezTo>
                  <a:pt x="145536" y="19375"/>
                  <a:pt x="145244" y="19344"/>
                  <a:pt x="144931" y="19312"/>
                </a:cubicBezTo>
                <a:cubicBezTo>
                  <a:pt x="145243" y="18758"/>
                  <a:pt x="145561" y="18206"/>
                  <a:pt x="145891" y="17661"/>
                </a:cubicBezTo>
                <a:close/>
                <a:moveTo>
                  <a:pt x="49326" y="18737"/>
                </a:moveTo>
                <a:cubicBezTo>
                  <a:pt x="49377" y="18770"/>
                  <a:pt x="49429" y="18803"/>
                  <a:pt x="49478" y="18838"/>
                </a:cubicBezTo>
                <a:cubicBezTo>
                  <a:pt x="49518" y="18837"/>
                  <a:pt x="49557" y="18836"/>
                  <a:pt x="49597" y="18836"/>
                </a:cubicBezTo>
                <a:cubicBezTo>
                  <a:pt x="49853" y="18836"/>
                  <a:pt x="50108" y="18857"/>
                  <a:pt x="50359" y="18878"/>
                </a:cubicBezTo>
                <a:cubicBezTo>
                  <a:pt x="50013" y="19080"/>
                  <a:pt x="49688" y="19280"/>
                  <a:pt x="49379" y="19479"/>
                </a:cubicBezTo>
                <a:cubicBezTo>
                  <a:pt x="49221" y="19317"/>
                  <a:pt x="49059" y="19153"/>
                  <a:pt x="48894" y="18988"/>
                </a:cubicBezTo>
                <a:lnTo>
                  <a:pt x="49326" y="18737"/>
                </a:lnTo>
                <a:close/>
                <a:moveTo>
                  <a:pt x="93878" y="17181"/>
                </a:moveTo>
                <a:lnTo>
                  <a:pt x="93878" y="17181"/>
                </a:lnTo>
                <a:cubicBezTo>
                  <a:pt x="93850" y="17882"/>
                  <a:pt x="93921" y="18608"/>
                  <a:pt x="93895" y="19308"/>
                </a:cubicBezTo>
                <a:cubicBezTo>
                  <a:pt x="92310" y="19544"/>
                  <a:pt x="90854" y="19706"/>
                  <a:pt x="89820" y="19707"/>
                </a:cubicBezTo>
                <a:cubicBezTo>
                  <a:pt x="88973" y="19337"/>
                  <a:pt x="88133" y="18952"/>
                  <a:pt x="87300" y="18550"/>
                </a:cubicBezTo>
                <a:lnTo>
                  <a:pt x="87300" y="18550"/>
                </a:lnTo>
                <a:cubicBezTo>
                  <a:pt x="87459" y="18569"/>
                  <a:pt x="87650" y="18582"/>
                  <a:pt x="87877" y="18582"/>
                </a:cubicBezTo>
                <a:cubicBezTo>
                  <a:pt x="88933" y="18582"/>
                  <a:pt x="90782" y="18313"/>
                  <a:pt x="93878" y="17181"/>
                </a:cubicBezTo>
                <a:close/>
                <a:moveTo>
                  <a:pt x="40897" y="15286"/>
                </a:moveTo>
                <a:cubicBezTo>
                  <a:pt x="41003" y="15376"/>
                  <a:pt x="41107" y="15470"/>
                  <a:pt x="41206" y="15570"/>
                </a:cubicBezTo>
                <a:cubicBezTo>
                  <a:pt x="41429" y="15795"/>
                  <a:pt x="41636" y="16044"/>
                  <a:pt x="41913" y="16197"/>
                </a:cubicBezTo>
                <a:cubicBezTo>
                  <a:pt x="42201" y="16353"/>
                  <a:pt x="42537" y="16389"/>
                  <a:pt x="42861" y="16433"/>
                </a:cubicBezTo>
                <a:cubicBezTo>
                  <a:pt x="42974" y="16447"/>
                  <a:pt x="43087" y="16465"/>
                  <a:pt x="43199" y="16481"/>
                </a:cubicBezTo>
                <a:cubicBezTo>
                  <a:pt x="44220" y="17361"/>
                  <a:pt x="45351" y="18318"/>
                  <a:pt x="46466" y="19254"/>
                </a:cubicBezTo>
                <a:cubicBezTo>
                  <a:pt x="46245" y="19448"/>
                  <a:pt x="46048" y="19627"/>
                  <a:pt x="45871" y="19790"/>
                </a:cubicBezTo>
                <a:cubicBezTo>
                  <a:pt x="44366" y="18687"/>
                  <a:pt x="42578" y="17528"/>
                  <a:pt x="40452" y="16329"/>
                </a:cubicBezTo>
                <a:cubicBezTo>
                  <a:pt x="40389" y="16027"/>
                  <a:pt x="40323" y="15727"/>
                  <a:pt x="40259" y="15426"/>
                </a:cubicBezTo>
                <a:cubicBezTo>
                  <a:pt x="40456" y="15380"/>
                  <a:pt x="40668" y="15332"/>
                  <a:pt x="40897" y="15286"/>
                </a:cubicBezTo>
                <a:close/>
                <a:moveTo>
                  <a:pt x="47279" y="19936"/>
                </a:moveTo>
                <a:cubicBezTo>
                  <a:pt x="47499" y="20119"/>
                  <a:pt x="47717" y="20302"/>
                  <a:pt x="47931" y="20482"/>
                </a:cubicBezTo>
                <a:cubicBezTo>
                  <a:pt x="47730" y="20634"/>
                  <a:pt x="47538" y="20783"/>
                  <a:pt x="47355" y="20931"/>
                </a:cubicBezTo>
                <a:cubicBezTo>
                  <a:pt x="47113" y="20735"/>
                  <a:pt x="46863" y="20537"/>
                  <a:pt x="46603" y="20338"/>
                </a:cubicBezTo>
                <a:cubicBezTo>
                  <a:pt x="46804" y="20217"/>
                  <a:pt x="47031" y="20083"/>
                  <a:pt x="47279" y="19936"/>
                </a:cubicBezTo>
                <a:close/>
                <a:moveTo>
                  <a:pt x="27406" y="18962"/>
                </a:moveTo>
                <a:cubicBezTo>
                  <a:pt x="27726" y="19268"/>
                  <a:pt x="28052" y="19572"/>
                  <a:pt x="28381" y="19870"/>
                </a:cubicBezTo>
                <a:cubicBezTo>
                  <a:pt x="27901" y="20276"/>
                  <a:pt x="27435" y="20678"/>
                  <a:pt x="26982" y="21073"/>
                </a:cubicBezTo>
                <a:cubicBezTo>
                  <a:pt x="26726" y="20669"/>
                  <a:pt x="26466" y="20268"/>
                  <a:pt x="26203" y="19868"/>
                </a:cubicBezTo>
                <a:cubicBezTo>
                  <a:pt x="26592" y="19582"/>
                  <a:pt x="26993" y="19280"/>
                  <a:pt x="27406" y="18962"/>
                </a:cubicBezTo>
                <a:close/>
                <a:moveTo>
                  <a:pt x="36772" y="16039"/>
                </a:moveTo>
                <a:cubicBezTo>
                  <a:pt x="37426" y="16355"/>
                  <a:pt x="38057" y="16721"/>
                  <a:pt x="38682" y="17104"/>
                </a:cubicBezTo>
                <a:cubicBezTo>
                  <a:pt x="37337" y="18282"/>
                  <a:pt x="35858" y="19715"/>
                  <a:pt x="34377" y="21225"/>
                </a:cubicBezTo>
                <a:lnTo>
                  <a:pt x="32918" y="19611"/>
                </a:lnTo>
                <a:cubicBezTo>
                  <a:pt x="34358" y="18486"/>
                  <a:pt x="35694" y="17283"/>
                  <a:pt x="36772" y="16039"/>
                </a:cubicBezTo>
                <a:close/>
                <a:moveTo>
                  <a:pt x="90086" y="19915"/>
                </a:moveTo>
                <a:lnTo>
                  <a:pt x="90086" y="19915"/>
                </a:lnTo>
                <a:cubicBezTo>
                  <a:pt x="90191" y="19955"/>
                  <a:pt x="90294" y="19997"/>
                  <a:pt x="90398" y="20035"/>
                </a:cubicBezTo>
                <a:lnTo>
                  <a:pt x="90423" y="19970"/>
                </a:lnTo>
                <a:cubicBezTo>
                  <a:pt x="90412" y="19966"/>
                  <a:pt x="90401" y="19960"/>
                  <a:pt x="90390" y="19956"/>
                </a:cubicBezTo>
                <a:lnTo>
                  <a:pt x="90390" y="19956"/>
                </a:lnTo>
                <a:cubicBezTo>
                  <a:pt x="91064" y="20158"/>
                  <a:pt x="92198" y="20422"/>
                  <a:pt x="93710" y="20515"/>
                </a:cubicBezTo>
                <a:cubicBezTo>
                  <a:pt x="93663" y="20661"/>
                  <a:pt x="93607" y="20805"/>
                  <a:pt x="93539" y="20942"/>
                </a:cubicBezTo>
                <a:cubicBezTo>
                  <a:pt x="93440" y="21141"/>
                  <a:pt x="93321" y="21329"/>
                  <a:pt x="93185" y="21506"/>
                </a:cubicBezTo>
                <a:cubicBezTo>
                  <a:pt x="91757" y="20765"/>
                  <a:pt x="90550" y="20152"/>
                  <a:pt x="90086" y="19915"/>
                </a:cubicBezTo>
                <a:close/>
                <a:moveTo>
                  <a:pt x="11992" y="14858"/>
                </a:moveTo>
                <a:cubicBezTo>
                  <a:pt x="12235" y="17129"/>
                  <a:pt x="12483" y="19414"/>
                  <a:pt x="12893" y="21660"/>
                </a:cubicBezTo>
                <a:cubicBezTo>
                  <a:pt x="12024" y="19767"/>
                  <a:pt x="10972" y="17959"/>
                  <a:pt x="9729" y="16291"/>
                </a:cubicBezTo>
                <a:cubicBezTo>
                  <a:pt x="10426" y="15822"/>
                  <a:pt x="11130" y="15363"/>
                  <a:pt x="11854" y="14937"/>
                </a:cubicBezTo>
                <a:cubicBezTo>
                  <a:pt x="11900" y="14910"/>
                  <a:pt x="11946" y="14884"/>
                  <a:pt x="11992" y="14858"/>
                </a:cubicBezTo>
                <a:close/>
                <a:moveTo>
                  <a:pt x="55007" y="17819"/>
                </a:moveTo>
                <a:cubicBezTo>
                  <a:pt x="55607" y="18031"/>
                  <a:pt x="56166" y="18228"/>
                  <a:pt x="56688" y="18411"/>
                </a:cubicBezTo>
                <a:cubicBezTo>
                  <a:pt x="56555" y="18800"/>
                  <a:pt x="56423" y="19191"/>
                  <a:pt x="56294" y="19581"/>
                </a:cubicBezTo>
                <a:cubicBezTo>
                  <a:pt x="54257" y="20131"/>
                  <a:pt x="52733" y="20980"/>
                  <a:pt x="51588" y="21927"/>
                </a:cubicBezTo>
                <a:cubicBezTo>
                  <a:pt x="51339" y="21631"/>
                  <a:pt x="51071" y="21317"/>
                  <a:pt x="50781" y="20990"/>
                </a:cubicBezTo>
                <a:cubicBezTo>
                  <a:pt x="52405" y="19820"/>
                  <a:pt x="53849" y="18723"/>
                  <a:pt x="55007" y="17819"/>
                </a:cubicBezTo>
                <a:close/>
                <a:moveTo>
                  <a:pt x="63457" y="13974"/>
                </a:moveTo>
                <a:cubicBezTo>
                  <a:pt x="63603" y="14214"/>
                  <a:pt x="63908" y="14295"/>
                  <a:pt x="64195" y="14295"/>
                </a:cubicBezTo>
                <a:cubicBezTo>
                  <a:pt x="64221" y="14295"/>
                  <a:pt x="64247" y="14294"/>
                  <a:pt x="64273" y="14293"/>
                </a:cubicBezTo>
                <a:cubicBezTo>
                  <a:pt x="64348" y="14288"/>
                  <a:pt x="64424" y="14281"/>
                  <a:pt x="64499" y="14272"/>
                </a:cubicBezTo>
                <a:cubicBezTo>
                  <a:pt x="66169" y="16678"/>
                  <a:pt x="68001" y="18801"/>
                  <a:pt x="69618" y="20499"/>
                </a:cubicBezTo>
                <a:cubicBezTo>
                  <a:pt x="69475" y="21009"/>
                  <a:pt x="69345" y="21509"/>
                  <a:pt x="69226" y="21995"/>
                </a:cubicBezTo>
                <a:cubicBezTo>
                  <a:pt x="67242" y="19563"/>
                  <a:pt x="64821" y="16768"/>
                  <a:pt x="62362" y="14348"/>
                </a:cubicBezTo>
                <a:cubicBezTo>
                  <a:pt x="62721" y="14208"/>
                  <a:pt x="63084" y="14080"/>
                  <a:pt x="63457" y="13974"/>
                </a:cubicBezTo>
                <a:close/>
                <a:moveTo>
                  <a:pt x="22110" y="20676"/>
                </a:moveTo>
                <a:cubicBezTo>
                  <a:pt x="22306" y="20967"/>
                  <a:pt x="22509" y="21251"/>
                  <a:pt x="22720" y="21529"/>
                </a:cubicBezTo>
                <a:cubicBezTo>
                  <a:pt x="22449" y="21815"/>
                  <a:pt x="22200" y="22071"/>
                  <a:pt x="21978" y="22296"/>
                </a:cubicBezTo>
                <a:cubicBezTo>
                  <a:pt x="21766" y="21879"/>
                  <a:pt x="21545" y="21467"/>
                  <a:pt x="21316" y="21061"/>
                </a:cubicBezTo>
                <a:cubicBezTo>
                  <a:pt x="21581" y="20933"/>
                  <a:pt x="21846" y="20805"/>
                  <a:pt x="22110" y="20676"/>
                </a:cubicBezTo>
                <a:close/>
                <a:moveTo>
                  <a:pt x="162732" y="20414"/>
                </a:moveTo>
                <a:cubicBezTo>
                  <a:pt x="162784" y="20414"/>
                  <a:pt x="162835" y="20418"/>
                  <a:pt x="162885" y="20427"/>
                </a:cubicBezTo>
                <a:cubicBezTo>
                  <a:pt x="163047" y="20456"/>
                  <a:pt x="163179" y="20543"/>
                  <a:pt x="163302" y="20651"/>
                </a:cubicBezTo>
                <a:cubicBezTo>
                  <a:pt x="163371" y="21297"/>
                  <a:pt x="163454" y="21926"/>
                  <a:pt x="163551" y="22539"/>
                </a:cubicBezTo>
                <a:cubicBezTo>
                  <a:pt x="163373" y="22198"/>
                  <a:pt x="162971" y="21441"/>
                  <a:pt x="162402" y="20432"/>
                </a:cubicBezTo>
                <a:lnTo>
                  <a:pt x="162402" y="20431"/>
                </a:lnTo>
                <a:cubicBezTo>
                  <a:pt x="162510" y="20429"/>
                  <a:pt x="162622" y="20414"/>
                  <a:pt x="162732" y="20414"/>
                </a:cubicBezTo>
                <a:close/>
                <a:moveTo>
                  <a:pt x="40859" y="18443"/>
                </a:moveTo>
                <a:lnTo>
                  <a:pt x="40859" y="18443"/>
                </a:lnTo>
                <a:cubicBezTo>
                  <a:pt x="40970" y="18507"/>
                  <a:pt x="41081" y="18571"/>
                  <a:pt x="41192" y="18635"/>
                </a:cubicBezTo>
                <a:cubicBezTo>
                  <a:pt x="41910" y="19041"/>
                  <a:pt x="42649" y="19432"/>
                  <a:pt x="43404" y="19780"/>
                </a:cubicBezTo>
                <a:cubicBezTo>
                  <a:pt x="43795" y="20205"/>
                  <a:pt x="44217" y="20658"/>
                  <a:pt x="44665" y="21134"/>
                </a:cubicBezTo>
                <a:cubicBezTo>
                  <a:pt x="44375" y="21611"/>
                  <a:pt x="44168" y="22146"/>
                  <a:pt x="44022" y="22646"/>
                </a:cubicBezTo>
                <a:cubicBezTo>
                  <a:pt x="43248" y="22068"/>
                  <a:pt x="42343" y="21523"/>
                  <a:pt x="41286" y="21036"/>
                </a:cubicBezTo>
                <a:cubicBezTo>
                  <a:pt x="41157" y="20169"/>
                  <a:pt x="41014" y="19306"/>
                  <a:pt x="40859" y="18443"/>
                </a:cubicBezTo>
                <a:close/>
                <a:moveTo>
                  <a:pt x="157735" y="16472"/>
                </a:moveTo>
                <a:cubicBezTo>
                  <a:pt x="158066" y="16858"/>
                  <a:pt x="158387" y="17200"/>
                  <a:pt x="158684" y="17476"/>
                </a:cubicBezTo>
                <a:cubicBezTo>
                  <a:pt x="158860" y="17639"/>
                  <a:pt x="159036" y="17807"/>
                  <a:pt x="159212" y="17976"/>
                </a:cubicBezTo>
                <a:cubicBezTo>
                  <a:pt x="159000" y="19642"/>
                  <a:pt x="158904" y="21333"/>
                  <a:pt x="158884" y="22963"/>
                </a:cubicBezTo>
                <a:lnTo>
                  <a:pt x="158883" y="22963"/>
                </a:lnTo>
                <a:cubicBezTo>
                  <a:pt x="158409" y="21867"/>
                  <a:pt x="157846" y="20453"/>
                  <a:pt x="157317" y="18831"/>
                </a:cubicBezTo>
                <a:cubicBezTo>
                  <a:pt x="157244" y="18609"/>
                  <a:pt x="157165" y="18384"/>
                  <a:pt x="157078" y="18158"/>
                </a:cubicBezTo>
                <a:cubicBezTo>
                  <a:pt x="157284" y="17594"/>
                  <a:pt x="157462" y="17041"/>
                  <a:pt x="157618" y="16507"/>
                </a:cubicBezTo>
                <a:cubicBezTo>
                  <a:pt x="157658" y="16500"/>
                  <a:pt x="157698" y="16489"/>
                  <a:pt x="157735" y="16472"/>
                </a:cubicBezTo>
                <a:close/>
                <a:moveTo>
                  <a:pt x="9018" y="16772"/>
                </a:moveTo>
                <a:cubicBezTo>
                  <a:pt x="9732" y="18360"/>
                  <a:pt x="9425" y="20209"/>
                  <a:pt x="9403" y="21960"/>
                </a:cubicBezTo>
                <a:cubicBezTo>
                  <a:pt x="9398" y="22396"/>
                  <a:pt x="9413" y="22832"/>
                  <a:pt x="9444" y="23266"/>
                </a:cubicBezTo>
                <a:cubicBezTo>
                  <a:pt x="8924" y="22075"/>
                  <a:pt x="8383" y="20892"/>
                  <a:pt x="7824" y="19720"/>
                </a:cubicBezTo>
                <a:cubicBezTo>
                  <a:pt x="7565" y="19182"/>
                  <a:pt x="7301" y="18638"/>
                  <a:pt x="7141" y="18063"/>
                </a:cubicBezTo>
                <a:cubicBezTo>
                  <a:pt x="7541" y="17785"/>
                  <a:pt x="7941" y="17510"/>
                  <a:pt x="8343" y="17235"/>
                </a:cubicBezTo>
                <a:cubicBezTo>
                  <a:pt x="8568" y="17081"/>
                  <a:pt x="8793" y="16927"/>
                  <a:pt x="9018" y="16772"/>
                </a:cubicBezTo>
                <a:close/>
                <a:moveTo>
                  <a:pt x="45043" y="21533"/>
                </a:moveTo>
                <a:cubicBezTo>
                  <a:pt x="45293" y="21796"/>
                  <a:pt x="45549" y="22065"/>
                  <a:pt x="45812" y="22339"/>
                </a:cubicBezTo>
                <a:cubicBezTo>
                  <a:pt x="45495" y="22668"/>
                  <a:pt x="45198" y="23017"/>
                  <a:pt x="44920" y="23381"/>
                </a:cubicBezTo>
                <a:cubicBezTo>
                  <a:pt x="44709" y="23190"/>
                  <a:pt x="44485" y="23003"/>
                  <a:pt x="44249" y="22819"/>
                </a:cubicBezTo>
                <a:cubicBezTo>
                  <a:pt x="44449" y="22388"/>
                  <a:pt x="44710" y="21933"/>
                  <a:pt x="45043" y="21533"/>
                </a:cubicBezTo>
                <a:close/>
                <a:moveTo>
                  <a:pt x="49571" y="21852"/>
                </a:moveTo>
                <a:cubicBezTo>
                  <a:pt x="49967" y="22183"/>
                  <a:pt x="50339" y="22495"/>
                  <a:pt x="50679" y="22781"/>
                </a:cubicBezTo>
                <a:cubicBezTo>
                  <a:pt x="50474" y="22999"/>
                  <a:pt x="50284" y="23218"/>
                  <a:pt x="50113" y="23439"/>
                </a:cubicBezTo>
                <a:cubicBezTo>
                  <a:pt x="49757" y="23069"/>
                  <a:pt x="49365" y="22687"/>
                  <a:pt x="48939" y="22294"/>
                </a:cubicBezTo>
                <a:cubicBezTo>
                  <a:pt x="49151" y="22146"/>
                  <a:pt x="49362" y="21999"/>
                  <a:pt x="49571" y="21852"/>
                </a:cubicBezTo>
                <a:close/>
                <a:moveTo>
                  <a:pt x="88089" y="19123"/>
                </a:moveTo>
                <a:cubicBezTo>
                  <a:pt x="88695" y="19373"/>
                  <a:pt x="89303" y="19615"/>
                  <a:pt x="89913" y="19849"/>
                </a:cubicBezTo>
                <a:cubicBezTo>
                  <a:pt x="90793" y="20860"/>
                  <a:pt x="91622" y="21710"/>
                  <a:pt x="92399" y="22422"/>
                </a:cubicBezTo>
                <a:cubicBezTo>
                  <a:pt x="92095" y="22768"/>
                  <a:pt x="91812" y="23125"/>
                  <a:pt x="91632" y="23543"/>
                </a:cubicBezTo>
                <a:cubicBezTo>
                  <a:pt x="90006" y="21621"/>
                  <a:pt x="88580" y="19768"/>
                  <a:pt x="88131" y="19177"/>
                </a:cubicBezTo>
                <a:lnTo>
                  <a:pt x="88089" y="19123"/>
                </a:lnTo>
                <a:close/>
                <a:moveTo>
                  <a:pt x="127008" y="19189"/>
                </a:moveTo>
                <a:lnTo>
                  <a:pt x="127008" y="19189"/>
                </a:lnTo>
                <a:cubicBezTo>
                  <a:pt x="127878" y="19657"/>
                  <a:pt x="129779" y="20305"/>
                  <a:pt x="133773" y="20497"/>
                </a:cubicBezTo>
                <a:cubicBezTo>
                  <a:pt x="133756" y="20562"/>
                  <a:pt x="133747" y="20597"/>
                  <a:pt x="133747" y="20597"/>
                </a:cubicBezTo>
                <a:cubicBezTo>
                  <a:pt x="133747" y="20597"/>
                  <a:pt x="133762" y="20561"/>
                  <a:pt x="133789" y="20498"/>
                </a:cubicBezTo>
                <a:cubicBezTo>
                  <a:pt x="133962" y="20505"/>
                  <a:pt x="134139" y="20513"/>
                  <a:pt x="134319" y="20520"/>
                </a:cubicBezTo>
                <a:cubicBezTo>
                  <a:pt x="134068" y="20822"/>
                  <a:pt x="133902" y="21077"/>
                  <a:pt x="133796" y="21266"/>
                </a:cubicBezTo>
                <a:cubicBezTo>
                  <a:pt x="133666" y="21497"/>
                  <a:pt x="133624" y="21630"/>
                  <a:pt x="133624" y="21630"/>
                </a:cubicBezTo>
                <a:cubicBezTo>
                  <a:pt x="134504" y="21285"/>
                  <a:pt x="135375" y="20922"/>
                  <a:pt x="136229" y="20552"/>
                </a:cubicBezTo>
                <a:cubicBezTo>
                  <a:pt x="137263" y="20552"/>
                  <a:pt x="138404" y="20524"/>
                  <a:pt x="139660" y="20464"/>
                </a:cubicBezTo>
                <a:lnTo>
                  <a:pt x="139660" y="20464"/>
                </a:lnTo>
                <a:cubicBezTo>
                  <a:pt x="138313" y="21605"/>
                  <a:pt x="137639" y="22888"/>
                  <a:pt x="137341" y="23616"/>
                </a:cubicBezTo>
                <a:cubicBezTo>
                  <a:pt x="134266" y="23009"/>
                  <a:pt x="131113" y="22281"/>
                  <a:pt x="129303" y="21573"/>
                </a:cubicBezTo>
                <a:cubicBezTo>
                  <a:pt x="128523" y="20793"/>
                  <a:pt x="127758" y="19999"/>
                  <a:pt x="127008" y="19189"/>
                </a:cubicBezTo>
                <a:close/>
                <a:moveTo>
                  <a:pt x="144108" y="20152"/>
                </a:moveTo>
                <a:lnTo>
                  <a:pt x="144108" y="20152"/>
                </a:lnTo>
                <a:cubicBezTo>
                  <a:pt x="142105" y="21634"/>
                  <a:pt x="140788" y="22967"/>
                  <a:pt x="139938" y="24107"/>
                </a:cubicBezTo>
                <a:cubicBezTo>
                  <a:pt x="139212" y="23976"/>
                  <a:pt x="138457" y="23834"/>
                  <a:pt x="137694" y="23685"/>
                </a:cubicBezTo>
                <a:cubicBezTo>
                  <a:pt x="138922" y="22604"/>
                  <a:pt x="140691" y="21345"/>
                  <a:pt x="142231" y="20306"/>
                </a:cubicBezTo>
                <a:cubicBezTo>
                  <a:pt x="142834" y="20262"/>
                  <a:pt x="143460" y="20210"/>
                  <a:pt x="144108" y="20152"/>
                </a:cubicBezTo>
                <a:close/>
                <a:moveTo>
                  <a:pt x="56265" y="19668"/>
                </a:moveTo>
                <a:lnTo>
                  <a:pt x="56265" y="19668"/>
                </a:lnTo>
                <a:cubicBezTo>
                  <a:pt x="56061" y="20291"/>
                  <a:pt x="55867" y="20916"/>
                  <a:pt x="55680" y="21544"/>
                </a:cubicBezTo>
                <a:cubicBezTo>
                  <a:pt x="54750" y="22485"/>
                  <a:pt x="53975" y="23365"/>
                  <a:pt x="53329" y="24186"/>
                </a:cubicBezTo>
                <a:cubicBezTo>
                  <a:pt x="53292" y="24127"/>
                  <a:pt x="53256" y="24071"/>
                  <a:pt x="53216" y="24014"/>
                </a:cubicBezTo>
                <a:cubicBezTo>
                  <a:pt x="53067" y="23801"/>
                  <a:pt x="52842" y="23496"/>
                  <a:pt x="52551" y="23121"/>
                </a:cubicBezTo>
                <a:cubicBezTo>
                  <a:pt x="54188" y="21528"/>
                  <a:pt x="55703" y="20168"/>
                  <a:pt x="56214" y="19714"/>
                </a:cubicBezTo>
                <a:lnTo>
                  <a:pt x="56265" y="19668"/>
                </a:lnTo>
                <a:close/>
                <a:moveTo>
                  <a:pt x="39351" y="17519"/>
                </a:moveTo>
                <a:cubicBezTo>
                  <a:pt x="39726" y="17753"/>
                  <a:pt x="40101" y="17988"/>
                  <a:pt x="40478" y="18216"/>
                </a:cubicBezTo>
                <a:cubicBezTo>
                  <a:pt x="40576" y="18646"/>
                  <a:pt x="40671" y="19077"/>
                  <a:pt x="40763" y="19508"/>
                </a:cubicBezTo>
                <a:cubicBezTo>
                  <a:pt x="39500" y="21180"/>
                  <a:pt x="38341" y="22794"/>
                  <a:pt x="37290" y="24322"/>
                </a:cubicBezTo>
                <a:cubicBezTo>
                  <a:pt x="36750" y="23801"/>
                  <a:pt x="36231" y="23258"/>
                  <a:pt x="35722" y="22705"/>
                </a:cubicBezTo>
                <a:cubicBezTo>
                  <a:pt x="37082" y="21127"/>
                  <a:pt x="38345" y="19387"/>
                  <a:pt x="39351" y="17519"/>
                </a:cubicBezTo>
                <a:close/>
                <a:moveTo>
                  <a:pt x="23102" y="22016"/>
                </a:moveTo>
                <a:cubicBezTo>
                  <a:pt x="23500" y="22499"/>
                  <a:pt x="23929" y="22956"/>
                  <a:pt x="24363" y="23408"/>
                </a:cubicBezTo>
                <a:cubicBezTo>
                  <a:pt x="23888" y="23839"/>
                  <a:pt x="23450" y="24244"/>
                  <a:pt x="23051" y="24616"/>
                </a:cubicBezTo>
                <a:cubicBezTo>
                  <a:pt x="22771" y="23942"/>
                  <a:pt x="22468" y="23279"/>
                  <a:pt x="22144" y="22624"/>
                </a:cubicBezTo>
                <a:lnTo>
                  <a:pt x="22145" y="22624"/>
                </a:lnTo>
                <a:cubicBezTo>
                  <a:pt x="22426" y="22449"/>
                  <a:pt x="22748" y="22246"/>
                  <a:pt x="23102" y="22016"/>
                </a:cubicBezTo>
                <a:close/>
                <a:moveTo>
                  <a:pt x="72912" y="17371"/>
                </a:moveTo>
                <a:cubicBezTo>
                  <a:pt x="73455" y="17760"/>
                  <a:pt x="73985" y="18151"/>
                  <a:pt x="74485" y="18529"/>
                </a:cubicBezTo>
                <a:cubicBezTo>
                  <a:pt x="74180" y="20552"/>
                  <a:pt x="74059" y="22633"/>
                  <a:pt x="74048" y="24616"/>
                </a:cubicBezTo>
                <a:lnTo>
                  <a:pt x="74048" y="24615"/>
                </a:lnTo>
                <a:cubicBezTo>
                  <a:pt x="74007" y="24562"/>
                  <a:pt x="73959" y="24499"/>
                  <a:pt x="73903" y="24423"/>
                </a:cubicBezTo>
                <a:cubicBezTo>
                  <a:pt x="73864" y="24369"/>
                  <a:pt x="73824" y="24316"/>
                  <a:pt x="73785" y="24263"/>
                </a:cubicBezTo>
                <a:cubicBezTo>
                  <a:pt x="73334" y="23648"/>
                  <a:pt x="72544" y="22526"/>
                  <a:pt x="71624" y="21032"/>
                </a:cubicBezTo>
                <a:cubicBezTo>
                  <a:pt x="72143" y="19845"/>
                  <a:pt x="72574" y="18622"/>
                  <a:pt x="72912" y="17371"/>
                </a:cubicBezTo>
                <a:close/>
                <a:moveTo>
                  <a:pt x="144398" y="20125"/>
                </a:moveTo>
                <a:lnTo>
                  <a:pt x="144398" y="20125"/>
                </a:lnTo>
                <a:cubicBezTo>
                  <a:pt x="144378" y="20164"/>
                  <a:pt x="144358" y="20202"/>
                  <a:pt x="144339" y="20241"/>
                </a:cubicBezTo>
                <a:lnTo>
                  <a:pt x="144394" y="20269"/>
                </a:lnTo>
                <a:lnTo>
                  <a:pt x="144410" y="20241"/>
                </a:lnTo>
                <a:lnTo>
                  <a:pt x="144410" y="20241"/>
                </a:lnTo>
                <a:cubicBezTo>
                  <a:pt x="144090" y="21028"/>
                  <a:pt x="143595" y="22564"/>
                  <a:pt x="143477" y="24719"/>
                </a:cubicBezTo>
                <a:cubicBezTo>
                  <a:pt x="142925" y="24628"/>
                  <a:pt x="142300" y="24523"/>
                  <a:pt x="141624" y="24406"/>
                </a:cubicBezTo>
                <a:cubicBezTo>
                  <a:pt x="142770" y="22655"/>
                  <a:pt x="143923" y="20842"/>
                  <a:pt x="144377" y="20127"/>
                </a:cubicBezTo>
                <a:lnTo>
                  <a:pt x="144398" y="20125"/>
                </a:lnTo>
                <a:close/>
                <a:moveTo>
                  <a:pt x="194795" y="24794"/>
                </a:moveTo>
                <a:cubicBezTo>
                  <a:pt x="194795" y="24794"/>
                  <a:pt x="194795" y="24795"/>
                  <a:pt x="194795" y="24796"/>
                </a:cubicBezTo>
                <a:lnTo>
                  <a:pt x="194791" y="24799"/>
                </a:lnTo>
                <a:lnTo>
                  <a:pt x="194795" y="24794"/>
                </a:lnTo>
                <a:close/>
                <a:moveTo>
                  <a:pt x="149335" y="12412"/>
                </a:moveTo>
                <a:lnTo>
                  <a:pt x="149335" y="12412"/>
                </a:lnTo>
                <a:cubicBezTo>
                  <a:pt x="149332" y="15286"/>
                  <a:pt x="151478" y="18880"/>
                  <a:pt x="153776" y="21904"/>
                </a:cubicBezTo>
                <a:cubicBezTo>
                  <a:pt x="153758" y="21992"/>
                  <a:pt x="153739" y="22080"/>
                  <a:pt x="153721" y="22165"/>
                </a:cubicBezTo>
                <a:cubicBezTo>
                  <a:pt x="153456" y="23436"/>
                  <a:pt x="153191" y="24706"/>
                  <a:pt x="152955" y="25841"/>
                </a:cubicBezTo>
                <a:cubicBezTo>
                  <a:pt x="151470" y="22264"/>
                  <a:pt x="149403" y="17595"/>
                  <a:pt x="147673" y="14841"/>
                </a:cubicBezTo>
                <a:cubicBezTo>
                  <a:pt x="148212" y="14021"/>
                  <a:pt x="148766" y="13211"/>
                  <a:pt x="149335" y="12412"/>
                </a:cubicBezTo>
                <a:close/>
                <a:moveTo>
                  <a:pt x="51869" y="23793"/>
                </a:moveTo>
                <a:cubicBezTo>
                  <a:pt x="52261" y="24131"/>
                  <a:pt x="52533" y="24376"/>
                  <a:pt x="52640" y="24492"/>
                </a:cubicBezTo>
                <a:cubicBezTo>
                  <a:pt x="52712" y="24569"/>
                  <a:pt x="52778" y="24650"/>
                  <a:pt x="52843" y="24733"/>
                </a:cubicBezTo>
                <a:cubicBezTo>
                  <a:pt x="52855" y="24747"/>
                  <a:pt x="52865" y="24763"/>
                  <a:pt x="52877" y="24777"/>
                </a:cubicBezTo>
                <a:cubicBezTo>
                  <a:pt x="52597" y="25154"/>
                  <a:pt x="52346" y="25517"/>
                  <a:pt x="52121" y="25866"/>
                </a:cubicBezTo>
                <a:lnTo>
                  <a:pt x="52121" y="25868"/>
                </a:lnTo>
                <a:cubicBezTo>
                  <a:pt x="51836" y="25454"/>
                  <a:pt x="51504" y="25015"/>
                  <a:pt x="51116" y="24553"/>
                </a:cubicBezTo>
                <a:cubicBezTo>
                  <a:pt x="51365" y="24298"/>
                  <a:pt x="51616" y="24044"/>
                  <a:pt x="51869" y="23793"/>
                </a:cubicBezTo>
                <a:close/>
                <a:moveTo>
                  <a:pt x="30374" y="21458"/>
                </a:moveTo>
                <a:cubicBezTo>
                  <a:pt x="31141" y="21979"/>
                  <a:pt x="31952" y="22435"/>
                  <a:pt x="32743" y="22923"/>
                </a:cubicBezTo>
                <a:cubicBezTo>
                  <a:pt x="31786" y="23931"/>
                  <a:pt x="30852" y="24943"/>
                  <a:pt x="29977" y="25905"/>
                </a:cubicBezTo>
                <a:lnTo>
                  <a:pt x="28127" y="22909"/>
                </a:lnTo>
                <a:cubicBezTo>
                  <a:pt x="28867" y="22453"/>
                  <a:pt x="29622" y="21968"/>
                  <a:pt x="30374" y="21458"/>
                </a:cubicBezTo>
                <a:close/>
                <a:moveTo>
                  <a:pt x="156221" y="20231"/>
                </a:moveTo>
                <a:cubicBezTo>
                  <a:pt x="157231" y="21794"/>
                  <a:pt x="158181" y="23082"/>
                  <a:pt x="158881" y="23980"/>
                </a:cubicBezTo>
                <a:cubicBezTo>
                  <a:pt x="158890" y="25242"/>
                  <a:pt x="158939" y="26454"/>
                  <a:pt x="159011" y="27574"/>
                </a:cubicBezTo>
                <a:cubicBezTo>
                  <a:pt x="158494" y="26534"/>
                  <a:pt x="157275" y="24148"/>
                  <a:pt x="155686" y="21388"/>
                </a:cubicBezTo>
                <a:cubicBezTo>
                  <a:pt x="155853" y="21022"/>
                  <a:pt x="156026" y="20649"/>
                  <a:pt x="156204" y="20270"/>
                </a:cubicBezTo>
                <a:cubicBezTo>
                  <a:pt x="156209" y="20257"/>
                  <a:pt x="156216" y="20243"/>
                  <a:pt x="156221" y="20231"/>
                </a:cubicBezTo>
                <a:close/>
                <a:moveTo>
                  <a:pt x="60670" y="15093"/>
                </a:moveTo>
                <a:cubicBezTo>
                  <a:pt x="62401" y="18326"/>
                  <a:pt x="65828" y="21643"/>
                  <a:pt x="68757" y="24108"/>
                </a:cubicBezTo>
                <a:cubicBezTo>
                  <a:pt x="68384" y="25904"/>
                  <a:pt x="68019" y="27654"/>
                  <a:pt x="67743" y="28976"/>
                </a:cubicBezTo>
                <a:cubicBezTo>
                  <a:pt x="65542" y="25399"/>
                  <a:pt x="61686" y="19353"/>
                  <a:pt x="58705" y="15859"/>
                </a:cubicBezTo>
                <a:cubicBezTo>
                  <a:pt x="59303" y="15710"/>
                  <a:pt x="59883" y="15469"/>
                  <a:pt x="60439" y="15204"/>
                </a:cubicBezTo>
                <a:cubicBezTo>
                  <a:pt x="60517" y="15166"/>
                  <a:pt x="60593" y="15130"/>
                  <a:pt x="60670" y="15093"/>
                </a:cubicBezTo>
                <a:close/>
                <a:moveTo>
                  <a:pt x="34471" y="24086"/>
                </a:moveTo>
                <a:cubicBezTo>
                  <a:pt x="34632" y="24200"/>
                  <a:pt x="34796" y="24312"/>
                  <a:pt x="34961" y="24420"/>
                </a:cubicBezTo>
                <a:cubicBezTo>
                  <a:pt x="35484" y="24763"/>
                  <a:pt x="36028" y="25073"/>
                  <a:pt x="36591" y="25345"/>
                </a:cubicBezTo>
                <a:cubicBezTo>
                  <a:pt x="35155" y="27469"/>
                  <a:pt x="33941" y="29393"/>
                  <a:pt x="32958" y="31022"/>
                </a:cubicBezTo>
                <a:cubicBezTo>
                  <a:pt x="32765" y="30751"/>
                  <a:pt x="32586" y="30469"/>
                  <a:pt x="32423" y="30178"/>
                </a:cubicBezTo>
                <a:cubicBezTo>
                  <a:pt x="32135" y="29666"/>
                  <a:pt x="31894" y="29129"/>
                  <a:pt x="31616" y="28612"/>
                </a:cubicBezTo>
                <a:cubicBezTo>
                  <a:pt x="31399" y="28210"/>
                  <a:pt x="31159" y="27819"/>
                  <a:pt x="30918" y="27430"/>
                </a:cubicBezTo>
                <a:cubicBezTo>
                  <a:pt x="32076" y="26448"/>
                  <a:pt x="33291" y="25329"/>
                  <a:pt x="34471" y="24086"/>
                </a:cubicBezTo>
                <a:close/>
                <a:moveTo>
                  <a:pt x="25411" y="24502"/>
                </a:moveTo>
                <a:lnTo>
                  <a:pt x="28420" y="27636"/>
                </a:lnTo>
                <a:cubicBezTo>
                  <a:pt x="26931" y="29307"/>
                  <a:pt x="25745" y="30684"/>
                  <a:pt x="25121" y="31414"/>
                </a:cubicBezTo>
                <a:cubicBezTo>
                  <a:pt x="24902" y="30663"/>
                  <a:pt x="24739" y="29894"/>
                  <a:pt x="24548" y="29134"/>
                </a:cubicBezTo>
                <a:cubicBezTo>
                  <a:pt x="24244" y="27926"/>
                  <a:pt x="23872" y="26737"/>
                  <a:pt x="23429" y="25571"/>
                </a:cubicBezTo>
                <a:cubicBezTo>
                  <a:pt x="24027" y="25259"/>
                  <a:pt x="24696" y="24901"/>
                  <a:pt x="25411" y="24502"/>
                </a:cubicBezTo>
                <a:close/>
                <a:moveTo>
                  <a:pt x="23671" y="41696"/>
                </a:moveTo>
                <a:cubicBezTo>
                  <a:pt x="23727" y="41773"/>
                  <a:pt x="23784" y="41851"/>
                  <a:pt x="23842" y="41929"/>
                </a:cubicBezTo>
                <a:cubicBezTo>
                  <a:pt x="23788" y="41848"/>
                  <a:pt x="23731" y="41770"/>
                  <a:pt x="23671" y="41696"/>
                </a:cubicBezTo>
                <a:close/>
                <a:moveTo>
                  <a:pt x="15305" y="1"/>
                </a:moveTo>
                <a:lnTo>
                  <a:pt x="15305" y="7002"/>
                </a:lnTo>
                <a:lnTo>
                  <a:pt x="14374" y="7999"/>
                </a:lnTo>
                <a:cubicBezTo>
                  <a:pt x="14055" y="8340"/>
                  <a:pt x="13734" y="8683"/>
                  <a:pt x="13473" y="9070"/>
                </a:cubicBezTo>
                <a:cubicBezTo>
                  <a:pt x="13218" y="9446"/>
                  <a:pt x="13022" y="9857"/>
                  <a:pt x="12839" y="10274"/>
                </a:cubicBezTo>
                <a:cubicBezTo>
                  <a:pt x="12904" y="10032"/>
                  <a:pt x="12937" y="9784"/>
                  <a:pt x="12924" y="9532"/>
                </a:cubicBezTo>
                <a:lnTo>
                  <a:pt x="12924" y="9532"/>
                </a:lnTo>
                <a:lnTo>
                  <a:pt x="11507" y="9743"/>
                </a:lnTo>
                <a:cubicBezTo>
                  <a:pt x="11021" y="9815"/>
                  <a:pt x="10516" y="9895"/>
                  <a:pt x="10105" y="10165"/>
                </a:cubicBezTo>
                <a:cubicBezTo>
                  <a:pt x="9568" y="10516"/>
                  <a:pt x="9269" y="11147"/>
                  <a:pt x="9143" y="11777"/>
                </a:cubicBezTo>
                <a:cubicBezTo>
                  <a:pt x="9017" y="12407"/>
                  <a:pt x="9037" y="13056"/>
                  <a:pt x="8989" y="13697"/>
                </a:cubicBezTo>
                <a:cubicBezTo>
                  <a:pt x="8910" y="14780"/>
                  <a:pt x="8636" y="15841"/>
                  <a:pt x="8183" y="16828"/>
                </a:cubicBezTo>
                <a:cubicBezTo>
                  <a:pt x="8234" y="16819"/>
                  <a:pt x="8285" y="16805"/>
                  <a:pt x="8333" y="16788"/>
                </a:cubicBezTo>
                <a:lnTo>
                  <a:pt x="8333" y="16788"/>
                </a:lnTo>
                <a:cubicBezTo>
                  <a:pt x="8266" y="16830"/>
                  <a:pt x="8197" y="16869"/>
                  <a:pt x="8130" y="16911"/>
                </a:cubicBezTo>
                <a:cubicBezTo>
                  <a:pt x="7525" y="17298"/>
                  <a:pt x="6929" y="17702"/>
                  <a:pt x="6343" y="18122"/>
                </a:cubicBezTo>
                <a:cubicBezTo>
                  <a:pt x="6427" y="17858"/>
                  <a:pt x="6415" y="17573"/>
                  <a:pt x="6414" y="17295"/>
                </a:cubicBezTo>
                <a:cubicBezTo>
                  <a:pt x="6408" y="15087"/>
                  <a:pt x="7302" y="12950"/>
                  <a:pt x="7294" y="10742"/>
                </a:cubicBezTo>
                <a:cubicBezTo>
                  <a:pt x="7292" y="10030"/>
                  <a:pt x="7194" y="9319"/>
                  <a:pt x="7212" y="8607"/>
                </a:cubicBezTo>
                <a:cubicBezTo>
                  <a:pt x="7255" y="6902"/>
                  <a:pt x="7957" y="5267"/>
                  <a:pt x="8925" y="3864"/>
                </a:cubicBezTo>
                <a:cubicBezTo>
                  <a:pt x="9893" y="2459"/>
                  <a:pt x="11007" y="1194"/>
                  <a:pt x="12225" y="1"/>
                </a:cubicBezTo>
                <a:lnTo>
                  <a:pt x="12225" y="1"/>
                </a:lnTo>
                <a:cubicBezTo>
                  <a:pt x="9537" y="2476"/>
                  <a:pt x="7359" y="5455"/>
                  <a:pt x="5819" y="8769"/>
                </a:cubicBezTo>
                <a:cubicBezTo>
                  <a:pt x="5537" y="9377"/>
                  <a:pt x="5274" y="10005"/>
                  <a:pt x="5185" y="10670"/>
                </a:cubicBezTo>
                <a:cubicBezTo>
                  <a:pt x="5134" y="11056"/>
                  <a:pt x="5143" y="11445"/>
                  <a:pt x="5151" y="11833"/>
                </a:cubicBezTo>
                <a:cubicBezTo>
                  <a:pt x="5201" y="14047"/>
                  <a:pt x="5253" y="16274"/>
                  <a:pt x="5681" y="18447"/>
                </a:cubicBezTo>
                <a:cubicBezTo>
                  <a:pt x="5688" y="18495"/>
                  <a:pt x="5696" y="18544"/>
                  <a:pt x="5705" y="18592"/>
                </a:cubicBezTo>
                <a:cubicBezTo>
                  <a:pt x="5149" y="19008"/>
                  <a:pt x="4606" y="19440"/>
                  <a:pt x="4076" y="19888"/>
                </a:cubicBezTo>
                <a:lnTo>
                  <a:pt x="4076" y="19879"/>
                </a:lnTo>
                <a:cubicBezTo>
                  <a:pt x="3900" y="18684"/>
                  <a:pt x="3725" y="17489"/>
                  <a:pt x="3550" y="16293"/>
                </a:cubicBezTo>
                <a:cubicBezTo>
                  <a:pt x="3438" y="15536"/>
                  <a:pt x="3326" y="14777"/>
                  <a:pt x="3148" y="14032"/>
                </a:cubicBezTo>
                <a:cubicBezTo>
                  <a:pt x="2844" y="12762"/>
                  <a:pt x="2346" y="11546"/>
                  <a:pt x="2036" y="10279"/>
                </a:cubicBezTo>
                <a:cubicBezTo>
                  <a:pt x="1635" y="8642"/>
                  <a:pt x="1551" y="6943"/>
                  <a:pt x="1787" y="5275"/>
                </a:cubicBezTo>
                <a:lnTo>
                  <a:pt x="1787" y="5275"/>
                </a:lnTo>
                <a:cubicBezTo>
                  <a:pt x="1291" y="5919"/>
                  <a:pt x="1239" y="6755"/>
                  <a:pt x="1009" y="7535"/>
                </a:cubicBezTo>
                <a:cubicBezTo>
                  <a:pt x="907" y="7880"/>
                  <a:pt x="758" y="8211"/>
                  <a:pt x="646" y="8553"/>
                </a:cubicBezTo>
                <a:cubicBezTo>
                  <a:pt x="1" y="10513"/>
                  <a:pt x="578" y="12646"/>
                  <a:pt x="1200" y="14613"/>
                </a:cubicBezTo>
                <a:cubicBezTo>
                  <a:pt x="1820" y="16577"/>
                  <a:pt x="2501" y="18554"/>
                  <a:pt x="3637" y="20268"/>
                </a:cubicBezTo>
                <a:cubicBezTo>
                  <a:pt x="2930" y="20887"/>
                  <a:pt x="2247" y="21535"/>
                  <a:pt x="1601" y="22218"/>
                </a:cubicBezTo>
                <a:lnTo>
                  <a:pt x="1633" y="22253"/>
                </a:lnTo>
                <a:cubicBezTo>
                  <a:pt x="1754" y="22151"/>
                  <a:pt x="1875" y="22052"/>
                  <a:pt x="1996" y="21952"/>
                </a:cubicBezTo>
                <a:lnTo>
                  <a:pt x="1996" y="21952"/>
                </a:lnTo>
                <a:cubicBezTo>
                  <a:pt x="1785" y="22173"/>
                  <a:pt x="1600" y="22413"/>
                  <a:pt x="1482" y="22681"/>
                </a:cubicBezTo>
                <a:cubicBezTo>
                  <a:pt x="1361" y="22956"/>
                  <a:pt x="1300" y="23252"/>
                  <a:pt x="1239" y="23548"/>
                </a:cubicBezTo>
                <a:cubicBezTo>
                  <a:pt x="1078" y="24338"/>
                  <a:pt x="915" y="25153"/>
                  <a:pt x="1066" y="25947"/>
                </a:cubicBezTo>
                <a:cubicBezTo>
                  <a:pt x="1152" y="26404"/>
                  <a:pt x="1338" y="26834"/>
                  <a:pt x="1536" y="27255"/>
                </a:cubicBezTo>
                <a:cubicBezTo>
                  <a:pt x="2179" y="28631"/>
                  <a:pt x="2962" y="29965"/>
                  <a:pt x="4049" y="31025"/>
                </a:cubicBezTo>
                <a:cubicBezTo>
                  <a:pt x="4423" y="31390"/>
                  <a:pt x="4839" y="31730"/>
                  <a:pt x="5093" y="32187"/>
                </a:cubicBezTo>
                <a:cubicBezTo>
                  <a:pt x="5018" y="31553"/>
                  <a:pt x="4527" y="31029"/>
                  <a:pt x="4158" y="30507"/>
                </a:cubicBezTo>
                <a:cubicBezTo>
                  <a:pt x="2903" y="28725"/>
                  <a:pt x="2827" y="26383"/>
                  <a:pt x="2997" y="24210"/>
                </a:cubicBezTo>
                <a:cubicBezTo>
                  <a:pt x="3030" y="23774"/>
                  <a:pt x="3072" y="23340"/>
                  <a:pt x="3077" y="22902"/>
                </a:cubicBezTo>
                <a:cubicBezTo>
                  <a:pt x="3083" y="22333"/>
                  <a:pt x="3027" y="21766"/>
                  <a:pt x="2908" y="21210"/>
                </a:cubicBezTo>
                <a:cubicBezTo>
                  <a:pt x="3343" y="20863"/>
                  <a:pt x="3781" y="20520"/>
                  <a:pt x="4223" y="20184"/>
                </a:cubicBezTo>
                <a:lnTo>
                  <a:pt x="4223" y="20184"/>
                </a:lnTo>
                <a:cubicBezTo>
                  <a:pt x="4180" y="20426"/>
                  <a:pt x="4210" y="20678"/>
                  <a:pt x="4215" y="20927"/>
                </a:cubicBezTo>
                <a:cubicBezTo>
                  <a:pt x="4241" y="21991"/>
                  <a:pt x="3822" y="23008"/>
                  <a:pt x="3604" y="24050"/>
                </a:cubicBezTo>
                <a:cubicBezTo>
                  <a:pt x="3109" y="26412"/>
                  <a:pt x="3678" y="28913"/>
                  <a:pt x="4831" y="31033"/>
                </a:cubicBezTo>
                <a:cubicBezTo>
                  <a:pt x="5984" y="33153"/>
                  <a:pt x="7584" y="34741"/>
                  <a:pt x="9426" y="36300"/>
                </a:cubicBezTo>
                <a:cubicBezTo>
                  <a:pt x="8926" y="35248"/>
                  <a:pt x="8426" y="34197"/>
                  <a:pt x="7926" y="33145"/>
                </a:cubicBezTo>
                <a:cubicBezTo>
                  <a:pt x="7701" y="32672"/>
                  <a:pt x="7475" y="32197"/>
                  <a:pt x="7309" y="31700"/>
                </a:cubicBezTo>
                <a:cubicBezTo>
                  <a:pt x="7134" y="31175"/>
                  <a:pt x="7026" y="30629"/>
                  <a:pt x="6918" y="30085"/>
                </a:cubicBezTo>
                <a:lnTo>
                  <a:pt x="5204" y="21410"/>
                </a:lnTo>
                <a:cubicBezTo>
                  <a:pt x="5091" y="20839"/>
                  <a:pt x="4979" y="20269"/>
                  <a:pt x="4867" y="19698"/>
                </a:cubicBezTo>
                <a:cubicBezTo>
                  <a:pt x="5462" y="19255"/>
                  <a:pt x="6062" y="18820"/>
                  <a:pt x="6669" y="18392"/>
                </a:cubicBezTo>
                <a:lnTo>
                  <a:pt x="6669" y="18392"/>
                </a:lnTo>
                <a:cubicBezTo>
                  <a:pt x="6509" y="18707"/>
                  <a:pt x="6590" y="19144"/>
                  <a:pt x="6664" y="19516"/>
                </a:cubicBezTo>
                <a:cubicBezTo>
                  <a:pt x="7057" y="21475"/>
                  <a:pt x="6696" y="23549"/>
                  <a:pt x="7249" y="25468"/>
                </a:cubicBezTo>
                <a:cubicBezTo>
                  <a:pt x="7378" y="25915"/>
                  <a:pt x="7556" y="26351"/>
                  <a:pt x="7620" y="26811"/>
                </a:cubicBezTo>
                <a:cubicBezTo>
                  <a:pt x="7675" y="27208"/>
                  <a:pt x="7647" y="27612"/>
                  <a:pt x="7643" y="28012"/>
                </a:cubicBezTo>
                <a:cubicBezTo>
                  <a:pt x="7629" y="29657"/>
                  <a:pt x="8082" y="31319"/>
                  <a:pt x="9018" y="32674"/>
                </a:cubicBezTo>
                <a:cubicBezTo>
                  <a:pt x="9357" y="33167"/>
                  <a:pt x="9757" y="33615"/>
                  <a:pt x="10145" y="34071"/>
                </a:cubicBezTo>
                <a:cubicBezTo>
                  <a:pt x="10556" y="34555"/>
                  <a:pt x="10955" y="35050"/>
                  <a:pt x="11353" y="35546"/>
                </a:cubicBezTo>
                <a:lnTo>
                  <a:pt x="13410" y="38098"/>
                </a:lnTo>
                <a:cubicBezTo>
                  <a:pt x="13607" y="38340"/>
                  <a:pt x="13847" y="38555"/>
                  <a:pt x="14092" y="38748"/>
                </a:cubicBezTo>
                <a:cubicBezTo>
                  <a:pt x="13891" y="38093"/>
                  <a:pt x="13988" y="37389"/>
                  <a:pt x="13977" y="36704"/>
                </a:cubicBezTo>
                <a:cubicBezTo>
                  <a:pt x="13969" y="36280"/>
                  <a:pt x="13919" y="35860"/>
                  <a:pt x="13842" y="35445"/>
                </a:cubicBezTo>
                <a:lnTo>
                  <a:pt x="13842" y="35445"/>
                </a:lnTo>
                <a:cubicBezTo>
                  <a:pt x="14192" y="35932"/>
                  <a:pt x="14547" y="36415"/>
                  <a:pt x="14874" y="36917"/>
                </a:cubicBezTo>
                <a:cubicBezTo>
                  <a:pt x="15762" y="38277"/>
                  <a:pt x="16451" y="39759"/>
                  <a:pt x="16917" y="41316"/>
                </a:cubicBezTo>
                <a:cubicBezTo>
                  <a:pt x="17689" y="39683"/>
                  <a:pt x="17422" y="37735"/>
                  <a:pt x="17003" y="35977"/>
                </a:cubicBezTo>
                <a:cubicBezTo>
                  <a:pt x="16563" y="34128"/>
                  <a:pt x="16122" y="32279"/>
                  <a:pt x="15682" y="30429"/>
                </a:cubicBezTo>
                <a:cubicBezTo>
                  <a:pt x="15655" y="30322"/>
                  <a:pt x="15630" y="30214"/>
                  <a:pt x="15604" y="30105"/>
                </a:cubicBezTo>
                <a:lnTo>
                  <a:pt x="15604" y="30105"/>
                </a:lnTo>
                <a:cubicBezTo>
                  <a:pt x="16717" y="32426"/>
                  <a:pt x="18050" y="34651"/>
                  <a:pt x="19385" y="36859"/>
                </a:cubicBezTo>
                <a:cubicBezTo>
                  <a:pt x="20086" y="38019"/>
                  <a:pt x="20804" y="39197"/>
                  <a:pt x="21824" y="40091"/>
                </a:cubicBezTo>
                <a:cubicBezTo>
                  <a:pt x="22438" y="40629"/>
                  <a:pt x="23163" y="41065"/>
                  <a:pt x="23671" y="41696"/>
                </a:cubicBezTo>
                <a:lnTo>
                  <a:pt x="23671" y="41696"/>
                </a:lnTo>
                <a:cubicBezTo>
                  <a:pt x="22932" y="40682"/>
                  <a:pt x="22233" y="39638"/>
                  <a:pt x="21696" y="38504"/>
                </a:cubicBezTo>
                <a:cubicBezTo>
                  <a:pt x="20378" y="35722"/>
                  <a:pt x="20349" y="32530"/>
                  <a:pt x="19781" y="29506"/>
                </a:cubicBezTo>
                <a:cubicBezTo>
                  <a:pt x="19594" y="28511"/>
                  <a:pt x="19346" y="27527"/>
                  <a:pt x="19040" y="26563"/>
                </a:cubicBezTo>
                <a:lnTo>
                  <a:pt x="19040" y="26563"/>
                </a:lnTo>
                <a:cubicBezTo>
                  <a:pt x="20845" y="29716"/>
                  <a:pt x="23064" y="32649"/>
                  <a:pt x="25545" y="35304"/>
                </a:cubicBezTo>
                <a:cubicBezTo>
                  <a:pt x="26108" y="35906"/>
                  <a:pt x="26693" y="36504"/>
                  <a:pt x="27399" y="36929"/>
                </a:cubicBezTo>
                <a:cubicBezTo>
                  <a:pt x="27926" y="37248"/>
                  <a:pt x="28449" y="37422"/>
                  <a:pt x="29049" y="37422"/>
                </a:cubicBezTo>
                <a:cubicBezTo>
                  <a:pt x="29103" y="37422"/>
                  <a:pt x="29158" y="37421"/>
                  <a:pt x="29213" y="37418"/>
                </a:cubicBezTo>
                <a:cubicBezTo>
                  <a:pt x="27414" y="36051"/>
                  <a:pt x="26035" y="34139"/>
                  <a:pt x="25305" y="32002"/>
                </a:cubicBezTo>
                <a:cubicBezTo>
                  <a:pt x="25264" y="31884"/>
                  <a:pt x="25225" y="31766"/>
                  <a:pt x="25190" y="31648"/>
                </a:cubicBezTo>
                <a:cubicBezTo>
                  <a:pt x="25978" y="31152"/>
                  <a:pt x="27543" y="30127"/>
                  <a:pt x="29407" y="28663"/>
                </a:cubicBezTo>
                <a:lnTo>
                  <a:pt x="29946" y="29225"/>
                </a:lnTo>
                <a:cubicBezTo>
                  <a:pt x="30760" y="30072"/>
                  <a:pt x="31644" y="30919"/>
                  <a:pt x="32646" y="31539"/>
                </a:cubicBezTo>
                <a:cubicBezTo>
                  <a:pt x="31260" y="33862"/>
                  <a:pt x="30382" y="35507"/>
                  <a:pt x="30050" y="36145"/>
                </a:cubicBezTo>
                <a:cubicBezTo>
                  <a:pt x="29949" y="36339"/>
                  <a:pt x="29896" y="36445"/>
                  <a:pt x="29896" y="36445"/>
                </a:cubicBezTo>
                <a:cubicBezTo>
                  <a:pt x="31341" y="34855"/>
                  <a:pt x="32600" y="33403"/>
                  <a:pt x="33694" y="32079"/>
                </a:cubicBezTo>
                <a:cubicBezTo>
                  <a:pt x="33786" y="32117"/>
                  <a:pt x="33879" y="32152"/>
                  <a:pt x="33974" y="32185"/>
                </a:cubicBezTo>
                <a:cubicBezTo>
                  <a:pt x="33905" y="32121"/>
                  <a:pt x="33836" y="32054"/>
                  <a:pt x="33769" y="31986"/>
                </a:cubicBezTo>
                <a:cubicBezTo>
                  <a:pt x="35740" y="29594"/>
                  <a:pt x="37175" y="27621"/>
                  <a:pt x="38215" y="26005"/>
                </a:cubicBezTo>
                <a:cubicBezTo>
                  <a:pt x="38741" y="26177"/>
                  <a:pt x="39276" y="26315"/>
                  <a:pt x="39819" y="26417"/>
                </a:cubicBezTo>
                <a:cubicBezTo>
                  <a:pt x="39382" y="26120"/>
                  <a:pt x="38963" y="25800"/>
                  <a:pt x="38558" y="25463"/>
                </a:cubicBezTo>
                <a:cubicBezTo>
                  <a:pt x="40309" y="22642"/>
                  <a:pt x="40791" y="20996"/>
                  <a:pt x="40898" y="20137"/>
                </a:cubicBezTo>
                <a:cubicBezTo>
                  <a:pt x="41107" y="21138"/>
                  <a:pt x="41295" y="22141"/>
                  <a:pt x="41465" y="23149"/>
                </a:cubicBezTo>
                <a:cubicBezTo>
                  <a:pt x="40410" y="27369"/>
                  <a:pt x="35226" y="37560"/>
                  <a:pt x="35226" y="37560"/>
                </a:cubicBezTo>
                <a:cubicBezTo>
                  <a:pt x="36051" y="37474"/>
                  <a:pt x="36957" y="36651"/>
                  <a:pt x="37656" y="35848"/>
                </a:cubicBezTo>
                <a:cubicBezTo>
                  <a:pt x="38398" y="34995"/>
                  <a:pt x="39002" y="34031"/>
                  <a:pt x="39488" y="33009"/>
                </a:cubicBezTo>
                <a:cubicBezTo>
                  <a:pt x="41517" y="28753"/>
                  <a:pt x="41651" y="25335"/>
                  <a:pt x="41580" y="23826"/>
                </a:cubicBezTo>
                <a:lnTo>
                  <a:pt x="41580" y="23826"/>
                </a:lnTo>
                <a:cubicBezTo>
                  <a:pt x="41583" y="23839"/>
                  <a:pt x="41586" y="23853"/>
                  <a:pt x="41587" y="23866"/>
                </a:cubicBezTo>
                <a:lnTo>
                  <a:pt x="41664" y="23856"/>
                </a:lnTo>
                <a:cubicBezTo>
                  <a:pt x="41650" y="23734"/>
                  <a:pt x="41633" y="23612"/>
                  <a:pt x="41618" y="23490"/>
                </a:cubicBezTo>
                <a:lnTo>
                  <a:pt x="41618" y="23490"/>
                </a:lnTo>
                <a:cubicBezTo>
                  <a:pt x="42022" y="25243"/>
                  <a:pt x="44461" y="35785"/>
                  <a:pt x="44859" y="35935"/>
                </a:cubicBezTo>
                <a:cubicBezTo>
                  <a:pt x="44868" y="35939"/>
                  <a:pt x="44879" y="35940"/>
                  <a:pt x="44890" y="35940"/>
                </a:cubicBezTo>
                <a:cubicBezTo>
                  <a:pt x="45406" y="35940"/>
                  <a:pt x="47898" y="32290"/>
                  <a:pt x="41594" y="23288"/>
                </a:cubicBezTo>
                <a:cubicBezTo>
                  <a:pt x="41506" y="22569"/>
                  <a:pt x="41409" y="21851"/>
                  <a:pt x="41302" y="21137"/>
                </a:cubicBezTo>
                <a:lnTo>
                  <a:pt x="41302" y="21137"/>
                </a:lnTo>
                <a:lnTo>
                  <a:pt x="41349" y="21195"/>
                </a:lnTo>
                <a:cubicBezTo>
                  <a:pt x="41713" y="21649"/>
                  <a:pt x="42627" y="22798"/>
                  <a:pt x="43707" y="24232"/>
                </a:cubicBezTo>
                <a:cubicBezTo>
                  <a:pt x="43688" y="24396"/>
                  <a:pt x="43683" y="24491"/>
                  <a:pt x="43683" y="24491"/>
                </a:cubicBezTo>
                <a:cubicBezTo>
                  <a:pt x="43683" y="24491"/>
                  <a:pt x="43699" y="24408"/>
                  <a:pt x="43735" y="24269"/>
                </a:cubicBezTo>
                <a:cubicBezTo>
                  <a:pt x="43847" y="24419"/>
                  <a:pt x="43962" y="24573"/>
                  <a:pt x="44078" y="24729"/>
                </a:cubicBezTo>
                <a:cubicBezTo>
                  <a:pt x="43999" y="24893"/>
                  <a:pt x="43928" y="25061"/>
                  <a:pt x="43865" y="25234"/>
                </a:cubicBezTo>
                <a:cubicBezTo>
                  <a:pt x="43763" y="25519"/>
                  <a:pt x="43742" y="25676"/>
                  <a:pt x="43742" y="25676"/>
                </a:cubicBezTo>
                <a:cubicBezTo>
                  <a:pt x="43982" y="25531"/>
                  <a:pt x="44220" y="25385"/>
                  <a:pt x="44457" y="25238"/>
                </a:cubicBezTo>
                <a:cubicBezTo>
                  <a:pt x="46007" y="27342"/>
                  <a:pt x="47706" y="29804"/>
                  <a:pt x="48579" y="31586"/>
                </a:cubicBezTo>
                <a:cubicBezTo>
                  <a:pt x="48579" y="31586"/>
                  <a:pt x="48598" y="31393"/>
                  <a:pt x="48590" y="31056"/>
                </a:cubicBezTo>
                <a:lnTo>
                  <a:pt x="48590" y="31056"/>
                </a:lnTo>
                <a:cubicBezTo>
                  <a:pt x="48604" y="31081"/>
                  <a:pt x="48616" y="31105"/>
                  <a:pt x="48628" y="31129"/>
                </a:cubicBezTo>
                <a:cubicBezTo>
                  <a:pt x="48616" y="31099"/>
                  <a:pt x="48602" y="31071"/>
                  <a:pt x="48590" y="31041"/>
                </a:cubicBezTo>
                <a:cubicBezTo>
                  <a:pt x="48564" y="29871"/>
                  <a:pt x="48236" y="27004"/>
                  <a:pt x="45877" y="24340"/>
                </a:cubicBezTo>
                <a:cubicBezTo>
                  <a:pt x="46266" y="24091"/>
                  <a:pt x="46651" y="23838"/>
                  <a:pt x="47030" y="23586"/>
                </a:cubicBezTo>
                <a:cubicBezTo>
                  <a:pt x="47627" y="24191"/>
                  <a:pt x="48251" y="24813"/>
                  <a:pt x="48897" y="25443"/>
                </a:cubicBezTo>
                <a:cubicBezTo>
                  <a:pt x="48529" y="26259"/>
                  <a:pt x="48349" y="26961"/>
                  <a:pt x="48265" y="27401"/>
                </a:cubicBezTo>
                <a:cubicBezTo>
                  <a:pt x="48250" y="27426"/>
                  <a:pt x="48233" y="27449"/>
                  <a:pt x="48219" y="27473"/>
                </a:cubicBezTo>
                <a:cubicBezTo>
                  <a:pt x="48233" y="27454"/>
                  <a:pt x="48247" y="27435"/>
                  <a:pt x="48263" y="27415"/>
                </a:cubicBezTo>
                <a:lnTo>
                  <a:pt x="48263" y="27415"/>
                </a:lnTo>
                <a:cubicBezTo>
                  <a:pt x="48205" y="27713"/>
                  <a:pt x="48192" y="27888"/>
                  <a:pt x="48192" y="27888"/>
                </a:cubicBezTo>
                <a:cubicBezTo>
                  <a:pt x="48574" y="27358"/>
                  <a:pt x="49067" y="26764"/>
                  <a:pt x="49621" y="26145"/>
                </a:cubicBezTo>
                <a:cubicBezTo>
                  <a:pt x="50121" y="26625"/>
                  <a:pt x="50633" y="27108"/>
                  <a:pt x="51155" y="27593"/>
                </a:cubicBezTo>
                <a:cubicBezTo>
                  <a:pt x="49672" y="30740"/>
                  <a:pt x="50550" y="32331"/>
                  <a:pt x="50839" y="32331"/>
                </a:cubicBezTo>
                <a:cubicBezTo>
                  <a:pt x="50844" y="32331"/>
                  <a:pt x="50848" y="32331"/>
                  <a:pt x="50853" y="32330"/>
                </a:cubicBezTo>
                <a:cubicBezTo>
                  <a:pt x="51007" y="32300"/>
                  <a:pt x="51728" y="30776"/>
                  <a:pt x="52568" y="28881"/>
                </a:cubicBezTo>
                <a:cubicBezTo>
                  <a:pt x="52987" y="29256"/>
                  <a:pt x="53410" y="29627"/>
                  <a:pt x="53837" y="29998"/>
                </a:cubicBezTo>
                <a:cubicBezTo>
                  <a:pt x="53837" y="29998"/>
                  <a:pt x="53843" y="29822"/>
                  <a:pt x="53784" y="29493"/>
                </a:cubicBezTo>
                <a:cubicBezTo>
                  <a:pt x="53713" y="29082"/>
                  <a:pt x="53540" y="28434"/>
                  <a:pt x="53134" y="27589"/>
                </a:cubicBezTo>
                <a:cubicBezTo>
                  <a:pt x="53316" y="27175"/>
                  <a:pt x="53497" y="26753"/>
                  <a:pt x="53676" y="26338"/>
                </a:cubicBezTo>
                <a:cubicBezTo>
                  <a:pt x="54091" y="27563"/>
                  <a:pt x="54122" y="28716"/>
                  <a:pt x="54122" y="28716"/>
                </a:cubicBezTo>
                <a:cubicBezTo>
                  <a:pt x="54122" y="28716"/>
                  <a:pt x="54282" y="27223"/>
                  <a:pt x="53936" y="25730"/>
                </a:cubicBezTo>
                <a:cubicBezTo>
                  <a:pt x="54712" y="23914"/>
                  <a:pt x="55392" y="22284"/>
                  <a:pt x="55627" y="21718"/>
                </a:cubicBezTo>
                <a:lnTo>
                  <a:pt x="55627" y="21718"/>
                </a:lnTo>
                <a:cubicBezTo>
                  <a:pt x="55596" y="21826"/>
                  <a:pt x="55561" y="21932"/>
                  <a:pt x="55531" y="22039"/>
                </a:cubicBezTo>
                <a:lnTo>
                  <a:pt x="55597" y="22059"/>
                </a:lnTo>
                <a:cubicBezTo>
                  <a:pt x="55601" y="22047"/>
                  <a:pt x="55606" y="22036"/>
                  <a:pt x="55609" y="22025"/>
                </a:cubicBezTo>
                <a:lnTo>
                  <a:pt x="55609" y="22025"/>
                </a:lnTo>
                <a:cubicBezTo>
                  <a:pt x="55318" y="23360"/>
                  <a:pt x="54920" y="26429"/>
                  <a:pt x="56086" y="30533"/>
                </a:cubicBezTo>
                <a:cubicBezTo>
                  <a:pt x="56365" y="31517"/>
                  <a:pt x="56758" y="32469"/>
                  <a:pt x="57292" y="33343"/>
                </a:cubicBezTo>
                <a:cubicBezTo>
                  <a:pt x="57794" y="34165"/>
                  <a:pt x="58476" y="35036"/>
                  <a:pt x="59200" y="35237"/>
                </a:cubicBezTo>
                <a:cubicBezTo>
                  <a:pt x="59200" y="35237"/>
                  <a:pt x="56117" y="25362"/>
                  <a:pt x="55814" y="21438"/>
                </a:cubicBezTo>
                <a:cubicBezTo>
                  <a:pt x="56118" y="20565"/>
                  <a:pt x="56438" y="19698"/>
                  <a:pt x="56776" y="18837"/>
                </a:cubicBezTo>
                <a:lnTo>
                  <a:pt x="56776" y="18837"/>
                </a:lnTo>
                <a:cubicBezTo>
                  <a:pt x="56710" y="20334"/>
                  <a:pt x="57433" y="24609"/>
                  <a:pt x="64123" y="35048"/>
                </a:cubicBezTo>
                <a:cubicBezTo>
                  <a:pt x="64123" y="35048"/>
                  <a:pt x="64092" y="34947"/>
                  <a:pt x="64031" y="34759"/>
                </a:cubicBezTo>
                <a:cubicBezTo>
                  <a:pt x="63572" y="33334"/>
                  <a:pt x="61354" y="26743"/>
                  <a:pt x="57131" y="18566"/>
                </a:cubicBezTo>
                <a:lnTo>
                  <a:pt x="57131" y="18566"/>
                </a:lnTo>
                <a:cubicBezTo>
                  <a:pt x="58187" y="18941"/>
                  <a:pt x="59058" y="19262"/>
                  <a:pt x="59718" y="19554"/>
                </a:cubicBezTo>
                <a:cubicBezTo>
                  <a:pt x="61933" y="24102"/>
                  <a:pt x="65368" y="27916"/>
                  <a:pt x="67521" y="30044"/>
                </a:cubicBezTo>
                <a:cubicBezTo>
                  <a:pt x="67360" y="30817"/>
                  <a:pt x="67262" y="31285"/>
                  <a:pt x="67262" y="31285"/>
                </a:cubicBezTo>
                <a:cubicBezTo>
                  <a:pt x="67262" y="31285"/>
                  <a:pt x="67403" y="30897"/>
                  <a:pt x="67674" y="30196"/>
                </a:cubicBezTo>
                <a:cubicBezTo>
                  <a:pt x="68765" y="31264"/>
                  <a:pt x="69491" y="31868"/>
                  <a:pt x="69491" y="31868"/>
                </a:cubicBezTo>
                <a:cubicBezTo>
                  <a:pt x="69491" y="31868"/>
                  <a:pt x="68916" y="30890"/>
                  <a:pt x="67993" y="29384"/>
                </a:cubicBezTo>
                <a:cubicBezTo>
                  <a:pt x="68425" y="28296"/>
                  <a:pt x="69042" y="26790"/>
                  <a:pt x="69829" y="24993"/>
                </a:cubicBezTo>
                <a:cubicBezTo>
                  <a:pt x="71505" y="26345"/>
                  <a:pt x="72899" y="27344"/>
                  <a:pt x="73521" y="27780"/>
                </a:cubicBezTo>
                <a:cubicBezTo>
                  <a:pt x="73569" y="27828"/>
                  <a:pt x="73615" y="27876"/>
                  <a:pt x="73663" y="27926"/>
                </a:cubicBezTo>
                <a:lnTo>
                  <a:pt x="73548" y="27797"/>
                </a:lnTo>
                <a:lnTo>
                  <a:pt x="73548" y="27797"/>
                </a:lnTo>
                <a:cubicBezTo>
                  <a:pt x="73757" y="27943"/>
                  <a:pt x="73873" y="28022"/>
                  <a:pt x="73873" y="28022"/>
                </a:cubicBezTo>
                <a:cubicBezTo>
                  <a:pt x="73873" y="28022"/>
                  <a:pt x="72528" y="26141"/>
                  <a:pt x="70473" y="23546"/>
                </a:cubicBezTo>
                <a:cubicBezTo>
                  <a:pt x="70689" y="23064"/>
                  <a:pt x="70917" y="22568"/>
                  <a:pt x="71154" y="22056"/>
                </a:cubicBezTo>
                <a:cubicBezTo>
                  <a:pt x="72585" y="23451"/>
                  <a:pt x="73675" y="24375"/>
                  <a:pt x="74047" y="24683"/>
                </a:cubicBezTo>
                <a:cubicBezTo>
                  <a:pt x="74019" y="30511"/>
                  <a:pt x="74932" y="35461"/>
                  <a:pt x="74932" y="35461"/>
                </a:cubicBezTo>
                <a:cubicBezTo>
                  <a:pt x="75073" y="32317"/>
                  <a:pt x="75697" y="31146"/>
                  <a:pt x="76697" y="24521"/>
                </a:cubicBezTo>
                <a:cubicBezTo>
                  <a:pt x="76896" y="23196"/>
                  <a:pt x="77006" y="21860"/>
                  <a:pt x="77026" y="20521"/>
                </a:cubicBezTo>
                <a:lnTo>
                  <a:pt x="77124" y="20600"/>
                </a:lnTo>
                <a:cubicBezTo>
                  <a:pt x="77243" y="20724"/>
                  <a:pt x="77363" y="20847"/>
                  <a:pt x="77480" y="20972"/>
                </a:cubicBezTo>
                <a:cubicBezTo>
                  <a:pt x="77397" y="20877"/>
                  <a:pt x="77314" y="20782"/>
                  <a:pt x="77231" y="20687"/>
                </a:cubicBezTo>
                <a:lnTo>
                  <a:pt x="77231" y="20687"/>
                </a:lnTo>
                <a:cubicBezTo>
                  <a:pt x="77557" y="20952"/>
                  <a:pt x="77745" y="21110"/>
                  <a:pt x="77745" y="21110"/>
                </a:cubicBezTo>
                <a:cubicBezTo>
                  <a:pt x="77745" y="21110"/>
                  <a:pt x="77488" y="20767"/>
                  <a:pt x="77030" y="20185"/>
                </a:cubicBezTo>
                <a:cubicBezTo>
                  <a:pt x="77048" y="17120"/>
                  <a:pt x="76615" y="14674"/>
                  <a:pt x="76342" y="13438"/>
                </a:cubicBezTo>
                <a:lnTo>
                  <a:pt x="76342" y="13438"/>
                </a:lnTo>
                <a:cubicBezTo>
                  <a:pt x="77244" y="14069"/>
                  <a:pt x="77904" y="14592"/>
                  <a:pt x="78401" y="15010"/>
                </a:cubicBezTo>
                <a:cubicBezTo>
                  <a:pt x="77318" y="27420"/>
                  <a:pt x="83048" y="36202"/>
                  <a:pt x="83048" y="36202"/>
                </a:cubicBezTo>
                <a:cubicBezTo>
                  <a:pt x="82422" y="35175"/>
                  <a:pt x="82400" y="31376"/>
                  <a:pt x="81655" y="25716"/>
                </a:cubicBezTo>
                <a:cubicBezTo>
                  <a:pt x="81139" y="21804"/>
                  <a:pt x="79828" y="17733"/>
                  <a:pt x="79066" y="15591"/>
                </a:cubicBezTo>
                <a:lnTo>
                  <a:pt x="79066" y="15591"/>
                </a:lnTo>
                <a:cubicBezTo>
                  <a:pt x="79596" y="16067"/>
                  <a:pt x="79828" y="16298"/>
                  <a:pt x="80042" y="16298"/>
                </a:cubicBezTo>
                <a:cubicBezTo>
                  <a:pt x="80047" y="16298"/>
                  <a:pt x="80052" y="16298"/>
                  <a:pt x="80057" y="16298"/>
                </a:cubicBezTo>
                <a:cubicBezTo>
                  <a:pt x="80057" y="16298"/>
                  <a:pt x="79869" y="15754"/>
                  <a:pt x="79267" y="14837"/>
                </a:cubicBezTo>
                <a:lnTo>
                  <a:pt x="79267" y="14837"/>
                </a:lnTo>
                <a:cubicBezTo>
                  <a:pt x="79912" y="15197"/>
                  <a:pt x="80561" y="15549"/>
                  <a:pt x="81215" y="15894"/>
                </a:cubicBezTo>
                <a:cubicBezTo>
                  <a:pt x="81332" y="21758"/>
                  <a:pt x="86762" y="28777"/>
                  <a:pt x="88011" y="30212"/>
                </a:cubicBezTo>
                <a:cubicBezTo>
                  <a:pt x="89281" y="31670"/>
                  <a:pt x="91942" y="32036"/>
                  <a:pt x="91942" y="32036"/>
                </a:cubicBezTo>
                <a:cubicBezTo>
                  <a:pt x="91942" y="32036"/>
                  <a:pt x="89819" y="31445"/>
                  <a:pt x="88723" y="30043"/>
                </a:cubicBezTo>
                <a:cubicBezTo>
                  <a:pt x="88665" y="29968"/>
                  <a:pt x="88608" y="29891"/>
                  <a:pt x="88556" y="29811"/>
                </a:cubicBezTo>
                <a:cubicBezTo>
                  <a:pt x="87965" y="28908"/>
                  <a:pt x="83136" y="18456"/>
                  <a:pt x="81598" y="16096"/>
                </a:cubicBezTo>
                <a:lnTo>
                  <a:pt x="81598" y="16096"/>
                </a:lnTo>
                <a:cubicBezTo>
                  <a:pt x="82410" y="16520"/>
                  <a:pt x="83228" y="16929"/>
                  <a:pt x="84053" y="17325"/>
                </a:cubicBezTo>
                <a:cubicBezTo>
                  <a:pt x="87173" y="28602"/>
                  <a:pt x="91357" y="31313"/>
                  <a:pt x="92698" y="31910"/>
                </a:cubicBezTo>
                <a:cubicBezTo>
                  <a:pt x="92974" y="32033"/>
                  <a:pt x="93130" y="32066"/>
                  <a:pt x="93130" y="32066"/>
                </a:cubicBezTo>
                <a:cubicBezTo>
                  <a:pt x="89690" y="25266"/>
                  <a:pt x="85322" y="18973"/>
                  <a:pt x="84240" y="17446"/>
                </a:cubicBezTo>
                <a:cubicBezTo>
                  <a:pt x="84234" y="17432"/>
                  <a:pt x="84226" y="17419"/>
                  <a:pt x="84220" y="17406"/>
                </a:cubicBezTo>
                <a:lnTo>
                  <a:pt x="84220" y="17406"/>
                </a:lnTo>
                <a:cubicBezTo>
                  <a:pt x="84352" y="17469"/>
                  <a:pt x="84481" y="17534"/>
                  <a:pt x="84613" y="17596"/>
                </a:cubicBezTo>
                <a:cubicBezTo>
                  <a:pt x="85733" y="18116"/>
                  <a:pt x="86864" y="18613"/>
                  <a:pt x="88003" y="19088"/>
                </a:cubicBezTo>
                <a:cubicBezTo>
                  <a:pt x="88609" y="22271"/>
                  <a:pt x="90006" y="24306"/>
                  <a:pt x="91445" y="25602"/>
                </a:cubicBezTo>
                <a:cubicBezTo>
                  <a:pt x="91548" y="26563"/>
                  <a:pt x="91746" y="27533"/>
                  <a:pt x="91378" y="28442"/>
                </a:cubicBezTo>
                <a:cubicBezTo>
                  <a:pt x="91904" y="27772"/>
                  <a:pt x="92605" y="27318"/>
                  <a:pt x="93382" y="26960"/>
                </a:cubicBezTo>
                <a:cubicBezTo>
                  <a:pt x="94129" y="27356"/>
                  <a:pt x="94779" y="27574"/>
                  <a:pt x="95194" y="27687"/>
                </a:cubicBezTo>
                <a:cubicBezTo>
                  <a:pt x="95216" y="27704"/>
                  <a:pt x="95239" y="27722"/>
                  <a:pt x="95262" y="27739"/>
                </a:cubicBezTo>
                <a:cubicBezTo>
                  <a:pt x="95243" y="27723"/>
                  <a:pt x="95225" y="27707"/>
                  <a:pt x="95207" y="27691"/>
                </a:cubicBezTo>
                <a:lnTo>
                  <a:pt x="95207" y="27691"/>
                </a:lnTo>
                <a:cubicBezTo>
                  <a:pt x="95501" y="27771"/>
                  <a:pt x="95675" y="27797"/>
                  <a:pt x="95675" y="27797"/>
                </a:cubicBezTo>
                <a:cubicBezTo>
                  <a:pt x="95267" y="27453"/>
                  <a:pt x="94822" y="27032"/>
                  <a:pt x="94359" y="26563"/>
                </a:cubicBezTo>
                <a:cubicBezTo>
                  <a:pt x="95290" y="26223"/>
                  <a:pt x="96267" y="25941"/>
                  <a:pt x="97154" y="25544"/>
                </a:cubicBezTo>
                <a:cubicBezTo>
                  <a:pt x="97914" y="25815"/>
                  <a:pt x="98543" y="25910"/>
                  <a:pt x="99034" y="25910"/>
                </a:cubicBezTo>
                <a:cubicBezTo>
                  <a:pt x="99885" y="25910"/>
                  <a:pt x="100322" y="25624"/>
                  <a:pt x="100306" y="25481"/>
                </a:cubicBezTo>
                <a:cubicBezTo>
                  <a:pt x="100294" y="25382"/>
                  <a:pt x="99702" y="25011"/>
                  <a:pt x="98805" y="24504"/>
                </a:cubicBezTo>
                <a:cubicBezTo>
                  <a:pt x="98954" y="24367"/>
                  <a:pt x="99094" y="24220"/>
                  <a:pt x="99221" y="24064"/>
                </a:cubicBezTo>
                <a:cubicBezTo>
                  <a:pt x="99779" y="23378"/>
                  <a:pt x="100088" y="22528"/>
                  <a:pt x="100587" y="21800"/>
                </a:cubicBezTo>
                <a:cubicBezTo>
                  <a:pt x="100990" y="21212"/>
                  <a:pt x="101509" y="20714"/>
                  <a:pt x="102043" y="20230"/>
                </a:cubicBezTo>
                <a:lnTo>
                  <a:pt x="102043" y="20230"/>
                </a:lnTo>
                <a:cubicBezTo>
                  <a:pt x="102043" y="20240"/>
                  <a:pt x="102042" y="20250"/>
                  <a:pt x="102041" y="20259"/>
                </a:cubicBezTo>
                <a:lnTo>
                  <a:pt x="99204" y="24593"/>
                </a:lnTo>
                <a:cubicBezTo>
                  <a:pt x="99204" y="24593"/>
                  <a:pt x="100051" y="23629"/>
                  <a:pt x="101569" y="22030"/>
                </a:cubicBezTo>
                <a:lnTo>
                  <a:pt x="101569" y="22030"/>
                </a:lnTo>
                <a:cubicBezTo>
                  <a:pt x="101433" y="22467"/>
                  <a:pt x="101324" y="22906"/>
                  <a:pt x="101342" y="23358"/>
                </a:cubicBezTo>
                <a:cubicBezTo>
                  <a:pt x="101406" y="25024"/>
                  <a:pt x="103023" y="26199"/>
                  <a:pt x="103067" y="27866"/>
                </a:cubicBezTo>
                <a:cubicBezTo>
                  <a:pt x="103828" y="24941"/>
                  <a:pt x="107695" y="23632"/>
                  <a:pt x="108507" y="20720"/>
                </a:cubicBezTo>
                <a:cubicBezTo>
                  <a:pt x="108744" y="19868"/>
                  <a:pt x="108687" y="18966"/>
                  <a:pt x="108854" y="18099"/>
                </a:cubicBezTo>
                <a:cubicBezTo>
                  <a:pt x="109195" y="16328"/>
                  <a:pt x="110446" y="14792"/>
                  <a:pt x="110613" y="12997"/>
                </a:cubicBezTo>
                <a:cubicBezTo>
                  <a:pt x="110619" y="12928"/>
                  <a:pt x="110620" y="12859"/>
                  <a:pt x="110623" y="12789"/>
                </a:cubicBezTo>
                <a:cubicBezTo>
                  <a:pt x="110849" y="12513"/>
                  <a:pt x="111066" y="12240"/>
                  <a:pt x="111274" y="11968"/>
                </a:cubicBezTo>
                <a:cubicBezTo>
                  <a:pt x="112143" y="11768"/>
                  <a:pt x="113052" y="11726"/>
                  <a:pt x="113962" y="11676"/>
                </a:cubicBezTo>
                <a:lnTo>
                  <a:pt x="113962" y="11676"/>
                </a:lnTo>
                <a:cubicBezTo>
                  <a:pt x="108298" y="20217"/>
                  <a:pt x="105901" y="32575"/>
                  <a:pt x="105901" y="32575"/>
                </a:cubicBezTo>
                <a:cubicBezTo>
                  <a:pt x="107427" y="29144"/>
                  <a:pt x="108631" y="28116"/>
                  <a:pt x="112631" y="21195"/>
                </a:cubicBezTo>
                <a:cubicBezTo>
                  <a:pt x="114761" y="17511"/>
                  <a:pt x="115921" y="13913"/>
                  <a:pt x="116541" y="11353"/>
                </a:cubicBezTo>
                <a:cubicBezTo>
                  <a:pt x="116642" y="11327"/>
                  <a:pt x="116744" y="11301"/>
                  <a:pt x="116845" y="11269"/>
                </a:cubicBezTo>
                <a:cubicBezTo>
                  <a:pt x="117172" y="11168"/>
                  <a:pt x="117495" y="11037"/>
                  <a:pt x="117834" y="10991"/>
                </a:cubicBezTo>
                <a:cubicBezTo>
                  <a:pt x="117944" y="10976"/>
                  <a:pt x="118053" y="10970"/>
                  <a:pt x="118163" y="10970"/>
                </a:cubicBezTo>
                <a:cubicBezTo>
                  <a:pt x="118391" y="10970"/>
                  <a:pt x="118620" y="10996"/>
                  <a:pt x="118848" y="11023"/>
                </a:cubicBezTo>
                <a:cubicBezTo>
                  <a:pt x="112010" y="24468"/>
                  <a:pt x="114590" y="36937"/>
                  <a:pt x="114590" y="36937"/>
                </a:cubicBezTo>
                <a:cubicBezTo>
                  <a:pt x="114341" y="35526"/>
                  <a:pt x="115974" y="31296"/>
                  <a:pt x="117614" y="24685"/>
                </a:cubicBezTo>
                <a:cubicBezTo>
                  <a:pt x="118960" y="19261"/>
                  <a:pt x="119157" y="13098"/>
                  <a:pt x="119185" y="11062"/>
                </a:cubicBezTo>
                <a:cubicBezTo>
                  <a:pt x="119226" y="11066"/>
                  <a:pt x="119269" y="11071"/>
                  <a:pt x="119311" y="11075"/>
                </a:cubicBezTo>
                <a:cubicBezTo>
                  <a:pt x="119374" y="11156"/>
                  <a:pt x="119438" y="11235"/>
                  <a:pt x="119501" y="11315"/>
                </a:cubicBezTo>
                <a:cubicBezTo>
                  <a:pt x="120126" y="12082"/>
                  <a:pt x="120762" y="12840"/>
                  <a:pt x="121409" y="13586"/>
                </a:cubicBezTo>
                <a:cubicBezTo>
                  <a:pt x="118981" y="20150"/>
                  <a:pt x="121950" y="30312"/>
                  <a:pt x="122712" y="32452"/>
                </a:cubicBezTo>
                <a:cubicBezTo>
                  <a:pt x="123486" y="34624"/>
                  <a:pt x="126283" y="36190"/>
                  <a:pt x="126283" y="36190"/>
                </a:cubicBezTo>
                <a:cubicBezTo>
                  <a:pt x="126283" y="36190"/>
                  <a:pt x="124182" y="34608"/>
                  <a:pt x="123577" y="32572"/>
                </a:cubicBezTo>
                <a:cubicBezTo>
                  <a:pt x="123545" y="32464"/>
                  <a:pt x="123515" y="32354"/>
                  <a:pt x="123492" y="32243"/>
                </a:cubicBezTo>
                <a:cubicBezTo>
                  <a:pt x="123230" y="30982"/>
                  <a:pt x="122425" y="17270"/>
                  <a:pt x="121746" y="13979"/>
                </a:cubicBezTo>
                <a:lnTo>
                  <a:pt x="121746" y="13979"/>
                </a:lnTo>
                <a:cubicBezTo>
                  <a:pt x="122463" y="14803"/>
                  <a:pt x="123193" y="15614"/>
                  <a:pt x="123936" y="16414"/>
                </a:cubicBezTo>
                <a:cubicBezTo>
                  <a:pt x="122483" y="30298"/>
                  <a:pt x="125948" y="35132"/>
                  <a:pt x="127177" y="36379"/>
                </a:cubicBezTo>
                <a:cubicBezTo>
                  <a:pt x="127430" y="36636"/>
                  <a:pt x="127588" y="36741"/>
                  <a:pt x="127588" y="36741"/>
                </a:cubicBezTo>
                <a:cubicBezTo>
                  <a:pt x="126733" y="27690"/>
                  <a:pt x="124626" y="18796"/>
                  <a:pt x="124091" y="16628"/>
                </a:cubicBezTo>
                <a:cubicBezTo>
                  <a:pt x="124090" y="16611"/>
                  <a:pt x="124088" y="16594"/>
                  <a:pt x="124087" y="16576"/>
                </a:cubicBezTo>
                <a:lnTo>
                  <a:pt x="124087" y="16576"/>
                </a:lnTo>
                <a:cubicBezTo>
                  <a:pt x="124205" y="16704"/>
                  <a:pt x="124321" y="16833"/>
                  <a:pt x="124440" y="16959"/>
                </a:cubicBezTo>
                <a:cubicBezTo>
                  <a:pt x="125458" y="18025"/>
                  <a:pt x="126496" y="19070"/>
                  <a:pt x="127555" y="20093"/>
                </a:cubicBezTo>
                <a:cubicBezTo>
                  <a:pt x="126105" y="27796"/>
                  <a:pt x="130319" y="31683"/>
                  <a:pt x="131789" y="32778"/>
                </a:cubicBezTo>
                <a:cubicBezTo>
                  <a:pt x="131807" y="32808"/>
                  <a:pt x="131824" y="32837"/>
                  <a:pt x="131842" y="32866"/>
                </a:cubicBezTo>
                <a:cubicBezTo>
                  <a:pt x="131829" y="32840"/>
                  <a:pt x="131814" y="32814"/>
                  <a:pt x="131801" y="32788"/>
                </a:cubicBezTo>
                <a:lnTo>
                  <a:pt x="131801" y="32788"/>
                </a:lnTo>
                <a:cubicBezTo>
                  <a:pt x="132093" y="33005"/>
                  <a:pt x="132274" y="33110"/>
                  <a:pt x="132274" y="33110"/>
                </a:cubicBezTo>
                <a:cubicBezTo>
                  <a:pt x="130339" y="29536"/>
                  <a:pt x="128100" y="21810"/>
                  <a:pt x="127658" y="20249"/>
                </a:cubicBezTo>
                <a:cubicBezTo>
                  <a:pt x="127650" y="20220"/>
                  <a:pt x="127642" y="20194"/>
                  <a:pt x="127635" y="20170"/>
                </a:cubicBezTo>
                <a:lnTo>
                  <a:pt x="127635" y="20170"/>
                </a:lnTo>
                <a:cubicBezTo>
                  <a:pt x="128198" y="20711"/>
                  <a:pt x="128768" y="21245"/>
                  <a:pt x="129345" y="21772"/>
                </a:cubicBezTo>
                <a:cubicBezTo>
                  <a:pt x="132676" y="31138"/>
                  <a:pt x="136565" y="32721"/>
                  <a:pt x="137928" y="32721"/>
                </a:cubicBezTo>
                <a:cubicBezTo>
                  <a:pt x="138227" y="32721"/>
                  <a:pt x="138404" y="32645"/>
                  <a:pt x="138427" y="32558"/>
                </a:cubicBezTo>
                <a:cubicBezTo>
                  <a:pt x="138545" y="32113"/>
                  <a:pt x="130797" y="23373"/>
                  <a:pt x="129507" y="21921"/>
                </a:cubicBezTo>
                <a:lnTo>
                  <a:pt x="129507" y="21921"/>
                </a:lnTo>
                <a:cubicBezTo>
                  <a:pt x="129605" y="22009"/>
                  <a:pt x="129702" y="22101"/>
                  <a:pt x="129801" y="22190"/>
                </a:cubicBezTo>
                <a:lnTo>
                  <a:pt x="129857" y="22129"/>
                </a:lnTo>
                <a:cubicBezTo>
                  <a:pt x="129847" y="22119"/>
                  <a:pt x="129837" y="22108"/>
                  <a:pt x="129827" y="22098"/>
                </a:cubicBezTo>
                <a:lnTo>
                  <a:pt x="129827" y="22098"/>
                </a:lnTo>
                <a:cubicBezTo>
                  <a:pt x="131079" y="23080"/>
                  <a:pt x="134057" y="25028"/>
                  <a:pt x="138863" y="25937"/>
                </a:cubicBezTo>
                <a:cubicBezTo>
                  <a:pt x="138201" y="27524"/>
                  <a:pt x="138581" y="28430"/>
                  <a:pt x="138772" y="28430"/>
                </a:cubicBezTo>
                <a:cubicBezTo>
                  <a:pt x="138773" y="28430"/>
                  <a:pt x="138773" y="28430"/>
                  <a:pt x="138773" y="28430"/>
                </a:cubicBezTo>
                <a:cubicBezTo>
                  <a:pt x="138896" y="28428"/>
                  <a:pt x="139591" y="27457"/>
                  <a:pt x="140458" y="26167"/>
                </a:cubicBezTo>
                <a:cubicBezTo>
                  <a:pt x="140861" y="26204"/>
                  <a:pt x="141266" y="26223"/>
                  <a:pt x="141671" y="26223"/>
                </a:cubicBezTo>
                <a:cubicBezTo>
                  <a:pt x="142067" y="26223"/>
                  <a:pt x="142462" y="26204"/>
                  <a:pt x="142857" y="26165"/>
                </a:cubicBezTo>
                <a:cubicBezTo>
                  <a:pt x="143054" y="26146"/>
                  <a:pt x="143255" y="26122"/>
                  <a:pt x="143457" y="26091"/>
                </a:cubicBezTo>
                <a:cubicBezTo>
                  <a:pt x="143468" y="26588"/>
                  <a:pt x="143500" y="27109"/>
                  <a:pt x="143558" y="27657"/>
                </a:cubicBezTo>
                <a:cubicBezTo>
                  <a:pt x="143654" y="28548"/>
                  <a:pt x="143851" y="29427"/>
                  <a:pt x="144182" y="30261"/>
                </a:cubicBezTo>
                <a:cubicBezTo>
                  <a:pt x="144493" y="31045"/>
                  <a:pt x="144953" y="31899"/>
                  <a:pt x="145548" y="32180"/>
                </a:cubicBezTo>
                <a:cubicBezTo>
                  <a:pt x="145548" y="32180"/>
                  <a:pt x="145129" y="29029"/>
                  <a:pt x="144853" y="25746"/>
                </a:cubicBezTo>
                <a:cubicBezTo>
                  <a:pt x="145276" y="25587"/>
                  <a:pt x="145640" y="25377"/>
                  <a:pt x="145884" y="25099"/>
                </a:cubicBezTo>
                <a:cubicBezTo>
                  <a:pt x="145884" y="25099"/>
                  <a:pt x="145477" y="25039"/>
                  <a:pt x="144789" y="24930"/>
                </a:cubicBezTo>
                <a:cubicBezTo>
                  <a:pt x="144652" y="23114"/>
                  <a:pt x="144574" y="21334"/>
                  <a:pt x="144649" y="20101"/>
                </a:cubicBezTo>
                <a:cubicBezTo>
                  <a:pt x="145042" y="20063"/>
                  <a:pt x="145445" y="20023"/>
                  <a:pt x="145855" y="19980"/>
                </a:cubicBezTo>
                <a:cubicBezTo>
                  <a:pt x="146092" y="22237"/>
                  <a:pt x="147034" y="26136"/>
                  <a:pt x="149826" y="32748"/>
                </a:cubicBezTo>
                <a:cubicBezTo>
                  <a:pt x="149826" y="32748"/>
                  <a:pt x="149814" y="32655"/>
                  <a:pt x="149790" y="32484"/>
                </a:cubicBezTo>
                <a:cubicBezTo>
                  <a:pt x="149624" y="31323"/>
                  <a:pt x="148859" y="26388"/>
                  <a:pt x="146960" y="19861"/>
                </a:cubicBezTo>
                <a:cubicBezTo>
                  <a:pt x="147378" y="19814"/>
                  <a:pt x="147803" y="19766"/>
                  <a:pt x="148237" y="19712"/>
                </a:cubicBezTo>
                <a:cubicBezTo>
                  <a:pt x="148237" y="19712"/>
                  <a:pt x="148110" y="19694"/>
                  <a:pt x="147878" y="19662"/>
                </a:cubicBezTo>
                <a:cubicBezTo>
                  <a:pt x="147647" y="19630"/>
                  <a:pt x="147305" y="19583"/>
                  <a:pt x="146863" y="19529"/>
                </a:cubicBezTo>
                <a:cubicBezTo>
                  <a:pt x="146643" y="18780"/>
                  <a:pt x="146407" y="18013"/>
                  <a:pt x="146157" y="17227"/>
                </a:cubicBezTo>
                <a:cubicBezTo>
                  <a:pt x="146501" y="16666"/>
                  <a:pt x="146850" y="16111"/>
                  <a:pt x="147205" y="15558"/>
                </a:cubicBezTo>
                <a:cubicBezTo>
                  <a:pt x="147333" y="15358"/>
                  <a:pt x="147464" y="15161"/>
                  <a:pt x="147595" y="14962"/>
                </a:cubicBezTo>
                <a:cubicBezTo>
                  <a:pt x="148035" y="19844"/>
                  <a:pt x="150611" y="24595"/>
                  <a:pt x="152589" y="27599"/>
                </a:cubicBezTo>
                <a:cubicBezTo>
                  <a:pt x="152292" y="29019"/>
                  <a:pt x="152097" y="29961"/>
                  <a:pt x="152097" y="29961"/>
                </a:cubicBezTo>
                <a:cubicBezTo>
                  <a:pt x="152097" y="29961"/>
                  <a:pt x="152356" y="29243"/>
                  <a:pt x="152852" y="27995"/>
                </a:cubicBezTo>
                <a:cubicBezTo>
                  <a:pt x="154027" y="29739"/>
                  <a:pt x="154932" y="30797"/>
                  <a:pt x="154932" y="30797"/>
                </a:cubicBezTo>
                <a:cubicBezTo>
                  <a:pt x="154932" y="30797"/>
                  <a:pt x="154298" y="29121"/>
                  <a:pt x="153342" y="26782"/>
                </a:cubicBezTo>
                <a:cubicBezTo>
                  <a:pt x="153749" y="25790"/>
                  <a:pt x="154251" y="24600"/>
                  <a:pt x="154843" y="23259"/>
                </a:cubicBezTo>
                <a:cubicBezTo>
                  <a:pt x="156657" y="25483"/>
                  <a:pt x="158376" y="27230"/>
                  <a:pt x="159018" y="27867"/>
                </a:cubicBezTo>
                <a:lnTo>
                  <a:pt x="159032" y="27888"/>
                </a:lnTo>
                <a:cubicBezTo>
                  <a:pt x="159286" y="31537"/>
                  <a:pt x="159767" y="34136"/>
                  <a:pt x="159767" y="34136"/>
                </a:cubicBezTo>
                <a:cubicBezTo>
                  <a:pt x="159906" y="30993"/>
                  <a:pt x="160530" y="29821"/>
                  <a:pt x="161530" y="23197"/>
                </a:cubicBezTo>
                <a:cubicBezTo>
                  <a:pt x="161663" y="22322"/>
                  <a:pt x="161749" y="21471"/>
                  <a:pt x="161801" y="20650"/>
                </a:cubicBezTo>
                <a:cubicBezTo>
                  <a:pt x="162378" y="21278"/>
                  <a:pt x="162865" y="21828"/>
                  <a:pt x="163194" y="22205"/>
                </a:cubicBezTo>
                <a:cubicBezTo>
                  <a:pt x="163278" y="22330"/>
                  <a:pt x="163363" y="22454"/>
                  <a:pt x="163446" y="22580"/>
                </a:cubicBezTo>
                <a:cubicBezTo>
                  <a:pt x="163389" y="22485"/>
                  <a:pt x="163331" y="22391"/>
                  <a:pt x="163273" y="22297"/>
                </a:cubicBezTo>
                <a:lnTo>
                  <a:pt x="163273" y="22297"/>
                </a:lnTo>
                <a:cubicBezTo>
                  <a:pt x="163403" y="22445"/>
                  <a:pt x="163501" y="22559"/>
                  <a:pt x="163565" y="22635"/>
                </a:cubicBezTo>
                <a:cubicBezTo>
                  <a:pt x="164771" y="30110"/>
                  <a:pt x="167881" y="34879"/>
                  <a:pt x="167881" y="34879"/>
                </a:cubicBezTo>
                <a:cubicBezTo>
                  <a:pt x="167254" y="33853"/>
                  <a:pt x="167233" y="30052"/>
                  <a:pt x="166488" y="24392"/>
                </a:cubicBezTo>
                <a:cubicBezTo>
                  <a:pt x="166399" y="23724"/>
                  <a:pt x="166288" y="23052"/>
                  <a:pt x="166159" y="22384"/>
                </a:cubicBezTo>
                <a:lnTo>
                  <a:pt x="166159" y="22384"/>
                </a:lnTo>
                <a:cubicBezTo>
                  <a:pt x="166517" y="22653"/>
                  <a:pt x="166880" y="22911"/>
                  <a:pt x="167253" y="23158"/>
                </a:cubicBezTo>
                <a:cubicBezTo>
                  <a:pt x="167537" y="23346"/>
                  <a:pt x="167849" y="23535"/>
                  <a:pt x="168187" y="23535"/>
                </a:cubicBezTo>
                <a:cubicBezTo>
                  <a:pt x="168200" y="23535"/>
                  <a:pt x="168212" y="23535"/>
                  <a:pt x="168224" y="23534"/>
                </a:cubicBezTo>
                <a:cubicBezTo>
                  <a:pt x="168387" y="23527"/>
                  <a:pt x="168567" y="23482"/>
                  <a:pt x="168729" y="23482"/>
                </a:cubicBezTo>
                <a:cubicBezTo>
                  <a:pt x="168853" y="23482"/>
                  <a:pt x="168966" y="23509"/>
                  <a:pt x="169051" y="23601"/>
                </a:cubicBezTo>
                <a:cubicBezTo>
                  <a:pt x="169110" y="23664"/>
                  <a:pt x="169145" y="23752"/>
                  <a:pt x="169223" y="23790"/>
                </a:cubicBezTo>
                <a:cubicBezTo>
                  <a:pt x="169235" y="23795"/>
                  <a:pt x="169247" y="23800"/>
                  <a:pt x="169260" y="23802"/>
                </a:cubicBezTo>
                <a:cubicBezTo>
                  <a:pt x="170720" y="26273"/>
                  <a:pt x="172252" y="28210"/>
                  <a:pt x="172844" y="28890"/>
                </a:cubicBezTo>
                <a:cubicBezTo>
                  <a:pt x="174114" y="30347"/>
                  <a:pt x="176776" y="30712"/>
                  <a:pt x="176776" y="30712"/>
                </a:cubicBezTo>
                <a:cubicBezTo>
                  <a:pt x="176776" y="30712"/>
                  <a:pt x="174651" y="30123"/>
                  <a:pt x="173556" y="28720"/>
                </a:cubicBezTo>
                <a:cubicBezTo>
                  <a:pt x="173498" y="28645"/>
                  <a:pt x="173441" y="28568"/>
                  <a:pt x="173389" y="28488"/>
                </a:cubicBezTo>
                <a:cubicBezTo>
                  <a:pt x="173148" y="28121"/>
                  <a:pt x="172210" y="26181"/>
                  <a:pt x="171077" y="23846"/>
                </a:cubicBezTo>
                <a:lnTo>
                  <a:pt x="171077" y="23846"/>
                </a:lnTo>
                <a:cubicBezTo>
                  <a:pt x="171183" y="23887"/>
                  <a:pt x="171296" y="23908"/>
                  <a:pt x="171409" y="23908"/>
                </a:cubicBezTo>
                <a:cubicBezTo>
                  <a:pt x="171446" y="23908"/>
                  <a:pt x="171484" y="23906"/>
                  <a:pt x="171521" y="23901"/>
                </a:cubicBezTo>
                <a:cubicBezTo>
                  <a:pt x="171611" y="23890"/>
                  <a:pt x="171703" y="23866"/>
                  <a:pt x="171794" y="23848"/>
                </a:cubicBezTo>
                <a:cubicBezTo>
                  <a:pt x="174207" y="28681"/>
                  <a:pt x="176581" y="30164"/>
                  <a:pt x="177530" y="30586"/>
                </a:cubicBezTo>
                <a:cubicBezTo>
                  <a:pt x="177806" y="30709"/>
                  <a:pt x="177962" y="30743"/>
                  <a:pt x="177962" y="30743"/>
                </a:cubicBezTo>
                <a:cubicBezTo>
                  <a:pt x="176937" y="28717"/>
                  <a:pt x="175831" y="26738"/>
                  <a:pt x="174753" y="24914"/>
                </a:cubicBezTo>
                <a:cubicBezTo>
                  <a:pt x="175429" y="24794"/>
                  <a:pt x="176121" y="24761"/>
                  <a:pt x="176820" y="24761"/>
                </a:cubicBezTo>
                <a:cubicBezTo>
                  <a:pt x="176832" y="24761"/>
                  <a:pt x="176843" y="24761"/>
                  <a:pt x="176855" y="24761"/>
                </a:cubicBezTo>
                <a:cubicBezTo>
                  <a:pt x="178138" y="25747"/>
                  <a:pt x="179372" y="26186"/>
                  <a:pt x="180026" y="26364"/>
                </a:cubicBezTo>
                <a:cubicBezTo>
                  <a:pt x="180049" y="26382"/>
                  <a:pt x="180071" y="26400"/>
                  <a:pt x="180095" y="26416"/>
                </a:cubicBezTo>
                <a:cubicBezTo>
                  <a:pt x="180076" y="26401"/>
                  <a:pt x="180058" y="26384"/>
                  <a:pt x="180040" y="26367"/>
                </a:cubicBezTo>
                <a:lnTo>
                  <a:pt x="180040" y="26367"/>
                </a:lnTo>
                <a:cubicBezTo>
                  <a:pt x="180334" y="26447"/>
                  <a:pt x="180507" y="26474"/>
                  <a:pt x="180507" y="26474"/>
                </a:cubicBezTo>
                <a:cubicBezTo>
                  <a:pt x="179976" y="26026"/>
                  <a:pt x="179381" y="25446"/>
                  <a:pt x="178765" y="24800"/>
                </a:cubicBezTo>
                <a:lnTo>
                  <a:pt x="178765" y="24800"/>
                </a:lnTo>
                <a:cubicBezTo>
                  <a:pt x="178924" y="24803"/>
                  <a:pt x="179082" y="24805"/>
                  <a:pt x="179240" y="24805"/>
                </a:cubicBezTo>
                <a:cubicBezTo>
                  <a:pt x="179482" y="24805"/>
                  <a:pt x="179722" y="24801"/>
                  <a:pt x="179961" y="24792"/>
                </a:cubicBezTo>
                <a:cubicBezTo>
                  <a:pt x="180896" y="24754"/>
                  <a:pt x="181820" y="24621"/>
                  <a:pt x="182738" y="24445"/>
                </a:cubicBezTo>
                <a:cubicBezTo>
                  <a:pt x="182948" y="24496"/>
                  <a:pt x="183161" y="24534"/>
                  <a:pt x="183374" y="24559"/>
                </a:cubicBezTo>
                <a:cubicBezTo>
                  <a:pt x="179595" y="27389"/>
                  <a:pt x="177667" y="30003"/>
                  <a:pt x="177667" y="30003"/>
                </a:cubicBezTo>
                <a:cubicBezTo>
                  <a:pt x="178371" y="29104"/>
                  <a:pt x="181750" y="27824"/>
                  <a:pt x="186542" y="25282"/>
                </a:cubicBezTo>
                <a:cubicBezTo>
                  <a:pt x="187233" y="24914"/>
                  <a:pt x="187920" y="24513"/>
                  <a:pt x="188588" y="24097"/>
                </a:cubicBezTo>
                <a:lnTo>
                  <a:pt x="188588" y="24097"/>
                </a:lnTo>
                <a:cubicBezTo>
                  <a:pt x="188623" y="24783"/>
                  <a:pt x="188598" y="25460"/>
                  <a:pt x="188309" y="26095"/>
                </a:cubicBezTo>
                <a:cubicBezTo>
                  <a:pt x="188988" y="25301"/>
                  <a:pt x="189896" y="24815"/>
                  <a:pt x="190889" y="24442"/>
                </a:cubicBezTo>
                <a:lnTo>
                  <a:pt x="190889" y="24442"/>
                </a:lnTo>
                <a:cubicBezTo>
                  <a:pt x="187681" y="27367"/>
                  <a:pt x="185261" y="31306"/>
                  <a:pt x="184647" y="32435"/>
                </a:cubicBezTo>
                <a:cubicBezTo>
                  <a:pt x="183770" y="34049"/>
                  <a:pt x="184328" y="36541"/>
                  <a:pt x="184328" y="36541"/>
                </a:cubicBezTo>
                <a:cubicBezTo>
                  <a:pt x="184328" y="36541"/>
                  <a:pt x="184149" y="34454"/>
                  <a:pt x="185035" y="33012"/>
                </a:cubicBezTo>
                <a:cubicBezTo>
                  <a:pt x="185083" y="32935"/>
                  <a:pt x="185131" y="32860"/>
                  <a:pt x="185185" y="32787"/>
                </a:cubicBezTo>
                <a:cubicBezTo>
                  <a:pt x="185693" y="32097"/>
                  <a:pt x="191140" y="26574"/>
                  <a:pt x="193855" y="23513"/>
                </a:cubicBezTo>
                <a:cubicBezTo>
                  <a:pt x="194236" y="23388"/>
                  <a:pt x="194608" y="23255"/>
                  <a:pt x="194967" y="23101"/>
                </a:cubicBezTo>
                <a:lnTo>
                  <a:pt x="194967" y="23101"/>
                </a:lnTo>
                <a:cubicBezTo>
                  <a:pt x="194910" y="23611"/>
                  <a:pt x="194858" y="24120"/>
                  <a:pt x="194809" y="24631"/>
                </a:cubicBezTo>
                <a:cubicBezTo>
                  <a:pt x="185802" y="31154"/>
                  <a:pt x="184778" y="35780"/>
                  <a:pt x="184691" y="37171"/>
                </a:cubicBezTo>
                <a:cubicBezTo>
                  <a:pt x="184673" y="37459"/>
                  <a:pt x="184696" y="37608"/>
                  <a:pt x="184696" y="37608"/>
                </a:cubicBezTo>
                <a:cubicBezTo>
                  <a:pt x="189609" y="32288"/>
                  <a:pt x="193764" y="26308"/>
                  <a:pt x="194765" y="24838"/>
                </a:cubicBezTo>
                <a:cubicBezTo>
                  <a:pt x="194775" y="24827"/>
                  <a:pt x="194784" y="24817"/>
                  <a:pt x="194793" y="24807"/>
                </a:cubicBezTo>
                <a:lnTo>
                  <a:pt x="194793" y="24807"/>
                </a:lnTo>
                <a:cubicBezTo>
                  <a:pt x="194781" y="24945"/>
                  <a:pt x="194765" y="25082"/>
                  <a:pt x="194754" y="25221"/>
                </a:cubicBezTo>
                <a:cubicBezTo>
                  <a:pt x="194664" y="26391"/>
                  <a:pt x="194596" y="27562"/>
                  <a:pt x="194552" y="28735"/>
                </a:cubicBezTo>
                <a:cubicBezTo>
                  <a:pt x="189212" y="31971"/>
                  <a:pt x="189148" y="36538"/>
                  <a:pt x="189280" y="37992"/>
                </a:cubicBezTo>
                <a:cubicBezTo>
                  <a:pt x="189273" y="38019"/>
                  <a:pt x="189264" y="38044"/>
                  <a:pt x="189256" y="38071"/>
                </a:cubicBezTo>
                <a:cubicBezTo>
                  <a:pt x="189265" y="38050"/>
                  <a:pt x="189273" y="38027"/>
                  <a:pt x="189281" y="38005"/>
                </a:cubicBezTo>
                <a:cubicBezTo>
                  <a:pt x="189294" y="38157"/>
                  <a:pt x="189313" y="38307"/>
                  <a:pt x="189342" y="38456"/>
                </a:cubicBezTo>
                <a:cubicBezTo>
                  <a:pt x="190433" y="35408"/>
                  <a:pt x="193823" y="29971"/>
                  <a:pt x="194514" y="28878"/>
                </a:cubicBezTo>
                <a:lnTo>
                  <a:pt x="194549" y="28822"/>
                </a:lnTo>
                <a:lnTo>
                  <a:pt x="194549" y="28822"/>
                </a:lnTo>
                <a:cubicBezTo>
                  <a:pt x="194526" y="29444"/>
                  <a:pt x="194513" y="30065"/>
                  <a:pt x="194509" y="30688"/>
                </a:cubicBezTo>
                <a:cubicBezTo>
                  <a:pt x="190031" y="38920"/>
                  <a:pt x="192433" y="41820"/>
                  <a:pt x="192904" y="41820"/>
                </a:cubicBezTo>
                <a:cubicBezTo>
                  <a:pt x="192918" y="41820"/>
                  <a:pt x="192931" y="41817"/>
                  <a:pt x="192942" y="41812"/>
                </a:cubicBezTo>
                <a:cubicBezTo>
                  <a:pt x="193267" y="41645"/>
                  <a:pt x="194332" y="32401"/>
                  <a:pt x="194506" y="30864"/>
                </a:cubicBezTo>
                <a:lnTo>
                  <a:pt x="194506" y="30864"/>
                </a:lnTo>
                <a:cubicBezTo>
                  <a:pt x="194506" y="30969"/>
                  <a:pt x="194503" y="31075"/>
                  <a:pt x="194503" y="31181"/>
                </a:cubicBezTo>
                <a:lnTo>
                  <a:pt x="194570" y="31182"/>
                </a:lnTo>
                <a:cubicBezTo>
                  <a:pt x="194570" y="31170"/>
                  <a:pt x="194571" y="31159"/>
                  <a:pt x="194571" y="31148"/>
                </a:cubicBezTo>
                <a:cubicBezTo>
                  <a:pt x="194657" y="32443"/>
                  <a:pt x="195103" y="35351"/>
                  <a:pt x="197248" y="38792"/>
                </a:cubicBezTo>
                <a:cubicBezTo>
                  <a:pt x="197762" y="39618"/>
                  <a:pt x="198371" y="40383"/>
                  <a:pt x="199089" y="41040"/>
                </a:cubicBezTo>
                <a:cubicBezTo>
                  <a:pt x="199760" y="41655"/>
                  <a:pt x="200608" y="42267"/>
                  <a:pt x="201319" y="42267"/>
                </a:cubicBezTo>
                <a:cubicBezTo>
                  <a:pt x="201323" y="42267"/>
                  <a:pt x="201327" y="42267"/>
                  <a:pt x="201331" y="42267"/>
                </a:cubicBezTo>
                <a:cubicBezTo>
                  <a:pt x="201331" y="42267"/>
                  <a:pt x="195914" y="34062"/>
                  <a:pt x="194604" y="30557"/>
                </a:cubicBezTo>
                <a:cubicBezTo>
                  <a:pt x="194652" y="29681"/>
                  <a:pt x="194717" y="28804"/>
                  <a:pt x="194797" y="27929"/>
                </a:cubicBezTo>
                <a:cubicBezTo>
                  <a:pt x="195132" y="29313"/>
                  <a:pt x="196917" y="33028"/>
                  <a:pt x="205777" y="40799"/>
                </a:cubicBezTo>
                <a:cubicBezTo>
                  <a:pt x="205777" y="40799"/>
                  <a:pt x="205722" y="40714"/>
                  <a:pt x="205617" y="40558"/>
                </a:cubicBezTo>
                <a:cubicBezTo>
                  <a:pt x="204814" y="39364"/>
                  <a:pt x="200978" y="33823"/>
                  <a:pt x="194852" y="27377"/>
                </a:cubicBezTo>
                <a:cubicBezTo>
                  <a:pt x="194922" y="26668"/>
                  <a:pt x="194999" y="25960"/>
                  <a:pt x="195085" y="25253"/>
                </a:cubicBezTo>
                <a:cubicBezTo>
                  <a:pt x="195116" y="24997"/>
                  <a:pt x="195150" y="24743"/>
                  <a:pt x="195183" y="24488"/>
                </a:cubicBezTo>
                <a:cubicBezTo>
                  <a:pt x="199728" y="32047"/>
                  <a:pt x="209840" y="36478"/>
                  <a:pt x="209840" y="36478"/>
                </a:cubicBezTo>
                <a:cubicBezTo>
                  <a:pt x="209840" y="36478"/>
                  <a:pt x="200548" y="27672"/>
                  <a:pt x="195203" y="24332"/>
                </a:cubicBezTo>
                <a:cubicBezTo>
                  <a:pt x="195266" y="23853"/>
                  <a:pt x="195333" y="23375"/>
                  <a:pt x="195404" y="22897"/>
                </a:cubicBezTo>
                <a:cubicBezTo>
                  <a:pt x="195744" y="22727"/>
                  <a:pt x="196068" y="22535"/>
                  <a:pt x="196367" y="22308"/>
                </a:cubicBezTo>
                <a:cubicBezTo>
                  <a:pt x="199936" y="27213"/>
                  <a:pt x="210317" y="30956"/>
                  <a:pt x="212444" y="31682"/>
                </a:cubicBezTo>
                <a:cubicBezTo>
                  <a:pt x="212500" y="31714"/>
                  <a:pt x="212555" y="31746"/>
                  <a:pt x="212611" y="31778"/>
                </a:cubicBezTo>
                <a:lnTo>
                  <a:pt x="212473" y="31692"/>
                </a:lnTo>
                <a:lnTo>
                  <a:pt x="212473" y="31692"/>
                </a:lnTo>
                <a:cubicBezTo>
                  <a:pt x="212702" y="31771"/>
                  <a:pt x="212829" y="31811"/>
                  <a:pt x="212829" y="31811"/>
                </a:cubicBezTo>
                <a:cubicBezTo>
                  <a:pt x="212829" y="31811"/>
                  <a:pt x="205516" y="26024"/>
                  <a:pt x="198618" y="22303"/>
                </a:cubicBezTo>
                <a:lnTo>
                  <a:pt x="198618" y="22303"/>
                </a:lnTo>
                <a:lnTo>
                  <a:pt x="198842" y="22320"/>
                </a:lnTo>
                <a:cubicBezTo>
                  <a:pt x="199044" y="22335"/>
                  <a:pt x="199246" y="22350"/>
                  <a:pt x="199448" y="22350"/>
                </a:cubicBezTo>
                <a:cubicBezTo>
                  <a:pt x="199563" y="22350"/>
                  <a:pt x="199679" y="22345"/>
                  <a:pt x="199793" y="22332"/>
                </a:cubicBezTo>
                <a:cubicBezTo>
                  <a:pt x="200209" y="22286"/>
                  <a:pt x="200606" y="22140"/>
                  <a:pt x="201011" y="22033"/>
                </a:cubicBezTo>
                <a:cubicBezTo>
                  <a:pt x="201017" y="22031"/>
                  <a:pt x="201021" y="22030"/>
                  <a:pt x="201025" y="22029"/>
                </a:cubicBezTo>
                <a:cubicBezTo>
                  <a:pt x="206483" y="26370"/>
                  <a:pt x="212265" y="28784"/>
                  <a:pt x="212265" y="28784"/>
                </a:cubicBezTo>
                <a:cubicBezTo>
                  <a:pt x="212265" y="28784"/>
                  <a:pt x="212139" y="28693"/>
                  <a:pt x="211909" y="28518"/>
                </a:cubicBezTo>
                <a:cubicBezTo>
                  <a:pt x="211859" y="28480"/>
                  <a:pt x="211810" y="28442"/>
                  <a:pt x="211759" y="28403"/>
                </a:cubicBezTo>
                <a:cubicBezTo>
                  <a:pt x="210839" y="27692"/>
                  <a:pt x="208775" y="26020"/>
                  <a:pt x="206508" y="23665"/>
                </a:cubicBezTo>
                <a:cubicBezTo>
                  <a:pt x="205731" y="22858"/>
                  <a:pt x="204796" y="22076"/>
                  <a:pt x="203805" y="21350"/>
                </a:cubicBezTo>
                <a:lnTo>
                  <a:pt x="203804" y="20186"/>
                </a:lnTo>
                <a:lnTo>
                  <a:pt x="203804" y="20186"/>
                </a:lnTo>
                <a:cubicBezTo>
                  <a:pt x="205055" y="20856"/>
                  <a:pt x="206257" y="21407"/>
                  <a:pt x="207203" y="21696"/>
                </a:cubicBezTo>
                <a:cubicBezTo>
                  <a:pt x="209733" y="22468"/>
                  <a:pt x="212561" y="23633"/>
                  <a:pt x="213844" y="24179"/>
                </a:cubicBezTo>
                <a:cubicBezTo>
                  <a:pt x="213985" y="24262"/>
                  <a:pt x="214127" y="24342"/>
                  <a:pt x="214268" y="24424"/>
                </a:cubicBezTo>
                <a:cubicBezTo>
                  <a:pt x="214167" y="24359"/>
                  <a:pt x="214065" y="24295"/>
                  <a:pt x="213965" y="24230"/>
                </a:cubicBezTo>
                <a:lnTo>
                  <a:pt x="213965" y="24230"/>
                </a:lnTo>
                <a:cubicBezTo>
                  <a:pt x="214331" y="24387"/>
                  <a:pt x="214544" y="24481"/>
                  <a:pt x="214544" y="24481"/>
                </a:cubicBezTo>
                <a:cubicBezTo>
                  <a:pt x="214544" y="24481"/>
                  <a:pt x="209266" y="20491"/>
                  <a:pt x="203800" y="17663"/>
                </a:cubicBezTo>
                <a:lnTo>
                  <a:pt x="203798" y="15751"/>
                </a:lnTo>
                <a:lnTo>
                  <a:pt x="203798" y="15751"/>
                </a:lnTo>
                <a:cubicBezTo>
                  <a:pt x="204637" y="16016"/>
                  <a:pt x="205574" y="16277"/>
                  <a:pt x="206619" y="16528"/>
                </a:cubicBezTo>
                <a:cubicBezTo>
                  <a:pt x="213351" y="18143"/>
                  <a:pt x="214708" y="19493"/>
                  <a:pt x="215288" y="19493"/>
                </a:cubicBezTo>
                <a:cubicBezTo>
                  <a:pt x="215325" y="19493"/>
                  <a:pt x="215358" y="19488"/>
                  <a:pt x="215389" y="19477"/>
                </a:cubicBezTo>
                <a:cubicBezTo>
                  <a:pt x="215389" y="19477"/>
                  <a:pt x="213400" y="16642"/>
                  <a:pt x="206777" y="14385"/>
                </a:cubicBezTo>
                <a:cubicBezTo>
                  <a:pt x="205679" y="14011"/>
                  <a:pt x="204687" y="13712"/>
                  <a:pt x="203794" y="13473"/>
                </a:cubicBezTo>
                <a:lnTo>
                  <a:pt x="203775" y="1"/>
                </a:ln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79" name="Google Shape;79;p11"/>
          <p:cNvSpPr txBox="1">
            <a:spLocks noGrp="1"/>
          </p:cNvSpPr>
          <p:nvPr>
            <p:ph type="title"/>
          </p:nvPr>
        </p:nvSpPr>
        <p:spPr>
          <a:xfrm>
            <a:off x="1338201" y="1287969"/>
            <a:ext cx="9515600" cy="1648800"/>
          </a:xfrm>
          <a:prstGeom prst="rect">
            <a:avLst/>
          </a:prstGeom>
        </p:spPr>
        <p:txBody>
          <a:bodyPr spcFirstLastPara="1" anchor="b">
            <a:noAutofit/>
          </a:bodyPr>
          <a:lstStyle>
            <a:lvl1pPr lvl="0" algn="ctr">
              <a:spcBef>
                <a:spcPts val="0"/>
              </a:spcBef>
              <a:spcAft>
                <a:spcPts val="0"/>
              </a:spcAft>
              <a:buSzPts val="7200"/>
              <a:buNone/>
              <a:defRPr sz="9600"/>
            </a:lvl1pPr>
            <a:lvl2pPr lvl="1" algn="ctr">
              <a:spcBef>
                <a:spcPts val="0"/>
              </a:spcBef>
              <a:spcAft>
                <a:spcPts val="0"/>
              </a:spcAft>
              <a:buSzPts val="7200"/>
              <a:buNone/>
              <a:defRPr sz="9600"/>
            </a:lvl2pPr>
            <a:lvl3pPr lvl="2" algn="ctr">
              <a:spcBef>
                <a:spcPts val="0"/>
              </a:spcBef>
              <a:spcAft>
                <a:spcPts val="0"/>
              </a:spcAft>
              <a:buSzPts val="7200"/>
              <a:buNone/>
              <a:defRPr sz="9600"/>
            </a:lvl3pPr>
            <a:lvl4pPr lvl="3" algn="ctr">
              <a:spcBef>
                <a:spcPts val="0"/>
              </a:spcBef>
              <a:spcAft>
                <a:spcPts val="0"/>
              </a:spcAft>
              <a:buSzPts val="7200"/>
              <a:buNone/>
              <a:defRPr sz="9600"/>
            </a:lvl4pPr>
            <a:lvl5pPr lvl="4" algn="ctr">
              <a:spcBef>
                <a:spcPts val="0"/>
              </a:spcBef>
              <a:spcAft>
                <a:spcPts val="0"/>
              </a:spcAft>
              <a:buSzPts val="7200"/>
              <a:buNone/>
              <a:defRPr sz="9600"/>
            </a:lvl5pPr>
            <a:lvl6pPr lvl="5" algn="ctr">
              <a:spcBef>
                <a:spcPts val="0"/>
              </a:spcBef>
              <a:spcAft>
                <a:spcPts val="0"/>
              </a:spcAft>
              <a:buSzPts val="7200"/>
              <a:buNone/>
              <a:defRPr sz="9600"/>
            </a:lvl6pPr>
            <a:lvl7pPr lvl="6" algn="ctr">
              <a:spcBef>
                <a:spcPts val="0"/>
              </a:spcBef>
              <a:spcAft>
                <a:spcPts val="0"/>
              </a:spcAft>
              <a:buSzPts val="7200"/>
              <a:buNone/>
              <a:defRPr sz="9600"/>
            </a:lvl7pPr>
            <a:lvl8pPr lvl="7" algn="ctr">
              <a:spcBef>
                <a:spcPts val="0"/>
              </a:spcBef>
              <a:spcAft>
                <a:spcPts val="0"/>
              </a:spcAft>
              <a:buSzPts val="7200"/>
              <a:buNone/>
              <a:defRPr sz="9600"/>
            </a:lvl8pPr>
            <a:lvl9pPr lvl="8" algn="ctr">
              <a:spcBef>
                <a:spcPts val="0"/>
              </a:spcBef>
              <a:spcAft>
                <a:spcPts val="0"/>
              </a:spcAft>
              <a:buSzPts val="7200"/>
              <a:buNone/>
              <a:defRPr sz="9600"/>
            </a:lvl9pPr>
          </a:lstStyle>
          <a:p>
            <a:r>
              <a:rPr lang="en-US"/>
              <a:t>Click to edit Master title style</a:t>
            </a:r>
            <a:endParaRPr/>
          </a:p>
        </p:txBody>
      </p:sp>
      <p:sp>
        <p:nvSpPr>
          <p:cNvPr id="80" name="Google Shape;80;p11"/>
          <p:cNvSpPr txBox="1">
            <a:spLocks noGrp="1"/>
          </p:cNvSpPr>
          <p:nvPr>
            <p:ph type="body" idx="1"/>
          </p:nvPr>
        </p:nvSpPr>
        <p:spPr>
          <a:xfrm>
            <a:off x="2693200" y="2855433"/>
            <a:ext cx="6805600" cy="752800"/>
          </a:xfrm>
          <a:prstGeom prst="rect">
            <a:avLst/>
          </a:prstGeom>
        </p:spPr>
        <p:txBody>
          <a:bodyPr spcFirstLastPara="1">
            <a:noAutofit/>
          </a:bodyPr>
          <a:lstStyle>
            <a:lvl1pPr marL="609543" lvl="0" indent="-457157" algn="ctr">
              <a:spcBef>
                <a:spcPts val="0"/>
              </a:spcBef>
              <a:spcAft>
                <a:spcPts val="0"/>
              </a:spcAft>
              <a:buSzPts val="1800"/>
              <a:buChar char="●"/>
              <a:defRPr/>
            </a:lvl1pPr>
            <a:lvl2pPr marL="1219086" lvl="1" indent="-457157" algn="ctr">
              <a:spcBef>
                <a:spcPts val="2133"/>
              </a:spcBef>
              <a:spcAft>
                <a:spcPts val="0"/>
              </a:spcAft>
              <a:buSzPts val="1800"/>
              <a:buChar char="○"/>
              <a:defRPr sz="2399"/>
            </a:lvl2pPr>
            <a:lvl3pPr marL="1828630" lvl="2" indent="-457157" algn="ctr">
              <a:spcBef>
                <a:spcPts val="2133"/>
              </a:spcBef>
              <a:spcAft>
                <a:spcPts val="0"/>
              </a:spcAft>
              <a:buSzPts val="1800"/>
              <a:buChar char="■"/>
              <a:defRPr sz="2399"/>
            </a:lvl3pPr>
            <a:lvl4pPr marL="2438173" lvl="3" indent="-457157" algn="ctr">
              <a:spcBef>
                <a:spcPts val="2133"/>
              </a:spcBef>
              <a:spcAft>
                <a:spcPts val="0"/>
              </a:spcAft>
              <a:buSzPts val="1800"/>
              <a:buChar char="●"/>
              <a:defRPr sz="2399"/>
            </a:lvl4pPr>
            <a:lvl5pPr marL="3047715" lvl="4" indent="-457157" algn="ctr">
              <a:spcBef>
                <a:spcPts val="2133"/>
              </a:spcBef>
              <a:spcAft>
                <a:spcPts val="0"/>
              </a:spcAft>
              <a:buSzPts val="1800"/>
              <a:buChar char="○"/>
              <a:defRPr sz="2399"/>
            </a:lvl5pPr>
            <a:lvl6pPr marL="3657259" lvl="5" indent="-457157" algn="ctr">
              <a:spcBef>
                <a:spcPts val="2133"/>
              </a:spcBef>
              <a:spcAft>
                <a:spcPts val="0"/>
              </a:spcAft>
              <a:buSzPts val="1800"/>
              <a:buChar char="■"/>
              <a:defRPr sz="2399"/>
            </a:lvl6pPr>
            <a:lvl7pPr marL="4266802" lvl="6" indent="-457157" algn="ctr">
              <a:spcBef>
                <a:spcPts val="2133"/>
              </a:spcBef>
              <a:spcAft>
                <a:spcPts val="0"/>
              </a:spcAft>
              <a:buSzPts val="1800"/>
              <a:buChar char="●"/>
              <a:defRPr sz="2399"/>
            </a:lvl7pPr>
            <a:lvl8pPr marL="4876344" lvl="7" indent="-457157" algn="ctr">
              <a:spcBef>
                <a:spcPts val="2133"/>
              </a:spcBef>
              <a:spcAft>
                <a:spcPts val="0"/>
              </a:spcAft>
              <a:buSzPts val="1800"/>
              <a:buChar char="○"/>
              <a:defRPr sz="2399"/>
            </a:lvl8pPr>
            <a:lvl9pPr marL="5485888" lvl="8" indent="-457157" algn="ctr">
              <a:spcBef>
                <a:spcPts val="2133"/>
              </a:spcBef>
              <a:spcAft>
                <a:spcPts val="2133"/>
              </a:spcAft>
              <a:buSzPts val="1800"/>
              <a:buChar char="■"/>
              <a:defRPr sz="2399"/>
            </a:lvl9pPr>
          </a:lstStyle>
          <a:p>
            <a:pPr lvl="0"/>
            <a:r>
              <a:rPr lang="en-US"/>
              <a:t>Click to edit Master text styles</a:t>
            </a:r>
          </a:p>
        </p:txBody>
      </p:sp>
    </p:spTree>
    <p:extLst>
      <p:ext uri="{BB962C8B-B14F-4D97-AF65-F5344CB8AC3E}">
        <p14:creationId xmlns:p14="http://schemas.microsoft.com/office/powerpoint/2010/main" val="138524208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matchingName="Title + Bullet points ">
  <p:cSld name="Title + Bullet points ">
    <p:spTree>
      <p:nvGrpSpPr>
        <p:cNvPr id="1" name="Shape 82"/>
        <p:cNvGrpSpPr/>
        <p:nvPr/>
      </p:nvGrpSpPr>
      <p:grpSpPr>
        <a:xfrm>
          <a:off x="0" y="0"/>
          <a:ext cx="0" cy="0"/>
          <a:chOff x="0" y="0"/>
          <a:chExt cx="0" cy="0"/>
        </a:xfrm>
      </p:grpSpPr>
      <p:sp>
        <p:nvSpPr>
          <p:cNvPr id="4" name="Google Shape;83;p13">
            <a:extLst>
              <a:ext uri="{FF2B5EF4-FFF2-40B4-BE49-F238E27FC236}">
                <a16:creationId xmlns:a16="http://schemas.microsoft.com/office/drawing/2014/main" id="{AFC5E16B-C1D3-4666-89E2-35075164ECC2}"/>
              </a:ext>
            </a:extLst>
          </p:cNvPr>
          <p:cNvSpPr/>
          <p:nvPr/>
        </p:nvSpPr>
        <p:spPr>
          <a:xfrm rot="16200000" flipH="1">
            <a:off x="6929758" y="1204294"/>
            <a:ext cx="5523057" cy="7094859"/>
          </a:xfrm>
          <a:custGeom>
            <a:avLst/>
            <a:gdLst/>
            <a:ahLst/>
            <a:cxnLst/>
            <a:rect l="l" t="t" r="r" b="b"/>
            <a:pathLst>
              <a:path w="103476" h="132942" extrusionOk="0">
                <a:moveTo>
                  <a:pt x="89667" y="39872"/>
                </a:moveTo>
                <a:cubicBezTo>
                  <a:pt x="89707" y="39913"/>
                  <a:pt x="89743" y="39956"/>
                  <a:pt x="89775" y="40003"/>
                </a:cubicBezTo>
                <a:cubicBezTo>
                  <a:pt x="89938" y="40250"/>
                  <a:pt x="89952" y="40568"/>
                  <a:pt x="90084" y="40832"/>
                </a:cubicBezTo>
                <a:cubicBezTo>
                  <a:pt x="90191" y="41042"/>
                  <a:pt x="90368" y="41206"/>
                  <a:pt x="90511" y="41393"/>
                </a:cubicBezTo>
                <a:cubicBezTo>
                  <a:pt x="90538" y="41428"/>
                  <a:pt x="90567" y="41465"/>
                  <a:pt x="90597" y="41502"/>
                </a:cubicBezTo>
                <a:cubicBezTo>
                  <a:pt x="90226" y="41823"/>
                  <a:pt x="89775" y="42160"/>
                  <a:pt x="89239" y="42489"/>
                </a:cubicBezTo>
                <a:cubicBezTo>
                  <a:pt x="88777" y="41798"/>
                  <a:pt x="88332" y="41169"/>
                  <a:pt x="87927" y="40617"/>
                </a:cubicBezTo>
                <a:cubicBezTo>
                  <a:pt x="88641" y="40305"/>
                  <a:pt x="89208" y="40061"/>
                  <a:pt x="89667" y="39872"/>
                </a:cubicBezTo>
                <a:close/>
                <a:moveTo>
                  <a:pt x="86697" y="41162"/>
                </a:moveTo>
                <a:cubicBezTo>
                  <a:pt x="87002" y="41780"/>
                  <a:pt x="87351" y="42499"/>
                  <a:pt x="87730" y="43278"/>
                </a:cubicBezTo>
                <a:cubicBezTo>
                  <a:pt x="87485" y="43388"/>
                  <a:pt x="87229" y="43495"/>
                  <a:pt x="86960" y="43597"/>
                </a:cubicBezTo>
                <a:cubicBezTo>
                  <a:pt x="86550" y="42845"/>
                  <a:pt x="86143" y="42167"/>
                  <a:pt x="85744" y="41558"/>
                </a:cubicBezTo>
                <a:cubicBezTo>
                  <a:pt x="86024" y="41451"/>
                  <a:pt x="86309" y="41335"/>
                  <a:pt x="86599" y="41205"/>
                </a:cubicBezTo>
                <a:lnTo>
                  <a:pt x="86697" y="41162"/>
                </a:lnTo>
                <a:close/>
                <a:moveTo>
                  <a:pt x="83233" y="42284"/>
                </a:moveTo>
                <a:cubicBezTo>
                  <a:pt x="83639" y="42983"/>
                  <a:pt x="84041" y="43663"/>
                  <a:pt x="84440" y="44327"/>
                </a:cubicBezTo>
                <a:cubicBezTo>
                  <a:pt x="83830" y="44457"/>
                  <a:pt x="83178" y="44563"/>
                  <a:pt x="82482" y="44639"/>
                </a:cubicBezTo>
                <a:lnTo>
                  <a:pt x="82482" y="44641"/>
                </a:lnTo>
                <a:cubicBezTo>
                  <a:pt x="81586" y="43737"/>
                  <a:pt x="80552" y="42983"/>
                  <a:pt x="79419" y="42405"/>
                </a:cubicBezTo>
                <a:lnTo>
                  <a:pt x="79419" y="42405"/>
                </a:lnTo>
                <a:cubicBezTo>
                  <a:pt x="79856" y="42469"/>
                  <a:pt x="80357" y="42511"/>
                  <a:pt x="80918" y="42511"/>
                </a:cubicBezTo>
                <a:cubicBezTo>
                  <a:pt x="81604" y="42511"/>
                  <a:pt x="82379" y="42448"/>
                  <a:pt x="83233" y="42284"/>
                </a:cubicBezTo>
                <a:close/>
                <a:moveTo>
                  <a:pt x="85275" y="48902"/>
                </a:moveTo>
                <a:lnTo>
                  <a:pt x="85275" y="48902"/>
                </a:lnTo>
                <a:cubicBezTo>
                  <a:pt x="86188" y="49405"/>
                  <a:pt x="87168" y="49878"/>
                  <a:pt x="88183" y="50267"/>
                </a:cubicBezTo>
                <a:cubicBezTo>
                  <a:pt x="88579" y="50867"/>
                  <a:pt x="88947" y="51417"/>
                  <a:pt x="89281" y="51911"/>
                </a:cubicBezTo>
                <a:cubicBezTo>
                  <a:pt x="89229" y="52020"/>
                  <a:pt x="89200" y="52135"/>
                  <a:pt x="89218" y="52256"/>
                </a:cubicBezTo>
                <a:cubicBezTo>
                  <a:pt x="89238" y="52385"/>
                  <a:pt x="89312" y="52505"/>
                  <a:pt x="89306" y="52635"/>
                </a:cubicBezTo>
                <a:cubicBezTo>
                  <a:pt x="89300" y="52768"/>
                  <a:pt x="89215" y="52881"/>
                  <a:pt x="89153" y="53000"/>
                </a:cubicBezTo>
                <a:cubicBezTo>
                  <a:pt x="89081" y="53137"/>
                  <a:pt x="89044" y="53282"/>
                  <a:pt x="89023" y="53432"/>
                </a:cubicBezTo>
                <a:cubicBezTo>
                  <a:pt x="88104" y="53021"/>
                  <a:pt x="87182" y="52617"/>
                  <a:pt x="86252" y="52232"/>
                </a:cubicBezTo>
                <a:cubicBezTo>
                  <a:pt x="86015" y="50985"/>
                  <a:pt x="85679" y="49881"/>
                  <a:pt x="85275" y="48902"/>
                </a:cubicBezTo>
                <a:close/>
                <a:moveTo>
                  <a:pt x="90852" y="72461"/>
                </a:moveTo>
                <a:cubicBezTo>
                  <a:pt x="90994" y="72776"/>
                  <a:pt x="91116" y="73099"/>
                  <a:pt x="91216" y="73430"/>
                </a:cubicBezTo>
                <a:cubicBezTo>
                  <a:pt x="90966" y="73718"/>
                  <a:pt x="90716" y="74006"/>
                  <a:pt x="90466" y="74295"/>
                </a:cubicBezTo>
                <a:cubicBezTo>
                  <a:pt x="90420" y="74348"/>
                  <a:pt x="90373" y="74403"/>
                  <a:pt x="90355" y="74472"/>
                </a:cubicBezTo>
                <a:cubicBezTo>
                  <a:pt x="90330" y="74573"/>
                  <a:pt x="90376" y="74677"/>
                  <a:pt x="90418" y="74773"/>
                </a:cubicBezTo>
                <a:cubicBezTo>
                  <a:pt x="90631" y="75241"/>
                  <a:pt x="90860" y="75778"/>
                  <a:pt x="90600" y="76223"/>
                </a:cubicBezTo>
                <a:cubicBezTo>
                  <a:pt x="90657" y="76334"/>
                  <a:pt x="90711" y="76448"/>
                  <a:pt x="90767" y="76559"/>
                </a:cubicBezTo>
                <a:cubicBezTo>
                  <a:pt x="89980" y="76692"/>
                  <a:pt x="89192" y="76837"/>
                  <a:pt x="88420" y="76837"/>
                </a:cubicBezTo>
                <a:cubicBezTo>
                  <a:pt x="87931" y="76837"/>
                  <a:pt x="87448" y="76779"/>
                  <a:pt x="86975" y="76622"/>
                </a:cubicBezTo>
                <a:cubicBezTo>
                  <a:pt x="86605" y="76499"/>
                  <a:pt x="86257" y="76319"/>
                  <a:pt x="85920" y="76114"/>
                </a:cubicBezTo>
                <a:cubicBezTo>
                  <a:pt x="87337" y="75120"/>
                  <a:pt x="89056" y="73867"/>
                  <a:pt x="90852" y="72461"/>
                </a:cubicBezTo>
                <a:close/>
                <a:moveTo>
                  <a:pt x="59050" y="90389"/>
                </a:moveTo>
                <a:lnTo>
                  <a:pt x="59178" y="90444"/>
                </a:lnTo>
                <a:cubicBezTo>
                  <a:pt x="59216" y="90517"/>
                  <a:pt x="59254" y="90590"/>
                  <a:pt x="59293" y="90663"/>
                </a:cubicBezTo>
                <a:cubicBezTo>
                  <a:pt x="59293" y="90663"/>
                  <a:pt x="59199" y="90559"/>
                  <a:pt x="59050" y="90389"/>
                </a:cubicBezTo>
                <a:close/>
                <a:moveTo>
                  <a:pt x="83392" y="84364"/>
                </a:moveTo>
                <a:lnTo>
                  <a:pt x="83392" y="84364"/>
                </a:lnTo>
                <a:cubicBezTo>
                  <a:pt x="83550" y="84486"/>
                  <a:pt x="83715" y="84601"/>
                  <a:pt x="83886" y="84705"/>
                </a:cubicBezTo>
                <a:cubicBezTo>
                  <a:pt x="84893" y="85317"/>
                  <a:pt x="86075" y="85570"/>
                  <a:pt x="87130" y="86098"/>
                </a:cubicBezTo>
                <a:cubicBezTo>
                  <a:pt x="87411" y="86240"/>
                  <a:pt x="87684" y="86399"/>
                  <a:pt x="87946" y="86574"/>
                </a:cubicBezTo>
                <a:cubicBezTo>
                  <a:pt x="87891" y="86639"/>
                  <a:pt x="87836" y="86705"/>
                  <a:pt x="87781" y="86772"/>
                </a:cubicBezTo>
                <a:cubicBezTo>
                  <a:pt x="87636" y="86945"/>
                  <a:pt x="87487" y="87308"/>
                  <a:pt x="87649" y="87464"/>
                </a:cubicBezTo>
                <a:lnTo>
                  <a:pt x="87160" y="87956"/>
                </a:lnTo>
                <a:cubicBezTo>
                  <a:pt x="87158" y="87910"/>
                  <a:pt x="87158" y="87884"/>
                  <a:pt x="87158" y="87884"/>
                </a:cubicBezTo>
                <a:cubicBezTo>
                  <a:pt x="85629" y="88569"/>
                  <a:pt x="83336" y="89970"/>
                  <a:pt x="81743" y="90982"/>
                </a:cubicBezTo>
                <a:cubicBezTo>
                  <a:pt x="82705" y="88305"/>
                  <a:pt x="83209" y="85903"/>
                  <a:pt x="83352" y="85022"/>
                </a:cubicBezTo>
                <a:lnTo>
                  <a:pt x="83351" y="85022"/>
                </a:lnTo>
                <a:cubicBezTo>
                  <a:pt x="83384" y="84804"/>
                  <a:pt x="83399" y="84584"/>
                  <a:pt x="83392" y="84364"/>
                </a:cubicBezTo>
                <a:close/>
                <a:moveTo>
                  <a:pt x="81891" y="82754"/>
                </a:moveTo>
                <a:cubicBezTo>
                  <a:pt x="82183" y="83170"/>
                  <a:pt x="82502" y="83559"/>
                  <a:pt x="82862" y="83906"/>
                </a:cubicBezTo>
                <a:cubicBezTo>
                  <a:pt x="82853" y="84136"/>
                  <a:pt x="82825" y="84367"/>
                  <a:pt x="82777" y="84593"/>
                </a:cubicBezTo>
                <a:cubicBezTo>
                  <a:pt x="82757" y="84684"/>
                  <a:pt x="82734" y="84775"/>
                  <a:pt x="82707" y="84864"/>
                </a:cubicBezTo>
                <a:cubicBezTo>
                  <a:pt x="82500" y="85543"/>
                  <a:pt x="80247" y="90366"/>
                  <a:pt x="78546" y="94257"/>
                </a:cubicBezTo>
                <a:cubicBezTo>
                  <a:pt x="78445" y="93824"/>
                  <a:pt x="78401" y="93534"/>
                  <a:pt x="78401" y="93534"/>
                </a:cubicBezTo>
                <a:cubicBezTo>
                  <a:pt x="78096" y="93685"/>
                  <a:pt x="77791" y="93851"/>
                  <a:pt x="77493" y="94025"/>
                </a:cubicBezTo>
                <a:cubicBezTo>
                  <a:pt x="80868" y="88662"/>
                  <a:pt x="81772" y="84989"/>
                  <a:pt x="81891" y="82754"/>
                </a:cubicBezTo>
                <a:close/>
                <a:moveTo>
                  <a:pt x="65011" y="87596"/>
                </a:moveTo>
                <a:lnTo>
                  <a:pt x="65011" y="87596"/>
                </a:lnTo>
                <a:cubicBezTo>
                  <a:pt x="67591" y="89253"/>
                  <a:pt x="71051" y="91327"/>
                  <a:pt x="75155" y="93426"/>
                </a:cubicBezTo>
                <a:cubicBezTo>
                  <a:pt x="75305" y="94044"/>
                  <a:pt x="75448" y="94662"/>
                  <a:pt x="75588" y="95282"/>
                </a:cubicBezTo>
                <a:cubicBezTo>
                  <a:pt x="75383" y="95431"/>
                  <a:pt x="75191" y="95576"/>
                  <a:pt x="75008" y="95717"/>
                </a:cubicBezTo>
                <a:cubicBezTo>
                  <a:pt x="72329" y="93725"/>
                  <a:pt x="69146" y="92377"/>
                  <a:pt x="66232" y="91472"/>
                </a:cubicBezTo>
                <a:cubicBezTo>
                  <a:pt x="65958" y="90169"/>
                  <a:pt x="65567" y="88823"/>
                  <a:pt x="65011" y="87596"/>
                </a:cubicBezTo>
                <a:close/>
                <a:moveTo>
                  <a:pt x="79650" y="95574"/>
                </a:moveTo>
                <a:cubicBezTo>
                  <a:pt x="79695" y="96464"/>
                  <a:pt x="79765" y="97171"/>
                  <a:pt x="79765" y="97171"/>
                </a:cubicBezTo>
                <a:cubicBezTo>
                  <a:pt x="79558" y="96899"/>
                  <a:pt x="79379" y="96589"/>
                  <a:pt x="79225" y="96266"/>
                </a:cubicBezTo>
                <a:cubicBezTo>
                  <a:pt x="79371" y="96038"/>
                  <a:pt x="79513" y="95809"/>
                  <a:pt x="79650" y="95574"/>
                </a:cubicBezTo>
                <a:close/>
                <a:moveTo>
                  <a:pt x="66576" y="93470"/>
                </a:moveTo>
                <a:lnTo>
                  <a:pt x="66576" y="93470"/>
                </a:lnTo>
                <a:cubicBezTo>
                  <a:pt x="69259" y="94502"/>
                  <a:pt x="72103" y="95513"/>
                  <a:pt x="74451" y="96156"/>
                </a:cubicBezTo>
                <a:cubicBezTo>
                  <a:pt x="73818" y="96670"/>
                  <a:pt x="73424" y="97031"/>
                  <a:pt x="73424" y="97031"/>
                </a:cubicBezTo>
                <a:cubicBezTo>
                  <a:pt x="73341" y="97217"/>
                  <a:pt x="73280" y="97446"/>
                  <a:pt x="73234" y="97703"/>
                </a:cubicBezTo>
                <a:cubicBezTo>
                  <a:pt x="71339" y="96899"/>
                  <a:pt x="69073" y="96357"/>
                  <a:pt x="66821" y="95991"/>
                </a:cubicBezTo>
                <a:cubicBezTo>
                  <a:pt x="66778" y="95279"/>
                  <a:pt x="66704" y="94413"/>
                  <a:pt x="66576" y="93470"/>
                </a:cubicBezTo>
                <a:close/>
                <a:moveTo>
                  <a:pt x="66609" y="98290"/>
                </a:moveTo>
                <a:cubicBezTo>
                  <a:pt x="68727" y="98807"/>
                  <a:pt x="70967" y="99288"/>
                  <a:pt x="73131" y="99634"/>
                </a:cubicBezTo>
                <a:cubicBezTo>
                  <a:pt x="73148" y="100309"/>
                  <a:pt x="73204" y="101001"/>
                  <a:pt x="73269" y="101609"/>
                </a:cubicBezTo>
                <a:cubicBezTo>
                  <a:pt x="72334" y="101220"/>
                  <a:pt x="71393" y="100872"/>
                  <a:pt x="70463" y="100562"/>
                </a:cubicBezTo>
                <a:cubicBezTo>
                  <a:pt x="70155" y="100356"/>
                  <a:pt x="69975" y="100263"/>
                  <a:pt x="69975" y="100263"/>
                </a:cubicBezTo>
                <a:cubicBezTo>
                  <a:pt x="69941" y="100299"/>
                  <a:pt x="69908" y="100335"/>
                  <a:pt x="69875" y="100372"/>
                </a:cubicBezTo>
                <a:cubicBezTo>
                  <a:pt x="68947" y="100076"/>
                  <a:pt x="68032" y="99816"/>
                  <a:pt x="67145" y="99588"/>
                </a:cubicBezTo>
                <a:cubicBezTo>
                  <a:pt x="67136" y="99511"/>
                  <a:pt x="67127" y="99436"/>
                  <a:pt x="67118" y="99363"/>
                </a:cubicBezTo>
                <a:cubicBezTo>
                  <a:pt x="67022" y="99419"/>
                  <a:pt x="66922" y="99467"/>
                  <a:pt x="66819" y="99505"/>
                </a:cubicBezTo>
                <a:cubicBezTo>
                  <a:pt x="66509" y="99428"/>
                  <a:pt x="66204" y="99354"/>
                  <a:pt x="65903" y="99285"/>
                </a:cubicBezTo>
                <a:lnTo>
                  <a:pt x="66609" y="98290"/>
                </a:lnTo>
                <a:close/>
                <a:moveTo>
                  <a:pt x="67288" y="101948"/>
                </a:moveTo>
                <a:lnTo>
                  <a:pt x="67288" y="101948"/>
                </a:lnTo>
                <a:cubicBezTo>
                  <a:pt x="67592" y="102056"/>
                  <a:pt x="67899" y="102159"/>
                  <a:pt x="68210" y="102257"/>
                </a:cubicBezTo>
                <a:cubicBezTo>
                  <a:pt x="67925" y="102597"/>
                  <a:pt x="67650" y="102939"/>
                  <a:pt x="67383" y="103279"/>
                </a:cubicBezTo>
                <a:cubicBezTo>
                  <a:pt x="67358" y="103276"/>
                  <a:pt x="67332" y="103272"/>
                  <a:pt x="67308" y="103270"/>
                </a:cubicBezTo>
                <a:cubicBezTo>
                  <a:pt x="67306" y="102841"/>
                  <a:pt x="67300" y="102393"/>
                  <a:pt x="67288" y="101948"/>
                </a:cubicBezTo>
                <a:close/>
                <a:moveTo>
                  <a:pt x="73499" y="103442"/>
                </a:moveTo>
                <a:lnTo>
                  <a:pt x="73511" y="103443"/>
                </a:lnTo>
                <a:lnTo>
                  <a:pt x="73514" y="103459"/>
                </a:lnTo>
                <a:cubicBezTo>
                  <a:pt x="73509" y="103453"/>
                  <a:pt x="73505" y="103447"/>
                  <a:pt x="73499" y="103442"/>
                </a:cubicBezTo>
                <a:close/>
                <a:moveTo>
                  <a:pt x="53419" y="108704"/>
                </a:moveTo>
                <a:cubicBezTo>
                  <a:pt x="53522" y="108831"/>
                  <a:pt x="53613" y="108950"/>
                  <a:pt x="53690" y="109059"/>
                </a:cubicBezTo>
                <a:cubicBezTo>
                  <a:pt x="53690" y="109059"/>
                  <a:pt x="53558" y="108961"/>
                  <a:pt x="53332" y="108798"/>
                </a:cubicBezTo>
                <a:lnTo>
                  <a:pt x="53419" y="108704"/>
                </a:lnTo>
                <a:close/>
                <a:moveTo>
                  <a:pt x="32879" y="110932"/>
                </a:moveTo>
                <a:cubicBezTo>
                  <a:pt x="33094" y="110936"/>
                  <a:pt x="33276" y="110937"/>
                  <a:pt x="33409" y="110937"/>
                </a:cubicBezTo>
                <a:cubicBezTo>
                  <a:pt x="33561" y="110937"/>
                  <a:pt x="33649" y="110936"/>
                  <a:pt x="33649" y="110936"/>
                </a:cubicBezTo>
                <a:lnTo>
                  <a:pt x="33649" y="110936"/>
                </a:lnTo>
                <a:cubicBezTo>
                  <a:pt x="33388" y="111101"/>
                  <a:pt x="33096" y="111237"/>
                  <a:pt x="32794" y="111351"/>
                </a:cubicBezTo>
                <a:lnTo>
                  <a:pt x="32794" y="111351"/>
                </a:lnTo>
                <a:cubicBezTo>
                  <a:pt x="32824" y="111212"/>
                  <a:pt x="32852" y="111071"/>
                  <a:pt x="32879" y="110932"/>
                </a:cubicBezTo>
                <a:close/>
                <a:moveTo>
                  <a:pt x="25235" y="111484"/>
                </a:moveTo>
                <a:lnTo>
                  <a:pt x="25238" y="111492"/>
                </a:lnTo>
                <a:cubicBezTo>
                  <a:pt x="25237" y="111492"/>
                  <a:pt x="25237" y="111491"/>
                  <a:pt x="25236" y="111491"/>
                </a:cubicBezTo>
                <a:cubicBezTo>
                  <a:pt x="25236" y="111488"/>
                  <a:pt x="25235" y="111486"/>
                  <a:pt x="25235" y="111484"/>
                </a:cubicBezTo>
                <a:close/>
                <a:moveTo>
                  <a:pt x="28666" y="109715"/>
                </a:moveTo>
                <a:lnTo>
                  <a:pt x="28666" y="109715"/>
                </a:lnTo>
                <a:cubicBezTo>
                  <a:pt x="28884" y="110125"/>
                  <a:pt x="29021" y="110375"/>
                  <a:pt x="29021" y="110375"/>
                </a:cubicBezTo>
                <a:cubicBezTo>
                  <a:pt x="29234" y="110582"/>
                  <a:pt x="29842" y="110714"/>
                  <a:pt x="30550" y="110796"/>
                </a:cubicBezTo>
                <a:cubicBezTo>
                  <a:pt x="30573" y="111161"/>
                  <a:pt x="30597" y="111514"/>
                  <a:pt x="30625" y="111856"/>
                </a:cubicBezTo>
                <a:cubicBezTo>
                  <a:pt x="30344" y="111891"/>
                  <a:pt x="30168" y="111901"/>
                  <a:pt x="30168" y="111901"/>
                </a:cubicBezTo>
                <a:cubicBezTo>
                  <a:pt x="30334" y="112330"/>
                  <a:pt x="30530" y="112758"/>
                  <a:pt x="30738" y="113173"/>
                </a:cubicBezTo>
                <a:cubicBezTo>
                  <a:pt x="30879" y="114679"/>
                  <a:pt x="31033" y="115861"/>
                  <a:pt x="31125" y="116516"/>
                </a:cubicBezTo>
                <a:cubicBezTo>
                  <a:pt x="30997" y="116396"/>
                  <a:pt x="30869" y="116278"/>
                  <a:pt x="30741" y="116159"/>
                </a:cubicBezTo>
                <a:cubicBezTo>
                  <a:pt x="29982" y="115470"/>
                  <a:pt x="29212" y="114793"/>
                  <a:pt x="28433" y="114129"/>
                </a:cubicBezTo>
                <a:cubicBezTo>
                  <a:pt x="28720" y="112739"/>
                  <a:pt x="28773" y="111241"/>
                  <a:pt x="28666" y="109715"/>
                </a:cubicBezTo>
                <a:close/>
                <a:moveTo>
                  <a:pt x="31845" y="115120"/>
                </a:moveTo>
                <a:cubicBezTo>
                  <a:pt x="32477" y="116119"/>
                  <a:pt x="32998" y="116797"/>
                  <a:pt x="32998" y="116797"/>
                </a:cubicBezTo>
                <a:cubicBezTo>
                  <a:pt x="33179" y="116899"/>
                  <a:pt x="33410" y="116981"/>
                  <a:pt x="33673" y="117049"/>
                </a:cubicBezTo>
                <a:cubicBezTo>
                  <a:pt x="33634" y="117855"/>
                  <a:pt x="33629" y="118496"/>
                  <a:pt x="33635" y="118926"/>
                </a:cubicBezTo>
                <a:cubicBezTo>
                  <a:pt x="32885" y="118171"/>
                  <a:pt x="32114" y="117436"/>
                  <a:pt x="31337" y="116712"/>
                </a:cubicBezTo>
                <a:cubicBezTo>
                  <a:pt x="31355" y="116657"/>
                  <a:pt x="31374" y="116602"/>
                  <a:pt x="31392" y="116547"/>
                </a:cubicBezTo>
                <a:lnTo>
                  <a:pt x="31392" y="116547"/>
                </a:lnTo>
                <a:lnTo>
                  <a:pt x="31389" y="116604"/>
                </a:lnTo>
                <a:cubicBezTo>
                  <a:pt x="31391" y="116582"/>
                  <a:pt x="31393" y="116560"/>
                  <a:pt x="31395" y="116538"/>
                </a:cubicBezTo>
                <a:cubicBezTo>
                  <a:pt x="31555" y="116063"/>
                  <a:pt x="31705" y="115590"/>
                  <a:pt x="31845" y="115120"/>
                </a:cubicBezTo>
                <a:close/>
                <a:moveTo>
                  <a:pt x="35149" y="117267"/>
                </a:moveTo>
                <a:cubicBezTo>
                  <a:pt x="35677" y="117308"/>
                  <a:pt x="36227" y="117322"/>
                  <a:pt x="36739" y="117322"/>
                </a:cubicBezTo>
                <a:cubicBezTo>
                  <a:pt x="37031" y="117322"/>
                  <a:pt x="37311" y="117318"/>
                  <a:pt x="37568" y="117311"/>
                </a:cubicBezTo>
                <a:lnTo>
                  <a:pt x="37568" y="117311"/>
                </a:lnTo>
                <a:cubicBezTo>
                  <a:pt x="37344" y="117843"/>
                  <a:pt x="37148" y="118347"/>
                  <a:pt x="36979" y="118812"/>
                </a:cubicBezTo>
                <a:cubicBezTo>
                  <a:pt x="36086" y="119657"/>
                  <a:pt x="35708" y="120258"/>
                  <a:pt x="35708" y="120258"/>
                </a:cubicBezTo>
                <a:cubicBezTo>
                  <a:pt x="35906" y="120479"/>
                  <a:pt x="36104" y="120695"/>
                  <a:pt x="36303" y="120908"/>
                </a:cubicBezTo>
                <a:cubicBezTo>
                  <a:pt x="36223" y="121192"/>
                  <a:pt x="36161" y="121433"/>
                  <a:pt x="36116" y="121624"/>
                </a:cubicBezTo>
                <a:cubicBezTo>
                  <a:pt x="36142" y="121656"/>
                  <a:pt x="36170" y="121686"/>
                  <a:pt x="36195" y="121718"/>
                </a:cubicBezTo>
                <a:cubicBezTo>
                  <a:pt x="36236" y="121770"/>
                  <a:pt x="36276" y="121821"/>
                  <a:pt x="36316" y="121872"/>
                </a:cubicBezTo>
                <a:cubicBezTo>
                  <a:pt x="36476" y="121730"/>
                  <a:pt x="36634" y="121580"/>
                  <a:pt x="36793" y="121428"/>
                </a:cubicBezTo>
                <a:cubicBezTo>
                  <a:pt x="38049" y="122734"/>
                  <a:pt x="39389" y="123958"/>
                  <a:pt x="40805" y="125091"/>
                </a:cubicBezTo>
                <a:cubicBezTo>
                  <a:pt x="40633" y="125275"/>
                  <a:pt x="40447" y="125433"/>
                  <a:pt x="40228" y="125525"/>
                </a:cubicBezTo>
                <a:lnTo>
                  <a:pt x="39240" y="125943"/>
                </a:lnTo>
                <a:cubicBezTo>
                  <a:pt x="39014" y="125570"/>
                  <a:pt x="38778" y="125204"/>
                  <a:pt x="38525" y="124850"/>
                </a:cubicBezTo>
                <a:cubicBezTo>
                  <a:pt x="37856" y="123806"/>
                  <a:pt x="37078" y="122846"/>
                  <a:pt x="36316" y="121872"/>
                </a:cubicBezTo>
                <a:cubicBezTo>
                  <a:pt x="36210" y="121968"/>
                  <a:pt x="36104" y="122060"/>
                  <a:pt x="35998" y="122151"/>
                </a:cubicBezTo>
                <a:cubicBezTo>
                  <a:pt x="35998" y="122151"/>
                  <a:pt x="36033" y="121962"/>
                  <a:pt x="36116" y="121624"/>
                </a:cubicBezTo>
                <a:cubicBezTo>
                  <a:pt x="35412" y="120786"/>
                  <a:pt x="34671" y="119984"/>
                  <a:pt x="33908" y="119204"/>
                </a:cubicBezTo>
                <a:cubicBezTo>
                  <a:pt x="34347" y="118590"/>
                  <a:pt x="34760" y="117942"/>
                  <a:pt x="35149" y="117267"/>
                </a:cubicBezTo>
                <a:close/>
                <a:moveTo>
                  <a:pt x="79817" y="1"/>
                </a:moveTo>
                <a:cubicBezTo>
                  <a:pt x="78389" y="1"/>
                  <a:pt x="76959" y="646"/>
                  <a:pt x="75533" y="646"/>
                </a:cubicBezTo>
                <a:cubicBezTo>
                  <a:pt x="75169" y="646"/>
                  <a:pt x="74805" y="604"/>
                  <a:pt x="74442" y="498"/>
                </a:cubicBezTo>
                <a:lnTo>
                  <a:pt x="74442" y="498"/>
                </a:lnTo>
                <a:cubicBezTo>
                  <a:pt x="77853" y="2656"/>
                  <a:pt x="77943" y="8106"/>
                  <a:pt x="81317" y="10323"/>
                </a:cubicBezTo>
                <a:cubicBezTo>
                  <a:pt x="82197" y="10901"/>
                  <a:pt x="83225" y="11199"/>
                  <a:pt x="84172" y="11658"/>
                </a:cubicBezTo>
                <a:cubicBezTo>
                  <a:pt x="82918" y="11868"/>
                  <a:pt x="81550" y="12321"/>
                  <a:pt x="80412" y="12321"/>
                </a:cubicBezTo>
                <a:cubicBezTo>
                  <a:pt x="79758" y="12321"/>
                  <a:pt x="79181" y="12172"/>
                  <a:pt x="78745" y="11740"/>
                </a:cubicBezTo>
                <a:cubicBezTo>
                  <a:pt x="78707" y="11703"/>
                  <a:pt x="78659" y="11686"/>
                  <a:pt x="78612" y="11686"/>
                </a:cubicBezTo>
                <a:cubicBezTo>
                  <a:pt x="78549" y="11686"/>
                  <a:pt x="78486" y="11717"/>
                  <a:pt x="78450" y="11776"/>
                </a:cubicBezTo>
                <a:cubicBezTo>
                  <a:pt x="78029" y="12460"/>
                  <a:pt x="76662" y="14585"/>
                  <a:pt x="75291" y="15648"/>
                </a:cubicBezTo>
                <a:cubicBezTo>
                  <a:pt x="73643" y="16924"/>
                  <a:pt x="74046" y="19546"/>
                  <a:pt x="77482" y="20994"/>
                </a:cubicBezTo>
                <a:cubicBezTo>
                  <a:pt x="80919" y="22442"/>
                  <a:pt x="83533" y="23187"/>
                  <a:pt x="83211" y="24157"/>
                </a:cubicBezTo>
                <a:cubicBezTo>
                  <a:pt x="83149" y="24341"/>
                  <a:pt x="82869" y="24436"/>
                  <a:pt x="82431" y="24436"/>
                </a:cubicBezTo>
                <a:cubicBezTo>
                  <a:pt x="80629" y="24436"/>
                  <a:pt x="76158" y="22818"/>
                  <a:pt x="73319" y="19151"/>
                </a:cubicBezTo>
                <a:cubicBezTo>
                  <a:pt x="73278" y="19099"/>
                  <a:pt x="73220" y="19074"/>
                  <a:pt x="73164" y="19074"/>
                </a:cubicBezTo>
                <a:cubicBezTo>
                  <a:pt x="73075" y="19074"/>
                  <a:pt x="72989" y="19135"/>
                  <a:pt x="72975" y="19239"/>
                </a:cubicBezTo>
                <a:cubicBezTo>
                  <a:pt x="72863" y="20096"/>
                  <a:pt x="72590" y="21990"/>
                  <a:pt x="72150" y="23850"/>
                </a:cubicBezTo>
                <a:cubicBezTo>
                  <a:pt x="71556" y="26359"/>
                  <a:pt x="76525" y="28239"/>
                  <a:pt x="79228" y="28470"/>
                </a:cubicBezTo>
                <a:cubicBezTo>
                  <a:pt x="81933" y="28702"/>
                  <a:pt x="86331" y="28387"/>
                  <a:pt x="86266" y="29677"/>
                </a:cubicBezTo>
                <a:cubicBezTo>
                  <a:pt x="86240" y="30209"/>
                  <a:pt x="85034" y="30616"/>
                  <a:pt x="83084" y="30616"/>
                </a:cubicBezTo>
                <a:cubicBezTo>
                  <a:pt x="80389" y="30616"/>
                  <a:pt x="76275" y="29839"/>
                  <a:pt x="71891" y="27539"/>
                </a:cubicBezTo>
                <a:cubicBezTo>
                  <a:pt x="71861" y="27523"/>
                  <a:pt x="71830" y="27516"/>
                  <a:pt x="71800" y="27516"/>
                </a:cubicBezTo>
                <a:cubicBezTo>
                  <a:pt x="71678" y="27516"/>
                  <a:pt x="71575" y="27634"/>
                  <a:pt x="71618" y="27766"/>
                </a:cubicBezTo>
                <a:cubicBezTo>
                  <a:pt x="71842" y="28440"/>
                  <a:pt x="72235" y="29717"/>
                  <a:pt x="72316" y="30601"/>
                </a:cubicBezTo>
                <a:cubicBezTo>
                  <a:pt x="72418" y="31700"/>
                  <a:pt x="72883" y="33279"/>
                  <a:pt x="72995" y="33645"/>
                </a:cubicBezTo>
                <a:cubicBezTo>
                  <a:pt x="73009" y="33695"/>
                  <a:pt x="73044" y="33736"/>
                  <a:pt x="73090" y="33760"/>
                </a:cubicBezTo>
                <a:cubicBezTo>
                  <a:pt x="73614" y="34020"/>
                  <a:pt x="76893" y="35585"/>
                  <a:pt x="79926" y="35585"/>
                </a:cubicBezTo>
                <a:cubicBezTo>
                  <a:pt x="80576" y="35585"/>
                  <a:pt x="81215" y="35513"/>
                  <a:pt x="81814" y="35341"/>
                </a:cubicBezTo>
                <a:cubicBezTo>
                  <a:pt x="84129" y="34675"/>
                  <a:pt x="85738" y="34287"/>
                  <a:pt x="86738" y="34287"/>
                </a:cubicBezTo>
                <a:cubicBezTo>
                  <a:pt x="87311" y="34287"/>
                  <a:pt x="87684" y="34414"/>
                  <a:pt x="87877" y="34689"/>
                </a:cubicBezTo>
                <a:cubicBezTo>
                  <a:pt x="88200" y="35150"/>
                  <a:pt x="87196" y="36588"/>
                  <a:pt x="83611" y="36813"/>
                </a:cubicBezTo>
                <a:cubicBezTo>
                  <a:pt x="82422" y="36370"/>
                  <a:pt x="81383" y="36227"/>
                  <a:pt x="81383" y="36227"/>
                </a:cubicBezTo>
                <a:lnTo>
                  <a:pt x="81383" y="36227"/>
                </a:lnTo>
                <a:cubicBezTo>
                  <a:pt x="81383" y="36227"/>
                  <a:pt x="82077" y="36420"/>
                  <a:pt x="82932" y="36841"/>
                </a:cubicBezTo>
                <a:cubicBezTo>
                  <a:pt x="82832" y="36843"/>
                  <a:pt x="82730" y="36844"/>
                  <a:pt x="82626" y="36844"/>
                </a:cubicBezTo>
                <a:cubicBezTo>
                  <a:pt x="82189" y="36844"/>
                  <a:pt x="81720" y="36827"/>
                  <a:pt x="81219" y="36791"/>
                </a:cubicBezTo>
                <a:cubicBezTo>
                  <a:pt x="80972" y="36638"/>
                  <a:pt x="80716" y="36502"/>
                  <a:pt x="80450" y="36383"/>
                </a:cubicBezTo>
                <a:cubicBezTo>
                  <a:pt x="80109" y="36230"/>
                  <a:pt x="79917" y="36189"/>
                  <a:pt x="79916" y="36189"/>
                </a:cubicBezTo>
                <a:lnTo>
                  <a:pt x="79916" y="36189"/>
                </a:lnTo>
                <a:cubicBezTo>
                  <a:pt x="80001" y="36358"/>
                  <a:pt x="80088" y="36526"/>
                  <a:pt x="80174" y="36695"/>
                </a:cubicBezTo>
                <a:cubicBezTo>
                  <a:pt x="78394" y="36492"/>
                  <a:pt x="76252" y="36066"/>
                  <a:pt x="73690" y="35320"/>
                </a:cubicBezTo>
                <a:cubicBezTo>
                  <a:pt x="73672" y="35315"/>
                  <a:pt x="73653" y="35313"/>
                  <a:pt x="73635" y="35313"/>
                </a:cubicBezTo>
                <a:cubicBezTo>
                  <a:pt x="73505" y="35313"/>
                  <a:pt x="73403" y="35445"/>
                  <a:pt x="73458" y="35576"/>
                </a:cubicBezTo>
                <a:cubicBezTo>
                  <a:pt x="73852" y="36533"/>
                  <a:pt x="75059" y="39191"/>
                  <a:pt x="77108" y="41536"/>
                </a:cubicBezTo>
                <a:cubicBezTo>
                  <a:pt x="76893" y="41485"/>
                  <a:pt x="76771" y="41466"/>
                  <a:pt x="76771" y="41466"/>
                </a:cubicBezTo>
                <a:lnTo>
                  <a:pt x="76771" y="41466"/>
                </a:lnTo>
                <a:cubicBezTo>
                  <a:pt x="77776" y="42313"/>
                  <a:pt x="78962" y="43538"/>
                  <a:pt x="80150" y="44864"/>
                </a:cubicBezTo>
                <a:cubicBezTo>
                  <a:pt x="80003" y="44994"/>
                  <a:pt x="79976" y="45238"/>
                  <a:pt x="80153" y="45385"/>
                </a:cubicBezTo>
                <a:cubicBezTo>
                  <a:pt x="80512" y="45684"/>
                  <a:pt x="80998" y="46074"/>
                  <a:pt x="81586" y="46512"/>
                </a:cubicBezTo>
                <a:cubicBezTo>
                  <a:pt x="83670" y="48961"/>
                  <a:pt x="85523" y="51370"/>
                  <a:pt x="86095" y="52121"/>
                </a:cubicBezTo>
                <a:cubicBezTo>
                  <a:pt x="86113" y="52145"/>
                  <a:pt x="86131" y="52168"/>
                  <a:pt x="86146" y="52190"/>
                </a:cubicBezTo>
                <a:cubicBezTo>
                  <a:pt x="85398" y="51880"/>
                  <a:pt x="84647" y="51581"/>
                  <a:pt x="83890" y="51293"/>
                </a:cubicBezTo>
                <a:cubicBezTo>
                  <a:pt x="78487" y="45079"/>
                  <a:pt x="74623" y="43799"/>
                  <a:pt x="72619" y="43799"/>
                </a:cubicBezTo>
                <a:cubicBezTo>
                  <a:pt x="71566" y="43799"/>
                  <a:pt x="71026" y="44152"/>
                  <a:pt x="71047" y="44330"/>
                </a:cubicBezTo>
                <a:cubicBezTo>
                  <a:pt x="71102" y="44803"/>
                  <a:pt x="81884" y="50299"/>
                  <a:pt x="83678" y="51210"/>
                </a:cubicBezTo>
                <a:cubicBezTo>
                  <a:pt x="83549" y="51161"/>
                  <a:pt x="83421" y="51109"/>
                  <a:pt x="83292" y="51061"/>
                </a:cubicBezTo>
                <a:lnTo>
                  <a:pt x="83262" y="51143"/>
                </a:lnTo>
                <a:cubicBezTo>
                  <a:pt x="83275" y="51148"/>
                  <a:pt x="83289" y="51155"/>
                  <a:pt x="83302" y="51160"/>
                </a:cubicBezTo>
                <a:cubicBezTo>
                  <a:pt x="82274" y="50853"/>
                  <a:pt x="80386" y="50426"/>
                  <a:pt x="77819" y="50426"/>
                </a:cubicBezTo>
                <a:cubicBezTo>
                  <a:pt x="76348" y="50426"/>
                  <a:pt x="74653" y="50566"/>
                  <a:pt x="72771" y="50949"/>
                </a:cubicBezTo>
                <a:cubicBezTo>
                  <a:pt x="71530" y="51201"/>
                  <a:pt x="70321" y="51596"/>
                  <a:pt x="69194" y="52172"/>
                </a:cubicBezTo>
                <a:cubicBezTo>
                  <a:pt x="68134" y="52715"/>
                  <a:pt x="66996" y="53474"/>
                  <a:pt x="66681" y="54347"/>
                </a:cubicBezTo>
                <a:cubicBezTo>
                  <a:pt x="66681" y="54347"/>
                  <a:pt x="79141" y="51474"/>
                  <a:pt x="84006" y="51469"/>
                </a:cubicBezTo>
                <a:cubicBezTo>
                  <a:pt x="85054" y="51925"/>
                  <a:pt x="86094" y="52402"/>
                  <a:pt x="87123" y="52898"/>
                </a:cubicBezTo>
                <a:cubicBezTo>
                  <a:pt x="86927" y="52875"/>
                  <a:pt x="86690" y="52859"/>
                  <a:pt x="86408" y="52859"/>
                </a:cubicBezTo>
                <a:cubicBezTo>
                  <a:pt x="84049" y="52859"/>
                  <a:pt x="78504" y="53942"/>
                  <a:pt x="66451" y="60432"/>
                </a:cubicBezTo>
                <a:cubicBezTo>
                  <a:pt x="66451" y="60432"/>
                  <a:pt x="66581" y="60403"/>
                  <a:pt x="66818" y="60346"/>
                </a:cubicBezTo>
                <a:cubicBezTo>
                  <a:pt x="68635" y="59909"/>
                  <a:pt x="77131" y="57754"/>
                  <a:pt x="87770" y="53215"/>
                </a:cubicBezTo>
                <a:cubicBezTo>
                  <a:pt x="88181" y="53416"/>
                  <a:pt x="88591" y="53620"/>
                  <a:pt x="89001" y="53826"/>
                </a:cubicBezTo>
                <a:cubicBezTo>
                  <a:pt x="89002" y="54103"/>
                  <a:pt x="89026" y="54388"/>
                  <a:pt x="88995" y="54661"/>
                </a:cubicBezTo>
                <a:cubicBezTo>
                  <a:pt x="88972" y="54872"/>
                  <a:pt x="88917" y="55080"/>
                  <a:pt x="88925" y="55293"/>
                </a:cubicBezTo>
                <a:cubicBezTo>
                  <a:pt x="88928" y="55345"/>
                  <a:pt x="88934" y="55397"/>
                  <a:pt x="88943" y="55448"/>
                </a:cubicBezTo>
                <a:cubicBezTo>
                  <a:pt x="78598" y="58342"/>
                  <a:pt x="69870" y="67343"/>
                  <a:pt x="69870" y="67343"/>
                </a:cubicBezTo>
                <a:cubicBezTo>
                  <a:pt x="69870" y="67343"/>
                  <a:pt x="82178" y="61316"/>
                  <a:pt x="89314" y="56466"/>
                </a:cubicBezTo>
                <a:cubicBezTo>
                  <a:pt x="89604" y="57129"/>
                  <a:pt x="89927" y="57818"/>
                  <a:pt x="89840" y="58505"/>
                </a:cubicBezTo>
                <a:cubicBezTo>
                  <a:pt x="89826" y="58614"/>
                  <a:pt x="89813" y="58722"/>
                  <a:pt x="89799" y="58831"/>
                </a:cubicBezTo>
                <a:cubicBezTo>
                  <a:pt x="83072" y="62540"/>
                  <a:pt x="76109" y="70770"/>
                  <a:pt x="74532" y="72696"/>
                </a:cubicBezTo>
                <a:cubicBezTo>
                  <a:pt x="74468" y="72751"/>
                  <a:pt x="74403" y="72803"/>
                  <a:pt x="74338" y="72856"/>
                </a:cubicBezTo>
                <a:lnTo>
                  <a:pt x="74507" y="72727"/>
                </a:lnTo>
                <a:lnTo>
                  <a:pt x="74507" y="72727"/>
                </a:lnTo>
                <a:cubicBezTo>
                  <a:pt x="74307" y="72971"/>
                  <a:pt x="74200" y="73107"/>
                  <a:pt x="74200" y="73107"/>
                </a:cubicBezTo>
                <a:cubicBezTo>
                  <a:pt x="74200" y="73107"/>
                  <a:pt x="82655" y="67987"/>
                  <a:pt x="89941" y="62049"/>
                </a:cubicBezTo>
                <a:cubicBezTo>
                  <a:pt x="90144" y="62658"/>
                  <a:pt x="90157" y="63313"/>
                  <a:pt x="90195" y="63966"/>
                </a:cubicBezTo>
                <a:cubicBezTo>
                  <a:pt x="83106" y="68495"/>
                  <a:pt x="78146" y="73796"/>
                  <a:pt x="78146" y="73796"/>
                </a:cubicBezTo>
                <a:cubicBezTo>
                  <a:pt x="78146" y="73796"/>
                  <a:pt x="78314" y="73682"/>
                  <a:pt x="78631" y="73482"/>
                </a:cubicBezTo>
                <a:cubicBezTo>
                  <a:pt x="78701" y="73439"/>
                  <a:pt x="78771" y="73395"/>
                  <a:pt x="78840" y="73352"/>
                </a:cubicBezTo>
                <a:cubicBezTo>
                  <a:pt x="80124" y="72553"/>
                  <a:pt x="83100" y="70798"/>
                  <a:pt x="86999" y="69106"/>
                </a:cubicBezTo>
                <a:cubicBezTo>
                  <a:pt x="88142" y="68610"/>
                  <a:pt x="89315" y="67965"/>
                  <a:pt x="90464" y="67240"/>
                </a:cubicBezTo>
                <a:lnTo>
                  <a:pt x="90464" y="67240"/>
                </a:lnTo>
                <a:cubicBezTo>
                  <a:pt x="90422" y="67880"/>
                  <a:pt x="90439" y="68536"/>
                  <a:pt x="90604" y="69137"/>
                </a:cubicBezTo>
                <a:cubicBezTo>
                  <a:pt x="90006" y="69742"/>
                  <a:pt x="89487" y="70320"/>
                  <a:pt x="89083" y="70846"/>
                </a:cubicBezTo>
                <a:cubicBezTo>
                  <a:pt x="87828" y="72488"/>
                  <a:pt x="86352" y="74193"/>
                  <a:pt x="85102" y="75581"/>
                </a:cubicBezTo>
                <a:cubicBezTo>
                  <a:pt x="84462" y="75148"/>
                  <a:pt x="83821" y="74723"/>
                  <a:pt x="83079" y="74546"/>
                </a:cubicBezTo>
                <a:cubicBezTo>
                  <a:pt x="82778" y="74473"/>
                  <a:pt x="82479" y="74443"/>
                  <a:pt x="82181" y="74443"/>
                </a:cubicBezTo>
                <a:cubicBezTo>
                  <a:pt x="80643" y="74443"/>
                  <a:pt x="79131" y="75248"/>
                  <a:pt x="77596" y="75248"/>
                </a:cubicBezTo>
                <a:cubicBezTo>
                  <a:pt x="77286" y="75248"/>
                  <a:pt x="76976" y="75215"/>
                  <a:pt x="76664" y="75136"/>
                </a:cubicBezTo>
                <a:lnTo>
                  <a:pt x="76664" y="75136"/>
                </a:lnTo>
                <a:cubicBezTo>
                  <a:pt x="78839" y="76405"/>
                  <a:pt x="79768" y="79002"/>
                  <a:pt x="80998" y="81285"/>
                </a:cubicBezTo>
                <a:cubicBezTo>
                  <a:pt x="78768" y="86687"/>
                  <a:pt x="77154" y="92100"/>
                  <a:pt x="76428" y="94695"/>
                </a:cubicBezTo>
                <a:cubicBezTo>
                  <a:pt x="76238" y="94823"/>
                  <a:pt x="76052" y="94950"/>
                  <a:pt x="75871" y="95079"/>
                </a:cubicBezTo>
                <a:cubicBezTo>
                  <a:pt x="75592" y="94049"/>
                  <a:pt x="75298" y="93024"/>
                  <a:pt x="74982" y="92006"/>
                </a:cubicBezTo>
                <a:cubicBezTo>
                  <a:pt x="79070" y="87035"/>
                  <a:pt x="77572" y="82571"/>
                  <a:pt x="76946" y="81202"/>
                </a:cubicBezTo>
                <a:cubicBezTo>
                  <a:pt x="76945" y="81174"/>
                  <a:pt x="76944" y="81146"/>
                  <a:pt x="76943" y="81117"/>
                </a:cubicBezTo>
                <a:cubicBezTo>
                  <a:pt x="76942" y="81141"/>
                  <a:pt x="76942" y="81165"/>
                  <a:pt x="76941" y="81190"/>
                </a:cubicBezTo>
                <a:cubicBezTo>
                  <a:pt x="76817" y="80918"/>
                  <a:pt x="76728" y="80772"/>
                  <a:pt x="76728" y="80772"/>
                </a:cubicBezTo>
                <a:cubicBezTo>
                  <a:pt x="76709" y="84108"/>
                  <a:pt x="75269" y="90554"/>
                  <a:pt x="74970" y="91853"/>
                </a:cubicBezTo>
                <a:cubicBezTo>
                  <a:pt x="74965" y="91877"/>
                  <a:pt x="74959" y="91899"/>
                  <a:pt x="74955" y="91919"/>
                </a:cubicBezTo>
                <a:cubicBezTo>
                  <a:pt x="74763" y="91306"/>
                  <a:pt x="74565" y="90696"/>
                  <a:pt x="74357" y="90090"/>
                </a:cubicBezTo>
                <a:cubicBezTo>
                  <a:pt x="75844" y="80895"/>
                  <a:pt x="72804" y="78707"/>
                  <a:pt x="72174" y="78707"/>
                </a:cubicBezTo>
                <a:cubicBezTo>
                  <a:pt x="72131" y="78707"/>
                  <a:pt x="72099" y="78717"/>
                  <a:pt x="72080" y="78737"/>
                </a:cubicBezTo>
                <a:cubicBezTo>
                  <a:pt x="71821" y="79009"/>
                  <a:pt x="73944" y="88364"/>
                  <a:pt x="74299" y="89919"/>
                </a:cubicBezTo>
                <a:cubicBezTo>
                  <a:pt x="74263" y="89816"/>
                  <a:pt x="74230" y="89711"/>
                  <a:pt x="74194" y="89608"/>
                </a:cubicBezTo>
                <a:lnTo>
                  <a:pt x="74129" y="89631"/>
                </a:lnTo>
                <a:cubicBezTo>
                  <a:pt x="74132" y="89642"/>
                  <a:pt x="74135" y="89654"/>
                  <a:pt x="74138" y="89665"/>
                </a:cubicBezTo>
                <a:cubicBezTo>
                  <a:pt x="73612" y="88434"/>
                  <a:pt x="72186" y="85757"/>
                  <a:pt x="68923" y="83145"/>
                </a:cubicBezTo>
                <a:cubicBezTo>
                  <a:pt x="68141" y="82518"/>
                  <a:pt x="67287" y="81982"/>
                  <a:pt x="66365" y="81587"/>
                </a:cubicBezTo>
                <a:cubicBezTo>
                  <a:pt x="65717" y="81310"/>
                  <a:pt x="64972" y="81068"/>
                  <a:pt x="64347" y="81068"/>
                </a:cubicBezTo>
                <a:cubicBezTo>
                  <a:pt x="64137" y="81068"/>
                  <a:pt x="63940" y="81096"/>
                  <a:pt x="63765" y="81159"/>
                </a:cubicBezTo>
                <a:cubicBezTo>
                  <a:pt x="63765" y="81159"/>
                  <a:pt x="71837" y="87289"/>
                  <a:pt x="74308" y="90249"/>
                </a:cubicBezTo>
                <a:cubicBezTo>
                  <a:pt x="74561" y="91119"/>
                  <a:pt x="74798" y="91993"/>
                  <a:pt x="75019" y="92873"/>
                </a:cubicBezTo>
                <a:cubicBezTo>
                  <a:pt x="74325" y="91805"/>
                  <a:pt x="71977" y="89408"/>
                  <a:pt x="64030" y="85840"/>
                </a:cubicBezTo>
                <a:cubicBezTo>
                  <a:pt x="63597" y="85214"/>
                  <a:pt x="63100" y="84655"/>
                  <a:pt x="62524" y="84199"/>
                </a:cubicBezTo>
                <a:cubicBezTo>
                  <a:pt x="62524" y="84199"/>
                  <a:pt x="62509" y="84199"/>
                  <a:pt x="62479" y="84199"/>
                </a:cubicBezTo>
                <a:cubicBezTo>
                  <a:pt x="62321" y="84199"/>
                  <a:pt x="61751" y="84220"/>
                  <a:pt x="60894" y="84494"/>
                </a:cubicBezTo>
                <a:cubicBezTo>
                  <a:pt x="60584" y="84367"/>
                  <a:pt x="60266" y="84238"/>
                  <a:pt x="59944" y="84107"/>
                </a:cubicBezTo>
                <a:lnTo>
                  <a:pt x="59944" y="84107"/>
                </a:lnTo>
                <a:cubicBezTo>
                  <a:pt x="59944" y="84107"/>
                  <a:pt x="60027" y="84171"/>
                  <a:pt x="60182" y="84286"/>
                </a:cubicBezTo>
                <a:cubicBezTo>
                  <a:pt x="60286" y="84365"/>
                  <a:pt x="60427" y="84469"/>
                  <a:pt x="60600" y="84595"/>
                </a:cubicBezTo>
                <a:cubicBezTo>
                  <a:pt x="59744" y="84905"/>
                  <a:pt x="58649" y="85455"/>
                  <a:pt x="57417" y="86437"/>
                </a:cubicBezTo>
                <a:cubicBezTo>
                  <a:pt x="57417" y="86437"/>
                  <a:pt x="57947" y="87982"/>
                  <a:pt x="58877" y="89855"/>
                </a:cubicBezTo>
                <a:cubicBezTo>
                  <a:pt x="58768" y="89841"/>
                  <a:pt x="58664" y="89827"/>
                  <a:pt x="58567" y="89815"/>
                </a:cubicBezTo>
                <a:cubicBezTo>
                  <a:pt x="57995" y="89110"/>
                  <a:pt x="57243" y="88090"/>
                  <a:pt x="56910" y="87236"/>
                </a:cubicBezTo>
                <a:cubicBezTo>
                  <a:pt x="56910" y="87236"/>
                  <a:pt x="56265" y="87752"/>
                  <a:pt x="56001" y="88232"/>
                </a:cubicBezTo>
                <a:cubicBezTo>
                  <a:pt x="56001" y="88232"/>
                  <a:pt x="57721" y="91734"/>
                  <a:pt x="58836" y="93086"/>
                </a:cubicBezTo>
                <a:cubicBezTo>
                  <a:pt x="58836" y="93086"/>
                  <a:pt x="55785" y="90336"/>
                  <a:pt x="55212" y="89170"/>
                </a:cubicBezTo>
                <a:cubicBezTo>
                  <a:pt x="55212" y="89170"/>
                  <a:pt x="53128" y="91743"/>
                  <a:pt x="52165" y="94564"/>
                </a:cubicBezTo>
                <a:cubicBezTo>
                  <a:pt x="52165" y="94564"/>
                  <a:pt x="53503" y="95456"/>
                  <a:pt x="54297" y="96666"/>
                </a:cubicBezTo>
                <a:cubicBezTo>
                  <a:pt x="54297" y="96666"/>
                  <a:pt x="52258" y="95769"/>
                  <a:pt x="51636" y="95724"/>
                </a:cubicBezTo>
                <a:cubicBezTo>
                  <a:pt x="51636" y="95724"/>
                  <a:pt x="50276" y="98042"/>
                  <a:pt x="50047" y="99203"/>
                </a:cubicBezTo>
                <a:cubicBezTo>
                  <a:pt x="49983" y="99526"/>
                  <a:pt x="49814" y="99952"/>
                  <a:pt x="49602" y="100409"/>
                </a:cubicBezTo>
                <a:cubicBezTo>
                  <a:pt x="49456" y="100249"/>
                  <a:pt x="49322" y="100105"/>
                  <a:pt x="49203" y="99978"/>
                </a:cubicBezTo>
                <a:lnTo>
                  <a:pt x="49468" y="99399"/>
                </a:lnTo>
                <a:lnTo>
                  <a:pt x="49468" y="99399"/>
                </a:lnTo>
                <a:cubicBezTo>
                  <a:pt x="49468" y="99399"/>
                  <a:pt x="49354" y="99577"/>
                  <a:pt x="49135" y="99907"/>
                </a:cubicBezTo>
                <a:cubicBezTo>
                  <a:pt x="48846" y="99600"/>
                  <a:pt x="48661" y="99413"/>
                  <a:pt x="48661" y="99413"/>
                </a:cubicBezTo>
                <a:cubicBezTo>
                  <a:pt x="46986" y="101076"/>
                  <a:pt x="44377" y="106292"/>
                  <a:pt x="44377" y="106292"/>
                </a:cubicBezTo>
                <a:cubicBezTo>
                  <a:pt x="44710" y="104029"/>
                  <a:pt x="47151" y="97633"/>
                  <a:pt x="47151" y="97633"/>
                </a:cubicBezTo>
                <a:cubicBezTo>
                  <a:pt x="46735" y="97126"/>
                  <a:pt x="43840" y="95413"/>
                  <a:pt x="43006" y="94345"/>
                </a:cubicBezTo>
                <a:cubicBezTo>
                  <a:pt x="42653" y="93892"/>
                  <a:pt x="41986" y="93335"/>
                  <a:pt x="41334" y="92840"/>
                </a:cubicBezTo>
                <a:cubicBezTo>
                  <a:pt x="41357" y="92468"/>
                  <a:pt x="41365" y="92265"/>
                  <a:pt x="41365" y="92265"/>
                </a:cubicBezTo>
                <a:lnTo>
                  <a:pt x="41365" y="92265"/>
                </a:lnTo>
                <a:cubicBezTo>
                  <a:pt x="41319" y="92435"/>
                  <a:pt x="41272" y="92598"/>
                  <a:pt x="41225" y="92757"/>
                </a:cubicBezTo>
                <a:cubicBezTo>
                  <a:pt x="40376" y="92121"/>
                  <a:pt x="39585" y="91613"/>
                  <a:pt x="39585" y="91613"/>
                </a:cubicBezTo>
                <a:cubicBezTo>
                  <a:pt x="38974" y="91979"/>
                  <a:pt x="37353" y="93949"/>
                  <a:pt x="37353" y="93949"/>
                </a:cubicBezTo>
                <a:cubicBezTo>
                  <a:pt x="37540" y="92304"/>
                  <a:pt x="38445" y="90701"/>
                  <a:pt x="38445" y="90701"/>
                </a:cubicBezTo>
                <a:cubicBezTo>
                  <a:pt x="36004" y="88317"/>
                  <a:pt x="32546" y="86765"/>
                  <a:pt x="32546" y="86765"/>
                </a:cubicBezTo>
                <a:lnTo>
                  <a:pt x="32546" y="86765"/>
                </a:lnTo>
                <a:cubicBezTo>
                  <a:pt x="32553" y="87379"/>
                  <a:pt x="32268" y="88486"/>
                  <a:pt x="31932" y="89575"/>
                </a:cubicBezTo>
                <a:cubicBezTo>
                  <a:pt x="31841" y="89294"/>
                  <a:pt x="31787" y="89147"/>
                  <a:pt x="31787" y="89147"/>
                </a:cubicBezTo>
                <a:lnTo>
                  <a:pt x="31787" y="89147"/>
                </a:lnTo>
                <a:cubicBezTo>
                  <a:pt x="31838" y="89298"/>
                  <a:pt x="31870" y="89488"/>
                  <a:pt x="31889" y="89712"/>
                </a:cubicBezTo>
                <a:cubicBezTo>
                  <a:pt x="31419" y="91213"/>
                  <a:pt x="30868" y="92638"/>
                  <a:pt x="30868" y="92638"/>
                </a:cubicBezTo>
                <a:cubicBezTo>
                  <a:pt x="31307" y="90681"/>
                  <a:pt x="31256" y="86215"/>
                  <a:pt x="31256" y="86215"/>
                </a:cubicBezTo>
                <a:cubicBezTo>
                  <a:pt x="30739" y="85862"/>
                  <a:pt x="29812" y="85667"/>
                  <a:pt x="29811" y="85667"/>
                </a:cubicBezTo>
                <a:lnTo>
                  <a:pt x="29811" y="85667"/>
                </a:lnTo>
                <a:cubicBezTo>
                  <a:pt x="29986" y="87462"/>
                  <a:pt x="29148" y="90398"/>
                  <a:pt x="29148" y="90398"/>
                </a:cubicBezTo>
                <a:cubicBezTo>
                  <a:pt x="29217" y="87523"/>
                  <a:pt x="28881" y="85113"/>
                  <a:pt x="28881" y="85113"/>
                </a:cubicBezTo>
                <a:cubicBezTo>
                  <a:pt x="27773" y="84883"/>
                  <a:pt x="26808" y="84798"/>
                  <a:pt x="25987" y="84798"/>
                </a:cubicBezTo>
                <a:cubicBezTo>
                  <a:pt x="23679" y="84798"/>
                  <a:pt x="22508" y="85467"/>
                  <a:pt x="22508" y="85467"/>
                </a:cubicBezTo>
                <a:cubicBezTo>
                  <a:pt x="21517" y="87621"/>
                  <a:pt x="21562" y="90292"/>
                  <a:pt x="22034" y="92842"/>
                </a:cubicBezTo>
                <a:cubicBezTo>
                  <a:pt x="20948" y="92117"/>
                  <a:pt x="19925" y="91731"/>
                  <a:pt x="19925" y="91731"/>
                </a:cubicBezTo>
                <a:lnTo>
                  <a:pt x="19925" y="91731"/>
                </a:lnTo>
                <a:cubicBezTo>
                  <a:pt x="19925" y="91731"/>
                  <a:pt x="21123" y="92378"/>
                  <a:pt x="22157" y="93461"/>
                </a:cubicBezTo>
                <a:cubicBezTo>
                  <a:pt x="22837" y="96671"/>
                  <a:pt x="24125" y="99602"/>
                  <a:pt x="24768" y="100947"/>
                </a:cubicBezTo>
                <a:cubicBezTo>
                  <a:pt x="25852" y="105609"/>
                  <a:pt x="27277" y="111750"/>
                  <a:pt x="28027" y="113778"/>
                </a:cubicBezTo>
                <a:cubicBezTo>
                  <a:pt x="27164" y="113046"/>
                  <a:pt x="26290" y="112328"/>
                  <a:pt x="25404" y="111625"/>
                </a:cubicBezTo>
                <a:cubicBezTo>
                  <a:pt x="24732" y="97176"/>
                  <a:pt x="20432" y="92763"/>
                  <a:pt x="18980" y="91677"/>
                </a:cubicBezTo>
                <a:cubicBezTo>
                  <a:pt x="18680" y="91453"/>
                  <a:pt x="18502" y="91370"/>
                  <a:pt x="18502" y="91370"/>
                </a:cubicBezTo>
                <a:lnTo>
                  <a:pt x="18502" y="91370"/>
                </a:lnTo>
                <a:cubicBezTo>
                  <a:pt x="20785" y="100508"/>
                  <a:pt x="24327" y="109292"/>
                  <a:pt x="25212" y="111429"/>
                </a:cubicBezTo>
                <a:cubicBezTo>
                  <a:pt x="25216" y="111447"/>
                  <a:pt x="25220" y="111464"/>
                  <a:pt x="25226" y="111481"/>
                </a:cubicBezTo>
                <a:cubicBezTo>
                  <a:pt x="25084" y="111369"/>
                  <a:pt x="24945" y="111255"/>
                  <a:pt x="24804" y="111144"/>
                </a:cubicBezTo>
                <a:cubicBezTo>
                  <a:pt x="23596" y="110212"/>
                  <a:pt x="22370" y="109303"/>
                  <a:pt x="21126" y="108418"/>
                </a:cubicBezTo>
                <a:cubicBezTo>
                  <a:pt x="21413" y="100302"/>
                  <a:pt x="16492" y="96976"/>
                  <a:pt x="14816" y="96083"/>
                </a:cubicBezTo>
                <a:cubicBezTo>
                  <a:pt x="14794" y="96056"/>
                  <a:pt x="14771" y="96029"/>
                  <a:pt x="14748" y="96002"/>
                </a:cubicBezTo>
                <a:lnTo>
                  <a:pt x="14748" y="96002"/>
                </a:lnTo>
                <a:cubicBezTo>
                  <a:pt x="14765" y="96025"/>
                  <a:pt x="14784" y="96050"/>
                  <a:pt x="14802" y="96074"/>
                </a:cubicBezTo>
                <a:cubicBezTo>
                  <a:pt x="14470" y="95898"/>
                  <a:pt x="14269" y="95819"/>
                  <a:pt x="14269" y="95819"/>
                </a:cubicBezTo>
                <a:lnTo>
                  <a:pt x="14269" y="95819"/>
                </a:lnTo>
                <a:cubicBezTo>
                  <a:pt x="16807" y="99179"/>
                  <a:pt x="20302" y="106744"/>
                  <a:pt x="20999" y="108275"/>
                </a:cubicBezTo>
                <a:cubicBezTo>
                  <a:pt x="21011" y="108303"/>
                  <a:pt x="21023" y="108329"/>
                  <a:pt x="21034" y="108353"/>
                </a:cubicBezTo>
                <a:cubicBezTo>
                  <a:pt x="20373" y="107885"/>
                  <a:pt x="19705" y="107426"/>
                  <a:pt x="19032" y="106977"/>
                </a:cubicBezTo>
                <a:cubicBezTo>
                  <a:pt x="14514" y="98553"/>
                  <a:pt x="10546" y="97071"/>
                  <a:pt x="8882" y="97071"/>
                </a:cubicBezTo>
                <a:cubicBezTo>
                  <a:pt x="8360" y="97071"/>
                  <a:pt x="8064" y="97218"/>
                  <a:pt x="8051" y="97341"/>
                </a:cubicBezTo>
                <a:cubicBezTo>
                  <a:pt x="8000" y="97814"/>
                  <a:pt x="17296" y="105564"/>
                  <a:pt x="18843" y="106850"/>
                </a:cubicBezTo>
                <a:cubicBezTo>
                  <a:pt x="18729" y="106774"/>
                  <a:pt x="18616" y="106696"/>
                  <a:pt x="18501" y="106620"/>
                </a:cubicBezTo>
                <a:lnTo>
                  <a:pt x="18453" y="106691"/>
                </a:lnTo>
                <a:cubicBezTo>
                  <a:pt x="18465" y="106700"/>
                  <a:pt x="18476" y="106709"/>
                  <a:pt x="18489" y="106719"/>
                </a:cubicBezTo>
                <a:cubicBezTo>
                  <a:pt x="17018" y="105888"/>
                  <a:pt x="13537" y="104299"/>
                  <a:pt x="8265" y="104179"/>
                </a:cubicBezTo>
                <a:cubicBezTo>
                  <a:pt x="8141" y="104176"/>
                  <a:pt x="8016" y="104175"/>
                  <a:pt x="7892" y="104175"/>
                </a:cubicBezTo>
                <a:cubicBezTo>
                  <a:pt x="6751" y="104175"/>
                  <a:pt x="5613" y="104298"/>
                  <a:pt x="4507" y="104578"/>
                </a:cubicBezTo>
                <a:cubicBezTo>
                  <a:pt x="3354" y="104872"/>
                  <a:pt x="2074" y="105361"/>
                  <a:pt x="1573" y="106141"/>
                </a:cubicBezTo>
                <a:cubicBezTo>
                  <a:pt x="1573" y="106141"/>
                  <a:pt x="1635" y="106141"/>
                  <a:pt x="1752" y="106141"/>
                </a:cubicBezTo>
                <a:cubicBezTo>
                  <a:pt x="3316" y="106141"/>
                  <a:pt x="14692" y="106176"/>
                  <a:pt x="19106" y="107175"/>
                </a:cubicBezTo>
                <a:cubicBezTo>
                  <a:pt x="20026" y="107852"/>
                  <a:pt x="20934" y="108547"/>
                  <a:pt x="21829" y="109259"/>
                </a:cubicBezTo>
                <a:cubicBezTo>
                  <a:pt x="21174" y="109026"/>
                  <a:pt x="20020" y="108781"/>
                  <a:pt x="18055" y="108781"/>
                </a:cubicBezTo>
                <a:cubicBezTo>
                  <a:pt x="14775" y="108781"/>
                  <a:pt x="9238" y="109464"/>
                  <a:pt x="1" y="112025"/>
                </a:cubicBezTo>
                <a:cubicBezTo>
                  <a:pt x="1" y="112025"/>
                  <a:pt x="133" y="112025"/>
                  <a:pt x="377" y="112022"/>
                </a:cubicBezTo>
                <a:cubicBezTo>
                  <a:pt x="2247" y="111999"/>
                  <a:pt x="11009" y="111779"/>
                  <a:pt x="22388" y="109711"/>
                </a:cubicBezTo>
                <a:cubicBezTo>
                  <a:pt x="23110" y="110293"/>
                  <a:pt x="23825" y="110883"/>
                  <a:pt x="24533" y="111480"/>
                </a:cubicBezTo>
                <a:cubicBezTo>
                  <a:pt x="24789" y="111695"/>
                  <a:pt x="25042" y="111915"/>
                  <a:pt x="25296" y="112134"/>
                </a:cubicBezTo>
                <a:cubicBezTo>
                  <a:pt x="24979" y="112121"/>
                  <a:pt x="24661" y="112115"/>
                  <a:pt x="24342" y="112115"/>
                </a:cubicBezTo>
                <a:cubicBezTo>
                  <a:pt x="13174" y="112115"/>
                  <a:pt x="1801" y="119525"/>
                  <a:pt x="1801" y="119525"/>
                </a:cubicBezTo>
                <a:cubicBezTo>
                  <a:pt x="1801" y="119525"/>
                  <a:pt x="18004" y="115698"/>
                  <a:pt x="25449" y="112266"/>
                </a:cubicBezTo>
                <a:cubicBezTo>
                  <a:pt x="26500" y="113170"/>
                  <a:pt x="27533" y="114093"/>
                  <a:pt x="28547" y="115034"/>
                </a:cubicBezTo>
                <a:cubicBezTo>
                  <a:pt x="28163" y="114984"/>
                  <a:pt x="27765" y="114960"/>
                  <a:pt x="27357" y="114960"/>
                </a:cubicBezTo>
                <a:cubicBezTo>
                  <a:pt x="19470" y="114960"/>
                  <a:pt x="7520" y="123941"/>
                  <a:pt x="5161" y="125777"/>
                </a:cubicBezTo>
                <a:cubicBezTo>
                  <a:pt x="5086" y="125815"/>
                  <a:pt x="5010" y="125852"/>
                  <a:pt x="4937" y="125890"/>
                </a:cubicBezTo>
                <a:lnTo>
                  <a:pt x="5129" y="125801"/>
                </a:lnTo>
                <a:lnTo>
                  <a:pt x="5129" y="125801"/>
                </a:lnTo>
                <a:cubicBezTo>
                  <a:pt x="4880" y="125995"/>
                  <a:pt x="4746" y="126103"/>
                  <a:pt x="4746" y="126103"/>
                </a:cubicBezTo>
                <a:cubicBezTo>
                  <a:pt x="4746" y="126103"/>
                  <a:pt x="19754" y="121113"/>
                  <a:pt x="28844" y="115308"/>
                </a:cubicBezTo>
                <a:cubicBezTo>
                  <a:pt x="29322" y="115755"/>
                  <a:pt x="29795" y="116206"/>
                  <a:pt x="30265" y="116663"/>
                </a:cubicBezTo>
                <a:cubicBezTo>
                  <a:pt x="30820" y="117206"/>
                  <a:pt x="31362" y="117762"/>
                  <a:pt x="31897" y="118324"/>
                </a:cubicBezTo>
                <a:cubicBezTo>
                  <a:pt x="31690" y="118351"/>
                  <a:pt x="31484" y="118380"/>
                  <a:pt x="31279" y="118412"/>
                </a:cubicBezTo>
                <a:cubicBezTo>
                  <a:pt x="19442" y="120202"/>
                  <a:pt x="8440" y="127649"/>
                  <a:pt x="8440" y="127649"/>
                </a:cubicBezTo>
                <a:cubicBezTo>
                  <a:pt x="8440" y="127649"/>
                  <a:pt x="8631" y="127576"/>
                  <a:pt x="8984" y="127451"/>
                </a:cubicBezTo>
                <a:cubicBezTo>
                  <a:pt x="9061" y="127424"/>
                  <a:pt x="9139" y="127397"/>
                  <a:pt x="9217" y="127370"/>
                </a:cubicBezTo>
                <a:cubicBezTo>
                  <a:pt x="10645" y="126876"/>
                  <a:pt x="13936" y="125824"/>
                  <a:pt x="18115" y="125037"/>
                </a:cubicBezTo>
                <a:cubicBezTo>
                  <a:pt x="23473" y="124029"/>
                  <a:pt x="30032" y="120390"/>
                  <a:pt x="32104" y="118541"/>
                </a:cubicBezTo>
                <a:cubicBezTo>
                  <a:pt x="32715" y="119190"/>
                  <a:pt x="33317" y="119846"/>
                  <a:pt x="33918" y="120505"/>
                </a:cubicBezTo>
                <a:cubicBezTo>
                  <a:pt x="31220" y="120830"/>
                  <a:pt x="22993" y="124507"/>
                  <a:pt x="19761" y="127198"/>
                </a:cubicBezTo>
                <a:cubicBezTo>
                  <a:pt x="17116" y="129399"/>
                  <a:pt x="13833" y="131645"/>
                  <a:pt x="12325" y="132650"/>
                </a:cubicBezTo>
                <a:cubicBezTo>
                  <a:pt x="12135" y="132746"/>
                  <a:pt x="11945" y="132843"/>
                  <a:pt x="11755" y="132936"/>
                </a:cubicBezTo>
                <a:cubicBezTo>
                  <a:pt x="11898" y="132874"/>
                  <a:pt x="12040" y="132809"/>
                  <a:pt x="12183" y="132746"/>
                </a:cubicBezTo>
                <a:lnTo>
                  <a:pt x="12183" y="132746"/>
                </a:lnTo>
                <a:cubicBezTo>
                  <a:pt x="12073" y="132819"/>
                  <a:pt x="11974" y="132884"/>
                  <a:pt x="11888" y="132940"/>
                </a:cubicBezTo>
                <a:lnTo>
                  <a:pt x="12192" y="132940"/>
                </a:lnTo>
                <a:cubicBezTo>
                  <a:pt x="15400" y="131739"/>
                  <a:pt x="28862" y="126477"/>
                  <a:pt x="34233" y="120850"/>
                </a:cubicBezTo>
                <a:cubicBezTo>
                  <a:pt x="34668" y="121329"/>
                  <a:pt x="35104" y="121806"/>
                  <a:pt x="35540" y="122283"/>
                </a:cubicBezTo>
                <a:cubicBezTo>
                  <a:pt x="35775" y="122547"/>
                  <a:pt x="36006" y="122818"/>
                  <a:pt x="36237" y="123085"/>
                </a:cubicBezTo>
                <a:cubicBezTo>
                  <a:pt x="35035" y="123470"/>
                  <a:pt x="31406" y="124972"/>
                  <a:pt x="25799" y="130249"/>
                </a:cubicBezTo>
                <a:cubicBezTo>
                  <a:pt x="24679" y="131302"/>
                  <a:pt x="23681" y="132188"/>
                  <a:pt x="22792" y="132940"/>
                </a:cubicBezTo>
                <a:lnTo>
                  <a:pt x="26692" y="132940"/>
                </a:lnTo>
                <a:cubicBezTo>
                  <a:pt x="27123" y="132631"/>
                  <a:pt x="27563" y="132300"/>
                  <a:pt x="28015" y="131949"/>
                </a:cubicBezTo>
                <a:cubicBezTo>
                  <a:pt x="33772" y="127461"/>
                  <a:pt x="35867" y="124393"/>
                  <a:pt x="36471" y="123354"/>
                </a:cubicBezTo>
                <a:cubicBezTo>
                  <a:pt x="37256" y="124267"/>
                  <a:pt x="38026" y="125196"/>
                  <a:pt x="38778" y="126139"/>
                </a:cubicBezTo>
                <a:lnTo>
                  <a:pt x="37078" y="126858"/>
                </a:lnTo>
                <a:cubicBezTo>
                  <a:pt x="36920" y="126924"/>
                  <a:pt x="36761" y="126992"/>
                  <a:pt x="36619" y="127086"/>
                </a:cubicBezTo>
                <a:cubicBezTo>
                  <a:pt x="36431" y="127210"/>
                  <a:pt x="36277" y="127378"/>
                  <a:pt x="36108" y="127529"/>
                </a:cubicBezTo>
                <a:cubicBezTo>
                  <a:pt x="35732" y="127867"/>
                  <a:pt x="35287" y="128119"/>
                  <a:pt x="34847" y="128369"/>
                </a:cubicBezTo>
                <a:lnTo>
                  <a:pt x="37198" y="132942"/>
                </a:lnTo>
                <a:lnTo>
                  <a:pt x="103476" y="132942"/>
                </a:lnTo>
                <a:lnTo>
                  <a:pt x="103476" y="10683"/>
                </a:lnTo>
                <a:lnTo>
                  <a:pt x="100570" y="10683"/>
                </a:lnTo>
                <a:cubicBezTo>
                  <a:pt x="99640" y="9578"/>
                  <a:pt x="98929" y="8293"/>
                  <a:pt x="98097" y="7107"/>
                </a:cubicBezTo>
                <a:cubicBezTo>
                  <a:pt x="97069" y="5646"/>
                  <a:pt x="95847" y="4333"/>
                  <a:pt x="94463" y="3203"/>
                </a:cubicBezTo>
                <a:cubicBezTo>
                  <a:pt x="93148" y="2616"/>
                  <a:pt x="91741" y="2275"/>
                  <a:pt x="90306" y="2275"/>
                </a:cubicBezTo>
                <a:cubicBezTo>
                  <a:pt x="90148" y="2275"/>
                  <a:pt x="89990" y="2279"/>
                  <a:pt x="89831" y="2288"/>
                </a:cubicBezTo>
                <a:cubicBezTo>
                  <a:pt x="88682" y="2349"/>
                  <a:pt x="87504" y="2625"/>
                  <a:pt x="86366" y="2625"/>
                </a:cubicBezTo>
                <a:cubicBezTo>
                  <a:pt x="85796" y="2625"/>
                  <a:pt x="85236" y="2556"/>
                  <a:pt x="84694" y="2355"/>
                </a:cubicBezTo>
                <a:cubicBezTo>
                  <a:pt x="83311" y="1840"/>
                  <a:pt x="82297" y="534"/>
                  <a:pt x="80874" y="138"/>
                </a:cubicBezTo>
                <a:cubicBezTo>
                  <a:pt x="80522" y="40"/>
                  <a:pt x="80169" y="1"/>
                  <a:pt x="79817" y="1"/>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84" name="Google Shape;84;p13"/>
          <p:cNvSpPr txBox="1">
            <a:spLocks noGrp="1"/>
          </p:cNvSpPr>
          <p:nvPr>
            <p:ph type="title"/>
          </p:nvPr>
        </p:nvSpPr>
        <p:spPr>
          <a:xfrm>
            <a:off x="1129834" y="830570"/>
            <a:ext cx="7664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85" name="Google Shape;85;p13"/>
          <p:cNvSpPr txBox="1">
            <a:spLocks noGrp="1"/>
          </p:cNvSpPr>
          <p:nvPr>
            <p:ph type="body" idx="1"/>
          </p:nvPr>
        </p:nvSpPr>
        <p:spPr>
          <a:xfrm>
            <a:off x="1129833" y="1731667"/>
            <a:ext cx="9688000" cy="4332800"/>
          </a:xfrm>
          <a:prstGeom prst="rect">
            <a:avLst/>
          </a:prstGeom>
        </p:spPr>
        <p:txBody>
          <a:bodyPr spcFirstLastPara="1">
            <a:noAutofit/>
          </a:bodyPr>
          <a:lstStyle>
            <a:lvl1pPr marL="609543" lvl="0" indent="-397897" rtl="0">
              <a:spcBef>
                <a:spcPts val="0"/>
              </a:spcBef>
              <a:spcAft>
                <a:spcPts val="0"/>
              </a:spcAft>
              <a:buSzPts val="1100"/>
              <a:buChar char="●"/>
              <a:defRPr sz="1466"/>
            </a:lvl1pPr>
            <a:lvl2pPr marL="1219086" lvl="1" indent="-397897" rtl="0">
              <a:spcBef>
                <a:spcPts val="2133"/>
              </a:spcBef>
              <a:spcAft>
                <a:spcPts val="0"/>
              </a:spcAft>
              <a:buSzPts val="1100"/>
              <a:buChar char="○"/>
              <a:defRPr sz="1466"/>
            </a:lvl2pPr>
            <a:lvl3pPr marL="1828630" lvl="2" indent="-397897" rtl="0">
              <a:spcBef>
                <a:spcPts val="2133"/>
              </a:spcBef>
              <a:spcAft>
                <a:spcPts val="0"/>
              </a:spcAft>
              <a:buSzPts val="1100"/>
              <a:buChar char="■"/>
              <a:defRPr sz="1466"/>
            </a:lvl3pPr>
            <a:lvl4pPr marL="2438173" lvl="3" indent="-397897" rtl="0">
              <a:spcBef>
                <a:spcPts val="2133"/>
              </a:spcBef>
              <a:spcAft>
                <a:spcPts val="0"/>
              </a:spcAft>
              <a:buSzPts val="1100"/>
              <a:buChar char="●"/>
              <a:defRPr sz="1466"/>
            </a:lvl4pPr>
            <a:lvl5pPr marL="3047715" lvl="4" indent="-397897" rtl="0">
              <a:spcBef>
                <a:spcPts val="2133"/>
              </a:spcBef>
              <a:spcAft>
                <a:spcPts val="0"/>
              </a:spcAft>
              <a:buSzPts val="1100"/>
              <a:buChar char="○"/>
              <a:defRPr sz="1466"/>
            </a:lvl5pPr>
            <a:lvl6pPr marL="3657259" lvl="5" indent="-397897" rtl="0">
              <a:spcBef>
                <a:spcPts val="2133"/>
              </a:spcBef>
              <a:spcAft>
                <a:spcPts val="0"/>
              </a:spcAft>
              <a:buSzPts val="1100"/>
              <a:buChar char="■"/>
              <a:defRPr sz="1466"/>
            </a:lvl6pPr>
            <a:lvl7pPr marL="4266802" lvl="6" indent="-397897" rtl="0">
              <a:spcBef>
                <a:spcPts val="2133"/>
              </a:spcBef>
              <a:spcAft>
                <a:spcPts val="0"/>
              </a:spcAft>
              <a:buSzPts val="1100"/>
              <a:buChar char="●"/>
              <a:defRPr sz="1466"/>
            </a:lvl7pPr>
            <a:lvl8pPr marL="4876344" lvl="7" indent="-397897" rtl="0">
              <a:spcBef>
                <a:spcPts val="2133"/>
              </a:spcBef>
              <a:spcAft>
                <a:spcPts val="0"/>
              </a:spcAft>
              <a:buSzPts val="1100"/>
              <a:buChar char="○"/>
              <a:defRPr sz="1466"/>
            </a:lvl8pPr>
            <a:lvl9pPr marL="5485888" lvl="8" indent="-397897" rtl="0">
              <a:spcBef>
                <a:spcPts val="2133"/>
              </a:spcBef>
              <a:spcAft>
                <a:spcPts val="2133"/>
              </a:spcAft>
              <a:buSzPts val="1100"/>
              <a:buChar char="■"/>
              <a:defRPr sz="1466"/>
            </a:lvl9pPr>
          </a:lstStyle>
          <a:p>
            <a:pPr lvl="0"/>
            <a:r>
              <a:rPr lang="en-US"/>
              <a:t>Click to edit Master text styles</a:t>
            </a:r>
          </a:p>
        </p:txBody>
      </p:sp>
    </p:spTree>
    <p:extLst>
      <p:ext uri="{BB962C8B-B14F-4D97-AF65-F5344CB8AC3E}">
        <p14:creationId xmlns:p14="http://schemas.microsoft.com/office/powerpoint/2010/main" val="320982114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6"/>
        <p:cNvGrpSpPr/>
        <p:nvPr/>
      </p:nvGrpSpPr>
      <p:grpSpPr>
        <a:xfrm>
          <a:off x="0" y="0"/>
          <a:ext cx="0" cy="0"/>
          <a:chOff x="0" y="0"/>
          <a:chExt cx="0" cy="0"/>
        </a:xfrm>
      </p:grpSpPr>
      <p:sp>
        <p:nvSpPr>
          <p:cNvPr id="15" name="Google Shape;88;p14">
            <a:extLst>
              <a:ext uri="{FF2B5EF4-FFF2-40B4-BE49-F238E27FC236}">
                <a16:creationId xmlns:a16="http://schemas.microsoft.com/office/drawing/2014/main" id="{06D896AB-BD5B-4894-8488-0030EC460898}"/>
              </a:ext>
            </a:extLst>
          </p:cNvPr>
          <p:cNvSpPr/>
          <p:nvPr/>
        </p:nvSpPr>
        <p:spPr>
          <a:xfrm rot="17690051" flipH="1">
            <a:off x="8966230" y="-510100"/>
            <a:ext cx="3329719" cy="1765569"/>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4"/>
          </a:solidFill>
          <a:ln>
            <a:noFill/>
          </a:ln>
        </p:spPr>
        <p:txBody>
          <a:bodyPr spcFirstLastPara="1" lIns="121896" tIns="121896" rIns="121896" bIns="121896" anchor="ctr"/>
          <a:lstStyle/>
          <a:p>
            <a:pPr>
              <a:spcBef>
                <a:spcPts val="0"/>
              </a:spcBef>
              <a:spcAft>
                <a:spcPts val="0"/>
              </a:spcAft>
              <a:defRPr/>
            </a:pPr>
            <a:endParaRPr sz="4266"/>
          </a:p>
        </p:txBody>
      </p:sp>
      <p:sp>
        <p:nvSpPr>
          <p:cNvPr id="16" name="Google Shape;89;p14">
            <a:extLst>
              <a:ext uri="{FF2B5EF4-FFF2-40B4-BE49-F238E27FC236}">
                <a16:creationId xmlns:a16="http://schemas.microsoft.com/office/drawing/2014/main" id="{9C729406-3326-4EC2-81C8-2EB2BA30B20A}"/>
              </a:ext>
            </a:extLst>
          </p:cNvPr>
          <p:cNvSpPr/>
          <p:nvPr/>
        </p:nvSpPr>
        <p:spPr>
          <a:xfrm flipH="1">
            <a:off x="10534361" y="-284095"/>
            <a:ext cx="2441658" cy="2120023"/>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17" name="Google Shape;90;p14">
            <a:extLst>
              <a:ext uri="{FF2B5EF4-FFF2-40B4-BE49-F238E27FC236}">
                <a16:creationId xmlns:a16="http://schemas.microsoft.com/office/drawing/2014/main" id="{1176CD12-71B0-4F2D-988B-63A18E71424A}"/>
              </a:ext>
            </a:extLst>
          </p:cNvPr>
          <p:cNvSpPr/>
          <p:nvPr/>
        </p:nvSpPr>
        <p:spPr>
          <a:xfrm rot="17099928" flipH="1">
            <a:off x="8445944" y="-1341997"/>
            <a:ext cx="2730981" cy="2659555"/>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2"/>
          </a:solidFill>
          <a:ln>
            <a:noFill/>
          </a:ln>
        </p:spPr>
        <p:txBody>
          <a:bodyPr spcFirstLastPara="1" lIns="121896" tIns="121896" rIns="121896" bIns="121896" anchor="ctr"/>
          <a:lstStyle/>
          <a:p>
            <a:pPr>
              <a:spcBef>
                <a:spcPts val="0"/>
              </a:spcBef>
              <a:spcAft>
                <a:spcPts val="0"/>
              </a:spcAft>
              <a:defRPr/>
            </a:pPr>
            <a:endParaRPr sz="4266"/>
          </a:p>
        </p:txBody>
      </p:sp>
      <p:sp>
        <p:nvSpPr>
          <p:cNvPr id="18" name="Google Shape;103;p14">
            <a:extLst>
              <a:ext uri="{FF2B5EF4-FFF2-40B4-BE49-F238E27FC236}">
                <a16:creationId xmlns:a16="http://schemas.microsoft.com/office/drawing/2014/main" id="{B8386DAA-2F46-4649-A2FB-6D460F1D4318}"/>
              </a:ext>
            </a:extLst>
          </p:cNvPr>
          <p:cNvSpPr/>
          <p:nvPr/>
        </p:nvSpPr>
        <p:spPr>
          <a:xfrm rot="10800000">
            <a:off x="-991733" y="4974725"/>
            <a:ext cx="13863895" cy="2720289"/>
          </a:xfrm>
          <a:custGeom>
            <a:avLst/>
            <a:gdLst/>
            <a:ahLst/>
            <a:cxnLst/>
            <a:rect l="l" t="t" r="r" b="b"/>
            <a:pathLst>
              <a:path w="215390" h="42268" extrusionOk="0">
                <a:moveTo>
                  <a:pt x="147821" y="9899"/>
                </a:moveTo>
                <a:cubicBezTo>
                  <a:pt x="148114" y="9899"/>
                  <a:pt x="148405" y="9902"/>
                  <a:pt x="148680" y="9995"/>
                </a:cubicBezTo>
                <a:cubicBezTo>
                  <a:pt x="148715" y="10007"/>
                  <a:pt x="148748" y="10023"/>
                  <a:pt x="148783" y="10038"/>
                </a:cubicBezTo>
                <a:cubicBezTo>
                  <a:pt x="148441" y="9986"/>
                  <a:pt x="148100" y="9939"/>
                  <a:pt x="147763" y="9899"/>
                </a:cubicBezTo>
                <a:cubicBezTo>
                  <a:pt x="147782" y="9899"/>
                  <a:pt x="147802" y="9899"/>
                  <a:pt x="147821" y="9899"/>
                </a:cubicBezTo>
                <a:close/>
                <a:moveTo>
                  <a:pt x="142114" y="8980"/>
                </a:moveTo>
                <a:cubicBezTo>
                  <a:pt x="142749" y="8980"/>
                  <a:pt x="143433" y="9249"/>
                  <a:pt x="144077" y="9388"/>
                </a:cubicBezTo>
                <a:cubicBezTo>
                  <a:pt x="144409" y="9460"/>
                  <a:pt x="144736" y="9496"/>
                  <a:pt x="145062" y="9496"/>
                </a:cubicBezTo>
                <a:cubicBezTo>
                  <a:pt x="145419" y="9496"/>
                  <a:pt x="145774" y="9453"/>
                  <a:pt x="146133" y="9365"/>
                </a:cubicBezTo>
                <a:cubicBezTo>
                  <a:pt x="146350" y="9571"/>
                  <a:pt x="146611" y="9722"/>
                  <a:pt x="146896" y="9807"/>
                </a:cubicBezTo>
                <a:cubicBezTo>
                  <a:pt x="145896" y="9716"/>
                  <a:pt x="144926" y="9676"/>
                  <a:pt x="143990" y="9676"/>
                </a:cubicBezTo>
                <a:cubicBezTo>
                  <a:pt x="141989" y="9676"/>
                  <a:pt x="140147" y="9862"/>
                  <a:pt x="138516" y="10139"/>
                </a:cubicBezTo>
                <a:cubicBezTo>
                  <a:pt x="138896" y="9951"/>
                  <a:pt x="139277" y="9765"/>
                  <a:pt x="139659" y="9582"/>
                </a:cubicBezTo>
                <a:cubicBezTo>
                  <a:pt x="139765" y="9532"/>
                  <a:pt x="139876" y="9481"/>
                  <a:pt x="139991" y="9481"/>
                </a:cubicBezTo>
                <a:cubicBezTo>
                  <a:pt x="139998" y="9481"/>
                  <a:pt x="140005" y="9481"/>
                  <a:pt x="140012" y="9481"/>
                </a:cubicBezTo>
                <a:cubicBezTo>
                  <a:pt x="140141" y="9488"/>
                  <a:pt x="140256" y="9561"/>
                  <a:pt x="140384" y="9583"/>
                </a:cubicBezTo>
                <a:cubicBezTo>
                  <a:pt x="140413" y="9588"/>
                  <a:pt x="140441" y="9590"/>
                  <a:pt x="140470" y="9590"/>
                </a:cubicBezTo>
                <a:cubicBezTo>
                  <a:pt x="140764" y="9590"/>
                  <a:pt x="141017" y="9339"/>
                  <a:pt x="141284" y="9186"/>
                </a:cubicBezTo>
                <a:cubicBezTo>
                  <a:pt x="141544" y="9036"/>
                  <a:pt x="141824" y="8980"/>
                  <a:pt x="142114" y="8980"/>
                </a:cubicBezTo>
                <a:close/>
                <a:moveTo>
                  <a:pt x="135755" y="10734"/>
                </a:moveTo>
                <a:lnTo>
                  <a:pt x="135755" y="10734"/>
                </a:lnTo>
                <a:cubicBezTo>
                  <a:pt x="135529" y="10793"/>
                  <a:pt x="135310" y="10853"/>
                  <a:pt x="135098" y="10912"/>
                </a:cubicBezTo>
                <a:cubicBezTo>
                  <a:pt x="135311" y="10834"/>
                  <a:pt x="135531" y="10774"/>
                  <a:pt x="135755" y="10734"/>
                </a:cubicBezTo>
                <a:close/>
                <a:moveTo>
                  <a:pt x="75256" y="10492"/>
                </a:moveTo>
                <a:lnTo>
                  <a:pt x="75998" y="10768"/>
                </a:lnTo>
                <a:cubicBezTo>
                  <a:pt x="75944" y="10845"/>
                  <a:pt x="75892" y="10921"/>
                  <a:pt x="75840" y="10997"/>
                </a:cubicBezTo>
                <a:cubicBezTo>
                  <a:pt x="75653" y="10831"/>
                  <a:pt x="75459" y="10662"/>
                  <a:pt x="75256" y="10492"/>
                </a:cubicBezTo>
                <a:close/>
                <a:moveTo>
                  <a:pt x="125815" y="10343"/>
                </a:moveTo>
                <a:cubicBezTo>
                  <a:pt x="125967" y="10343"/>
                  <a:pt x="126113" y="10374"/>
                  <a:pt x="126238" y="10457"/>
                </a:cubicBezTo>
                <a:cubicBezTo>
                  <a:pt x="124466" y="11058"/>
                  <a:pt x="122752" y="11708"/>
                  <a:pt x="121187" y="12402"/>
                </a:cubicBezTo>
                <a:cubicBezTo>
                  <a:pt x="120863" y="11990"/>
                  <a:pt x="120542" y="11576"/>
                  <a:pt x="120225" y="11158"/>
                </a:cubicBezTo>
                <a:lnTo>
                  <a:pt x="120225" y="11158"/>
                </a:lnTo>
                <a:cubicBezTo>
                  <a:pt x="120611" y="11185"/>
                  <a:pt x="121001" y="11202"/>
                  <a:pt x="121390" y="11202"/>
                </a:cubicBezTo>
                <a:cubicBezTo>
                  <a:pt x="122350" y="11202"/>
                  <a:pt x="123305" y="11100"/>
                  <a:pt x="124185" y="10803"/>
                </a:cubicBezTo>
                <a:lnTo>
                  <a:pt x="125133" y="10484"/>
                </a:lnTo>
                <a:cubicBezTo>
                  <a:pt x="125349" y="10411"/>
                  <a:pt x="125590" y="10343"/>
                  <a:pt x="125815" y="10343"/>
                </a:cubicBezTo>
                <a:close/>
                <a:moveTo>
                  <a:pt x="82359" y="8503"/>
                </a:moveTo>
                <a:lnTo>
                  <a:pt x="82359" y="8503"/>
                </a:lnTo>
                <a:cubicBezTo>
                  <a:pt x="80297" y="10067"/>
                  <a:pt x="78548" y="11752"/>
                  <a:pt x="77704" y="12837"/>
                </a:cubicBezTo>
                <a:cubicBezTo>
                  <a:pt x="77337" y="12431"/>
                  <a:pt x="76916" y="11997"/>
                  <a:pt x="76434" y="11541"/>
                </a:cubicBezTo>
                <a:cubicBezTo>
                  <a:pt x="76677" y="11418"/>
                  <a:pt x="76945" y="11268"/>
                  <a:pt x="77231" y="11098"/>
                </a:cubicBezTo>
                <a:cubicBezTo>
                  <a:pt x="77240" y="11098"/>
                  <a:pt x="77248" y="11099"/>
                  <a:pt x="77256" y="11099"/>
                </a:cubicBezTo>
                <a:cubicBezTo>
                  <a:pt x="77258" y="11099"/>
                  <a:pt x="77260" y="11099"/>
                  <a:pt x="77262" y="11099"/>
                </a:cubicBezTo>
                <a:cubicBezTo>
                  <a:pt x="77971" y="11095"/>
                  <a:pt x="78567" y="10604"/>
                  <a:pt x="79131" y="10176"/>
                </a:cubicBezTo>
                <a:cubicBezTo>
                  <a:pt x="80106" y="9441"/>
                  <a:pt x="81197" y="8875"/>
                  <a:pt x="82359" y="8503"/>
                </a:cubicBezTo>
                <a:close/>
                <a:moveTo>
                  <a:pt x="15305" y="12475"/>
                </a:moveTo>
                <a:lnTo>
                  <a:pt x="15305" y="12784"/>
                </a:lnTo>
                <a:lnTo>
                  <a:pt x="14592" y="13190"/>
                </a:lnTo>
                <a:cubicBezTo>
                  <a:pt x="14843" y="12966"/>
                  <a:pt x="15081" y="12727"/>
                  <a:pt x="15305" y="12475"/>
                </a:cubicBezTo>
                <a:close/>
                <a:moveTo>
                  <a:pt x="15305" y="13064"/>
                </a:moveTo>
                <a:lnTo>
                  <a:pt x="15305" y="13376"/>
                </a:lnTo>
                <a:cubicBezTo>
                  <a:pt x="15236" y="13312"/>
                  <a:pt x="15167" y="13246"/>
                  <a:pt x="15098" y="13181"/>
                </a:cubicBezTo>
                <a:cubicBezTo>
                  <a:pt x="15061" y="13200"/>
                  <a:pt x="15024" y="13215"/>
                  <a:pt x="14984" y="13227"/>
                </a:cubicBezTo>
                <a:cubicBezTo>
                  <a:pt x="15091" y="13173"/>
                  <a:pt x="15197" y="13118"/>
                  <a:pt x="15305" y="13064"/>
                </a:cubicBezTo>
                <a:close/>
                <a:moveTo>
                  <a:pt x="72441" y="10982"/>
                </a:moveTo>
                <a:cubicBezTo>
                  <a:pt x="72768" y="11170"/>
                  <a:pt x="73081" y="11353"/>
                  <a:pt x="73380" y="11531"/>
                </a:cubicBezTo>
                <a:cubicBezTo>
                  <a:pt x="72855" y="12318"/>
                  <a:pt x="72365" y="13215"/>
                  <a:pt x="71912" y="14173"/>
                </a:cubicBezTo>
                <a:cubicBezTo>
                  <a:pt x="71324" y="13540"/>
                  <a:pt x="70711" y="12899"/>
                  <a:pt x="70083" y="12268"/>
                </a:cubicBezTo>
                <a:cubicBezTo>
                  <a:pt x="70471" y="12115"/>
                  <a:pt x="70904" y="12056"/>
                  <a:pt x="71280" y="11867"/>
                </a:cubicBezTo>
                <a:cubicBezTo>
                  <a:pt x="71670" y="11669"/>
                  <a:pt x="71975" y="11341"/>
                  <a:pt x="72323" y="11074"/>
                </a:cubicBezTo>
                <a:cubicBezTo>
                  <a:pt x="72361" y="11045"/>
                  <a:pt x="72400" y="11014"/>
                  <a:pt x="72441" y="10982"/>
                </a:cubicBezTo>
                <a:close/>
                <a:moveTo>
                  <a:pt x="84884" y="9551"/>
                </a:moveTo>
                <a:lnTo>
                  <a:pt x="85590" y="10224"/>
                </a:lnTo>
                <a:cubicBezTo>
                  <a:pt x="85678" y="10307"/>
                  <a:pt x="85767" y="10391"/>
                  <a:pt x="85860" y="10471"/>
                </a:cubicBezTo>
                <a:cubicBezTo>
                  <a:pt x="83998" y="11948"/>
                  <a:pt x="82192" y="13505"/>
                  <a:pt x="80679" y="15038"/>
                </a:cubicBezTo>
                <a:cubicBezTo>
                  <a:pt x="80223" y="14770"/>
                  <a:pt x="79768" y="14500"/>
                  <a:pt x="79316" y="14224"/>
                </a:cubicBezTo>
                <a:cubicBezTo>
                  <a:pt x="79003" y="14032"/>
                  <a:pt x="78693" y="13835"/>
                  <a:pt x="78386" y="13636"/>
                </a:cubicBezTo>
                <a:cubicBezTo>
                  <a:pt x="78252" y="13470"/>
                  <a:pt x="78108" y="13298"/>
                  <a:pt x="77955" y="13121"/>
                </a:cubicBezTo>
                <a:cubicBezTo>
                  <a:pt x="78038" y="13089"/>
                  <a:pt x="78121" y="13059"/>
                  <a:pt x="78202" y="13025"/>
                </a:cubicBezTo>
                <a:cubicBezTo>
                  <a:pt x="80581" y="12093"/>
                  <a:pt x="82842" y="10860"/>
                  <a:pt x="84884" y="9551"/>
                </a:cubicBezTo>
                <a:close/>
                <a:moveTo>
                  <a:pt x="40109" y="14742"/>
                </a:moveTo>
                <a:lnTo>
                  <a:pt x="40109" y="14742"/>
                </a:lnTo>
                <a:cubicBezTo>
                  <a:pt x="40206" y="14797"/>
                  <a:pt x="40301" y="14855"/>
                  <a:pt x="40395" y="14915"/>
                </a:cubicBezTo>
                <a:cubicBezTo>
                  <a:pt x="40320" y="14962"/>
                  <a:pt x="40247" y="15006"/>
                  <a:pt x="40177" y="15050"/>
                </a:cubicBezTo>
                <a:cubicBezTo>
                  <a:pt x="40154" y="14947"/>
                  <a:pt x="40132" y="14845"/>
                  <a:pt x="40109" y="14742"/>
                </a:cubicBezTo>
                <a:close/>
                <a:moveTo>
                  <a:pt x="147148" y="15060"/>
                </a:moveTo>
                <a:lnTo>
                  <a:pt x="147147" y="15061"/>
                </a:lnTo>
                <a:lnTo>
                  <a:pt x="147142" y="15064"/>
                </a:lnTo>
                <a:lnTo>
                  <a:pt x="147148" y="15060"/>
                </a:lnTo>
                <a:close/>
                <a:moveTo>
                  <a:pt x="14296" y="11313"/>
                </a:moveTo>
                <a:cubicBezTo>
                  <a:pt x="14038" y="12052"/>
                  <a:pt x="13884" y="12820"/>
                  <a:pt x="13864" y="13606"/>
                </a:cubicBezTo>
                <a:lnTo>
                  <a:pt x="11773" y="14798"/>
                </a:lnTo>
                <a:cubicBezTo>
                  <a:pt x="11569" y="14915"/>
                  <a:pt x="11365" y="15031"/>
                  <a:pt x="11160" y="15147"/>
                </a:cubicBezTo>
                <a:lnTo>
                  <a:pt x="11160" y="15147"/>
                </a:lnTo>
                <a:cubicBezTo>
                  <a:pt x="11812" y="14775"/>
                  <a:pt x="12293" y="14155"/>
                  <a:pt x="12740" y="13546"/>
                </a:cubicBezTo>
                <a:cubicBezTo>
                  <a:pt x="13277" y="12814"/>
                  <a:pt x="13795" y="12070"/>
                  <a:pt x="14296" y="11313"/>
                </a:cubicBezTo>
                <a:close/>
                <a:moveTo>
                  <a:pt x="38180" y="14135"/>
                </a:moveTo>
                <a:cubicBezTo>
                  <a:pt x="38654" y="14183"/>
                  <a:pt x="39119" y="14299"/>
                  <a:pt x="39559" y="14480"/>
                </a:cubicBezTo>
                <a:cubicBezTo>
                  <a:pt x="39632" y="14755"/>
                  <a:pt x="39704" y="15030"/>
                  <a:pt x="39775" y="15306"/>
                </a:cubicBezTo>
                <a:cubicBezTo>
                  <a:pt x="39538" y="15458"/>
                  <a:pt x="39345" y="15588"/>
                  <a:pt x="39200" y="15691"/>
                </a:cubicBezTo>
                <a:cubicBezTo>
                  <a:pt x="38733" y="15367"/>
                  <a:pt x="38261" y="15051"/>
                  <a:pt x="37784" y="14743"/>
                </a:cubicBezTo>
                <a:cubicBezTo>
                  <a:pt x="37924" y="14540"/>
                  <a:pt x="38056" y="14338"/>
                  <a:pt x="38181" y="14136"/>
                </a:cubicBezTo>
                <a:lnTo>
                  <a:pt x="38180" y="14135"/>
                </a:lnTo>
                <a:close/>
                <a:moveTo>
                  <a:pt x="149692" y="10586"/>
                </a:moveTo>
                <a:cubicBezTo>
                  <a:pt x="149777" y="10636"/>
                  <a:pt x="149862" y="10687"/>
                  <a:pt x="149948" y="10738"/>
                </a:cubicBezTo>
                <a:lnTo>
                  <a:pt x="149926" y="10767"/>
                </a:lnTo>
                <a:cubicBezTo>
                  <a:pt x="149511" y="11363"/>
                  <a:pt x="149105" y="11966"/>
                  <a:pt x="148709" y="12574"/>
                </a:cubicBezTo>
                <a:cubicBezTo>
                  <a:pt x="148489" y="12558"/>
                  <a:pt x="148267" y="12550"/>
                  <a:pt x="148042" y="12550"/>
                </a:cubicBezTo>
                <a:cubicBezTo>
                  <a:pt x="147650" y="12550"/>
                  <a:pt x="147251" y="12574"/>
                  <a:pt x="146849" y="12617"/>
                </a:cubicBezTo>
                <a:cubicBezTo>
                  <a:pt x="147337" y="12417"/>
                  <a:pt x="147604" y="12296"/>
                  <a:pt x="147604" y="12296"/>
                </a:cubicBezTo>
                <a:lnTo>
                  <a:pt x="147604" y="12296"/>
                </a:lnTo>
                <a:cubicBezTo>
                  <a:pt x="147603" y="12296"/>
                  <a:pt x="131588" y="13601"/>
                  <a:pt x="123987" y="15796"/>
                </a:cubicBezTo>
                <a:cubicBezTo>
                  <a:pt x="123115" y="14783"/>
                  <a:pt x="122263" y="13752"/>
                  <a:pt x="121432" y="12706"/>
                </a:cubicBezTo>
                <a:lnTo>
                  <a:pt x="121432" y="12706"/>
                </a:lnTo>
                <a:cubicBezTo>
                  <a:pt x="122323" y="12963"/>
                  <a:pt x="123312" y="13077"/>
                  <a:pt x="124366" y="13077"/>
                </a:cubicBezTo>
                <a:cubicBezTo>
                  <a:pt x="127144" y="13077"/>
                  <a:pt x="130377" y="12284"/>
                  <a:pt x="133475" y="11215"/>
                </a:cubicBezTo>
                <a:cubicBezTo>
                  <a:pt x="133540" y="11271"/>
                  <a:pt x="133613" y="11316"/>
                  <a:pt x="133690" y="11347"/>
                </a:cubicBezTo>
                <a:cubicBezTo>
                  <a:pt x="131880" y="11955"/>
                  <a:pt x="130848" y="12497"/>
                  <a:pt x="130848" y="12497"/>
                </a:cubicBezTo>
                <a:cubicBezTo>
                  <a:pt x="131388" y="12233"/>
                  <a:pt x="132697" y="12216"/>
                  <a:pt x="134650" y="12216"/>
                </a:cubicBezTo>
                <a:cubicBezTo>
                  <a:pt x="134945" y="12216"/>
                  <a:pt x="135255" y="12216"/>
                  <a:pt x="135579" y="12216"/>
                </a:cubicBezTo>
                <a:cubicBezTo>
                  <a:pt x="136871" y="12216"/>
                  <a:pt x="138390" y="12210"/>
                  <a:pt x="140107" y="12147"/>
                </a:cubicBezTo>
                <a:cubicBezTo>
                  <a:pt x="143918" y="12008"/>
                  <a:pt x="147978" y="11038"/>
                  <a:pt x="149692" y="10586"/>
                </a:cubicBezTo>
                <a:close/>
                <a:moveTo>
                  <a:pt x="39832" y="15537"/>
                </a:moveTo>
                <a:cubicBezTo>
                  <a:pt x="39874" y="15703"/>
                  <a:pt x="39917" y="15869"/>
                  <a:pt x="39958" y="16034"/>
                </a:cubicBezTo>
                <a:cubicBezTo>
                  <a:pt x="39917" y="16068"/>
                  <a:pt x="39874" y="16102"/>
                  <a:pt x="39833" y="16135"/>
                </a:cubicBezTo>
                <a:cubicBezTo>
                  <a:pt x="39641" y="15999"/>
                  <a:pt x="39448" y="15863"/>
                  <a:pt x="39255" y="15729"/>
                </a:cubicBezTo>
                <a:cubicBezTo>
                  <a:pt x="39444" y="15654"/>
                  <a:pt x="39636" y="15590"/>
                  <a:pt x="39832" y="15537"/>
                </a:cubicBezTo>
                <a:close/>
                <a:moveTo>
                  <a:pt x="40001" y="16211"/>
                </a:moveTo>
                <a:cubicBezTo>
                  <a:pt x="40006" y="16229"/>
                  <a:pt x="40010" y="16247"/>
                  <a:pt x="40016" y="16266"/>
                </a:cubicBezTo>
                <a:lnTo>
                  <a:pt x="39987" y="16243"/>
                </a:lnTo>
                <a:cubicBezTo>
                  <a:pt x="39991" y="16234"/>
                  <a:pt x="39997" y="16222"/>
                  <a:pt x="40001" y="16211"/>
                </a:cubicBezTo>
                <a:close/>
                <a:moveTo>
                  <a:pt x="40491" y="16514"/>
                </a:moveTo>
                <a:lnTo>
                  <a:pt x="40498" y="16521"/>
                </a:lnTo>
                <a:lnTo>
                  <a:pt x="40498" y="16521"/>
                </a:lnTo>
                <a:lnTo>
                  <a:pt x="40491" y="16518"/>
                </a:lnTo>
                <a:lnTo>
                  <a:pt x="40491" y="16514"/>
                </a:lnTo>
                <a:close/>
                <a:moveTo>
                  <a:pt x="12416" y="11253"/>
                </a:moveTo>
                <a:lnTo>
                  <a:pt x="12416" y="11253"/>
                </a:lnTo>
                <a:cubicBezTo>
                  <a:pt x="11863" y="12550"/>
                  <a:pt x="11336" y="13861"/>
                  <a:pt x="11003" y="15231"/>
                </a:cubicBezTo>
                <a:cubicBezTo>
                  <a:pt x="11052" y="15207"/>
                  <a:pt x="11100" y="15181"/>
                  <a:pt x="11147" y="15155"/>
                </a:cubicBezTo>
                <a:lnTo>
                  <a:pt x="11147" y="15155"/>
                </a:lnTo>
                <a:cubicBezTo>
                  <a:pt x="10338" y="15613"/>
                  <a:pt x="9525" y="16068"/>
                  <a:pt x="8727" y="16548"/>
                </a:cubicBezTo>
                <a:cubicBezTo>
                  <a:pt x="9000" y="16302"/>
                  <a:pt x="9204" y="15940"/>
                  <a:pt x="9393" y="15613"/>
                </a:cubicBezTo>
                <a:cubicBezTo>
                  <a:pt x="10218" y="14179"/>
                  <a:pt x="11361" y="12952"/>
                  <a:pt x="12239" y="11550"/>
                </a:cubicBezTo>
                <a:cubicBezTo>
                  <a:pt x="12300" y="11453"/>
                  <a:pt x="12360" y="11353"/>
                  <a:pt x="12416" y="11253"/>
                </a:cubicBezTo>
                <a:close/>
                <a:moveTo>
                  <a:pt x="124076" y="16565"/>
                </a:moveTo>
                <a:lnTo>
                  <a:pt x="124078" y="16567"/>
                </a:lnTo>
                <a:lnTo>
                  <a:pt x="124078" y="16574"/>
                </a:lnTo>
                <a:lnTo>
                  <a:pt x="124076" y="16565"/>
                </a:lnTo>
                <a:close/>
                <a:moveTo>
                  <a:pt x="40494" y="16529"/>
                </a:moveTo>
                <a:lnTo>
                  <a:pt x="40494" y="16529"/>
                </a:lnTo>
                <a:cubicBezTo>
                  <a:pt x="40507" y="16540"/>
                  <a:pt x="40519" y="16551"/>
                  <a:pt x="40531" y="16561"/>
                </a:cubicBezTo>
                <a:cubicBezTo>
                  <a:pt x="40586" y="16625"/>
                  <a:pt x="40650" y="16699"/>
                  <a:pt x="40719" y="16779"/>
                </a:cubicBezTo>
                <a:cubicBezTo>
                  <a:pt x="40651" y="16729"/>
                  <a:pt x="40583" y="16680"/>
                  <a:pt x="40515" y="16631"/>
                </a:cubicBezTo>
                <a:cubicBezTo>
                  <a:pt x="40508" y="16596"/>
                  <a:pt x="40501" y="16563"/>
                  <a:pt x="40494" y="16529"/>
                </a:cubicBezTo>
                <a:close/>
                <a:moveTo>
                  <a:pt x="88471" y="11515"/>
                </a:moveTo>
                <a:cubicBezTo>
                  <a:pt x="88965" y="11987"/>
                  <a:pt x="89422" y="12554"/>
                  <a:pt x="90077" y="12575"/>
                </a:cubicBezTo>
                <a:cubicBezTo>
                  <a:pt x="90090" y="12576"/>
                  <a:pt x="90103" y="12576"/>
                  <a:pt x="90116" y="12576"/>
                </a:cubicBezTo>
                <a:cubicBezTo>
                  <a:pt x="90227" y="12576"/>
                  <a:pt x="90337" y="12564"/>
                  <a:pt x="90447" y="12564"/>
                </a:cubicBezTo>
                <a:cubicBezTo>
                  <a:pt x="90476" y="12564"/>
                  <a:pt x="90504" y="12564"/>
                  <a:pt x="90532" y="12567"/>
                </a:cubicBezTo>
                <a:cubicBezTo>
                  <a:pt x="88033" y="14007"/>
                  <a:pt x="85608" y="15517"/>
                  <a:pt x="83903" y="16828"/>
                </a:cubicBezTo>
                <a:cubicBezTo>
                  <a:pt x="82912" y="16304"/>
                  <a:pt x="81932" y="15761"/>
                  <a:pt x="80963" y="15201"/>
                </a:cubicBezTo>
                <a:cubicBezTo>
                  <a:pt x="83317" y="14980"/>
                  <a:pt x="85975" y="13451"/>
                  <a:pt x="88471" y="11515"/>
                </a:cubicBezTo>
                <a:close/>
                <a:moveTo>
                  <a:pt x="57300" y="16001"/>
                </a:moveTo>
                <a:cubicBezTo>
                  <a:pt x="57385" y="16007"/>
                  <a:pt x="57469" y="16008"/>
                  <a:pt x="57554" y="16008"/>
                </a:cubicBezTo>
                <a:cubicBezTo>
                  <a:pt x="57543" y="16033"/>
                  <a:pt x="57533" y="16060"/>
                  <a:pt x="57523" y="16085"/>
                </a:cubicBezTo>
                <a:cubicBezTo>
                  <a:pt x="57403" y="16407"/>
                  <a:pt x="57284" y="16730"/>
                  <a:pt x="57167" y="17053"/>
                </a:cubicBezTo>
                <a:cubicBezTo>
                  <a:pt x="56966" y="16906"/>
                  <a:pt x="56758" y="16757"/>
                  <a:pt x="56541" y="16604"/>
                </a:cubicBezTo>
                <a:cubicBezTo>
                  <a:pt x="56829" y="16372"/>
                  <a:pt x="57078" y="16169"/>
                  <a:pt x="57283" y="16001"/>
                </a:cubicBezTo>
                <a:close/>
                <a:moveTo>
                  <a:pt x="73799" y="11785"/>
                </a:moveTo>
                <a:cubicBezTo>
                  <a:pt x="74600" y="12271"/>
                  <a:pt x="75288" y="12717"/>
                  <a:pt x="75885" y="13123"/>
                </a:cubicBezTo>
                <a:cubicBezTo>
                  <a:pt x="75360" y="14428"/>
                  <a:pt x="74972" y="15846"/>
                  <a:pt x="74691" y="17316"/>
                </a:cubicBezTo>
                <a:cubicBezTo>
                  <a:pt x="74262" y="16810"/>
                  <a:pt x="73798" y="16271"/>
                  <a:pt x="73306" y="15715"/>
                </a:cubicBezTo>
                <a:cubicBezTo>
                  <a:pt x="73655" y="14006"/>
                  <a:pt x="73766" y="12619"/>
                  <a:pt x="73799" y="11785"/>
                </a:cubicBezTo>
                <a:close/>
                <a:moveTo>
                  <a:pt x="84209" y="17401"/>
                </a:moveTo>
                <a:lnTo>
                  <a:pt x="84211" y="17402"/>
                </a:lnTo>
                <a:lnTo>
                  <a:pt x="84214" y="17408"/>
                </a:lnTo>
                <a:lnTo>
                  <a:pt x="84214" y="17408"/>
                </a:lnTo>
                <a:lnTo>
                  <a:pt x="84209" y="17401"/>
                </a:lnTo>
                <a:close/>
                <a:moveTo>
                  <a:pt x="32504" y="16403"/>
                </a:moveTo>
                <a:cubicBezTo>
                  <a:pt x="32556" y="16403"/>
                  <a:pt x="32605" y="16405"/>
                  <a:pt x="32654" y="16407"/>
                </a:cubicBezTo>
                <a:cubicBezTo>
                  <a:pt x="32137" y="16806"/>
                  <a:pt x="31623" y="17209"/>
                  <a:pt x="31116" y="17615"/>
                </a:cubicBezTo>
                <a:lnTo>
                  <a:pt x="30425" y="16851"/>
                </a:lnTo>
                <a:cubicBezTo>
                  <a:pt x="31099" y="16646"/>
                  <a:pt x="31763" y="16403"/>
                  <a:pt x="32504" y="16403"/>
                </a:cubicBezTo>
                <a:close/>
                <a:moveTo>
                  <a:pt x="47657" y="17807"/>
                </a:moveTo>
                <a:cubicBezTo>
                  <a:pt x="47771" y="17860"/>
                  <a:pt x="47885" y="17914"/>
                  <a:pt x="47998" y="17971"/>
                </a:cubicBezTo>
                <a:cubicBezTo>
                  <a:pt x="47969" y="17995"/>
                  <a:pt x="47939" y="18018"/>
                  <a:pt x="47910" y="18042"/>
                </a:cubicBezTo>
                <a:lnTo>
                  <a:pt x="47910" y="18040"/>
                </a:lnTo>
                <a:cubicBezTo>
                  <a:pt x="47826" y="17963"/>
                  <a:pt x="47742" y="17885"/>
                  <a:pt x="47657" y="17807"/>
                </a:cubicBezTo>
                <a:close/>
                <a:moveTo>
                  <a:pt x="93171" y="13314"/>
                </a:moveTo>
                <a:cubicBezTo>
                  <a:pt x="93179" y="13314"/>
                  <a:pt x="93186" y="13314"/>
                  <a:pt x="93194" y="13314"/>
                </a:cubicBezTo>
                <a:cubicBezTo>
                  <a:pt x="93441" y="13324"/>
                  <a:pt x="93652" y="13483"/>
                  <a:pt x="93872" y="13597"/>
                </a:cubicBezTo>
                <a:cubicBezTo>
                  <a:pt x="94177" y="13756"/>
                  <a:pt x="94504" y="13828"/>
                  <a:pt x="94842" y="13859"/>
                </a:cubicBezTo>
                <a:cubicBezTo>
                  <a:pt x="94567" y="14354"/>
                  <a:pt x="94344" y="14876"/>
                  <a:pt x="94178" y="15417"/>
                </a:cubicBezTo>
                <a:cubicBezTo>
                  <a:pt x="91950" y="16201"/>
                  <a:pt x="89448" y="17155"/>
                  <a:pt x="86776" y="18295"/>
                </a:cubicBezTo>
                <a:cubicBezTo>
                  <a:pt x="86104" y="17964"/>
                  <a:pt x="85435" y="17628"/>
                  <a:pt x="84768" y="17284"/>
                </a:cubicBezTo>
                <a:cubicBezTo>
                  <a:pt x="84527" y="17159"/>
                  <a:pt x="84289" y="17032"/>
                  <a:pt x="84049" y="16905"/>
                </a:cubicBezTo>
                <a:cubicBezTo>
                  <a:pt x="87205" y="16316"/>
                  <a:pt x="90237" y="14933"/>
                  <a:pt x="92852" y="13375"/>
                </a:cubicBezTo>
                <a:cubicBezTo>
                  <a:pt x="92958" y="13342"/>
                  <a:pt x="93062" y="13314"/>
                  <a:pt x="93171" y="13314"/>
                </a:cubicBezTo>
                <a:close/>
                <a:moveTo>
                  <a:pt x="68305" y="13797"/>
                </a:moveTo>
                <a:cubicBezTo>
                  <a:pt x="69294" y="14748"/>
                  <a:pt x="70261" y="15574"/>
                  <a:pt x="71075" y="16113"/>
                </a:cubicBezTo>
                <a:cubicBezTo>
                  <a:pt x="70757" y="16921"/>
                  <a:pt x="70464" y="17749"/>
                  <a:pt x="70197" y="18572"/>
                </a:cubicBezTo>
                <a:cubicBezTo>
                  <a:pt x="70084" y="18366"/>
                  <a:pt x="69972" y="18157"/>
                  <a:pt x="69858" y="17942"/>
                </a:cubicBezTo>
                <a:cubicBezTo>
                  <a:pt x="69165" y="16629"/>
                  <a:pt x="68211" y="15284"/>
                  <a:pt x="67175" y="14030"/>
                </a:cubicBezTo>
                <a:cubicBezTo>
                  <a:pt x="67548" y="13950"/>
                  <a:pt x="67956" y="13952"/>
                  <a:pt x="68305" y="13797"/>
                </a:cubicBezTo>
                <a:close/>
                <a:moveTo>
                  <a:pt x="139645" y="14977"/>
                </a:moveTo>
                <a:cubicBezTo>
                  <a:pt x="137726" y="15938"/>
                  <a:pt x="136231" y="16910"/>
                  <a:pt x="135661" y="17319"/>
                </a:cubicBezTo>
                <a:cubicBezTo>
                  <a:pt x="135185" y="17661"/>
                  <a:pt x="134809" y="18159"/>
                  <a:pt x="134522" y="18664"/>
                </a:cubicBezTo>
                <a:cubicBezTo>
                  <a:pt x="133326" y="18633"/>
                  <a:pt x="132072" y="18616"/>
                  <a:pt x="130766" y="18616"/>
                </a:cubicBezTo>
                <a:cubicBezTo>
                  <a:pt x="129410" y="18616"/>
                  <a:pt x="127998" y="18635"/>
                  <a:pt x="126538" y="18677"/>
                </a:cubicBezTo>
                <a:cubicBezTo>
                  <a:pt x="125935" y="18017"/>
                  <a:pt x="125338" y="17350"/>
                  <a:pt x="124748" y="16678"/>
                </a:cubicBezTo>
                <a:cubicBezTo>
                  <a:pt x="124535" y="16435"/>
                  <a:pt x="124326" y="16189"/>
                  <a:pt x="124114" y="15944"/>
                </a:cubicBezTo>
                <a:lnTo>
                  <a:pt x="124114" y="15944"/>
                </a:lnTo>
                <a:cubicBezTo>
                  <a:pt x="125789" y="16265"/>
                  <a:pt x="127505" y="16401"/>
                  <a:pt x="129210" y="16401"/>
                </a:cubicBezTo>
                <a:cubicBezTo>
                  <a:pt x="132921" y="16401"/>
                  <a:pt x="136580" y="15756"/>
                  <a:pt x="139645" y="14977"/>
                </a:cubicBezTo>
                <a:close/>
                <a:moveTo>
                  <a:pt x="148500" y="12892"/>
                </a:moveTo>
                <a:lnTo>
                  <a:pt x="148500" y="12892"/>
                </a:lnTo>
                <a:cubicBezTo>
                  <a:pt x="148065" y="13565"/>
                  <a:pt x="147640" y="14245"/>
                  <a:pt x="147226" y="14931"/>
                </a:cubicBezTo>
                <a:cubicBezTo>
                  <a:pt x="141662" y="15917"/>
                  <a:pt x="138342" y="17401"/>
                  <a:pt x="136378" y="18723"/>
                </a:cubicBezTo>
                <a:cubicBezTo>
                  <a:pt x="135905" y="18704"/>
                  <a:pt x="135421" y="18688"/>
                  <a:pt x="134925" y="18674"/>
                </a:cubicBezTo>
                <a:cubicBezTo>
                  <a:pt x="135165" y="18404"/>
                  <a:pt x="135440" y="18152"/>
                  <a:pt x="135750" y="17954"/>
                </a:cubicBezTo>
                <a:cubicBezTo>
                  <a:pt x="135821" y="17909"/>
                  <a:pt x="135893" y="17866"/>
                  <a:pt x="135967" y="17827"/>
                </a:cubicBezTo>
                <a:cubicBezTo>
                  <a:pt x="136803" y="17386"/>
                  <a:pt x="146316" y="14037"/>
                  <a:pt x="148500" y="12892"/>
                </a:cubicBezTo>
                <a:close/>
                <a:moveTo>
                  <a:pt x="58303" y="15942"/>
                </a:moveTo>
                <a:cubicBezTo>
                  <a:pt x="58589" y="16916"/>
                  <a:pt x="58950" y="17870"/>
                  <a:pt x="59364" y="18797"/>
                </a:cubicBezTo>
                <a:cubicBezTo>
                  <a:pt x="58840" y="18347"/>
                  <a:pt x="58191" y="17817"/>
                  <a:pt x="57420" y="17241"/>
                </a:cubicBezTo>
                <a:lnTo>
                  <a:pt x="57419" y="17241"/>
                </a:lnTo>
                <a:cubicBezTo>
                  <a:pt x="57561" y="16898"/>
                  <a:pt x="57703" y="16556"/>
                  <a:pt x="57848" y="16217"/>
                </a:cubicBezTo>
                <a:cubicBezTo>
                  <a:pt x="57880" y="16141"/>
                  <a:pt x="57914" y="16064"/>
                  <a:pt x="57947" y="15989"/>
                </a:cubicBezTo>
                <a:cubicBezTo>
                  <a:pt x="58066" y="15978"/>
                  <a:pt x="58185" y="15963"/>
                  <a:pt x="58303" y="15942"/>
                </a:cubicBezTo>
                <a:close/>
                <a:moveTo>
                  <a:pt x="147142" y="15069"/>
                </a:moveTo>
                <a:lnTo>
                  <a:pt x="147142" y="15069"/>
                </a:lnTo>
                <a:cubicBezTo>
                  <a:pt x="147076" y="15180"/>
                  <a:pt x="147009" y="15288"/>
                  <a:pt x="146943" y="15398"/>
                </a:cubicBezTo>
                <a:lnTo>
                  <a:pt x="146943" y="15396"/>
                </a:lnTo>
                <a:cubicBezTo>
                  <a:pt x="146398" y="16331"/>
                  <a:pt x="145872" y="17275"/>
                  <a:pt x="145364" y="18231"/>
                </a:cubicBezTo>
                <a:cubicBezTo>
                  <a:pt x="144044" y="18355"/>
                  <a:pt x="142931" y="18651"/>
                  <a:pt x="141989" y="19046"/>
                </a:cubicBezTo>
                <a:cubicBezTo>
                  <a:pt x="141319" y="18994"/>
                  <a:pt x="140603" y="18943"/>
                  <a:pt x="139843" y="18895"/>
                </a:cubicBezTo>
                <a:cubicBezTo>
                  <a:pt x="143390" y="17189"/>
                  <a:pt x="146184" y="15614"/>
                  <a:pt x="147107" y="15083"/>
                </a:cubicBezTo>
                <a:cubicBezTo>
                  <a:pt x="147118" y="15079"/>
                  <a:pt x="147130" y="15073"/>
                  <a:pt x="147142" y="15069"/>
                </a:cubicBezTo>
                <a:close/>
                <a:moveTo>
                  <a:pt x="14639" y="13400"/>
                </a:moveTo>
                <a:lnTo>
                  <a:pt x="14639" y="13400"/>
                </a:lnTo>
                <a:cubicBezTo>
                  <a:pt x="14594" y="14374"/>
                  <a:pt x="14765" y="15346"/>
                  <a:pt x="14979" y="16297"/>
                </a:cubicBezTo>
                <a:cubicBezTo>
                  <a:pt x="15079" y="16739"/>
                  <a:pt x="15187" y="17178"/>
                  <a:pt x="15305" y="17616"/>
                </a:cubicBezTo>
                <a:lnTo>
                  <a:pt x="15305" y="19062"/>
                </a:lnTo>
                <a:cubicBezTo>
                  <a:pt x="14396" y="17688"/>
                  <a:pt x="13421" y="16351"/>
                  <a:pt x="12449" y="15022"/>
                </a:cubicBezTo>
                <a:cubicBezTo>
                  <a:pt x="12361" y="14901"/>
                  <a:pt x="12255" y="14811"/>
                  <a:pt x="12137" y="14811"/>
                </a:cubicBezTo>
                <a:cubicBezTo>
                  <a:pt x="12102" y="14811"/>
                  <a:pt x="12065" y="14819"/>
                  <a:pt x="12028" y="14837"/>
                </a:cubicBezTo>
                <a:cubicBezTo>
                  <a:pt x="12881" y="14328"/>
                  <a:pt x="13755" y="13855"/>
                  <a:pt x="14639" y="13400"/>
                </a:cubicBezTo>
                <a:close/>
                <a:moveTo>
                  <a:pt x="150363" y="11005"/>
                </a:moveTo>
                <a:cubicBezTo>
                  <a:pt x="150475" y="11085"/>
                  <a:pt x="150580" y="11177"/>
                  <a:pt x="150676" y="11276"/>
                </a:cubicBezTo>
                <a:lnTo>
                  <a:pt x="152543" y="13286"/>
                </a:lnTo>
                <a:cubicBezTo>
                  <a:pt x="153218" y="14934"/>
                  <a:pt x="154009" y="16498"/>
                  <a:pt x="154818" y="17921"/>
                </a:cubicBezTo>
                <a:cubicBezTo>
                  <a:pt x="154680" y="18371"/>
                  <a:pt x="154549" y="18819"/>
                  <a:pt x="154428" y="19259"/>
                </a:cubicBezTo>
                <a:cubicBezTo>
                  <a:pt x="152927" y="16790"/>
                  <a:pt x="151215" y="14225"/>
                  <a:pt x="149500" y="12178"/>
                </a:cubicBezTo>
                <a:cubicBezTo>
                  <a:pt x="149771" y="11801"/>
                  <a:pt x="150045" y="11428"/>
                  <a:pt x="150323" y="11056"/>
                </a:cubicBezTo>
                <a:cubicBezTo>
                  <a:pt x="150336" y="11038"/>
                  <a:pt x="150349" y="11022"/>
                  <a:pt x="150363" y="11005"/>
                </a:cubicBezTo>
                <a:close/>
                <a:moveTo>
                  <a:pt x="145327" y="18303"/>
                </a:moveTo>
                <a:lnTo>
                  <a:pt x="145327" y="18303"/>
                </a:lnTo>
                <a:cubicBezTo>
                  <a:pt x="145151" y="18633"/>
                  <a:pt x="144979" y="18966"/>
                  <a:pt x="144811" y="19300"/>
                </a:cubicBezTo>
                <a:cubicBezTo>
                  <a:pt x="144522" y="19270"/>
                  <a:pt x="144216" y="19240"/>
                  <a:pt x="143895" y="19210"/>
                </a:cubicBezTo>
                <a:cubicBezTo>
                  <a:pt x="144529" y="18800"/>
                  <a:pt x="145025" y="18491"/>
                  <a:pt x="145275" y="18335"/>
                </a:cubicBezTo>
                <a:lnTo>
                  <a:pt x="145327" y="18303"/>
                </a:lnTo>
                <a:close/>
                <a:moveTo>
                  <a:pt x="145891" y="17661"/>
                </a:moveTo>
                <a:cubicBezTo>
                  <a:pt x="145813" y="18021"/>
                  <a:pt x="145756" y="18575"/>
                  <a:pt x="145807" y="19405"/>
                </a:cubicBezTo>
                <a:cubicBezTo>
                  <a:pt x="145536" y="19375"/>
                  <a:pt x="145244" y="19344"/>
                  <a:pt x="144931" y="19312"/>
                </a:cubicBezTo>
                <a:cubicBezTo>
                  <a:pt x="145243" y="18758"/>
                  <a:pt x="145561" y="18206"/>
                  <a:pt x="145891" y="17661"/>
                </a:cubicBezTo>
                <a:close/>
                <a:moveTo>
                  <a:pt x="49326" y="18737"/>
                </a:moveTo>
                <a:cubicBezTo>
                  <a:pt x="49377" y="18770"/>
                  <a:pt x="49429" y="18803"/>
                  <a:pt x="49478" y="18838"/>
                </a:cubicBezTo>
                <a:cubicBezTo>
                  <a:pt x="49518" y="18837"/>
                  <a:pt x="49557" y="18836"/>
                  <a:pt x="49597" y="18836"/>
                </a:cubicBezTo>
                <a:cubicBezTo>
                  <a:pt x="49853" y="18836"/>
                  <a:pt x="50108" y="18857"/>
                  <a:pt x="50359" y="18878"/>
                </a:cubicBezTo>
                <a:cubicBezTo>
                  <a:pt x="50013" y="19080"/>
                  <a:pt x="49688" y="19280"/>
                  <a:pt x="49379" y="19479"/>
                </a:cubicBezTo>
                <a:cubicBezTo>
                  <a:pt x="49221" y="19317"/>
                  <a:pt x="49059" y="19153"/>
                  <a:pt x="48894" y="18988"/>
                </a:cubicBezTo>
                <a:lnTo>
                  <a:pt x="49326" y="18737"/>
                </a:lnTo>
                <a:close/>
                <a:moveTo>
                  <a:pt x="93878" y="17181"/>
                </a:moveTo>
                <a:lnTo>
                  <a:pt x="93878" y="17181"/>
                </a:lnTo>
                <a:cubicBezTo>
                  <a:pt x="93850" y="17882"/>
                  <a:pt x="93921" y="18608"/>
                  <a:pt x="93895" y="19308"/>
                </a:cubicBezTo>
                <a:cubicBezTo>
                  <a:pt x="92310" y="19544"/>
                  <a:pt x="90854" y="19706"/>
                  <a:pt x="89820" y="19707"/>
                </a:cubicBezTo>
                <a:cubicBezTo>
                  <a:pt x="88973" y="19337"/>
                  <a:pt x="88133" y="18952"/>
                  <a:pt x="87300" y="18550"/>
                </a:cubicBezTo>
                <a:lnTo>
                  <a:pt x="87300" y="18550"/>
                </a:lnTo>
                <a:cubicBezTo>
                  <a:pt x="87459" y="18569"/>
                  <a:pt x="87650" y="18582"/>
                  <a:pt x="87877" y="18582"/>
                </a:cubicBezTo>
                <a:cubicBezTo>
                  <a:pt x="88933" y="18582"/>
                  <a:pt x="90782" y="18313"/>
                  <a:pt x="93878" y="17181"/>
                </a:cubicBezTo>
                <a:close/>
                <a:moveTo>
                  <a:pt x="40897" y="15286"/>
                </a:moveTo>
                <a:cubicBezTo>
                  <a:pt x="41003" y="15376"/>
                  <a:pt x="41107" y="15470"/>
                  <a:pt x="41206" y="15570"/>
                </a:cubicBezTo>
                <a:cubicBezTo>
                  <a:pt x="41429" y="15795"/>
                  <a:pt x="41636" y="16044"/>
                  <a:pt x="41913" y="16197"/>
                </a:cubicBezTo>
                <a:cubicBezTo>
                  <a:pt x="42201" y="16353"/>
                  <a:pt x="42537" y="16389"/>
                  <a:pt x="42861" y="16433"/>
                </a:cubicBezTo>
                <a:cubicBezTo>
                  <a:pt x="42974" y="16447"/>
                  <a:pt x="43087" y="16465"/>
                  <a:pt x="43199" y="16481"/>
                </a:cubicBezTo>
                <a:cubicBezTo>
                  <a:pt x="44220" y="17361"/>
                  <a:pt x="45351" y="18318"/>
                  <a:pt x="46466" y="19254"/>
                </a:cubicBezTo>
                <a:cubicBezTo>
                  <a:pt x="46245" y="19448"/>
                  <a:pt x="46048" y="19627"/>
                  <a:pt x="45871" y="19790"/>
                </a:cubicBezTo>
                <a:cubicBezTo>
                  <a:pt x="44366" y="18687"/>
                  <a:pt x="42578" y="17528"/>
                  <a:pt x="40452" y="16329"/>
                </a:cubicBezTo>
                <a:cubicBezTo>
                  <a:pt x="40389" y="16027"/>
                  <a:pt x="40323" y="15727"/>
                  <a:pt x="40259" y="15426"/>
                </a:cubicBezTo>
                <a:cubicBezTo>
                  <a:pt x="40456" y="15380"/>
                  <a:pt x="40668" y="15332"/>
                  <a:pt x="40897" y="15286"/>
                </a:cubicBezTo>
                <a:close/>
                <a:moveTo>
                  <a:pt x="47279" y="19936"/>
                </a:moveTo>
                <a:cubicBezTo>
                  <a:pt x="47499" y="20119"/>
                  <a:pt x="47717" y="20302"/>
                  <a:pt x="47931" y="20482"/>
                </a:cubicBezTo>
                <a:cubicBezTo>
                  <a:pt x="47730" y="20634"/>
                  <a:pt x="47538" y="20783"/>
                  <a:pt x="47355" y="20931"/>
                </a:cubicBezTo>
                <a:cubicBezTo>
                  <a:pt x="47113" y="20735"/>
                  <a:pt x="46863" y="20537"/>
                  <a:pt x="46603" y="20338"/>
                </a:cubicBezTo>
                <a:cubicBezTo>
                  <a:pt x="46804" y="20217"/>
                  <a:pt x="47031" y="20083"/>
                  <a:pt x="47279" y="19936"/>
                </a:cubicBezTo>
                <a:close/>
                <a:moveTo>
                  <a:pt x="27406" y="18962"/>
                </a:moveTo>
                <a:cubicBezTo>
                  <a:pt x="27726" y="19268"/>
                  <a:pt x="28052" y="19572"/>
                  <a:pt x="28381" y="19870"/>
                </a:cubicBezTo>
                <a:cubicBezTo>
                  <a:pt x="27901" y="20276"/>
                  <a:pt x="27435" y="20678"/>
                  <a:pt x="26982" y="21073"/>
                </a:cubicBezTo>
                <a:cubicBezTo>
                  <a:pt x="26726" y="20669"/>
                  <a:pt x="26466" y="20268"/>
                  <a:pt x="26203" y="19868"/>
                </a:cubicBezTo>
                <a:cubicBezTo>
                  <a:pt x="26592" y="19582"/>
                  <a:pt x="26993" y="19280"/>
                  <a:pt x="27406" y="18962"/>
                </a:cubicBezTo>
                <a:close/>
                <a:moveTo>
                  <a:pt x="36772" y="16039"/>
                </a:moveTo>
                <a:cubicBezTo>
                  <a:pt x="37426" y="16355"/>
                  <a:pt x="38057" y="16721"/>
                  <a:pt x="38682" y="17104"/>
                </a:cubicBezTo>
                <a:cubicBezTo>
                  <a:pt x="37337" y="18282"/>
                  <a:pt x="35858" y="19715"/>
                  <a:pt x="34377" y="21225"/>
                </a:cubicBezTo>
                <a:lnTo>
                  <a:pt x="32918" y="19611"/>
                </a:lnTo>
                <a:cubicBezTo>
                  <a:pt x="34358" y="18486"/>
                  <a:pt x="35694" y="17283"/>
                  <a:pt x="36772" y="16039"/>
                </a:cubicBezTo>
                <a:close/>
                <a:moveTo>
                  <a:pt x="90086" y="19915"/>
                </a:moveTo>
                <a:lnTo>
                  <a:pt x="90086" y="19915"/>
                </a:lnTo>
                <a:cubicBezTo>
                  <a:pt x="90191" y="19955"/>
                  <a:pt x="90294" y="19997"/>
                  <a:pt x="90398" y="20035"/>
                </a:cubicBezTo>
                <a:lnTo>
                  <a:pt x="90423" y="19970"/>
                </a:lnTo>
                <a:cubicBezTo>
                  <a:pt x="90412" y="19966"/>
                  <a:pt x="90401" y="19960"/>
                  <a:pt x="90390" y="19956"/>
                </a:cubicBezTo>
                <a:lnTo>
                  <a:pt x="90390" y="19956"/>
                </a:lnTo>
                <a:cubicBezTo>
                  <a:pt x="91064" y="20158"/>
                  <a:pt x="92198" y="20422"/>
                  <a:pt x="93710" y="20515"/>
                </a:cubicBezTo>
                <a:cubicBezTo>
                  <a:pt x="93663" y="20661"/>
                  <a:pt x="93607" y="20805"/>
                  <a:pt x="93539" y="20942"/>
                </a:cubicBezTo>
                <a:cubicBezTo>
                  <a:pt x="93440" y="21141"/>
                  <a:pt x="93321" y="21329"/>
                  <a:pt x="93185" y="21506"/>
                </a:cubicBezTo>
                <a:cubicBezTo>
                  <a:pt x="91757" y="20765"/>
                  <a:pt x="90550" y="20152"/>
                  <a:pt x="90086" y="19915"/>
                </a:cubicBezTo>
                <a:close/>
                <a:moveTo>
                  <a:pt x="11992" y="14858"/>
                </a:moveTo>
                <a:cubicBezTo>
                  <a:pt x="12235" y="17129"/>
                  <a:pt x="12483" y="19414"/>
                  <a:pt x="12893" y="21660"/>
                </a:cubicBezTo>
                <a:cubicBezTo>
                  <a:pt x="12024" y="19767"/>
                  <a:pt x="10972" y="17959"/>
                  <a:pt x="9729" y="16291"/>
                </a:cubicBezTo>
                <a:cubicBezTo>
                  <a:pt x="10426" y="15822"/>
                  <a:pt x="11130" y="15363"/>
                  <a:pt x="11854" y="14937"/>
                </a:cubicBezTo>
                <a:cubicBezTo>
                  <a:pt x="11900" y="14910"/>
                  <a:pt x="11946" y="14884"/>
                  <a:pt x="11992" y="14858"/>
                </a:cubicBezTo>
                <a:close/>
                <a:moveTo>
                  <a:pt x="55007" y="17819"/>
                </a:moveTo>
                <a:cubicBezTo>
                  <a:pt x="55607" y="18031"/>
                  <a:pt x="56166" y="18228"/>
                  <a:pt x="56688" y="18411"/>
                </a:cubicBezTo>
                <a:cubicBezTo>
                  <a:pt x="56555" y="18800"/>
                  <a:pt x="56423" y="19191"/>
                  <a:pt x="56294" y="19581"/>
                </a:cubicBezTo>
                <a:cubicBezTo>
                  <a:pt x="54257" y="20131"/>
                  <a:pt x="52733" y="20980"/>
                  <a:pt x="51588" y="21927"/>
                </a:cubicBezTo>
                <a:cubicBezTo>
                  <a:pt x="51339" y="21631"/>
                  <a:pt x="51071" y="21317"/>
                  <a:pt x="50781" y="20990"/>
                </a:cubicBezTo>
                <a:cubicBezTo>
                  <a:pt x="52405" y="19820"/>
                  <a:pt x="53849" y="18723"/>
                  <a:pt x="55007" y="17819"/>
                </a:cubicBezTo>
                <a:close/>
                <a:moveTo>
                  <a:pt x="63457" y="13974"/>
                </a:moveTo>
                <a:cubicBezTo>
                  <a:pt x="63603" y="14214"/>
                  <a:pt x="63908" y="14295"/>
                  <a:pt x="64195" y="14295"/>
                </a:cubicBezTo>
                <a:cubicBezTo>
                  <a:pt x="64221" y="14295"/>
                  <a:pt x="64247" y="14294"/>
                  <a:pt x="64273" y="14293"/>
                </a:cubicBezTo>
                <a:cubicBezTo>
                  <a:pt x="64348" y="14288"/>
                  <a:pt x="64424" y="14281"/>
                  <a:pt x="64499" y="14272"/>
                </a:cubicBezTo>
                <a:cubicBezTo>
                  <a:pt x="66169" y="16678"/>
                  <a:pt x="68001" y="18801"/>
                  <a:pt x="69618" y="20499"/>
                </a:cubicBezTo>
                <a:cubicBezTo>
                  <a:pt x="69475" y="21009"/>
                  <a:pt x="69345" y="21509"/>
                  <a:pt x="69226" y="21995"/>
                </a:cubicBezTo>
                <a:cubicBezTo>
                  <a:pt x="67242" y="19563"/>
                  <a:pt x="64821" y="16768"/>
                  <a:pt x="62362" y="14348"/>
                </a:cubicBezTo>
                <a:cubicBezTo>
                  <a:pt x="62721" y="14208"/>
                  <a:pt x="63084" y="14080"/>
                  <a:pt x="63457" y="13974"/>
                </a:cubicBezTo>
                <a:close/>
                <a:moveTo>
                  <a:pt x="22110" y="20676"/>
                </a:moveTo>
                <a:cubicBezTo>
                  <a:pt x="22306" y="20967"/>
                  <a:pt x="22509" y="21251"/>
                  <a:pt x="22720" y="21529"/>
                </a:cubicBezTo>
                <a:cubicBezTo>
                  <a:pt x="22449" y="21815"/>
                  <a:pt x="22200" y="22071"/>
                  <a:pt x="21978" y="22296"/>
                </a:cubicBezTo>
                <a:cubicBezTo>
                  <a:pt x="21766" y="21879"/>
                  <a:pt x="21545" y="21467"/>
                  <a:pt x="21316" y="21061"/>
                </a:cubicBezTo>
                <a:cubicBezTo>
                  <a:pt x="21581" y="20933"/>
                  <a:pt x="21846" y="20805"/>
                  <a:pt x="22110" y="20676"/>
                </a:cubicBezTo>
                <a:close/>
                <a:moveTo>
                  <a:pt x="162732" y="20414"/>
                </a:moveTo>
                <a:cubicBezTo>
                  <a:pt x="162784" y="20414"/>
                  <a:pt x="162835" y="20418"/>
                  <a:pt x="162885" y="20427"/>
                </a:cubicBezTo>
                <a:cubicBezTo>
                  <a:pt x="163047" y="20456"/>
                  <a:pt x="163179" y="20543"/>
                  <a:pt x="163302" y="20651"/>
                </a:cubicBezTo>
                <a:cubicBezTo>
                  <a:pt x="163371" y="21297"/>
                  <a:pt x="163454" y="21926"/>
                  <a:pt x="163551" y="22539"/>
                </a:cubicBezTo>
                <a:cubicBezTo>
                  <a:pt x="163373" y="22198"/>
                  <a:pt x="162971" y="21441"/>
                  <a:pt x="162402" y="20432"/>
                </a:cubicBezTo>
                <a:lnTo>
                  <a:pt x="162402" y="20431"/>
                </a:lnTo>
                <a:cubicBezTo>
                  <a:pt x="162510" y="20429"/>
                  <a:pt x="162622" y="20414"/>
                  <a:pt x="162732" y="20414"/>
                </a:cubicBezTo>
                <a:close/>
                <a:moveTo>
                  <a:pt x="40859" y="18443"/>
                </a:moveTo>
                <a:lnTo>
                  <a:pt x="40859" y="18443"/>
                </a:lnTo>
                <a:cubicBezTo>
                  <a:pt x="40970" y="18507"/>
                  <a:pt x="41081" y="18571"/>
                  <a:pt x="41192" y="18635"/>
                </a:cubicBezTo>
                <a:cubicBezTo>
                  <a:pt x="41910" y="19041"/>
                  <a:pt x="42649" y="19432"/>
                  <a:pt x="43404" y="19780"/>
                </a:cubicBezTo>
                <a:cubicBezTo>
                  <a:pt x="43795" y="20205"/>
                  <a:pt x="44217" y="20658"/>
                  <a:pt x="44665" y="21134"/>
                </a:cubicBezTo>
                <a:cubicBezTo>
                  <a:pt x="44375" y="21611"/>
                  <a:pt x="44168" y="22146"/>
                  <a:pt x="44022" y="22646"/>
                </a:cubicBezTo>
                <a:cubicBezTo>
                  <a:pt x="43248" y="22068"/>
                  <a:pt x="42343" y="21523"/>
                  <a:pt x="41286" y="21036"/>
                </a:cubicBezTo>
                <a:cubicBezTo>
                  <a:pt x="41157" y="20169"/>
                  <a:pt x="41014" y="19306"/>
                  <a:pt x="40859" y="18443"/>
                </a:cubicBezTo>
                <a:close/>
                <a:moveTo>
                  <a:pt x="157735" y="16472"/>
                </a:moveTo>
                <a:cubicBezTo>
                  <a:pt x="158066" y="16858"/>
                  <a:pt x="158387" y="17200"/>
                  <a:pt x="158684" y="17476"/>
                </a:cubicBezTo>
                <a:cubicBezTo>
                  <a:pt x="158860" y="17639"/>
                  <a:pt x="159036" y="17807"/>
                  <a:pt x="159212" y="17976"/>
                </a:cubicBezTo>
                <a:cubicBezTo>
                  <a:pt x="159000" y="19642"/>
                  <a:pt x="158904" y="21333"/>
                  <a:pt x="158884" y="22963"/>
                </a:cubicBezTo>
                <a:lnTo>
                  <a:pt x="158883" y="22963"/>
                </a:lnTo>
                <a:cubicBezTo>
                  <a:pt x="158409" y="21867"/>
                  <a:pt x="157846" y="20453"/>
                  <a:pt x="157317" y="18831"/>
                </a:cubicBezTo>
                <a:cubicBezTo>
                  <a:pt x="157244" y="18609"/>
                  <a:pt x="157165" y="18384"/>
                  <a:pt x="157078" y="18158"/>
                </a:cubicBezTo>
                <a:cubicBezTo>
                  <a:pt x="157284" y="17594"/>
                  <a:pt x="157462" y="17041"/>
                  <a:pt x="157618" y="16507"/>
                </a:cubicBezTo>
                <a:cubicBezTo>
                  <a:pt x="157658" y="16500"/>
                  <a:pt x="157698" y="16489"/>
                  <a:pt x="157735" y="16472"/>
                </a:cubicBezTo>
                <a:close/>
                <a:moveTo>
                  <a:pt x="9018" y="16772"/>
                </a:moveTo>
                <a:cubicBezTo>
                  <a:pt x="9732" y="18360"/>
                  <a:pt x="9425" y="20209"/>
                  <a:pt x="9403" y="21960"/>
                </a:cubicBezTo>
                <a:cubicBezTo>
                  <a:pt x="9398" y="22396"/>
                  <a:pt x="9413" y="22832"/>
                  <a:pt x="9444" y="23266"/>
                </a:cubicBezTo>
                <a:cubicBezTo>
                  <a:pt x="8924" y="22075"/>
                  <a:pt x="8383" y="20892"/>
                  <a:pt x="7824" y="19720"/>
                </a:cubicBezTo>
                <a:cubicBezTo>
                  <a:pt x="7565" y="19182"/>
                  <a:pt x="7301" y="18638"/>
                  <a:pt x="7141" y="18063"/>
                </a:cubicBezTo>
                <a:cubicBezTo>
                  <a:pt x="7541" y="17785"/>
                  <a:pt x="7941" y="17510"/>
                  <a:pt x="8343" y="17235"/>
                </a:cubicBezTo>
                <a:cubicBezTo>
                  <a:pt x="8568" y="17081"/>
                  <a:pt x="8793" y="16927"/>
                  <a:pt x="9018" y="16772"/>
                </a:cubicBezTo>
                <a:close/>
                <a:moveTo>
                  <a:pt x="45043" y="21533"/>
                </a:moveTo>
                <a:cubicBezTo>
                  <a:pt x="45293" y="21796"/>
                  <a:pt x="45549" y="22065"/>
                  <a:pt x="45812" y="22339"/>
                </a:cubicBezTo>
                <a:cubicBezTo>
                  <a:pt x="45495" y="22668"/>
                  <a:pt x="45198" y="23017"/>
                  <a:pt x="44920" y="23381"/>
                </a:cubicBezTo>
                <a:cubicBezTo>
                  <a:pt x="44709" y="23190"/>
                  <a:pt x="44485" y="23003"/>
                  <a:pt x="44249" y="22819"/>
                </a:cubicBezTo>
                <a:cubicBezTo>
                  <a:pt x="44449" y="22388"/>
                  <a:pt x="44710" y="21933"/>
                  <a:pt x="45043" y="21533"/>
                </a:cubicBezTo>
                <a:close/>
                <a:moveTo>
                  <a:pt x="49571" y="21852"/>
                </a:moveTo>
                <a:cubicBezTo>
                  <a:pt x="49967" y="22183"/>
                  <a:pt x="50339" y="22495"/>
                  <a:pt x="50679" y="22781"/>
                </a:cubicBezTo>
                <a:cubicBezTo>
                  <a:pt x="50474" y="22999"/>
                  <a:pt x="50284" y="23218"/>
                  <a:pt x="50113" y="23439"/>
                </a:cubicBezTo>
                <a:cubicBezTo>
                  <a:pt x="49757" y="23069"/>
                  <a:pt x="49365" y="22687"/>
                  <a:pt x="48939" y="22294"/>
                </a:cubicBezTo>
                <a:cubicBezTo>
                  <a:pt x="49151" y="22146"/>
                  <a:pt x="49362" y="21999"/>
                  <a:pt x="49571" y="21852"/>
                </a:cubicBezTo>
                <a:close/>
                <a:moveTo>
                  <a:pt x="88089" y="19123"/>
                </a:moveTo>
                <a:cubicBezTo>
                  <a:pt x="88695" y="19373"/>
                  <a:pt x="89303" y="19615"/>
                  <a:pt x="89913" y="19849"/>
                </a:cubicBezTo>
                <a:cubicBezTo>
                  <a:pt x="90793" y="20860"/>
                  <a:pt x="91622" y="21710"/>
                  <a:pt x="92399" y="22422"/>
                </a:cubicBezTo>
                <a:cubicBezTo>
                  <a:pt x="92095" y="22768"/>
                  <a:pt x="91812" y="23125"/>
                  <a:pt x="91632" y="23543"/>
                </a:cubicBezTo>
                <a:cubicBezTo>
                  <a:pt x="90006" y="21621"/>
                  <a:pt x="88580" y="19768"/>
                  <a:pt x="88131" y="19177"/>
                </a:cubicBezTo>
                <a:lnTo>
                  <a:pt x="88089" y="19123"/>
                </a:lnTo>
                <a:close/>
                <a:moveTo>
                  <a:pt x="127008" y="19189"/>
                </a:moveTo>
                <a:lnTo>
                  <a:pt x="127008" y="19189"/>
                </a:lnTo>
                <a:cubicBezTo>
                  <a:pt x="127878" y="19657"/>
                  <a:pt x="129779" y="20305"/>
                  <a:pt x="133773" y="20497"/>
                </a:cubicBezTo>
                <a:cubicBezTo>
                  <a:pt x="133756" y="20562"/>
                  <a:pt x="133747" y="20597"/>
                  <a:pt x="133747" y="20597"/>
                </a:cubicBezTo>
                <a:cubicBezTo>
                  <a:pt x="133747" y="20597"/>
                  <a:pt x="133762" y="20561"/>
                  <a:pt x="133789" y="20498"/>
                </a:cubicBezTo>
                <a:cubicBezTo>
                  <a:pt x="133962" y="20505"/>
                  <a:pt x="134139" y="20513"/>
                  <a:pt x="134319" y="20520"/>
                </a:cubicBezTo>
                <a:cubicBezTo>
                  <a:pt x="134068" y="20822"/>
                  <a:pt x="133902" y="21077"/>
                  <a:pt x="133796" y="21266"/>
                </a:cubicBezTo>
                <a:cubicBezTo>
                  <a:pt x="133666" y="21497"/>
                  <a:pt x="133624" y="21630"/>
                  <a:pt x="133624" y="21630"/>
                </a:cubicBezTo>
                <a:cubicBezTo>
                  <a:pt x="134504" y="21285"/>
                  <a:pt x="135375" y="20922"/>
                  <a:pt x="136229" y="20552"/>
                </a:cubicBezTo>
                <a:cubicBezTo>
                  <a:pt x="137263" y="20552"/>
                  <a:pt x="138404" y="20524"/>
                  <a:pt x="139660" y="20464"/>
                </a:cubicBezTo>
                <a:lnTo>
                  <a:pt x="139660" y="20464"/>
                </a:lnTo>
                <a:cubicBezTo>
                  <a:pt x="138313" y="21605"/>
                  <a:pt x="137639" y="22888"/>
                  <a:pt x="137341" y="23616"/>
                </a:cubicBezTo>
                <a:cubicBezTo>
                  <a:pt x="134266" y="23009"/>
                  <a:pt x="131113" y="22281"/>
                  <a:pt x="129303" y="21573"/>
                </a:cubicBezTo>
                <a:cubicBezTo>
                  <a:pt x="128523" y="20793"/>
                  <a:pt x="127758" y="19999"/>
                  <a:pt x="127008" y="19189"/>
                </a:cubicBezTo>
                <a:close/>
                <a:moveTo>
                  <a:pt x="144108" y="20152"/>
                </a:moveTo>
                <a:lnTo>
                  <a:pt x="144108" y="20152"/>
                </a:lnTo>
                <a:cubicBezTo>
                  <a:pt x="142105" y="21634"/>
                  <a:pt x="140788" y="22967"/>
                  <a:pt x="139938" y="24107"/>
                </a:cubicBezTo>
                <a:cubicBezTo>
                  <a:pt x="139212" y="23976"/>
                  <a:pt x="138457" y="23834"/>
                  <a:pt x="137694" y="23685"/>
                </a:cubicBezTo>
                <a:cubicBezTo>
                  <a:pt x="138922" y="22604"/>
                  <a:pt x="140691" y="21345"/>
                  <a:pt x="142231" y="20306"/>
                </a:cubicBezTo>
                <a:cubicBezTo>
                  <a:pt x="142834" y="20262"/>
                  <a:pt x="143460" y="20210"/>
                  <a:pt x="144108" y="20152"/>
                </a:cubicBezTo>
                <a:close/>
                <a:moveTo>
                  <a:pt x="56265" y="19668"/>
                </a:moveTo>
                <a:lnTo>
                  <a:pt x="56265" y="19668"/>
                </a:lnTo>
                <a:cubicBezTo>
                  <a:pt x="56061" y="20291"/>
                  <a:pt x="55867" y="20916"/>
                  <a:pt x="55680" y="21544"/>
                </a:cubicBezTo>
                <a:cubicBezTo>
                  <a:pt x="54750" y="22485"/>
                  <a:pt x="53975" y="23365"/>
                  <a:pt x="53329" y="24186"/>
                </a:cubicBezTo>
                <a:cubicBezTo>
                  <a:pt x="53292" y="24127"/>
                  <a:pt x="53256" y="24071"/>
                  <a:pt x="53216" y="24014"/>
                </a:cubicBezTo>
                <a:cubicBezTo>
                  <a:pt x="53067" y="23801"/>
                  <a:pt x="52842" y="23496"/>
                  <a:pt x="52551" y="23121"/>
                </a:cubicBezTo>
                <a:cubicBezTo>
                  <a:pt x="54188" y="21528"/>
                  <a:pt x="55703" y="20168"/>
                  <a:pt x="56214" y="19714"/>
                </a:cubicBezTo>
                <a:lnTo>
                  <a:pt x="56265" y="19668"/>
                </a:lnTo>
                <a:close/>
                <a:moveTo>
                  <a:pt x="39351" y="17519"/>
                </a:moveTo>
                <a:cubicBezTo>
                  <a:pt x="39726" y="17753"/>
                  <a:pt x="40101" y="17988"/>
                  <a:pt x="40478" y="18216"/>
                </a:cubicBezTo>
                <a:cubicBezTo>
                  <a:pt x="40576" y="18646"/>
                  <a:pt x="40671" y="19077"/>
                  <a:pt x="40763" y="19508"/>
                </a:cubicBezTo>
                <a:cubicBezTo>
                  <a:pt x="39500" y="21180"/>
                  <a:pt x="38341" y="22794"/>
                  <a:pt x="37290" y="24322"/>
                </a:cubicBezTo>
                <a:cubicBezTo>
                  <a:pt x="36750" y="23801"/>
                  <a:pt x="36231" y="23258"/>
                  <a:pt x="35722" y="22705"/>
                </a:cubicBezTo>
                <a:cubicBezTo>
                  <a:pt x="37082" y="21127"/>
                  <a:pt x="38345" y="19387"/>
                  <a:pt x="39351" y="17519"/>
                </a:cubicBezTo>
                <a:close/>
                <a:moveTo>
                  <a:pt x="23102" y="22016"/>
                </a:moveTo>
                <a:cubicBezTo>
                  <a:pt x="23500" y="22499"/>
                  <a:pt x="23929" y="22956"/>
                  <a:pt x="24363" y="23408"/>
                </a:cubicBezTo>
                <a:cubicBezTo>
                  <a:pt x="23888" y="23839"/>
                  <a:pt x="23450" y="24244"/>
                  <a:pt x="23051" y="24616"/>
                </a:cubicBezTo>
                <a:cubicBezTo>
                  <a:pt x="22771" y="23942"/>
                  <a:pt x="22468" y="23279"/>
                  <a:pt x="22144" y="22624"/>
                </a:cubicBezTo>
                <a:lnTo>
                  <a:pt x="22145" y="22624"/>
                </a:lnTo>
                <a:cubicBezTo>
                  <a:pt x="22426" y="22449"/>
                  <a:pt x="22748" y="22246"/>
                  <a:pt x="23102" y="22016"/>
                </a:cubicBezTo>
                <a:close/>
                <a:moveTo>
                  <a:pt x="72912" y="17371"/>
                </a:moveTo>
                <a:cubicBezTo>
                  <a:pt x="73455" y="17760"/>
                  <a:pt x="73985" y="18151"/>
                  <a:pt x="74485" y="18529"/>
                </a:cubicBezTo>
                <a:cubicBezTo>
                  <a:pt x="74180" y="20552"/>
                  <a:pt x="74059" y="22633"/>
                  <a:pt x="74048" y="24616"/>
                </a:cubicBezTo>
                <a:lnTo>
                  <a:pt x="74048" y="24615"/>
                </a:lnTo>
                <a:cubicBezTo>
                  <a:pt x="74007" y="24562"/>
                  <a:pt x="73959" y="24499"/>
                  <a:pt x="73903" y="24423"/>
                </a:cubicBezTo>
                <a:cubicBezTo>
                  <a:pt x="73864" y="24369"/>
                  <a:pt x="73824" y="24316"/>
                  <a:pt x="73785" y="24263"/>
                </a:cubicBezTo>
                <a:cubicBezTo>
                  <a:pt x="73334" y="23648"/>
                  <a:pt x="72544" y="22526"/>
                  <a:pt x="71624" y="21032"/>
                </a:cubicBezTo>
                <a:cubicBezTo>
                  <a:pt x="72143" y="19845"/>
                  <a:pt x="72574" y="18622"/>
                  <a:pt x="72912" y="17371"/>
                </a:cubicBezTo>
                <a:close/>
                <a:moveTo>
                  <a:pt x="144398" y="20125"/>
                </a:moveTo>
                <a:lnTo>
                  <a:pt x="144398" y="20125"/>
                </a:lnTo>
                <a:cubicBezTo>
                  <a:pt x="144378" y="20164"/>
                  <a:pt x="144358" y="20202"/>
                  <a:pt x="144339" y="20241"/>
                </a:cubicBezTo>
                <a:lnTo>
                  <a:pt x="144394" y="20269"/>
                </a:lnTo>
                <a:lnTo>
                  <a:pt x="144410" y="20241"/>
                </a:lnTo>
                <a:lnTo>
                  <a:pt x="144410" y="20241"/>
                </a:lnTo>
                <a:cubicBezTo>
                  <a:pt x="144090" y="21028"/>
                  <a:pt x="143595" y="22564"/>
                  <a:pt x="143477" y="24719"/>
                </a:cubicBezTo>
                <a:cubicBezTo>
                  <a:pt x="142925" y="24628"/>
                  <a:pt x="142300" y="24523"/>
                  <a:pt x="141624" y="24406"/>
                </a:cubicBezTo>
                <a:cubicBezTo>
                  <a:pt x="142770" y="22655"/>
                  <a:pt x="143923" y="20842"/>
                  <a:pt x="144377" y="20127"/>
                </a:cubicBezTo>
                <a:lnTo>
                  <a:pt x="144398" y="20125"/>
                </a:lnTo>
                <a:close/>
                <a:moveTo>
                  <a:pt x="194795" y="24794"/>
                </a:moveTo>
                <a:cubicBezTo>
                  <a:pt x="194795" y="24794"/>
                  <a:pt x="194795" y="24795"/>
                  <a:pt x="194795" y="24796"/>
                </a:cubicBezTo>
                <a:lnTo>
                  <a:pt x="194791" y="24799"/>
                </a:lnTo>
                <a:lnTo>
                  <a:pt x="194795" y="24794"/>
                </a:lnTo>
                <a:close/>
                <a:moveTo>
                  <a:pt x="149335" y="12412"/>
                </a:moveTo>
                <a:lnTo>
                  <a:pt x="149335" y="12412"/>
                </a:lnTo>
                <a:cubicBezTo>
                  <a:pt x="149332" y="15286"/>
                  <a:pt x="151478" y="18880"/>
                  <a:pt x="153776" y="21904"/>
                </a:cubicBezTo>
                <a:cubicBezTo>
                  <a:pt x="153758" y="21992"/>
                  <a:pt x="153739" y="22080"/>
                  <a:pt x="153721" y="22165"/>
                </a:cubicBezTo>
                <a:cubicBezTo>
                  <a:pt x="153456" y="23436"/>
                  <a:pt x="153191" y="24706"/>
                  <a:pt x="152955" y="25841"/>
                </a:cubicBezTo>
                <a:cubicBezTo>
                  <a:pt x="151470" y="22264"/>
                  <a:pt x="149403" y="17595"/>
                  <a:pt x="147673" y="14841"/>
                </a:cubicBezTo>
                <a:cubicBezTo>
                  <a:pt x="148212" y="14021"/>
                  <a:pt x="148766" y="13211"/>
                  <a:pt x="149335" y="12412"/>
                </a:cubicBezTo>
                <a:close/>
                <a:moveTo>
                  <a:pt x="51869" y="23793"/>
                </a:moveTo>
                <a:cubicBezTo>
                  <a:pt x="52261" y="24131"/>
                  <a:pt x="52533" y="24376"/>
                  <a:pt x="52640" y="24492"/>
                </a:cubicBezTo>
                <a:cubicBezTo>
                  <a:pt x="52712" y="24569"/>
                  <a:pt x="52778" y="24650"/>
                  <a:pt x="52843" y="24733"/>
                </a:cubicBezTo>
                <a:cubicBezTo>
                  <a:pt x="52855" y="24747"/>
                  <a:pt x="52865" y="24763"/>
                  <a:pt x="52877" y="24777"/>
                </a:cubicBezTo>
                <a:cubicBezTo>
                  <a:pt x="52597" y="25154"/>
                  <a:pt x="52346" y="25517"/>
                  <a:pt x="52121" y="25866"/>
                </a:cubicBezTo>
                <a:lnTo>
                  <a:pt x="52121" y="25868"/>
                </a:lnTo>
                <a:cubicBezTo>
                  <a:pt x="51836" y="25454"/>
                  <a:pt x="51504" y="25015"/>
                  <a:pt x="51116" y="24553"/>
                </a:cubicBezTo>
                <a:cubicBezTo>
                  <a:pt x="51365" y="24298"/>
                  <a:pt x="51616" y="24044"/>
                  <a:pt x="51869" y="23793"/>
                </a:cubicBezTo>
                <a:close/>
                <a:moveTo>
                  <a:pt x="30374" y="21458"/>
                </a:moveTo>
                <a:cubicBezTo>
                  <a:pt x="31141" y="21979"/>
                  <a:pt x="31952" y="22435"/>
                  <a:pt x="32743" y="22923"/>
                </a:cubicBezTo>
                <a:cubicBezTo>
                  <a:pt x="31786" y="23931"/>
                  <a:pt x="30852" y="24943"/>
                  <a:pt x="29977" y="25905"/>
                </a:cubicBezTo>
                <a:lnTo>
                  <a:pt x="28127" y="22909"/>
                </a:lnTo>
                <a:cubicBezTo>
                  <a:pt x="28867" y="22453"/>
                  <a:pt x="29622" y="21968"/>
                  <a:pt x="30374" y="21458"/>
                </a:cubicBezTo>
                <a:close/>
                <a:moveTo>
                  <a:pt x="156221" y="20231"/>
                </a:moveTo>
                <a:cubicBezTo>
                  <a:pt x="157231" y="21794"/>
                  <a:pt x="158181" y="23082"/>
                  <a:pt x="158881" y="23980"/>
                </a:cubicBezTo>
                <a:cubicBezTo>
                  <a:pt x="158890" y="25242"/>
                  <a:pt x="158939" y="26454"/>
                  <a:pt x="159011" y="27574"/>
                </a:cubicBezTo>
                <a:cubicBezTo>
                  <a:pt x="158494" y="26534"/>
                  <a:pt x="157275" y="24148"/>
                  <a:pt x="155686" y="21388"/>
                </a:cubicBezTo>
                <a:cubicBezTo>
                  <a:pt x="155853" y="21022"/>
                  <a:pt x="156026" y="20649"/>
                  <a:pt x="156204" y="20270"/>
                </a:cubicBezTo>
                <a:cubicBezTo>
                  <a:pt x="156209" y="20257"/>
                  <a:pt x="156216" y="20243"/>
                  <a:pt x="156221" y="20231"/>
                </a:cubicBezTo>
                <a:close/>
                <a:moveTo>
                  <a:pt x="60670" y="15093"/>
                </a:moveTo>
                <a:cubicBezTo>
                  <a:pt x="62401" y="18326"/>
                  <a:pt x="65828" y="21643"/>
                  <a:pt x="68757" y="24108"/>
                </a:cubicBezTo>
                <a:cubicBezTo>
                  <a:pt x="68384" y="25904"/>
                  <a:pt x="68019" y="27654"/>
                  <a:pt x="67743" y="28976"/>
                </a:cubicBezTo>
                <a:cubicBezTo>
                  <a:pt x="65542" y="25399"/>
                  <a:pt x="61686" y="19353"/>
                  <a:pt x="58705" y="15859"/>
                </a:cubicBezTo>
                <a:cubicBezTo>
                  <a:pt x="59303" y="15710"/>
                  <a:pt x="59883" y="15469"/>
                  <a:pt x="60439" y="15204"/>
                </a:cubicBezTo>
                <a:cubicBezTo>
                  <a:pt x="60517" y="15166"/>
                  <a:pt x="60593" y="15130"/>
                  <a:pt x="60670" y="15093"/>
                </a:cubicBezTo>
                <a:close/>
                <a:moveTo>
                  <a:pt x="34471" y="24086"/>
                </a:moveTo>
                <a:cubicBezTo>
                  <a:pt x="34632" y="24200"/>
                  <a:pt x="34796" y="24312"/>
                  <a:pt x="34961" y="24420"/>
                </a:cubicBezTo>
                <a:cubicBezTo>
                  <a:pt x="35484" y="24763"/>
                  <a:pt x="36028" y="25073"/>
                  <a:pt x="36591" y="25345"/>
                </a:cubicBezTo>
                <a:cubicBezTo>
                  <a:pt x="35155" y="27469"/>
                  <a:pt x="33941" y="29393"/>
                  <a:pt x="32958" y="31022"/>
                </a:cubicBezTo>
                <a:cubicBezTo>
                  <a:pt x="32765" y="30751"/>
                  <a:pt x="32586" y="30469"/>
                  <a:pt x="32423" y="30178"/>
                </a:cubicBezTo>
                <a:cubicBezTo>
                  <a:pt x="32135" y="29666"/>
                  <a:pt x="31894" y="29129"/>
                  <a:pt x="31616" y="28612"/>
                </a:cubicBezTo>
                <a:cubicBezTo>
                  <a:pt x="31399" y="28210"/>
                  <a:pt x="31159" y="27819"/>
                  <a:pt x="30918" y="27430"/>
                </a:cubicBezTo>
                <a:cubicBezTo>
                  <a:pt x="32076" y="26448"/>
                  <a:pt x="33291" y="25329"/>
                  <a:pt x="34471" y="24086"/>
                </a:cubicBezTo>
                <a:close/>
                <a:moveTo>
                  <a:pt x="25411" y="24502"/>
                </a:moveTo>
                <a:lnTo>
                  <a:pt x="28420" y="27636"/>
                </a:lnTo>
                <a:cubicBezTo>
                  <a:pt x="26931" y="29307"/>
                  <a:pt x="25745" y="30684"/>
                  <a:pt x="25121" y="31414"/>
                </a:cubicBezTo>
                <a:cubicBezTo>
                  <a:pt x="24902" y="30663"/>
                  <a:pt x="24739" y="29894"/>
                  <a:pt x="24548" y="29134"/>
                </a:cubicBezTo>
                <a:cubicBezTo>
                  <a:pt x="24244" y="27926"/>
                  <a:pt x="23872" y="26737"/>
                  <a:pt x="23429" y="25571"/>
                </a:cubicBezTo>
                <a:cubicBezTo>
                  <a:pt x="24027" y="25259"/>
                  <a:pt x="24696" y="24901"/>
                  <a:pt x="25411" y="24502"/>
                </a:cubicBezTo>
                <a:close/>
                <a:moveTo>
                  <a:pt x="23671" y="41696"/>
                </a:moveTo>
                <a:cubicBezTo>
                  <a:pt x="23727" y="41773"/>
                  <a:pt x="23784" y="41851"/>
                  <a:pt x="23842" y="41929"/>
                </a:cubicBezTo>
                <a:cubicBezTo>
                  <a:pt x="23788" y="41848"/>
                  <a:pt x="23731" y="41770"/>
                  <a:pt x="23671" y="41696"/>
                </a:cubicBezTo>
                <a:close/>
                <a:moveTo>
                  <a:pt x="15305" y="1"/>
                </a:moveTo>
                <a:lnTo>
                  <a:pt x="15305" y="7002"/>
                </a:lnTo>
                <a:lnTo>
                  <a:pt x="14374" y="7999"/>
                </a:lnTo>
                <a:cubicBezTo>
                  <a:pt x="14055" y="8340"/>
                  <a:pt x="13734" y="8683"/>
                  <a:pt x="13473" y="9070"/>
                </a:cubicBezTo>
                <a:cubicBezTo>
                  <a:pt x="13218" y="9446"/>
                  <a:pt x="13022" y="9857"/>
                  <a:pt x="12839" y="10274"/>
                </a:cubicBezTo>
                <a:cubicBezTo>
                  <a:pt x="12904" y="10032"/>
                  <a:pt x="12937" y="9784"/>
                  <a:pt x="12924" y="9532"/>
                </a:cubicBezTo>
                <a:lnTo>
                  <a:pt x="12924" y="9532"/>
                </a:lnTo>
                <a:lnTo>
                  <a:pt x="11507" y="9743"/>
                </a:lnTo>
                <a:cubicBezTo>
                  <a:pt x="11021" y="9815"/>
                  <a:pt x="10516" y="9895"/>
                  <a:pt x="10105" y="10165"/>
                </a:cubicBezTo>
                <a:cubicBezTo>
                  <a:pt x="9568" y="10516"/>
                  <a:pt x="9269" y="11147"/>
                  <a:pt x="9143" y="11777"/>
                </a:cubicBezTo>
                <a:cubicBezTo>
                  <a:pt x="9017" y="12407"/>
                  <a:pt x="9037" y="13056"/>
                  <a:pt x="8989" y="13697"/>
                </a:cubicBezTo>
                <a:cubicBezTo>
                  <a:pt x="8910" y="14780"/>
                  <a:pt x="8636" y="15841"/>
                  <a:pt x="8183" y="16828"/>
                </a:cubicBezTo>
                <a:cubicBezTo>
                  <a:pt x="8234" y="16819"/>
                  <a:pt x="8285" y="16805"/>
                  <a:pt x="8333" y="16788"/>
                </a:cubicBezTo>
                <a:lnTo>
                  <a:pt x="8333" y="16788"/>
                </a:lnTo>
                <a:cubicBezTo>
                  <a:pt x="8266" y="16830"/>
                  <a:pt x="8197" y="16869"/>
                  <a:pt x="8130" y="16911"/>
                </a:cubicBezTo>
                <a:cubicBezTo>
                  <a:pt x="7525" y="17298"/>
                  <a:pt x="6929" y="17702"/>
                  <a:pt x="6343" y="18122"/>
                </a:cubicBezTo>
                <a:cubicBezTo>
                  <a:pt x="6427" y="17858"/>
                  <a:pt x="6415" y="17573"/>
                  <a:pt x="6414" y="17295"/>
                </a:cubicBezTo>
                <a:cubicBezTo>
                  <a:pt x="6408" y="15087"/>
                  <a:pt x="7302" y="12950"/>
                  <a:pt x="7294" y="10742"/>
                </a:cubicBezTo>
                <a:cubicBezTo>
                  <a:pt x="7292" y="10030"/>
                  <a:pt x="7194" y="9319"/>
                  <a:pt x="7212" y="8607"/>
                </a:cubicBezTo>
                <a:cubicBezTo>
                  <a:pt x="7255" y="6902"/>
                  <a:pt x="7957" y="5267"/>
                  <a:pt x="8925" y="3864"/>
                </a:cubicBezTo>
                <a:cubicBezTo>
                  <a:pt x="9893" y="2459"/>
                  <a:pt x="11007" y="1194"/>
                  <a:pt x="12225" y="1"/>
                </a:cubicBezTo>
                <a:lnTo>
                  <a:pt x="12225" y="1"/>
                </a:lnTo>
                <a:cubicBezTo>
                  <a:pt x="9537" y="2476"/>
                  <a:pt x="7359" y="5455"/>
                  <a:pt x="5819" y="8769"/>
                </a:cubicBezTo>
                <a:cubicBezTo>
                  <a:pt x="5537" y="9377"/>
                  <a:pt x="5274" y="10005"/>
                  <a:pt x="5185" y="10670"/>
                </a:cubicBezTo>
                <a:cubicBezTo>
                  <a:pt x="5134" y="11056"/>
                  <a:pt x="5143" y="11445"/>
                  <a:pt x="5151" y="11833"/>
                </a:cubicBezTo>
                <a:cubicBezTo>
                  <a:pt x="5201" y="14047"/>
                  <a:pt x="5253" y="16274"/>
                  <a:pt x="5681" y="18447"/>
                </a:cubicBezTo>
                <a:cubicBezTo>
                  <a:pt x="5688" y="18495"/>
                  <a:pt x="5696" y="18544"/>
                  <a:pt x="5705" y="18592"/>
                </a:cubicBezTo>
                <a:cubicBezTo>
                  <a:pt x="5149" y="19008"/>
                  <a:pt x="4606" y="19440"/>
                  <a:pt x="4076" y="19888"/>
                </a:cubicBezTo>
                <a:lnTo>
                  <a:pt x="4076" y="19879"/>
                </a:lnTo>
                <a:cubicBezTo>
                  <a:pt x="3900" y="18684"/>
                  <a:pt x="3725" y="17489"/>
                  <a:pt x="3550" y="16293"/>
                </a:cubicBezTo>
                <a:cubicBezTo>
                  <a:pt x="3438" y="15536"/>
                  <a:pt x="3326" y="14777"/>
                  <a:pt x="3148" y="14032"/>
                </a:cubicBezTo>
                <a:cubicBezTo>
                  <a:pt x="2844" y="12762"/>
                  <a:pt x="2346" y="11546"/>
                  <a:pt x="2036" y="10279"/>
                </a:cubicBezTo>
                <a:cubicBezTo>
                  <a:pt x="1635" y="8642"/>
                  <a:pt x="1551" y="6943"/>
                  <a:pt x="1787" y="5275"/>
                </a:cubicBezTo>
                <a:lnTo>
                  <a:pt x="1787" y="5275"/>
                </a:lnTo>
                <a:cubicBezTo>
                  <a:pt x="1291" y="5919"/>
                  <a:pt x="1239" y="6755"/>
                  <a:pt x="1009" y="7535"/>
                </a:cubicBezTo>
                <a:cubicBezTo>
                  <a:pt x="907" y="7880"/>
                  <a:pt x="758" y="8211"/>
                  <a:pt x="646" y="8553"/>
                </a:cubicBezTo>
                <a:cubicBezTo>
                  <a:pt x="1" y="10513"/>
                  <a:pt x="578" y="12646"/>
                  <a:pt x="1200" y="14613"/>
                </a:cubicBezTo>
                <a:cubicBezTo>
                  <a:pt x="1820" y="16577"/>
                  <a:pt x="2501" y="18554"/>
                  <a:pt x="3637" y="20268"/>
                </a:cubicBezTo>
                <a:cubicBezTo>
                  <a:pt x="2930" y="20887"/>
                  <a:pt x="2247" y="21535"/>
                  <a:pt x="1601" y="22218"/>
                </a:cubicBezTo>
                <a:lnTo>
                  <a:pt x="1633" y="22253"/>
                </a:lnTo>
                <a:cubicBezTo>
                  <a:pt x="1754" y="22151"/>
                  <a:pt x="1875" y="22052"/>
                  <a:pt x="1996" y="21952"/>
                </a:cubicBezTo>
                <a:lnTo>
                  <a:pt x="1996" y="21952"/>
                </a:lnTo>
                <a:cubicBezTo>
                  <a:pt x="1785" y="22173"/>
                  <a:pt x="1600" y="22413"/>
                  <a:pt x="1482" y="22681"/>
                </a:cubicBezTo>
                <a:cubicBezTo>
                  <a:pt x="1361" y="22956"/>
                  <a:pt x="1300" y="23252"/>
                  <a:pt x="1239" y="23548"/>
                </a:cubicBezTo>
                <a:cubicBezTo>
                  <a:pt x="1078" y="24338"/>
                  <a:pt x="915" y="25153"/>
                  <a:pt x="1066" y="25947"/>
                </a:cubicBezTo>
                <a:cubicBezTo>
                  <a:pt x="1152" y="26404"/>
                  <a:pt x="1338" y="26834"/>
                  <a:pt x="1536" y="27255"/>
                </a:cubicBezTo>
                <a:cubicBezTo>
                  <a:pt x="2179" y="28631"/>
                  <a:pt x="2962" y="29965"/>
                  <a:pt x="4049" y="31025"/>
                </a:cubicBezTo>
                <a:cubicBezTo>
                  <a:pt x="4423" y="31390"/>
                  <a:pt x="4839" y="31730"/>
                  <a:pt x="5093" y="32187"/>
                </a:cubicBezTo>
                <a:cubicBezTo>
                  <a:pt x="5018" y="31553"/>
                  <a:pt x="4527" y="31029"/>
                  <a:pt x="4158" y="30507"/>
                </a:cubicBezTo>
                <a:cubicBezTo>
                  <a:pt x="2903" y="28725"/>
                  <a:pt x="2827" y="26383"/>
                  <a:pt x="2997" y="24210"/>
                </a:cubicBezTo>
                <a:cubicBezTo>
                  <a:pt x="3030" y="23774"/>
                  <a:pt x="3072" y="23340"/>
                  <a:pt x="3077" y="22902"/>
                </a:cubicBezTo>
                <a:cubicBezTo>
                  <a:pt x="3083" y="22333"/>
                  <a:pt x="3027" y="21766"/>
                  <a:pt x="2908" y="21210"/>
                </a:cubicBezTo>
                <a:cubicBezTo>
                  <a:pt x="3343" y="20863"/>
                  <a:pt x="3781" y="20520"/>
                  <a:pt x="4223" y="20184"/>
                </a:cubicBezTo>
                <a:lnTo>
                  <a:pt x="4223" y="20184"/>
                </a:lnTo>
                <a:cubicBezTo>
                  <a:pt x="4180" y="20426"/>
                  <a:pt x="4210" y="20678"/>
                  <a:pt x="4215" y="20927"/>
                </a:cubicBezTo>
                <a:cubicBezTo>
                  <a:pt x="4241" y="21991"/>
                  <a:pt x="3822" y="23008"/>
                  <a:pt x="3604" y="24050"/>
                </a:cubicBezTo>
                <a:cubicBezTo>
                  <a:pt x="3109" y="26412"/>
                  <a:pt x="3678" y="28913"/>
                  <a:pt x="4831" y="31033"/>
                </a:cubicBezTo>
                <a:cubicBezTo>
                  <a:pt x="5984" y="33153"/>
                  <a:pt x="7584" y="34741"/>
                  <a:pt x="9426" y="36300"/>
                </a:cubicBezTo>
                <a:cubicBezTo>
                  <a:pt x="8926" y="35248"/>
                  <a:pt x="8426" y="34197"/>
                  <a:pt x="7926" y="33145"/>
                </a:cubicBezTo>
                <a:cubicBezTo>
                  <a:pt x="7701" y="32672"/>
                  <a:pt x="7475" y="32197"/>
                  <a:pt x="7309" y="31700"/>
                </a:cubicBezTo>
                <a:cubicBezTo>
                  <a:pt x="7134" y="31175"/>
                  <a:pt x="7026" y="30629"/>
                  <a:pt x="6918" y="30085"/>
                </a:cubicBezTo>
                <a:lnTo>
                  <a:pt x="5204" y="21410"/>
                </a:lnTo>
                <a:cubicBezTo>
                  <a:pt x="5091" y="20839"/>
                  <a:pt x="4979" y="20269"/>
                  <a:pt x="4867" y="19698"/>
                </a:cubicBezTo>
                <a:cubicBezTo>
                  <a:pt x="5462" y="19255"/>
                  <a:pt x="6062" y="18820"/>
                  <a:pt x="6669" y="18392"/>
                </a:cubicBezTo>
                <a:lnTo>
                  <a:pt x="6669" y="18392"/>
                </a:lnTo>
                <a:cubicBezTo>
                  <a:pt x="6509" y="18707"/>
                  <a:pt x="6590" y="19144"/>
                  <a:pt x="6664" y="19516"/>
                </a:cubicBezTo>
                <a:cubicBezTo>
                  <a:pt x="7057" y="21475"/>
                  <a:pt x="6696" y="23549"/>
                  <a:pt x="7249" y="25468"/>
                </a:cubicBezTo>
                <a:cubicBezTo>
                  <a:pt x="7378" y="25915"/>
                  <a:pt x="7556" y="26351"/>
                  <a:pt x="7620" y="26811"/>
                </a:cubicBezTo>
                <a:cubicBezTo>
                  <a:pt x="7675" y="27208"/>
                  <a:pt x="7647" y="27612"/>
                  <a:pt x="7643" y="28012"/>
                </a:cubicBezTo>
                <a:cubicBezTo>
                  <a:pt x="7629" y="29657"/>
                  <a:pt x="8082" y="31319"/>
                  <a:pt x="9018" y="32674"/>
                </a:cubicBezTo>
                <a:cubicBezTo>
                  <a:pt x="9357" y="33167"/>
                  <a:pt x="9757" y="33615"/>
                  <a:pt x="10145" y="34071"/>
                </a:cubicBezTo>
                <a:cubicBezTo>
                  <a:pt x="10556" y="34555"/>
                  <a:pt x="10955" y="35050"/>
                  <a:pt x="11353" y="35546"/>
                </a:cubicBezTo>
                <a:lnTo>
                  <a:pt x="13410" y="38098"/>
                </a:lnTo>
                <a:cubicBezTo>
                  <a:pt x="13607" y="38340"/>
                  <a:pt x="13847" y="38555"/>
                  <a:pt x="14092" y="38748"/>
                </a:cubicBezTo>
                <a:cubicBezTo>
                  <a:pt x="13891" y="38093"/>
                  <a:pt x="13988" y="37389"/>
                  <a:pt x="13977" y="36704"/>
                </a:cubicBezTo>
                <a:cubicBezTo>
                  <a:pt x="13969" y="36280"/>
                  <a:pt x="13919" y="35860"/>
                  <a:pt x="13842" y="35445"/>
                </a:cubicBezTo>
                <a:lnTo>
                  <a:pt x="13842" y="35445"/>
                </a:lnTo>
                <a:cubicBezTo>
                  <a:pt x="14192" y="35932"/>
                  <a:pt x="14547" y="36415"/>
                  <a:pt x="14874" y="36917"/>
                </a:cubicBezTo>
                <a:cubicBezTo>
                  <a:pt x="15762" y="38277"/>
                  <a:pt x="16451" y="39759"/>
                  <a:pt x="16917" y="41316"/>
                </a:cubicBezTo>
                <a:cubicBezTo>
                  <a:pt x="17689" y="39683"/>
                  <a:pt x="17422" y="37735"/>
                  <a:pt x="17003" y="35977"/>
                </a:cubicBezTo>
                <a:cubicBezTo>
                  <a:pt x="16563" y="34128"/>
                  <a:pt x="16122" y="32279"/>
                  <a:pt x="15682" y="30429"/>
                </a:cubicBezTo>
                <a:cubicBezTo>
                  <a:pt x="15655" y="30322"/>
                  <a:pt x="15630" y="30214"/>
                  <a:pt x="15604" y="30105"/>
                </a:cubicBezTo>
                <a:lnTo>
                  <a:pt x="15604" y="30105"/>
                </a:lnTo>
                <a:cubicBezTo>
                  <a:pt x="16717" y="32426"/>
                  <a:pt x="18050" y="34651"/>
                  <a:pt x="19385" y="36859"/>
                </a:cubicBezTo>
                <a:cubicBezTo>
                  <a:pt x="20086" y="38019"/>
                  <a:pt x="20804" y="39197"/>
                  <a:pt x="21824" y="40091"/>
                </a:cubicBezTo>
                <a:cubicBezTo>
                  <a:pt x="22438" y="40629"/>
                  <a:pt x="23163" y="41065"/>
                  <a:pt x="23671" y="41696"/>
                </a:cubicBezTo>
                <a:lnTo>
                  <a:pt x="23671" y="41696"/>
                </a:lnTo>
                <a:cubicBezTo>
                  <a:pt x="22932" y="40682"/>
                  <a:pt x="22233" y="39638"/>
                  <a:pt x="21696" y="38504"/>
                </a:cubicBezTo>
                <a:cubicBezTo>
                  <a:pt x="20378" y="35722"/>
                  <a:pt x="20349" y="32530"/>
                  <a:pt x="19781" y="29506"/>
                </a:cubicBezTo>
                <a:cubicBezTo>
                  <a:pt x="19594" y="28511"/>
                  <a:pt x="19346" y="27527"/>
                  <a:pt x="19040" y="26563"/>
                </a:cubicBezTo>
                <a:lnTo>
                  <a:pt x="19040" y="26563"/>
                </a:lnTo>
                <a:cubicBezTo>
                  <a:pt x="20845" y="29716"/>
                  <a:pt x="23064" y="32649"/>
                  <a:pt x="25545" y="35304"/>
                </a:cubicBezTo>
                <a:cubicBezTo>
                  <a:pt x="26108" y="35906"/>
                  <a:pt x="26693" y="36504"/>
                  <a:pt x="27399" y="36929"/>
                </a:cubicBezTo>
                <a:cubicBezTo>
                  <a:pt x="27926" y="37248"/>
                  <a:pt x="28449" y="37422"/>
                  <a:pt x="29049" y="37422"/>
                </a:cubicBezTo>
                <a:cubicBezTo>
                  <a:pt x="29103" y="37422"/>
                  <a:pt x="29158" y="37421"/>
                  <a:pt x="29213" y="37418"/>
                </a:cubicBezTo>
                <a:cubicBezTo>
                  <a:pt x="27414" y="36051"/>
                  <a:pt x="26035" y="34139"/>
                  <a:pt x="25305" y="32002"/>
                </a:cubicBezTo>
                <a:cubicBezTo>
                  <a:pt x="25264" y="31884"/>
                  <a:pt x="25225" y="31766"/>
                  <a:pt x="25190" y="31648"/>
                </a:cubicBezTo>
                <a:cubicBezTo>
                  <a:pt x="25978" y="31152"/>
                  <a:pt x="27543" y="30127"/>
                  <a:pt x="29407" y="28663"/>
                </a:cubicBezTo>
                <a:lnTo>
                  <a:pt x="29946" y="29225"/>
                </a:lnTo>
                <a:cubicBezTo>
                  <a:pt x="30760" y="30072"/>
                  <a:pt x="31644" y="30919"/>
                  <a:pt x="32646" y="31539"/>
                </a:cubicBezTo>
                <a:cubicBezTo>
                  <a:pt x="31260" y="33862"/>
                  <a:pt x="30382" y="35507"/>
                  <a:pt x="30050" y="36145"/>
                </a:cubicBezTo>
                <a:cubicBezTo>
                  <a:pt x="29949" y="36339"/>
                  <a:pt x="29896" y="36445"/>
                  <a:pt x="29896" y="36445"/>
                </a:cubicBezTo>
                <a:cubicBezTo>
                  <a:pt x="31341" y="34855"/>
                  <a:pt x="32600" y="33403"/>
                  <a:pt x="33694" y="32079"/>
                </a:cubicBezTo>
                <a:cubicBezTo>
                  <a:pt x="33786" y="32117"/>
                  <a:pt x="33879" y="32152"/>
                  <a:pt x="33974" y="32185"/>
                </a:cubicBezTo>
                <a:cubicBezTo>
                  <a:pt x="33905" y="32121"/>
                  <a:pt x="33836" y="32054"/>
                  <a:pt x="33769" y="31986"/>
                </a:cubicBezTo>
                <a:cubicBezTo>
                  <a:pt x="35740" y="29594"/>
                  <a:pt x="37175" y="27621"/>
                  <a:pt x="38215" y="26005"/>
                </a:cubicBezTo>
                <a:cubicBezTo>
                  <a:pt x="38741" y="26177"/>
                  <a:pt x="39276" y="26315"/>
                  <a:pt x="39819" y="26417"/>
                </a:cubicBezTo>
                <a:cubicBezTo>
                  <a:pt x="39382" y="26120"/>
                  <a:pt x="38963" y="25800"/>
                  <a:pt x="38558" y="25463"/>
                </a:cubicBezTo>
                <a:cubicBezTo>
                  <a:pt x="40309" y="22642"/>
                  <a:pt x="40791" y="20996"/>
                  <a:pt x="40898" y="20137"/>
                </a:cubicBezTo>
                <a:cubicBezTo>
                  <a:pt x="41107" y="21138"/>
                  <a:pt x="41295" y="22141"/>
                  <a:pt x="41465" y="23149"/>
                </a:cubicBezTo>
                <a:cubicBezTo>
                  <a:pt x="40410" y="27369"/>
                  <a:pt x="35226" y="37560"/>
                  <a:pt x="35226" y="37560"/>
                </a:cubicBezTo>
                <a:cubicBezTo>
                  <a:pt x="36051" y="37474"/>
                  <a:pt x="36957" y="36651"/>
                  <a:pt x="37656" y="35848"/>
                </a:cubicBezTo>
                <a:cubicBezTo>
                  <a:pt x="38398" y="34995"/>
                  <a:pt x="39002" y="34031"/>
                  <a:pt x="39488" y="33009"/>
                </a:cubicBezTo>
                <a:cubicBezTo>
                  <a:pt x="41517" y="28753"/>
                  <a:pt x="41651" y="25335"/>
                  <a:pt x="41580" y="23826"/>
                </a:cubicBezTo>
                <a:lnTo>
                  <a:pt x="41580" y="23826"/>
                </a:lnTo>
                <a:cubicBezTo>
                  <a:pt x="41583" y="23839"/>
                  <a:pt x="41586" y="23853"/>
                  <a:pt x="41587" y="23866"/>
                </a:cubicBezTo>
                <a:lnTo>
                  <a:pt x="41664" y="23856"/>
                </a:lnTo>
                <a:cubicBezTo>
                  <a:pt x="41650" y="23734"/>
                  <a:pt x="41633" y="23612"/>
                  <a:pt x="41618" y="23490"/>
                </a:cubicBezTo>
                <a:lnTo>
                  <a:pt x="41618" y="23490"/>
                </a:lnTo>
                <a:cubicBezTo>
                  <a:pt x="42022" y="25243"/>
                  <a:pt x="44461" y="35785"/>
                  <a:pt x="44859" y="35935"/>
                </a:cubicBezTo>
                <a:cubicBezTo>
                  <a:pt x="44868" y="35939"/>
                  <a:pt x="44879" y="35940"/>
                  <a:pt x="44890" y="35940"/>
                </a:cubicBezTo>
                <a:cubicBezTo>
                  <a:pt x="45406" y="35940"/>
                  <a:pt x="47898" y="32290"/>
                  <a:pt x="41594" y="23288"/>
                </a:cubicBezTo>
                <a:cubicBezTo>
                  <a:pt x="41506" y="22569"/>
                  <a:pt x="41409" y="21851"/>
                  <a:pt x="41302" y="21137"/>
                </a:cubicBezTo>
                <a:lnTo>
                  <a:pt x="41302" y="21137"/>
                </a:lnTo>
                <a:lnTo>
                  <a:pt x="41349" y="21195"/>
                </a:lnTo>
                <a:cubicBezTo>
                  <a:pt x="41713" y="21649"/>
                  <a:pt x="42627" y="22798"/>
                  <a:pt x="43707" y="24232"/>
                </a:cubicBezTo>
                <a:cubicBezTo>
                  <a:pt x="43688" y="24396"/>
                  <a:pt x="43683" y="24491"/>
                  <a:pt x="43683" y="24491"/>
                </a:cubicBezTo>
                <a:cubicBezTo>
                  <a:pt x="43683" y="24491"/>
                  <a:pt x="43699" y="24408"/>
                  <a:pt x="43735" y="24269"/>
                </a:cubicBezTo>
                <a:cubicBezTo>
                  <a:pt x="43847" y="24419"/>
                  <a:pt x="43962" y="24573"/>
                  <a:pt x="44078" y="24729"/>
                </a:cubicBezTo>
                <a:cubicBezTo>
                  <a:pt x="43999" y="24893"/>
                  <a:pt x="43928" y="25061"/>
                  <a:pt x="43865" y="25234"/>
                </a:cubicBezTo>
                <a:cubicBezTo>
                  <a:pt x="43763" y="25519"/>
                  <a:pt x="43742" y="25676"/>
                  <a:pt x="43742" y="25676"/>
                </a:cubicBezTo>
                <a:cubicBezTo>
                  <a:pt x="43982" y="25531"/>
                  <a:pt x="44220" y="25385"/>
                  <a:pt x="44457" y="25238"/>
                </a:cubicBezTo>
                <a:cubicBezTo>
                  <a:pt x="46007" y="27342"/>
                  <a:pt x="47706" y="29804"/>
                  <a:pt x="48579" y="31586"/>
                </a:cubicBezTo>
                <a:cubicBezTo>
                  <a:pt x="48579" y="31586"/>
                  <a:pt x="48598" y="31393"/>
                  <a:pt x="48590" y="31056"/>
                </a:cubicBezTo>
                <a:lnTo>
                  <a:pt x="48590" y="31056"/>
                </a:lnTo>
                <a:cubicBezTo>
                  <a:pt x="48604" y="31081"/>
                  <a:pt x="48616" y="31105"/>
                  <a:pt x="48628" y="31129"/>
                </a:cubicBezTo>
                <a:cubicBezTo>
                  <a:pt x="48616" y="31099"/>
                  <a:pt x="48602" y="31071"/>
                  <a:pt x="48590" y="31041"/>
                </a:cubicBezTo>
                <a:cubicBezTo>
                  <a:pt x="48564" y="29871"/>
                  <a:pt x="48236" y="27004"/>
                  <a:pt x="45877" y="24340"/>
                </a:cubicBezTo>
                <a:cubicBezTo>
                  <a:pt x="46266" y="24091"/>
                  <a:pt x="46651" y="23838"/>
                  <a:pt x="47030" y="23586"/>
                </a:cubicBezTo>
                <a:cubicBezTo>
                  <a:pt x="47627" y="24191"/>
                  <a:pt x="48251" y="24813"/>
                  <a:pt x="48897" y="25443"/>
                </a:cubicBezTo>
                <a:cubicBezTo>
                  <a:pt x="48529" y="26259"/>
                  <a:pt x="48349" y="26961"/>
                  <a:pt x="48265" y="27401"/>
                </a:cubicBezTo>
                <a:cubicBezTo>
                  <a:pt x="48250" y="27426"/>
                  <a:pt x="48233" y="27449"/>
                  <a:pt x="48219" y="27473"/>
                </a:cubicBezTo>
                <a:cubicBezTo>
                  <a:pt x="48233" y="27454"/>
                  <a:pt x="48247" y="27435"/>
                  <a:pt x="48263" y="27415"/>
                </a:cubicBezTo>
                <a:lnTo>
                  <a:pt x="48263" y="27415"/>
                </a:lnTo>
                <a:cubicBezTo>
                  <a:pt x="48205" y="27713"/>
                  <a:pt x="48192" y="27888"/>
                  <a:pt x="48192" y="27888"/>
                </a:cubicBezTo>
                <a:cubicBezTo>
                  <a:pt x="48574" y="27358"/>
                  <a:pt x="49067" y="26764"/>
                  <a:pt x="49621" y="26145"/>
                </a:cubicBezTo>
                <a:cubicBezTo>
                  <a:pt x="50121" y="26625"/>
                  <a:pt x="50633" y="27108"/>
                  <a:pt x="51155" y="27593"/>
                </a:cubicBezTo>
                <a:cubicBezTo>
                  <a:pt x="49672" y="30740"/>
                  <a:pt x="50550" y="32331"/>
                  <a:pt x="50839" y="32331"/>
                </a:cubicBezTo>
                <a:cubicBezTo>
                  <a:pt x="50844" y="32331"/>
                  <a:pt x="50848" y="32331"/>
                  <a:pt x="50853" y="32330"/>
                </a:cubicBezTo>
                <a:cubicBezTo>
                  <a:pt x="51007" y="32300"/>
                  <a:pt x="51728" y="30776"/>
                  <a:pt x="52568" y="28881"/>
                </a:cubicBezTo>
                <a:cubicBezTo>
                  <a:pt x="52987" y="29256"/>
                  <a:pt x="53410" y="29627"/>
                  <a:pt x="53837" y="29998"/>
                </a:cubicBezTo>
                <a:cubicBezTo>
                  <a:pt x="53837" y="29998"/>
                  <a:pt x="53843" y="29822"/>
                  <a:pt x="53784" y="29493"/>
                </a:cubicBezTo>
                <a:cubicBezTo>
                  <a:pt x="53713" y="29082"/>
                  <a:pt x="53540" y="28434"/>
                  <a:pt x="53134" y="27589"/>
                </a:cubicBezTo>
                <a:cubicBezTo>
                  <a:pt x="53316" y="27175"/>
                  <a:pt x="53497" y="26753"/>
                  <a:pt x="53676" y="26338"/>
                </a:cubicBezTo>
                <a:cubicBezTo>
                  <a:pt x="54091" y="27563"/>
                  <a:pt x="54122" y="28716"/>
                  <a:pt x="54122" y="28716"/>
                </a:cubicBezTo>
                <a:cubicBezTo>
                  <a:pt x="54122" y="28716"/>
                  <a:pt x="54282" y="27223"/>
                  <a:pt x="53936" y="25730"/>
                </a:cubicBezTo>
                <a:cubicBezTo>
                  <a:pt x="54712" y="23914"/>
                  <a:pt x="55392" y="22284"/>
                  <a:pt x="55627" y="21718"/>
                </a:cubicBezTo>
                <a:lnTo>
                  <a:pt x="55627" y="21718"/>
                </a:lnTo>
                <a:cubicBezTo>
                  <a:pt x="55596" y="21826"/>
                  <a:pt x="55561" y="21932"/>
                  <a:pt x="55531" y="22039"/>
                </a:cubicBezTo>
                <a:lnTo>
                  <a:pt x="55597" y="22059"/>
                </a:lnTo>
                <a:cubicBezTo>
                  <a:pt x="55601" y="22047"/>
                  <a:pt x="55606" y="22036"/>
                  <a:pt x="55609" y="22025"/>
                </a:cubicBezTo>
                <a:lnTo>
                  <a:pt x="55609" y="22025"/>
                </a:lnTo>
                <a:cubicBezTo>
                  <a:pt x="55318" y="23360"/>
                  <a:pt x="54920" y="26429"/>
                  <a:pt x="56086" y="30533"/>
                </a:cubicBezTo>
                <a:cubicBezTo>
                  <a:pt x="56365" y="31517"/>
                  <a:pt x="56758" y="32469"/>
                  <a:pt x="57292" y="33343"/>
                </a:cubicBezTo>
                <a:cubicBezTo>
                  <a:pt x="57794" y="34165"/>
                  <a:pt x="58476" y="35036"/>
                  <a:pt x="59200" y="35237"/>
                </a:cubicBezTo>
                <a:cubicBezTo>
                  <a:pt x="59200" y="35237"/>
                  <a:pt x="56117" y="25362"/>
                  <a:pt x="55814" y="21438"/>
                </a:cubicBezTo>
                <a:cubicBezTo>
                  <a:pt x="56118" y="20565"/>
                  <a:pt x="56438" y="19698"/>
                  <a:pt x="56776" y="18837"/>
                </a:cubicBezTo>
                <a:lnTo>
                  <a:pt x="56776" y="18837"/>
                </a:lnTo>
                <a:cubicBezTo>
                  <a:pt x="56710" y="20334"/>
                  <a:pt x="57433" y="24609"/>
                  <a:pt x="64123" y="35048"/>
                </a:cubicBezTo>
                <a:cubicBezTo>
                  <a:pt x="64123" y="35048"/>
                  <a:pt x="64092" y="34947"/>
                  <a:pt x="64031" y="34759"/>
                </a:cubicBezTo>
                <a:cubicBezTo>
                  <a:pt x="63572" y="33334"/>
                  <a:pt x="61354" y="26743"/>
                  <a:pt x="57131" y="18566"/>
                </a:cubicBezTo>
                <a:lnTo>
                  <a:pt x="57131" y="18566"/>
                </a:lnTo>
                <a:cubicBezTo>
                  <a:pt x="58187" y="18941"/>
                  <a:pt x="59058" y="19262"/>
                  <a:pt x="59718" y="19554"/>
                </a:cubicBezTo>
                <a:cubicBezTo>
                  <a:pt x="61933" y="24102"/>
                  <a:pt x="65368" y="27916"/>
                  <a:pt x="67521" y="30044"/>
                </a:cubicBezTo>
                <a:cubicBezTo>
                  <a:pt x="67360" y="30817"/>
                  <a:pt x="67262" y="31285"/>
                  <a:pt x="67262" y="31285"/>
                </a:cubicBezTo>
                <a:cubicBezTo>
                  <a:pt x="67262" y="31285"/>
                  <a:pt x="67403" y="30897"/>
                  <a:pt x="67674" y="30196"/>
                </a:cubicBezTo>
                <a:cubicBezTo>
                  <a:pt x="68765" y="31264"/>
                  <a:pt x="69491" y="31868"/>
                  <a:pt x="69491" y="31868"/>
                </a:cubicBezTo>
                <a:cubicBezTo>
                  <a:pt x="69491" y="31868"/>
                  <a:pt x="68916" y="30890"/>
                  <a:pt x="67993" y="29384"/>
                </a:cubicBezTo>
                <a:cubicBezTo>
                  <a:pt x="68425" y="28296"/>
                  <a:pt x="69042" y="26790"/>
                  <a:pt x="69829" y="24993"/>
                </a:cubicBezTo>
                <a:cubicBezTo>
                  <a:pt x="71505" y="26345"/>
                  <a:pt x="72899" y="27344"/>
                  <a:pt x="73521" y="27780"/>
                </a:cubicBezTo>
                <a:cubicBezTo>
                  <a:pt x="73569" y="27828"/>
                  <a:pt x="73615" y="27876"/>
                  <a:pt x="73663" y="27926"/>
                </a:cubicBezTo>
                <a:lnTo>
                  <a:pt x="73548" y="27797"/>
                </a:lnTo>
                <a:lnTo>
                  <a:pt x="73548" y="27797"/>
                </a:lnTo>
                <a:cubicBezTo>
                  <a:pt x="73757" y="27943"/>
                  <a:pt x="73873" y="28022"/>
                  <a:pt x="73873" y="28022"/>
                </a:cubicBezTo>
                <a:cubicBezTo>
                  <a:pt x="73873" y="28022"/>
                  <a:pt x="72528" y="26141"/>
                  <a:pt x="70473" y="23546"/>
                </a:cubicBezTo>
                <a:cubicBezTo>
                  <a:pt x="70689" y="23064"/>
                  <a:pt x="70917" y="22568"/>
                  <a:pt x="71154" y="22056"/>
                </a:cubicBezTo>
                <a:cubicBezTo>
                  <a:pt x="72585" y="23451"/>
                  <a:pt x="73675" y="24375"/>
                  <a:pt x="74047" y="24683"/>
                </a:cubicBezTo>
                <a:cubicBezTo>
                  <a:pt x="74019" y="30511"/>
                  <a:pt x="74932" y="35461"/>
                  <a:pt x="74932" y="35461"/>
                </a:cubicBezTo>
                <a:cubicBezTo>
                  <a:pt x="75073" y="32317"/>
                  <a:pt x="75697" y="31146"/>
                  <a:pt x="76697" y="24521"/>
                </a:cubicBezTo>
                <a:cubicBezTo>
                  <a:pt x="76896" y="23196"/>
                  <a:pt x="77006" y="21860"/>
                  <a:pt x="77026" y="20521"/>
                </a:cubicBezTo>
                <a:lnTo>
                  <a:pt x="77124" y="20600"/>
                </a:lnTo>
                <a:cubicBezTo>
                  <a:pt x="77243" y="20724"/>
                  <a:pt x="77363" y="20847"/>
                  <a:pt x="77480" y="20972"/>
                </a:cubicBezTo>
                <a:cubicBezTo>
                  <a:pt x="77397" y="20877"/>
                  <a:pt x="77314" y="20782"/>
                  <a:pt x="77231" y="20687"/>
                </a:cubicBezTo>
                <a:lnTo>
                  <a:pt x="77231" y="20687"/>
                </a:lnTo>
                <a:cubicBezTo>
                  <a:pt x="77557" y="20952"/>
                  <a:pt x="77745" y="21110"/>
                  <a:pt x="77745" y="21110"/>
                </a:cubicBezTo>
                <a:cubicBezTo>
                  <a:pt x="77745" y="21110"/>
                  <a:pt x="77488" y="20767"/>
                  <a:pt x="77030" y="20185"/>
                </a:cubicBezTo>
                <a:cubicBezTo>
                  <a:pt x="77048" y="17120"/>
                  <a:pt x="76615" y="14674"/>
                  <a:pt x="76342" y="13438"/>
                </a:cubicBezTo>
                <a:lnTo>
                  <a:pt x="76342" y="13438"/>
                </a:lnTo>
                <a:cubicBezTo>
                  <a:pt x="77244" y="14069"/>
                  <a:pt x="77904" y="14592"/>
                  <a:pt x="78401" y="15010"/>
                </a:cubicBezTo>
                <a:cubicBezTo>
                  <a:pt x="77318" y="27420"/>
                  <a:pt x="83048" y="36202"/>
                  <a:pt x="83048" y="36202"/>
                </a:cubicBezTo>
                <a:cubicBezTo>
                  <a:pt x="82422" y="35175"/>
                  <a:pt x="82400" y="31376"/>
                  <a:pt x="81655" y="25716"/>
                </a:cubicBezTo>
                <a:cubicBezTo>
                  <a:pt x="81139" y="21804"/>
                  <a:pt x="79828" y="17733"/>
                  <a:pt x="79066" y="15591"/>
                </a:cubicBezTo>
                <a:lnTo>
                  <a:pt x="79066" y="15591"/>
                </a:lnTo>
                <a:cubicBezTo>
                  <a:pt x="79596" y="16067"/>
                  <a:pt x="79828" y="16298"/>
                  <a:pt x="80042" y="16298"/>
                </a:cubicBezTo>
                <a:cubicBezTo>
                  <a:pt x="80047" y="16298"/>
                  <a:pt x="80052" y="16298"/>
                  <a:pt x="80057" y="16298"/>
                </a:cubicBezTo>
                <a:cubicBezTo>
                  <a:pt x="80057" y="16298"/>
                  <a:pt x="79869" y="15754"/>
                  <a:pt x="79267" y="14837"/>
                </a:cubicBezTo>
                <a:lnTo>
                  <a:pt x="79267" y="14837"/>
                </a:lnTo>
                <a:cubicBezTo>
                  <a:pt x="79912" y="15197"/>
                  <a:pt x="80561" y="15549"/>
                  <a:pt x="81215" y="15894"/>
                </a:cubicBezTo>
                <a:cubicBezTo>
                  <a:pt x="81332" y="21758"/>
                  <a:pt x="86762" y="28777"/>
                  <a:pt x="88011" y="30212"/>
                </a:cubicBezTo>
                <a:cubicBezTo>
                  <a:pt x="89281" y="31670"/>
                  <a:pt x="91942" y="32036"/>
                  <a:pt x="91942" y="32036"/>
                </a:cubicBezTo>
                <a:cubicBezTo>
                  <a:pt x="91942" y="32036"/>
                  <a:pt x="89819" y="31445"/>
                  <a:pt x="88723" y="30043"/>
                </a:cubicBezTo>
                <a:cubicBezTo>
                  <a:pt x="88665" y="29968"/>
                  <a:pt x="88608" y="29891"/>
                  <a:pt x="88556" y="29811"/>
                </a:cubicBezTo>
                <a:cubicBezTo>
                  <a:pt x="87965" y="28908"/>
                  <a:pt x="83136" y="18456"/>
                  <a:pt x="81598" y="16096"/>
                </a:cubicBezTo>
                <a:lnTo>
                  <a:pt x="81598" y="16096"/>
                </a:lnTo>
                <a:cubicBezTo>
                  <a:pt x="82410" y="16520"/>
                  <a:pt x="83228" y="16929"/>
                  <a:pt x="84053" y="17325"/>
                </a:cubicBezTo>
                <a:cubicBezTo>
                  <a:pt x="87173" y="28602"/>
                  <a:pt x="91357" y="31313"/>
                  <a:pt x="92698" y="31910"/>
                </a:cubicBezTo>
                <a:cubicBezTo>
                  <a:pt x="92974" y="32033"/>
                  <a:pt x="93130" y="32066"/>
                  <a:pt x="93130" y="32066"/>
                </a:cubicBezTo>
                <a:cubicBezTo>
                  <a:pt x="89690" y="25266"/>
                  <a:pt x="85322" y="18973"/>
                  <a:pt x="84240" y="17446"/>
                </a:cubicBezTo>
                <a:cubicBezTo>
                  <a:pt x="84234" y="17432"/>
                  <a:pt x="84226" y="17419"/>
                  <a:pt x="84220" y="17406"/>
                </a:cubicBezTo>
                <a:lnTo>
                  <a:pt x="84220" y="17406"/>
                </a:lnTo>
                <a:cubicBezTo>
                  <a:pt x="84352" y="17469"/>
                  <a:pt x="84481" y="17534"/>
                  <a:pt x="84613" y="17596"/>
                </a:cubicBezTo>
                <a:cubicBezTo>
                  <a:pt x="85733" y="18116"/>
                  <a:pt x="86864" y="18613"/>
                  <a:pt x="88003" y="19088"/>
                </a:cubicBezTo>
                <a:cubicBezTo>
                  <a:pt x="88609" y="22271"/>
                  <a:pt x="90006" y="24306"/>
                  <a:pt x="91445" y="25602"/>
                </a:cubicBezTo>
                <a:cubicBezTo>
                  <a:pt x="91548" y="26563"/>
                  <a:pt x="91746" y="27533"/>
                  <a:pt x="91378" y="28442"/>
                </a:cubicBezTo>
                <a:cubicBezTo>
                  <a:pt x="91904" y="27772"/>
                  <a:pt x="92605" y="27318"/>
                  <a:pt x="93382" y="26960"/>
                </a:cubicBezTo>
                <a:cubicBezTo>
                  <a:pt x="94129" y="27356"/>
                  <a:pt x="94779" y="27574"/>
                  <a:pt x="95194" y="27687"/>
                </a:cubicBezTo>
                <a:cubicBezTo>
                  <a:pt x="95216" y="27704"/>
                  <a:pt x="95239" y="27722"/>
                  <a:pt x="95262" y="27739"/>
                </a:cubicBezTo>
                <a:cubicBezTo>
                  <a:pt x="95243" y="27723"/>
                  <a:pt x="95225" y="27707"/>
                  <a:pt x="95207" y="27691"/>
                </a:cubicBezTo>
                <a:lnTo>
                  <a:pt x="95207" y="27691"/>
                </a:lnTo>
                <a:cubicBezTo>
                  <a:pt x="95501" y="27771"/>
                  <a:pt x="95675" y="27797"/>
                  <a:pt x="95675" y="27797"/>
                </a:cubicBezTo>
                <a:cubicBezTo>
                  <a:pt x="95267" y="27453"/>
                  <a:pt x="94822" y="27032"/>
                  <a:pt x="94359" y="26563"/>
                </a:cubicBezTo>
                <a:cubicBezTo>
                  <a:pt x="95290" y="26223"/>
                  <a:pt x="96267" y="25941"/>
                  <a:pt x="97154" y="25544"/>
                </a:cubicBezTo>
                <a:cubicBezTo>
                  <a:pt x="97914" y="25815"/>
                  <a:pt x="98543" y="25910"/>
                  <a:pt x="99034" y="25910"/>
                </a:cubicBezTo>
                <a:cubicBezTo>
                  <a:pt x="99885" y="25910"/>
                  <a:pt x="100322" y="25624"/>
                  <a:pt x="100306" y="25481"/>
                </a:cubicBezTo>
                <a:cubicBezTo>
                  <a:pt x="100294" y="25382"/>
                  <a:pt x="99702" y="25011"/>
                  <a:pt x="98805" y="24504"/>
                </a:cubicBezTo>
                <a:cubicBezTo>
                  <a:pt x="98954" y="24367"/>
                  <a:pt x="99094" y="24220"/>
                  <a:pt x="99221" y="24064"/>
                </a:cubicBezTo>
                <a:cubicBezTo>
                  <a:pt x="99779" y="23378"/>
                  <a:pt x="100088" y="22528"/>
                  <a:pt x="100587" y="21800"/>
                </a:cubicBezTo>
                <a:cubicBezTo>
                  <a:pt x="100990" y="21212"/>
                  <a:pt x="101509" y="20714"/>
                  <a:pt x="102043" y="20230"/>
                </a:cubicBezTo>
                <a:lnTo>
                  <a:pt x="102043" y="20230"/>
                </a:lnTo>
                <a:cubicBezTo>
                  <a:pt x="102043" y="20240"/>
                  <a:pt x="102042" y="20250"/>
                  <a:pt x="102041" y="20259"/>
                </a:cubicBezTo>
                <a:lnTo>
                  <a:pt x="99204" y="24593"/>
                </a:lnTo>
                <a:cubicBezTo>
                  <a:pt x="99204" y="24593"/>
                  <a:pt x="100051" y="23629"/>
                  <a:pt x="101569" y="22030"/>
                </a:cubicBezTo>
                <a:lnTo>
                  <a:pt x="101569" y="22030"/>
                </a:lnTo>
                <a:cubicBezTo>
                  <a:pt x="101433" y="22467"/>
                  <a:pt x="101324" y="22906"/>
                  <a:pt x="101342" y="23358"/>
                </a:cubicBezTo>
                <a:cubicBezTo>
                  <a:pt x="101406" y="25024"/>
                  <a:pt x="103023" y="26199"/>
                  <a:pt x="103067" y="27866"/>
                </a:cubicBezTo>
                <a:cubicBezTo>
                  <a:pt x="103828" y="24941"/>
                  <a:pt x="107695" y="23632"/>
                  <a:pt x="108507" y="20720"/>
                </a:cubicBezTo>
                <a:cubicBezTo>
                  <a:pt x="108744" y="19868"/>
                  <a:pt x="108687" y="18966"/>
                  <a:pt x="108854" y="18099"/>
                </a:cubicBezTo>
                <a:cubicBezTo>
                  <a:pt x="109195" y="16328"/>
                  <a:pt x="110446" y="14792"/>
                  <a:pt x="110613" y="12997"/>
                </a:cubicBezTo>
                <a:cubicBezTo>
                  <a:pt x="110619" y="12928"/>
                  <a:pt x="110620" y="12859"/>
                  <a:pt x="110623" y="12789"/>
                </a:cubicBezTo>
                <a:cubicBezTo>
                  <a:pt x="110849" y="12513"/>
                  <a:pt x="111066" y="12240"/>
                  <a:pt x="111274" y="11968"/>
                </a:cubicBezTo>
                <a:cubicBezTo>
                  <a:pt x="112143" y="11768"/>
                  <a:pt x="113052" y="11726"/>
                  <a:pt x="113962" y="11676"/>
                </a:cubicBezTo>
                <a:lnTo>
                  <a:pt x="113962" y="11676"/>
                </a:lnTo>
                <a:cubicBezTo>
                  <a:pt x="108298" y="20217"/>
                  <a:pt x="105901" y="32575"/>
                  <a:pt x="105901" y="32575"/>
                </a:cubicBezTo>
                <a:cubicBezTo>
                  <a:pt x="107427" y="29144"/>
                  <a:pt x="108631" y="28116"/>
                  <a:pt x="112631" y="21195"/>
                </a:cubicBezTo>
                <a:cubicBezTo>
                  <a:pt x="114761" y="17511"/>
                  <a:pt x="115921" y="13913"/>
                  <a:pt x="116541" y="11353"/>
                </a:cubicBezTo>
                <a:cubicBezTo>
                  <a:pt x="116642" y="11327"/>
                  <a:pt x="116744" y="11301"/>
                  <a:pt x="116845" y="11269"/>
                </a:cubicBezTo>
                <a:cubicBezTo>
                  <a:pt x="117172" y="11168"/>
                  <a:pt x="117495" y="11037"/>
                  <a:pt x="117834" y="10991"/>
                </a:cubicBezTo>
                <a:cubicBezTo>
                  <a:pt x="117944" y="10976"/>
                  <a:pt x="118053" y="10970"/>
                  <a:pt x="118163" y="10970"/>
                </a:cubicBezTo>
                <a:cubicBezTo>
                  <a:pt x="118391" y="10970"/>
                  <a:pt x="118620" y="10996"/>
                  <a:pt x="118848" y="11023"/>
                </a:cubicBezTo>
                <a:cubicBezTo>
                  <a:pt x="112010" y="24468"/>
                  <a:pt x="114590" y="36937"/>
                  <a:pt x="114590" y="36937"/>
                </a:cubicBezTo>
                <a:cubicBezTo>
                  <a:pt x="114341" y="35526"/>
                  <a:pt x="115974" y="31296"/>
                  <a:pt x="117614" y="24685"/>
                </a:cubicBezTo>
                <a:cubicBezTo>
                  <a:pt x="118960" y="19261"/>
                  <a:pt x="119157" y="13098"/>
                  <a:pt x="119185" y="11062"/>
                </a:cubicBezTo>
                <a:cubicBezTo>
                  <a:pt x="119226" y="11066"/>
                  <a:pt x="119269" y="11071"/>
                  <a:pt x="119311" y="11075"/>
                </a:cubicBezTo>
                <a:cubicBezTo>
                  <a:pt x="119374" y="11156"/>
                  <a:pt x="119438" y="11235"/>
                  <a:pt x="119501" y="11315"/>
                </a:cubicBezTo>
                <a:cubicBezTo>
                  <a:pt x="120126" y="12082"/>
                  <a:pt x="120762" y="12840"/>
                  <a:pt x="121409" y="13586"/>
                </a:cubicBezTo>
                <a:cubicBezTo>
                  <a:pt x="118981" y="20150"/>
                  <a:pt x="121950" y="30312"/>
                  <a:pt x="122712" y="32452"/>
                </a:cubicBezTo>
                <a:cubicBezTo>
                  <a:pt x="123486" y="34624"/>
                  <a:pt x="126283" y="36190"/>
                  <a:pt x="126283" y="36190"/>
                </a:cubicBezTo>
                <a:cubicBezTo>
                  <a:pt x="126283" y="36190"/>
                  <a:pt x="124182" y="34608"/>
                  <a:pt x="123577" y="32572"/>
                </a:cubicBezTo>
                <a:cubicBezTo>
                  <a:pt x="123545" y="32464"/>
                  <a:pt x="123515" y="32354"/>
                  <a:pt x="123492" y="32243"/>
                </a:cubicBezTo>
                <a:cubicBezTo>
                  <a:pt x="123230" y="30982"/>
                  <a:pt x="122425" y="17270"/>
                  <a:pt x="121746" y="13979"/>
                </a:cubicBezTo>
                <a:lnTo>
                  <a:pt x="121746" y="13979"/>
                </a:lnTo>
                <a:cubicBezTo>
                  <a:pt x="122463" y="14803"/>
                  <a:pt x="123193" y="15614"/>
                  <a:pt x="123936" y="16414"/>
                </a:cubicBezTo>
                <a:cubicBezTo>
                  <a:pt x="122483" y="30298"/>
                  <a:pt x="125948" y="35132"/>
                  <a:pt x="127177" y="36379"/>
                </a:cubicBezTo>
                <a:cubicBezTo>
                  <a:pt x="127430" y="36636"/>
                  <a:pt x="127588" y="36741"/>
                  <a:pt x="127588" y="36741"/>
                </a:cubicBezTo>
                <a:cubicBezTo>
                  <a:pt x="126733" y="27690"/>
                  <a:pt x="124626" y="18796"/>
                  <a:pt x="124091" y="16628"/>
                </a:cubicBezTo>
                <a:cubicBezTo>
                  <a:pt x="124090" y="16611"/>
                  <a:pt x="124088" y="16594"/>
                  <a:pt x="124087" y="16576"/>
                </a:cubicBezTo>
                <a:lnTo>
                  <a:pt x="124087" y="16576"/>
                </a:lnTo>
                <a:cubicBezTo>
                  <a:pt x="124205" y="16704"/>
                  <a:pt x="124321" y="16833"/>
                  <a:pt x="124440" y="16959"/>
                </a:cubicBezTo>
                <a:cubicBezTo>
                  <a:pt x="125458" y="18025"/>
                  <a:pt x="126496" y="19070"/>
                  <a:pt x="127555" y="20093"/>
                </a:cubicBezTo>
                <a:cubicBezTo>
                  <a:pt x="126105" y="27796"/>
                  <a:pt x="130319" y="31683"/>
                  <a:pt x="131789" y="32778"/>
                </a:cubicBezTo>
                <a:cubicBezTo>
                  <a:pt x="131807" y="32808"/>
                  <a:pt x="131824" y="32837"/>
                  <a:pt x="131842" y="32866"/>
                </a:cubicBezTo>
                <a:cubicBezTo>
                  <a:pt x="131829" y="32840"/>
                  <a:pt x="131814" y="32814"/>
                  <a:pt x="131801" y="32788"/>
                </a:cubicBezTo>
                <a:lnTo>
                  <a:pt x="131801" y="32788"/>
                </a:lnTo>
                <a:cubicBezTo>
                  <a:pt x="132093" y="33005"/>
                  <a:pt x="132274" y="33110"/>
                  <a:pt x="132274" y="33110"/>
                </a:cubicBezTo>
                <a:cubicBezTo>
                  <a:pt x="130339" y="29536"/>
                  <a:pt x="128100" y="21810"/>
                  <a:pt x="127658" y="20249"/>
                </a:cubicBezTo>
                <a:cubicBezTo>
                  <a:pt x="127650" y="20220"/>
                  <a:pt x="127642" y="20194"/>
                  <a:pt x="127635" y="20170"/>
                </a:cubicBezTo>
                <a:lnTo>
                  <a:pt x="127635" y="20170"/>
                </a:lnTo>
                <a:cubicBezTo>
                  <a:pt x="128198" y="20711"/>
                  <a:pt x="128768" y="21245"/>
                  <a:pt x="129345" y="21772"/>
                </a:cubicBezTo>
                <a:cubicBezTo>
                  <a:pt x="132676" y="31138"/>
                  <a:pt x="136565" y="32721"/>
                  <a:pt x="137928" y="32721"/>
                </a:cubicBezTo>
                <a:cubicBezTo>
                  <a:pt x="138227" y="32721"/>
                  <a:pt x="138404" y="32645"/>
                  <a:pt x="138427" y="32558"/>
                </a:cubicBezTo>
                <a:cubicBezTo>
                  <a:pt x="138545" y="32113"/>
                  <a:pt x="130797" y="23373"/>
                  <a:pt x="129507" y="21921"/>
                </a:cubicBezTo>
                <a:lnTo>
                  <a:pt x="129507" y="21921"/>
                </a:lnTo>
                <a:cubicBezTo>
                  <a:pt x="129605" y="22009"/>
                  <a:pt x="129702" y="22101"/>
                  <a:pt x="129801" y="22190"/>
                </a:cubicBezTo>
                <a:lnTo>
                  <a:pt x="129857" y="22129"/>
                </a:lnTo>
                <a:cubicBezTo>
                  <a:pt x="129847" y="22119"/>
                  <a:pt x="129837" y="22108"/>
                  <a:pt x="129827" y="22098"/>
                </a:cubicBezTo>
                <a:lnTo>
                  <a:pt x="129827" y="22098"/>
                </a:lnTo>
                <a:cubicBezTo>
                  <a:pt x="131079" y="23080"/>
                  <a:pt x="134057" y="25028"/>
                  <a:pt x="138863" y="25937"/>
                </a:cubicBezTo>
                <a:cubicBezTo>
                  <a:pt x="138201" y="27524"/>
                  <a:pt x="138581" y="28430"/>
                  <a:pt x="138772" y="28430"/>
                </a:cubicBezTo>
                <a:cubicBezTo>
                  <a:pt x="138773" y="28430"/>
                  <a:pt x="138773" y="28430"/>
                  <a:pt x="138773" y="28430"/>
                </a:cubicBezTo>
                <a:cubicBezTo>
                  <a:pt x="138896" y="28428"/>
                  <a:pt x="139591" y="27457"/>
                  <a:pt x="140458" y="26167"/>
                </a:cubicBezTo>
                <a:cubicBezTo>
                  <a:pt x="140861" y="26204"/>
                  <a:pt x="141266" y="26223"/>
                  <a:pt x="141671" y="26223"/>
                </a:cubicBezTo>
                <a:cubicBezTo>
                  <a:pt x="142067" y="26223"/>
                  <a:pt x="142462" y="26204"/>
                  <a:pt x="142857" y="26165"/>
                </a:cubicBezTo>
                <a:cubicBezTo>
                  <a:pt x="143054" y="26146"/>
                  <a:pt x="143255" y="26122"/>
                  <a:pt x="143457" y="26091"/>
                </a:cubicBezTo>
                <a:cubicBezTo>
                  <a:pt x="143468" y="26588"/>
                  <a:pt x="143500" y="27109"/>
                  <a:pt x="143558" y="27657"/>
                </a:cubicBezTo>
                <a:cubicBezTo>
                  <a:pt x="143654" y="28548"/>
                  <a:pt x="143851" y="29427"/>
                  <a:pt x="144182" y="30261"/>
                </a:cubicBezTo>
                <a:cubicBezTo>
                  <a:pt x="144493" y="31045"/>
                  <a:pt x="144953" y="31899"/>
                  <a:pt x="145548" y="32180"/>
                </a:cubicBezTo>
                <a:cubicBezTo>
                  <a:pt x="145548" y="32180"/>
                  <a:pt x="145129" y="29029"/>
                  <a:pt x="144853" y="25746"/>
                </a:cubicBezTo>
                <a:cubicBezTo>
                  <a:pt x="145276" y="25587"/>
                  <a:pt x="145640" y="25377"/>
                  <a:pt x="145884" y="25099"/>
                </a:cubicBezTo>
                <a:cubicBezTo>
                  <a:pt x="145884" y="25099"/>
                  <a:pt x="145477" y="25039"/>
                  <a:pt x="144789" y="24930"/>
                </a:cubicBezTo>
                <a:cubicBezTo>
                  <a:pt x="144652" y="23114"/>
                  <a:pt x="144574" y="21334"/>
                  <a:pt x="144649" y="20101"/>
                </a:cubicBezTo>
                <a:cubicBezTo>
                  <a:pt x="145042" y="20063"/>
                  <a:pt x="145445" y="20023"/>
                  <a:pt x="145855" y="19980"/>
                </a:cubicBezTo>
                <a:cubicBezTo>
                  <a:pt x="146092" y="22237"/>
                  <a:pt x="147034" y="26136"/>
                  <a:pt x="149826" y="32748"/>
                </a:cubicBezTo>
                <a:cubicBezTo>
                  <a:pt x="149826" y="32748"/>
                  <a:pt x="149814" y="32655"/>
                  <a:pt x="149790" y="32484"/>
                </a:cubicBezTo>
                <a:cubicBezTo>
                  <a:pt x="149624" y="31323"/>
                  <a:pt x="148859" y="26388"/>
                  <a:pt x="146960" y="19861"/>
                </a:cubicBezTo>
                <a:cubicBezTo>
                  <a:pt x="147378" y="19814"/>
                  <a:pt x="147803" y="19766"/>
                  <a:pt x="148237" y="19712"/>
                </a:cubicBezTo>
                <a:cubicBezTo>
                  <a:pt x="148237" y="19712"/>
                  <a:pt x="148110" y="19694"/>
                  <a:pt x="147878" y="19662"/>
                </a:cubicBezTo>
                <a:cubicBezTo>
                  <a:pt x="147647" y="19630"/>
                  <a:pt x="147305" y="19583"/>
                  <a:pt x="146863" y="19529"/>
                </a:cubicBezTo>
                <a:cubicBezTo>
                  <a:pt x="146643" y="18780"/>
                  <a:pt x="146407" y="18013"/>
                  <a:pt x="146157" y="17227"/>
                </a:cubicBezTo>
                <a:cubicBezTo>
                  <a:pt x="146501" y="16666"/>
                  <a:pt x="146850" y="16111"/>
                  <a:pt x="147205" y="15558"/>
                </a:cubicBezTo>
                <a:cubicBezTo>
                  <a:pt x="147333" y="15358"/>
                  <a:pt x="147464" y="15161"/>
                  <a:pt x="147595" y="14962"/>
                </a:cubicBezTo>
                <a:cubicBezTo>
                  <a:pt x="148035" y="19844"/>
                  <a:pt x="150611" y="24595"/>
                  <a:pt x="152589" y="27599"/>
                </a:cubicBezTo>
                <a:cubicBezTo>
                  <a:pt x="152292" y="29019"/>
                  <a:pt x="152097" y="29961"/>
                  <a:pt x="152097" y="29961"/>
                </a:cubicBezTo>
                <a:cubicBezTo>
                  <a:pt x="152097" y="29961"/>
                  <a:pt x="152356" y="29243"/>
                  <a:pt x="152852" y="27995"/>
                </a:cubicBezTo>
                <a:cubicBezTo>
                  <a:pt x="154027" y="29739"/>
                  <a:pt x="154932" y="30797"/>
                  <a:pt x="154932" y="30797"/>
                </a:cubicBezTo>
                <a:cubicBezTo>
                  <a:pt x="154932" y="30797"/>
                  <a:pt x="154298" y="29121"/>
                  <a:pt x="153342" y="26782"/>
                </a:cubicBezTo>
                <a:cubicBezTo>
                  <a:pt x="153749" y="25790"/>
                  <a:pt x="154251" y="24600"/>
                  <a:pt x="154843" y="23259"/>
                </a:cubicBezTo>
                <a:cubicBezTo>
                  <a:pt x="156657" y="25483"/>
                  <a:pt x="158376" y="27230"/>
                  <a:pt x="159018" y="27867"/>
                </a:cubicBezTo>
                <a:lnTo>
                  <a:pt x="159032" y="27888"/>
                </a:lnTo>
                <a:cubicBezTo>
                  <a:pt x="159286" y="31537"/>
                  <a:pt x="159767" y="34136"/>
                  <a:pt x="159767" y="34136"/>
                </a:cubicBezTo>
                <a:cubicBezTo>
                  <a:pt x="159906" y="30993"/>
                  <a:pt x="160530" y="29821"/>
                  <a:pt x="161530" y="23197"/>
                </a:cubicBezTo>
                <a:cubicBezTo>
                  <a:pt x="161663" y="22322"/>
                  <a:pt x="161749" y="21471"/>
                  <a:pt x="161801" y="20650"/>
                </a:cubicBezTo>
                <a:cubicBezTo>
                  <a:pt x="162378" y="21278"/>
                  <a:pt x="162865" y="21828"/>
                  <a:pt x="163194" y="22205"/>
                </a:cubicBezTo>
                <a:cubicBezTo>
                  <a:pt x="163278" y="22330"/>
                  <a:pt x="163363" y="22454"/>
                  <a:pt x="163446" y="22580"/>
                </a:cubicBezTo>
                <a:cubicBezTo>
                  <a:pt x="163389" y="22485"/>
                  <a:pt x="163331" y="22391"/>
                  <a:pt x="163273" y="22297"/>
                </a:cubicBezTo>
                <a:lnTo>
                  <a:pt x="163273" y="22297"/>
                </a:lnTo>
                <a:cubicBezTo>
                  <a:pt x="163403" y="22445"/>
                  <a:pt x="163501" y="22559"/>
                  <a:pt x="163565" y="22635"/>
                </a:cubicBezTo>
                <a:cubicBezTo>
                  <a:pt x="164771" y="30110"/>
                  <a:pt x="167881" y="34879"/>
                  <a:pt x="167881" y="34879"/>
                </a:cubicBezTo>
                <a:cubicBezTo>
                  <a:pt x="167254" y="33853"/>
                  <a:pt x="167233" y="30052"/>
                  <a:pt x="166488" y="24392"/>
                </a:cubicBezTo>
                <a:cubicBezTo>
                  <a:pt x="166399" y="23724"/>
                  <a:pt x="166288" y="23052"/>
                  <a:pt x="166159" y="22384"/>
                </a:cubicBezTo>
                <a:lnTo>
                  <a:pt x="166159" y="22384"/>
                </a:lnTo>
                <a:cubicBezTo>
                  <a:pt x="166517" y="22653"/>
                  <a:pt x="166880" y="22911"/>
                  <a:pt x="167253" y="23158"/>
                </a:cubicBezTo>
                <a:cubicBezTo>
                  <a:pt x="167537" y="23346"/>
                  <a:pt x="167849" y="23535"/>
                  <a:pt x="168187" y="23535"/>
                </a:cubicBezTo>
                <a:cubicBezTo>
                  <a:pt x="168200" y="23535"/>
                  <a:pt x="168212" y="23535"/>
                  <a:pt x="168224" y="23534"/>
                </a:cubicBezTo>
                <a:cubicBezTo>
                  <a:pt x="168387" y="23527"/>
                  <a:pt x="168567" y="23482"/>
                  <a:pt x="168729" y="23482"/>
                </a:cubicBezTo>
                <a:cubicBezTo>
                  <a:pt x="168853" y="23482"/>
                  <a:pt x="168966" y="23509"/>
                  <a:pt x="169051" y="23601"/>
                </a:cubicBezTo>
                <a:cubicBezTo>
                  <a:pt x="169110" y="23664"/>
                  <a:pt x="169145" y="23752"/>
                  <a:pt x="169223" y="23790"/>
                </a:cubicBezTo>
                <a:cubicBezTo>
                  <a:pt x="169235" y="23795"/>
                  <a:pt x="169247" y="23800"/>
                  <a:pt x="169260" y="23802"/>
                </a:cubicBezTo>
                <a:cubicBezTo>
                  <a:pt x="170720" y="26273"/>
                  <a:pt x="172252" y="28210"/>
                  <a:pt x="172844" y="28890"/>
                </a:cubicBezTo>
                <a:cubicBezTo>
                  <a:pt x="174114" y="30347"/>
                  <a:pt x="176776" y="30712"/>
                  <a:pt x="176776" y="30712"/>
                </a:cubicBezTo>
                <a:cubicBezTo>
                  <a:pt x="176776" y="30712"/>
                  <a:pt x="174651" y="30123"/>
                  <a:pt x="173556" y="28720"/>
                </a:cubicBezTo>
                <a:cubicBezTo>
                  <a:pt x="173498" y="28645"/>
                  <a:pt x="173441" y="28568"/>
                  <a:pt x="173389" y="28488"/>
                </a:cubicBezTo>
                <a:cubicBezTo>
                  <a:pt x="173148" y="28121"/>
                  <a:pt x="172210" y="26181"/>
                  <a:pt x="171077" y="23846"/>
                </a:cubicBezTo>
                <a:lnTo>
                  <a:pt x="171077" y="23846"/>
                </a:lnTo>
                <a:cubicBezTo>
                  <a:pt x="171183" y="23887"/>
                  <a:pt x="171296" y="23908"/>
                  <a:pt x="171409" y="23908"/>
                </a:cubicBezTo>
                <a:cubicBezTo>
                  <a:pt x="171446" y="23908"/>
                  <a:pt x="171484" y="23906"/>
                  <a:pt x="171521" y="23901"/>
                </a:cubicBezTo>
                <a:cubicBezTo>
                  <a:pt x="171611" y="23890"/>
                  <a:pt x="171703" y="23866"/>
                  <a:pt x="171794" y="23848"/>
                </a:cubicBezTo>
                <a:cubicBezTo>
                  <a:pt x="174207" y="28681"/>
                  <a:pt x="176581" y="30164"/>
                  <a:pt x="177530" y="30586"/>
                </a:cubicBezTo>
                <a:cubicBezTo>
                  <a:pt x="177806" y="30709"/>
                  <a:pt x="177962" y="30743"/>
                  <a:pt x="177962" y="30743"/>
                </a:cubicBezTo>
                <a:cubicBezTo>
                  <a:pt x="176937" y="28717"/>
                  <a:pt x="175831" y="26738"/>
                  <a:pt x="174753" y="24914"/>
                </a:cubicBezTo>
                <a:cubicBezTo>
                  <a:pt x="175429" y="24794"/>
                  <a:pt x="176121" y="24761"/>
                  <a:pt x="176820" y="24761"/>
                </a:cubicBezTo>
                <a:cubicBezTo>
                  <a:pt x="176832" y="24761"/>
                  <a:pt x="176843" y="24761"/>
                  <a:pt x="176855" y="24761"/>
                </a:cubicBezTo>
                <a:cubicBezTo>
                  <a:pt x="178138" y="25747"/>
                  <a:pt x="179372" y="26186"/>
                  <a:pt x="180026" y="26364"/>
                </a:cubicBezTo>
                <a:cubicBezTo>
                  <a:pt x="180049" y="26382"/>
                  <a:pt x="180071" y="26400"/>
                  <a:pt x="180095" y="26416"/>
                </a:cubicBezTo>
                <a:cubicBezTo>
                  <a:pt x="180076" y="26401"/>
                  <a:pt x="180058" y="26384"/>
                  <a:pt x="180040" y="26367"/>
                </a:cubicBezTo>
                <a:lnTo>
                  <a:pt x="180040" y="26367"/>
                </a:lnTo>
                <a:cubicBezTo>
                  <a:pt x="180334" y="26447"/>
                  <a:pt x="180507" y="26474"/>
                  <a:pt x="180507" y="26474"/>
                </a:cubicBezTo>
                <a:cubicBezTo>
                  <a:pt x="179976" y="26026"/>
                  <a:pt x="179381" y="25446"/>
                  <a:pt x="178765" y="24800"/>
                </a:cubicBezTo>
                <a:lnTo>
                  <a:pt x="178765" y="24800"/>
                </a:lnTo>
                <a:cubicBezTo>
                  <a:pt x="178924" y="24803"/>
                  <a:pt x="179082" y="24805"/>
                  <a:pt x="179240" y="24805"/>
                </a:cubicBezTo>
                <a:cubicBezTo>
                  <a:pt x="179482" y="24805"/>
                  <a:pt x="179722" y="24801"/>
                  <a:pt x="179961" y="24792"/>
                </a:cubicBezTo>
                <a:cubicBezTo>
                  <a:pt x="180896" y="24754"/>
                  <a:pt x="181820" y="24621"/>
                  <a:pt x="182738" y="24445"/>
                </a:cubicBezTo>
                <a:cubicBezTo>
                  <a:pt x="182948" y="24496"/>
                  <a:pt x="183161" y="24534"/>
                  <a:pt x="183374" y="24559"/>
                </a:cubicBezTo>
                <a:cubicBezTo>
                  <a:pt x="179595" y="27389"/>
                  <a:pt x="177667" y="30003"/>
                  <a:pt x="177667" y="30003"/>
                </a:cubicBezTo>
                <a:cubicBezTo>
                  <a:pt x="178371" y="29104"/>
                  <a:pt x="181750" y="27824"/>
                  <a:pt x="186542" y="25282"/>
                </a:cubicBezTo>
                <a:cubicBezTo>
                  <a:pt x="187233" y="24914"/>
                  <a:pt x="187920" y="24513"/>
                  <a:pt x="188588" y="24097"/>
                </a:cubicBezTo>
                <a:lnTo>
                  <a:pt x="188588" y="24097"/>
                </a:lnTo>
                <a:cubicBezTo>
                  <a:pt x="188623" y="24783"/>
                  <a:pt x="188598" y="25460"/>
                  <a:pt x="188309" y="26095"/>
                </a:cubicBezTo>
                <a:cubicBezTo>
                  <a:pt x="188988" y="25301"/>
                  <a:pt x="189896" y="24815"/>
                  <a:pt x="190889" y="24442"/>
                </a:cubicBezTo>
                <a:lnTo>
                  <a:pt x="190889" y="24442"/>
                </a:lnTo>
                <a:cubicBezTo>
                  <a:pt x="187681" y="27367"/>
                  <a:pt x="185261" y="31306"/>
                  <a:pt x="184647" y="32435"/>
                </a:cubicBezTo>
                <a:cubicBezTo>
                  <a:pt x="183770" y="34049"/>
                  <a:pt x="184328" y="36541"/>
                  <a:pt x="184328" y="36541"/>
                </a:cubicBezTo>
                <a:cubicBezTo>
                  <a:pt x="184328" y="36541"/>
                  <a:pt x="184149" y="34454"/>
                  <a:pt x="185035" y="33012"/>
                </a:cubicBezTo>
                <a:cubicBezTo>
                  <a:pt x="185083" y="32935"/>
                  <a:pt x="185131" y="32860"/>
                  <a:pt x="185185" y="32787"/>
                </a:cubicBezTo>
                <a:cubicBezTo>
                  <a:pt x="185693" y="32097"/>
                  <a:pt x="191140" y="26574"/>
                  <a:pt x="193855" y="23513"/>
                </a:cubicBezTo>
                <a:cubicBezTo>
                  <a:pt x="194236" y="23388"/>
                  <a:pt x="194608" y="23255"/>
                  <a:pt x="194967" y="23101"/>
                </a:cubicBezTo>
                <a:lnTo>
                  <a:pt x="194967" y="23101"/>
                </a:lnTo>
                <a:cubicBezTo>
                  <a:pt x="194910" y="23611"/>
                  <a:pt x="194858" y="24120"/>
                  <a:pt x="194809" y="24631"/>
                </a:cubicBezTo>
                <a:cubicBezTo>
                  <a:pt x="185802" y="31154"/>
                  <a:pt x="184778" y="35780"/>
                  <a:pt x="184691" y="37171"/>
                </a:cubicBezTo>
                <a:cubicBezTo>
                  <a:pt x="184673" y="37459"/>
                  <a:pt x="184696" y="37608"/>
                  <a:pt x="184696" y="37608"/>
                </a:cubicBezTo>
                <a:cubicBezTo>
                  <a:pt x="189609" y="32288"/>
                  <a:pt x="193764" y="26308"/>
                  <a:pt x="194765" y="24838"/>
                </a:cubicBezTo>
                <a:cubicBezTo>
                  <a:pt x="194775" y="24827"/>
                  <a:pt x="194784" y="24817"/>
                  <a:pt x="194793" y="24807"/>
                </a:cubicBezTo>
                <a:lnTo>
                  <a:pt x="194793" y="24807"/>
                </a:lnTo>
                <a:cubicBezTo>
                  <a:pt x="194781" y="24945"/>
                  <a:pt x="194765" y="25082"/>
                  <a:pt x="194754" y="25221"/>
                </a:cubicBezTo>
                <a:cubicBezTo>
                  <a:pt x="194664" y="26391"/>
                  <a:pt x="194596" y="27562"/>
                  <a:pt x="194552" y="28735"/>
                </a:cubicBezTo>
                <a:cubicBezTo>
                  <a:pt x="189212" y="31971"/>
                  <a:pt x="189148" y="36538"/>
                  <a:pt x="189280" y="37992"/>
                </a:cubicBezTo>
                <a:cubicBezTo>
                  <a:pt x="189273" y="38019"/>
                  <a:pt x="189264" y="38044"/>
                  <a:pt x="189256" y="38071"/>
                </a:cubicBezTo>
                <a:cubicBezTo>
                  <a:pt x="189265" y="38050"/>
                  <a:pt x="189273" y="38027"/>
                  <a:pt x="189281" y="38005"/>
                </a:cubicBezTo>
                <a:cubicBezTo>
                  <a:pt x="189294" y="38157"/>
                  <a:pt x="189313" y="38307"/>
                  <a:pt x="189342" y="38456"/>
                </a:cubicBezTo>
                <a:cubicBezTo>
                  <a:pt x="190433" y="35408"/>
                  <a:pt x="193823" y="29971"/>
                  <a:pt x="194514" y="28878"/>
                </a:cubicBezTo>
                <a:lnTo>
                  <a:pt x="194549" y="28822"/>
                </a:lnTo>
                <a:lnTo>
                  <a:pt x="194549" y="28822"/>
                </a:lnTo>
                <a:cubicBezTo>
                  <a:pt x="194526" y="29444"/>
                  <a:pt x="194513" y="30065"/>
                  <a:pt x="194509" y="30688"/>
                </a:cubicBezTo>
                <a:cubicBezTo>
                  <a:pt x="190031" y="38920"/>
                  <a:pt x="192433" y="41820"/>
                  <a:pt x="192904" y="41820"/>
                </a:cubicBezTo>
                <a:cubicBezTo>
                  <a:pt x="192918" y="41820"/>
                  <a:pt x="192931" y="41817"/>
                  <a:pt x="192942" y="41812"/>
                </a:cubicBezTo>
                <a:cubicBezTo>
                  <a:pt x="193267" y="41645"/>
                  <a:pt x="194332" y="32401"/>
                  <a:pt x="194506" y="30864"/>
                </a:cubicBezTo>
                <a:lnTo>
                  <a:pt x="194506" y="30864"/>
                </a:lnTo>
                <a:cubicBezTo>
                  <a:pt x="194506" y="30969"/>
                  <a:pt x="194503" y="31075"/>
                  <a:pt x="194503" y="31181"/>
                </a:cubicBezTo>
                <a:lnTo>
                  <a:pt x="194570" y="31182"/>
                </a:lnTo>
                <a:cubicBezTo>
                  <a:pt x="194570" y="31170"/>
                  <a:pt x="194571" y="31159"/>
                  <a:pt x="194571" y="31148"/>
                </a:cubicBezTo>
                <a:cubicBezTo>
                  <a:pt x="194657" y="32443"/>
                  <a:pt x="195103" y="35351"/>
                  <a:pt x="197248" y="38792"/>
                </a:cubicBezTo>
                <a:cubicBezTo>
                  <a:pt x="197762" y="39618"/>
                  <a:pt x="198371" y="40383"/>
                  <a:pt x="199089" y="41040"/>
                </a:cubicBezTo>
                <a:cubicBezTo>
                  <a:pt x="199760" y="41655"/>
                  <a:pt x="200608" y="42267"/>
                  <a:pt x="201319" y="42267"/>
                </a:cubicBezTo>
                <a:cubicBezTo>
                  <a:pt x="201323" y="42267"/>
                  <a:pt x="201327" y="42267"/>
                  <a:pt x="201331" y="42267"/>
                </a:cubicBezTo>
                <a:cubicBezTo>
                  <a:pt x="201331" y="42267"/>
                  <a:pt x="195914" y="34062"/>
                  <a:pt x="194604" y="30557"/>
                </a:cubicBezTo>
                <a:cubicBezTo>
                  <a:pt x="194652" y="29681"/>
                  <a:pt x="194717" y="28804"/>
                  <a:pt x="194797" y="27929"/>
                </a:cubicBezTo>
                <a:cubicBezTo>
                  <a:pt x="195132" y="29313"/>
                  <a:pt x="196917" y="33028"/>
                  <a:pt x="205777" y="40799"/>
                </a:cubicBezTo>
                <a:cubicBezTo>
                  <a:pt x="205777" y="40799"/>
                  <a:pt x="205722" y="40714"/>
                  <a:pt x="205617" y="40558"/>
                </a:cubicBezTo>
                <a:cubicBezTo>
                  <a:pt x="204814" y="39364"/>
                  <a:pt x="200978" y="33823"/>
                  <a:pt x="194852" y="27377"/>
                </a:cubicBezTo>
                <a:cubicBezTo>
                  <a:pt x="194922" y="26668"/>
                  <a:pt x="194999" y="25960"/>
                  <a:pt x="195085" y="25253"/>
                </a:cubicBezTo>
                <a:cubicBezTo>
                  <a:pt x="195116" y="24997"/>
                  <a:pt x="195150" y="24743"/>
                  <a:pt x="195183" y="24488"/>
                </a:cubicBezTo>
                <a:cubicBezTo>
                  <a:pt x="199728" y="32047"/>
                  <a:pt x="209840" y="36478"/>
                  <a:pt x="209840" y="36478"/>
                </a:cubicBezTo>
                <a:cubicBezTo>
                  <a:pt x="209840" y="36478"/>
                  <a:pt x="200548" y="27672"/>
                  <a:pt x="195203" y="24332"/>
                </a:cubicBezTo>
                <a:cubicBezTo>
                  <a:pt x="195266" y="23853"/>
                  <a:pt x="195333" y="23375"/>
                  <a:pt x="195404" y="22897"/>
                </a:cubicBezTo>
                <a:cubicBezTo>
                  <a:pt x="195744" y="22727"/>
                  <a:pt x="196068" y="22535"/>
                  <a:pt x="196367" y="22308"/>
                </a:cubicBezTo>
                <a:cubicBezTo>
                  <a:pt x="199936" y="27213"/>
                  <a:pt x="210317" y="30956"/>
                  <a:pt x="212444" y="31682"/>
                </a:cubicBezTo>
                <a:cubicBezTo>
                  <a:pt x="212500" y="31714"/>
                  <a:pt x="212555" y="31746"/>
                  <a:pt x="212611" y="31778"/>
                </a:cubicBezTo>
                <a:lnTo>
                  <a:pt x="212473" y="31692"/>
                </a:lnTo>
                <a:lnTo>
                  <a:pt x="212473" y="31692"/>
                </a:lnTo>
                <a:cubicBezTo>
                  <a:pt x="212702" y="31771"/>
                  <a:pt x="212829" y="31811"/>
                  <a:pt x="212829" y="31811"/>
                </a:cubicBezTo>
                <a:cubicBezTo>
                  <a:pt x="212829" y="31811"/>
                  <a:pt x="205516" y="26024"/>
                  <a:pt x="198618" y="22303"/>
                </a:cubicBezTo>
                <a:lnTo>
                  <a:pt x="198618" y="22303"/>
                </a:lnTo>
                <a:lnTo>
                  <a:pt x="198842" y="22320"/>
                </a:lnTo>
                <a:cubicBezTo>
                  <a:pt x="199044" y="22335"/>
                  <a:pt x="199246" y="22350"/>
                  <a:pt x="199448" y="22350"/>
                </a:cubicBezTo>
                <a:cubicBezTo>
                  <a:pt x="199563" y="22350"/>
                  <a:pt x="199679" y="22345"/>
                  <a:pt x="199793" y="22332"/>
                </a:cubicBezTo>
                <a:cubicBezTo>
                  <a:pt x="200209" y="22286"/>
                  <a:pt x="200606" y="22140"/>
                  <a:pt x="201011" y="22033"/>
                </a:cubicBezTo>
                <a:cubicBezTo>
                  <a:pt x="201017" y="22031"/>
                  <a:pt x="201021" y="22030"/>
                  <a:pt x="201025" y="22029"/>
                </a:cubicBezTo>
                <a:cubicBezTo>
                  <a:pt x="206483" y="26370"/>
                  <a:pt x="212265" y="28784"/>
                  <a:pt x="212265" y="28784"/>
                </a:cubicBezTo>
                <a:cubicBezTo>
                  <a:pt x="212265" y="28784"/>
                  <a:pt x="212139" y="28693"/>
                  <a:pt x="211909" y="28518"/>
                </a:cubicBezTo>
                <a:cubicBezTo>
                  <a:pt x="211859" y="28480"/>
                  <a:pt x="211810" y="28442"/>
                  <a:pt x="211759" y="28403"/>
                </a:cubicBezTo>
                <a:cubicBezTo>
                  <a:pt x="210839" y="27692"/>
                  <a:pt x="208775" y="26020"/>
                  <a:pt x="206508" y="23665"/>
                </a:cubicBezTo>
                <a:cubicBezTo>
                  <a:pt x="205731" y="22858"/>
                  <a:pt x="204796" y="22076"/>
                  <a:pt x="203805" y="21350"/>
                </a:cubicBezTo>
                <a:lnTo>
                  <a:pt x="203804" y="20186"/>
                </a:lnTo>
                <a:lnTo>
                  <a:pt x="203804" y="20186"/>
                </a:lnTo>
                <a:cubicBezTo>
                  <a:pt x="205055" y="20856"/>
                  <a:pt x="206257" y="21407"/>
                  <a:pt x="207203" y="21696"/>
                </a:cubicBezTo>
                <a:cubicBezTo>
                  <a:pt x="209733" y="22468"/>
                  <a:pt x="212561" y="23633"/>
                  <a:pt x="213844" y="24179"/>
                </a:cubicBezTo>
                <a:cubicBezTo>
                  <a:pt x="213985" y="24262"/>
                  <a:pt x="214127" y="24342"/>
                  <a:pt x="214268" y="24424"/>
                </a:cubicBezTo>
                <a:cubicBezTo>
                  <a:pt x="214167" y="24359"/>
                  <a:pt x="214065" y="24295"/>
                  <a:pt x="213965" y="24230"/>
                </a:cubicBezTo>
                <a:lnTo>
                  <a:pt x="213965" y="24230"/>
                </a:lnTo>
                <a:cubicBezTo>
                  <a:pt x="214331" y="24387"/>
                  <a:pt x="214544" y="24481"/>
                  <a:pt x="214544" y="24481"/>
                </a:cubicBezTo>
                <a:cubicBezTo>
                  <a:pt x="214544" y="24481"/>
                  <a:pt x="209266" y="20491"/>
                  <a:pt x="203800" y="17663"/>
                </a:cubicBezTo>
                <a:lnTo>
                  <a:pt x="203798" y="15751"/>
                </a:lnTo>
                <a:lnTo>
                  <a:pt x="203798" y="15751"/>
                </a:lnTo>
                <a:cubicBezTo>
                  <a:pt x="204637" y="16016"/>
                  <a:pt x="205574" y="16277"/>
                  <a:pt x="206619" y="16528"/>
                </a:cubicBezTo>
                <a:cubicBezTo>
                  <a:pt x="213351" y="18143"/>
                  <a:pt x="214708" y="19493"/>
                  <a:pt x="215288" y="19493"/>
                </a:cubicBezTo>
                <a:cubicBezTo>
                  <a:pt x="215325" y="19493"/>
                  <a:pt x="215358" y="19488"/>
                  <a:pt x="215389" y="19477"/>
                </a:cubicBezTo>
                <a:cubicBezTo>
                  <a:pt x="215389" y="19477"/>
                  <a:pt x="213400" y="16642"/>
                  <a:pt x="206777" y="14385"/>
                </a:cubicBezTo>
                <a:cubicBezTo>
                  <a:pt x="205679" y="14011"/>
                  <a:pt x="204687" y="13712"/>
                  <a:pt x="203794" y="13473"/>
                </a:cubicBezTo>
                <a:lnTo>
                  <a:pt x="203775" y="1"/>
                </a:ln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87" name="Google Shape;87;p14"/>
          <p:cNvSpPr txBox="1">
            <a:spLocks noGrp="1"/>
          </p:cNvSpPr>
          <p:nvPr>
            <p:ph type="title"/>
          </p:nvPr>
        </p:nvSpPr>
        <p:spPr>
          <a:xfrm>
            <a:off x="1129834" y="830570"/>
            <a:ext cx="6620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91" name="Google Shape;91;p14"/>
          <p:cNvSpPr txBox="1">
            <a:spLocks noGrp="1"/>
          </p:cNvSpPr>
          <p:nvPr>
            <p:ph type="title" idx="2"/>
          </p:nvPr>
        </p:nvSpPr>
        <p:spPr>
          <a:xfrm>
            <a:off x="1519098" y="3433002"/>
            <a:ext cx="1794001" cy="713600"/>
          </a:xfrm>
          <a:prstGeom prst="rect">
            <a:avLst/>
          </a:prstGeom>
        </p:spPr>
        <p:txBody>
          <a:bodyPr spcFirstLastPara="1">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92" name="Google Shape;92;p14"/>
          <p:cNvSpPr txBox="1">
            <a:spLocks noGrp="1"/>
          </p:cNvSpPr>
          <p:nvPr>
            <p:ph type="subTitle" idx="1"/>
          </p:nvPr>
        </p:nvSpPr>
        <p:spPr>
          <a:xfrm>
            <a:off x="1269101" y="4060202"/>
            <a:ext cx="2294000"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93" name="Google Shape;93;p14"/>
          <p:cNvSpPr txBox="1">
            <a:spLocks noGrp="1"/>
          </p:cNvSpPr>
          <p:nvPr>
            <p:ph type="title" idx="3"/>
          </p:nvPr>
        </p:nvSpPr>
        <p:spPr>
          <a:xfrm>
            <a:off x="3972366" y="3433002"/>
            <a:ext cx="1794001" cy="713600"/>
          </a:xfrm>
          <a:prstGeom prst="rect">
            <a:avLst/>
          </a:prstGeom>
        </p:spPr>
        <p:txBody>
          <a:bodyPr spcFirstLastPara="1">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94" name="Google Shape;94;p14"/>
          <p:cNvSpPr txBox="1">
            <a:spLocks noGrp="1"/>
          </p:cNvSpPr>
          <p:nvPr>
            <p:ph type="subTitle" idx="4"/>
          </p:nvPr>
        </p:nvSpPr>
        <p:spPr>
          <a:xfrm>
            <a:off x="3722368" y="4060202"/>
            <a:ext cx="2294000"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95" name="Google Shape;95;p14"/>
          <p:cNvSpPr txBox="1">
            <a:spLocks noGrp="1"/>
          </p:cNvSpPr>
          <p:nvPr>
            <p:ph type="title" idx="5"/>
          </p:nvPr>
        </p:nvSpPr>
        <p:spPr>
          <a:xfrm>
            <a:off x="6425633" y="3433002"/>
            <a:ext cx="1794001" cy="713600"/>
          </a:xfrm>
          <a:prstGeom prst="rect">
            <a:avLst/>
          </a:prstGeom>
        </p:spPr>
        <p:txBody>
          <a:bodyPr spcFirstLastPara="1">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96" name="Google Shape;96;p14"/>
          <p:cNvSpPr txBox="1">
            <a:spLocks noGrp="1"/>
          </p:cNvSpPr>
          <p:nvPr>
            <p:ph type="subTitle" idx="6"/>
          </p:nvPr>
        </p:nvSpPr>
        <p:spPr>
          <a:xfrm>
            <a:off x="6175636" y="4060202"/>
            <a:ext cx="2294000"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97" name="Google Shape;97;p14"/>
          <p:cNvSpPr txBox="1">
            <a:spLocks noGrp="1"/>
          </p:cNvSpPr>
          <p:nvPr>
            <p:ph type="title" idx="7"/>
          </p:nvPr>
        </p:nvSpPr>
        <p:spPr>
          <a:xfrm>
            <a:off x="8816302" y="3433002"/>
            <a:ext cx="1919199" cy="713600"/>
          </a:xfrm>
          <a:prstGeom prst="rect">
            <a:avLst/>
          </a:prstGeom>
        </p:spPr>
        <p:txBody>
          <a:bodyPr spcFirstLastPara="1">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98" name="Google Shape;98;p14"/>
          <p:cNvSpPr txBox="1">
            <a:spLocks noGrp="1"/>
          </p:cNvSpPr>
          <p:nvPr>
            <p:ph type="subTitle" idx="8"/>
          </p:nvPr>
        </p:nvSpPr>
        <p:spPr>
          <a:xfrm>
            <a:off x="8628906" y="4060202"/>
            <a:ext cx="2294000"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99" name="Google Shape;99;p14"/>
          <p:cNvSpPr txBox="1">
            <a:spLocks noGrp="1"/>
          </p:cNvSpPr>
          <p:nvPr>
            <p:ph type="title" idx="9"/>
          </p:nvPr>
        </p:nvSpPr>
        <p:spPr>
          <a:xfrm>
            <a:off x="1668300" y="2550220"/>
            <a:ext cx="1495600" cy="915200"/>
          </a:xfrm>
          <a:prstGeom prst="rect">
            <a:avLst/>
          </a:prstGeom>
        </p:spPr>
        <p:txBody>
          <a:bodyPr spcFirstLastPara="1" anchor="b">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100" name="Google Shape;100;p14"/>
          <p:cNvSpPr txBox="1">
            <a:spLocks noGrp="1"/>
          </p:cNvSpPr>
          <p:nvPr>
            <p:ph type="title" idx="13"/>
          </p:nvPr>
        </p:nvSpPr>
        <p:spPr>
          <a:xfrm>
            <a:off x="4121566" y="2550220"/>
            <a:ext cx="1495600" cy="915200"/>
          </a:xfrm>
          <a:prstGeom prst="rect">
            <a:avLst/>
          </a:prstGeom>
        </p:spPr>
        <p:txBody>
          <a:bodyPr spcFirstLastPara="1" anchor="b">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101" name="Google Shape;101;p14"/>
          <p:cNvSpPr txBox="1">
            <a:spLocks noGrp="1"/>
          </p:cNvSpPr>
          <p:nvPr>
            <p:ph type="title" idx="14"/>
          </p:nvPr>
        </p:nvSpPr>
        <p:spPr>
          <a:xfrm>
            <a:off x="6571872" y="2550220"/>
            <a:ext cx="1495600" cy="915200"/>
          </a:xfrm>
          <a:prstGeom prst="rect">
            <a:avLst/>
          </a:prstGeom>
        </p:spPr>
        <p:txBody>
          <a:bodyPr spcFirstLastPara="1" anchor="b">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102" name="Google Shape;102;p14"/>
          <p:cNvSpPr txBox="1">
            <a:spLocks noGrp="1"/>
          </p:cNvSpPr>
          <p:nvPr>
            <p:ph type="title" idx="15"/>
          </p:nvPr>
        </p:nvSpPr>
        <p:spPr>
          <a:xfrm>
            <a:off x="9028101" y="2550220"/>
            <a:ext cx="1495600" cy="915200"/>
          </a:xfrm>
          <a:prstGeom prst="rect">
            <a:avLst/>
          </a:prstGeom>
        </p:spPr>
        <p:txBody>
          <a:bodyPr spcFirstLastPara="1" anchor="b">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Tree>
    <p:extLst>
      <p:ext uri="{BB962C8B-B14F-4D97-AF65-F5344CB8AC3E}">
        <p14:creationId xmlns:p14="http://schemas.microsoft.com/office/powerpoint/2010/main" val="293894572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04"/>
        <p:cNvGrpSpPr/>
        <p:nvPr/>
      </p:nvGrpSpPr>
      <p:grpSpPr>
        <a:xfrm>
          <a:off x="0" y="0"/>
          <a:ext cx="0" cy="0"/>
          <a:chOff x="0" y="0"/>
          <a:chExt cx="0" cy="0"/>
        </a:xfrm>
      </p:grpSpPr>
      <p:sp>
        <p:nvSpPr>
          <p:cNvPr id="4" name="Google Shape;107;p15">
            <a:extLst>
              <a:ext uri="{FF2B5EF4-FFF2-40B4-BE49-F238E27FC236}">
                <a16:creationId xmlns:a16="http://schemas.microsoft.com/office/drawing/2014/main" id="{12C0DD88-CC39-4CDA-AD5D-20FB706E2DB7}"/>
              </a:ext>
            </a:extLst>
          </p:cNvPr>
          <p:cNvSpPr/>
          <p:nvPr/>
        </p:nvSpPr>
        <p:spPr>
          <a:xfrm rot="18632530">
            <a:off x="-1682929" y="4325373"/>
            <a:ext cx="3184617" cy="1688187"/>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5" name="Google Shape;108;p15">
            <a:extLst>
              <a:ext uri="{FF2B5EF4-FFF2-40B4-BE49-F238E27FC236}">
                <a16:creationId xmlns:a16="http://schemas.microsoft.com/office/drawing/2014/main" id="{56CC3C0D-F346-4FF6-BE62-71094A5E1199}"/>
              </a:ext>
            </a:extLst>
          </p:cNvPr>
          <p:cNvSpPr/>
          <p:nvPr/>
        </p:nvSpPr>
        <p:spPr>
          <a:xfrm rot="17891126">
            <a:off x="-497197" y="5158826"/>
            <a:ext cx="2087948" cy="1814444"/>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rgbClr val="559972"/>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109;p15">
            <a:extLst>
              <a:ext uri="{FF2B5EF4-FFF2-40B4-BE49-F238E27FC236}">
                <a16:creationId xmlns:a16="http://schemas.microsoft.com/office/drawing/2014/main" id="{55B17504-E547-4E50-A5A7-03D1A7A8FDF2}"/>
              </a:ext>
            </a:extLst>
          </p:cNvPr>
          <p:cNvSpPr/>
          <p:nvPr/>
        </p:nvSpPr>
        <p:spPr>
          <a:xfrm rot="20713967">
            <a:off x="407283" y="5859084"/>
            <a:ext cx="2168779" cy="1150128"/>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rgbClr val="447762"/>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110;p15">
            <a:extLst>
              <a:ext uri="{FF2B5EF4-FFF2-40B4-BE49-F238E27FC236}">
                <a16:creationId xmlns:a16="http://schemas.microsoft.com/office/drawing/2014/main" id="{2FD30920-BB2A-4EC6-B46B-D0B275E6C545}"/>
              </a:ext>
            </a:extLst>
          </p:cNvPr>
          <p:cNvSpPr/>
          <p:nvPr/>
        </p:nvSpPr>
        <p:spPr>
          <a:xfrm rot="10987342">
            <a:off x="8972432" y="-1096669"/>
            <a:ext cx="4502508" cy="4388204"/>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105" name="Google Shape;105;p15"/>
          <p:cNvSpPr txBox="1">
            <a:spLocks noGrp="1"/>
          </p:cNvSpPr>
          <p:nvPr>
            <p:ph type="title"/>
          </p:nvPr>
        </p:nvSpPr>
        <p:spPr>
          <a:xfrm>
            <a:off x="3336000" y="4301667"/>
            <a:ext cx="5520000" cy="929200"/>
          </a:xfrm>
          <a:prstGeom prst="rect">
            <a:avLst/>
          </a:prstGeom>
        </p:spPr>
        <p:txBody>
          <a:bodyPr spcFirstLastPara="1" anchor="b">
            <a:noAutofit/>
          </a:bodyPr>
          <a:lstStyle>
            <a:lvl1pPr lvl="0" algn="ctr" rtl="0">
              <a:spcBef>
                <a:spcPts val="0"/>
              </a:spcBef>
              <a:spcAft>
                <a:spcPts val="0"/>
              </a:spcAft>
              <a:buSzPts val="1800"/>
              <a:buNone/>
              <a:defRPr sz="2399" b="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r>
              <a:rPr lang="en-US"/>
              <a:t>Click to edit Master title style</a:t>
            </a:r>
            <a:endParaRPr/>
          </a:p>
        </p:txBody>
      </p:sp>
      <p:sp>
        <p:nvSpPr>
          <p:cNvPr id="106" name="Google Shape;106;p15"/>
          <p:cNvSpPr txBox="1">
            <a:spLocks noGrp="1"/>
          </p:cNvSpPr>
          <p:nvPr>
            <p:ph type="subTitle" idx="1"/>
          </p:nvPr>
        </p:nvSpPr>
        <p:spPr>
          <a:xfrm>
            <a:off x="2926800" y="1938403"/>
            <a:ext cx="6338400" cy="2291200"/>
          </a:xfrm>
          <a:prstGeom prst="rect">
            <a:avLst/>
          </a:prstGeom>
        </p:spPr>
        <p:txBody>
          <a:bodyPr spcFirstLastPara="1">
            <a:noAutofit/>
          </a:bodyPr>
          <a:lstStyle>
            <a:lvl1pPr lvl="0" algn="ctr" rtl="0">
              <a:lnSpc>
                <a:spcPct val="100000"/>
              </a:lnSpc>
              <a:spcBef>
                <a:spcPts val="0"/>
              </a:spcBef>
              <a:spcAft>
                <a:spcPts val="0"/>
              </a:spcAft>
              <a:buSzPts val="2400"/>
              <a:buNone/>
              <a:defRPr sz="3200" b="1"/>
            </a:lvl1pPr>
            <a:lvl2pPr lvl="1" algn="ctr" rtl="0">
              <a:lnSpc>
                <a:spcPct val="100000"/>
              </a:lnSpc>
              <a:spcBef>
                <a:spcPts val="0"/>
              </a:spcBef>
              <a:spcAft>
                <a:spcPts val="0"/>
              </a:spcAft>
              <a:buSzPts val="2400"/>
              <a:buNone/>
              <a:defRPr sz="3200" b="1"/>
            </a:lvl2pPr>
            <a:lvl3pPr lvl="2" algn="ctr" rtl="0">
              <a:lnSpc>
                <a:spcPct val="100000"/>
              </a:lnSpc>
              <a:spcBef>
                <a:spcPts val="0"/>
              </a:spcBef>
              <a:spcAft>
                <a:spcPts val="0"/>
              </a:spcAft>
              <a:buSzPts val="2400"/>
              <a:buNone/>
              <a:defRPr sz="3200" b="1"/>
            </a:lvl3pPr>
            <a:lvl4pPr lvl="3" algn="ctr" rtl="0">
              <a:lnSpc>
                <a:spcPct val="100000"/>
              </a:lnSpc>
              <a:spcBef>
                <a:spcPts val="0"/>
              </a:spcBef>
              <a:spcAft>
                <a:spcPts val="0"/>
              </a:spcAft>
              <a:buSzPts val="2400"/>
              <a:buNone/>
              <a:defRPr sz="3200" b="1"/>
            </a:lvl4pPr>
            <a:lvl5pPr lvl="4" algn="ctr" rtl="0">
              <a:lnSpc>
                <a:spcPct val="100000"/>
              </a:lnSpc>
              <a:spcBef>
                <a:spcPts val="0"/>
              </a:spcBef>
              <a:spcAft>
                <a:spcPts val="0"/>
              </a:spcAft>
              <a:buSzPts val="2400"/>
              <a:buNone/>
              <a:defRPr sz="3200" b="1"/>
            </a:lvl5pPr>
            <a:lvl6pPr lvl="5" algn="ctr" rtl="0">
              <a:lnSpc>
                <a:spcPct val="100000"/>
              </a:lnSpc>
              <a:spcBef>
                <a:spcPts val="0"/>
              </a:spcBef>
              <a:spcAft>
                <a:spcPts val="0"/>
              </a:spcAft>
              <a:buSzPts val="2400"/>
              <a:buNone/>
              <a:defRPr sz="3200" b="1"/>
            </a:lvl6pPr>
            <a:lvl7pPr lvl="6" algn="ctr" rtl="0">
              <a:lnSpc>
                <a:spcPct val="100000"/>
              </a:lnSpc>
              <a:spcBef>
                <a:spcPts val="0"/>
              </a:spcBef>
              <a:spcAft>
                <a:spcPts val="0"/>
              </a:spcAft>
              <a:buSzPts val="2400"/>
              <a:buNone/>
              <a:defRPr sz="3200" b="1"/>
            </a:lvl7pPr>
            <a:lvl8pPr lvl="7" algn="ctr" rtl="0">
              <a:lnSpc>
                <a:spcPct val="100000"/>
              </a:lnSpc>
              <a:spcBef>
                <a:spcPts val="0"/>
              </a:spcBef>
              <a:spcAft>
                <a:spcPts val="0"/>
              </a:spcAft>
              <a:buSzPts val="2400"/>
              <a:buNone/>
              <a:defRPr sz="3200" b="1"/>
            </a:lvl8pPr>
            <a:lvl9pPr lvl="8" algn="ctr" rtl="0">
              <a:lnSpc>
                <a:spcPct val="100000"/>
              </a:lnSpc>
              <a:spcBef>
                <a:spcPts val="0"/>
              </a:spcBef>
              <a:spcAft>
                <a:spcPts val="0"/>
              </a:spcAft>
              <a:buSzPts val="2400"/>
              <a:buNone/>
              <a:defRPr sz="3200" b="1"/>
            </a:lvl9pPr>
          </a:lstStyle>
          <a:p>
            <a:r>
              <a:rPr lang="en-US"/>
              <a:t>Click to edit Master subtitle style</a:t>
            </a:r>
            <a:endParaRPr/>
          </a:p>
        </p:txBody>
      </p:sp>
    </p:spTree>
    <p:extLst>
      <p:ext uri="{BB962C8B-B14F-4D97-AF65-F5344CB8AC3E}">
        <p14:creationId xmlns:p14="http://schemas.microsoft.com/office/powerpoint/2010/main" val="249487534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11"/>
        <p:cNvGrpSpPr/>
        <p:nvPr/>
      </p:nvGrpSpPr>
      <p:grpSpPr>
        <a:xfrm>
          <a:off x="0" y="0"/>
          <a:ext cx="0" cy="0"/>
          <a:chOff x="0" y="0"/>
          <a:chExt cx="0" cy="0"/>
        </a:xfrm>
      </p:grpSpPr>
    </p:spTree>
    <p:extLst>
      <p:ext uri="{BB962C8B-B14F-4D97-AF65-F5344CB8AC3E}">
        <p14:creationId xmlns:p14="http://schemas.microsoft.com/office/powerpoint/2010/main" val="1323566685"/>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matchingName="Title + Two Columns">
  <p:cSld name="Title + Two Columns">
    <p:spTree>
      <p:nvGrpSpPr>
        <p:cNvPr id="1" name="Shape 112"/>
        <p:cNvGrpSpPr/>
        <p:nvPr/>
      </p:nvGrpSpPr>
      <p:grpSpPr>
        <a:xfrm>
          <a:off x="0" y="0"/>
          <a:ext cx="0" cy="0"/>
          <a:chOff x="0" y="0"/>
          <a:chExt cx="0" cy="0"/>
        </a:xfrm>
      </p:grpSpPr>
      <p:sp>
        <p:nvSpPr>
          <p:cNvPr id="7" name="Google Shape;118;p17">
            <a:extLst>
              <a:ext uri="{FF2B5EF4-FFF2-40B4-BE49-F238E27FC236}">
                <a16:creationId xmlns:a16="http://schemas.microsoft.com/office/drawing/2014/main" id="{E180ABB5-E0CF-4496-BF39-45512B089250}"/>
              </a:ext>
            </a:extLst>
          </p:cNvPr>
          <p:cNvSpPr/>
          <p:nvPr/>
        </p:nvSpPr>
        <p:spPr>
          <a:xfrm rot="5400000">
            <a:off x="7553338" y="2636837"/>
            <a:ext cx="8079915" cy="1584329"/>
          </a:xfrm>
          <a:custGeom>
            <a:avLst/>
            <a:gdLst/>
            <a:ahLst/>
            <a:cxnLst/>
            <a:rect l="l" t="t" r="r" b="b"/>
            <a:pathLst>
              <a:path w="215390" h="42268" extrusionOk="0">
                <a:moveTo>
                  <a:pt x="147821" y="9899"/>
                </a:moveTo>
                <a:cubicBezTo>
                  <a:pt x="148114" y="9899"/>
                  <a:pt x="148405" y="9902"/>
                  <a:pt x="148680" y="9995"/>
                </a:cubicBezTo>
                <a:cubicBezTo>
                  <a:pt x="148715" y="10007"/>
                  <a:pt x="148748" y="10023"/>
                  <a:pt x="148783" y="10038"/>
                </a:cubicBezTo>
                <a:cubicBezTo>
                  <a:pt x="148441" y="9986"/>
                  <a:pt x="148100" y="9939"/>
                  <a:pt x="147763" y="9899"/>
                </a:cubicBezTo>
                <a:cubicBezTo>
                  <a:pt x="147782" y="9899"/>
                  <a:pt x="147802" y="9899"/>
                  <a:pt x="147821" y="9899"/>
                </a:cubicBezTo>
                <a:close/>
                <a:moveTo>
                  <a:pt x="142114" y="8980"/>
                </a:moveTo>
                <a:cubicBezTo>
                  <a:pt x="142749" y="8980"/>
                  <a:pt x="143433" y="9249"/>
                  <a:pt x="144077" y="9388"/>
                </a:cubicBezTo>
                <a:cubicBezTo>
                  <a:pt x="144409" y="9460"/>
                  <a:pt x="144736" y="9496"/>
                  <a:pt x="145062" y="9496"/>
                </a:cubicBezTo>
                <a:cubicBezTo>
                  <a:pt x="145419" y="9496"/>
                  <a:pt x="145774" y="9453"/>
                  <a:pt x="146133" y="9365"/>
                </a:cubicBezTo>
                <a:cubicBezTo>
                  <a:pt x="146350" y="9571"/>
                  <a:pt x="146611" y="9722"/>
                  <a:pt x="146896" y="9807"/>
                </a:cubicBezTo>
                <a:cubicBezTo>
                  <a:pt x="145896" y="9716"/>
                  <a:pt x="144926" y="9676"/>
                  <a:pt x="143990" y="9676"/>
                </a:cubicBezTo>
                <a:cubicBezTo>
                  <a:pt x="141989" y="9676"/>
                  <a:pt x="140147" y="9862"/>
                  <a:pt x="138516" y="10139"/>
                </a:cubicBezTo>
                <a:cubicBezTo>
                  <a:pt x="138896" y="9951"/>
                  <a:pt x="139277" y="9765"/>
                  <a:pt x="139659" y="9582"/>
                </a:cubicBezTo>
                <a:cubicBezTo>
                  <a:pt x="139765" y="9532"/>
                  <a:pt x="139876" y="9481"/>
                  <a:pt x="139991" y="9481"/>
                </a:cubicBezTo>
                <a:cubicBezTo>
                  <a:pt x="139998" y="9481"/>
                  <a:pt x="140005" y="9481"/>
                  <a:pt x="140012" y="9481"/>
                </a:cubicBezTo>
                <a:cubicBezTo>
                  <a:pt x="140141" y="9488"/>
                  <a:pt x="140256" y="9561"/>
                  <a:pt x="140384" y="9583"/>
                </a:cubicBezTo>
                <a:cubicBezTo>
                  <a:pt x="140413" y="9588"/>
                  <a:pt x="140441" y="9590"/>
                  <a:pt x="140470" y="9590"/>
                </a:cubicBezTo>
                <a:cubicBezTo>
                  <a:pt x="140764" y="9590"/>
                  <a:pt x="141017" y="9339"/>
                  <a:pt x="141284" y="9186"/>
                </a:cubicBezTo>
                <a:cubicBezTo>
                  <a:pt x="141544" y="9036"/>
                  <a:pt x="141824" y="8980"/>
                  <a:pt x="142114" y="8980"/>
                </a:cubicBezTo>
                <a:close/>
                <a:moveTo>
                  <a:pt x="135755" y="10734"/>
                </a:moveTo>
                <a:lnTo>
                  <a:pt x="135755" y="10734"/>
                </a:lnTo>
                <a:cubicBezTo>
                  <a:pt x="135529" y="10793"/>
                  <a:pt x="135310" y="10853"/>
                  <a:pt x="135098" y="10912"/>
                </a:cubicBezTo>
                <a:cubicBezTo>
                  <a:pt x="135311" y="10834"/>
                  <a:pt x="135531" y="10774"/>
                  <a:pt x="135755" y="10734"/>
                </a:cubicBezTo>
                <a:close/>
                <a:moveTo>
                  <a:pt x="75256" y="10492"/>
                </a:moveTo>
                <a:lnTo>
                  <a:pt x="75998" y="10768"/>
                </a:lnTo>
                <a:cubicBezTo>
                  <a:pt x="75944" y="10845"/>
                  <a:pt x="75892" y="10921"/>
                  <a:pt x="75840" y="10997"/>
                </a:cubicBezTo>
                <a:cubicBezTo>
                  <a:pt x="75653" y="10831"/>
                  <a:pt x="75459" y="10662"/>
                  <a:pt x="75256" y="10492"/>
                </a:cubicBezTo>
                <a:close/>
                <a:moveTo>
                  <a:pt x="125815" y="10343"/>
                </a:moveTo>
                <a:cubicBezTo>
                  <a:pt x="125967" y="10343"/>
                  <a:pt x="126113" y="10374"/>
                  <a:pt x="126238" y="10457"/>
                </a:cubicBezTo>
                <a:cubicBezTo>
                  <a:pt x="124466" y="11058"/>
                  <a:pt x="122752" y="11708"/>
                  <a:pt x="121187" y="12402"/>
                </a:cubicBezTo>
                <a:cubicBezTo>
                  <a:pt x="120863" y="11990"/>
                  <a:pt x="120542" y="11576"/>
                  <a:pt x="120225" y="11158"/>
                </a:cubicBezTo>
                <a:lnTo>
                  <a:pt x="120225" y="11158"/>
                </a:lnTo>
                <a:cubicBezTo>
                  <a:pt x="120611" y="11185"/>
                  <a:pt x="121001" y="11202"/>
                  <a:pt x="121390" y="11202"/>
                </a:cubicBezTo>
                <a:cubicBezTo>
                  <a:pt x="122350" y="11202"/>
                  <a:pt x="123305" y="11100"/>
                  <a:pt x="124185" y="10803"/>
                </a:cubicBezTo>
                <a:lnTo>
                  <a:pt x="125133" y="10484"/>
                </a:lnTo>
                <a:cubicBezTo>
                  <a:pt x="125349" y="10411"/>
                  <a:pt x="125590" y="10343"/>
                  <a:pt x="125815" y="10343"/>
                </a:cubicBezTo>
                <a:close/>
                <a:moveTo>
                  <a:pt x="82359" y="8503"/>
                </a:moveTo>
                <a:lnTo>
                  <a:pt x="82359" y="8503"/>
                </a:lnTo>
                <a:cubicBezTo>
                  <a:pt x="80297" y="10067"/>
                  <a:pt x="78548" y="11752"/>
                  <a:pt x="77704" y="12837"/>
                </a:cubicBezTo>
                <a:cubicBezTo>
                  <a:pt x="77337" y="12431"/>
                  <a:pt x="76916" y="11997"/>
                  <a:pt x="76434" y="11541"/>
                </a:cubicBezTo>
                <a:cubicBezTo>
                  <a:pt x="76677" y="11418"/>
                  <a:pt x="76945" y="11268"/>
                  <a:pt x="77231" y="11098"/>
                </a:cubicBezTo>
                <a:cubicBezTo>
                  <a:pt x="77240" y="11098"/>
                  <a:pt x="77248" y="11099"/>
                  <a:pt x="77256" y="11099"/>
                </a:cubicBezTo>
                <a:cubicBezTo>
                  <a:pt x="77258" y="11099"/>
                  <a:pt x="77260" y="11099"/>
                  <a:pt x="77262" y="11099"/>
                </a:cubicBezTo>
                <a:cubicBezTo>
                  <a:pt x="77971" y="11095"/>
                  <a:pt x="78567" y="10604"/>
                  <a:pt x="79131" y="10176"/>
                </a:cubicBezTo>
                <a:cubicBezTo>
                  <a:pt x="80106" y="9441"/>
                  <a:pt x="81197" y="8875"/>
                  <a:pt x="82359" y="8503"/>
                </a:cubicBezTo>
                <a:close/>
                <a:moveTo>
                  <a:pt x="15305" y="12475"/>
                </a:moveTo>
                <a:lnTo>
                  <a:pt x="15305" y="12784"/>
                </a:lnTo>
                <a:lnTo>
                  <a:pt x="14592" y="13190"/>
                </a:lnTo>
                <a:cubicBezTo>
                  <a:pt x="14843" y="12966"/>
                  <a:pt x="15081" y="12727"/>
                  <a:pt x="15305" y="12475"/>
                </a:cubicBezTo>
                <a:close/>
                <a:moveTo>
                  <a:pt x="15305" y="13064"/>
                </a:moveTo>
                <a:lnTo>
                  <a:pt x="15305" y="13376"/>
                </a:lnTo>
                <a:cubicBezTo>
                  <a:pt x="15236" y="13312"/>
                  <a:pt x="15167" y="13246"/>
                  <a:pt x="15098" y="13181"/>
                </a:cubicBezTo>
                <a:cubicBezTo>
                  <a:pt x="15061" y="13200"/>
                  <a:pt x="15024" y="13215"/>
                  <a:pt x="14984" y="13227"/>
                </a:cubicBezTo>
                <a:cubicBezTo>
                  <a:pt x="15091" y="13173"/>
                  <a:pt x="15197" y="13118"/>
                  <a:pt x="15305" y="13064"/>
                </a:cubicBezTo>
                <a:close/>
                <a:moveTo>
                  <a:pt x="72441" y="10982"/>
                </a:moveTo>
                <a:cubicBezTo>
                  <a:pt x="72768" y="11170"/>
                  <a:pt x="73081" y="11353"/>
                  <a:pt x="73380" y="11531"/>
                </a:cubicBezTo>
                <a:cubicBezTo>
                  <a:pt x="72855" y="12318"/>
                  <a:pt x="72365" y="13215"/>
                  <a:pt x="71912" y="14173"/>
                </a:cubicBezTo>
                <a:cubicBezTo>
                  <a:pt x="71324" y="13540"/>
                  <a:pt x="70711" y="12899"/>
                  <a:pt x="70083" y="12268"/>
                </a:cubicBezTo>
                <a:cubicBezTo>
                  <a:pt x="70471" y="12115"/>
                  <a:pt x="70904" y="12056"/>
                  <a:pt x="71280" y="11867"/>
                </a:cubicBezTo>
                <a:cubicBezTo>
                  <a:pt x="71670" y="11669"/>
                  <a:pt x="71975" y="11341"/>
                  <a:pt x="72323" y="11074"/>
                </a:cubicBezTo>
                <a:cubicBezTo>
                  <a:pt x="72361" y="11045"/>
                  <a:pt x="72400" y="11014"/>
                  <a:pt x="72441" y="10982"/>
                </a:cubicBezTo>
                <a:close/>
                <a:moveTo>
                  <a:pt x="84884" y="9551"/>
                </a:moveTo>
                <a:lnTo>
                  <a:pt x="85590" y="10224"/>
                </a:lnTo>
                <a:cubicBezTo>
                  <a:pt x="85678" y="10307"/>
                  <a:pt x="85767" y="10391"/>
                  <a:pt x="85860" y="10471"/>
                </a:cubicBezTo>
                <a:cubicBezTo>
                  <a:pt x="83998" y="11948"/>
                  <a:pt x="82192" y="13505"/>
                  <a:pt x="80679" y="15038"/>
                </a:cubicBezTo>
                <a:cubicBezTo>
                  <a:pt x="80223" y="14770"/>
                  <a:pt x="79768" y="14500"/>
                  <a:pt x="79316" y="14224"/>
                </a:cubicBezTo>
                <a:cubicBezTo>
                  <a:pt x="79003" y="14032"/>
                  <a:pt x="78693" y="13835"/>
                  <a:pt x="78386" y="13636"/>
                </a:cubicBezTo>
                <a:cubicBezTo>
                  <a:pt x="78252" y="13470"/>
                  <a:pt x="78108" y="13298"/>
                  <a:pt x="77955" y="13121"/>
                </a:cubicBezTo>
                <a:cubicBezTo>
                  <a:pt x="78038" y="13089"/>
                  <a:pt x="78121" y="13059"/>
                  <a:pt x="78202" y="13025"/>
                </a:cubicBezTo>
                <a:cubicBezTo>
                  <a:pt x="80581" y="12093"/>
                  <a:pt x="82842" y="10860"/>
                  <a:pt x="84884" y="9551"/>
                </a:cubicBezTo>
                <a:close/>
                <a:moveTo>
                  <a:pt x="40109" y="14742"/>
                </a:moveTo>
                <a:lnTo>
                  <a:pt x="40109" y="14742"/>
                </a:lnTo>
                <a:cubicBezTo>
                  <a:pt x="40206" y="14797"/>
                  <a:pt x="40301" y="14855"/>
                  <a:pt x="40395" y="14915"/>
                </a:cubicBezTo>
                <a:cubicBezTo>
                  <a:pt x="40320" y="14962"/>
                  <a:pt x="40247" y="15006"/>
                  <a:pt x="40177" y="15050"/>
                </a:cubicBezTo>
                <a:cubicBezTo>
                  <a:pt x="40154" y="14947"/>
                  <a:pt x="40132" y="14845"/>
                  <a:pt x="40109" y="14742"/>
                </a:cubicBezTo>
                <a:close/>
                <a:moveTo>
                  <a:pt x="147148" y="15060"/>
                </a:moveTo>
                <a:lnTo>
                  <a:pt x="147147" y="15061"/>
                </a:lnTo>
                <a:lnTo>
                  <a:pt x="147142" y="15064"/>
                </a:lnTo>
                <a:lnTo>
                  <a:pt x="147148" y="15060"/>
                </a:lnTo>
                <a:close/>
                <a:moveTo>
                  <a:pt x="14296" y="11313"/>
                </a:moveTo>
                <a:cubicBezTo>
                  <a:pt x="14038" y="12052"/>
                  <a:pt x="13884" y="12820"/>
                  <a:pt x="13864" y="13606"/>
                </a:cubicBezTo>
                <a:lnTo>
                  <a:pt x="11773" y="14798"/>
                </a:lnTo>
                <a:cubicBezTo>
                  <a:pt x="11569" y="14915"/>
                  <a:pt x="11365" y="15031"/>
                  <a:pt x="11160" y="15147"/>
                </a:cubicBezTo>
                <a:lnTo>
                  <a:pt x="11160" y="15147"/>
                </a:lnTo>
                <a:cubicBezTo>
                  <a:pt x="11812" y="14775"/>
                  <a:pt x="12293" y="14155"/>
                  <a:pt x="12740" y="13546"/>
                </a:cubicBezTo>
                <a:cubicBezTo>
                  <a:pt x="13277" y="12814"/>
                  <a:pt x="13795" y="12070"/>
                  <a:pt x="14296" y="11313"/>
                </a:cubicBezTo>
                <a:close/>
                <a:moveTo>
                  <a:pt x="38180" y="14135"/>
                </a:moveTo>
                <a:cubicBezTo>
                  <a:pt x="38654" y="14183"/>
                  <a:pt x="39119" y="14299"/>
                  <a:pt x="39559" y="14480"/>
                </a:cubicBezTo>
                <a:cubicBezTo>
                  <a:pt x="39632" y="14755"/>
                  <a:pt x="39704" y="15030"/>
                  <a:pt x="39775" y="15306"/>
                </a:cubicBezTo>
                <a:cubicBezTo>
                  <a:pt x="39538" y="15458"/>
                  <a:pt x="39345" y="15588"/>
                  <a:pt x="39200" y="15691"/>
                </a:cubicBezTo>
                <a:cubicBezTo>
                  <a:pt x="38733" y="15367"/>
                  <a:pt x="38261" y="15051"/>
                  <a:pt x="37784" y="14743"/>
                </a:cubicBezTo>
                <a:cubicBezTo>
                  <a:pt x="37924" y="14540"/>
                  <a:pt x="38056" y="14338"/>
                  <a:pt x="38181" y="14136"/>
                </a:cubicBezTo>
                <a:lnTo>
                  <a:pt x="38180" y="14135"/>
                </a:lnTo>
                <a:close/>
                <a:moveTo>
                  <a:pt x="149692" y="10586"/>
                </a:moveTo>
                <a:cubicBezTo>
                  <a:pt x="149777" y="10636"/>
                  <a:pt x="149862" y="10687"/>
                  <a:pt x="149948" y="10738"/>
                </a:cubicBezTo>
                <a:lnTo>
                  <a:pt x="149926" y="10767"/>
                </a:lnTo>
                <a:cubicBezTo>
                  <a:pt x="149511" y="11363"/>
                  <a:pt x="149105" y="11966"/>
                  <a:pt x="148709" y="12574"/>
                </a:cubicBezTo>
                <a:cubicBezTo>
                  <a:pt x="148489" y="12558"/>
                  <a:pt x="148267" y="12550"/>
                  <a:pt x="148042" y="12550"/>
                </a:cubicBezTo>
                <a:cubicBezTo>
                  <a:pt x="147650" y="12550"/>
                  <a:pt x="147251" y="12574"/>
                  <a:pt x="146849" y="12617"/>
                </a:cubicBezTo>
                <a:cubicBezTo>
                  <a:pt x="147337" y="12417"/>
                  <a:pt x="147604" y="12296"/>
                  <a:pt x="147604" y="12296"/>
                </a:cubicBezTo>
                <a:lnTo>
                  <a:pt x="147604" y="12296"/>
                </a:lnTo>
                <a:cubicBezTo>
                  <a:pt x="147603" y="12296"/>
                  <a:pt x="131588" y="13601"/>
                  <a:pt x="123987" y="15796"/>
                </a:cubicBezTo>
                <a:cubicBezTo>
                  <a:pt x="123115" y="14783"/>
                  <a:pt x="122263" y="13752"/>
                  <a:pt x="121432" y="12706"/>
                </a:cubicBezTo>
                <a:lnTo>
                  <a:pt x="121432" y="12706"/>
                </a:lnTo>
                <a:cubicBezTo>
                  <a:pt x="122323" y="12963"/>
                  <a:pt x="123312" y="13077"/>
                  <a:pt x="124366" y="13077"/>
                </a:cubicBezTo>
                <a:cubicBezTo>
                  <a:pt x="127144" y="13077"/>
                  <a:pt x="130377" y="12284"/>
                  <a:pt x="133475" y="11215"/>
                </a:cubicBezTo>
                <a:cubicBezTo>
                  <a:pt x="133540" y="11271"/>
                  <a:pt x="133613" y="11316"/>
                  <a:pt x="133690" y="11347"/>
                </a:cubicBezTo>
                <a:cubicBezTo>
                  <a:pt x="131880" y="11955"/>
                  <a:pt x="130848" y="12497"/>
                  <a:pt x="130848" y="12497"/>
                </a:cubicBezTo>
                <a:cubicBezTo>
                  <a:pt x="131388" y="12233"/>
                  <a:pt x="132697" y="12216"/>
                  <a:pt x="134650" y="12216"/>
                </a:cubicBezTo>
                <a:cubicBezTo>
                  <a:pt x="134945" y="12216"/>
                  <a:pt x="135255" y="12216"/>
                  <a:pt x="135579" y="12216"/>
                </a:cubicBezTo>
                <a:cubicBezTo>
                  <a:pt x="136871" y="12216"/>
                  <a:pt x="138390" y="12210"/>
                  <a:pt x="140107" y="12147"/>
                </a:cubicBezTo>
                <a:cubicBezTo>
                  <a:pt x="143918" y="12008"/>
                  <a:pt x="147978" y="11038"/>
                  <a:pt x="149692" y="10586"/>
                </a:cubicBezTo>
                <a:close/>
                <a:moveTo>
                  <a:pt x="39832" y="15537"/>
                </a:moveTo>
                <a:cubicBezTo>
                  <a:pt x="39874" y="15703"/>
                  <a:pt x="39917" y="15869"/>
                  <a:pt x="39958" y="16034"/>
                </a:cubicBezTo>
                <a:cubicBezTo>
                  <a:pt x="39917" y="16068"/>
                  <a:pt x="39874" y="16102"/>
                  <a:pt x="39833" y="16135"/>
                </a:cubicBezTo>
                <a:cubicBezTo>
                  <a:pt x="39641" y="15999"/>
                  <a:pt x="39448" y="15863"/>
                  <a:pt x="39255" y="15729"/>
                </a:cubicBezTo>
                <a:cubicBezTo>
                  <a:pt x="39444" y="15654"/>
                  <a:pt x="39636" y="15590"/>
                  <a:pt x="39832" y="15537"/>
                </a:cubicBezTo>
                <a:close/>
                <a:moveTo>
                  <a:pt x="40001" y="16211"/>
                </a:moveTo>
                <a:cubicBezTo>
                  <a:pt x="40006" y="16229"/>
                  <a:pt x="40010" y="16247"/>
                  <a:pt x="40016" y="16266"/>
                </a:cubicBezTo>
                <a:lnTo>
                  <a:pt x="39987" y="16243"/>
                </a:lnTo>
                <a:cubicBezTo>
                  <a:pt x="39991" y="16234"/>
                  <a:pt x="39997" y="16222"/>
                  <a:pt x="40001" y="16211"/>
                </a:cubicBezTo>
                <a:close/>
                <a:moveTo>
                  <a:pt x="40491" y="16514"/>
                </a:moveTo>
                <a:lnTo>
                  <a:pt x="40498" y="16521"/>
                </a:lnTo>
                <a:lnTo>
                  <a:pt x="40498" y="16521"/>
                </a:lnTo>
                <a:lnTo>
                  <a:pt x="40491" y="16518"/>
                </a:lnTo>
                <a:lnTo>
                  <a:pt x="40491" y="16514"/>
                </a:lnTo>
                <a:close/>
                <a:moveTo>
                  <a:pt x="12416" y="11253"/>
                </a:moveTo>
                <a:lnTo>
                  <a:pt x="12416" y="11253"/>
                </a:lnTo>
                <a:cubicBezTo>
                  <a:pt x="11863" y="12550"/>
                  <a:pt x="11336" y="13861"/>
                  <a:pt x="11003" y="15231"/>
                </a:cubicBezTo>
                <a:cubicBezTo>
                  <a:pt x="11052" y="15207"/>
                  <a:pt x="11100" y="15181"/>
                  <a:pt x="11147" y="15155"/>
                </a:cubicBezTo>
                <a:lnTo>
                  <a:pt x="11147" y="15155"/>
                </a:lnTo>
                <a:cubicBezTo>
                  <a:pt x="10338" y="15613"/>
                  <a:pt x="9525" y="16068"/>
                  <a:pt x="8727" y="16548"/>
                </a:cubicBezTo>
                <a:cubicBezTo>
                  <a:pt x="9000" y="16302"/>
                  <a:pt x="9204" y="15940"/>
                  <a:pt x="9393" y="15613"/>
                </a:cubicBezTo>
                <a:cubicBezTo>
                  <a:pt x="10218" y="14179"/>
                  <a:pt x="11361" y="12952"/>
                  <a:pt x="12239" y="11550"/>
                </a:cubicBezTo>
                <a:cubicBezTo>
                  <a:pt x="12300" y="11453"/>
                  <a:pt x="12360" y="11353"/>
                  <a:pt x="12416" y="11253"/>
                </a:cubicBezTo>
                <a:close/>
                <a:moveTo>
                  <a:pt x="124076" y="16565"/>
                </a:moveTo>
                <a:lnTo>
                  <a:pt x="124078" y="16567"/>
                </a:lnTo>
                <a:lnTo>
                  <a:pt x="124078" y="16574"/>
                </a:lnTo>
                <a:lnTo>
                  <a:pt x="124076" y="16565"/>
                </a:lnTo>
                <a:close/>
                <a:moveTo>
                  <a:pt x="40494" y="16529"/>
                </a:moveTo>
                <a:lnTo>
                  <a:pt x="40494" y="16529"/>
                </a:lnTo>
                <a:cubicBezTo>
                  <a:pt x="40507" y="16540"/>
                  <a:pt x="40519" y="16551"/>
                  <a:pt x="40531" y="16561"/>
                </a:cubicBezTo>
                <a:cubicBezTo>
                  <a:pt x="40586" y="16625"/>
                  <a:pt x="40650" y="16699"/>
                  <a:pt x="40719" y="16779"/>
                </a:cubicBezTo>
                <a:cubicBezTo>
                  <a:pt x="40651" y="16729"/>
                  <a:pt x="40583" y="16680"/>
                  <a:pt x="40515" y="16631"/>
                </a:cubicBezTo>
                <a:cubicBezTo>
                  <a:pt x="40508" y="16596"/>
                  <a:pt x="40501" y="16563"/>
                  <a:pt x="40494" y="16529"/>
                </a:cubicBezTo>
                <a:close/>
                <a:moveTo>
                  <a:pt x="88471" y="11515"/>
                </a:moveTo>
                <a:cubicBezTo>
                  <a:pt x="88965" y="11987"/>
                  <a:pt x="89422" y="12554"/>
                  <a:pt x="90077" y="12575"/>
                </a:cubicBezTo>
                <a:cubicBezTo>
                  <a:pt x="90090" y="12576"/>
                  <a:pt x="90103" y="12576"/>
                  <a:pt x="90116" y="12576"/>
                </a:cubicBezTo>
                <a:cubicBezTo>
                  <a:pt x="90227" y="12576"/>
                  <a:pt x="90337" y="12564"/>
                  <a:pt x="90447" y="12564"/>
                </a:cubicBezTo>
                <a:cubicBezTo>
                  <a:pt x="90476" y="12564"/>
                  <a:pt x="90504" y="12564"/>
                  <a:pt x="90532" y="12567"/>
                </a:cubicBezTo>
                <a:cubicBezTo>
                  <a:pt x="88033" y="14007"/>
                  <a:pt x="85608" y="15517"/>
                  <a:pt x="83903" y="16828"/>
                </a:cubicBezTo>
                <a:cubicBezTo>
                  <a:pt x="82912" y="16304"/>
                  <a:pt x="81932" y="15761"/>
                  <a:pt x="80963" y="15201"/>
                </a:cubicBezTo>
                <a:cubicBezTo>
                  <a:pt x="83317" y="14980"/>
                  <a:pt x="85975" y="13451"/>
                  <a:pt x="88471" y="11515"/>
                </a:cubicBezTo>
                <a:close/>
                <a:moveTo>
                  <a:pt x="57300" y="16001"/>
                </a:moveTo>
                <a:cubicBezTo>
                  <a:pt x="57385" y="16007"/>
                  <a:pt x="57469" y="16008"/>
                  <a:pt x="57554" y="16008"/>
                </a:cubicBezTo>
                <a:cubicBezTo>
                  <a:pt x="57543" y="16033"/>
                  <a:pt x="57533" y="16060"/>
                  <a:pt x="57523" y="16085"/>
                </a:cubicBezTo>
                <a:cubicBezTo>
                  <a:pt x="57403" y="16407"/>
                  <a:pt x="57284" y="16730"/>
                  <a:pt x="57167" y="17053"/>
                </a:cubicBezTo>
                <a:cubicBezTo>
                  <a:pt x="56966" y="16906"/>
                  <a:pt x="56758" y="16757"/>
                  <a:pt x="56541" y="16604"/>
                </a:cubicBezTo>
                <a:cubicBezTo>
                  <a:pt x="56829" y="16372"/>
                  <a:pt x="57078" y="16169"/>
                  <a:pt x="57283" y="16001"/>
                </a:cubicBezTo>
                <a:close/>
                <a:moveTo>
                  <a:pt x="73799" y="11785"/>
                </a:moveTo>
                <a:cubicBezTo>
                  <a:pt x="74600" y="12271"/>
                  <a:pt x="75288" y="12717"/>
                  <a:pt x="75885" y="13123"/>
                </a:cubicBezTo>
                <a:cubicBezTo>
                  <a:pt x="75360" y="14428"/>
                  <a:pt x="74972" y="15846"/>
                  <a:pt x="74691" y="17316"/>
                </a:cubicBezTo>
                <a:cubicBezTo>
                  <a:pt x="74262" y="16810"/>
                  <a:pt x="73798" y="16271"/>
                  <a:pt x="73306" y="15715"/>
                </a:cubicBezTo>
                <a:cubicBezTo>
                  <a:pt x="73655" y="14006"/>
                  <a:pt x="73766" y="12619"/>
                  <a:pt x="73799" y="11785"/>
                </a:cubicBezTo>
                <a:close/>
                <a:moveTo>
                  <a:pt x="84209" y="17401"/>
                </a:moveTo>
                <a:lnTo>
                  <a:pt x="84211" y="17402"/>
                </a:lnTo>
                <a:lnTo>
                  <a:pt x="84214" y="17408"/>
                </a:lnTo>
                <a:lnTo>
                  <a:pt x="84214" y="17408"/>
                </a:lnTo>
                <a:lnTo>
                  <a:pt x="84209" y="17401"/>
                </a:lnTo>
                <a:close/>
                <a:moveTo>
                  <a:pt x="32504" y="16403"/>
                </a:moveTo>
                <a:cubicBezTo>
                  <a:pt x="32556" y="16403"/>
                  <a:pt x="32605" y="16405"/>
                  <a:pt x="32654" y="16407"/>
                </a:cubicBezTo>
                <a:cubicBezTo>
                  <a:pt x="32137" y="16806"/>
                  <a:pt x="31623" y="17209"/>
                  <a:pt x="31116" y="17615"/>
                </a:cubicBezTo>
                <a:lnTo>
                  <a:pt x="30425" y="16851"/>
                </a:lnTo>
                <a:cubicBezTo>
                  <a:pt x="31099" y="16646"/>
                  <a:pt x="31763" y="16403"/>
                  <a:pt x="32504" y="16403"/>
                </a:cubicBezTo>
                <a:close/>
                <a:moveTo>
                  <a:pt x="47657" y="17807"/>
                </a:moveTo>
                <a:cubicBezTo>
                  <a:pt x="47771" y="17860"/>
                  <a:pt x="47885" y="17914"/>
                  <a:pt x="47998" y="17971"/>
                </a:cubicBezTo>
                <a:cubicBezTo>
                  <a:pt x="47969" y="17995"/>
                  <a:pt x="47939" y="18018"/>
                  <a:pt x="47910" y="18042"/>
                </a:cubicBezTo>
                <a:lnTo>
                  <a:pt x="47910" y="18040"/>
                </a:lnTo>
                <a:cubicBezTo>
                  <a:pt x="47826" y="17963"/>
                  <a:pt x="47742" y="17885"/>
                  <a:pt x="47657" y="17807"/>
                </a:cubicBezTo>
                <a:close/>
                <a:moveTo>
                  <a:pt x="93171" y="13314"/>
                </a:moveTo>
                <a:cubicBezTo>
                  <a:pt x="93179" y="13314"/>
                  <a:pt x="93186" y="13314"/>
                  <a:pt x="93194" y="13314"/>
                </a:cubicBezTo>
                <a:cubicBezTo>
                  <a:pt x="93441" y="13324"/>
                  <a:pt x="93652" y="13483"/>
                  <a:pt x="93872" y="13597"/>
                </a:cubicBezTo>
                <a:cubicBezTo>
                  <a:pt x="94177" y="13756"/>
                  <a:pt x="94504" y="13828"/>
                  <a:pt x="94842" y="13859"/>
                </a:cubicBezTo>
                <a:cubicBezTo>
                  <a:pt x="94567" y="14354"/>
                  <a:pt x="94344" y="14876"/>
                  <a:pt x="94178" y="15417"/>
                </a:cubicBezTo>
                <a:cubicBezTo>
                  <a:pt x="91950" y="16201"/>
                  <a:pt x="89448" y="17155"/>
                  <a:pt x="86776" y="18295"/>
                </a:cubicBezTo>
                <a:cubicBezTo>
                  <a:pt x="86104" y="17964"/>
                  <a:pt x="85435" y="17628"/>
                  <a:pt x="84768" y="17284"/>
                </a:cubicBezTo>
                <a:cubicBezTo>
                  <a:pt x="84527" y="17159"/>
                  <a:pt x="84289" y="17032"/>
                  <a:pt x="84049" y="16905"/>
                </a:cubicBezTo>
                <a:cubicBezTo>
                  <a:pt x="87205" y="16316"/>
                  <a:pt x="90237" y="14933"/>
                  <a:pt x="92852" y="13375"/>
                </a:cubicBezTo>
                <a:cubicBezTo>
                  <a:pt x="92958" y="13342"/>
                  <a:pt x="93062" y="13314"/>
                  <a:pt x="93171" y="13314"/>
                </a:cubicBezTo>
                <a:close/>
                <a:moveTo>
                  <a:pt x="68305" y="13797"/>
                </a:moveTo>
                <a:cubicBezTo>
                  <a:pt x="69294" y="14748"/>
                  <a:pt x="70261" y="15574"/>
                  <a:pt x="71075" y="16113"/>
                </a:cubicBezTo>
                <a:cubicBezTo>
                  <a:pt x="70757" y="16921"/>
                  <a:pt x="70464" y="17749"/>
                  <a:pt x="70197" y="18572"/>
                </a:cubicBezTo>
                <a:cubicBezTo>
                  <a:pt x="70084" y="18366"/>
                  <a:pt x="69972" y="18157"/>
                  <a:pt x="69858" y="17942"/>
                </a:cubicBezTo>
                <a:cubicBezTo>
                  <a:pt x="69165" y="16629"/>
                  <a:pt x="68211" y="15284"/>
                  <a:pt x="67175" y="14030"/>
                </a:cubicBezTo>
                <a:cubicBezTo>
                  <a:pt x="67548" y="13950"/>
                  <a:pt x="67956" y="13952"/>
                  <a:pt x="68305" y="13797"/>
                </a:cubicBezTo>
                <a:close/>
                <a:moveTo>
                  <a:pt x="139645" y="14977"/>
                </a:moveTo>
                <a:cubicBezTo>
                  <a:pt x="137726" y="15938"/>
                  <a:pt x="136231" y="16910"/>
                  <a:pt x="135661" y="17319"/>
                </a:cubicBezTo>
                <a:cubicBezTo>
                  <a:pt x="135185" y="17661"/>
                  <a:pt x="134809" y="18159"/>
                  <a:pt x="134522" y="18664"/>
                </a:cubicBezTo>
                <a:cubicBezTo>
                  <a:pt x="133326" y="18633"/>
                  <a:pt x="132072" y="18616"/>
                  <a:pt x="130766" y="18616"/>
                </a:cubicBezTo>
                <a:cubicBezTo>
                  <a:pt x="129410" y="18616"/>
                  <a:pt x="127998" y="18635"/>
                  <a:pt x="126538" y="18677"/>
                </a:cubicBezTo>
                <a:cubicBezTo>
                  <a:pt x="125935" y="18017"/>
                  <a:pt x="125338" y="17350"/>
                  <a:pt x="124748" y="16678"/>
                </a:cubicBezTo>
                <a:cubicBezTo>
                  <a:pt x="124535" y="16435"/>
                  <a:pt x="124326" y="16189"/>
                  <a:pt x="124114" y="15944"/>
                </a:cubicBezTo>
                <a:lnTo>
                  <a:pt x="124114" y="15944"/>
                </a:lnTo>
                <a:cubicBezTo>
                  <a:pt x="125789" y="16265"/>
                  <a:pt x="127505" y="16401"/>
                  <a:pt x="129210" y="16401"/>
                </a:cubicBezTo>
                <a:cubicBezTo>
                  <a:pt x="132921" y="16401"/>
                  <a:pt x="136580" y="15756"/>
                  <a:pt x="139645" y="14977"/>
                </a:cubicBezTo>
                <a:close/>
                <a:moveTo>
                  <a:pt x="148500" y="12892"/>
                </a:moveTo>
                <a:lnTo>
                  <a:pt x="148500" y="12892"/>
                </a:lnTo>
                <a:cubicBezTo>
                  <a:pt x="148065" y="13565"/>
                  <a:pt x="147640" y="14245"/>
                  <a:pt x="147226" y="14931"/>
                </a:cubicBezTo>
                <a:cubicBezTo>
                  <a:pt x="141662" y="15917"/>
                  <a:pt x="138342" y="17401"/>
                  <a:pt x="136378" y="18723"/>
                </a:cubicBezTo>
                <a:cubicBezTo>
                  <a:pt x="135905" y="18704"/>
                  <a:pt x="135421" y="18688"/>
                  <a:pt x="134925" y="18674"/>
                </a:cubicBezTo>
                <a:cubicBezTo>
                  <a:pt x="135165" y="18404"/>
                  <a:pt x="135440" y="18152"/>
                  <a:pt x="135750" y="17954"/>
                </a:cubicBezTo>
                <a:cubicBezTo>
                  <a:pt x="135821" y="17909"/>
                  <a:pt x="135893" y="17866"/>
                  <a:pt x="135967" y="17827"/>
                </a:cubicBezTo>
                <a:cubicBezTo>
                  <a:pt x="136803" y="17386"/>
                  <a:pt x="146316" y="14037"/>
                  <a:pt x="148500" y="12892"/>
                </a:cubicBezTo>
                <a:close/>
                <a:moveTo>
                  <a:pt x="58303" y="15942"/>
                </a:moveTo>
                <a:cubicBezTo>
                  <a:pt x="58589" y="16916"/>
                  <a:pt x="58950" y="17870"/>
                  <a:pt x="59364" y="18797"/>
                </a:cubicBezTo>
                <a:cubicBezTo>
                  <a:pt x="58840" y="18347"/>
                  <a:pt x="58191" y="17817"/>
                  <a:pt x="57420" y="17241"/>
                </a:cubicBezTo>
                <a:lnTo>
                  <a:pt x="57419" y="17241"/>
                </a:lnTo>
                <a:cubicBezTo>
                  <a:pt x="57561" y="16898"/>
                  <a:pt x="57703" y="16556"/>
                  <a:pt x="57848" y="16217"/>
                </a:cubicBezTo>
                <a:cubicBezTo>
                  <a:pt x="57880" y="16141"/>
                  <a:pt x="57914" y="16064"/>
                  <a:pt x="57947" y="15989"/>
                </a:cubicBezTo>
                <a:cubicBezTo>
                  <a:pt x="58066" y="15978"/>
                  <a:pt x="58185" y="15963"/>
                  <a:pt x="58303" y="15942"/>
                </a:cubicBezTo>
                <a:close/>
                <a:moveTo>
                  <a:pt x="147142" y="15069"/>
                </a:moveTo>
                <a:lnTo>
                  <a:pt x="147142" y="15069"/>
                </a:lnTo>
                <a:cubicBezTo>
                  <a:pt x="147076" y="15180"/>
                  <a:pt x="147009" y="15288"/>
                  <a:pt x="146943" y="15398"/>
                </a:cubicBezTo>
                <a:lnTo>
                  <a:pt x="146943" y="15396"/>
                </a:lnTo>
                <a:cubicBezTo>
                  <a:pt x="146398" y="16331"/>
                  <a:pt x="145872" y="17275"/>
                  <a:pt x="145364" y="18231"/>
                </a:cubicBezTo>
                <a:cubicBezTo>
                  <a:pt x="144044" y="18355"/>
                  <a:pt x="142931" y="18651"/>
                  <a:pt x="141989" y="19046"/>
                </a:cubicBezTo>
                <a:cubicBezTo>
                  <a:pt x="141319" y="18994"/>
                  <a:pt x="140603" y="18943"/>
                  <a:pt x="139843" y="18895"/>
                </a:cubicBezTo>
                <a:cubicBezTo>
                  <a:pt x="143390" y="17189"/>
                  <a:pt x="146184" y="15614"/>
                  <a:pt x="147107" y="15083"/>
                </a:cubicBezTo>
                <a:cubicBezTo>
                  <a:pt x="147118" y="15079"/>
                  <a:pt x="147130" y="15073"/>
                  <a:pt x="147142" y="15069"/>
                </a:cubicBezTo>
                <a:close/>
                <a:moveTo>
                  <a:pt x="14639" y="13400"/>
                </a:moveTo>
                <a:lnTo>
                  <a:pt x="14639" y="13400"/>
                </a:lnTo>
                <a:cubicBezTo>
                  <a:pt x="14594" y="14374"/>
                  <a:pt x="14765" y="15346"/>
                  <a:pt x="14979" y="16297"/>
                </a:cubicBezTo>
                <a:cubicBezTo>
                  <a:pt x="15079" y="16739"/>
                  <a:pt x="15187" y="17178"/>
                  <a:pt x="15305" y="17616"/>
                </a:cubicBezTo>
                <a:lnTo>
                  <a:pt x="15305" y="19062"/>
                </a:lnTo>
                <a:cubicBezTo>
                  <a:pt x="14396" y="17688"/>
                  <a:pt x="13421" y="16351"/>
                  <a:pt x="12449" y="15022"/>
                </a:cubicBezTo>
                <a:cubicBezTo>
                  <a:pt x="12361" y="14901"/>
                  <a:pt x="12255" y="14811"/>
                  <a:pt x="12137" y="14811"/>
                </a:cubicBezTo>
                <a:cubicBezTo>
                  <a:pt x="12102" y="14811"/>
                  <a:pt x="12065" y="14819"/>
                  <a:pt x="12028" y="14837"/>
                </a:cubicBezTo>
                <a:cubicBezTo>
                  <a:pt x="12881" y="14328"/>
                  <a:pt x="13755" y="13855"/>
                  <a:pt x="14639" y="13400"/>
                </a:cubicBezTo>
                <a:close/>
                <a:moveTo>
                  <a:pt x="150363" y="11005"/>
                </a:moveTo>
                <a:cubicBezTo>
                  <a:pt x="150475" y="11085"/>
                  <a:pt x="150580" y="11177"/>
                  <a:pt x="150676" y="11276"/>
                </a:cubicBezTo>
                <a:lnTo>
                  <a:pt x="152543" y="13286"/>
                </a:lnTo>
                <a:cubicBezTo>
                  <a:pt x="153218" y="14934"/>
                  <a:pt x="154009" y="16498"/>
                  <a:pt x="154818" y="17921"/>
                </a:cubicBezTo>
                <a:cubicBezTo>
                  <a:pt x="154680" y="18371"/>
                  <a:pt x="154549" y="18819"/>
                  <a:pt x="154428" y="19259"/>
                </a:cubicBezTo>
                <a:cubicBezTo>
                  <a:pt x="152927" y="16790"/>
                  <a:pt x="151215" y="14225"/>
                  <a:pt x="149500" y="12178"/>
                </a:cubicBezTo>
                <a:cubicBezTo>
                  <a:pt x="149771" y="11801"/>
                  <a:pt x="150045" y="11428"/>
                  <a:pt x="150323" y="11056"/>
                </a:cubicBezTo>
                <a:cubicBezTo>
                  <a:pt x="150336" y="11038"/>
                  <a:pt x="150349" y="11022"/>
                  <a:pt x="150363" y="11005"/>
                </a:cubicBezTo>
                <a:close/>
                <a:moveTo>
                  <a:pt x="145327" y="18303"/>
                </a:moveTo>
                <a:lnTo>
                  <a:pt x="145327" y="18303"/>
                </a:lnTo>
                <a:cubicBezTo>
                  <a:pt x="145151" y="18633"/>
                  <a:pt x="144979" y="18966"/>
                  <a:pt x="144811" y="19300"/>
                </a:cubicBezTo>
                <a:cubicBezTo>
                  <a:pt x="144522" y="19270"/>
                  <a:pt x="144216" y="19240"/>
                  <a:pt x="143895" y="19210"/>
                </a:cubicBezTo>
                <a:cubicBezTo>
                  <a:pt x="144529" y="18800"/>
                  <a:pt x="145025" y="18491"/>
                  <a:pt x="145275" y="18335"/>
                </a:cubicBezTo>
                <a:lnTo>
                  <a:pt x="145327" y="18303"/>
                </a:lnTo>
                <a:close/>
                <a:moveTo>
                  <a:pt x="145891" y="17661"/>
                </a:moveTo>
                <a:cubicBezTo>
                  <a:pt x="145813" y="18021"/>
                  <a:pt x="145756" y="18575"/>
                  <a:pt x="145807" y="19405"/>
                </a:cubicBezTo>
                <a:cubicBezTo>
                  <a:pt x="145536" y="19375"/>
                  <a:pt x="145244" y="19344"/>
                  <a:pt x="144931" y="19312"/>
                </a:cubicBezTo>
                <a:cubicBezTo>
                  <a:pt x="145243" y="18758"/>
                  <a:pt x="145561" y="18206"/>
                  <a:pt x="145891" y="17661"/>
                </a:cubicBezTo>
                <a:close/>
                <a:moveTo>
                  <a:pt x="49326" y="18737"/>
                </a:moveTo>
                <a:cubicBezTo>
                  <a:pt x="49377" y="18770"/>
                  <a:pt x="49429" y="18803"/>
                  <a:pt x="49478" y="18838"/>
                </a:cubicBezTo>
                <a:cubicBezTo>
                  <a:pt x="49518" y="18837"/>
                  <a:pt x="49557" y="18836"/>
                  <a:pt x="49597" y="18836"/>
                </a:cubicBezTo>
                <a:cubicBezTo>
                  <a:pt x="49853" y="18836"/>
                  <a:pt x="50108" y="18857"/>
                  <a:pt x="50359" y="18878"/>
                </a:cubicBezTo>
                <a:cubicBezTo>
                  <a:pt x="50013" y="19080"/>
                  <a:pt x="49688" y="19280"/>
                  <a:pt x="49379" y="19479"/>
                </a:cubicBezTo>
                <a:cubicBezTo>
                  <a:pt x="49221" y="19317"/>
                  <a:pt x="49059" y="19153"/>
                  <a:pt x="48894" y="18988"/>
                </a:cubicBezTo>
                <a:lnTo>
                  <a:pt x="49326" y="18737"/>
                </a:lnTo>
                <a:close/>
                <a:moveTo>
                  <a:pt x="93878" y="17181"/>
                </a:moveTo>
                <a:lnTo>
                  <a:pt x="93878" y="17181"/>
                </a:lnTo>
                <a:cubicBezTo>
                  <a:pt x="93850" y="17882"/>
                  <a:pt x="93921" y="18608"/>
                  <a:pt x="93895" y="19308"/>
                </a:cubicBezTo>
                <a:cubicBezTo>
                  <a:pt x="92310" y="19544"/>
                  <a:pt x="90854" y="19706"/>
                  <a:pt x="89820" y="19707"/>
                </a:cubicBezTo>
                <a:cubicBezTo>
                  <a:pt x="88973" y="19337"/>
                  <a:pt x="88133" y="18952"/>
                  <a:pt x="87300" y="18550"/>
                </a:cubicBezTo>
                <a:lnTo>
                  <a:pt x="87300" y="18550"/>
                </a:lnTo>
                <a:cubicBezTo>
                  <a:pt x="87459" y="18569"/>
                  <a:pt x="87650" y="18582"/>
                  <a:pt x="87877" y="18582"/>
                </a:cubicBezTo>
                <a:cubicBezTo>
                  <a:pt x="88933" y="18582"/>
                  <a:pt x="90782" y="18313"/>
                  <a:pt x="93878" y="17181"/>
                </a:cubicBezTo>
                <a:close/>
                <a:moveTo>
                  <a:pt x="40897" y="15286"/>
                </a:moveTo>
                <a:cubicBezTo>
                  <a:pt x="41003" y="15376"/>
                  <a:pt x="41107" y="15470"/>
                  <a:pt x="41206" y="15570"/>
                </a:cubicBezTo>
                <a:cubicBezTo>
                  <a:pt x="41429" y="15795"/>
                  <a:pt x="41636" y="16044"/>
                  <a:pt x="41913" y="16197"/>
                </a:cubicBezTo>
                <a:cubicBezTo>
                  <a:pt x="42201" y="16353"/>
                  <a:pt x="42537" y="16389"/>
                  <a:pt x="42861" y="16433"/>
                </a:cubicBezTo>
                <a:cubicBezTo>
                  <a:pt x="42974" y="16447"/>
                  <a:pt x="43087" y="16465"/>
                  <a:pt x="43199" y="16481"/>
                </a:cubicBezTo>
                <a:cubicBezTo>
                  <a:pt x="44220" y="17361"/>
                  <a:pt x="45351" y="18318"/>
                  <a:pt x="46466" y="19254"/>
                </a:cubicBezTo>
                <a:cubicBezTo>
                  <a:pt x="46245" y="19448"/>
                  <a:pt x="46048" y="19627"/>
                  <a:pt x="45871" y="19790"/>
                </a:cubicBezTo>
                <a:cubicBezTo>
                  <a:pt x="44366" y="18687"/>
                  <a:pt x="42578" y="17528"/>
                  <a:pt x="40452" y="16329"/>
                </a:cubicBezTo>
                <a:cubicBezTo>
                  <a:pt x="40389" y="16027"/>
                  <a:pt x="40323" y="15727"/>
                  <a:pt x="40259" y="15426"/>
                </a:cubicBezTo>
                <a:cubicBezTo>
                  <a:pt x="40456" y="15380"/>
                  <a:pt x="40668" y="15332"/>
                  <a:pt x="40897" y="15286"/>
                </a:cubicBezTo>
                <a:close/>
                <a:moveTo>
                  <a:pt x="47279" y="19936"/>
                </a:moveTo>
                <a:cubicBezTo>
                  <a:pt x="47499" y="20119"/>
                  <a:pt x="47717" y="20302"/>
                  <a:pt x="47931" y="20482"/>
                </a:cubicBezTo>
                <a:cubicBezTo>
                  <a:pt x="47730" y="20634"/>
                  <a:pt x="47538" y="20783"/>
                  <a:pt x="47355" y="20931"/>
                </a:cubicBezTo>
                <a:cubicBezTo>
                  <a:pt x="47113" y="20735"/>
                  <a:pt x="46863" y="20537"/>
                  <a:pt x="46603" y="20338"/>
                </a:cubicBezTo>
                <a:cubicBezTo>
                  <a:pt x="46804" y="20217"/>
                  <a:pt x="47031" y="20083"/>
                  <a:pt x="47279" y="19936"/>
                </a:cubicBezTo>
                <a:close/>
                <a:moveTo>
                  <a:pt x="27406" y="18962"/>
                </a:moveTo>
                <a:cubicBezTo>
                  <a:pt x="27726" y="19268"/>
                  <a:pt x="28052" y="19572"/>
                  <a:pt x="28381" y="19870"/>
                </a:cubicBezTo>
                <a:cubicBezTo>
                  <a:pt x="27901" y="20276"/>
                  <a:pt x="27435" y="20678"/>
                  <a:pt x="26982" y="21073"/>
                </a:cubicBezTo>
                <a:cubicBezTo>
                  <a:pt x="26726" y="20669"/>
                  <a:pt x="26466" y="20268"/>
                  <a:pt x="26203" y="19868"/>
                </a:cubicBezTo>
                <a:cubicBezTo>
                  <a:pt x="26592" y="19582"/>
                  <a:pt x="26993" y="19280"/>
                  <a:pt x="27406" y="18962"/>
                </a:cubicBezTo>
                <a:close/>
                <a:moveTo>
                  <a:pt x="36772" y="16039"/>
                </a:moveTo>
                <a:cubicBezTo>
                  <a:pt x="37426" y="16355"/>
                  <a:pt x="38057" y="16721"/>
                  <a:pt x="38682" y="17104"/>
                </a:cubicBezTo>
                <a:cubicBezTo>
                  <a:pt x="37337" y="18282"/>
                  <a:pt x="35858" y="19715"/>
                  <a:pt x="34377" y="21225"/>
                </a:cubicBezTo>
                <a:lnTo>
                  <a:pt x="32918" y="19611"/>
                </a:lnTo>
                <a:cubicBezTo>
                  <a:pt x="34358" y="18486"/>
                  <a:pt x="35694" y="17283"/>
                  <a:pt x="36772" y="16039"/>
                </a:cubicBezTo>
                <a:close/>
                <a:moveTo>
                  <a:pt x="90086" y="19915"/>
                </a:moveTo>
                <a:lnTo>
                  <a:pt x="90086" y="19915"/>
                </a:lnTo>
                <a:cubicBezTo>
                  <a:pt x="90191" y="19955"/>
                  <a:pt x="90294" y="19997"/>
                  <a:pt x="90398" y="20035"/>
                </a:cubicBezTo>
                <a:lnTo>
                  <a:pt x="90423" y="19970"/>
                </a:lnTo>
                <a:cubicBezTo>
                  <a:pt x="90412" y="19966"/>
                  <a:pt x="90401" y="19960"/>
                  <a:pt x="90390" y="19956"/>
                </a:cubicBezTo>
                <a:lnTo>
                  <a:pt x="90390" y="19956"/>
                </a:lnTo>
                <a:cubicBezTo>
                  <a:pt x="91064" y="20158"/>
                  <a:pt x="92198" y="20422"/>
                  <a:pt x="93710" y="20515"/>
                </a:cubicBezTo>
                <a:cubicBezTo>
                  <a:pt x="93663" y="20661"/>
                  <a:pt x="93607" y="20805"/>
                  <a:pt x="93539" y="20942"/>
                </a:cubicBezTo>
                <a:cubicBezTo>
                  <a:pt x="93440" y="21141"/>
                  <a:pt x="93321" y="21329"/>
                  <a:pt x="93185" y="21506"/>
                </a:cubicBezTo>
                <a:cubicBezTo>
                  <a:pt x="91757" y="20765"/>
                  <a:pt x="90550" y="20152"/>
                  <a:pt x="90086" y="19915"/>
                </a:cubicBezTo>
                <a:close/>
                <a:moveTo>
                  <a:pt x="11992" y="14858"/>
                </a:moveTo>
                <a:cubicBezTo>
                  <a:pt x="12235" y="17129"/>
                  <a:pt x="12483" y="19414"/>
                  <a:pt x="12893" y="21660"/>
                </a:cubicBezTo>
                <a:cubicBezTo>
                  <a:pt x="12024" y="19767"/>
                  <a:pt x="10972" y="17959"/>
                  <a:pt x="9729" y="16291"/>
                </a:cubicBezTo>
                <a:cubicBezTo>
                  <a:pt x="10426" y="15822"/>
                  <a:pt x="11130" y="15363"/>
                  <a:pt x="11854" y="14937"/>
                </a:cubicBezTo>
                <a:cubicBezTo>
                  <a:pt x="11900" y="14910"/>
                  <a:pt x="11946" y="14884"/>
                  <a:pt x="11992" y="14858"/>
                </a:cubicBezTo>
                <a:close/>
                <a:moveTo>
                  <a:pt x="55007" y="17819"/>
                </a:moveTo>
                <a:cubicBezTo>
                  <a:pt x="55607" y="18031"/>
                  <a:pt x="56166" y="18228"/>
                  <a:pt x="56688" y="18411"/>
                </a:cubicBezTo>
                <a:cubicBezTo>
                  <a:pt x="56555" y="18800"/>
                  <a:pt x="56423" y="19191"/>
                  <a:pt x="56294" y="19581"/>
                </a:cubicBezTo>
                <a:cubicBezTo>
                  <a:pt x="54257" y="20131"/>
                  <a:pt x="52733" y="20980"/>
                  <a:pt x="51588" y="21927"/>
                </a:cubicBezTo>
                <a:cubicBezTo>
                  <a:pt x="51339" y="21631"/>
                  <a:pt x="51071" y="21317"/>
                  <a:pt x="50781" y="20990"/>
                </a:cubicBezTo>
                <a:cubicBezTo>
                  <a:pt x="52405" y="19820"/>
                  <a:pt x="53849" y="18723"/>
                  <a:pt x="55007" y="17819"/>
                </a:cubicBezTo>
                <a:close/>
                <a:moveTo>
                  <a:pt x="63457" y="13974"/>
                </a:moveTo>
                <a:cubicBezTo>
                  <a:pt x="63603" y="14214"/>
                  <a:pt x="63908" y="14295"/>
                  <a:pt x="64195" y="14295"/>
                </a:cubicBezTo>
                <a:cubicBezTo>
                  <a:pt x="64221" y="14295"/>
                  <a:pt x="64247" y="14294"/>
                  <a:pt x="64273" y="14293"/>
                </a:cubicBezTo>
                <a:cubicBezTo>
                  <a:pt x="64348" y="14288"/>
                  <a:pt x="64424" y="14281"/>
                  <a:pt x="64499" y="14272"/>
                </a:cubicBezTo>
                <a:cubicBezTo>
                  <a:pt x="66169" y="16678"/>
                  <a:pt x="68001" y="18801"/>
                  <a:pt x="69618" y="20499"/>
                </a:cubicBezTo>
                <a:cubicBezTo>
                  <a:pt x="69475" y="21009"/>
                  <a:pt x="69345" y="21509"/>
                  <a:pt x="69226" y="21995"/>
                </a:cubicBezTo>
                <a:cubicBezTo>
                  <a:pt x="67242" y="19563"/>
                  <a:pt x="64821" y="16768"/>
                  <a:pt x="62362" y="14348"/>
                </a:cubicBezTo>
                <a:cubicBezTo>
                  <a:pt x="62721" y="14208"/>
                  <a:pt x="63084" y="14080"/>
                  <a:pt x="63457" y="13974"/>
                </a:cubicBezTo>
                <a:close/>
                <a:moveTo>
                  <a:pt x="22110" y="20676"/>
                </a:moveTo>
                <a:cubicBezTo>
                  <a:pt x="22306" y="20967"/>
                  <a:pt x="22509" y="21251"/>
                  <a:pt x="22720" y="21529"/>
                </a:cubicBezTo>
                <a:cubicBezTo>
                  <a:pt x="22449" y="21815"/>
                  <a:pt x="22200" y="22071"/>
                  <a:pt x="21978" y="22296"/>
                </a:cubicBezTo>
                <a:cubicBezTo>
                  <a:pt x="21766" y="21879"/>
                  <a:pt x="21545" y="21467"/>
                  <a:pt x="21316" y="21061"/>
                </a:cubicBezTo>
                <a:cubicBezTo>
                  <a:pt x="21581" y="20933"/>
                  <a:pt x="21846" y="20805"/>
                  <a:pt x="22110" y="20676"/>
                </a:cubicBezTo>
                <a:close/>
                <a:moveTo>
                  <a:pt x="162732" y="20414"/>
                </a:moveTo>
                <a:cubicBezTo>
                  <a:pt x="162784" y="20414"/>
                  <a:pt x="162835" y="20418"/>
                  <a:pt x="162885" y="20427"/>
                </a:cubicBezTo>
                <a:cubicBezTo>
                  <a:pt x="163047" y="20456"/>
                  <a:pt x="163179" y="20543"/>
                  <a:pt x="163302" y="20651"/>
                </a:cubicBezTo>
                <a:cubicBezTo>
                  <a:pt x="163371" y="21297"/>
                  <a:pt x="163454" y="21926"/>
                  <a:pt x="163551" y="22539"/>
                </a:cubicBezTo>
                <a:cubicBezTo>
                  <a:pt x="163373" y="22198"/>
                  <a:pt x="162971" y="21441"/>
                  <a:pt x="162402" y="20432"/>
                </a:cubicBezTo>
                <a:lnTo>
                  <a:pt x="162402" y="20431"/>
                </a:lnTo>
                <a:cubicBezTo>
                  <a:pt x="162510" y="20429"/>
                  <a:pt x="162622" y="20414"/>
                  <a:pt x="162732" y="20414"/>
                </a:cubicBezTo>
                <a:close/>
                <a:moveTo>
                  <a:pt x="40859" y="18443"/>
                </a:moveTo>
                <a:lnTo>
                  <a:pt x="40859" y="18443"/>
                </a:lnTo>
                <a:cubicBezTo>
                  <a:pt x="40970" y="18507"/>
                  <a:pt x="41081" y="18571"/>
                  <a:pt x="41192" y="18635"/>
                </a:cubicBezTo>
                <a:cubicBezTo>
                  <a:pt x="41910" y="19041"/>
                  <a:pt x="42649" y="19432"/>
                  <a:pt x="43404" y="19780"/>
                </a:cubicBezTo>
                <a:cubicBezTo>
                  <a:pt x="43795" y="20205"/>
                  <a:pt x="44217" y="20658"/>
                  <a:pt x="44665" y="21134"/>
                </a:cubicBezTo>
                <a:cubicBezTo>
                  <a:pt x="44375" y="21611"/>
                  <a:pt x="44168" y="22146"/>
                  <a:pt x="44022" y="22646"/>
                </a:cubicBezTo>
                <a:cubicBezTo>
                  <a:pt x="43248" y="22068"/>
                  <a:pt x="42343" y="21523"/>
                  <a:pt x="41286" y="21036"/>
                </a:cubicBezTo>
                <a:cubicBezTo>
                  <a:pt x="41157" y="20169"/>
                  <a:pt x="41014" y="19306"/>
                  <a:pt x="40859" y="18443"/>
                </a:cubicBezTo>
                <a:close/>
                <a:moveTo>
                  <a:pt x="157735" y="16472"/>
                </a:moveTo>
                <a:cubicBezTo>
                  <a:pt x="158066" y="16858"/>
                  <a:pt x="158387" y="17200"/>
                  <a:pt x="158684" y="17476"/>
                </a:cubicBezTo>
                <a:cubicBezTo>
                  <a:pt x="158860" y="17639"/>
                  <a:pt x="159036" y="17807"/>
                  <a:pt x="159212" y="17976"/>
                </a:cubicBezTo>
                <a:cubicBezTo>
                  <a:pt x="159000" y="19642"/>
                  <a:pt x="158904" y="21333"/>
                  <a:pt x="158884" y="22963"/>
                </a:cubicBezTo>
                <a:lnTo>
                  <a:pt x="158883" y="22963"/>
                </a:lnTo>
                <a:cubicBezTo>
                  <a:pt x="158409" y="21867"/>
                  <a:pt x="157846" y="20453"/>
                  <a:pt x="157317" y="18831"/>
                </a:cubicBezTo>
                <a:cubicBezTo>
                  <a:pt x="157244" y="18609"/>
                  <a:pt x="157165" y="18384"/>
                  <a:pt x="157078" y="18158"/>
                </a:cubicBezTo>
                <a:cubicBezTo>
                  <a:pt x="157284" y="17594"/>
                  <a:pt x="157462" y="17041"/>
                  <a:pt x="157618" y="16507"/>
                </a:cubicBezTo>
                <a:cubicBezTo>
                  <a:pt x="157658" y="16500"/>
                  <a:pt x="157698" y="16489"/>
                  <a:pt x="157735" y="16472"/>
                </a:cubicBezTo>
                <a:close/>
                <a:moveTo>
                  <a:pt x="9018" y="16772"/>
                </a:moveTo>
                <a:cubicBezTo>
                  <a:pt x="9732" y="18360"/>
                  <a:pt x="9425" y="20209"/>
                  <a:pt x="9403" y="21960"/>
                </a:cubicBezTo>
                <a:cubicBezTo>
                  <a:pt x="9398" y="22396"/>
                  <a:pt x="9413" y="22832"/>
                  <a:pt x="9444" y="23266"/>
                </a:cubicBezTo>
                <a:cubicBezTo>
                  <a:pt x="8924" y="22075"/>
                  <a:pt x="8383" y="20892"/>
                  <a:pt x="7824" y="19720"/>
                </a:cubicBezTo>
                <a:cubicBezTo>
                  <a:pt x="7565" y="19182"/>
                  <a:pt x="7301" y="18638"/>
                  <a:pt x="7141" y="18063"/>
                </a:cubicBezTo>
                <a:cubicBezTo>
                  <a:pt x="7541" y="17785"/>
                  <a:pt x="7941" y="17510"/>
                  <a:pt x="8343" y="17235"/>
                </a:cubicBezTo>
                <a:cubicBezTo>
                  <a:pt x="8568" y="17081"/>
                  <a:pt x="8793" y="16927"/>
                  <a:pt x="9018" y="16772"/>
                </a:cubicBezTo>
                <a:close/>
                <a:moveTo>
                  <a:pt x="45043" y="21533"/>
                </a:moveTo>
                <a:cubicBezTo>
                  <a:pt x="45293" y="21796"/>
                  <a:pt x="45549" y="22065"/>
                  <a:pt x="45812" y="22339"/>
                </a:cubicBezTo>
                <a:cubicBezTo>
                  <a:pt x="45495" y="22668"/>
                  <a:pt x="45198" y="23017"/>
                  <a:pt x="44920" y="23381"/>
                </a:cubicBezTo>
                <a:cubicBezTo>
                  <a:pt x="44709" y="23190"/>
                  <a:pt x="44485" y="23003"/>
                  <a:pt x="44249" y="22819"/>
                </a:cubicBezTo>
                <a:cubicBezTo>
                  <a:pt x="44449" y="22388"/>
                  <a:pt x="44710" y="21933"/>
                  <a:pt x="45043" y="21533"/>
                </a:cubicBezTo>
                <a:close/>
                <a:moveTo>
                  <a:pt x="49571" y="21852"/>
                </a:moveTo>
                <a:cubicBezTo>
                  <a:pt x="49967" y="22183"/>
                  <a:pt x="50339" y="22495"/>
                  <a:pt x="50679" y="22781"/>
                </a:cubicBezTo>
                <a:cubicBezTo>
                  <a:pt x="50474" y="22999"/>
                  <a:pt x="50284" y="23218"/>
                  <a:pt x="50113" y="23439"/>
                </a:cubicBezTo>
                <a:cubicBezTo>
                  <a:pt x="49757" y="23069"/>
                  <a:pt x="49365" y="22687"/>
                  <a:pt x="48939" y="22294"/>
                </a:cubicBezTo>
                <a:cubicBezTo>
                  <a:pt x="49151" y="22146"/>
                  <a:pt x="49362" y="21999"/>
                  <a:pt x="49571" y="21852"/>
                </a:cubicBezTo>
                <a:close/>
                <a:moveTo>
                  <a:pt x="88089" y="19123"/>
                </a:moveTo>
                <a:cubicBezTo>
                  <a:pt x="88695" y="19373"/>
                  <a:pt x="89303" y="19615"/>
                  <a:pt x="89913" y="19849"/>
                </a:cubicBezTo>
                <a:cubicBezTo>
                  <a:pt x="90793" y="20860"/>
                  <a:pt x="91622" y="21710"/>
                  <a:pt x="92399" y="22422"/>
                </a:cubicBezTo>
                <a:cubicBezTo>
                  <a:pt x="92095" y="22768"/>
                  <a:pt x="91812" y="23125"/>
                  <a:pt x="91632" y="23543"/>
                </a:cubicBezTo>
                <a:cubicBezTo>
                  <a:pt x="90006" y="21621"/>
                  <a:pt x="88580" y="19768"/>
                  <a:pt x="88131" y="19177"/>
                </a:cubicBezTo>
                <a:lnTo>
                  <a:pt x="88089" y="19123"/>
                </a:lnTo>
                <a:close/>
                <a:moveTo>
                  <a:pt x="127008" y="19189"/>
                </a:moveTo>
                <a:lnTo>
                  <a:pt x="127008" y="19189"/>
                </a:lnTo>
                <a:cubicBezTo>
                  <a:pt x="127878" y="19657"/>
                  <a:pt x="129779" y="20305"/>
                  <a:pt x="133773" y="20497"/>
                </a:cubicBezTo>
                <a:cubicBezTo>
                  <a:pt x="133756" y="20562"/>
                  <a:pt x="133747" y="20597"/>
                  <a:pt x="133747" y="20597"/>
                </a:cubicBezTo>
                <a:cubicBezTo>
                  <a:pt x="133747" y="20597"/>
                  <a:pt x="133762" y="20561"/>
                  <a:pt x="133789" y="20498"/>
                </a:cubicBezTo>
                <a:cubicBezTo>
                  <a:pt x="133962" y="20505"/>
                  <a:pt x="134139" y="20513"/>
                  <a:pt x="134319" y="20520"/>
                </a:cubicBezTo>
                <a:cubicBezTo>
                  <a:pt x="134068" y="20822"/>
                  <a:pt x="133902" y="21077"/>
                  <a:pt x="133796" y="21266"/>
                </a:cubicBezTo>
                <a:cubicBezTo>
                  <a:pt x="133666" y="21497"/>
                  <a:pt x="133624" y="21630"/>
                  <a:pt x="133624" y="21630"/>
                </a:cubicBezTo>
                <a:cubicBezTo>
                  <a:pt x="134504" y="21285"/>
                  <a:pt x="135375" y="20922"/>
                  <a:pt x="136229" y="20552"/>
                </a:cubicBezTo>
                <a:cubicBezTo>
                  <a:pt x="137263" y="20552"/>
                  <a:pt x="138404" y="20524"/>
                  <a:pt x="139660" y="20464"/>
                </a:cubicBezTo>
                <a:lnTo>
                  <a:pt x="139660" y="20464"/>
                </a:lnTo>
                <a:cubicBezTo>
                  <a:pt x="138313" y="21605"/>
                  <a:pt x="137639" y="22888"/>
                  <a:pt x="137341" y="23616"/>
                </a:cubicBezTo>
                <a:cubicBezTo>
                  <a:pt x="134266" y="23009"/>
                  <a:pt x="131113" y="22281"/>
                  <a:pt x="129303" y="21573"/>
                </a:cubicBezTo>
                <a:cubicBezTo>
                  <a:pt x="128523" y="20793"/>
                  <a:pt x="127758" y="19999"/>
                  <a:pt x="127008" y="19189"/>
                </a:cubicBezTo>
                <a:close/>
                <a:moveTo>
                  <a:pt x="144108" y="20152"/>
                </a:moveTo>
                <a:lnTo>
                  <a:pt x="144108" y="20152"/>
                </a:lnTo>
                <a:cubicBezTo>
                  <a:pt x="142105" y="21634"/>
                  <a:pt x="140788" y="22967"/>
                  <a:pt x="139938" y="24107"/>
                </a:cubicBezTo>
                <a:cubicBezTo>
                  <a:pt x="139212" y="23976"/>
                  <a:pt x="138457" y="23834"/>
                  <a:pt x="137694" y="23685"/>
                </a:cubicBezTo>
                <a:cubicBezTo>
                  <a:pt x="138922" y="22604"/>
                  <a:pt x="140691" y="21345"/>
                  <a:pt x="142231" y="20306"/>
                </a:cubicBezTo>
                <a:cubicBezTo>
                  <a:pt x="142834" y="20262"/>
                  <a:pt x="143460" y="20210"/>
                  <a:pt x="144108" y="20152"/>
                </a:cubicBezTo>
                <a:close/>
                <a:moveTo>
                  <a:pt x="56265" y="19668"/>
                </a:moveTo>
                <a:lnTo>
                  <a:pt x="56265" y="19668"/>
                </a:lnTo>
                <a:cubicBezTo>
                  <a:pt x="56061" y="20291"/>
                  <a:pt x="55867" y="20916"/>
                  <a:pt x="55680" y="21544"/>
                </a:cubicBezTo>
                <a:cubicBezTo>
                  <a:pt x="54750" y="22485"/>
                  <a:pt x="53975" y="23365"/>
                  <a:pt x="53329" y="24186"/>
                </a:cubicBezTo>
                <a:cubicBezTo>
                  <a:pt x="53292" y="24127"/>
                  <a:pt x="53256" y="24071"/>
                  <a:pt x="53216" y="24014"/>
                </a:cubicBezTo>
                <a:cubicBezTo>
                  <a:pt x="53067" y="23801"/>
                  <a:pt x="52842" y="23496"/>
                  <a:pt x="52551" y="23121"/>
                </a:cubicBezTo>
                <a:cubicBezTo>
                  <a:pt x="54188" y="21528"/>
                  <a:pt x="55703" y="20168"/>
                  <a:pt x="56214" y="19714"/>
                </a:cubicBezTo>
                <a:lnTo>
                  <a:pt x="56265" y="19668"/>
                </a:lnTo>
                <a:close/>
                <a:moveTo>
                  <a:pt x="39351" y="17519"/>
                </a:moveTo>
                <a:cubicBezTo>
                  <a:pt x="39726" y="17753"/>
                  <a:pt x="40101" y="17988"/>
                  <a:pt x="40478" y="18216"/>
                </a:cubicBezTo>
                <a:cubicBezTo>
                  <a:pt x="40576" y="18646"/>
                  <a:pt x="40671" y="19077"/>
                  <a:pt x="40763" y="19508"/>
                </a:cubicBezTo>
                <a:cubicBezTo>
                  <a:pt x="39500" y="21180"/>
                  <a:pt x="38341" y="22794"/>
                  <a:pt x="37290" y="24322"/>
                </a:cubicBezTo>
                <a:cubicBezTo>
                  <a:pt x="36750" y="23801"/>
                  <a:pt x="36231" y="23258"/>
                  <a:pt x="35722" y="22705"/>
                </a:cubicBezTo>
                <a:cubicBezTo>
                  <a:pt x="37082" y="21127"/>
                  <a:pt x="38345" y="19387"/>
                  <a:pt x="39351" y="17519"/>
                </a:cubicBezTo>
                <a:close/>
                <a:moveTo>
                  <a:pt x="23102" y="22016"/>
                </a:moveTo>
                <a:cubicBezTo>
                  <a:pt x="23500" y="22499"/>
                  <a:pt x="23929" y="22956"/>
                  <a:pt x="24363" y="23408"/>
                </a:cubicBezTo>
                <a:cubicBezTo>
                  <a:pt x="23888" y="23839"/>
                  <a:pt x="23450" y="24244"/>
                  <a:pt x="23051" y="24616"/>
                </a:cubicBezTo>
                <a:cubicBezTo>
                  <a:pt x="22771" y="23942"/>
                  <a:pt x="22468" y="23279"/>
                  <a:pt x="22144" y="22624"/>
                </a:cubicBezTo>
                <a:lnTo>
                  <a:pt x="22145" y="22624"/>
                </a:lnTo>
                <a:cubicBezTo>
                  <a:pt x="22426" y="22449"/>
                  <a:pt x="22748" y="22246"/>
                  <a:pt x="23102" y="22016"/>
                </a:cubicBezTo>
                <a:close/>
                <a:moveTo>
                  <a:pt x="72912" y="17371"/>
                </a:moveTo>
                <a:cubicBezTo>
                  <a:pt x="73455" y="17760"/>
                  <a:pt x="73985" y="18151"/>
                  <a:pt x="74485" y="18529"/>
                </a:cubicBezTo>
                <a:cubicBezTo>
                  <a:pt x="74180" y="20552"/>
                  <a:pt x="74059" y="22633"/>
                  <a:pt x="74048" y="24616"/>
                </a:cubicBezTo>
                <a:lnTo>
                  <a:pt x="74048" y="24615"/>
                </a:lnTo>
                <a:cubicBezTo>
                  <a:pt x="74007" y="24562"/>
                  <a:pt x="73959" y="24499"/>
                  <a:pt x="73903" y="24423"/>
                </a:cubicBezTo>
                <a:cubicBezTo>
                  <a:pt x="73864" y="24369"/>
                  <a:pt x="73824" y="24316"/>
                  <a:pt x="73785" y="24263"/>
                </a:cubicBezTo>
                <a:cubicBezTo>
                  <a:pt x="73334" y="23648"/>
                  <a:pt x="72544" y="22526"/>
                  <a:pt x="71624" y="21032"/>
                </a:cubicBezTo>
                <a:cubicBezTo>
                  <a:pt x="72143" y="19845"/>
                  <a:pt x="72574" y="18622"/>
                  <a:pt x="72912" y="17371"/>
                </a:cubicBezTo>
                <a:close/>
                <a:moveTo>
                  <a:pt x="144398" y="20125"/>
                </a:moveTo>
                <a:lnTo>
                  <a:pt x="144398" y="20125"/>
                </a:lnTo>
                <a:cubicBezTo>
                  <a:pt x="144378" y="20164"/>
                  <a:pt x="144358" y="20202"/>
                  <a:pt x="144339" y="20241"/>
                </a:cubicBezTo>
                <a:lnTo>
                  <a:pt x="144394" y="20269"/>
                </a:lnTo>
                <a:lnTo>
                  <a:pt x="144410" y="20241"/>
                </a:lnTo>
                <a:lnTo>
                  <a:pt x="144410" y="20241"/>
                </a:lnTo>
                <a:cubicBezTo>
                  <a:pt x="144090" y="21028"/>
                  <a:pt x="143595" y="22564"/>
                  <a:pt x="143477" y="24719"/>
                </a:cubicBezTo>
                <a:cubicBezTo>
                  <a:pt x="142925" y="24628"/>
                  <a:pt x="142300" y="24523"/>
                  <a:pt x="141624" y="24406"/>
                </a:cubicBezTo>
                <a:cubicBezTo>
                  <a:pt x="142770" y="22655"/>
                  <a:pt x="143923" y="20842"/>
                  <a:pt x="144377" y="20127"/>
                </a:cubicBezTo>
                <a:lnTo>
                  <a:pt x="144398" y="20125"/>
                </a:lnTo>
                <a:close/>
                <a:moveTo>
                  <a:pt x="194795" y="24794"/>
                </a:moveTo>
                <a:cubicBezTo>
                  <a:pt x="194795" y="24794"/>
                  <a:pt x="194795" y="24795"/>
                  <a:pt x="194795" y="24796"/>
                </a:cubicBezTo>
                <a:lnTo>
                  <a:pt x="194791" y="24799"/>
                </a:lnTo>
                <a:lnTo>
                  <a:pt x="194795" y="24794"/>
                </a:lnTo>
                <a:close/>
                <a:moveTo>
                  <a:pt x="149335" y="12412"/>
                </a:moveTo>
                <a:lnTo>
                  <a:pt x="149335" y="12412"/>
                </a:lnTo>
                <a:cubicBezTo>
                  <a:pt x="149332" y="15286"/>
                  <a:pt x="151478" y="18880"/>
                  <a:pt x="153776" y="21904"/>
                </a:cubicBezTo>
                <a:cubicBezTo>
                  <a:pt x="153758" y="21992"/>
                  <a:pt x="153739" y="22080"/>
                  <a:pt x="153721" y="22165"/>
                </a:cubicBezTo>
                <a:cubicBezTo>
                  <a:pt x="153456" y="23436"/>
                  <a:pt x="153191" y="24706"/>
                  <a:pt x="152955" y="25841"/>
                </a:cubicBezTo>
                <a:cubicBezTo>
                  <a:pt x="151470" y="22264"/>
                  <a:pt x="149403" y="17595"/>
                  <a:pt x="147673" y="14841"/>
                </a:cubicBezTo>
                <a:cubicBezTo>
                  <a:pt x="148212" y="14021"/>
                  <a:pt x="148766" y="13211"/>
                  <a:pt x="149335" y="12412"/>
                </a:cubicBezTo>
                <a:close/>
                <a:moveTo>
                  <a:pt x="51869" y="23793"/>
                </a:moveTo>
                <a:cubicBezTo>
                  <a:pt x="52261" y="24131"/>
                  <a:pt x="52533" y="24376"/>
                  <a:pt x="52640" y="24492"/>
                </a:cubicBezTo>
                <a:cubicBezTo>
                  <a:pt x="52712" y="24569"/>
                  <a:pt x="52778" y="24650"/>
                  <a:pt x="52843" y="24733"/>
                </a:cubicBezTo>
                <a:cubicBezTo>
                  <a:pt x="52855" y="24747"/>
                  <a:pt x="52865" y="24763"/>
                  <a:pt x="52877" y="24777"/>
                </a:cubicBezTo>
                <a:cubicBezTo>
                  <a:pt x="52597" y="25154"/>
                  <a:pt x="52346" y="25517"/>
                  <a:pt x="52121" y="25866"/>
                </a:cubicBezTo>
                <a:lnTo>
                  <a:pt x="52121" y="25868"/>
                </a:lnTo>
                <a:cubicBezTo>
                  <a:pt x="51836" y="25454"/>
                  <a:pt x="51504" y="25015"/>
                  <a:pt x="51116" y="24553"/>
                </a:cubicBezTo>
                <a:cubicBezTo>
                  <a:pt x="51365" y="24298"/>
                  <a:pt x="51616" y="24044"/>
                  <a:pt x="51869" y="23793"/>
                </a:cubicBezTo>
                <a:close/>
                <a:moveTo>
                  <a:pt x="30374" y="21458"/>
                </a:moveTo>
                <a:cubicBezTo>
                  <a:pt x="31141" y="21979"/>
                  <a:pt x="31952" y="22435"/>
                  <a:pt x="32743" y="22923"/>
                </a:cubicBezTo>
                <a:cubicBezTo>
                  <a:pt x="31786" y="23931"/>
                  <a:pt x="30852" y="24943"/>
                  <a:pt x="29977" y="25905"/>
                </a:cubicBezTo>
                <a:lnTo>
                  <a:pt x="28127" y="22909"/>
                </a:lnTo>
                <a:cubicBezTo>
                  <a:pt x="28867" y="22453"/>
                  <a:pt x="29622" y="21968"/>
                  <a:pt x="30374" y="21458"/>
                </a:cubicBezTo>
                <a:close/>
                <a:moveTo>
                  <a:pt x="156221" y="20231"/>
                </a:moveTo>
                <a:cubicBezTo>
                  <a:pt x="157231" y="21794"/>
                  <a:pt x="158181" y="23082"/>
                  <a:pt x="158881" y="23980"/>
                </a:cubicBezTo>
                <a:cubicBezTo>
                  <a:pt x="158890" y="25242"/>
                  <a:pt x="158939" y="26454"/>
                  <a:pt x="159011" y="27574"/>
                </a:cubicBezTo>
                <a:cubicBezTo>
                  <a:pt x="158494" y="26534"/>
                  <a:pt x="157275" y="24148"/>
                  <a:pt x="155686" y="21388"/>
                </a:cubicBezTo>
                <a:cubicBezTo>
                  <a:pt x="155853" y="21022"/>
                  <a:pt x="156026" y="20649"/>
                  <a:pt x="156204" y="20270"/>
                </a:cubicBezTo>
                <a:cubicBezTo>
                  <a:pt x="156209" y="20257"/>
                  <a:pt x="156216" y="20243"/>
                  <a:pt x="156221" y="20231"/>
                </a:cubicBezTo>
                <a:close/>
                <a:moveTo>
                  <a:pt x="60670" y="15093"/>
                </a:moveTo>
                <a:cubicBezTo>
                  <a:pt x="62401" y="18326"/>
                  <a:pt x="65828" y="21643"/>
                  <a:pt x="68757" y="24108"/>
                </a:cubicBezTo>
                <a:cubicBezTo>
                  <a:pt x="68384" y="25904"/>
                  <a:pt x="68019" y="27654"/>
                  <a:pt x="67743" y="28976"/>
                </a:cubicBezTo>
                <a:cubicBezTo>
                  <a:pt x="65542" y="25399"/>
                  <a:pt x="61686" y="19353"/>
                  <a:pt x="58705" y="15859"/>
                </a:cubicBezTo>
                <a:cubicBezTo>
                  <a:pt x="59303" y="15710"/>
                  <a:pt x="59883" y="15469"/>
                  <a:pt x="60439" y="15204"/>
                </a:cubicBezTo>
                <a:cubicBezTo>
                  <a:pt x="60517" y="15166"/>
                  <a:pt x="60593" y="15130"/>
                  <a:pt x="60670" y="15093"/>
                </a:cubicBezTo>
                <a:close/>
                <a:moveTo>
                  <a:pt x="34471" y="24086"/>
                </a:moveTo>
                <a:cubicBezTo>
                  <a:pt x="34632" y="24200"/>
                  <a:pt x="34796" y="24312"/>
                  <a:pt x="34961" y="24420"/>
                </a:cubicBezTo>
                <a:cubicBezTo>
                  <a:pt x="35484" y="24763"/>
                  <a:pt x="36028" y="25073"/>
                  <a:pt x="36591" y="25345"/>
                </a:cubicBezTo>
                <a:cubicBezTo>
                  <a:pt x="35155" y="27469"/>
                  <a:pt x="33941" y="29393"/>
                  <a:pt x="32958" y="31022"/>
                </a:cubicBezTo>
                <a:cubicBezTo>
                  <a:pt x="32765" y="30751"/>
                  <a:pt x="32586" y="30469"/>
                  <a:pt x="32423" y="30178"/>
                </a:cubicBezTo>
                <a:cubicBezTo>
                  <a:pt x="32135" y="29666"/>
                  <a:pt x="31894" y="29129"/>
                  <a:pt x="31616" y="28612"/>
                </a:cubicBezTo>
                <a:cubicBezTo>
                  <a:pt x="31399" y="28210"/>
                  <a:pt x="31159" y="27819"/>
                  <a:pt x="30918" y="27430"/>
                </a:cubicBezTo>
                <a:cubicBezTo>
                  <a:pt x="32076" y="26448"/>
                  <a:pt x="33291" y="25329"/>
                  <a:pt x="34471" y="24086"/>
                </a:cubicBezTo>
                <a:close/>
                <a:moveTo>
                  <a:pt x="25411" y="24502"/>
                </a:moveTo>
                <a:lnTo>
                  <a:pt x="28420" y="27636"/>
                </a:lnTo>
                <a:cubicBezTo>
                  <a:pt x="26931" y="29307"/>
                  <a:pt x="25745" y="30684"/>
                  <a:pt x="25121" y="31414"/>
                </a:cubicBezTo>
                <a:cubicBezTo>
                  <a:pt x="24902" y="30663"/>
                  <a:pt x="24739" y="29894"/>
                  <a:pt x="24548" y="29134"/>
                </a:cubicBezTo>
                <a:cubicBezTo>
                  <a:pt x="24244" y="27926"/>
                  <a:pt x="23872" y="26737"/>
                  <a:pt x="23429" y="25571"/>
                </a:cubicBezTo>
                <a:cubicBezTo>
                  <a:pt x="24027" y="25259"/>
                  <a:pt x="24696" y="24901"/>
                  <a:pt x="25411" y="24502"/>
                </a:cubicBezTo>
                <a:close/>
                <a:moveTo>
                  <a:pt x="23671" y="41696"/>
                </a:moveTo>
                <a:cubicBezTo>
                  <a:pt x="23727" y="41773"/>
                  <a:pt x="23784" y="41851"/>
                  <a:pt x="23842" y="41929"/>
                </a:cubicBezTo>
                <a:cubicBezTo>
                  <a:pt x="23788" y="41848"/>
                  <a:pt x="23731" y="41770"/>
                  <a:pt x="23671" y="41696"/>
                </a:cubicBezTo>
                <a:close/>
                <a:moveTo>
                  <a:pt x="15305" y="1"/>
                </a:moveTo>
                <a:lnTo>
                  <a:pt x="15305" y="7002"/>
                </a:lnTo>
                <a:lnTo>
                  <a:pt x="14374" y="7999"/>
                </a:lnTo>
                <a:cubicBezTo>
                  <a:pt x="14055" y="8340"/>
                  <a:pt x="13734" y="8683"/>
                  <a:pt x="13473" y="9070"/>
                </a:cubicBezTo>
                <a:cubicBezTo>
                  <a:pt x="13218" y="9446"/>
                  <a:pt x="13022" y="9857"/>
                  <a:pt x="12839" y="10274"/>
                </a:cubicBezTo>
                <a:cubicBezTo>
                  <a:pt x="12904" y="10032"/>
                  <a:pt x="12937" y="9784"/>
                  <a:pt x="12924" y="9532"/>
                </a:cubicBezTo>
                <a:lnTo>
                  <a:pt x="12924" y="9532"/>
                </a:lnTo>
                <a:lnTo>
                  <a:pt x="11507" y="9743"/>
                </a:lnTo>
                <a:cubicBezTo>
                  <a:pt x="11021" y="9815"/>
                  <a:pt x="10516" y="9895"/>
                  <a:pt x="10105" y="10165"/>
                </a:cubicBezTo>
                <a:cubicBezTo>
                  <a:pt x="9568" y="10516"/>
                  <a:pt x="9269" y="11147"/>
                  <a:pt x="9143" y="11777"/>
                </a:cubicBezTo>
                <a:cubicBezTo>
                  <a:pt x="9017" y="12407"/>
                  <a:pt x="9037" y="13056"/>
                  <a:pt x="8989" y="13697"/>
                </a:cubicBezTo>
                <a:cubicBezTo>
                  <a:pt x="8910" y="14780"/>
                  <a:pt x="8636" y="15841"/>
                  <a:pt x="8183" y="16828"/>
                </a:cubicBezTo>
                <a:cubicBezTo>
                  <a:pt x="8234" y="16819"/>
                  <a:pt x="8285" y="16805"/>
                  <a:pt x="8333" y="16788"/>
                </a:cubicBezTo>
                <a:lnTo>
                  <a:pt x="8333" y="16788"/>
                </a:lnTo>
                <a:cubicBezTo>
                  <a:pt x="8266" y="16830"/>
                  <a:pt x="8197" y="16869"/>
                  <a:pt x="8130" y="16911"/>
                </a:cubicBezTo>
                <a:cubicBezTo>
                  <a:pt x="7525" y="17298"/>
                  <a:pt x="6929" y="17702"/>
                  <a:pt x="6343" y="18122"/>
                </a:cubicBezTo>
                <a:cubicBezTo>
                  <a:pt x="6427" y="17858"/>
                  <a:pt x="6415" y="17573"/>
                  <a:pt x="6414" y="17295"/>
                </a:cubicBezTo>
                <a:cubicBezTo>
                  <a:pt x="6408" y="15087"/>
                  <a:pt x="7302" y="12950"/>
                  <a:pt x="7294" y="10742"/>
                </a:cubicBezTo>
                <a:cubicBezTo>
                  <a:pt x="7292" y="10030"/>
                  <a:pt x="7194" y="9319"/>
                  <a:pt x="7212" y="8607"/>
                </a:cubicBezTo>
                <a:cubicBezTo>
                  <a:pt x="7255" y="6902"/>
                  <a:pt x="7957" y="5267"/>
                  <a:pt x="8925" y="3864"/>
                </a:cubicBezTo>
                <a:cubicBezTo>
                  <a:pt x="9893" y="2459"/>
                  <a:pt x="11007" y="1194"/>
                  <a:pt x="12225" y="1"/>
                </a:cubicBezTo>
                <a:lnTo>
                  <a:pt x="12225" y="1"/>
                </a:lnTo>
                <a:cubicBezTo>
                  <a:pt x="9537" y="2476"/>
                  <a:pt x="7359" y="5455"/>
                  <a:pt x="5819" y="8769"/>
                </a:cubicBezTo>
                <a:cubicBezTo>
                  <a:pt x="5537" y="9377"/>
                  <a:pt x="5274" y="10005"/>
                  <a:pt x="5185" y="10670"/>
                </a:cubicBezTo>
                <a:cubicBezTo>
                  <a:pt x="5134" y="11056"/>
                  <a:pt x="5143" y="11445"/>
                  <a:pt x="5151" y="11833"/>
                </a:cubicBezTo>
                <a:cubicBezTo>
                  <a:pt x="5201" y="14047"/>
                  <a:pt x="5253" y="16274"/>
                  <a:pt x="5681" y="18447"/>
                </a:cubicBezTo>
                <a:cubicBezTo>
                  <a:pt x="5688" y="18495"/>
                  <a:pt x="5696" y="18544"/>
                  <a:pt x="5705" y="18592"/>
                </a:cubicBezTo>
                <a:cubicBezTo>
                  <a:pt x="5149" y="19008"/>
                  <a:pt x="4606" y="19440"/>
                  <a:pt x="4076" y="19888"/>
                </a:cubicBezTo>
                <a:lnTo>
                  <a:pt x="4076" y="19879"/>
                </a:lnTo>
                <a:cubicBezTo>
                  <a:pt x="3900" y="18684"/>
                  <a:pt x="3725" y="17489"/>
                  <a:pt x="3550" y="16293"/>
                </a:cubicBezTo>
                <a:cubicBezTo>
                  <a:pt x="3438" y="15536"/>
                  <a:pt x="3326" y="14777"/>
                  <a:pt x="3148" y="14032"/>
                </a:cubicBezTo>
                <a:cubicBezTo>
                  <a:pt x="2844" y="12762"/>
                  <a:pt x="2346" y="11546"/>
                  <a:pt x="2036" y="10279"/>
                </a:cubicBezTo>
                <a:cubicBezTo>
                  <a:pt x="1635" y="8642"/>
                  <a:pt x="1551" y="6943"/>
                  <a:pt x="1787" y="5275"/>
                </a:cubicBezTo>
                <a:lnTo>
                  <a:pt x="1787" y="5275"/>
                </a:lnTo>
                <a:cubicBezTo>
                  <a:pt x="1291" y="5919"/>
                  <a:pt x="1239" y="6755"/>
                  <a:pt x="1009" y="7535"/>
                </a:cubicBezTo>
                <a:cubicBezTo>
                  <a:pt x="907" y="7880"/>
                  <a:pt x="758" y="8211"/>
                  <a:pt x="646" y="8553"/>
                </a:cubicBezTo>
                <a:cubicBezTo>
                  <a:pt x="1" y="10513"/>
                  <a:pt x="578" y="12646"/>
                  <a:pt x="1200" y="14613"/>
                </a:cubicBezTo>
                <a:cubicBezTo>
                  <a:pt x="1820" y="16577"/>
                  <a:pt x="2501" y="18554"/>
                  <a:pt x="3637" y="20268"/>
                </a:cubicBezTo>
                <a:cubicBezTo>
                  <a:pt x="2930" y="20887"/>
                  <a:pt x="2247" y="21535"/>
                  <a:pt x="1601" y="22218"/>
                </a:cubicBezTo>
                <a:lnTo>
                  <a:pt x="1633" y="22253"/>
                </a:lnTo>
                <a:cubicBezTo>
                  <a:pt x="1754" y="22151"/>
                  <a:pt x="1875" y="22052"/>
                  <a:pt x="1996" y="21952"/>
                </a:cubicBezTo>
                <a:lnTo>
                  <a:pt x="1996" y="21952"/>
                </a:lnTo>
                <a:cubicBezTo>
                  <a:pt x="1785" y="22173"/>
                  <a:pt x="1600" y="22413"/>
                  <a:pt x="1482" y="22681"/>
                </a:cubicBezTo>
                <a:cubicBezTo>
                  <a:pt x="1361" y="22956"/>
                  <a:pt x="1300" y="23252"/>
                  <a:pt x="1239" y="23548"/>
                </a:cubicBezTo>
                <a:cubicBezTo>
                  <a:pt x="1078" y="24338"/>
                  <a:pt x="915" y="25153"/>
                  <a:pt x="1066" y="25947"/>
                </a:cubicBezTo>
                <a:cubicBezTo>
                  <a:pt x="1152" y="26404"/>
                  <a:pt x="1338" y="26834"/>
                  <a:pt x="1536" y="27255"/>
                </a:cubicBezTo>
                <a:cubicBezTo>
                  <a:pt x="2179" y="28631"/>
                  <a:pt x="2962" y="29965"/>
                  <a:pt x="4049" y="31025"/>
                </a:cubicBezTo>
                <a:cubicBezTo>
                  <a:pt x="4423" y="31390"/>
                  <a:pt x="4839" y="31730"/>
                  <a:pt x="5093" y="32187"/>
                </a:cubicBezTo>
                <a:cubicBezTo>
                  <a:pt x="5018" y="31553"/>
                  <a:pt x="4527" y="31029"/>
                  <a:pt x="4158" y="30507"/>
                </a:cubicBezTo>
                <a:cubicBezTo>
                  <a:pt x="2903" y="28725"/>
                  <a:pt x="2827" y="26383"/>
                  <a:pt x="2997" y="24210"/>
                </a:cubicBezTo>
                <a:cubicBezTo>
                  <a:pt x="3030" y="23774"/>
                  <a:pt x="3072" y="23340"/>
                  <a:pt x="3077" y="22902"/>
                </a:cubicBezTo>
                <a:cubicBezTo>
                  <a:pt x="3083" y="22333"/>
                  <a:pt x="3027" y="21766"/>
                  <a:pt x="2908" y="21210"/>
                </a:cubicBezTo>
                <a:cubicBezTo>
                  <a:pt x="3343" y="20863"/>
                  <a:pt x="3781" y="20520"/>
                  <a:pt x="4223" y="20184"/>
                </a:cubicBezTo>
                <a:lnTo>
                  <a:pt x="4223" y="20184"/>
                </a:lnTo>
                <a:cubicBezTo>
                  <a:pt x="4180" y="20426"/>
                  <a:pt x="4210" y="20678"/>
                  <a:pt x="4215" y="20927"/>
                </a:cubicBezTo>
                <a:cubicBezTo>
                  <a:pt x="4241" y="21991"/>
                  <a:pt x="3822" y="23008"/>
                  <a:pt x="3604" y="24050"/>
                </a:cubicBezTo>
                <a:cubicBezTo>
                  <a:pt x="3109" y="26412"/>
                  <a:pt x="3678" y="28913"/>
                  <a:pt x="4831" y="31033"/>
                </a:cubicBezTo>
                <a:cubicBezTo>
                  <a:pt x="5984" y="33153"/>
                  <a:pt x="7584" y="34741"/>
                  <a:pt x="9426" y="36300"/>
                </a:cubicBezTo>
                <a:cubicBezTo>
                  <a:pt x="8926" y="35248"/>
                  <a:pt x="8426" y="34197"/>
                  <a:pt x="7926" y="33145"/>
                </a:cubicBezTo>
                <a:cubicBezTo>
                  <a:pt x="7701" y="32672"/>
                  <a:pt x="7475" y="32197"/>
                  <a:pt x="7309" y="31700"/>
                </a:cubicBezTo>
                <a:cubicBezTo>
                  <a:pt x="7134" y="31175"/>
                  <a:pt x="7026" y="30629"/>
                  <a:pt x="6918" y="30085"/>
                </a:cubicBezTo>
                <a:lnTo>
                  <a:pt x="5204" y="21410"/>
                </a:lnTo>
                <a:cubicBezTo>
                  <a:pt x="5091" y="20839"/>
                  <a:pt x="4979" y="20269"/>
                  <a:pt x="4867" y="19698"/>
                </a:cubicBezTo>
                <a:cubicBezTo>
                  <a:pt x="5462" y="19255"/>
                  <a:pt x="6062" y="18820"/>
                  <a:pt x="6669" y="18392"/>
                </a:cubicBezTo>
                <a:lnTo>
                  <a:pt x="6669" y="18392"/>
                </a:lnTo>
                <a:cubicBezTo>
                  <a:pt x="6509" y="18707"/>
                  <a:pt x="6590" y="19144"/>
                  <a:pt x="6664" y="19516"/>
                </a:cubicBezTo>
                <a:cubicBezTo>
                  <a:pt x="7057" y="21475"/>
                  <a:pt x="6696" y="23549"/>
                  <a:pt x="7249" y="25468"/>
                </a:cubicBezTo>
                <a:cubicBezTo>
                  <a:pt x="7378" y="25915"/>
                  <a:pt x="7556" y="26351"/>
                  <a:pt x="7620" y="26811"/>
                </a:cubicBezTo>
                <a:cubicBezTo>
                  <a:pt x="7675" y="27208"/>
                  <a:pt x="7647" y="27612"/>
                  <a:pt x="7643" y="28012"/>
                </a:cubicBezTo>
                <a:cubicBezTo>
                  <a:pt x="7629" y="29657"/>
                  <a:pt x="8082" y="31319"/>
                  <a:pt x="9018" y="32674"/>
                </a:cubicBezTo>
                <a:cubicBezTo>
                  <a:pt x="9357" y="33167"/>
                  <a:pt x="9757" y="33615"/>
                  <a:pt x="10145" y="34071"/>
                </a:cubicBezTo>
                <a:cubicBezTo>
                  <a:pt x="10556" y="34555"/>
                  <a:pt x="10955" y="35050"/>
                  <a:pt x="11353" y="35546"/>
                </a:cubicBezTo>
                <a:lnTo>
                  <a:pt x="13410" y="38098"/>
                </a:lnTo>
                <a:cubicBezTo>
                  <a:pt x="13607" y="38340"/>
                  <a:pt x="13847" y="38555"/>
                  <a:pt x="14092" y="38748"/>
                </a:cubicBezTo>
                <a:cubicBezTo>
                  <a:pt x="13891" y="38093"/>
                  <a:pt x="13988" y="37389"/>
                  <a:pt x="13977" y="36704"/>
                </a:cubicBezTo>
                <a:cubicBezTo>
                  <a:pt x="13969" y="36280"/>
                  <a:pt x="13919" y="35860"/>
                  <a:pt x="13842" y="35445"/>
                </a:cubicBezTo>
                <a:lnTo>
                  <a:pt x="13842" y="35445"/>
                </a:lnTo>
                <a:cubicBezTo>
                  <a:pt x="14192" y="35932"/>
                  <a:pt x="14547" y="36415"/>
                  <a:pt x="14874" y="36917"/>
                </a:cubicBezTo>
                <a:cubicBezTo>
                  <a:pt x="15762" y="38277"/>
                  <a:pt x="16451" y="39759"/>
                  <a:pt x="16917" y="41316"/>
                </a:cubicBezTo>
                <a:cubicBezTo>
                  <a:pt x="17689" y="39683"/>
                  <a:pt x="17422" y="37735"/>
                  <a:pt x="17003" y="35977"/>
                </a:cubicBezTo>
                <a:cubicBezTo>
                  <a:pt x="16563" y="34128"/>
                  <a:pt x="16122" y="32279"/>
                  <a:pt x="15682" y="30429"/>
                </a:cubicBezTo>
                <a:cubicBezTo>
                  <a:pt x="15655" y="30322"/>
                  <a:pt x="15630" y="30214"/>
                  <a:pt x="15604" y="30105"/>
                </a:cubicBezTo>
                <a:lnTo>
                  <a:pt x="15604" y="30105"/>
                </a:lnTo>
                <a:cubicBezTo>
                  <a:pt x="16717" y="32426"/>
                  <a:pt x="18050" y="34651"/>
                  <a:pt x="19385" y="36859"/>
                </a:cubicBezTo>
                <a:cubicBezTo>
                  <a:pt x="20086" y="38019"/>
                  <a:pt x="20804" y="39197"/>
                  <a:pt x="21824" y="40091"/>
                </a:cubicBezTo>
                <a:cubicBezTo>
                  <a:pt x="22438" y="40629"/>
                  <a:pt x="23163" y="41065"/>
                  <a:pt x="23671" y="41696"/>
                </a:cubicBezTo>
                <a:lnTo>
                  <a:pt x="23671" y="41696"/>
                </a:lnTo>
                <a:cubicBezTo>
                  <a:pt x="22932" y="40682"/>
                  <a:pt x="22233" y="39638"/>
                  <a:pt x="21696" y="38504"/>
                </a:cubicBezTo>
                <a:cubicBezTo>
                  <a:pt x="20378" y="35722"/>
                  <a:pt x="20349" y="32530"/>
                  <a:pt x="19781" y="29506"/>
                </a:cubicBezTo>
                <a:cubicBezTo>
                  <a:pt x="19594" y="28511"/>
                  <a:pt x="19346" y="27527"/>
                  <a:pt x="19040" y="26563"/>
                </a:cubicBezTo>
                <a:lnTo>
                  <a:pt x="19040" y="26563"/>
                </a:lnTo>
                <a:cubicBezTo>
                  <a:pt x="20845" y="29716"/>
                  <a:pt x="23064" y="32649"/>
                  <a:pt x="25545" y="35304"/>
                </a:cubicBezTo>
                <a:cubicBezTo>
                  <a:pt x="26108" y="35906"/>
                  <a:pt x="26693" y="36504"/>
                  <a:pt x="27399" y="36929"/>
                </a:cubicBezTo>
                <a:cubicBezTo>
                  <a:pt x="27926" y="37248"/>
                  <a:pt x="28449" y="37422"/>
                  <a:pt x="29049" y="37422"/>
                </a:cubicBezTo>
                <a:cubicBezTo>
                  <a:pt x="29103" y="37422"/>
                  <a:pt x="29158" y="37421"/>
                  <a:pt x="29213" y="37418"/>
                </a:cubicBezTo>
                <a:cubicBezTo>
                  <a:pt x="27414" y="36051"/>
                  <a:pt x="26035" y="34139"/>
                  <a:pt x="25305" y="32002"/>
                </a:cubicBezTo>
                <a:cubicBezTo>
                  <a:pt x="25264" y="31884"/>
                  <a:pt x="25225" y="31766"/>
                  <a:pt x="25190" y="31648"/>
                </a:cubicBezTo>
                <a:cubicBezTo>
                  <a:pt x="25978" y="31152"/>
                  <a:pt x="27543" y="30127"/>
                  <a:pt x="29407" y="28663"/>
                </a:cubicBezTo>
                <a:lnTo>
                  <a:pt x="29946" y="29225"/>
                </a:lnTo>
                <a:cubicBezTo>
                  <a:pt x="30760" y="30072"/>
                  <a:pt x="31644" y="30919"/>
                  <a:pt x="32646" y="31539"/>
                </a:cubicBezTo>
                <a:cubicBezTo>
                  <a:pt x="31260" y="33862"/>
                  <a:pt x="30382" y="35507"/>
                  <a:pt x="30050" y="36145"/>
                </a:cubicBezTo>
                <a:cubicBezTo>
                  <a:pt x="29949" y="36339"/>
                  <a:pt x="29896" y="36445"/>
                  <a:pt x="29896" y="36445"/>
                </a:cubicBezTo>
                <a:cubicBezTo>
                  <a:pt x="31341" y="34855"/>
                  <a:pt x="32600" y="33403"/>
                  <a:pt x="33694" y="32079"/>
                </a:cubicBezTo>
                <a:cubicBezTo>
                  <a:pt x="33786" y="32117"/>
                  <a:pt x="33879" y="32152"/>
                  <a:pt x="33974" y="32185"/>
                </a:cubicBezTo>
                <a:cubicBezTo>
                  <a:pt x="33905" y="32121"/>
                  <a:pt x="33836" y="32054"/>
                  <a:pt x="33769" y="31986"/>
                </a:cubicBezTo>
                <a:cubicBezTo>
                  <a:pt x="35740" y="29594"/>
                  <a:pt x="37175" y="27621"/>
                  <a:pt x="38215" y="26005"/>
                </a:cubicBezTo>
                <a:cubicBezTo>
                  <a:pt x="38741" y="26177"/>
                  <a:pt x="39276" y="26315"/>
                  <a:pt x="39819" y="26417"/>
                </a:cubicBezTo>
                <a:cubicBezTo>
                  <a:pt x="39382" y="26120"/>
                  <a:pt x="38963" y="25800"/>
                  <a:pt x="38558" y="25463"/>
                </a:cubicBezTo>
                <a:cubicBezTo>
                  <a:pt x="40309" y="22642"/>
                  <a:pt x="40791" y="20996"/>
                  <a:pt x="40898" y="20137"/>
                </a:cubicBezTo>
                <a:cubicBezTo>
                  <a:pt x="41107" y="21138"/>
                  <a:pt x="41295" y="22141"/>
                  <a:pt x="41465" y="23149"/>
                </a:cubicBezTo>
                <a:cubicBezTo>
                  <a:pt x="40410" y="27369"/>
                  <a:pt x="35226" y="37560"/>
                  <a:pt x="35226" y="37560"/>
                </a:cubicBezTo>
                <a:cubicBezTo>
                  <a:pt x="36051" y="37474"/>
                  <a:pt x="36957" y="36651"/>
                  <a:pt x="37656" y="35848"/>
                </a:cubicBezTo>
                <a:cubicBezTo>
                  <a:pt x="38398" y="34995"/>
                  <a:pt x="39002" y="34031"/>
                  <a:pt x="39488" y="33009"/>
                </a:cubicBezTo>
                <a:cubicBezTo>
                  <a:pt x="41517" y="28753"/>
                  <a:pt x="41651" y="25335"/>
                  <a:pt x="41580" y="23826"/>
                </a:cubicBezTo>
                <a:lnTo>
                  <a:pt x="41580" y="23826"/>
                </a:lnTo>
                <a:cubicBezTo>
                  <a:pt x="41583" y="23839"/>
                  <a:pt x="41586" y="23853"/>
                  <a:pt x="41587" y="23866"/>
                </a:cubicBezTo>
                <a:lnTo>
                  <a:pt x="41664" y="23856"/>
                </a:lnTo>
                <a:cubicBezTo>
                  <a:pt x="41650" y="23734"/>
                  <a:pt x="41633" y="23612"/>
                  <a:pt x="41618" y="23490"/>
                </a:cubicBezTo>
                <a:lnTo>
                  <a:pt x="41618" y="23490"/>
                </a:lnTo>
                <a:cubicBezTo>
                  <a:pt x="42022" y="25243"/>
                  <a:pt x="44461" y="35785"/>
                  <a:pt x="44859" y="35935"/>
                </a:cubicBezTo>
                <a:cubicBezTo>
                  <a:pt x="44868" y="35939"/>
                  <a:pt x="44879" y="35940"/>
                  <a:pt x="44890" y="35940"/>
                </a:cubicBezTo>
                <a:cubicBezTo>
                  <a:pt x="45406" y="35940"/>
                  <a:pt x="47898" y="32290"/>
                  <a:pt x="41594" y="23288"/>
                </a:cubicBezTo>
                <a:cubicBezTo>
                  <a:pt x="41506" y="22569"/>
                  <a:pt x="41409" y="21851"/>
                  <a:pt x="41302" y="21137"/>
                </a:cubicBezTo>
                <a:lnTo>
                  <a:pt x="41302" y="21137"/>
                </a:lnTo>
                <a:lnTo>
                  <a:pt x="41349" y="21195"/>
                </a:lnTo>
                <a:cubicBezTo>
                  <a:pt x="41713" y="21649"/>
                  <a:pt x="42627" y="22798"/>
                  <a:pt x="43707" y="24232"/>
                </a:cubicBezTo>
                <a:cubicBezTo>
                  <a:pt x="43688" y="24396"/>
                  <a:pt x="43683" y="24491"/>
                  <a:pt x="43683" y="24491"/>
                </a:cubicBezTo>
                <a:cubicBezTo>
                  <a:pt x="43683" y="24491"/>
                  <a:pt x="43699" y="24408"/>
                  <a:pt x="43735" y="24269"/>
                </a:cubicBezTo>
                <a:cubicBezTo>
                  <a:pt x="43847" y="24419"/>
                  <a:pt x="43962" y="24573"/>
                  <a:pt x="44078" y="24729"/>
                </a:cubicBezTo>
                <a:cubicBezTo>
                  <a:pt x="43999" y="24893"/>
                  <a:pt x="43928" y="25061"/>
                  <a:pt x="43865" y="25234"/>
                </a:cubicBezTo>
                <a:cubicBezTo>
                  <a:pt x="43763" y="25519"/>
                  <a:pt x="43742" y="25676"/>
                  <a:pt x="43742" y="25676"/>
                </a:cubicBezTo>
                <a:cubicBezTo>
                  <a:pt x="43982" y="25531"/>
                  <a:pt x="44220" y="25385"/>
                  <a:pt x="44457" y="25238"/>
                </a:cubicBezTo>
                <a:cubicBezTo>
                  <a:pt x="46007" y="27342"/>
                  <a:pt x="47706" y="29804"/>
                  <a:pt x="48579" y="31586"/>
                </a:cubicBezTo>
                <a:cubicBezTo>
                  <a:pt x="48579" y="31586"/>
                  <a:pt x="48598" y="31393"/>
                  <a:pt x="48590" y="31056"/>
                </a:cubicBezTo>
                <a:lnTo>
                  <a:pt x="48590" y="31056"/>
                </a:lnTo>
                <a:cubicBezTo>
                  <a:pt x="48604" y="31081"/>
                  <a:pt x="48616" y="31105"/>
                  <a:pt x="48628" y="31129"/>
                </a:cubicBezTo>
                <a:cubicBezTo>
                  <a:pt x="48616" y="31099"/>
                  <a:pt x="48602" y="31071"/>
                  <a:pt x="48590" y="31041"/>
                </a:cubicBezTo>
                <a:cubicBezTo>
                  <a:pt x="48564" y="29871"/>
                  <a:pt x="48236" y="27004"/>
                  <a:pt x="45877" y="24340"/>
                </a:cubicBezTo>
                <a:cubicBezTo>
                  <a:pt x="46266" y="24091"/>
                  <a:pt x="46651" y="23838"/>
                  <a:pt x="47030" y="23586"/>
                </a:cubicBezTo>
                <a:cubicBezTo>
                  <a:pt x="47627" y="24191"/>
                  <a:pt x="48251" y="24813"/>
                  <a:pt x="48897" y="25443"/>
                </a:cubicBezTo>
                <a:cubicBezTo>
                  <a:pt x="48529" y="26259"/>
                  <a:pt x="48349" y="26961"/>
                  <a:pt x="48265" y="27401"/>
                </a:cubicBezTo>
                <a:cubicBezTo>
                  <a:pt x="48250" y="27426"/>
                  <a:pt x="48233" y="27449"/>
                  <a:pt x="48219" y="27473"/>
                </a:cubicBezTo>
                <a:cubicBezTo>
                  <a:pt x="48233" y="27454"/>
                  <a:pt x="48247" y="27435"/>
                  <a:pt x="48263" y="27415"/>
                </a:cubicBezTo>
                <a:lnTo>
                  <a:pt x="48263" y="27415"/>
                </a:lnTo>
                <a:cubicBezTo>
                  <a:pt x="48205" y="27713"/>
                  <a:pt x="48192" y="27888"/>
                  <a:pt x="48192" y="27888"/>
                </a:cubicBezTo>
                <a:cubicBezTo>
                  <a:pt x="48574" y="27358"/>
                  <a:pt x="49067" y="26764"/>
                  <a:pt x="49621" y="26145"/>
                </a:cubicBezTo>
                <a:cubicBezTo>
                  <a:pt x="50121" y="26625"/>
                  <a:pt x="50633" y="27108"/>
                  <a:pt x="51155" y="27593"/>
                </a:cubicBezTo>
                <a:cubicBezTo>
                  <a:pt x="49672" y="30740"/>
                  <a:pt x="50550" y="32331"/>
                  <a:pt x="50839" y="32331"/>
                </a:cubicBezTo>
                <a:cubicBezTo>
                  <a:pt x="50844" y="32331"/>
                  <a:pt x="50848" y="32331"/>
                  <a:pt x="50853" y="32330"/>
                </a:cubicBezTo>
                <a:cubicBezTo>
                  <a:pt x="51007" y="32300"/>
                  <a:pt x="51728" y="30776"/>
                  <a:pt x="52568" y="28881"/>
                </a:cubicBezTo>
                <a:cubicBezTo>
                  <a:pt x="52987" y="29256"/>
                  <a:pt x="53410" y="29627"/>
                  <a:pt x="53837" y="29998"/>
                </a:cubicBezTo>
                <a:cubicBezTo>
                  <a:pt x="53837" y="29998"/>
                  <a:pt x="53843" y="29822"/>
                  <a:pt x="53784" y="29493"/>
                </a:cubicBezTo>
                <a:cubicBezTo>
                  <a:pt x="53713" y="29082"/>
                  <a:pt x="53540" y="28434"/>
                  <a:pt x="53134" y="27589"/>
                </a:cubicBezTo>
                <a:cubicBezTo>
                  <a:pt x="53316" y="27175"/>
                  <a:pt x="53497" y="26753"/>
                  <a:pt x="53676" y="26338"/>
                </a:cubicBezTo>
                <a:cubicBezTo>
                  <a:pt x="54091" y="27563"/>
                  <a:pt x="54122" y="28716"/>
                  <a:pt x="54122" y="28716"/>
                </a:cubicBezTo>
                <a:cubicBezTo>
                  <a:pt x="54122" y="28716"/>
                  <a:pt x="54282" y="27223"/>
                  <a:pt x="53936" y="25730"/>
                </a:cubicBezTo>
                <a:cubicBezTo>
                  <a:pt x="54712" y="23914"/>
                  <a:pt x="55392" y="22284"/>
                  <a:pt x="55627" y="21718"/>
                </a:cubicBezTo>
                <a:lnTo>
                  <a:pt x="55627" y="21718"/>
                </a:lnTo>
                <a:cubicBezTo>
                  <a:pt x="55596" y="21826"/>
                  <a:pt x="55561" y="21932"/>
                  <a:pt x="55531" y="22039"/>
                </a:cubicBezTo>
                <a:lnTo>
                  <a:pt x="55597" y="22059"/>
                </a:lnTo>
                <a:cubicBezTo>
                  <a:pt x="55601" y="22047"/>
                  <a:pt x="55606" y="22036"/>
                  <a:pt x="55609" y="22025"/>
                </a:cubicBezTo>
                <a:lnTo>
                  <a:pt x="55609" y="22025"/>
                </a:lnTo>
                <a:cubicBezTo>
                  <a:pt x="55318" y="23360"/>
                  <a:pt x="54920" y="26429"/>
                  <a:pt x="56086" y="30533"/>
                </a:cubicBezTo>
                <a:cubicBezTo>
                  <a:pt x="56365" y="31517"/>
                  <a:pt x="56758" y="32469"/>
                  <a:pt x="57292" y="33343"/>
                </a:cubicBezTo>
                <a:cubicBezTo>
                  <a:pt x="57794" y="34165"/>
                  <a:pt x="58476" y="35036"/>
                  <a:pt x="59200" y="35237"/>
                </a:cubicBezTo>
                <a:cubicBezTo>
                  <a:pt x="59200" y="35237"/>
                  <a:pt x="56117" y="25362"/>
                  <a:pt x="55814" y="21438"/>
                </a:cubicBezTo>
                <a:cubicBezTo>
                  <a:pt x="56118" y="20565"/>
                  <a:pt x="56438" y="19698"/>
                  <a:pt x="56776" y="18837"/>
                </a:cubicBezTo>
                <a:lnTo>
                  <a:pt x="56776" y="18837"/>
                </a:lnTo>
                <a:cubicBezTo>
                  <a:pt x="56710" y="20334"/>
                  <a:pt x="57433" y="24609"/>
                  <a:pt x="64123" y="35048"/>
                </a:cubicBezTo>
                <a:cubicBezTo>
                  <a:pt x="64123" y="35048"/>
                  <a:pt x="64092" y="34947"/>
                  <a:pt x="64031" y="34759"/>
                </a:cubicBezTo>
                <a:cubicBezTo>
                  <a:pt x="63572" y="33334"/>
                  <a:pt x="61354" y="26743"/>
                  <a:pt x="57131" y="18566"/>
                </a:cubicBezTo>
                <a:lnTo>
                  <a:pt x="57131" y="18566"/>
                </a:lnTo>
                <a:cubicBezTo>
                  <a:pt x="58187" y="18941"/>
                  <a:pt x="59058" y="19262"/>
                  <a:pt x="59718" y="19554"/>
                </a:cubicBezTo>
                <a:cubicBezTo>
                  <a:pt x="61933" y="24102"/>
                  <a:pt x="65368" y="27916"/>
                  <a:pt x="67521" y="30044"/>
                </a:cubicBezTo>
                <a:cubicBezTo>
                  <a:pt x="67360" y="30817"/>
                  <a:pt x="67262" y="31285"/>
                  <a:pt x="67262" y="31285"/>
                </a:cubicBezTo>
                <a:cubicBezTo>
                  <a:pt x="67262" y="31285"/>
                  <a:pt x="67403" y="30897"/>
                  <a:pt x="67674" y="30196"/>
                </a:cubicBezTo>
                <a:cubicBezTo>
                  <a:pt x="68765" y="31264"/>
                  <a:pt x="69491" y="31868"/>
                  <a:pt x="69491" y="31868"/>
                </a:cubicBezTo>
                <a:cubicBezTo>
                  <a:pt x="69491" y="31868"/>
                  <a:pt x="68916" y="30890"/>
                  <a:pt x="67993" y="29384"/>
                </a:cubicBezTo>
                <a:cubicBezTo>
                  <a:pt x="68425" y="28296"/>
                  <a:pt x="69042" y="26790"/>
                  <a:pt x="69829" y="24993"/>
                </a:cubicBezTo>
                <a:cubicBezTo>
                  <a:pt x="71505" y="26345"/>
                  <a:pt x="72899" y="27344"/>
                  <a:pt x="73521" y="27780"/>
                </a:cubicBezTo>
                <a:cubicBezTo>
                  <a:pt x="73569" y="27828"/>
                  <a:pt x="73615" y="27876"/>
                  <a:pt x="73663" y="27926"/>
                </a:cubicBezTo>
                <a:lnTo>
                  <a:pt x="73548" y="27797"/>
                </a:lnTo>
                <a:lnTo>
                  <a:pt x="73548" y="27797"/>
                </a:lnTo>
                <a:cubicBezTo>
                  <a:pt x="73757" y="27943"/>
                  <a:pt x="73873" y="28022"/>
                  <a:pt x="73873" y="28022"/>
                </a:cubicBezTo>
                <a:cubicBezTo>
                  <a:pt x="73873" y="28022"/>
                  <a:pt x="72528" y="26141"/>
                  <a:pt x="70473" y="23546"/>
                </a:cubicBezTo>
                <a:cubicBezTo>
                  <a:pt x="70689" y="23064"/>
                  <a:pt x="70917" y="22568"/>
                  <a:pt x="71154" y="22056"/>
                </a:cubicBezTo>
                <a:cubicBezTo>
                  <a:pt x="72585" y="23451"/>
                  <a:pt x="73675" y="24375"/>
                  <a:pt x="74047" y="24683"/>
                </a:cubicBezTo>
                <a:cubicBezTo>
                  <a:pt x="74019" y="30511"/>
                  <a:pt x="74932" y="35461"/>
                  <a:pt x="74932" y="35461"/>
                </a:cubicBezTo>
                <a:cubicBezTo>
                  <a:pt x="75073" y="32317"/>
                  <a:pt x="75697" y="31146"/>
                  <a:pt x="76697" y="24521"/>
                </a:cubicBezTo>
                <a:cubicBezTo>
                  <a:pt x="76896" y="23196"/>
                  <a:pt x="77006" y="21860"/>
                  <a:pt x="77026" y="20521"/>
                </a:cubicBezTo>
                <a:lnTo>
                  <a:pt x="77124" y="20600"/>
                </a:lnTo>
                <a:cubicBezTo>
                  <a:pt x="77243" y="20724"/>
                  <a:pt x="77363" y="20847"/>
                  <a:pt x="77480" y="20972"/>
                </a:cubicBezTo>
                <a:cubicBezTo>
                  <a:pt x="77397" y="20877"/>
                  <a:pt x="77314" y="20782"/>
                  <a:pt x="77231" y="20687"/>
                </a:cubicBezTo>
                <a:lnTo>
                  <a:pt x="77231" y="20687"/>
                </a:lnTo>
                <a:cubicBezTo>
                  <a:pt x="77557" y="20952"/>
                  <a:pt x="77745" y="21110"/>
                  <a:pt x="77745" y="21110"/>
                </a:cubicBezTo>
                <a:cubicBezTo>
                  <a:pt x="77745" y="21110"/>
                  <a:pt x="77488" y="20767"/>
                  <a:pt x="77030" y="20185"/>
                </a:cubicBezTo>
                <a:cubicBezTo>
                  <a:pt x="77048" y="17120"/>
                  <a:pt x="76615" y="14674"/>
                  <a:pt x="76342" y="13438"/>
                </a:cubicBezTo>
                <a:lnTo>
                  <a:pt x="76342" y="13438"/>
                </a:lnTo>
                <a:cubicBezTo>
                  <a:pt x="77244" y="14069"/>
                  <a:pt x="77904" y="14592"/>
                  <a:pt x="78401" y="15010"/>
                </a:cubicBezTo>
                <a:cubicBezTo>
                  <a:pt x="77318" y="27420"/>
                  <a:pt x="83048" y="36202"/>
                  <a:pt x="83048" y="36202"/>
                </a:cubicBezTo>
                <a:cubicBezTo>
                  <a:pt x="82422" y="35175"/>
                  <a:pt x="82400" y="31376"/>
                  <a:pt x="81655" y="25716"/>
                </a:cubicBezTo>
                <a:cubicBezTo>
                  <a:pt x="81139" y="21804"/>
                  <a:pt x="79828" y="17733"/>
                  <a:pt x="79066" y="15591"/>
                </a:cubicBezTo>
                <a:lnTo>
                  <a:pt x="79066" y="15591"/>
                </a:lnTo>
                <a:cubicBezTo>
                  <a:pt x="79596" y="16067"/>
                  <a:pt x="79828" y="16298"/>
                  <a:pt x="80042" y="16298"/>
                </a:cubicBezTo>
                <a:cubicBezTo>
                  <a:pt x="80047" y="16298"/>
                  <a:pt x="80052" y="16298"/>
                  <a:pt x="80057" y="16298"/>
                </a:cubicBezTo>
                <a:cubicBezTo>
                  <a:pt x="80057" y="16298"/>
                  <a:pt x="79869" y="15754"/>
                  <a:pt x="79267" y="14837"/>
                </a:cubicBezTo>
                <a:lnTo>
                  <a:pt x="79267" y="14837"/>
                </a:lnTo>
                <a:cubicBezTo>
                  <a:pt x="79912" y="15197"/>
                  <a:pt x="80561" y="15549"/>
                  <a:pt x="81215" y="15894"/>
                </a:cubicBezTo>
                <a:cubicBezTo>
                  <a:pt x="81332" y="21758"/>
                  <a:pt x="86762" y="28777"/>
                  <a:pt x="88011" y="30212"/>
                </a:cubicBezTo>
                <a:cubicBezTo>
                  <a:pt x="89281" y="31670"/>
                  <a:pt x="91942" y="32036"/>
                  <a:pt x="91942" y="32036"/>
                </a:cubicBezTo>
                <a:cubicBezTo>
                  <a:pt x="91942" y="32036"/>
                  <a:pt x="89819" y="31445"/>
                  <a:pt x="88723" y="30043"/>
                </a:cubicBezTo>
                <a:cubicBezTo>
                  <a:pt x="88665" y="29968"/>
                  <a:pt x="88608" y="29891"/>
                  <a:pt x="88556" y="29811"/>
                </a:cubicBezTo>
                <a:cubicBezTo>
                  <a:pt x="87965" y="28908"/>
                  <a:pt x="83136" y="18456"/>
                  <a:pt x="81598" y="16096"/>
                </a:cubicBezTo>
                <a:lnTo>
                  <a:pt x="81598" y="16096"/>
                </a:lnTo>
                <a:cubicBezTo>
                  <a:pt x="82410" y="16520"/>
                  <a:pt x="83228" y="16929"/>
                  <a:pt x="84053" y="17325"/>
                </a:cubicBezTo>
                <a:cubicBezTo>
                  <a:pt x="87173" y="28602"/>
                  <a:pt x="91357" y="31313"/>
                  <a:pt x="92698" y="31910"/>
                </a:cubicBezTo>
                <a:cubicBezTo>
                  <a:pt x="92974" y="32033"/>
                  <a:pt x="93130" y="32066"/>
                  <a:pt x="93130" y="32066"/>
                </a:cubicBezTo>
                <a:cubicBezTo>
                  <a:pt x="89690" y="25266"/>
                  <a:pt x="85322" y="18973"/>
                  <a:pt x="84240" y="17446"/>
                </a:cubicBezTo>
                <a:cubicBezTo>
                  <a:pt x="84234" y="17432"/>
                  <a:pt x="84226" y="17419"/>
                  <a:pt x="84220" y="17406"/>
                </a:cubicBezTo>
                <a:lnTo>
                  <a:pt x="84220" y="17406"/>
                </a:lnTo>
                <a:cubicBezTo>
                  <a:pt x="84352" y="17469"/>
                  <a:pt x="84481" y="17534"/>
                  <a:pt x="84613" y="17596"/>
                </a:cubicBezTo>
                <a:cubicBezTo>
                  <a:pt x="85733" y="18116"/>
                  <a:pt x="86864" y="18613"/>
                  <a:pt x="88003" y="19088"/>
                </a:cubicBezTo>
                <a:cubicBezTo>
                  <a:pt x="88609" y="22271"/>
                  <a:pt x="90006" y="24306"/>
                  <a:pt x="91445" y="25602"/>
                </a:cubicBezTo>
                <a:cubicBezTo>
                  <a:pt x="91548" y="26563"/>
                  <a:pt x="91746" y="27533"/>
                  <a:pt x="91378" y="28442"/>
                </a:cubicBezTo>
                <a:cubicBezTo>
                  <a:pt x="91904" y="27772"/>
                  <a:pt x="92605" y="27318"/>
                  <a:pt x="93382" y="26960"/>
                </a:cubicBezTo>
                <a:cubicBezTo>
                  <a:pt x="94129" y="27356"/>
                  <a:pt x="94779" y="27574"/>
                  <a:pt x="95194" y="27687"/>
                </a:cubicBezTo>
                <a:cubicBezTo>
                  <a:pt x="95216" y="27704"/>
                  <a:pt x="95239" y="27722"/>
                  <a:pt x="95262" y="27739"/>
                </a:cubicBezTo>
                <a:cubicBezTo>
                  <a:pt x="95243" y="27723"/>
                  <a:pt x="95225" y="27707"/>
                  <a:pt x="95207" y="27691"/>
                </a:cubicBezTo>
                <a:lnTo>
                  <a:pt x="95207" y="27691"/>
                </a:lnTo>
                <a:cubicBezTo>
                  <a:pt x="95501" y="27771"/>
                  <a:pt x="95675" y="27797"/>
                  <a:pt x="95675" y="27797"/>
                </a:cubicBezTo>
                <a:cubicBezTo>
                  <a:pt x="95267" y="27453"/>
                  <a:pt x="94822" y="27032"/>
                  <a:pt x="94359" y="26563"/>
                </a:cubicBezTo>
                <a:cubicBezTo>
                  <a:pt x="95290" y="26223"/>
                  <a:pt x="96267" y="25941"/>
                  <a:pt x="97154" y="25544"/>
                </a:cubicBezTo>
                <a:cubicBezTo>
                  <a:pt x="97914" y="25815"/>
                  <a:pt x="98543" y="25910"/>
                  <a:pt x="99034" y="25910"/>
                </a:cubicBezTo>
                <a:cubicBezTo>
                  <a:pt x="99885" y="25910"/>
                  <a:pt x="100322" y="25624"/>
                  <a:pt x="100306" y="25481"/>
                </a:cubicBezTo>
                <a:cubicBezTo>
                  <a:pt x="100294" y="25382"/>
                  <a:pt x="99702" y="25011"/>
                  <a:pt x="98805" y="24504"/>
                </a:cubicBezTo>
                <a:cubicBezTo>
                  <a:pt x="98954" y="24367"/>
                  <a:pt x="99094" y="24220"/>
                  <a:pt x="99221" y="24064"/>
                </a:cubicBezTo>
                <a:cubicBezTo>
                  <a:pt x="99779" y="23378"/>
                  <a:pt x="100088" y="22528"/>
                  <a:pt x="100587" y="21800"/>
                </a:cubicBezTo>
                <a:cubicBezTo>
                  <a:pt x="100990" y="21212"/>
                  <a:pt x="101509" y="20714"/>
                  <a:pt x="102043" y="20230"/>
                </a:cubicBezTo>
                <a:lnTo>
                  <a:pt x="102043" y="20230"/>
                </a:lnTo>
                <a:cubicBezTo>
                  <a:pt x="102043" y="20240"/>
                  <a:pt x="102042" y="20250"/>
                  <a:pt x="102041" y="20259"/>
                </a:cubicBezTo>
                <a:lnTo>
                  <a:pt x="99204" y="24593"/>
                </a:lnTo>
                <a:cubicBezTo>
                  <a:pt x="99204" y="24593"/>
                  <a:pt x="100051" y="23629"/>
                  <a:pt x="101569" y="22030"/>
                </a:cubicBezTo>
                <a:lnTo>
                  <a:pt x="101569" y="22030"/>
                </a:lnTo>
                <a:cubicBezTo>
                  <a:pt x="101433" y="22467"/>
                  <a:pt x="101324" y="22906"/>
                  <a:pt x="101342" y="23358"/>
                </a:cubicBezTo>
                <a:cubicBezTo>
                  <a:pt x="101406" y="25024"/>
                  <a:pt x="103023" y="26199"/>
                  <a:pt x="103067" y="27866"/>
                </a:cubicBezTo>
                <a:cubicBezTo>
                  <a:pt x="103828" y="24941"/>
                  <a:pt x="107695" y="23632"/>
                  <a:pt x="108507" y="20720"/>
                </a:cubicBezTo>
                <a:cubicBezTo>
                  <a:pt x="108744" y="19868"/>
                  <a:pt x="108687" y="18966"/>
                  <a:pt x="108854" y="18099"/>
                </a:cubicBezTo>
                <a:cubicBezTo>
                  <a:pt x="109195" y="16328"/>
                  <a:pt x="110446" y="14792"/>
                  <a:pt x="110613" y="12997"/>
                </a:cubicBezTo>
                <a:cubicBezTo>
                  <a:pt x="110619" y="12928"/>
                  <a:pt x="110620" y="12859"/>
                  <a:pt x="110623" y="12789"/>
                </a:cubicBezTo>
                <a:cubicBezTo>
                  <a:pt x="110849" y="12513"/>
                  <a:pt x="111066" y="12240"/>
                  <a:pt x="111274" y="11968"/>
                </a:cubicBezTo>
                <a:cubicBezTo>
                  <a:pt x="112143" y="11768"/>
                  <a:pt x="113052" y="11726"/>
                  <a:pt x="113962" y="11676"/>
                </a:cubicBezTo>
                <a:lnTo>
                  <a:pt x="113962" y="11676"/>
                </a:lnTo>
                <a:cubicBezTo>
                  <a:pt x="108298" y="20217"/>
                  <a:pt x="105901" y="32575"/>
                  <a:pt x="105901" y="32575"/>
                </a:cubicBezTo>
                <a:cubicBezTo>
                  <a:pt x="107427" y="29144"/>
                  <a:pt x="108631" y="28116"/>
                  <a:pt x="112631" y="21195"/>
                </a:cubicBezTo>
                <a:cubicBezTo>
                  <a:pt x="114761" y="17511"/>
                  <a:pt x="115921" y="13913"/>
                  <a:pt x="116541" y="11353"/>
                </a:cubicBezTo>
                <a:cubicBezTo>
                  <a:pt x="116642" y="11327"/>
                  <a:pt x="116744" y="11301"/>
                  <a:pt x="116845" y="11269"/>
                </a:cubicBezTo>
                <a:cubicBezTo>
                  <a:pt x="117172" y="11168"/>
                  <a:pt x="117495" y="11037"/>
                  <a:pt x="117834" y="10991"/>
                </a:cubicBezTo>
                <a:cubicBezTo>
                  <a:pt x="117944" y="10976"/>
                  <a:pt x="118053" y="10970"/>
                  <a:pt x="118163" y="10970"/>
                </a:cubicBezTo>
                <a:cubicBezTo>
                  <a:pt x="118391" y="10970"/>
                  <a:pt x="118620" y="10996"/>
                  <a:pt x="118848" y="11023"/>
                </a:cubicBezTo>
                <a:cubicBezTo>
                  <a:pt x="112010" y="24468"/>
                  <a:pt x="114590" y="36937"/>
                  <a:pt x="114590" y="36937"/>
                </a:cubicBezTo>
                <a:cubicBezTo>
                  <a:pt x="114341" y="35526"/>
                  <a:pt x="115974" y="31296"/>
                  <a:pt x="117614" y="24685"/>
                </a:cubicBezTo>
                <a:cubicBezTo>
                  <a:pt x="118960" y="19261"/>
                  <a:pt x="119157" y="13098"/>
                  <a:pt x="119185" y="11062"/>
                </a:cubicBezTo>
                <a:cubicBezTo>
                  <a:pt x="119226" y="11066"/>
                  <a:pt x="119269" y="11071"/>
                  <a:pt x="119311" y="11075"/>
                </a:cubicBezTo>
                <a:cubicBezTo>
                  <a:pt x="119374" y="11156"/>
                  <a:pt x="119438" y="11235"/>
                  <a:pt x="119501" y="11315"/>
                </a:cubicBezTo>
                <a:cubicBezTo>
                  <a:pt x="120126" y="12082"/>
                  <a:pt x="120762" y="12840"/>
                  <a:pt x="121409" y="13586"/>
                </a:cubicBezTo>
                <a:cubicBezTo>
                  <a:pt x="118981" y="20150"/>
                  <a:pt x="121950" y="30312"/>
                  <a:pt x="122712" y="32452"/>
                </a:cubicBezTo>
                <a:cubicBezTo>
                  <a:pt x="123486" y="34624"/>
                  <a:pt x="126283" y="36190"/>
                  <a:pt x="126283" y="36190"/>
                </a:cubicBezTo>
                <a:cubicBezTo>
                  <a:pt x="126283" y="36190"/>
                  <a:pt x="124182" y="34608"/>
                  <a:pt x="123577" y="32572"/>
                </a:cubicBezTo>
                <a:cubicBezTo>
                  <a:pt x="123545" y="32464"/>
                  <a:pt x="123515" y="32354"/>
                  <a:pt x="123492" y="32243"/>
                </a:cubicBezTo>
                <a:cubicBezTo>
                  <a:pt x="123230" y="30982"/>
                  <a:pt x="122425" y="17270"/>
                  <a:pt x="121746" y="13979"/>
                </a:cubicBezTo>
                <a:lnTo>
                  <a:pt x="121746" y="13979"/>
                </a:lnTo>
                <a:cubicBezTo>
                  <a:pt x="122463" y="14803"/>
                  <a:pt x="123193" y="15614"/>
                  <a:pt x="123936" y="16414"/>
                </a:cubicBezTo>
                <a:cubicBezTo>
                  <a:pt x="122483" y="30298"/>
                  <a:pt x="125948" y="35132"/>
                  <a:pt x="127177" y="36379"/>
                </a:cubicBezTo>
                <a:cubicBezTo>
                  <a:pt x="127430" y="36636"/>
                  <a:pt x="127588" y="36741"/>
                  <a:pt x="127588" y="36741"/>
                </a:cubicBezTo>
                <a:cubicBezTo>
                  <a:pt x="126733" y="27690"/>
                  <a:pt x="124626" y="18796"/>
                  <a:pt x="124091" y="16628"/>
                </a:cubicBezTo>
                <a:cubicBezTo>
                  <a:pt x="124090" y="16611"/>
                  <a:pt x="124088" y="16594"/>
                  <a:pt x="124087" y="16576"/>
                </a:cubicBezTo>
                <a:lnTo>
                  <a:pt x="124087" y="16576"/>
                </a:lnTo>
                <a:cubicBezTo>
                  <a:pt x="124205" y="16704"/>
                  <a:pt x="124321" y="16833"/>
                  <a:pt x="124440" y="16959"/>
                </a:cubicBezTo>
                <a:cubicBezTo>
                  <a:pt x="125458" y="18025"/>
                  <a:pt x="126496" y="19070"/>
                  <a:pt x="127555" y="20093"/>
                </a:cubicBezTo>
                <a:cubicBezTo>
                  <a:pt x="126105" y="27796"/>
                  <a:pt x="130319" y="31683"/>
                  <a:pt x="131789" y="32778"/>
                </a:cubicBezTo>
                <a:cubicBezTo>
                  <a:pt x="131807" y="32808"/>
                  <a:pt x="131824" y="32837"/>
                  <a:pt x="131842" y="32866"/>
                </a:cubicBezTo>
                <a:cubicBezTo>
                  <a:pt x="131829" y="32840"/>
                  <a:pt x="131814" y="32814"/>
                  <a:pt x="131801" y="32788"/>
                </a:cubicBezTo>
                <a:lnTo>
                  <a:pt x="131801" y="32788"/>
                </a:lnTo>
                <a:cubicBezTo>
                  <a:pt x="132093" y="33005"/>
                  <a:pt x="132274" y="33110"/>
                  <a:pt x="132274" y="33110"/>
                </a:cubicBezTo>
                <a:cubicBezTo>
                  <a:pt x="130339" y="29536"/>
                  <a:pt x="128100" y="21810"/>
                  <a:pt x="127658" y="20249"/>
                </a:cubicBezTo>
                <a:cubicBezTo>
                  <a:pt x="127650" y="20220"/>
                  <a:pt x="127642" y="20194"/>
                  <a:pt x="127635" y="20170"/>
                </a:cubicBezTo>
                <a:lnTo>
                  <a:pt x="127635" y="20170"/>
                </a:lnTo>
                <a:cubicBezTo>
                  <a:pt x="128198" y="20711"/>
                  <a:pt x="128768" y="21245"/>
                  <a:pt x="129345" y="21772"/>
                </a:cubicBezTo>
                <a:cubicBezTo>
                  <a:pt x="132676" y="31138"/>
                  <a:pt x="136565" y="32721"/>
                  <a:pt x="137928" y="32721"/>
                </a:cubicBezTo>
                <a:cubicBezTo>
                  <a:pt x="138227" y="32721"/>
                  <a:pt x="138404" y="32645"/>
                  <a:pt x="138427" y="32558"/>
                </a:cubicBezTo>
                <a:cubicBezTo>
                  <a:pt x="138545" y="32113"/>
                  <a:pt x="130797" y="23373"/>
                  <a:pt x="129507" y="21921"/>
                </a:cubicBezTo>
                <a:lnTo>
                  <a:pt x="129507" y="21921"/>
                </a:lnTo>
                <a:cubicBezTo>
                  <a:pt x="129605" y="22009"/>
                  <a:pt x="129702" y="22101"/>
                  <a:pt x="129801" y="22190"/>
                </a:cubicBezTo>
                <a:lnTo>
                  <a:pt x="129857" y="22129"/>
                </a:lnTo>
                <a:cubicBezTo>
                  <a:pt x="129847" y="22119"/>
                  <a:pt x="129837" y="22108"/>
                  <a:pt x="129827" y="22098"/>
                </a:cubicBezTo>
                <a:lnTo>
                  <a:pt x="129827" y="22098"/>
                </a:lnTo>
                <a:cubicBezTo>
                  <a:pt x="131079" y="23080"/>
                  <a:pt x="134057" y="25028"/>
                  <a:pt x="138863" y="25937"/>
                </a:cubicBezTo>
                <a:cubicBezTo>
                  <a:pt x="138201" y="27524"/>
                  <a:pt x="138581" y="28430"/>
                  <a:pt x="138772" y="28430"/>
                </a:cubicBezTo>
                <a:cubicBezTo>
                  <a:pt x="138773" y="28430"/>
                  <a:pt x="138773" y="28430"/>
                  <a:pt x="138773" y="28430"/>
                </a:cubicBezTo>
                <a:cubicBezTo>
                  <a:pt x="138896" y="28428"/>
                  <a:pt x="139591" y="27457"/>
                  <a:pt x="140458" y="26167"/>
                </a:cubicBezTo>
                <a:cubicBezTo>
                  <a:pt x="140861" y="26204"/>
                  <a:pt x="141266" y="26223"/>
                  <a:pt x="141671" y="26223"/>
                </a:cubicBezTo>
                <a:cubicBezTo>
                  <a:pt x="142067" y="26223"/>
                  <a:pt x="142462" y="26204"/>
                  <a:pt x="142857" y="26165"/>
                </a:cubicBezTo>
                <a:cubicBezTo>
                  <a:pt x="143054" y="26146"/>
                  <a:pt x="143255" y="26122"/>
                  <a:pt x="143457" y="26091"/>
                </a:cubicBezTo>
                <a:cubicBezTo>
                  <a:pt x="143468" y="26588"/>
                  <a:pt x="143500" y="27109"/>
                  <a:pt x="143558" y="27657"/>
                </a:cubicBezTo>
                <a:cubicBezTo>
                  <a:pt x="143654" y="28548"/>
                  <a:pt x="143851" y="29427"/>
                  <a:pt x="144182" y="30261"/>
                </a:cubicBezTo>
                <a:cubicBezTo>
                  <a:pt x="144493" y="31045"/>
                  <a:pt x="144953" y="31899"/>
                  <a:pt x="145548" y="32180"/>
                </a:cubicBezTo>
                <a:cubicBezTo>
                  <a:pt x="145548" y="32180"/>
                  <a:pt x="145129" y="29029"/>
                  <a:pt x="144853" y="25746"/>
                </a:cubicBezTo>
                <a:cubicBezTo>
                  <a:pt x="145276" y="25587"/>
                  <a:pt x="145640" y="25377"/>
                  <a:pt x="145884" y="25099"/>
                </a:cubicBezTo>
                <a:cubicBezTo>
                  <a:pt x="145884" y="25099"/>
                  <a:pt x="145477" y="25039"/>
                  <a:pt x="144789" y="24930"/>
                </a:cubicBezTo>
                <a:cubicBezTo>
                  <a:pt x="144652" y="23114"/>
                  <a:pt x="144574" y="21334"/>
                  <a:pt x="144649" y="20101"/>
                </a:cubicBezTo>
                <a:cubicBezTo>
                  <a:pt x="145042" y="20063"/>
                  <a:pt x="145445" y="20023"/>
                  <a:pt x="145855" y="19980"/>
                </a:cubicBezTo>
                <a:cubicBezTo>
                  <a:pt x="146092" y="22237"/>
                  <a:pt x="147034" y="26136"/>
                  <a:pt x="149826" y="32748"/>
                </a:cubicBezTo>
                <a:cubicBezTo>
                  <a:pt x="149826" y="32748"/>
                  <a:pt x="149814" y="32655"/>
                  <a:pt x="149790" y="32484"/>
                </a:cubicBezTo>
                <a:cubicBezTo>
                  <a:pt x="149624" y="31323"/>
                  <a:pt x="148859" y="26388"/>
                  <a:pt x="146960" y="19861"/>
                </a:cubicBezTo>
                <a:cubicBezTo>
                  <a:pt x="147378" y="19814"/>
                  <a:pt x="147803" y="19766"/>
                  <a:pt x="148237" y="19712"/>
                </a:cubicBezTo>
                <a:cubicBezTo>
                  <a:pt x="148237" y="19712"/>
                  <a:pt x="148110" y="19694"/>
                  <a:pt x="147878" y="19662"/>
                </a:cubicBezTo>
                <a:cubicBezTo>
                  <a:pt x="147647" y="19630"/>
                  <a:pt x="147305" y="19583"/>
                  <a:pt x="146863" y="19529"/>
                </a:cubicBezTo>
                <a:cubicBezTo>
                  <a:pt x="146643" y="18780"/>
                  <a:pt x="146407" y="18013"/>
                  <a:pt x="146157" y="17227"/>
                </a:cubicBezTo>
                <a:cubicBezTo>
                  <a:pt x="146501" y="16666"/>
                  <a:pt x="146850" y="16111"/>
                  <a:pt x="147205" y="15558"/>
                </a:cubicBezTo>
                <a:cubicBezTo>
                  <a:pt x="147333" y="15358"/>
                  <a:pt x="147464" y="15161"/>
                  <a:pt x="147595" y="14962"/>
                </a:cubicBezTo>
                <a:cubicBezTo>
                  <a:pt x="148035" y="19844"/>
                  <a:pt x="150611" y="24595"/>
                  <a:pt x="152589" y="27599"/>
                </a:cubicBezTo>
                <a:cubicBezTo>
                  <a:pt x="152292" y="29019"/>
                  <a:pt x="152097" y="29961"/>
                  <a:pt x="152097" y="29961"/>
                </a:cubicBezTo>
                <a:cubicBezTo>
                  <a:pt x="152097" y="29961"/>
                  <a:pt x="152356" y="29243"/>
                  <a:pt x="152852" y="27995"/>
                </a:cubicBezTo>
                <a:cubicBezTo>
                  <a:pt x="154027" y="29739"/>
                  <a:pt x="154932" y="30797"/>
                  <a:pt x="154932" y="30797"/>
                </a:cubicBezTo>
                <a:cubicBezTo>
                  <a:pt x="154932" y="30797"/>
                  <a:pt x="154298" y="29121"/>
                  <a:pt x="153342" y="26782"/>
                </a:cubicBezTo>
                <a:cubicBezTo>
                  <a:pt x="153749" y="25790"/>
                  <a:pt x="154251" y="24600"/>
                  <a:pt x="154843" y="23259"/>
                </a:cubicBezTo>
                <a:cubicBezTo>
                  <a:pt x="156657" y="25483"/>
                  <a:pt x="158376" y="27230"/>
                  <a:pt x="159018" y="27867"/>
                </a:cubicBezTo>
                <a:lnTo>
                  <a:pt x="159032" y="27888"/>
                </a:lnTo>
                <a:cubicBezTo>
                  <a:pt x="159286" y="31537"/>
                  <a:pt x="159767" y="34136"/>
                  <a:pt x="159767" y="34136"/>
                </a:cubicBezTo>
                <a:cubicBezTo>
                  <a:pt x="159906" y="30993"/>
                  <a:pt x="160530" y="29821"/>
                  <a:pt x="161530" y="23197"/>
                </a:cubicBezTo>
                <a:cubicBezTo>
                  <a:pt x="161663" y="22322"/>
                  <a:pt x="161749" y="21471"/>
                  <a:pt x="161801" y="20650"/>
                </a:cubicBezTo>
                <a:cubicBezTo>
                  <a:pt x="162378" y="21278"/>
                  <a:pt x="162865" y="21828"/>
                  <a:pt x="163194" y="22205"/>
                </a:cubicBezTo>
                <a:cubicBezTo>
                  <a:pt x="163278" y="22330"/>
                  <a:pt x="163363" y="22454"/>
                  <a:pt x="163446" y="22580"/>
                </a:cubicBezTo>
                <a:cubicBezTo>
                  <a:pt x="163389" y="22485"/>
                  <a:pt x="163331" y="22391"/>
                  <a:pt x="163273" y="22297"/>
                </a:cubicBezTo>
                <a:lnTo>
                  <a:pt x="163273" y="22297"/>
                </a:lnTo>
                <a:cubicBezTo>
                  <a:pt x="163403" y="22445"/>
                  <a:pt x="163501" y="22559"/>
                  <a:pt x="163565" y="22635"/>
                </a:cubicBezTo>
                <a:cubicBezTo>
                  <a:pt x="164771" y="30110"/>
                  <a:pt x="167881" y="34879"/>
                  <a:pt x="167881" y="34879"/>
                </a:cubicBezTo>
                <a:cubicBezTo>
                  <a:pt x="167254" y="33853"/>
                  <a:pt x="167233" y="30052"/>
                  <a:pt x="166488" y="24392"/>
                </a:cubicBezTo>
                <a:cubicBezTo>
                  <a:pt x="166399" y="23724"/>
                  <a:pt x="166288" y="23052"/>
                  <a:pt x="166159" y="22384"/>
                </a:cubicBezTo>
                <a:lnTo>
                  <a:pt x="166159" y="22384"/>
                </a:lnTo>
                <a:cubicBezTo>
                  <a:pt x="166517" y="22653"/>
                  <a:pt x="166880" y="22911"/>
                  <a:pt x="167253" y="23158"/>
                </a:cubicBezTo>
                <a:cubicBezTo>
                  <a:pt x="167537" y="23346"/>
                  <a:pt x="167849" y="23535"/>
                  <a:pt x="168187" y="23535"/>
                </a:cubicBezTo>
                <a:cubicBezTo>
                  <a:pt x="168200" y="23535"/>
                  <a:pt x="168212" y="23535"/>
                  <a:pt x="168224" y="23534"/>
                </a:cubicBezTo>
                <a:cubicBezTo>
                  <a:pt x="168387" y="23527"/>
                  <a:pt x="168567" y="23482"/>
                  <a:pt x="168729" y="23482"/>
                </a:cubicBezTo>
                <a:cubicBezTo>
                  <a:pt x="168853" y="23482"/>
                  <a:pt x="168966" y="23509"/>
                  <a:pt x="169051" y="23601"/>
                </a:cubicBezTo>
                <a:cubicBezTo>
                  <a:pt x="169110" y="23664"/>
                  <a:pt x="169145" y="23752"/>
                  <a:pt x="169223" y="23790"/>
                </a:cubicBezTo>
                <a:cubicBezTo>
                  <a:pt x="169235" y="23795"/>
                  <a:pt x="169247" y="23800"/>
                  <a:pt x="169260" y="23802"/>
                </a:cubicBezTo>
                <a:cubicBezTo>
                  <a:pt x="170720" y="26273"/>
                  <a:pt x="172252" y="28210"/>
                  <a:pt x="172844" y="28890"/>
                </a:cubicBezTo>
                <a:cubicBezTo>
                  <a:pt x="174114" y="30347"/>
                  <a:pt x="176776" y="30712"/>
                  <a:pt x="176776" y="30712"/>
                </a:cubicBezTo>
                <a:cubicBezTo>
                  <a:pt x="176776" y="30712"/>
                  <a:pt x="174651" y="30123"/>
                  <a:pt x="173556" y="28720"/>
                </a:cubicBezTo>
                <a:cubicBezTo>
                  <a:pt x="173498" y="28645"/>
                  <a:pt x="173441" y="28568"/>
                  <a:pt x="173389" y="28488"/>
                </a:cubicBezTo>
                <a:cubicBezTo>
                  <a:pt x="173148" y="28121"/>
                  <a:pt x="172210" y="26181"/>
                  <a:pt x="171077" y="23846"/>
                </a:cubicBezTo>
                <a:lnTo>
                  <a:pt x="171077" y="23846"/>
                </a:lnTo>
                <a:cubicBezTo>
                  <a:pt x="171183" y="23887"/>
                  <a:pt x="171296" y="23908"/>
                  <a:pt x="171409" y="23908"/>
                </a:cubicBezTo>
                <a:cubicBezTo>
                  <a:pt x="171446" y="23908"/>
                  <a:pt x="171484" y="23906"/>
                  <a:pt x="171521" y="23901"/>
                </a:cubicBezTo>
                <a:cubicBezTo>
                  <a:pt x="171611" y="23890"/>
                  <a:pt x="171703" y="23866"/>
                  <a:pt x="171794" y="23848"/>
                </a:cubicBezTo>
                <a:cubicBezTo>
                  <a:pt x="174207" y="28681"/>
                  <a:pt x="176581" y="30164"/>
                  <a:pt x="177530" y="30586"/>
                </a:cubicBezTo>
                <a:cubicBezTo>
                  <a:pt x="177806" y="30709"/>
                  <a:pt x="177962" y="30743"/>
                  <a:pt x="177962" y="30743"/>
                </a:cubicBezTo>
                <a:cubicBezTo>
                  <a:pt x="176937" y="28717"/>
                  <a:pt x="175831" y="26738"/>
                  <a:pt x="174753" y="24914"/>
                </a:cubicBezTo>
                <a:cubicBezTo>
                  <a:pt x="175429" y="24794"/>
                  <a:pt x="176121" y="24761"/>
                  <a:pt x="176820" y="24761"/>
                </a:cubicBezTo>
                <a:cubicBezTo>
                  <a:pt x="176832" y="24761"/>
                  <a:pt x="176843" y="24761"/>
                  <a:pt x="176855" y="24761"/>
                </a:cubicBezTo>
                <a:cubicBezTo>
                  <a:pt x="178138" y="25747"/>
                  <a:pt x="179372" y="26186"/>
                  <a:pt x="180026" y="26364"/>
                </a:cubicBezTo>
                <a:cubicBezTo>
                  <a:pt x="180049" y="26382"/>
                  <a:pt x="180071" y="26400"/>
                  <a:pt x="180095" y="26416"/>
                </a:cubicBezTo>
                <a:cubicBezTo>
                  <a:pt x="180076" y="26401"/>
                  <a:pt x="180058" y="26384"/>
                  <a:pt x="180040" y="26367"/>
                </a:cubicBezTo>
                <a:lnTo>
                  <a:pt x="180040" y="26367"/>
                </a:lnTo>
                <a:cubicBezTo>
                  <a:pt x="180334" y="26447"/>
                  <a:pt x="180507" y="26474"/>
                  <a:pt x="180507" y="26474"/>
                </a:cubicBezTo>
                <a:cubicBezTo>
                  <a:pt x="179976" y="26026"/>
                  <a:pt x="179381" y="25446"/>
                  <a:pt x="178765" y="24800"/>
                </a:cubicBezTo>
                <a:lnTo>
                  <a:pt x="178765" y="24800"/>
                </a:lnTo>
                <a:cubicBezTo>
                  <a:pt x="178924" y="24803"/>
                  <a:pt x="179082" y="24805"/>
                  <a:pt x="179240" y="24805"/>
                </a:cubicBezTo>
                <a:cubicBezTo>
                  <a:pt x="179482" y="24805"/>
                  <a:pt x="179722" y="24801"/>
                  <a:pt x="179961" y="24792"/>
                </a:cubicBezTo>
                <a:cubicBezTo>
                  <a:pt x="180896" y="24754"/>
                  <a:pt x="181820" y="24621"/>
                  <a:pt x="182738" y="24445"/>
                </a:cubicBezTo>
                <a:cubicBezTo>
                  <a:pt x="182948" y="24496"/>
                  <a:pt x="183161" y="24534"/>
                  <a:pt x="183374" y="24559"/>
                </a:cubicBezTo>
                <a:cubicBezTo>
                  <a:pt x="179595" y="27389"/>
                  <a:pt x="177667" y="30003"/>
                  <a:pt x="177667" y="30003"/>
                </a:cubicBezTo>
                <a:cubicBezTo>
                  <a:pt x="178371" y="29104"/>
                  <a:pt x="181750" y="27824"/>
                  <a:pt x="186542" y="25282"/>
                </a:cubicBezTo>
                <a:cubicBezTo>
                  <a:pt x="187233" y="24914"/>
                  <a:pt x="187920" y="24513"/>
                  <a:pt x="188588" y="24097"/>
                </a:cubicBezTo>
                <a:lnTo>
                  <a:pt x="188588" y="24097"/>
                </a:lnTo>
                <a:cubicBezTo>
                  <a:pt x="188623" y="24783"/>
                  <a:pt x="188598" y="25460"/>
                  <a:pt x="188309" y="26095"/>
                </a:cubicBezTo>
                <a:cubicBezTo>
                  <a:pt x="188988" y="25301"/>
                  <a:pt x="189896" y="24815"/>
                  <a:pt x="190889" y="24442"/>
                </a:cubicBezTo>
                <a:lnTo>
                  <a:pt x="190889" y="24442"/>
                </a:lnTo>
                <a:cubicBezTo>
                  <a:pt x="187681" y="27367"/>
                  <a:pt x="185261" y="31306"/>
                  <a:pt x="184647" y="32435"/>
                </a:cubicBezTo>
                <a:cubicBezTo>
                  <a:pt x="183770" y="34049"/>
                  <a:pt x="184328" y="36541"/>
                  <a:pt x="184328" y="36541"/>
                </a:cubicBezTo>
                <a:cubicBezTo>
                  <a:pt x="184328" y="36541"/>
                  <a:pt x="184149" y="34454"/>
                  <a:pt x="185035" y="33012"/>
                </a:cubicBezTo>
                <a:cubicBezTo>
                  <a:pt x="185083" y="32935"/>
                  <a:pt x="185131" y="32860"/>
                  <a:pt x="185185" y="32787"/>
                </a:cubicBezTo>
                <a:cubicBezTo>
                  <a:pt x="185693" y="32097"/>
                  <a:pt x="191140" y="26574"/>
                  <a:pt x="193855" y="23513"/>
                </a:cubicBezTo>
                <a:cubicBezTo>
                  <a:pt x="194236" y="23388"/>
                  <a:pt x="194608" y="23255"/>
                  <a:pt x="194967" y="23101"/>
                </a:cubicBezTo>
                <a:lnTo>
                  <a:pt x="194967" y="23101"/>
                </a:lnTo>
                <a:cubicBezTo>
                  <a:pt x="194910" y="23611"/>
                  <a:pt x="194858" y="24120"/>
                  <a:pt x="194809" y="24631"/>
                </a:cubicBezTo>
                <a:cubicBezTo>
                  <a:pt x="185802" y="31154"/>
                  <a:pt x="184778" y="35780"/>
                  <a:pt x="184691" y="37171"/>
                </a:cubicBezTo>
                <a:cubicBezTo>
                  <a:pt x="184673" y="37459"/>
                  <a:pt x="184696" y="37608"/>
                  <a:pt x="184696" y="37608"/>
                </a:cubicBezTo>
                <a:cubicBezTo>
                  <a:pt x="189609" y="32288"/>
                  <a:pt x="193764" y="26308"/>
                  <a:pt x="194765" y="24838"/>
                </a:cubicBezTo>
                <a:cubicBezTo>
                  <a:pt x="194775" y="24827"/>
                  <a:pt x="194784" y="24817"/>
                  <a:pt x="194793" y="24807"/>
                </a:cubicBezTo>
                <a:lnTo>
                  <a:pt x="194793" y="24807"/>
                </a:lnTo>
                <a:cubicBezTo>
                  <a:pt x="194781" y="24945"/>
                  <a:pt x="194765" y="25082"/>
                  <a:pt x="194754" y="25221"/>
                </a:cubicBezTo>
                <a:cubicBezTo>
                  <a:pt x="194664" y="26391"/>
                  <a:pt x="194596" y="27562"/>
                  <a:pt x="194552" y="28735"/>
                </a:cubicBezTo>
                <a:cubicBezTo>
                  <a:pt x="189212" y="31971"/>
                  <a:pt x="189148" y="36538"/>
                  <a:pt x="189280" y="37992"/>
                </a:cubicBezTo>
                <a:cubicBezTo>
                  <a:pt x="189273" y="38019"/>
                  <a:pt x="189264" y="38044"/>
                  <a:pt x="189256" y="38071"/>
                </a:cubicBezTo>
                <a:cubicBezTo>
                  <a:pt x="189265" y="38050"/>
                  <a:pt x="189273" y="38027"/>
                  <a:pt x="189281" y="38005"/>
                </a:cubicBezTo>
                <a:cubicBezTo>
                  <a:pt x="189294" y="38157"/>
                  <a:pt x="189313" y="38307"/>
                  <a:pt x="189342" y="38456"/>
                </a:cubicBezTo>
                <a:cubicBezTo>
                  <a:pt x="190433" y="35408"/>
                  <a:pt x="193823" y="29971"/>
                  <a:pt x="194514" y="28878"/>
                </a:cubicBezTo>
                <a:lnTo>
                  <a:pt x="194549" y="28822"/>
                </a:lnTo>
                <a:lnTo>
                  <a:pt x="194549" y="28822"/>
                </a:lnTo>
                <a:cubicBezTo>
                  <a:pt x="194526" y="29444"/>
                  <a:pt x="194513" y="30065"/>
                  <a:pt x="194509" y="30688"/>
                </a:cubicBezTo>
                <a:cubicBezTo>
                  <a:pt x="190031" y="38920"/>
                  <a:pt x="192433" y="41820"/>
                  <a:pt x="192904" y="41820"/>
                </a:cubicBezTo>
                <a:cubicBezTo>
                  <a:pt x="192918" y="41820"/>
                  <a:pt x="192931" y="41817"/>
                  <a:pt x="192942" y="41812"/>
                </a:cubicBezTo>
                <a:cubicBezTo>
                  <a:pt x="193267" y="41645"/>
                  <a:pt x="194332" y="32401"/>
                  <a:pt x="194506" y="30864"/>
                </a:cubicBezTo>
                <a:lnTo>
                  <a:pt x="194506" y="30864"/>
                </a:lnTo>
                <a:cubicBezTo>
                  <a:pt x="194506" y="30969"/>
                  <a:pt x="194503" y="31075"/>
                  <a:pt x="194503" y="31181"/>
                </a:cubicBezTo>
                <a:lnTo>
                  <a:pt x="194570" y="31182"/>
                </a:lnTo>
                <a:cubicBezTo>
                  <a:pt x="194570" y="31170"/>
                  <a:pt x="194571" y="31159"/>
                  <a:pt x="194571" y="31148"/>
                </a:cubicBezTo>
                <a:cubicBezTo>
                  <a:pt x="194657" y="32443"/>
                  <a:pt x="195103" y="35351"/>
                  <a:pt x="197248" y="38792"/>
                </a:cubicBezTo>
                <a:cubicBezTo>
                  <a:pt x="197762" y="39618"/>
                  <a:pt x="198371" y="40383"/>
                  <a:pt x="199089" y="41040"/>
                </a:cubicBezTo>
                <a:cubicBezTo>
                  <a:pt x="199760" y="41655"/>
                  <a:pt x="200608" y="42267"/>
                  <a:pt x="201319" y="42267"/>
                </a:cubicBezTo>
                <a:cubicBezTo>
                  <a:pt x="201323" y="42267"/>
                  <a:pt x="201327" y="42267"/>
                  <a:pt x="201331" y="42267"/>
                </a:cubicBezTo>
                <a:cubicBezTo>
                  <a:pt x="201331" y="42267"/>
                  <a:pt x="195914" y="34062"/>
                  <a:pt x="194604" y="30557"/>
                </a:cubicBezTo>
                <a:cubicBezTo>
                  <a:pt x="194652" y="29681"/>
                  <a:pt x="194717" y="28804"/>
                  <a:pt x="194797" y="27929"/>
                </a:cubicBezTo>
                <a:cubicBezTo>
                  <a:pt x="195132" y="29313"/>
                  <a:pt x="196917" y="33028"/>
                  <a:pt x="205777" y="40799"/>
                </a:cubicBezTo>
                <a:cubicBezTo>
                  <a:pt x="205777" y="40799"/>
                  <a:pt x="205722" y="40714"/>
                  <a:pt x="205617" y="40558"/>
                </a:cubicBezTo>
                <a:cubicBezTo>
                  <a:pt x="204814" y="39364"/>
                  <a:pt x="200978" y="33823"/>
                  <a:pt x="194852" y="27377"/>
                </a:cubicBezTo>
                <a:cubicBezTo>
                  <a:pt x="194922" y="26668"/>
                  <a:pt x="194999" y="25960"/>
                  <a:pt x="195085" y="25253"/>
                </a:cubicBezTo>
                <a:cubicBezTo>
                  <a:pt x="195116" y="24997"/>
                  <a:pt x="195150" y="24743"/>
                  <a:pt x="195183" y="24488"/>
                </a:cubicBezTo>
                <a:cubicBezTo>
                  <a:pt x="199728" y="32047"/>
                  <a:pt x="209840" y="36478"/>
                  <a:pt x="209840" y="36478"/>
                </a:cubicBezTo>
                <a:cubicBezTo>
                  <a:pt x="209840" y="36478"/>
                  <a:pt x="200548" y="27672"/>
                  <a:pt x="195203" y="24332"/>
                </a:cubicBezTo>
                <a:cubicBezTo>
                  <a:pt x="195266" y="23853"/>
                  <a:pt x="195333" y="23375"/>
                  <a:pt x="195404" y="22897"/>
                </a:cubicBezTo>
                <a:cubicBezTo>
                  <a:pt x="195744" y="22727"/>
                  <a:pt x="196068" y="22535"/>
                  <a:pt x="196367" y="22308"/>
                </a:cubicBezTo>
                <a:cubicBezTo>
                  <a:pt x="199936" y="27213"/>
                  <a:pt x="210317" y="30956"/>
                  <a:pt x="212444" y="31682"/>
                </a:cubicBezTo>
                <a:cubicBezTo>
                  <a:pt x="212500" y="31714"/>
                  <a:pt x="212555" y="31746"/>
                  <a:pt x="212611" y="31778"/>
                </a:cubicBezTo>
                <a:lnTo>
                  <a:pt x="212473" y="31692"/>
                </a:lnTo>
                <a:lnTo>
                  <a:pt x="212473" y="31692"/>
                </a:lnTo>
                <a:cubicBezTo>
                  <a:pt x="212702" y="31771"/>
                  <a:pt x="212829" y="31811"/>
                  <a:pt x="212829" y="31811"/>
                </a:cubicBezTo>
                <a:cubicBezTo>
                  <a:pt x="212829" y="31811"/>
                  <a:pt x="205516" y="26024"/>
                  <a:pt x="198618" y="22303"/>
                </a:cubicBezTo>
                <a:lnTo>
                  <a:pt x="198618" y="22303"/>
                </a:lnTo>
                <a:lnTo>
                  <a:pt x="198842" y="22320"/>
                </a:lnTo>
                <a:cubicBezTo>
                  <a:pt x="199044" y="22335"/>
                  <a:pt x="199246" y="22350"/>
                  <a:pt x="199448" y="22350"/>
                </a:cubicBezTo>
                <a:cubicBezTo>
                  <a:pt x="199563" y="22350"/>
                  <a:pt x="199679" y="22345"/>
                  <a:pt x="199793" y="22332"/>
                </a:cubicBezTo>
                <a:cubicBezTo>
                  <a:pt x="200209" y="22286"/>
                  <a:pt x="200606" y="22140"/>
                  <a:pt x="201011" y="22033"/>
                </a:cubicBezTo>
                <a:cubicBezTo>
                  <a:pt x="201017" y="22031"/>
                  <a:pt x="201021" y="22030"/>
                  <a:pt x="201025" y="22029"/>
                </a:cubicBezTo>
                <a:cubicBezTo>
                  <a:pt x="206483" y="26370"/>
                  <a:pt x="212265" y="28784"/>
                  <a:pt x="212265" y="28784"/>
                </a:cubicBezTo>
                <a:cubicBezTo>
                  <a:pt x="212265" y="28784"/>
                  <a:pt x="212139" y="28693"/>
                  <a:pt x="211909" y="28518"/>
                </a:cubicBezTo>
                <a:cubicBezTo>
                  <a:pt x="211859" y="28480"/>
                  <a:pt x="211810" y="28442"/>
                  <a:pt x="211759" y="28403"/>
                </a:cubicBezTo>
                <a:cubicBezTo>
                  <a:pt x="210839" y="27692"/>
                  <a:pt x="208775" y="26020"/>
                  <a:pt x="206508" y="23665"/>
                </a:cubicBezTo>
                <a:cubicBezTo>
                  <a:pt x="205731" y="22858"/>
                  <a:pt x="204796" y="22076"/>
                  <a:pt x="203805" y="21350"/>
                </a:cubicBezTo>
                <a:lnTo>
                  <a:pt x="203804" y="20186"/>
                </a:lnTo>
                <a:lnTo>
                  <a:pt x="203804" y="20186"/>
                </a:lnTo>
                <a:cubicBezTo>
                  <a:pt x="205055" y="20856"/>
                  <a:pt x="206257" y="21407"/>
                  <a:pt x="207203" y="21696"/>
                </a:cubicBezTo>
                <a:cubicBezTo>
                  <a:pt x="209733" y="22468"/>
                  <a:pt x="212561" y="23633"/>
                  <a:pt x="213844" y="24179"/>
                </a:cubicBezTo>
                <a:cubicBezTo>
                  <a:pt x="213985" y="24262"/>
                  <a:pt x="214127" y="24342"/>
                  <a:pt x="214268" y="24424"/>
                </a:cubicBezTo>
                <a:cubicBezTo>
                  <a:pt x="214167" y="24359"/>
                  <a:pt x="214065" y="24295"/>
                  <a:pt x="213965" y="24230"/>
                </a:cubicBezTo>
                <a:lnTo>
                  <a:pt x="213965" y="24230"/>
                </a:lnTo>
                <a:cubicBezTo>
                  <a:pt x="214331" y="24387"/>
                  <a:pt x="214544" y="24481"/>
                  <a:pt x="214544" y="24481"/>
                </a:cubicBezTo>
                <a:cubicBezTo>
                  <a:pt x="214544" y="24481"/>
                  <a:pt x="209266" y="20491"/>
                  <a:pt x="203800" y="17663"/>
                </a:cubicBezTo>
                <a:lnTo>
                  <a:pt x="203798" y="15751"/>
                </a:lnTo>
                <a:lnTo>
                  <a:pt x="203798" y="15751"/>
                </a:lnTo>
                <a:cubicBezTo>
                  <a:pt x="204637" y="16016"/>
                  <a:pt x="205574" y="16277"/>
                  <a:pt x="206619" y="16528"/>
                </a:cubicBezTo>
                <a:cubicBezTo>
                  <a:pt x="213351" y="18143"/>
                  <a:pt x="214708" y="19493"/>
                  <a:pt x="215288" y="19493"/>
                </a:cubicBezTo>
                <a:cubicBezTo>
                  <a:pt x="215325" y="19493"/>
                  <a:pt x="215358" y="19488"/>
                  <a:pt x="215389" y="19477"/>
                </a:cubicBezTo>
                <a:cubicBezTo>
                  <a:pt x="215389" y="19477"/>
                  <a:pt x="213400" y="16642"/>
                  <a:pt x="206777" y="14385"/>
                </a:cubicBezTo>
                <a:cubicBezTo>
                  <a:pt x="205679" y="14011"/>
                  <a:pt x="204687" y="13712"/>
                  <a:pt x="203794" y="13473"/>
                </a:cubicBezTo>
                <a:lnTo>
                  <a:pt x="203775" y="1"/>
                </a:ln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113" name="Google Shape;113;p17"/>
          <p:cNvSpPr txBox="1">
            <a:spLocks noGrp="1"/>
          </p:cNvSpPr>
          <p:nvPr>
            <p:ph type="title"/>
          </p:nvPr>
        </p:nvSpPr>
        <p:spPr>
          <a:xfrm>
            <a:off x="1129834" y="830570"/>
            <a:ext cx="6620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114" name="Google Shape;114;p17"/>
          <p:cNvSpPr txBox="1">
            <a:spLocks noGrp="1"/>
          </p:cNvSpPr>
          <p:nvPr>
            <p:ph type="title" idx="2"/>
          </p:nvPr>
        </p:nvSpPr>
        <p:spPr>
          <a:xfrm>
            <a:off x="2486818" y="3806570"/>
            <a:ext cx="2966801" cy="1032000"/>
          </a:xfrm>
          <a:prstGeom prst="rect">
            <a:avLst/>
          </a:prstGeom>
        </p:spPr>
        <p:txBody>
          <a:bodyPr spcFirstLastPara="1" anchor="b">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115" name="Google Shape;115;p17"/>
          <p:cNvSpPr txBox="1">
            <a:spLocks noGrp="1"/>
          </p:cNvSpPr>
          <p:nvPr>
            <p:ph type="subTitle" idx="1"/>
          </p:nvPr>
        </p:nvSpPr>
        <p:spPr>
          <a:xfrm>
            <a:off x="2486818" y="4853903"/>
            <a:ext cx="2966801"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116" name="Google Shape;116;p17"/>
          <p:cNvSpPr txBox="1">
            <a:spLocks noGrp="1"/>
          </p:cNvSpPr>
          <p:nvPr>
            <p:ph type="title" idx="3"/>
          </p:nvPr>
        </p:nvSpPr>
        <p:spPr>
          <a:xfrm>
            <a:off x="6738385" y="3806570"/>
            <a:ext cx="2966801" cy="1032000"/>
          </a:xfrm>
          <a:prstGeom prst="rect">
            <a:avLst/>
          </a:prstGeom>
        </p:spPr>
        <p:txBody>
          <a:bodyPr spcFirstLastPara="1" anchor="b">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117" name="Google Shape;117;p17"/>
          <p:cNvSpPr txBox="1">
            <a:spLocks noGrp="1"/>
          </p:cNvSpPr>
          <p:nvPr>
            <p:ph type="subTitle" idx="4"/>
          </p:nvPr>
        </p:nvSpPr>
        <p:spPr>
          <a:xfrm>
            <a:off x="6738385" y="4853903"/>
            <a:ext cx="2966801"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Tree>
    <p:extLst>
      <p:ext uri="{BB962C8B-B14F-4D97-AF65-F5344CB8AC3E}">
        <p14:creationId xmlns:p14="http://schemas.microsoft.com/office/powerpoint/2010/main" val="245434852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Title + Three Columns ">
  <p:cSld name="Title + Three Columns ">
    <p:spTree>
      <p:nvGrpSpPr>
        <p:cNvPr id="1" name="Shape 119"/>
        <p:cNvGrpSpPr/>
        <p:nvPr/>
      </p:nvGrpSpPr>
      <p:grpSpPr>
        <a:xfrm>
          <a:off x="0" y="0"/>
          <a:ext cx="0" cy="0"/>
          <a:chOff x="0" y="0"/>
          <a:chExt cx="0" cy="0"/>
        </a:xfrm>
      </p:grpSpPr>
      <p:sp>
        <p:nvSpPr>
          <p:cNvPr id="120" name="Google Shape;120;p18"/>
          <p:cNvSpPr txBox="1">
            <a:spLocks noGrp="1"/>
          </p:cNvSpPr>
          <p:nvPr>
            <p:ph type="title"/>
          </p:nvPr>
        </p:nvSpPr>
        <p:spPr>
          <a:xfrm>
            <a:off x="1129834" y="830570"/>
            <a:ext cx="6620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121" name="Google Shape;121;p18"/>
          <p:cNvSpPr txBox="1">
            <a:spLocks noGrp="1"/>
          </p:cNvSpPr>
          <p:nvPr>
            <p:ph type="title" idx="2"/>
          </p:nvPr>
        </p:nvSpPr>
        <p:spPr>
          <a:xfrm>
            <a:off x="1422217" y="3796269"/>
            <a:ext cx="2760000" cy="1032000"/>
          </a:xfrm>
          <a:prstGeom prst="rect">
            <a:avLst/>
          </a:prstGeom>
        </p:spPr>
        <p:txBody>
          <a:bodyPr spcFirstLastPara="1" anchor="b">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122" name="Google Shape;122;p18"/>
          <p:cNvSpPr txBox="1">
            <a:spLocks noGrp="1"/>
          </p:cNvSpPr>
          <p:nvPr>
            <p:ph type="subTitle" idx="1"/>
          </p:nvPr>
        </p:nvSpPr>
        <p:spPr>
          <a:xfrm>
            <a:off x="1422217" y="4843602"/>
            <a:ext cx="2760000"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123" name="Google Shape;123;p18"/>
          <p:cNvSpPr txBox="1">
            <a:spLocks noGrp="1"/>
          </p:cNvSpPr>
          <p:nvPr>
            <p:ph type="title" idx="3"/>
          </p:nvPr>
        </p:nvSpPr>
        <p:spPr>
          <a:xfrm>
            <a:off x="4716001" y="3796269"/>
            <a:ext cx="2760000" cy="1032000"/>
          </a:xfrm>
          <a:prstGeom prst="rect">
            <a:avLst/>
          </a:prstGeom>
        </p:spPr>
        <p:txBody>
          <a:bodyPr spcFirstLastPara="1" anchor="b">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124" name="Google Shape;124;p18"/>
          <p:cNvSpPr txBox="1">
            <a:spLocks noGrp="1"/>
          </p:cNvSpPr>
          <p:nvPr>
            <p:ph type="subTitle" idx="4"/>
          </p:nvPr>
        </p:nvSpPr>
        <p:spPr>
          <a:xfrm>
            <a:off x="4716001" y="4843602"/>
            <a:ext cx="2760000"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125" name="Google Shape;125;p18"/>
          <p:cNvSpPr txBox="1">
            <a:spLocks noGrp="1"/>
          </p:cNvSpPr>
          <p:nvPr>
            <p:ph type="title" idx="5"/>
          </p:nvPr>
        </p:nvSpPr>
        <p:spPr>
          <a:xfrm>
            <a:off x="8009783" y="3796269"/>
            <a:ext cx="2760000" cy="1032000"/>
          </a:xfrm>
          <a:prstGeom prst="rect">
            <a:avLst/>
          </a:prstGeom>
        </p:spPr>
        <p:txBody>
          <a:bodyPr spcFirstLastPara="1" anchor="b">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126" name="Google Shape;126;p18"/>
          <p:cNvSpPr txBox="1">
            <a:spLocks noGrp="1"/>
          </p:cNvSpPr>
          <p:nvPr>
            <p:ph type="subTitle" idx="6"/>
          </p:nvPr>
        </p:nvSpPr>
        <p:spPr>
          <a:xfrm>
            <a:off x="8009783" y="4843602"/>
            <a:ext cx="2760000"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Tree>
    <p:extLst>
      <p:ext uri="{BB962C8B-B14F-4D97-AF65-F5344CB8AC3E}">
        <p14:creationId xmlns:p14="http://schemas.microsoft.com/office/powerpoint/2010/main" val="35957161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nchor="ctr" anchorCtr="0"/>
          <a:lstStyle/>
          <a:p>
            <a:r>
              <a:rPr lang="zh-CN" altLang="en-US"/>
              <a:t>单击此处编辑母版标题样式</a:t>
            </a:r>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7" name="日期占位符 6"/>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2022/1/22</a:t>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93430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Title + Design">
  <p:cSld name="Title + Design">
    <p:spTree>
      <p:nvGrpSpPr>
        <p:cNvPr id="1" name="Shape 127"/>
        <p:cNvGrpSpPr/>
        <p:nvPr/>
      </p:nvGrpSpPr>
      <p:grpSpPr>
        <a:xfrm>
          <a:off x="0" y="0"/>
          <a:ext cx="0" cy="0"/>
          <a:chOff x="0" y="0"/>
          <a:chExt cx="0" cy="0"/>
        </a:xfrm>
      </p:grpSpPr>
      <p:sp>
        <p:nvSpPr>
          <p:cNvPr id="3" name="Google Shape;129;p19">
            <a:extLst>
              <a:ext uri="{FF2B5EF4-FFF2-40B4-BE49-F238E27FC236}">
                <a16:creationId xmlns:a16="http://schemas.microsoft.com/office/drawing/2014/main" id="{984A63F0-EF0E-47B8-BCB3-1F51431528C8}"/>
              </a:ext>
            </a:extLst>
          </p:cNvPr>
          <p:cNvSpPr/>
          <p:nvPr/>
        </p:nvSpPr>
        <p:spPr>
          <a:xfrm rot="10800000">
            <a:off x="10023221" y="-386431"/>
            <a:ext cx="2529224" cy="1341053"/>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2"/>
          </a:solidFill>
          <a:ln>
            <a:noFill/>
          </a:ln>
        </p:spPr>
        <p:txBody>
          <a:bodyPr spcFirstLastPara="1" lIns="121896" tIns="121896" rIns="121896" bIns="121896" anchor="ctr"/>
          <a:lstStyle/>
          <a:p>
            <a:pPr>
              <a:spcBef>
                <a:spcPts val="0"/>
              </a:spcBef>
              <a:spcAft>
                <a:spcPts val="0"/>
              </a:spcAft>
              <a:defRPr/>
            </a:pPr>
            <a:endParaRPr sz="4266"/>
          </a:p>
        </p:txBody>
      </p:sp>
      <p:sp>
        <p:nvSpPr>
          <p:cNvPr id="4" name="Google Shape;130;p19">
            <a:extLst>
              <a:ext uri="{FF2B5EF4-FFF2-40B4-BE49-F238E27FC236}">
                <a16:creationId xmlns:a16="http://schemas.microsoft.com/office/drawing/2014/main" id="{2A2D1C2E-D8C4-4647-B084-B41A58399125}"/>
              </a:ext>
            </a:extLst>
          </p:cNvPr>
          <p:cNvSpPr/>
          <p:nvPr/>
        </p:nvSpPr>
        <p:spPr>
          <a:xfrm rot="9117405">
            <a:off x="10428467" y="1609875"/>
            <a:ext cx="2531259" cy="1342580"/>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5" name="Google Shape;131;p19">
            <a:extLst>
              <a:ext uri="{FF2B5EF4-FFF2-40B4-BE49-F238E27FC236}">
                <a16:creationId xmlns:a16="http://schemas.microsoft.com/office/drawing/2014/main" id="{E302D02E-C098-43BA-A735-AFFD4B4CAEB8}"/>
              </a:ext>
            </a:extLst>
          </p:cNvPr>
          <p:cNvSpPr/>
          <p:nvPr/>
        </p:nvSpPr>
        <p:spPr>
          <a:xfrm rot="5400000">
            <a:off x="10876941" y="218967"/>
            <a:ext cx="1634312" cy="1419380"/>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rgbClr val="559972"/>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132;p19">
            <a:extLst>
              <a:ext uri="{FF2B5EF4-FFF2-40B4-BE49-F238E27FC236}">
                <a16:creationId xmlns:a16="http://schemas.microsoft.com/office/drawing/2014/main" id="{4F142345-5B0B-4B47-B981-58CEEB2236C6}"/>
              </a:ext>
            </a:extLst>
          </p:cNvPr>
          <p:cNvSpPr/>
          <p:nvPr/>
        </p:nvSpPr>
        <p:spPr>
          <a:xfrm>
            <a:off x="-319717" y="6431857"/>
            <a:ext cx="12831434" cy="623177"/>
          </a:xfrm>
          <a:custGeom>
            <a:avLst/>
            <a:gdLst/>
            <a:ahLst/>
            <a:cxnLst/>
            <a:rect l="l" t="t" r="r" b="b"/>
            <a:pathLst>
              <a:path w="158739" h="34665" extrusionOk="0">
                <a:moveTo>
                  <a:pt x="3007" y="1"/>
                </a:moveTo>
                <a:cubicBezTo>
                  <a:pt x="2827" y="1"/>
                  <a:pt x="2647" y="89"/>
                  <a:pt x="2585" y="260"/>
                </a:cubicBezTo>
                <a:cubicBezTo>
                  <a:pt x="2546" y="162"/>
                  <a:pt x="2444" y="114"/>
                  <a:pt x="2338" y="114"/>
                </a:cubicBezTo>
                <a:cubicBezTo>
                  <a:pt x="2253" y="114"/>
                  <a:pt x="2165" y="144"/>
                  <a:pt x="2103" y="202"/>
                </a:cubicBezTo>
                <a:cubicBezTo>
                  <a:pt x="1964" y="334"/>
                  <a:pt x="1933" y="542"/>
                  <a:pt x="1934" y="732"/>
                </a:cubicBezTo>
                <a:cubicBezTo>
                  <a:pt x="1891" y="703"/>
                  <a:pt x="1842" y="690"/>
                  <a:pt x="1793" y="690"/>
                </a:cubicBezTo>
                <a:cubicBezTo>
                  <a:pt x="1590" y="690"/>
                  <a:pt x="1378" y="915"/>
                  <a:pt x="1461" y="1116"/>
                </a:cubicBezTo>
                <a:cubicBezTo>
                  <a:pt x="1456" y="1116"/>
                  <a:pt x="1451" y="1116"/>
                  <a:pt x="1446" y="1116"/>
                </a:cubicBezTo>
                <a:cubicBezTo>
                  <a:pt x="1204" y="1116"/>
                  <a:pt x="980" y="1340"/>
                  <a:pt x="985" y="1583"/>
                </a:cubicBezTo>
                <a:cubicBezTo>
                  <a:pt x="582" y="1624"/>
                  <a:pt x="219" y="1848"/>
                  <a:pt x="0" y="2191"/>
                </a:cubicBezTo>
                <a:lnTo>
                  <a:pt x="0" y="34664"/>
                </a:lnTo>
                <a:lnTo>
                  <a:pt x="158739" y="34664"/>
                </a:lnTo>
                <a:lnTo>
                  <a:pt x="158730" y="4785"/>
                </a:lnTo>
                <a:cubicBezTo>
                  <a:pt x="157628" y="4757"/>
                  <a:pt x="156337" y="4614"/>
                  <a:pt x="155119" y="4614"/>
                </a:cubicBezTo>
                <a:cubicBezTo>
                  <a:pt x="155014" y="4614"/>
                  <a:pt x="154909" y="4615"/>
                  <a:pt x="154805" y="4617"/>
                </a:cubicBezTo>
                <a:cubicBezTo>
                  <a:pt x="154797" y="4618"/>
                  <a:pt x="154788" y="4618"/>
                  <a:pt x="154780" y="4618"/>
                </a:cubicBezTo>
                <a:cubicBezTo>
                  <a:pt x="154741" y="4618"/>
                  <a:pt x="154703" y="4614"/>
                  <a:pt x="154671" y="4593"/>
                </a:cubicBezTo>
                <a:cubicBezTo>
                  <a:pt x="154628" y="4564"/>
                  <a:pt x="154608" y="4510"/>
                  <a:pt x="154576" y="4469"/>
                </a:cubicBezTo>
                <a:cubicBezTo>
                  <a:pt x="154529" y="4409"/>
                  <a:pt x="154426" y="4374"/>
                  <a:pt x="154331" y="4374"/>
                </a:cubicBezTo>
                <a:cubicBezTo>
                  <a:pt x="154261" y="4374"/>
                  <a:pt x="154195" y="4394"/>
                  <a:pt x="154162" y="4439"/>
                </a:cubicBezTo>
                <a:cubicBezTo>
                  <a:pt x="154167" y="4355"/>
                  <a:pt x="154168" y="4264"/>
                  <a:pt x="154123" y="4194"/>
                </a:cubicBezTo>
                <a:cubicBezTo>
                  <a:pt x="154094" y="4149"/>
                  <a:pt x="154038" y="4119"/>
                  <a:pt x="153987" y="4119"/>
                </a:cubicBezTo>
                <a:cubicBezTo>
                  <a:pt x="153957" y="4119"/>
                  <a:pt x="153929" y="4129"/>
                  <a:pt x="153908" y="4153"/>
                </a:cubicBezTo>
                <a:cubicBezTo>
                  <a:pt x="154002" y="3972"/>
                  <a:pt x="153857" y="3787"/>
                  <a:pt x="153687" y="3787"/>
                </a:cubicBezTo>
                <a:cubicBezTo>
                  <a:pt x="153641" y="3787"/>
                  <a:pt x="153593" y="3801"/>
                  <a:pt x="153547" y="3831"/>
                </a:cubicBezTo>
                <a:cubicBezTo>
                  <a:pt x="153529" y="3730"/>
                  <a:pt x="153507" y="3624"/>
                  <a:pt x="153441" y="3545"/>
                </a:cubicBezTo>
                <a:cubicBezTo>
                  <a:pt x="153399" y="3496"/>
                  <a:pt x="153332" y="3465"/>
                  <a:pt x="153269" y="3465"/>
                </a:cubicBezTo>
                <a:cubicBezTo>
                  <a:pt x="153231" y="3465"/>
                  <a:pt x="153194" y="3477"/>
                  <a:pt x="153166" y="3503"/>
                </a:cubicBezTo>
                <a:cubicBezTo>
                  <a:pt x="153188" y="3360"/>
                  <a:pt x="153053" y="3224"/>
                  <a:pt x="152913" y="3224"/>
                </a:cubicBezTo>
                <a:cubicBezTo>
                  <a:pt x="152894" y="3224"/>
                  <a:pt x="152875" y="3226"/>
                  <a:pt x="152857" y="3231"/>
                </a:cubicBezTo>
                <a:cubicBezTo>
                  <a:pt x="152823" y="3130"/>
                  <a:pt x="152727" y="3063"/>
                  <a:pt x="152623" y="3063"/>
                </a:cubicBezTo>
                <a:cubicBezTo>
                  <a:pt x="152608" y="3063"/>
                  <a:pt x="152594" y="3065"/>
                  <a:pt x="152579" y="3067"/>
                </a:cubicBezTo>
                <a:cubicBezTo>
                  <a:pt x="152458" y="3090"/>
                  <a:pt x="152371" y="3198"/>
                  <a:pt x="152377" y="3321"/>
                </a:cubicBezTo>
                <a:cubicBezTo>
                  <a:pt x="152348" y="3278"/>
                  <a:pt x="152298" y="3258"/>
                  <a:pt x="152247" y="3258"/>
                </a:cubicBezTo>
                <a:cubicBezTo>
                  <a:pt x="152190" y="3258"/>
                  <a:pt x="152130" y="3282"/>
                  <a:pt x="152090" y="3323"/>
                </a:cubicBezTo>
                <a:cubicBezTo>
                  <a:pt x="152014" y="3402"/>
                  <a:pt x="151993" y="3517"/>
                  <a:pt x="151983" y="3626"/>
                </a:cubicBezTo>
                <a:cubicBezTo>
                  <a:pt x="151947" y="3607"/>
                  <a:pt x="151912" y="3598"/>
                  <a:pt x="151878" y="3598"/>
                </a:cubicBezTo>
                <a:cubicBezTo>
                  <a:pt x="151716" y="3598"/>
                  <a:pt x="151591" y="3792"/>
                  <a:pt x="151706" y="3946"/>
                </a:cubicBezTo>
                <a:cubicBezTo>
                  <a:pt x="151668" y="3920"/>
                  <a:pt x="151624" y="3907"/>
                  <a:pt x="151579" y="3907"/>
                </a:cubicBezTo>
                <a:cubicBezTo>
                  <a:pt x="151536" y="3907"/>
                  <a:pt x="151494" y="3919"/>
                  <a:pt x="151456" y="3944"/>
                </a:cubicBezTo>
                <a:cubicBezTo>
                  <a:pt x="151455" y="4043"/>
                  <a:pt x="151484" y="4139"/>
                  <a:pt x="151540" y="4221"/>
                </a:cubicBezTo>
                <a:cubicBezTo>
                  <a:pt x="151130" y="4247"/>
                  <a:pt x="150715" y="4319"/>
                  <a:pt x="150309" y="4377"/>
                </a:cubicBezTo>
                <a:cubicBezTo>
                  <a:pt x="150359" y="4255"/>
                  <a:pt x="150251" y="4102"/>
                  <a:pt x="150122" y="4102"/>
                </a:cubicBezTo>
                <a:cubicBezTo>
                  <a:pt x="150117" y="4102"/>
                  <a:pt x="150112" y="4102"/>
                  <a:pt x="150107" y="4103"/>
                </a:cubicBezTo>
                <a:cubicBezTo>
                  <a:pt x="150177" y="4033"/>
                  <a:pt x="150179" y="3919"/>
                  <a:pt x="150109" y="3848"/>
                </a:cubicBezTo>
                <a:cubicBezTo>
                  <a:pt x="150074" y="3813"/>
                  <a:pt x="150028" y="3795"/>
                  <a:pt x="149981" y="3795"/>
                </a:cubicBezTo>
                <a:cubicBezTo>
                  <a:pt x="149936" y="3795"/>
                  <a:pt x="149891" y="3812"/>
                  <a:pt x="149855" y="3846"/>
                </a:cubicBezTo>
                <a:cubicBezTo>
                  <a:pt x="149877" y="3767"/>
                  <a:pt x="149898" y="3682"/>
                  <a:pt x="149867" y="3607"/>
                </a:cubicBezTo>
                <a:cubicBezTo>
                  <a:pt x="149847" y="3555"/>
                  <a:pt x="149790" y="3518"/>
                  <a:pt x="149737" y="3518"/>
                </a:cubicBezTo>
                <a:cubicBezTo>
                  <a:pt x="149713" y="3518"/>
                  <a:pt x="149689" y="3526"/>
                  <a:pt x="149671" y="3545"/>
                </a:cubicBezTo>
                <a:cubicBezTo>
                  <a:pt x="149746" y="3458"/>
                  <a:pt x="149669" y="3310"/>
                  <a:pt x="149560" y="3278"/>
                </a:cubicBezTo>
                <a:cubicBezTo>
                  <a:pt x="149536" y="3272"/>
                  <a:pt x="149512" y="3269"/>
                  <a:pt x="149488" y="3269"/>
                </a:cubicBezTo>
                <a:cubicBezTo>
                  <a:pt x="149400" y="3269"/>
                  <a:pt x="149311" y="3309"/>
                  <a:pt x="149234" y="3356"/>
                </a:cubicBezTo>
                <a:cubicBezTo>
                  <a:pt x="149255" y="3217"/>
                  <a:pt x="149110" y="3102"/>
                  <a:pt x="148977" y="3102"/>
                </a:cubicBezTo>
                <a:cubicBezTo>
                  <a:pt x="148926" y="3102"/>
                  <a:pt x="148877" y="3119"/>
                  <a:pt x="148839" y="3156"/>
                </a:cubicBezTo>
                <a:cubicBezTo>
                  <a:pt x="148824" y="3047"/>
                  <a:pt x="148804" y="2927"/>
                  <a:pt x="148719" y="2855"/>
                </a:cubicBezTo>
                <a:cubicBezTo>
                  <a:pt x="148689" y="2828"/>
                  <a:pt x="148647" y="2816"/>
                  <a:pt x="148605" y="2816"/>
                </a:cubicBezTo>
                <a:cubicBezTo>
                  <a:pt x="148534" y="2816"/>
                  <a:pt x="148465" y="2853"/>
                  <a:pt x="148459" y="2922"/>
                </a:cubicBezTo>
                <a:cubicBezTo>
                  <a:pt x="148460" y="2788"/>
                  <a:pt x="148349" y="2663"/>
                  <a:pt x="148215" y="2649"/>
                </a:cubicBezTo>
                <a:cubicBezTo>
                  <a:pt x="148206" y="2648"/>
                  <a:pt x="148197" y="2648"/>
                  <a:pt x="148188" y="2648"/>
                </a:cubicBezTo>
                <a:cubicBezTo>
                  <a:pt x="148065" y="2648"/>
                  <a:pt x="147945" y="2741"/>
                  <a:pt x="147918" y="2863"/>
                </a:cubicBezTo>
                <a:cubicBezTo>
                  <a:pt x="147901" y="2781"/>
                  <a:pt x="147817" y="2737"/>
                  <a:pt x="147732" y="2737"/>
                </a:cubicBezTo>
                <a:cubicBezTo>
                  <a:pt x="147698" y="2737"/>
                  <a:pt x="147664" y="2744"/>
                  <a:pt x="147634" y="2759"/>
                </a:cubicBezTo>
                <a:cubicBezTo>
                  <a:pt x="147529" y="2811"/>
                  <a:pt x="147470" y="2922"/>
                  <a:pt x="147425" y="3031"/>
                </a:cubicBezTo>
                <a:cubicBezTo>
                  <a:pt x="147416" y="2914"/>
                  <a:pt x="147325" y="2822"/>
                  <a:pt x="147209" y="2809"/>
                </a:cubicBezTo>
                <a:cubicBezTo>
                  <a:pt x="147200" y="2808"/>
                  <a:pt x="147190" y="2807"/>
                  <a:pt x="147181" y="2807"/>
                </a:cubicBezTo>
                <a:cubicBezTo>
                  <a:pt x="147076" y="2807"/>
                  <a:pt x="146982" y="2876"/>
                  <a:pt x="146949" y="2978"/>
                </a:cubicBezTo>
                <a:cubicBezTo>
                  <a:pt x="146928" y="2847"/>
                  <a:pt x="146815" y="2751"/>
                  <a:pt x="146683" y="2751"/>
                </a:cubicBezTo>
                <a:cubicBezTo>
                  <a:pt x="146679" y="2751"/>
                  <a:pt x="146675" y="2751"/>
                  <a:pt x="146671" y="2751"/>
                </a:cubicBezTo>
                <a:cubicBezTo>
                  <a:pt x="146534" y="2756"/>
                  <a:pt x="146423" y="2862"/>
                  <a:pt x="146411" y="2998"/>
                </a:cubicBezTo>
                <a:cubicBezTo>
                  <a:pt x="146355" y="2872"/>
                  <a:pt x="146231" y="2793"/>
                  <a:pt x="146096" y="2793"/>
                </a:cubicBezTo>
                <a:cubicBezTo>
                  <a:pt x="146079" y="2793"/>
                  <a:pt x="146061" y="2794"/>
                  <a:pt x="146044" y="2797"/>
                </a:cubicBezTo>
                <a:cubicBezTo>
                  <a:pt x="145891" y="2820"/>
                  <a:pt x="145771" y="2944"/>
                  <a:pt x="145754" y="3099"/>
                </a:cubicBezTo>
                <a:cubicBezTo>
                  <a:pt x="145696" y="3077"/>
                  <a:pt x="145635" y="3067"/>
                  <a:pt x="145576" y="3067"/>
                </a:cubicBezTo>
                <a:cubicBezTo>
                  <a:pt x="145385" y="3067"/>
                  <a:pt x="145209" y="3174"/>
                  <a:pt x="145189" y="3371"/>
                </a:cubicBezTo>
                <a:cubicBezTo>
                  <a:pt x="145172" y="3367"/>
                  <a:pt x="145154" y="3366"/>
                  <a:pt x="145137" y="3366"/>
                </a:cubicBezTo>
                <a:cubicBezTo>
                  <a:pt x="144983" y="3366"/>
                  <a:pt x="144835" y="3512"/>
                  <a:pt x="144849" y="3670"/>
                </a:cubicBezTo>
                <a:cubicBezTo>
                  <a:pt x="144851" y="3695"/>
                  <a:pt x="144856" y="3724"/>
                  <a:pt x="144843" y="3746"/>
                </a:cubicBezTo>
                <a:cubicBezTo>
                  <a:pt x="144823" y="3778"/>
                  <a:pt x="144778" y="3777"/>
                  <a:pt x="144740" y="3783"/>
                </a:cubicBezTo>
                <a:cubicBezTo>
                  <a:pt x="144634" y="3800"/>
                  <a:pt x="144557" y="3899"/>
                  <a:pt x="144533" y="4003"/>
                </a:cubicBezTo>
                <a:cubicBezTo>
                  <a:pt x="144507" y="4108"/>
                  <a:pt x="144525" y="4216"/>
                  <a:pt x="144542" y="4322"/>
                </a:cubicBezTo>
                <a:cubicBezTo>
                  <a:pt x="144371" y="4313"/>
                  <a:pt x="144198" y="4308"/>
                  <a:pt x="144026" y="4308"/>
                </a:cubicBezTo>
                <a:cubicBezTo>
                  <a:pt x="143774" y="4308"/>
                  <a:pt x="143522" y="4319"/>
                  <a:pt x="143275" y="4352"/>
                </a:cubicBezTo>
                <a:cubicBezTo>
                  <a:pt x="143249" y="4221"/>
                  <a:pt x="143195" y="4087"/>
                  <a:pt x="143084" y="4015"/>
                </a:cubicBezTo>
                <a:cubicBezTo>
                  <a:pt x="143041" y="3988"/>
                  <a:pt x="142988" y="3974"/>
                  <a:pt x="142937" y="3974"/>
                </a:cubicBezTo>
                <a:cubicBezTo>
                  <a:pt x="142854" y="3974"/>
                  <a:pt x="142774" y="4010"/>
                  <a:pt x="142737" y="4082"/>
                </a:cubicBezTo>
                <a:cubicBezTo>
                  <a:pt x="142722" y="3906"/>
                  <a:pt x="142607" y="3755"/>
                  <a:pt x="142440" y="3693"/>
                </a:cubicBezTo>
                <a:cubicBezTo>
                  <a:pt x="142356" y="3663"/>
                  <a:pt x="142269" y="3638"/>
                  <a:pt x="142187" y="3638"/>
                </a:cubicBezTo>
                <a:cubicBezTo>
                  <a:pt x="142110" y="3638"/>
                  <a:pt x="142038" y="3660"/>
                  <a:pt x="141980" y="3720"/>
                </a:cubicBezTo>
                <a:cubicBezTo>
                  <a:pt x="141816" y="3159"/>
                  <a:pt x="141398" y="2620"/>
                  <a:pt x="140820" y="2530"/>
                </a:cubicBezTo>
                <a:cubicBezTo>
                  <a:pt x="140756" y="2520"/>
                  <a:pt x="140692" y="2515"/>
                  <a:pt x="140627" y="2515"/>
                </a:cubicBezTo>
                <a:cubicBezTo>
                  <a:pt x="140425" y="2515"/>
                  <a:pt x="140221" y="2559"/>
                  <a:pt x="140023" y="2606"/>
                </a:cubicBezTo>
                <a:cubicBezTo>
                  <a:pt x="139882" y="2640"/>
                  <a:pt x="139740" y="2675"/>
                  <a:pt x="139607" y="2735"/>
                </a:cubicBezTo>
                <a:cubicBezTo>
                  <a:pt x="139342" y="2856"/>
                  <a:pt x="139144" y="3089"/>
                  <a:pt x="138940" y="3295"/>
                </a:cubicBezTo>
                <a:cubicBezTo>
                  <a:pt x="138792" y="3150"/>
                  <a:pt x="138584" y="3071"/>
                  <a:pt x="138377" y="3071"/>
                </a:cubicBezTo>
                <a:cubicBezTo>
                  <a:pt x="138288" y="3071"/>
                  <a:pt x="138199" y="3086"/>
                  <a:pt x="138115" y="3117"/>
                </a:cubicBezTo>
                <a:cubicBezTo>
                  <a:pt x="137836" y="3218"/>
                  <a:pt x="137586" y="3571"/>
                  <a:pt x="137558" y="3866"/>
                </a:cubicBezTo>
                <a:cubicBezTo>
                  <a:pt x="137110" y="3887"/>
                  <a:pt x="136624" y="3878"/>
                  <a:pt x="136177" y="3899"/>
                </a:cubicBezTo>
                <a:cubicBezTo>
                  <a:pt x="136235" y="3742"/>
                  <a:pt x="136111" y="3597"/>
                  <a:pt x="135968" y="3597"/>
                </a:cubicBezTo>
                <a:cubicBezTo>
                  <a:pt x="135931" y="3597"/>
                  <a:pt x="135893" y="3607"/>
                  <a:pt x="135856" y="3629"/>
                </a:cubicBezTo>
                <a:cubicBezTo>
                  <a:pt x="135915" y="3434"/>
                  <a:pt x="135765" y="3214"/>
                  <a:pt x="135569" y="3164"/>
                </a:cubicBezTo>
                <a:cubicBezTo>
                  <a:pt x="135531" y="3154"/>
                  <a:pt x="135494" y="3150"/>
                  <a:pt x="135457" y="3150"/>
                </a:cubicBezTo>
                <a:cubicBezTo>
                  <a:pt x="135299" y="3150"/>
                  <a:pt x="135147" y="3234"/>
                  <a:pt x="135046" y="3365"/>
                </a:cubicBezTo>
                <a:cubicBezTo>
                  <a:pt x="135060" y="3274"/>
                  <a:pt x="134996" y="3188"/>
                  <a:pt x="134905" y="3177"/>
                </a:cubicBezTo>
                <a:cubicBezTo>
                  <a:pt x="134898" y="3176"/>
                  <a:pt x="134891" y="3176"/>
                  <a:pt x="134885" y="3176"/>
                </a:cubicBezTo>
                <a:cubicBezTo>
                  <a:pt x="134800" y="3176"/>
                  <a:pt x="134729" y="3240"/>
                  <a:pt x="134721" y="3326"/>
                </a:cubicBezTo>
                <a:cubicBezTo>
                  <a:pt x="134691" y="3218"/>
                  <a:pt x="134592" y="3147"/>
                  <a:pt x="134484" y="3147"/>
                </a:cubicBezTo>
                <a:cubicBezTo>
                  <a:pt x="134471" y="3147"/>
                  <a:pt x="134457" y="3148"/>
                  <a:pt x="134443" y="3150"/>
                </a:cubicBezTo>
                <a:cubicBezTo>
                  <a:pt x="134319" y="3172"/>
                  <a:pt x="134232" y="3283"/>
                  <a:pt x="134239" y="3409"/>
                </a:cubicBezTo>
                <a:cubicBezTo>
                  <a:pt x="134203" y="3322"/>
                  <a:pt x="134114" y="3281"/>
                  <a:pt x="134020" y="3281"/>
                </a:cubicBezTo>
                <a:cubicBezTo>
                  <a:pt x="133943" y="3281"/>
                  <a:pt x="133862" y="3309"/>
                  <a:pt x="133807" y="3363"/>
                </a:cubicBezTo>
                <a:cubicBezTo>
                  <a:pt x="133685" y="3482"/>
                  <a:pt x="133667" y="3654"/>
                  <a:pt x="133683" y="3824"/>
                </a:cubicBezTo>
                <a:cubicBezTo>
                  <a:pt x="133489" y="3814"/>
                  <a:pt x="133296" y="3810"/>
                  <a:pt x="133103" y="3810"/>
                </a:cubicBezTo>
                <a:cubicBezTo>
                  <a:pt x="133042" y="3810"/>
                  <a:pt x="132981" y="3810"/>
                  <a:pt x="132920" y="3811"/>
                </a:cubicBezTo>
                <a:cubicBezTo>
                  <a:pt x="132943" y="3709"/>
                  <a:pt x="132951" y="3598"/>
                  <a:pt x="132902" y="3507"/>
                </a:cubicBezTo>
                <a:cubicBezTo>
                  <a:pt x="132865" y="3441"/>
                  <a:pt x="132789" y="3392"/>
                  <a:pt x="132716" y="3392"/>
                </a:cubicBezTo>
                <a:cubicBezTo>
                  <a:pt x="132689" y="3392"/>
                  <a:pt x="132663" y="3399"/>
                  <a:pt x="132638" y="3414"/>
                </a:cubicBezTo>
                <a:cubicBezTo>
                  <a:pt x="132682" y="3316"/>
                  <a:pt x="132676" y="3187"/>
                  <a:pt x="132595" y="3115"/>
                </a:cubicBezTo>
                <a:cubicBezTo>
                  <a:pt x="132565" y="3089"/>
                  <a:pt x="132524" y="3076"/>
                  <a:pt x="132483" y="3076"/>
                </a:cubicBezTo>
                <a:cubicBezTo>
                  <a:pt x="132416" y="3076"/>
                  <a:pt x="132350" y="3111"/>
                  <a:pt x="132333" y="3176"/>
                </a:cubicBezTo>
                <a:cubicBezTo>
                  <a:pt x="132354" y="3061"/>
                  <a:pt x="132372" y="2934"/>
                  <a:pt x="132309" y="2837"/>
                </a:cubicBezTo>
                <a:cubicBezTo>
                  <a:pt x="132276" y="2785"/>
                  <a:pt x="132211" y="2756"/>
                  <a:pt x="132151" y="2756"/>
                </a:cubicBezTo>
                <a:cubicBezTo>
                  <a:pt x="132098" y="2756"/>
                  <a:pt x="132048" y="2779"/>
                  <a:pt x="132030" y="2831"/>
                </a:cubicBezTo>
                <a:cubicBezTo>
                  <a:pt x="132023" y="2721"/>
                  <a:pt x="131920" y="2626"/>
                  <a:pt x="131810" y="2626"/>
                </a:cubicBezTo>
                <a:cubicBezTo>
                  <a:pt x="131807" y="2626"/>
                  <a:pt x="131805" y="2626"/>
                  <a:pt x="131802" y="2627"/>
                </a:cubicBezTo>
                <a:cubicBezTo>
                  <a:pt x="131688" y="2633"/>
                  <a:pt x="131591" y="2739"/>
                  <a:pt x="131595" y="2852"/>
                </a:cubicBezTo>
                <a:cubicBezTo>
                  <a:pt x="131551" y="2758"/>
                  <a:pt x="131457" y="2700"/>
                  <a:pt x="131357" y="2700"/>
                </a:cubicBezTo>
                <a:cubicBezTo>
                  <a:pt x="131340" y="2700"/>
                  <a:pt x="131324" y="2702"/>
                  <a:pt x="131307" y="2705"/>
                </a:cubicBezTo>
                <a:cubicBezTo>
                  <a:pt x="131189" y="2728"/>
                  <a:pt x="131100" y="2828"/>
                  <a:pt x="131093" y="2949"/>
                </a:cubicBezTo>
                <a:cubicBezTo>
                  <a:pt x="131054" y="2874"/>
                  <a:pt x="130977" y="2829"/>
                  <a:pt x="130895" y="2829"/>
                </a:cubicBezTo>
                <a:cubicBezTo>
                  <a:pt x="130886" y="2829"/>
                  <a:pt x="130876" y="2829"/>
                  <a:pt x="130866" y="2831"/>
                </a:cubicBezTo>
                <a:cubicBezTo>
                  <a:pt x="130776" y="2844"/>
                  <a:pt x="130591" y="2948"/>
                  <a:pt x="130576" y="3038"/>
                </a:cubicBezTo>
                <a:cubicBezTo>
                  <a:pt x="130528" y="2829"/>
                  <a:pt x="130369" y="2665"/>
                  <a:pt x="130162" y="2612"/>
                </a:cubicBezTo>
                <a:cubicBezTo>
                  <a:pt x="130122" y="2602"/>
                  <a:pt x="130081" y="2597"/>
                  <a:pt x="130040" y="2597"/>
                </a:cubicBezTo>
                <a:cubicBezTo>
                  <a:pt x="129874" y="2597"/>
                  <a:pt x="129710" y="2674"/>
                  <a:pt x="129603" y="2803"/>
                </a:cubicBezTo>
                <a:cubicBezTo>
                  <a:pt x="129665" y="2701"/>
                  <a:pt x="129545" y="2567"/>
                  <a:pt x="129426" y="2567"/>
                </a:cubicBezTo>
                <a:cubicBezTo>
                  <a:pt x="129426" y="2567"/>
                  <a:pt x="129425" y="2567"/>
                  <a:pt x="129425" y="2567"/>
                </a:cubicBezTo>
                <a:cubicBezTo>
                  <a:pt x="129305" y="2569"/>
                  <a:pt x="129204" y="2652"/>
                  <a:pt x="129113" y="2729"/>
                </a:cubicBezTo>
                <a:cubicBezTo>
                  <a:pt x="129106" y="2606"/>
                  <a:pt x="129011" y="2506"/>
                  <a:pt x="128889" y="2492"/>
                </a:cubicBezTo>
                <a:cubicBezTo>
                  <a:pt x="128879" y="2492"/>
                  <a:pt x="128870" y="2491"/>
                  <a:pt x="128861" y="2491"/>
                </a:cubicBezTo>
                <a:cubicBezTo>
                  <a:pt x="128749" y="2491"/>
                  <a:pt x="128648" y="2565"/>
                  <a:pt x="128618" y="2676"/>
                </a:cubicBezTo>
                <a:cubicBezTo>
                  <a:pt x="128616" y="2560"/>
                  <a:pt x="128500" y="2467"/>
                  <a:pt x="128384" y="2467"/>
                </a:cubicBezTo>
                <a:cubicBezTo>
                  <a:pt x="128383" y="2467"/>
                  <a:pt x="128382" y="2467"/>
                  <a:pt x="128382" y="2467"/>
                </a:cubicBezTo>
                <a:cubicBezTo>
                  <a:pt x="128265" y="2468"/>
                  <a:pt x="128158" y="2544"/>
                  <a:pt x="128094" y="2642"/>
                </a:cubicBezTo>
                <a:cubicBezTo>
                  <a:pt x="128110" y="2512"/>
                  <a:pt x="128011" y="2378"/>
                  <a:pt x="127881" y="2356"/>
                </a:cubicBezTo>
                <a:cubicBezTo>
                  <a:pt x="127868" y="2354"/>
                  <a:pt x="127855" y="2353"/>
                  <a:pt x="127843" y="2353"/>
                </a:cubicBezTo>
                <a:cubicBezTo>
                  <a:pt x="127726" y="2353"/>
                  <a:pt x="127610" y="2441"/>
                  <a:pt x="127586" y="2556"/>
                </a:cubicBezTo>
                <a:cubicBezTo>
                  <a:pt x="127551" y="2378"/>
                  <a:pt x="127417" y="2235"/>
                  <a:pt x="127241" y="2191"/>
                </a:cubicBezTo>
                <a:cubicBezTo>
                  <a:pt x="127213" y="2184"/>
                  <a:pt x="127183" y="2181"/>
                  <a:pt x="127152" y="2181"/>
                </a:cubicBezTo>
                <a:cubicBezTo>
                  <a:pt x="126995" y="2181"/>
                  <a:pt x="126817" y="2265"/>
                  <a:pt x="126728" y="2384"/>
                </a:cubicBezTo>
                <a:cubicBezTo>
                  <a:pt x="126740" y="2270"/>
                  <a:pt x="126666" y="2167"/>
                  <a:pt x="126555" y="2141"/>
                </a:cubicBezTo>
                <a:cubicBezTo>
                  <a:pt x="126538" y="2137"/>
                  <a:pt x="126521" y="2135"/>
                  <a:pt x="126505" y="2135"/>
                </a:cubicBezTo>
                <a:cubicBezTo>
                  <a:pt x="126412" y="2135"/>
                  <a:pt x="126326" y="2194"/>
                  <a:pt x="126294" y="2286"/>
                </a:cubicBezTo>
                <a:cubicBezTo>
                  <a:pt x="126282" y="2191"/>
                  <a:pt x="126184" y="2122"/>
                  <a:pt x="126088" y="2122"/>
                </a:cubicBezTo>
                <a:cubicBezTo>
                  <a:pt x="126078" y="2122"/>
                  <a:pt x="126068" y="2123"/>
                  <a:pt x="126059" y="2124"/>
                </a:cubicBezTo>
                <a:cubicBezTo>
                  <a:pt x="125954" y="2140"/>
                  <a:pt x="125869" y="2224"/>
                  <a:pt x="125829" y="2323"/>
                </a:cubicBezTo>
                <a:cubicBezTo>
                  <a:pt x="125774" y="2191"/>
                  <a:pt x="125655" y="2127"/>
                  <a:pt x="125535" y="2127"/>
                </a:cubicBezTo>
                <a:cubicBezTo>
                  <a:pt x="125403" y="2127"/>
                  <a:pt x="125271" y="2206"/>
                  <a:pt x="125228" y="2358"/>
                </a:cubicBezTo>
                <a:cubicBezTo>
                  <a:pt x="125105" y="2294"/>
                  <a:pt x="124969" y="2261"/>
                  <a:pt x="124833" y="2261"/>
                </a:cubicBezTo>
                <a:cubicBezTo>
                  <a:pt x="124713" y="2261"/>
                  <a:pt x="124592" y="2287"/>
                  <a:pt x="124480" y="2338"/>
                </a:cubicBezTo>
                <a:cubicBezTo>
                  <a:pt x="124244" y="2447"/>
                  <a:pt x="124032" y="2633"/>
                  <a:pt x="123976" y="2886"/>
                </a:cubicBezTo>
                <a:cubicBezTo>
                  <a:pt x="123995" y="2760"/>
                  <a:pt x="123866" y="2655"/>
                  <a:pt x="123745" y="2655"/>
                </a:cubicBezTo>
                <a:cubicBezTo>
                  <a:pt x="123703" y="2655"/>
                  <a:pt x="123662" y="2668"/>
                  <a:pt x="123629" y="2698"/>
                </a:cubicBezTo>
                <a:cubicBezTo>
                  <a:pt x="123651" y="2543"/>
                  <a:pt x="123527" y="2435"/>
                  <a:pt x="123399" y="2435"/>
                </a:cubicBezTo>
                <a:cubicBezTo>
                  <a:pt x="123336" y="2435"/>
                  <a:pt x="123271" y="2462"/>
                  <a:pt x="123223" y="2524"/>
                </a:cubicBezTo>
                <a:cubicBezTo>
                  <a:pt x="123216" y="2378"/>
                  <a:pt x="123098" y="2291"/>
                  <a:pt x="122978" y="2291"/>
                </a:cubicBezTo>
                <a:cubicBezTo>
                  <a:pt x="122899" y="2291"/>
                  <a:pt x="122819" y="2329"/>
                  <a:pt x="122770" y="2413"/>
                </a:cubicBezTo>
                <a:cubicBezTo>
                  <a:pt x="122796" y="2284"/>
                  <a:pt x="122710" y="2141"/>
                  <a:pt x="122583" y="2105"/>
                </a:cubicBezTo>
                <a:cubicBezTo>
                  <a:pt x="122561" y="2099"/>
                  <a:pt x="122539" y="2096"/>
                  <a:pt x="122517" y="2096"/>
                </a:cubicBezTo>
                <a:cubicBezTo>
                  <a:pt x="122409" y="2096"/>
                  <a:pt x="122301" y="2165"/>
                  <a:pt x="122262" y="2267"/>
                </a:cubicBezTo>
                <a:cubicBezTo>
                  <a:pt x="122224" y="2150"/>
                  <a:pt x="122115" y="2072"/>
                  <a:pt x="121995" y="2072"/>
                </a:cubicBezTo>
                <a:cubicBezTo>
                  <a:pt x="121986" y="2072"/>
                  <a:pt x="121977" y="2073"/>
                  <a:pt x="121967" y="2074"/>
                </a:cubicBezTo>
                <a:cubicBezTo>
                  <a:pt x="121836" y="2087"/>
                  <a:pt x="121732" y="2191"/>
                  <a:pt x="121716" y="2321"/>
                </a:cubicBezTo>
                <a:cubicBezTo>
                  <a:pt x="121667" y="2239"/>
                  <a:pt x="121578" y="2191"/>
                  <a:pt x="121486" y="2191"/>
                </a:cubicBezTo>
                <a:cubicBezTo>
                  <a:pt x="121455" y="2191"/>
                  <a:pt x="121423" y="2197"/>
                  <a:pt x="121391" y="2209"/>
                </a:cubicBezTo>
                <a:cubicBezTo>
                  <a:pt x="121271" y="2256"/>
                  <a:pt x="121201" y="2384"/>
                  <a:pt x="121226" y="2511"/>
                </a:cubicBezTo>
                <a:cubicBezTo>
                  <a:pt x="121185" y="2471"/>
                  <a:pt x="121132" y="2452"/>
                  <a:pt x="121078" y="2452"/>
                </a:cubicBezTo>
                <a:cubicBezTo>
                  <a:pt x="121034" y="2452"/>
                  <a:pt x="120991" y="2465"/>
                  <a:pt x="120953" y="2491"/>
                </a:cubicBezTo>
                <a:cubicBezTo>
                  <a:pt x="120870" y="2552"/>
                  <a:pt x="120841" y="2663"/>
                  <a:pt x="120884" y="2757"/>
                </a:cubicBezTo>
                <a:cubicBezTo>
                  <a:pt x="120883" y="2757"/>
                  <a:pt x="120881" y="2757"/>
                  <a:pt x="120879" y="2757"/>
                </a:cubicBezTo>
                <a:cubicBezTo>
                  <a:pt x="120677" y="2757"/>
                  <a:pt x="120541" y="3038"/>
                  <a:pt x="120668" y="3196"/>
                </a:cubicBezTo>
                <a:cubicBezTo>
                  <a:pt x="120637" y="3187"/>
                  <a:pt x="120605" y="3182"/>
                  <a:pt x="120572" y="3182"/>
                </a:cubicBezTo>
                <a:cubicBezTo>
                  <a:pt x="120440" y="3182"/>
                  <a:pt x="120307" y="3259"/>
                  <a:pt x="120249" y="3380"/>
                </a:cubicBezTo>
                <a:cubicBezTo>
                  <a:pt x="120167" y="3309"/>
                  <a:pt x="120059" y="3275"/>
                  <a:pt x="119949" y="3275"/>
                </a:cubicBezTo>
                <a:cubicBezTo>
                  <a:pt x="119797" y="3275"/>
                  <a:pt x="119642" y="3339"/>
                  <a:pt x="119548" y="3455"/>
                </a:cubicBezTo>
                <a:cubicBezTo>
                  <a:pt x="119443" y="3449"/>
                  <a:pt x="119338" y="3447"/>
                  <a:pt x="119234" y="3447"/>
                </a:cubicBezTo>
                <a:cubicBezTo>
                  <a:pt x="118769" y="3447"/>
                  <a:pt x="118309" y="3490"/>
                  <a:pt x="117843" y="3490"/>
                </a:cubicBezTo>
                <a:cubicBezTo>
                  <a:pt x="117819" y="3490"/>
                  <a:pt x="117794" y="3490"/>
                  <a:pt x="117770" y="3490"/>
                </a:cubicBezTo>
                <a:cubicBezTo>
                  <a:pt x="117512" y="3487"/>
                  <a:pt x="117254" y="3486"/>
                  <a:pt x="116996" y="3486"/>
                </a:cubicBezTo>
                <a:cubicBezTo>
                  <a:pt x="112096" y="3486"/>
                  <a:pt x="107206" y="3934"/>
                  <a:pt x="102333" y="4466"/>
                </a:cubicBezTo>
                <a:cubicBezTo>
                  <a:pt x="102037" y="4499"/>
                  <a:pt x="101737" y="4547"/>
                  <a:pt x="101443" y="4547"/>
                </a:cubicBezTo>
                <a:cubicBezTo>
                  <a:pt x="101249" y="4547"/>
                  <a:pt x="101058" y="4526"/>
                  <a:pt x="100870" y="4466"/>
                </a:cubicBezTo>
                <a:cubicBezTo>
                  <a:pt x="100940" y="4138"/>
                  <a:pt x="100728" y="3792"/>
                  <a:pt x="100431" y="3633"/>
                </a:cubicBezTo>
                <a:cubicBezTo>
                  <a:pt x="100428" y="3523"/>
                  <a:pt x="100340" y="3461"/>
                  <a:pt x="100252" y="3461"/>
                </a:cubicBezTo>
                <a:cubicBezTo>
                  <a:pt x="100186" y="3461"/>
                  <a:pt x="100119" y="3497"/>
                  <a:pt x="100089" y="3574"/>
                </a:cubicBezTo>
                <a:cubicBezTo>
                  <a:pt x="100134" y="3455"/>
                  <a:pt x="100031" y="3323"/>
                  <a:pt x="99909" y="3287"/>
                </a:cubicBezTo>
                <a:cubicBezTo>
                  <a:pt x="99871" y="3276"/>
                  <a:pt x="99833" y="3271"/>
                  <a:pt x="99794" y="3271"/>
                </a:cubicBezTo>
                <a:cubicBezTo>
                  <a:pt x="99708" y="3271"/>
                  <a:pt x="99620" y="3293"/>
                  <a:pt x="99535" y="3315"/>
                </a:cubicBezTo>
                <a:cubicBezTo>
                  <a:pt x="99572" y="3129"/>
                  <a:pt x="99426" y="2978"/>
                  <a:pt x="99261" y="2978"/>
                </a:cubicBezTo>
                <a:cubicBezTo>
                  <a:pt x="99212" y="2978"/>
                  <a:pt x="99161" y="2992"/>
                  <a:pt x="99114" y="3021"/>
                </a:cubicBezTo>
                <a:cubicBezTo>
                  <a:pt x="99156" y="2882"/>
                  <a:pt x="99099" y="2734"/>
                  <a:pt x="98976" y="2659"/>
                </a:cubicBezTo>
                <a:cubicBezTo>
                  <a:pt x="98925" y="2629"/>
                  <a:pt x="98869" y="2614"/>
                  <a:pt x="98813" y="2614"/>
                </a:cubicBezTo>
                <a:cubicBezTo>
                  <a:pt x="98732" y="2614"/>
                  <a:pt x="98652" y="2645"/>
                  <a:pt x="98591" y="2705"/>
                </a:cubicBezTo>
                <a:cubicBezTo>
                  <a:pt x="98569" y="2398"/>
                  <a:pt x="98383" y="2071"/>
                  <a:pt x="98081" y="2014"/>
                </a:cubicBezTo>
                <a:cubicBezTo>
                  <a:pt x="98061" y="2010"/>
                  <a:pt x="98040" y="2009"/>
                  <a:pt x="98019" y="2009"/>
                </a:cubicBezTo>
                <a:cubicBezTo>
                  <a:pt x="97856" y="2009"/>
                  <a:pt x="97665" y="2116"/>
                  <a:pt x="97564" y="2234"/>
                </a:cubicBezTo>
                <a:cubicBezTo>
                  <a:pt x="97554" y="2144"/>
                  <a:pt x="97479" y="2079"/>
                  <a:pt x="97391" y="2079"/>
                </a:cubicBezTo>
                <a:cubicBezTo>
                  <a:pt x="97383" y="2079"/>
                  <a:pt x="97375" y="2080"/>
                  <a:pt x="97367" y="2081"/>
                </a:cubicBezTo>
                <a:cubicBezTo>
                  <a:pt x="97270" y="2094"/>
                  <a:pt x="97204" y="2185"/>
                  <a:pt x="97219" y="2281"/>
                </a:cubicBezTo>
                <a:cubicBezTo>
                  <a:pt x="97147" y="2206"/>
                  <a:pt x="97057" y="2172"/>
                  <a:pt x="96968" y="2172"/>
                </a:cubicBezTo>
                <a:cubicBezTo>
                  <a:pt x="96783" y="2172"/>
                  <a:pt x="96606" y="2319"/>
                  <a:pt x="96613" y="2537"/>
                </a:cubicBezTo>
                <a:cubicBezTo>
                  <a:pt x="96444" y="2372"/>
                  <a:pt x="96210" y="2260"/>
                  <a:pt x="95977" y="2260"/>
                </a:cubicBezTo>
                <a:cubicBezTo>
                  <a:pt x="95915" y="2260"/>
                  <a:pt x="95853" y="2268"/>
                  <a:pt x="95792" y="2285"/>
                </a:cubicBezTo>
                <a:cubicBezTo>
                  <a:pt x="95505" y="2367"/>
                  <a:pt x="95288" y="2692"/>
                  <a:pt x="95382" y="2977"/>
                </a:cubicBezTo>
                <a:cubicBezTo>
                  <a:pt x="95356" y="2966"/>
                  <a:pt x="95329" y="2961"/>
                  <a:pt x="95302" y="2961"/>
                </a:cubicBezTo>
                <a:cubicBezTo>
                  <a:pt x="95229" y="2961"/>
                  <a:pt x="95158" y="3000"/>
                  <a:pt x="95119" y="3067"/>
                </a:cubicBezTo>
                <a:cubicBezTo>
                  <a:pt x="95063" y="2970"/>
                  <a:pt x="94961" y="2912"/>
                  <a:pt x="94852" y="2912"/>
                </a:cubicBezTo>
                <a:cubicBezTo>
                  <a:pt x="94837" y="2912"/>
                  <a:pt x="94822" y="2913"/>
                  <a:pt x="94807" y="2915"/>
                </a:cubicBezTo>
                <a:cubicBezTo>
                  <a:pt x="94697" y="3119"/>
                  <a:pt x="94488" y="3235"/>
                  <a:pt x="94272" y="3235"/>
                </a:cubicBezTo>
                <a:cubicBezTo>
                  <a:pt x="94176" y="3235"/>
                  <a:pt x="94078" y="3212"/>
                  <a:pt x="93988" y="3164"/>
                </a:cubicBezTo>
                <a:cubicBezTo>
                  <a:pt x="93955" y="3012"/>
                  <a:pt x="93796" y="2915"/>
                  <a:pt x="93644" y="2915"/>
                </a:cubicBezTo>
                <a:cubicBezTo>
                  <a:pt x="93567" y="2915"/>
                  <a:pt x="93490" y="2940"/>
                  <a:pt x="93433" y="2996"/>
                </a:cubicBezTo>
                <a:cubicBezTo>
                  <a:pt x="93436" y="2815"/>
                  <a:pt x="93330" y="2651"/>
                  <a:pt x="93165" y="2578"/>
                </a:cubicBezTo>
                <a:cubicBezTo>
                  <a:pt x="93125" y="2562"/>
                  <a:pt x="93081" y="2554"/>
                  <a:pt x="93036" y="2554"/>
                </a:cubicBezTo>
                <a:cubicBezTo>
                  <a:pt x="92896" y="2554"/>
                  <a:pt x="92742" y="2625"/>
                  <a:pt x="92650" y="2721"/>
                </a:cubicBezTo>
                <a:cubicBezTo>
                  <a:pt x="92630" y="2555"/>
                  <a:pt x="92473" y="2418"/>
                  <a:pt x="92307" y="2418"/>
                </a:cubicBezTo>
                <a:cubicBezTo>
                  <a:pt x="92304" y="2418"/>
                  <a:pt x="92301" y="2418"/>
                  <a:pt x="92299" y="2418"/>
                </a:cubicBezTo>
                <a:cubicBezTo>
                  <a:pt x="92130" y="2421"/>
                  <a:pt x="91976" y="2569"/>
                  <a:pt x="91964" y="2739"/>
                </a:cubicBezTo>
                <a:cubicBezTo>
                  <a:pt x="91919" y="2592"/>
                  <a:pt x="91769" y="2488"/>
                  <a:pt x="91618" y="2488"/>
                </a:cubicBezTo>
                <a:cubicBezTo>
                  <a:pt x="91594" y="2488"/>
                  <a:pt x="91570" y="2491"/>
                  <a:pt x="91546" y="2496"/>
                </a:cubicBezTo>
                <a:cubicBezTo>
                  <a:pt x="91408" y="2527"/>
                  <a:pt x="91229" y="2575"/>
                  <a:pt x="91176" y="2682"/>
                </a:cubicBezTo>
                <a:lnTo>
                  <a:pt x="91176" y="2682"/>
                </a:lnTo>
                <a:cubicBezTo>
                  <a:pt x="91173" y="2514"/>
                  <a:pt x="91032" y="2347"/>
                  <a:pt x="90860" y="2339"/>
                </a:cubicBezTo>
                <a:cubicBezTo>
                  <a:pt x="90898" y="2237"/>
                  <a:pt x="90853" y="2122"/>
                  <a:pt x="90756" y="2072"/>
                </a:cubicBezTo>
                <a:cubicBezTo>
                  <a:pt x="90725" y="2057"/>
                  <a:pt x="90692" y="2049"/>
                  <a:pt x="90659" y="2049"/>
                </a:cubicBezTo>
                <a:cubicBezTo>
                  <a:pt x="90589" y="2049"/>
                  <a:pt x="90521" y="2084"/>
                  <a:pt x="90480" y="2146"/>
                </a:cubicBezTo>
                <a:cubicBezTo>
                  <a:pt x="90540" y="2014"/>
                  <a:pt x="90483" y="1843"/>
                  <a:pt x="90356" y="1773"/>
                </a:cubicBezTo>
                <a:cubicBezTo>
                  <a:pt x="90315" y="1751"/>
                  <a:pt x="90269" y="1740"/>
                  <a:pt x="90223" y="1740"/>
                </a:cubicBezTo>
                <a:cubicBezTo>
                  <a:pt x="90126" y="1740"/>
                  <a:pt x="90028" y="1787"/>
                  <a:pt x="89975" y="1868"/>
                </a:cubicBezTo>
                <a:cubicBezTo>
                  <a:pt x="90026" y="1756"/>
                  <a:pt x="89901" y="1631"/>
                  <a:pt x="89778" y="1631"/>
                </a:cubicBezTo>
                <a:cubicBezTo>
                  <a:pt x="89774" y="1631"/>
                  <a:pt x="89770" y="1631"/>
                  <a:pt x="89766" y="1632"/>
                </a:cubicBezTo>
                <a:cubicBezTo>
                  <a:pt x="89639" y="1639"/>
                  <a:pt x="89535" y="1731"/>
                  <a:pt x="89442" y="1816"/>
                </a:cubicBezTo>
                <a:cubicBezTo>
                  <a:pt x="89441" y="1679"/>
                  <a:pt x="89318" y="1553"/>
                  <a:pt x="89179" y="1550"/>
                </a:cubicBezTo>
                <a:cubicBezTo>
                  <a:pt x="89177" y="1550"/>
                  <a:pt x="89175" y="1550"/>
                  <a:pt x="89173" y="1550"/>
                </a:cubicBezTo>
                <a:cubicBezTo>
                  <a:pt x="89038" y="1550"/>
                  <a:pt x="88911" y="1668"/>
                  <a:pt x="88903" y="1803"/>
                </a:cubicBezTo>
                <a:cubicBezTo>
                  <a:pt x="88897" y="1659"/>
                  <a:pt x="88745" y="1564"/>
                  <a:pt x="88597" y="1564"/>
                </a:cubicBezTo>
                <a:cubicBezTo>
                  <a:pt x="88569" y="1564"/>
                  <a:pt x="88542" y="1568"/>
                  <a:pt x="88515" y="1575"/>
                </a:cubicBezTo>
                <a:cubicBezTo>
                  <a:pt x="88348" y="1620"/>
                  <a:pt x="88226" y="1757"/>
                  <a:pt x="88115" y="1890"/>
                </a:cubicBezTo>
                <a:cubicBezTo>
                  <a:pt x="88080" y="1739"/>
                  <a:pt x="87945" y="1634"/>
                  <a:pt x="87791" y="1634"/>
                </a:cubicBezTo>
                <a:cubicBezTo>
                  <a:pt x="87789" y="1634"/>
                  <a:pt x="87786" y="1634"/>
                  <a:pt x="87783" y="1634"/>
                </a:cubicBezTo>
                <a:cubicBezTo>
                  <a:pt x="87628" y="1638"/>
                  <a:pt x="87494" y="1749"/>
                  <a:pt x="87463" y="1903"/>
                </a:cubicBezTo>
                <a:cubicBezTo>
                  <a:pt x="87451" y="1804"/>
                  <a:pt x="87348" y="1746"/>
                  <a:pt x="87245" y="1746"/>
                </a:cubicBezTo>
                <a:cubicBezTo>
                  <a:pt x="87211" y="1746"/>
                  <a:pt x="87177" y="1752"/>
                  <a:pt x="87146" y="1766"/>
                </a:cubicBezTo>
                <a:cubicBezTo>
                  <a:pt x="87024" y="1818"/>
                  <a:pt x="86947" y="1938"/>
                  <a:pt x="86877" y="2053"/>
                </a:cubicBezTo>
                <a:cubicBezTo>
                  <a:pt x="86850" y="1916"/>
                  <a:pt x="86708" y="1825"/>
                  <a:pt x="86571" y="1825"/>
                </a:cubicBezTo>
                <a:cubicBezTo>
                  <a:pt x="86512" y="1825"/>
                  <a:pt x="86453" y="1842"/>
                  <a:pt x="86406" y="1880"/>
                </a:cubicBezTo>
                <a:cubicBezTo>
                  <a:pt x="86394" y="1703"/>
                  <a:pt x="86192" y="1510"/>
                  <a:pt x="86013" y="1510"/>
                </a:cubicBezTo>
                <a:cubicBezTo>
                  <a:pt x="85990" y="1510"/>
                  <a:pt x="85967" y="1514"/>
                  <a:pt x="85945" y="1521"/>
                </a:cubicBezTo>
                <a:cubicBezTo>
                  <a:pt x="85959" y="1367"/>
                  <a:pt x="85818" y="1219"/>
                  <a:pt x="85665" y="1219"/>
                </a:cubicBezTo>
                <a:cubicBezTo>
                  <a:pt x="85658" y="1219"/>
                  <a:pt x="85652" y="1219"/>
                  <a:pt x="85645" y="1220"/>
                </a:cubicBezTo>
                <a:lnTo>
                  <a:pt x="85586" y="1033"/>
                </a:lnTo>
                <a:cubicBezTo>
                  <a:pt x="85181" y="852"/>
                  <a:pt x="84746" y="759"/>
                  <a:pt x="84307" y="759"/>
                </a:cubicBezTo>
                <a:cubicBezTo>
                  <a:pt x="84123" y="759"/>
                  <a:pt x="83938" y="775"/>
                  <a:pt x="83755" y="808"/>
                </a:cubicBezTo>
                <a:cubicBezTo>
                  <a:pt x="83603" y="836"/>
                  <a:pt x="83411" y="944"/>
                  <a:pt x="83463" y="1090"/>
                </a:cubicBezTo>
                <a:cubicBezTo>
                  <a:pt x="83426" y="1011"/>
                  <a:pt x="83339" y="963"/>
                  <a:pt x="83254" y="963"/>
                </a:cubicBezTo>
                <a:cubicBezTo>
                  <a:pt x="83219" y="963"/>
                  <a:pt x="83185" y="970"/>
                  <a:pt x="83155" y="987"/>
                </a:cubicBezTo>
                <a:cubicBezTo>
                  <a:pt x="83048" y="1044"/>
                  <a:pt x="83006" y="1197"/>
                  <a:pt x="83070" y="1300"/>
                </a:cubicBezTo>
                <a:cubicBezTo>
                  <a:pt x="83024" y="1254"/>
                  <a:pt x="82967" y="1235"/>
                  <a:pt x="82907" y="1235"/>
                </a:cubicBezTo>
                <a:cubicBezTo>
                  <a:pt x="82723" y="1235"/>
                  <a:pt x="82519" y="1423"/>
                  <a:pt x="82587" y="1610"/>
                </a:cubicBezTo>
                <a:lnTo>
                  <a:pt x="82587" y="1610"/>
                </a:lnTo>
                <a:cubicBezTo>
                  <a:pt x="82552" y="1523"/>
                  <a:pt x="82462" y="1480"/>
                  <a:pt x="82367" y="1480"/>
                </a:cubicBezTo>
                <a:cubicBezTo>
                  <a:pt x="82287" y="1480"/>
                  <a:pt x="82204" y="1511"/>
                  <a:pt x="82150" y="1571"/>
                </a:cubicBezTo>
                <a:cubicBezTo>
                  <a:pt x="82033" y="1703"/>
                  <a:pt x="82038" y="1907"/>
                  <a:pt x="82101" y="2074"/>
                </a:cubicBezTo>
                <a:cubicBezTo>
                  <a:pt x="82003" y="1992"/>
                  <a:pt x="81876" y="1950"/>
                  <a:pt x="81749" y="1950"/>
                </a:cubicBezTo>
                <a:cubicBezTo>
                  <a:pt x="81648" y="1950"/>
                  <a:pt x="81547" y="1976"/>
                  <a:pt x="81462" y="2030"/>
                </a:cubicBezTo>
                <a:cubicBezTo>
                  <a:pt x="81269" y="2153"/>
                  <a:pt x="81169" y="2406"/>
                  <a:pt x="81227" y="2627"/>
                </a:cubicBezTo>
                <a:cubicBezTo>
                  <a:pt x="81192" y="2588"/>
                  <a:pt x="81143" y="2571"/>
                  <a:pt x="81093" y="2571"/>
                </a:cubicBezTo>
                <a:cubicBezTo>
                  <a:pt x="80992" y="2571"/>
                  <a:pt x="80885" y="2639"/>
                  <a:pt x="80875" y="2742"/>
                </a:cubicBezTo>
                <a:cubicBezTo>
                  <a:pt x="80800" y="2689"/>
                  <a:pt x="80711" y="2665"/>
                  <a:pt x="80620" y="2665"/>
                </a:cubicBezTo>
                <a:cubicBezTo>
                  <a:pt x="80433" y="2665"/>
                  <a:pt x="80243" y="2769"/>
                  <a:pt x="80168" y="2942"/>
                </a:cubicBezTo>
                <a:cubicBezTo>
                  <a:pt x="80111" y="2789"/>
                  <a:pt x="79948" y="2708"/>
                  <a:pt x="79787" y="2708"/>
                </a:cubicBezTo>
                <a:cubicBezTo>
                  <a:pt x="79653" y="2708"/>
                  <a:pt x="79521" y="2764"/>
                  <a:pt x="79453" y="2881"/>
                </a:cubicBezTo>
                <a:cubicBezTo>
                  <a:pt x="79462" y="2733"/>
                  <a:pt x="79310" y="2620"/>
                  <a:pt x="79168" y="2620"/>
                </a:cubicBezTo>
                <a:cubicBezTo>
                  <a:pt x="79112" y="2620"/>
                  <a:pt x="79057" y="2638"/>
                  <a:pt x="79015" y="2678"/>
                </a:cubicBezTo>
                <a:cubicBezTo>
                  <a:pt x="79035" y="2582"/>
                  <a:pt x="78932" y="2512"/>
                  <a:pt x="78840" y="2512"/>
                </a:cubicBezTo>
                <a:cubicBezTo>
                  <a:pt x="78789" y="2512"/>
                  <a:pt x="78741" y="2533"/>
                  <a:pt x="78719" y="2583"/>
                </a:cubicBezTo>
                <a:cubicBezTo>
                  <a:pt x="78704" y="2553"/>
                  <a:pt x="78667" y="2543"/>
                  <a:pt x="78623" y="2543"/>
                </a:cubicBezTo>
                <a:cubicBezTo>
                  <a:pt x="78559" y="2543"/>
                  <a:pt x="78482" y="2562"/>
                  <a:pt x="78434" y="2567"/>
                </a:cubicBezTo>
                <a:cubicBezTo>
                  <a:pt x="78213" y="2234"/>
                  <a:pt x="77815" y="2076"/>
                  <a:pt x="77410" y="2076"/>
                </a:cubicBezTo>
                <a:cubicBezTo>
                  <a:pt x="77188" y="2076"/>
                  <a:pt x="76963" y="2123"/>
                  <a:pt x="76763" y="2215"/>
                </a:cubicBezTo>
                <a:cubicBezTo>
                  <a:pt x="76865" y="1941"/>
                  <a:pt x="76687" y="1597"/>
                  <a:pt x="76405" y="1521"/>
                </a:cubicBezTo>
                <a:cubicBezTo>
                  <a:pt x="76365" y="1510"/>
                  <a:pt x="76324" y="1505"/>
                  <a:pt x="76283" y="1505"/>
                </a:cubicBezTo>
                <a:cubicBezTo>
                  <a:pt x="76035" y="1505"/>
                  <a:pt x="75788" y="1693"/>
                  <a:pt x="75746" y="1941"/>
                </a:cubicBezTo>
                <a:cubicBezTo>
                  <a:pt x="75521" y="1655"/>
                  <a:pt x="75158" y="1506"/>
                  <a:pt x="74797" y="1506"/>
                </a:cubicBezTo>
                <a:cubicBezTo>
                  <a:pt x="74520" y="1506"/>
                  <a:pt x="74244" y="1594"/>
                  <a:pt x="74034" y="1777"/>
                </a:cubicBezTo>
                <a:cubicBezTo>
                  <a:pt x="73969" y="1755"/>
                  <a:pt x="73900" y="1744"/>
                  <a:pt x="73832" y="1744"/>
                </a:cubicBezTo>
                <a:cubicBezTo>
                  <a:pt x="73630" y="1744"/>
                  <a:pt x="73428" y="1836"/>
                  <a:pt x="73305" y="1995"/>
                </a:cubicBezTo>
                <a:cubicBezTo>
                  <a:pt x="73216" y="1758"/>
                  <a:pt x="72970" y="1594"/>
                  <a:pt x="72719" y="1594"/>
                </a:cubicBezTo>
                <a:cubicBezTo>
                  <a:pt x="72700" y="1594"/>
                  <a:pt x="72680" y="1595"/>
                  <a:pt x="72661" y="1597"/>
                </a:cubicBezTo>
                <a:cubicBezTo>
                  <a:pt x="72391" y="1623"/>
                  <a:pt x="72154" y="1848"/>
                  <a:pt x="72111" y="2115"/>
                </a:cubicBezTo>
                <a:cubicBezTo>
                  <a:pt x="71375" y="1941"/>
                  <a:pt x="70632" y="1809"/>
                  <a:pt x="69882" y="1719"/>
                </a:cubicBezTo>
                <a:cubicBezTo>
                  <a:pt x="69796" y="1708"/>
                  <a:pt x="69707" y="1699"/>
                  <a:pt x="69619" y="1699"/>
                </a:cubicBezTo>
                <a:cubicBezTo>
                  <a:pt x="69471" y="1699"/>
                  <a:pt x="69328" y="1725"/>
                  <a:pt x="69212" y="1813"/>
                </a:cubicBezTo>
                <a:cubicBezTo>
                  <a:pt x="69184" y="1652"/>
                  <a:pt x="69017" y="1553"/>
                  <a:pt x="68857" y="1553"/>
                </a:cubicBezTo>
                <a:cubicBezTo>
                  <a:pt x="68763" y="1553"/>
                  <a:pt x="68672" y="1587"/>
                  <a:pt x="68613" y="1663"/>
                </a:cubicBezTo>
                <a:lnTo>
                  <a:pt x="64799" y="1574"/>
                </a:lnTo>
                <a:cubicBezTo>
                  <a:pt x="64746" y="1507"/>
                  <a:pt x="64668" y="1479"/>
                  <a:pt x="64585" y="1479"/>
                </a:cubicBezTo>
                <a:cubicBezTo>
                  <a:pt x="64473" y="1479"/>
                  <a:pt x="64350" y="1528"/>
                  <a:pt x="64260" y="1598"/>
                </a:cubicBezTo>
                <a:cubicBezTo>
                  <a:pt x="64103" y="1721"/>
                  <a:pt x="63976" y="1895"/>
                  <a:pt x="63786" y="1959"/>
                </a:cubicBezTo>
                <a:cubicBezTo>
                  <a:pt x="63733" y="1977"/>
                  <a:pt x="63679" y="1985"/>
                  <a:pt x="63625" y="1985"/>
                </a:cubicBezTo>
                <a:cubicBezTo>
                  <a:pt x="63355" y="1985"/>
                  <a:pt x="63091" y="1778"/>
                  <a:pt x="62846" y="1627"/>
                </a:cubicBezTo>
                <a:cubicBezTo>
                  <a:pt x="62507" y="1419"/>
                  <a:pt x="62112" y="1320"/>
                  <a:pt x="61716" y="1320"/>
                </a:cubicBezTo>
                <a:cubicBezTo>
                  <a:pt x="61012" y="1320"/>
                  <a:pt x="60301" y="1633"/>
                  <a:pt x="59880" y="2202"/>
                </a:cubicBezTo>
                <a:cubicBezTo>
                  <a:pt x="59732" y="1858"/>
                  <a:pt x="59341" y="1705"/>
                  <a:pt x="58956" y="1705"/>
                </a:cubicBezTo>
                <a:cubicBezTo>
                  <a:pt x="58862" y="1705"/>
                  <a:pt x="58769" y="1714"/>
                  <a:pt x="58680" y="1732"/>
                </a:cubicBezTo>
                <a:cubicBezTo>
                  <a:pt x="58223" y="1822"/>
                  <a:pt x="57813" y="2070"/>
                  <a:pt x="57361" y="2182"/>
                </a:cubicBezTo>
                <a:cubicBezTo>
                  <a:pt x="57235" y="2045"/>
                  <a:pt x="57048" y="1971"/>
                  <a:pt x="56862" y="1971"/>
                </a:cubicBezTo>
                <a:cubicBezTo>
                  <a:pt x="56767" y="1971"/>
                  <a:pt x="56672" y="1990"/>
                  <a:pt x="56585" y="2031"/>
                </a:cubicBezTo>
                <a:lnTo>
                  <a:pt x="55818" y="1592"/>
                </a:lnTo>
                <a:cubicBezTo>
                  <a:pt x="55728" y="1539"/>
                  <a:pt x="55632" y="1486"/>
                  <a:pt x="55529" y="1470"/>
                </a:cubicBezTo>
                <a:cubicBezTo>
                  <a:pt x="55508" y="1467"/>
                  <a:pt x="55484" y="1465"/>
                  <a:pt x="55459" y="1465"/>
                </a:cubicBezTo>
                <a:cubicBezTo>
                  <a:pt x="55300" y="1465"/>
                  <a:pt x="55065" y="1523"/>
                  <a:pt x="54987" y="1628"/>
                </a:cubicBezTo>
                <a:cubicBezTo>
                  <a:pt x="54929" y="1610"/>
                  <a:pt x="54869" y="1601"/>
                  <a:pt x="54808" y="1601"/>
                </a:cubicBezTo>
                <a:cubicBezTo>
                  <a:pt x="54604" y="1601"/>
                  <a:pt x="54397" y="1702"/>
                  <a:pt x="54282" y="1872"/>
                </a:cubicBezTo>
                <a:cubicBezTo>
                  <a:pt x="54225" y="1754"/>
                  <a:pt x="54095" y="1697"/>
                  <a:pt x="53961" y="1697"/>
                </a:cubicBezTo>
                <a:cubicBezTo>
                  <a:pt x="53894" y="1697"/>
                  <a:pt x="53826" y="1712"/>
                  <a:pt x="53766" y="1740"/>
                </a:cubicBezTo>
                <a:cubicBezTo>
                  <a:pt x="53587" y="1825"/>
                  <a:pt x="53467" y="1995"/>
                  <a:pt x="53354" y="2157"/>
                </a:cubicBezTo>
                <a:cubicBezTo>
                  <a:pt x="53278" y="2054"/>
                  <a:pt x="53152" y="2005"/>
                  <a:pt x="53025" y="2005"/>
                </a:cubicBezTo>
                <a:cubicBezTo>
                  <a:pt x="52873" y="2005"/>
                  <a:pt x="52720" y="2076"/>
                  <a:pt x="52648" y="2211"/>
                </a:cubicBezTo>
                <a:cubicBezTo>
                  <a:pt x="52544" y="2100"/>
                  <a:pt x="52391" y="2040"/>
                  <a:pt x="52239" y="2040"/>
                </a:cubicBezTo>
                <a:cubicBezTo>
                  <a:pt x="52141" y="2040"/>
                  <a:pt x="52044" y="2065"/>
                  <a:pt x="51960" y="2116"/>
                </a:cubicBezTo>
                <a:cubicBezTo>
                  <a:pt x="51950" y="1866"/>
                  <a:pt x="51803" y="1643"/>
                  <a:pt x="51577" y="1535"/>
                </a:cubicBezTo>
                <a:cubicBezTo>
                  <a:pt x="51448" y="1475"/>
                  <a:pt x="51264" y="1425"/>
                  <a:pt x="51096" y="1425"/>
                </a:cubicBezTo>
                <a:cubicBezTo>
                  <a:pt x="50978" y="1425"/>
                  <a:pt x="50868" y="1450"/>
                  <a:pt x="50789" y="1513"/>
                </a:cubicBezTo>
                <a:cubicBezTo>
                  <a:pt x="50742" y="1438"/>
                  <a:pt x="50654" y="1397"/>
                  <a:pt x="50566" y="1397"/>
                </a:cubicBezTo>
                <a:cubicBezTo>
                  <a:pt x="50506" y="1397"/>
                  <a:pt x="50446" y="1416"/>
                  <a:pt x="50401" y="1457"/>
                </a:cubicBezTo>
                <a:cubicBezTo>
                  <a:pt x="50346" y="1369"/>
                  <a:pt x="50226" y="1355"/>
                  <a:pt x="50122" y="1350"/>
                </a:cubicBezTo>
                <a:cubicBezTo>
                  <a:pt x="49804" y="1336"/>
                  <a:pt x="49484" y="1318"/>
                  <a:pt x="49165" y="1298"/>
                </a:cubicBezTo>
                <a:cubicBezTo>
                  <a:pt x="49089" y="1221"/>
                  <a:pt x="48980" y="1183"/>
                  <a:pt x="48872" y="1183"/>
                </a:cubicBezTo>
                <a:cubicBezTo>
                  <a:pt x="48738" y="1183"/>
                  <a:pt x="48604" y="1240"/>
                  <a:pt x="48526" y="1348"/>
                </a:cubicBezTo>
                <a:cubicBezTo>
                  <a:pt x="48537" y="1149"/>
                  <a:pt x="48335" y="986"/>
                  <a:pt x="48142" y="986"/>
                </a:cubicBezTo>
                <a:cubicBezTo>
                  <a:pt x="48082" y="986"/>
                  <a:pt x="48024" y="1002"/>
                  <a:pt x="47972" y="1037"/>
                </a:cubicBezTo>
                <a:cubicBezTo>
                  <a:pt x="47920" y="1073"/>
                  <a:pt x="47875" y="1123"/>
                  <a:pt x="47814" y="1143"/>
                </a:cubicBezTo>
                <a:cubicBezTo>
                  <a:pt x="47796" y="1148"/>
                  <a:pt x="47778" y="1151"/>
                  <a:pt x="47760" y="1151"/>
                </a:cubicBezTo>
                <a:cubicBezTo>
                  <a:pt x="47614" y="1151"/>
                  <a:pt x="47497" y="971"/>
                  <a:pt x="47347" y="910"/>
                </a:cubicBezTo>
                <a:cubicBezTo>
                  <a:pt x="47306" y="893"/>
                  <a:pt x="47265" y="886"/>
                  <a:pt x="47223" y="886"/>
                </a:cubicBezTo>
                <a:cubicBezTo>
                  <a:pt x="47053" y="886"/>
                  <a:pt x="46879" y="1008"/>
                  <a:pt x="46718" y="1093"/>
                </a:cubicBezTo>
                <a:cubicBezTo>
                  <a:pt x="46462" y="1228"/>
                  <a:pt x="46182" y="1320"/>
                  <a:pt x="45915" y="1320"/>
                </a:cubicBezTo>
                <a:cubicBezTo>
                  <a:pt x="45684" y="1320"/>
                  <a:pt x="45465" y="1251"/>
                  <a:pt x="45281" y="1080"/>
                </a:cubicBezTo>
                <a:cubicBezTo>
                  <a:pt x="44886" y="1010"/>
                  <a:pt x="44487" y="974"/>
                  <a:pt x="44087" y="974"/>
                </a:cubicBezTo>
                <a:cubicBezTo>
                  <a:pt x="43576" y="974"/>
                  <a:pt x="43066" y="1032"/>
                  <a:pt x="42565" y="1146"/>
                </a:cubicBezTo>
                <a:cubicBezTo>
                  <a:pt x="41997" y="1277"/>
                  <a:pt x="41451" y="1478"/>
                  <a:pt x="40888" y="1628"/>
                </a:cubicBezTo>
                <a:cubicBezTo>
                  <a:pt x="40206" y="1809"/>
                  <a:pt x="39506" y="1913"/>
                  <a:pt x="38799" y="1936"/>
                </a:cubicBezTo>
                <a:cubicBezTo>
                  <a:pt x="38731" y="1938"/>
                  <a:pt x="38663" y="1939"/>
                  <a:pt x="38594" y="1939"/>
                </a:cubicBezTo>
                <a:cubicBezTo>
                  <a:pt x="38141" y="1939"/>
                  <a:pt x="37679" y="1882"/>
                  <a:pt x="37298" y="1644"/>
                </a:cubicBezTo>
                <a:cubicBezTo>
                  <a:pt x="37033" y="1478"/>
                  <a:pt x="36780" y="1303"/>
                  <a:pt x="36469" y="1278"/>
                </a:cubicBezTo>
                <a:cubicBezTo>
                  <a:pt x="36432" y="1275"/>
                  <a:pt x="36395" y="1273"/>
                  <a:pt x="36359" y="1273"/>
                </a:cubicBezTo>
                <a:cubicBezTo>
                  <a:pt x="36073" y="1273"/>
                  <a:pt x="35793" y="1364"/>
                  <a:pt x="35560" y="1533"/>
                </a:cubicBezTo>
                <a:cubicBezTo>
                  <a:pt x="35458" y="1382"/>
                  <a:pt x="35327" y="1215"/>
                  <a:pt x="35145" y="1215"/>
                </a:cubicBezTo>
                <a:cubicBezTo>
                  <a:pt x="35144" y="1215"/>
                  <a:pt x="35143" y="1215"/>
                  <a:pt x="35143" y="1215"/>
                </a:cubicBezTo>
                <a:cubicBezTo>
                  <a:pt x="34963" y="1216"/>
                  <a:pt x="34835" y="1382"/>
                  <a:pt x="34720" y="1521"/>
                </a:cubicBezTo>
                <a:cubicBezTo>
                  <a:pt x="34627" y="1634"/>
                  <a:pt x="34491" y="1747"/>
                  <a:pt x="34354" y="1747"/>
                </a:cubicBezTo>
                <a:cubicBezTo>
                  <a:pt x="34323" y="1747"/>
                  <a:pt x="34292" y="1741"/>
                  <a:pt x="34261" y="1728"/>
                </a:cubicBezTo>
                <a:cubicBezTo>
                  <a:pt x="34167" y="1687"/>
                  <a:pt x="34108" y="1589"/>
                  <a:pt x="34016" y="1544"/>
                </a:cubicBezTo>
                <a:cubicBezTo>
                  <a:pt x="33977" y="1524"/>
                  <a:pt x="33937" y="1516"/>
                  <a:pt x="33895" y="1516"/>
                </a:cubicBezTo>
                <a:cubicBezTo>
                  <a:pt x="33763" y="1516"/>
                  <a:pt x="33626" y="1602"/>
                  <a:pt x="33513" y="1685"/>
                </a:cubicBezTo>
                <a:cubicBezTo>
                  <a:pt x="33464" y="1474"/>
                  <a:pt x="33155" y="1261"/>
                  <a:pt x="32921" y="1261"/>
                </a:cubicBezTo>
                <a:cubicBezTo>
                  <a:pt x="32852" y="1261"/>
                  <a:pt x="32790" y="1280"/>
                  <a:pt x="32743" y="1323"/>
                </a:cubicBezTo>
                <a:lnTo>
                  <a:pt x="32321" y="743"/>
                </a:lnTo>
                <a:cubicBezTo>
                  <a:pt x="32211" y="591"/>
                  <a:pt x="32026" y="429"/>
                  <a:pt x="31864" y="429"/>
                </a:cubicBezTo>
                <a:cubicBezTo>
                  <a:pt x="31809" y="429"/>
                  <a:pt x="31757" y="447"/>
                  <a:pt x="31712" y="490"/>
                </a:cubicBezTo>
                <a:cubicBezTo>
                  <a:pt x="31792" y="370"/>
                  <a:pt x="31646" y="211"/>
                  <a:pt x="31503" y="211"/>
                </a:cubicBezTo>
                <a:cubicBezTo>
                  <a:pt x="31493" y="211"/>
                  <a:pt x="31483" y="211"/>
                  <a:pt x="31472" y="213"/>
                </a:cubicBezTo>
                <a:cubicBezTo>
                  <a:pt x="31320" y="237"/>
                  <a:pt x="31213" y="373"/>
                  <a:pt x="31122" y="497"/>
                </a:cubicBezTo>
                <a:cubicBezTo>
                  <a:pt x="31080" y="428"/>
                  <a:pt x="31005" y="397"/>
                  <a:pt x="30928" y="397"/>
                </a:cubicBezTo>
                <a:cubicBezTo>
                  <a:pt x="30787" y="397"/>
                  <a:pt x="30636" y="496"/>
                  <a:pt x="30642" y="642"/>
                </a:cubicBezTo>
                <a:cubicBezTo>
                  <a:pt x="30610" y="630"/>
                  <a:pt x="30576" y="624"/>
                  <a:pt x="30543" y="624"/>
                </a:cubicBezTo>
                <a:cubicBezTo>
                  <a:pt x="30334" y="624"/>
                  <a:pt x="30130" y="846"/>
                  <a:pt x="30188" y="1057"/>
                </a:cubicBezTo>
                <a:cubicBezTo>
                  <a:pt x="30161" y="1024"/>
                  <a:pt x="30125" y="1010"/>
                  <a:pt x="30086" y="1010"/>
                </a:cubicBezTo>
                <a:cubicBezTo>
                  <a:pt x="30001" y="1010"/>
                  <a:pt x="29903" y="1078"/>
                  <a:pt x="29860" y="1161"/>
                </a:cubicBezTo>
                <a:cubicBezTo>
                  <a:pt x="29798" y="1283"/>
                  <a:pt x="29787" y="1433"/>
                  <a:pt x="29694" y="1531"/>
                </a:cubicBezTo>
                <a:cubicBezTo>
                  <a:pt x="29606" y="1627"/>
                  <a:pt x="29467" y="1653"/>
                  <a:pt x="29338" y="1672"/>
                </a:cubicBezTo>
                <a:cubicBezTo>
                  <a:pt x="28526" y="1791"/>
                  <a:pt x="27710" y="1842"/>
                  <a:pt x="26892" y="1842"/>
                </a:cubicBezTo>
                <a:cubicBezTo>
                  <a:pt x="25891" y="1842"/>
                  <a:pt x="24888" y="1765"/>
                  <a:pt x="23891" y="1640"/>
                </a:cubicBezTo>
                <a:cubicBezTo>
                  <a:pt x="23921" y="1471"/>
                  <a:pt x="23817" y="1288"/>
                  <a:pt x="23657" y="1227"/>
                </a:cubicBezTo>
                <a:cubicBezTo>
                  <a:pt x="23617" y="1212"/>
                  <a:pt x="23575" y="1205"/>
                  <a:pt x="23534" y="1205"/>
                </a:cubicBezTo>
                <a:cubicBezTo>
                  <a:pt x="23405" y="1205"/>
                  <a:pt x="23276" y="1272"/>
                  <a:pt x="23209" y="1382"/>
                </a:cubicBezTo>
                <a:cubicBezTo>
                  <a:pt x="23236" y="1222"/>
                  <a:pt x="23107" y="1052"/>
                  <a:pt x="22945" y="1035"/>
                </a:cubicBezTo>
                <a:cubicBezTo>
                  <a:pt x="22936" y="1034"/>
                  <a:pt x="22928" y="1034"/>
                  <a:pt x="22919" y="1034"/>
                </a:cubicBezTo>
                <a:cubicBezTo>
                  <a:pt x="22766" y="1034"/>
                  <a:pt x="22623" y="1166"/>
                  <a:pt x="22616" y="1320"/>
                </a:cubicBezTo>
                <a:cubicBezTo>
                  <a:pt x="22611" y="1217"/>
                  <a:pt x="22506" y="1154"/>
                  <a:pt x="22403" y="1154"/>
                </a:cubicBezTo>
                <a:cubicBezTo>
                  <a:pt x="22368" y="1154"/>
                  <a:pt x="22333" y="1161"/>
                  <a:pt x="22302" y="1177"/>
                </a:cubicBezTo>
                <a:cubicBezTo>
                  <a:pt x="22180" y="1238"/>
                  <a:pt x="22120" y="1379"/>
                  <a:pt x="22093" y="1513"/>
                </a:cubicBezTo>
                <a:cubicBezTo>
                  <a:pt x="22067" y="1647"/>
                  <a:pt x="22063" y="1787"/>
                  <a:pt x="22010" y="1914"/>
                </a:cubicBezTo>
                <a:cubicBezTo>
                  <a:pt x="21926" y="2117"/>
                  <a:pt x="21711" y="2256"/>
                  <a:pt x="21492" y="2256"/>
                </a:cubicBezTo>
                <a:cubicBezTo>
                  <a:pt x="21471" y="2256"/>
                  <a:pt x="21450" y="2255"/>
                  <a:pt x="21429" y="2252"/>
                </a:cubicBezTo>
                <a:lnTo>
                  <a:pt x="21429" y="2252"/>
                </a:lnTo>
                <a:cubicBezTo>
                  <a:pt x="21433" y="2372"/>
                  <a:pt x="21321" y="2430"/>
                  <a:pt x="21197" y="2430"/>
                </a:cubicBezTo>
                <a:cubicBezTo>
                  <a:pt x="21115" y="2430"/>
                  <a:pt x="21028" y="2405"/>
                  <a:pt x="20966" y="2356"/>
                </a:cubicBezTo>
                <a:cubicBezTo>
                  <a:pt x="20809" y="2234"/>
                  <a:pt x="20696" y="2035"/>
                  <a:pt x="20502" y="1994"/>
                </a:cubicBezTo>
                <a:cubicBezTo>
                  <a:pt x="20432" y="1979"/>
                  <a:pt x="20357" y="1987"/>
                  <a:pt x="20292" y="1960"/>
                </a:cubicBezTo>
                <a:cubicBezTo>
                  <a:pt x="20215" y="1930"/>
                  <a:pt x="20163" y="1860"/>
                  <a:pt x="20094" y="1815"/>
                </a:cubicBezTo>
                <a:cubicBezTo>
                  <a:pt x="20039" y="1782"/>
                  <a:pt x="19978" y="1765"/>
                  <a:pt x="19918" y="1765"/>
                </a:cubicBezTo>
                <a:cubicBezTo>
                  <a:pt x="19835" y="1765"/>
                  <a:pt x="19752" y="1796"/>
                  <a:pt x="19688" y="1855"/>
                </a:cubicBezTo>
                <a:cubicBezTo>
                  <a:pt x="19652" y="1702"/>
                  <a:pt x="19502" y="1586"/>
                  <a:pt x="19345" y="1586"/>
                </a:cubicBezTo>
                <a:cubicBezTo>
                  <a:pt x="19342" y="1586"/>
                  <a:pt x="19339" y="1586"/>
                  <a:pt x="19336" y="1586"/>
                </a:cubicBezTo>
                <a:cubicBezTo>
                  <a:pt x="19176" y="1592"/>
                  <a:pt x="19029" y="1720"/>
                  <a:pt x="19003" y="1877"/>
                </a:cubicBezTo>
                <a:cubicBezTo>
                  <a:pt x="18970" y="1696"/>
                  <a:pt x="18820" y="1559"/>
                  <a:pt x="18638" y="1542"/>
                </a:cubicBezTo>
                <a:cubicBezTo>
                  <a:pt x="18625" y="1541"/>
                  <a:pt x="18612" y="1541"/>
                  <a:pt x="18600" y="1541"/>
                </a:cubicBezTo>
                <a:cubicBezTo>
                  <a:pt x="18431" y="1541"/>
                  <a:pt x="18278" y="1644"/>
                  <a:pt x="18218" y="1803"/>
                </a:cubicBezTo>
                <a:cubicBezTo>
                  <a:pt x="18193" y="1676"/>
                  <a:pt x="18069" y="1578"/>
                  <a:pt x="17941" y="1578"/>
                </a:cubicBezTo>
                <a:cubicBezTo>
                  <a:pt x="17930" y="1578"/>
                  <a:pt x="17919" y="1578"/>
                  <a:pt x="17909" y="1580"/>
                </a:cubicBezTo>
                <a:cubicBezTo>
                  <a:pt x="17771" y="1598"/>
                  <a:pt x="17494" y="1737"/>
                  <a:pt x="17505" y="1877"/>
                </a:cubicBezTo>
                <a:lnTo>
                  <a:pt x="17505" y="1877"/>
                </a:lnTo>
                <a:cubicBezTo>
                  <a:pt x="17489" y="1891"/>
                  <a:pt x="17283" y="2095"/>
                  <a:pt x="17268" y="2111"/>
                </a:cubicBezTo>
                <a:lnTo>
                  <a:pt x="17268" y="2111"/>
                </a:lnTo>
                <a:cubicBezTo>
                  <a:pt x="17252" y="2110"/>
                  <a:pt x="17237" y="2109"/>
                  <a:pt x="17221" y="2109"/>
                </a:cubicBezTo>
                <a:cubicBezTo>
                  <a:pt x="16810" y="2109"/>
                  <a:pt x="16536" y="2587"/>
                  <a:pt x="16503" y="3008"/>
                </a:cubicBezTo>
                <a:cubicBezTo>
                  <a:pt x="16493" y="3153"/>
                  <a:pt x="16496" y="3305"/>
                  <a:pt x="16429" y="3434"/>
                </a:cubicBezTo>
                <a:cubicBezTo>
                  <a:pt x="16290" y="3697"/>
                  <a:pt x="15951" y="3735"/>
                  <a:pt x="15643" y="3735"/>
                </a:cubicBezTo>
                <a:cubicBezTo>
                  <a:pt x="15605" y="3735"/>
                  <a:pt x="15567" y="3734"/>
                  <a:pt x="15530" y="3734"/>
                </a:cubicBezTo>
                <a:cubicBezTo>
                  <a:pt x="15518" y="3733"/>
                  <a:pt x="15505" y="3733"/>
                  <a:pt x="15492" y="3733"/>
                </a:cubicBezTo>
                <a:cubicBezTo>
                  <a:pt x="15165" y="3733"/>
                  <a:pt x="14772" y="3823"/>
                  <a:pt x="14705" y="4137"/>
                </a:cubicBezTo>
                <a:cubicBezTo>
                  <a:pt x="14622" y="4035"/>
                  <a:pt x="14492" y="3985"/>
                  <a:pt x="14362" y="3985"/>
                </a:cubicBezTo>
                <a:cubicBezTo>
                  <a:pt x="14223" y="3985"/>
                  <a:pt x="14083" y="4042"/>
                  <a:pt x="14001" y="4155"/>
                </a:cubicBezTo>
                <a:lnTo>
                  <a:pt x="13750" y="3956"/>
                </a:lnTo>
                <a:lnTo>
                  <a:pt x="13391" y="4137"/>
                </a:lnTo>
                <a:cubicBezTo>
                  <a:pt x="13324" y="3903"/>
                  <a:pt x="13251" y="3660"/>
                  <a:pt x="13091" y="3475"/>
                </a:cubicBezTo>
                <a:cubicBezTo>
                  <a:pt x="12973" y="3340"/>
                  <a:pt x="12793" y="3244"/>
                  <a:pt x="12618" y="3244"/>
                </a:cubicBezTo>
                <a:cubicBezTo>
                  <a:pt x="12556" y="3244"/>
                  <a:pt x="12494" y="3256"/>
                  <a:pt x="12436" y="3283"/>
                </a:cubicBezTo>
                <a:cubicBezTo>
                  <a:pt x="12408" y="3190"/>
                  <a:pt x="12313" y="3143"/>
                  <a:pt x="12217" y="3143"/>
                </a:cubicBezTo>
                <a:cubicBezTo>
                  <a:pt x="12119" y="3143"/>
                  <a:pt x="12021" y="3192"/>
                  <a:pt x="11994" y="3288"/>
                </a:cubicBezTo>
                <a:cubicBezTo>
                  <a:pt x="11961" y="3133"/>
                  <a:pt x="11802" y="3048"/>
                  <a:pt x="11646" y="3048"/>
                </a:cubicBezTo>
                <a:cubicBezTo>
                  <a:pt x="11518" y="3048"/>
                  <a:pt x="11392" y="3105"/>
                  <a:pt x="11341" y="3227"/>
                </a:cubicBezTo>
                <a:cubicBezTo>
                  <a:pt x="11287" y="3043"/>
                  <a:pt x="11094" y="2922"/>
                  <a:pt x="10905" y="2922"/>
                </a:cubicBezTo>
                <a:cubicBezTo>
                  <a:pt x="10836" y="2922"/>
                  <a:pt x="10768" y="2938"/>
                  <a:pt x="10707" y="2973"/>
                </a:cubicBezTo>
                <a:cubicBezTo>
                  <a:pt x="10602" y="3033"/>
                  <a:pt x="10526" y="3135"/>
                  <a:pt x="10427" y="3205"/>
                </a:cubicBezTo>
                <a:cubicBezTo>
                  <a:pt x="10327" y="3274"/>
                  <a:pt x="10185" y="3310"/>
                  <a:pt x="10042" y="3310"/>
                </a:cubicBezTo>
                <a:cubicBezTo>
                  <a:pt x="9857" y="3310"/>
                  <a:pt x="9672" y="3251"/>
                  <a:pt x="9574" y="3128"/>
                </a:cubicBezTo>
                <a:cubicBezTo>
                  <a:pt x="9594" y="3128"/>
                  <a:pt x="9364" y="3091"/>
                  <a:pt x="9384" y="3091"/>
                </a:cubicBezTo>
                <a:cubicBezTo>
                  <a:pt x="9196" y="2843"/>
                  <a:pt x="8882" y="2705"/>
                  <a:pt x="8572" y="2705"/>
                </a:cubicBezTo>
                <a:cubicBezTo>
                  <a:pt x="8404" y="2705"/>
                  <a:pt x="8238" y="2745"/>
                  <a:pt x="8092" y="2829"/>
                </a:cubicBezTo>
                <a:cubicBezTo>
                  <a:pt x="8048" y="2742"/>
                  <a:pt x="7956" y="2703"/>
                  <a:pt x="7861" y="2703"/>
                </a:cubicBezTo>
                <a:cubicBezTo>
                  <a:pt x="7728" y="2703"/>
                  <a:pt x="7590" y="2781"/>
                  <a:pt x="7571" y="2916"/>
                </a:cubicBezTo>
                <a:cubicBezTo>
                  <a:pt x="7481" y="2797"/>
                  <a:pt x="7331" y="2734"/>
                  <a:pt x="7182" y="2734"/>
                </a:cubicBezTo>
                <a:cubicBezTo>
                  <a:pt x="7078" y="2734"/>
                  <a:pt x="6973" y="2765"/>
                  <a:pt x="6891" y="2831"/>
                </a:cubicBezTo>
                <a:cubicBezTo>
                  <a:pt x="7006" y="2345"/>
                  <a:pt x="7042" y="1692"/>
                  <a:pt x="6585" y="1495"/>
                </a:cubicBezTo>
                <a:cubicBezTo>
                  <a:pt x="6657" y="1349"/>
                  <a:pt x="6594" y="1151"/>
                  <a:pt x="6450" y="1074"/>
                </a:cubicBezTo>
                <a:cubicBezTo>
                  <a:pt x="6406" y="1050"/>
                  <a:pt x="6356" y="1038"/>
                  <a:pt x="6306" y="1038"/>
                </a:cubicBezTo>
                <a:cubicBezTo>
                  <a:pt x="6195" y="1038"/>
                  <a:pt x="6082" y="1094"/>
                  <a:pt x="6024" y="1190"/>
                </a:cubicBezTo>
                <a:cubicBezTo>
                  <a:pt x="6136" y="993"/>
                  <a:pt x="5934" y="726"/>
                  <a:pt x="5709" y="726"/>
                </a:cubicBezTo>
                <a:cubicBezTo>
                  <a:pt x="5702" y="726"/>
                  <a:pt x="5696" y="726"/>
                  <a:pt x="5689" y="726"/>
                </a:cubicBezTo>
                <a:cubicBezTo>
                  <a:pt x="5456" y="743"/>
                  <a:pt x="5282" y="980"/>
                  <a:pt x="5275" y="1214"/>
                </a:cubicBezTo>
                <a:cubicBezTo>
                  <a:pt x="5028" y="1145"/>
                  <a:pt x="4939" y="853"/>
                  <a:pt x="4815" y="630"/>
                </a:cubicBezTo>
                <a:cubicBezTo>
                  <a:pt x="4729" y="477"/>
                  <a:pt x="4543" y="345"/>
                  <a:pt x="4388" y="345"/>
                </a:cubicBezTo>
                <a:cubicBezTo>
                  <a:pt x="4316" y="345"/>
                  <a:pt x="4251" y="373"/>
                  <a:pt x="4205" y="439"/>
                </a:cubicBezTo>
                <a:cubicBezTo>
                  <a:pt x="4144" y="236"/>
                  <a:pt x="3929" y="114"/>
                  <a:pt x="3721" y="114"/>
                </a:cubicBezTo>
                <a:cubicBezTo>
                  <a:pt x="3606" y="114"/>
                  <a:pt x="3493" y="151"/>
                  <a:pt x="3409" y="234"/>
                </a:cubicBezTo>
                <a:cubicBezTo>
                  <a:pt x="3342" y="77"/>
                  <a:pt x="3175" y="1"/>
                  <a:pt x="3007" y="1"/>
                </a:cubicBezTo>
                <a:close/>
              </a:path>
            </a:pathLst>
          </a:custGeom>
          <a:solidFill>
            <a:srgbClr val="82C19D"/>
          </a:solidFill>
          <a:ln>
            <a:noFill/>
          </a:ln>
        </p:spPr>
        <p:txBody>
          <a:bodyPr spcFirstLastPara="1" lIns="121896" tIns="121896" rIns="121896" bIns="121896" anchor="ctr"/>
          <a:lstStyle/>
          <a:p>
            <a:pPr>
              <a:spcBef>
                <a:spcPts val="0"/>
              </a:spcBef>
              <a:spcAft>
                <a:spcPts val="0"/>
              </a:spcAft>
              <a:defRPr/>
            </a:pPr>
            <a:endParaRPr sz="4266"/>
          </a:p>
        </p:txBody>
      </p:sp>
      <p:sp>
        <p:nvSpPr>
          <p:cNvPr id="128" name="Google Shape;128;p19"/>
          <p:cNvSpPr txBox="1">
            <a:spLocks noGrp="1"/>
          </p:cNvSpPr>
          <p:nvPr>
            <p:ph type="title"/>
          </p:nvPr>
        </p:nvSpPr>
        <p:spPr>
          <a:xfrm>
            <a:off x="1129834" y="830570"/>
            <a:ext cx="6620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Tree>
    <p:extLst>
      <p:ext uri="{BB962C8B-B14F-4D97-AF65-F5344CB8AC3E}">
        <p14:creationId xmlns:p14="http://schemas.microsoft.com/office/powerpoint/2010/main" val="194703775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Title + Text">
  <p:cSld name="Title + Text">
    <p:spTree>
      <p:nvGrpSpPr>
        <p:cNvPr id="1" name="Shape 133"/>
        <p:cNvGrpSpPr/>
        <p:nvPr/>
      </p:nvGrpSpPr>
      <p:grpSpPr>
        <a:xfrm>
          <a:off x="0" y="0"/>
          <a:ext cx="0" cy="0"/>
          <a:chOff x="0" y="0"/>
          <a:chExt cx="0" cy="0"/>
        </a:xfrm>
      </p:grpSpPr>
      <p:sp>
        <p:nvSpPr>
          <p:cNvPr id="5" name="Google Shape;134;p20">
            <a:extLst>
              <a:ext uri="{FF2B5EF4-FFF2-40B4-BE49-F238E27FC236}">
                <a16:creationId xmlns:a16="http://schemas.microsoft.com/office/drawing/2014/main" id="{E43CFB65-E2B6-4D03-9931-CF0C3751BCE0}"/>
              </a:ext>
            </a:extLst>
          </p:cNvPr>
          <p:cNvSpPr/>
          <p:nvPr/>
        </p:nvSpPr>
        <p:spPr>
          <a:xfrm rot="16200000" flipH="1">
            <a:off x="9154621" y="-223471"/>
            <a:ext cx="2529366" cy="1341995"/>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2"/>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135;p20">
            <a:extLst>
              <a:ext uri="{FF2B5EF4-FFF2-40B4-BE49-F238E27FC236}">
                <a16:creationId xmlns:a16="http://schemas.microsoft.com/office/drawing/2014/main" id="{0352C4C2-D1D1-4F73-B267-071E66A88AF5}"/>
              </a:ext>
            </a:extLst>
          </p:cNvPr>
          <p:cNvSpPr/>
          <p:nvPr/>
        </p:nvSpPr>
        <p:spPr>
          <a:xfrm rot="17882595" flipH="1">
            <a:off x="10600728" y="1627478"/>
            <a:ext cx="2530892" cy="1344032"/>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136;p20">
            <a:extLst>
              <a:ext uri="{FF2B5EF4-FFF2-40B4-BE49-F238E27FC236}">
                <a16:creationId xmlns:a16="http://schemas.microsoft.com/office/drawing/2014/main" id="{4B5DA301-17D6-4DCB-8110-04714F89C84D}"/>
              </a:ext>
            </a:extLst>
          </p:cNvPr>
          <p:cNvSpPr/>
          <p:nvPr/>
        </p:nvSpPr>
        <p:spPr>
          <a:xfrm rot="3345271">
            <a:off x="10538647" y="-485930"/>
            <a:ext cx="1486155" cy="1291086"/>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8" name="Google Shape;137;p20">
            <a:extLst>
              <a:ext uri="{FF2B5EF4-FFF2-40B4-BE49-F238E27FC236}">
                <a16:creationId xmlns:a16="http://schemas.microsoft.com/office/drawing/2014/main" id="{9457FF02-9A19-4DC0-954E-6056C8311BA3}"/>
              </a:ext>
            </a:extLst>
          </p:cNvPr>
          <p:cNvSpPr/>
          <p:nvPr/>
        </p:nvSpPr>
        <p:spPr>
          <a:xfrm rot="7845558">
            <a:off x="10500683" y="-405704"/>
            <a:ext cx="2730982" cy="2659555"/>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rgbClr val="447762"/>
          </a:solidFill>
          <a:ln>
            <a:noFill/>
          </a:ln>
        </p:spPr>
        <p:txBody>
          <a:bodyPr spcFirstLastPara="1" lIns="121896" tIns="121896" rIns="121896" bIns="121896" anchor="ctr"/>
          <a:lstStyle/>
          <a:p>
            <a:pPr>
              <a:spcBef>
                <a:spcPts val="0"/>
              </a:spcBef>
              <a:spcAft>
                <a:spcPts val="0"/>
              </a:spcAft>
              <a:defRPr/>
            </a:pPr>
            <a:endParaRPr sz="4266"/>
          </a:p>
        </p:txBody>
      </p:sp>
      <p:sp>
        <p:nvSpPr>
          <p:cNvPr id="138" name="Google Shape;138;p20"/>
          <p:cNvSpPr txBox="1">
            <a:spLocks noGrp="1"/>
          </p:cNvSpPr>
          <p:nvPr>
            <p:ph type="body" idx="1"/>
          </p:nvPr>
        </p:nvSpPr>
        <p:spPr>
          <a:xfrm>
            <a:off x="1129834" y="5001215"/>
            <a:ext cx="3500799" cy="2609600"/>
          </a:xfrm>
          <a:prstGeom prst="rect">
            <a:avLst/>
          </a:prstGeom>
        </p:spPr>
        <p:txBody>
          <a:bodyPr spcFirstLastPara="1">
            <a:noAutofit/>
          </a:bodyPr>
          <a:lstStyle>
            <a:lvl1pPr marL="609543" lvl="0" indent="-423294" rtl="0">
              <a:spcBef>
                <a:spcPts val="0"/>
              </a:spcBef>
              <a:spcAft>
                <a:spcPts val="0"/>
              </a:spcAft>
              <a:buSzPts val="1400"/>
              <a:buChar char="●"/>
              <a:defRPr sz="1866"/>
            </a:lvl1pPr>
            <a:lvl2pPr marL="1219086" lvl="1" indent="-440226" rtl="0">
              <a:spcBef>
                <a:spcPts val="2133"/>
              </a:spcBef>
              <a:spcAft>
                <a:spcPts val="0"/>
              </a:spcAft>
              <a:buSzPts val="1600"/>
              <a:buChar char="○"/>
              <a:defRPr sz="2133"/>
            </a:lvl2pPr>
            <a:lvl3pPr marL="1828630" lvl="2" indent="-440226" rtl="0">
              <a:spcBef>
                <a:spcPts val="2133"/>
              </a:spcBef>
              <a:spcAft>
                <a:spcPts val="0"/>
              </a:spcAft>
              <a:buSzPts val="1600"/>
              <a:buChar char="■"/>
              <a:defRPr sz="2133"/>
            </a:lvl3pPr>
            <a:lvl4pPr marL="2438173" lvl="3" indent="-440226" rtl="0">
              <a:spcBef>
                <a:spcPts val="2133"/>
              </a:spcBef>
              <a:spcAft>
                <a:spcPts val="0"/>
              </a:spcAft>
              <a:buSzPts val="1600"/>
              <a:buChar char="●"/>
              <a:defRPr sz="2133"/>
            </a:lvl4pPr>
            <a:lvl5pPr marL="3047715" lvl="4" indent="-440226" rtl="0">
              <a:spcBef>
                <a:spcPts val="2133"/>
              </a:spcBef>
              <a:spcAft>
                <a:spcPts val="0"/>
              </a:spcAft>
              <a:buSzPts val="1600"/>
              <a:buChar char="○"/>
              <a:defRPr sz="2133"/>
            </a:lvl5pPr>
            <a:lvl6pPr marL="3657259" lvl="5" indent="-440226" rtl="0">
              <a:spcBef>
                <a:spcPts val="2133"/>
              </a:spcBef>
              <a:spcAft>
                <a:spcPts val="0"/>
              </a:spcAft>
              <a:buSzPts val="1600"/>
              <a:buChar char="■"/>
              <a:defRPr sz="2133"/>
            </a:lvl6pPr>
            <a:lvl7pPr marL="4266802" lvl="6" indent="-440226" rtl="0">
              <a:spcBef>
                <a:spcPts val="2133"/>
              </a:spcBef>
              <a:spcAft>
                <a:spcPts val="0"/>
              </a:spcAft>
              <a:buSzPts val="1600"/>
              <a:buChar char="●"/>
              <a:defRPr sz="2133"/>
            </a:lvl7pPr>
            <a:lvl8pPr marL="4876344" lvl="7" indent="-440226" rtl="0">
              <a:spcBef>
                <a:spcPts val="2133"/>
              </a:spcBef>
              <a:spcAft>
                <a:spcPts val="0"/>
              </a:spcAft>
              <a:buSzPts val="1600"/>
              <a:buChar char="○"/>
              <a:defRPr sz="2133"/>
            </a:lvl8pPr>
            <a:lvl9pPr marL="5485888" lvl="8" indent="-440226" rtl="0">
              <a:spcBef>
                <a:spcPts val="2133"/>
              </a:spcBef>
              <a:spcAft>
                <a:spcPts val="2133"/>
              </a:spcAft>
              <a:buSzPts val="1600"/>
              <a:buChar char="■"/>
              <a:defRPr sz="2133"/>
            </a:lvl9pPr>
          </a:lstStyle>
          <a:p>
            <a:pPr lvl="0"/>
            <a:r>
              <a:rPr lang="en-US"/>
              <a:t>Click to edit Master text styles</a:t>
            </a:r>
          </a:p>
        </p:txBody>
      </p:sp>
      <p:sp>
        <p:nvSpPr>
          <p:cNvPr id="139" name="Google Shape;139;p20"/>
          <p:cNvSpPr txBox="1">
            <a:spLocks noGrp="1"/>
          </p:cNvSpPr>
          <p:nvPr>
            <p:ph type="title"/>
          </p:nvPr>
        </p:nvSpPr>
        <p:spPr>
          <a:xfrm>
            <a:off x="1129834" y="830570"/>
            <a:ext cx="6620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140" name="Google Shape;140;p20"/>
          <p:cNvSpPr txBox="1">
            <a:spLocks noGrp="1"/>
          </p:cNvSpPr>
          <p:nvPr>
            <p:ph type="title" idx="2"/>
          </p:nvPr>
        </p:nvSpPr>
        <p:spPr>
          <a:xfrm>
            <a:off x="1129835" y="4421815"/>
            <a:ext cx="3292000" cy="1420400"/>
          </a:xfrm>
          <a:prstGeom prst="rect">
            <a:avLst/>
          </a:prstGeom>
        </p:spPr>
        <p:txBody>
          <a:bodyPr spcFirstLastPara="1">
            <a:noAutofit/>
          </a:bodyPr>
          <a:lstStyle>
            <a:lvl1pPr lvl="0" rtl="0">
              <a:spcBef>
                <a:spcPts val="0"/>
              </a:spcBef>
              <a:spcAft>
                <a:spcPts val="0"/>
              </a:spcAft>
              <a:buSzPts val="1800"/>
              <a:buNone/>
              <a:defRPr sz="2399"/>
            </a:lvl1pPr>
            <a:lvl2pPr lvl="1" rtl="0">
              <a:spcBef>
                <a:spcPts val="0"/>
              </a:spcBef>
              <a:spcAft>
                <a:spcPts val="0"/>
              </a:spcAft>
              <a:buSzPts val="1800"/>
              <a:buNone/>
              <a:defRPr sz="2399"/>
            </a:lvl2pPr>
            <a:lvl3pPr lvl="2" rtl="0">
              <a:spcBef>
                <a:spcPts val="0"/>
              </a:spcBef>
              <a:spcAft>
                <a:spcPts val="0"/>
              </a:spcAft>
              <a:buSzPts val="1800"/>
              <a:buNone/>
              <a:defRPr sz="2399"/>
            </a:lvl3pPr>
            <a:lvl4pPr lvl="3" rtl="0">
              <a:spcBef>
                <a:spcPts val="0"/>
              </a:spcBef>
              <a:spcAft>
                <a:spcPts val="0"/>
              </a:spcAft>
              <a:buSzPts val="1800"/>
              <a:buNone/>
              <a:defRPr sz="2399"/>
            </a:lvl4pPr>
            <a:lvl5pPr lvl="4" rtl="0">
              <a:spcBef>
                <a:spcPts val="0"/>
              </a:spcBef>
              <a:spcAft>
                <a:spcPts val="0"/>
              </a:spcAft>
              <a:buSzPts val="1800"/>
              <a:buNone/>
              <a:defRPr sz="2399"/>
            </a:lvl5pPr>
            <a:lvl6pPr lvl="5" rtl="0">
              <a:spcBef>
                <a:spcPts val="0"/>
              </a:spcBef>
              <a:spcAft>
                <a:spcPts val="0"/>
              </a:spcAft>
              <a:buSzPts val="1800"/>
              <a:buNone/>
              <a:defRPr sz="2399"/>
            </a:lvl6pPr>
            <a:lvl7pPr lvl="6" rtl="0">
              <a:spcBef>
                <a:spcPts val="0"/>
              </a:spcBef>
              <a:spcAft>
                <a:spcPts val="0"/>
              </a:spcAft>
              <a:buSzPts val="1800"/>
              <a:buNone/>
              <a:defRPr sz="2399"/>
            </a:lvl7pPr>
            <a:lvl8pPr lvl="7" rtl="0">
              <a:spcBef>
                <a:spcPts val="0"/>
              </a:spcBef>
              <a:spcAft>
                <a:spcPts val="0"/>
              </a:spcAft>
              <a:buSzPts val="1800"/>
              <a:buNone/>
              <a:defRPr sz="2399"/>
            </a:lvl8pPr>
            <a:lvl9pPr lvl="8" rtl="0">
              <a:spcBef>
                <a:spcPts val="0"/>
              </a:spcBef>
              <a:spcAft>
                <a:spcPts val="0"/>
              </a:spcAft>
              <a:buSzPts val="1800"/>
              <a:buNone/>
              <a:defRPr sz="2399"/>
            </a:lvl9pPr>
          </a:lstStyle>
          <a:p>
            <a:r>
              <a:rPr lang="en-US"/>
              <a:t>Click to edit Master title style</a:t>
            </a:r>
            <a:endParaRPr/>
          </a:p>
        </p:txBody>
      </p:sp>
    </p:spTree>
    <p:extLst>
      <p:ext uri="{BB962C8B-B14F-4D97-AF65-F5344CB8AC3E}">
        <p14:creationId xmlns:p14="http://schemas.microsoft.com/office/powerpoint/2010/main" val="401872733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Title + Design 1">
  <p:cSld name="Title + Design 1">
    <p:spTree>
      <p:nvGrpSpPr>
        <p:cNvPr id="1" name="Shape 141"/>
        <p:cNvGrpSpPr/>
        <p:nvPr/>
      </p:nvGrpSpPr>
      <p:grpSpPr>
        <a:xfrm>
          <a:off x="0" y="0"/>
          <a:ext cx="0" cy="0"/>
          <a:chOff x="0" y="0"/>
          <a:chExt cx="0" cy="0"/>
        </a:xfrm>
      </p:grpSpPr>
      <p:sp>
        <p:nvSpPr>
          <p:cNvPr id="3" name="Google Shape;143;p21">
            <a:extLst>
              <a:ext uri="{FF2B5EF4-FFF2-40B4-BE49-F238E27FC236}">
                <a16:creationId xmlns:a16="http://schemas.microsoft.com/office/drawing/2014/main" id="{852641EE-1119-440B-A99B-D77556C67D89}"/>
              </a:ext>
            </a:extLst>
          </p:cNvPr>
          <p:cNvSpPr/>
          <p:nvPr/>
        </p:nvSpPr>
        <p:spPr>
          <a:xfrm>
            <a:off x="1" y="5787299"/>
            <a:ext cx="12192000" cy="1070703"/>
          </a:xfrm>
          <a:custGeom>
            <a:avLst/>
            <a:gdLst/>
            <a:ahLst/>
            <a:cxnLst/>
            <a:rect l="l" t="t" r="r" b="b"/>
            <a:pathLst>
              <a:path w="204749" h="29447" extrusionOk="0">
                <a:moveTo>
                  <a:pt x="32707" y="0"/>
                </a:moveTo>
                <a:cubicBezTo>
                  <a:pt x="31617" y="381"/>
                  <a:pt x="30474" y="463"/>
                  <a:pt x="29316" y="463"/>
                </a:cubicBezTo>
                <a:cubicBezTo>
                  <a:pt x="28434" y="463"/>
                  <a:pt x="27542" y="416"/>
                  <a:pt x="26658" y="416"/>
                </a:cubicBezTo>
                <a:cubicBezTo>
                  <a:pt x="26404" y="416"/>
                  <a:pt x="26151" y="420"/>
                  <a:pt x="25899" y="430"/>
                </a:cubicBezTo>
                <a:cubicBezTo>
                  <a:pt x="23984" y="507"/>
                  <a:pt x="22106" y="949"/>
                  <a:pt x="20241" y="1387"/>
                </a:cubicBezTo>
                <a:lnTo>
                  <a:pt x="16388" y="2294"/>
                </a:lnTo>
                <a:cubicBezTo>
                  <a:pt x="15103" y="2596"/>
                  <a:pt x="13769" y="3628"/>
                  <a:pt x="12451" y="3628"/>
                </a:cubicBezTo>
                <a:cubicBezTo>
                  <a:pt x="12392" y="3628"/>
                  <a:pt x="12332" y="3626"/>
                  <a:pt x="12273" y="3622"/>
                </a:cubicBezTo>
                <a:lnTo>
                  <a:pt x="5392" y="3115"/>
                </a:lnTo>
                <a:cubicBezTo>
                  <a:pt x="5176" y="3099"/>
                  <a:pt x="4958" y="3083"/>
                  <a:pt x="4742" y="3083"/>
                </a:cubicBezTo>
                <a:cubicBezTo>
                  <a:pt x="4614" y="3083"/>
                  <a:pt x="4487" y="3088"/>
                  <a:pt x="4360" y="3103"/>
                </a:cubicBezTo>
                <a:cubicBezTo>
                  <a:pt x="3907" y="3152"/>
                  <a:pt x="3476" y="3312"/>
                  <a:pt x="3037" y="3427"/>
                </a:cubicBezTo>
                <a:cubicBezTo>
                  <a:pt x="2049" y="3687"/>
                  <a:pt x="1021" y="3732"/>
                  <a:pt x="1" y="3775"/>
                </a:cubicBezTo>
                <a:lnTo>
                  <a:pt x="37" y="29447"/>
                </a:lnTo>
                <a:lnTo>
                  <a:pt x="204748" y="29447"/>
                </a:lnTo>
                <a:lnTo>
                  <a:pt x="204748" y="3050"/>
                </a:lnTo>
                <a:cubicBezTo>
                  <a:pt x="204728" y="3050"/>
                  <a:pt x="204706" y="3050"/>
                  <a:pt x="204685" y="3050"/>
                </a:cubicBezTo>
                <a:cubicBezTo>
                  <a:pt x="204016" y="3050"/>
                  <a:pt x="203156" y="2886"/>
                  <a:pt x="202383" y="2886"/>
                </a:cubicBezTo>
                <a:cubicBezTo>
                  <a:pt x="201975" y="2886"/>
                  <a:pt x="201591" y="2932"/>
                  <a:pt x="201273" y="3073"/>
                </a:cubicBezTo>
                <a:cubicBezTo>
                  <a:pt x="197356" y="4810"/>
                  <a:pt x="193795" y="6653"/>
                  <a:pt x="190062" y="8754"/>
                </a:cubicBezTo>
                <a:cubicBezTo>
                  <a:pt x="190034" y="8753"/>
                  <a:pt x="190007" y="8753"/>
                  <a:pt x="189979" y="8753"/>
                </a:cubicBezTo>
                <a:cubicBezTo>
                  <a:pt x="188598" y="8753"/>
                  <a:pt x="187458" y="9541"/>
                  <a:pt x="186067" y="9541"/>
                </a:cubicBezTo>
                <a:cubicBezTo>
                  <a:pt x="185769" y="9541"/>
                  <a:pt x="185529" y="9486"/>
                  <a:pt x="185291" y="9486"/>
                </a:cubicBezTo>
                <a:cubicBezTo>
                  <a:pt x="185119" y="9486"/>
                  <a:pt x="184949" y="9514"/>
                  <a:pt x="184758" y="9612"/>
                </a:cubicBezTo>
                <a:cubicBezTo>
                  <a:pt x="183389" y="10315"/>
                  <a:pt x="182101" y="11159"/>
                  <a:pt x="180774" y="11936"/>
                </a:cubicBezTo>
                <a:cubicBezTo>
                  <a:pt x="180652" y="12008"/>
                  <a:pt x="180441" y="12029"/>
                  <a:pt x="180282" y="12029"/>
                </a:cubicBezTo>
                <a:cubicBezTo>
                  <a:pt x="180261" y="12029"/>
                  <a:pt x="180241" y="12029"/>
                  <a:pt x="180221" y="12028"/>
                </a:cubicBezTo>
                <a:cubicBezTo>
                  <a:pt x="178879" y="11976"/>
                  <a:pt x="177564" y="11399"/>
                  <a:pt x="176618" y="10447"/>
                </a:cubicBezTo>
                <a:cubicBezTo>
                  <a:pt x="176375" y="10203"/>
                  <a:pt x="176149" y="9930"/>
                  <a:pt x="175848" y="9766"/>
                </a:cubicBezTo>
                <a:cubicBezTo>
                  <a:pt x="175536" y="9595"/>
                  <a:pt x="175171" y="9557"/>
                  <a:pt x="174819" y="9509"/>
                </a:cubicBezTo>
                <a:cubicBezTo>
                  <a:pt x="172299" y="9173"/>
                  <a:pt x="169729" y="8328"/>
                  <a:pt x="167630" y="6897"/>
                </a:cubicBezTo>
                <a:cubicBezTo>
                  <a:pt x="167588" y="6898"/>
                  <a:pt x="167546" y="6899"/>
                  <a:pt x="167504" y="6899"/>
                </a:cubicBezTo>
                <a:cubicBezTo>
                  <a:pt x="166930" y="6899"/>
                  <a:pt x="166365" y="6804"/>
                  <a:pt x="165819" y="6804"/>
                </a:cubicBezTo>
                <a:cubicBezTo>
                  <a:pt x="165383" y="6804"/>
                  <a:pt x="164960" y="6864"/>
                  <a:pt x="164555" y="7082"/>
                </a:cubicBezTo>
                <a:cubicBezTo>
                  <a:pt x="162783" y="8033"/>
                  <a:pt x="161296" y="9983"/>
                  <a:pt x="159319" y="9983"/>
                </a:cubicBezTo>
                <a:cubicBezTo>
                  <a:pt x="159258" y="9983"/>
                  <a:pt x="159197" y="9981"/>
                  <a:pt x="159135" y="9977"/>
                </a:cubicBezTo>
                <a:cubicBezTo>
                  <a:pt x="159047" y="9972"/>
                  <a:pt x="158958" y="9969"/>
                  <a:pt x="158870" y="9969"/>
                </a:cubicBezTo>
                <a:cubicBezTo>
                  <a:pt x="157778" y="9969"/>
                  <a:pt x="156714" y="10370"/>
                  <a:pt x="155725" y="10844"/>
                </a:cubicBezTo>
                <a:cubicBezTo>
                  <a:pt x="154654" y="11356"/>
                  <a:pt x="153587" y="11853"/>
                  <a:pt x="152446" y="12179"/>
                </a:cubicBezTo>
                <a:cubicBezTo>
                  <a:pt x="152288" y="11918"/>
                  <a:pt x="151956" y="11832"/>
                  <a:pt x="151647" y="11832"/>
                </a:cubicBezTo>
                <a:cubicBezTo>
                  <a:pt x="151618" y="11832"/>
                  <a:pt x="151589" y="11832"/>
                  <a:pt x="151561" y="11834"/>
                </a:cubicBezTo>
                <a:cubicBezTo>
                  <a:pt x="151316" y="11846"/>
                  <a:pt x="151071" y="11896"/>
                  <a:pt x="150828" y="11896"/>
                </a:cubicBezTo>
                <a:cubicBezTo>
                  <a:pt x="150740" y="11896"/>
                  <a:pt x="150653" y="11890"/>
                  <a:pt x="150566" y="11872"/>
                </a:cubicBezTo>
                <a:cubicBezTo>
                  <a:pt x="150239" y="11806"/>
                  <a:pt x="149922" y="11589"/>
                  <a:pt x="149602" y="11589"/>
                </a:cubicBezTo>
                <a:cubicBezTo>
                  <a:pt x="149541" y="11589"/>
                  <a:pt x="149480" y="11597"/>
                  <a:pt x="149419" y="11615"/>
                </a:cubicBezTo>
                <a:cubicBezTo>
                  <a:pt x="149228" y="11673"/>
                  <a:pt x="149082" y="11823"/>
                  <a:pt x="148912" y="11928"/>
                </a:cubicBezTo>
                <a:cubicBezTo>
                  <a:pt x="148387" y="12253"/>
                  <a:pt x="147687" y="12120"/>
                  <a:pt x="147131" y="12392"/>
                </a:cubicBezTo>
                <a:cubicBezTo>
                  <a:pt x="146500" y="12702"/>
                  <a:pt x="146207" y="13455"/>
                  <a:pt x="145621" y="13844"/>
                </a:cubicBezTo>
                <a:cubicBezTo>
                  <a:pt x="145122" y="14173"/>
                  <a:pt x="144481" y="14199"/>
                  <a:pt x="143949" y="14468"/>
                </a:cubicBezTo>
                <a:cubicBezTo>
                  <a:pt x="143525" y="14683"/>
                  <a:pt x="143193" y="15039"/>
                  <a:pt x="142816" y="15329"/>
                </a:cubicBezTo>
                <a:cubicBezTo>
                  <a:pt x="142294" y="15730"/>
                  <a:pt x="141582" y="16391"/>
                  <a:pt x="140938" y="16391"/>
                </a:cubicBezTo>
                <a:cubicBezTo>
                  <a:pt x="140837" y="16391"/>
                  <a:pt x="140738" y="16375"/>
                  <a:pt x="140642" y="16339"/>
                </a:cubicBezTo>
                <a:lnTo>
                  <a:pt x="138585" y="15574"/>
                </a:lnTo>
                <a:cubicBezTo>
                  <a:pt x="138222" y="15440"/>
                  <a:pt x="137849" y="15302"/>
                  <a:pt x="137461" y="15302"/>
                </a:cubicBezTo>
                <a:cubicBezTo>
                  <a:pt x="137458" y="15302"/>
                  <a:pt x="137455" y="15302"/>
                  <a:pt x="137451" y="15302"/>
                </a:cubicBezTo>
                <a:cubicBezTo>
                  <a:pt x="136681" y="15307"/>
                  <a:pt x="136034" y="15841"/>
                  <a:pt x="135421" y="16306"/>
                </a:cubicBezTo>
                <a:cubicBezTo>
                  <a:pt x="134063" y="17337"/>
                  <a:pt x="132368" y="18121"/>
                  <a:pt x="130691" y="18433"/>
                </a:cubicBezTo>
                <a:lnTo>
                  <a:pt x="128406" y="16254"/>
                </a:lnTo>
                <a:cubicBezTo>
                  <a:pt x="128064" y="15926"/>
                  <a:pt x="127684" y="15581"/>
                  <a:pt x="127214" y="15529"/>
                </a:cubicBezTo>
                <a:cubicBezTo>
                  <a:pt x="127160" y="15523"/>
                  <a:pt x="127107" y="15521"/>
                  <a:pt x="127053" y="15521"/>
                </a:cubicBezTo>
                <a:cubicBezTo>
                  <a:pt x="126908" y="15521"/>
                  <a:pt x="126761" y="15537"/>
                  <a:pt x="126615" y="15537"/>
                </a:cubicBezTo>
                <a:cubicBezTo>
                  <a:pt x="126575" y="15537"/>
                  <a:pt x="126534" y="15536"/>
                  <a:pt x="126494" y="15533"/>
                </a:cubicBezTo>
                <a:cubicBezTo>
                  <a:pt x="125309" y="15437"/>
                  <a:pt x="124722" y="13738"/>
                  <a:pt x="123533" y="13700"/>
                </a:cubicBezTo>
                <a:cubicBezTo>
                  <a:pt x="123519" y="13700"/>
                  <a:pt x="123506" y="13700"/>
                  <a:pt x="123493" y="13700"/>
                </a:cubicBezTo>
                <a:cubicBezTo>
                  <a:pt x="123369" y="13700"/>
                  <a:pt x="123244" y="13716"/>
                  <a:pt x="123120" y="13716"/>
                </a:cubicBezTo>
                <a:cubicBezTo>
                  <a:pt x="123059" y="13716"/>
                  <a:pt x="122999" y="13712"/>
                  <a:pt x="122939" y="13700"/>
                </a:cubicBezTo>
                <a:cubicBezTo>
                  <a:pt x="122702" y="13653"/>
                  <a:pt x="122505" y="13494"/>
                  <a:pt x="122321" y="13338"/>
                </a:cubicBezTo>
                <a:cubicBezTo>
                  <a:pt x="121954" y="13031"/>
                  <a:pt x="121528" y="12709"/>
                  <a:pt x="121063" y="12709"/>
                </a:cubicBezTo>
                <a:cubicBezTo>
                  <a:pt x="121014" y="12709"/>
                  <a:pt x="120964" y="12712"/>
                  <a:pt x="120914" y="12720"/>
                </a:cubicBezTo>
                <a:cubicBezTo>
                  <a:pt x="120662" y="12758"/>
                  <a:pt x="120426" y="12899"/>
                  <a:pt x="120172" y="12899"/>
                </a:cubicBezTo>
                <a:cubicBezTo>
                  <a:pt x="120164" y="12899"/>
                  <a:pt x="120156" y="12899"/>
                  <a:pt x="120147" y="12899"/>
                </a:cubicBezTo>
                <a:cubicBezTo>
                  <a:pt x="119879" y="12888"/>
                  <a:pt x="119650" y="12715"/>
                  <a:pt x="119412" y="12591"/>
                </a:cubicBezTo>
                <a:cubicBezTo>
                  <a:pt x="118915" y="12332"/>
                  <a:pt x="118365" y="12282"/>
                  <a:pt x="117800" y="12282"/>
                </a:cubicBezTo>
                <a:cubicBezTo>
                  <a:pt x="117440" y="12282"/>
                  <a:pt x="117073" y="12302"/>
                  <a:pt x="116710" y="12302"/>
                </a:cubicBezTo>
                <a:cubicBezTo>
                  <a:pt x="116493" y="12302"/>
                  <a:pt x="116278" y="12295"/>
                  <a:pt x="116067" y="12272"/>
                </a:cubicBezTo>
                <a:cubicBezTo>
                  <a:pt x="115670" y="12229"/>
                  <a:pt x="115278" y="12129"/>
                  <a:pt x="114880" y="12129"/>
                </a:cubicBezTo>
                <a:cubicBezTo>
                  <a:pt x="114851" y="12129"/>
                  <a:pt x="114822" y="12130"/>
                  <a:pt x="114792" y="12131"/>
                </a:cubicBezTo>
                <a:cubicBezTo>
                  <a:pt x="114296" y="12150"/>
                  <a:pt x="113826" y="12342"/>
                  <a:pt x="113364" y="12519"/>
                </a:cubicBezTo>
                <a:cubicBezTo>
                  <a:pt x="111896" y="13083"/>
                  <a:pt x="110340" y="14004"/>
                  <a:pt x="108781" y="14004"/>
                </a:cubicBezTo>
                <a:cubicBezTo>
                  <a:pt x="108624" y="14004"/>
                  <a:pt x="108467" y="13994"/>
                  <a:pt x="108310" y="13974"/>
                </a:cubicBezTo>
                <a:lnTo>
                  <a:pt x="104378" y="13474"/>
                </a:lnTo>
                <a:cubicBezTo>
                  <a:pt x="104096" y="13439"/>
                  <a:pt x="103811" y="13403"/>
                  <a:pt x="103528" y="13403"/>
                </a:cubicBezTo>
                <a:cubicBezTo>
                  <a:pt x="103369" y="13403"/>
                  <a:pt x="103211" y="13414"/>
                  <a:pt x="103054" y="13443"/>
                </a:cubicBezTo>
                <a:cubicBezTo>
                  <a:pt x="102542" y="13537"/>
                  <a:pt x="102083" y="13809"/>
                  <a:pt x="101605" y="14012"/>
                </a:cubicBezTo>
                <a:cubicBezTo>
                  <a:pt x="99376" y="14958"/>
                  <a:pt x="96769" y="14397"/>
                  <a:pt x="94458" y="15118"/>
                </a:cubicBezTo>
                <a:cubicBezTo>
                  <a:pt x="94102" y="15229"/>
                  <a:pt x="93753" y="15370"/>
                  <a:pt x="93383" y="15421"/>
                </a:cubicBezTo>
                <a:cubicBezTo>
                  <a:pt x="93265" y="15437"/>
                  <a:pt x="93147" y="15443"/>
                  <a:pt x="93028" y="15443"/>
                </a:cubicBezTo>
                <a:cubicBezTo>
                  <a:pt x="92725" y="15443"/>
                  <a:pt x="92421" y="15401"/>
                  <a:pt x="92119" y="15366"/>
                </a:cubicBezTo>
                <a:cubicBezTo>
                  <a:pt x="91280" y="15269"/>
                  <a:pt x="90400" y="15191"/>
                  <a:pt x="89525" y="15191"/>
                </a:cubicBezTo>
                <a:cubicBezTo>
                  <a:pt x="88480" y="15191"/>
                  <a:pt x="87442" y="15302"/>
                  <a:pt x="86485" y="15625"/>
                </a:cubicBezTo>
                <a:lnTo>
                  <a:pt x="85456" y="15971"/>
                </a:lnTo>
                <a:cubicBezTo>
                  <a:pt x="85222" y="16050"/>
                  <a:pt x="84959" y="16125"/>
                  <a:pt x="84714" y="16125"/>
                </a:cubicBezTo>
                <a:cubicBezTo>
                  <a:pt x="84525" y="16125"/>
                  <a:pt x="84346" y="16080"/>
                  <a:pt x="84198" y="15958"/>
                </a:cubicBezTo>
                <a:cubicBezTo>
                  <a:pt x="84044" y="15831"/>
                  <a:pt x="83943" y="15628"/>
                  <a:pt x="83753" y="15563"/>
                </a:cubicBezTo>
                <a:cubicBezTo>
                  <a:pt x="83705" y="15546"/>
                  <a:pt x="83656" y="15540"/>
                  <a:pt x="83606" y="15540"/>
                </a:cubicBezTo>
                <a:cubicBezTo>
                  <a:pt x="83478" y="15540"/>
                  <a:pt x="83346" y="15581"/>
                  <a:pt x="83217" y="15592"/>
                </a:cubicBezTo>
                <a:cubicBezTo>
                  <a:pt x="83191" y="15594"/>
                  <a:pt x="83165" y="15595"/>
                  <a:pt x="83139" y="15595"/>
                </a:cubicBezTo>
                <a:cubicBezTo>
                  <a:pt x="82703" y="15595"/>
                  <a:pt x="82324" y="15277"/>
                  <a:pt x="81996" y="14979"/>
                </a:cubicBezTo>
                <a:cubicBezTo>
                  <a:pt x="80876" y="15774"/>
                  <a:pt x="79526" y="16350"/>
                  <a:pt x="78212" y="16751"/>
                </a:cubicBezTo>
                <a:lnTo>
                  <a:pt x="76468" y="15238"/>
                </a:lnTo>
                <a:cubicBezTo>
                  <a:pt x="76361" y="15145"/>
                  <a:pt x="76249" y="15050"/>
                  <a:pt x="76110" y="15015"/>
                </a:cubicBezTo>
                <a:cubicBezTo>
                  <a:pt x="76069" y="15005"/>
                  <a:pt x="76028" y="15000"/>
                  <a:pt x="75987" y="15000"/>
                </a:cubicBezTo>
                <a:cubicBezTo>
                  <a:pt x="75823" y="15000"/>
                  <a:pt x="75658" y="15073"/>
                  <a:pt x="75505" y="15143"/>
                </a:cubicBezTo>
                <a:cubicBezTo>
                  <a:pt x="74860" y="15435"/>
                  <a:pt x="74152" y="15741"/>
                  <a:pt x="73482" y="15741"/>
                </a:cubicBezTo>
                <a:cubicBezTo>
                  <a:pt x="73169" y="15741"/>
                  <a:pt x="72864" y="15674"/>
                  <a:pt x="72578" y="15508"/>
                </a:cubicBezTo>
                <a:cubicBezTo>
                  <a:pt x="71619" y="16004"/>
                  <a:pt x="70652" y="16484"/>
                  <a:pt x="69677" y="16950"/>
                </a:cubicBezTo>
                <a:cubicBezTo>
                  <a:pt x="69563" y="17005"/>
                  <a:pt x="69443" y="17061"/>
                  <a:pt x="69316" y="17061"/>
                </a:cubicBezTo>
                <a:cubicBezTo>
                  <a:pt x="69309" y="17061"/>
                  <a:pt x="69301" y="17060"/>
                  <a:pt x="69293" y="17060"/>
                </a:cubicBezTo>
                <a:cubicBezTo>
                  <a:pt x="69155" y="17052"/>
                  <a:pt x="69029" y="16973"/>
                  <a:pt x="68891" y="16950"/>
                </a:cubicBezTo>
                <a:cubicBezTo>
                  <a:pt x="68859" y="16945"/>
                  <a:pt x="68827" y="16942"/>
                  <a:pt x="68796" y="16942"/>
                </a:cubicBezTo>
                <a:cubicBezTo>
                  <a:pt x="68477" y="16942"/>
                  <a:pt x="68202" y="17215"/>
                  <a:pt x="67914" y="17381"/>
                </a:cubicBezTo>
                <a:cubicBezTo>
                  <a:pt x="67630" y="17544"/>
                  <a:pt x="67327" y="17605"/>
                  <a:pt x="67012" y="17605"/>
                </a:cubicBezTo>
                <a:cubicBezTo>
                  <a:pt x="66322" y="17605"/>
                  <a:pt x="65578" y="17312"/>
                  <a:pt x="64878" y="17161"/>
                </a:cubicBezTo>
                <a:cubicBezTo>
                  <a:pt x="64518" y="17083"/>
                  <a:pt x="64162" y="17044"/>
                  <a:pt x="63807" y="17044"/>
                </a:cubicBezTo>
                <a:cubicBezTo>
                  <a:pt x="63421" y="17044"/>
                  <a:pt x="63035" y="17091"/>
                  <a:pt x="62645" y="17186"/>
                </a:cubicBezTo>
                <a:cubicBezTo>
                  <a:pt x="62352" y="16907"/>
                  <a:pt x="61982" y="16720"/>
                  <a:pt x="61584" y="16648"/>
                </a:cubicBezTo>
                <a:cubicBezTo>
                  <a:pt x="61359" y="16608"/>
                  <a:pt x="61129" y="16606"/>
                  <a:pt x="60899" y="16606"/>
                </a:cubicBezTo>
                <a:cubicBezTo>
                  <a:pt x="60868" y="16606"/>
                  <a:pt x="60837" y="16606"/>
                  <a:pt x="60806" y="16606"/>
                </a:cubicBezTo>
                <a:cubicBezTo>
                  <a:pt x="60491" y="16606"/>
                  <a:pt x="60177" y="16602"/>
                  <a:pt x="59880" y="16501"/>
                </a:cubicBezTo>
                <a:cubicBezTo>
                  <a:pt x="59614" y="16411"/>
                  <a:pt x="59378" y="16250"/>
                  <a:pt x="59146" y="16091"/>
                </a:cubicBezTo>
                <a:cubicBezTo>
                  <a:pt x="58689" y="15774"/>
                  <a:pt x="58090" y="15517"/>
                  <a:pt x="57711" y="15109"/>
                </a:cubicBezTo>
                <a:lnTo>
                  <a:pt x="55540" y="12774"/>
                </a:lnTo>
                <a:cubicBezTo>
                  <a:pt x="55476" y="12705"/>
                  <a:pt x="55407" y="12633"/>
                  <a:pt x="55317" y="12603"/>
                </a:cubicBezTo>
                <a:cubicBezTo>
                  <a:pt x="55283" y="12592"/>
                  <a:pt x="55248" y="12587"/>
                  <a:pt x="55213" y="12587"/>
                </a:cubicBezTo>
                <a:cubicBezTo>
                  <a:pt x="55089" y="12587"/>
                  <a:pt x="54960" y="12641"/>
                  <a:pt x="54833" y="12641"/>
                </a:cubicBezTo>
                <a:cubicBezTo>
                  <a:pt x="54810" y="12641"/>
                  <a:pt x="54788" y="12640"/>
                  <a:pt x="54765" y="12635"/>
                </a:cubicBezTo>
                <a:cubicBezTo>
                  <a:pt x="54654" y="12615"/>
                  <a:pt x="54561" y="12540"/>
                  <a:pt x="54474" y="12468"/>
                </a:cubicBezTo>
                <a:lnTo>
                  <a:pt x="51306" y="9825"/>
                </a:lnTo>
                <a:cubicBezTo>
                  <a:pt x="51065" y="9623"/>
                  <a:pt x="50641" y="9417"/>
                  <a:pt x="50297" y="9417"/>
                </a:cubicBezTo>
                <a:cubicBezTo>
                  <a:pt x="50143" y="9417"/>
                  <a:pt x="50006" y="9458"/>
                  <a:pt x="49908" y="9559"/>
                </a:cubicBezTo>
                <a:lnTo>
                  <a:pt x="48115" y="7775"/>
                </a:lnTo>
                <a:cubicBezTo>
                  <a:pt x="47762" y="7421"/>
                  <a:pt x="47402" y="7065"/>
                  <a:pt x="46975" y="6805"/>
                </a:cubicBezTo>
                <a:cubicBezTo>
                  <a:pt x="46557" y="6551"/>
                  <a:pt x="46055" y="6370"/>
                  <a:pt x="45797" y="5952"/>
                </a:cubicBezTo>
                <a:cubicBezTo>
                  <a:pt x="45644" y="5702"/>
                  <a:pt x="45577" y="5366"/>
                  <a:pt x="45317" y="5229"/>
                </a:cubicBezTo>
                <a:cubicBezTo>
                  <a:pt x="45220" y="5178"/>
                  <a:pt x="45115" y="5164"/>
                  <a:pt x="45007" y="5164"/>
                </a:cubicBezTo>
                <a:cubicBezTo>
                  <a:pt x="44877" y="5164"/>
                  <a:pt x="44742" y="5184"/>
                  <a:pt x="44610" y="5184"/>
                </a:cubicBezTo>
                <a:cubicBezTo>
                  <a:pt x="44556" y="5184"/>
                  <a:pt x="44503" y="5180"/>
                  <a:pt x="44450" y="5171"/>
                </a:cubicBezTo>
                <a:cubicBezTo>
                  <a:pt x="44030" y="5095"/>
                  <a:pt x="43786" y="4669"/>
                  <a:pt x="43455" y="4401"/>
                </a:cubicBezTo>
                <a:cubicBezTo>
                  <a:pt x="43173" y="4172"/>
                  <a:pt x="42770" y="4010"/>
                  <a:pt x="42396" y="4010"/>
                </a:cubicBezTo>
                <a:cubicBezTo>
                  <a:pt x="42303" y="4010"/>
                  <a:pt x="42212" y="4019"/>
                  <a:pt x="42125" y="4041"/>
                </a:cubicBezTo>
                <a:cubicBezTo>
                  <a:pt x="41358" y="3378"/>
                  <a:pt x="40549" y="2763"/>
                  <a:pt x="39704" y="2204"/>
                </a:cubicBezTo>
                <a:cubicBezTo>
                  <a:pt x="39396" y="2001"/>
                  <a:pt x="39058" y="1796"/>
                  <a:pt x="38688" y="1796"/>
                </a:cubicBezTo>
                <a:cubicBezTo>
                  <a:pt x="38675" y="1796"/>
                  <a:pt x="38661" y="1796"/>
                  <a:pt x="38648" y="1796"/>
                </a:cubicBezTo>
                <a:cubicBezTo>
                  <a:pt x="38472" y="1803"/>
                  <a:pt x="38276" y="1853"/>
                  <a:pt x="38100" y="1853"/>
                </a:cubicBezTo>
                <a:cubicBezTo>
                  <a:pt x="37965" y="1853"/>
                  <a:pt x="37843" y="1824"/>
                  <a:pt x="37750" y="1724"/>
                </a:cubicBezTo>
                <a:cubicBezTo>
                  <a:pt x="37687" y="1655"/>
                  <a:pt x="37648" y="1560"/>
                  <a:pt x="37564" y="1518"/>
                </a:cubicBezTo>
                <a:cubicBezTo>
                  <a:pt x="37532" y="1502"/>
                  <a:pt x="37497" y="1496"/>
                  <a:pt x="37461" y="1496"/>
                </a:cubicBezTo>
                <a:cubicBezTo>
                  <a:pt x="37417" y="1496"/>
                  <a:pt x="37370" y="1505"/>
                  <a:pt x="37326" y="1514"/>
                </a:cubicBezTo>
                <a:lnTo>
                  <a:pt x="36005" y="1789"/>
                </a:lnTo>
                <a:cubicBezTo>
                  <a:pt x="35816" y="1539"/>
                  <a:pt x="35502" y="1388"/>
                  <a:pt x="35188" y="1388"/>
                </a:cubicBezTo>
                <a:cubicBezTo>
                  <a:pt x="35148" y="1388"/>
                  <a:pt x="35107" y="1391"/>
                  <a:pt x="35067" y="1396"/>
                </a:cubicBezTo>
                <a:cubicBezTo>
                  <a:pt x="34906" y="1417"/>
                  <a:pt x="34741" y="1476"/>
                  <a:pt x="34582" y="1476"/>
                </a:cubicBezTo>
                <a:cubicBezTo>
                  <a:pt x="34525" y="1476"/>
                  <a:pt x="34469" y="1469"/>
                  <a:pt x="34414" y="1449"/>
                </a:cubicBezTo>
                <a:cubicBezTo>
                  <a:pt x="34298" y="1408"/>
                  <a:pt x="34208" y="1318"/>
                  <a:pt x="34121" y="1231"/>
                </a:cubicBezTo>
                <a:cubicBezTo>
                  <a:pt x="33672" y="781"/>
                  <a:pt x="33156" y="450"/>
                  <a:pt x="32707" y="0"/>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142" name="Google Shape;142;p21"/>
          <p:cNvSpPr txBox="1">
            <a:spLocks noGrp="1"/>
          </p:cNvSpPr>
          <p:nvPr>
            <p:ph type="title"/>
          </p:nvPr>
        </p:nvSpPr>
        <p:spPr>
          <a:xfrm>
            <a:off x="1129834" y="830570"/>
            <a:ext cx="6620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Tree>
    <p:extLst>
      <p:ext uri="{BB962C8B-B14F-4D97-AF65-F5344CB8AC3E}">
        <p14:creationId xmlns:p14="http://schemas.microsoft.com/office/powerpoint/2010/main" val="301046810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Title + Design 2">
  <p:cSld name="Title + Design 2">
    <p:spTree>
      <p:nvGrpSpPr>
        <p:cNvPr id="1" name="Shape 144"/>
        <p:cNvGrpSpPr/>
        <p:nvPr/>
      </p:nvGrpSpPr>
      <p:grpSpPr>
        <a:xfrm>
          <a:off x="0" y="0"/>
          <a:ext cx="0" cy="0"/>
          <a:chOff x="0" y="0"/>
          <a:chExt cx="0" cy="0"/>
        </a:xfrm>
      </p:grpSpPr>
      <p:sp>
        <p:nvSpPr>
          <p:cNvPr id="145" name="Google Shape;145;p22"/>
          <p:cNvSpPr txBox="1">
            <a:spLocks noGrp="1"/>
          </p:cNvSpPr>
          <p:nvPr>
            <p:ph type="title"/>
          </p:nvPr>
        </p:nvSpPr>
        <p:spPr>
          <a:xfrm>
            <a:off x="1129835" y="830570"/>
            <a:ext cx="52124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Tree>
    <p:extLst>
      <p:ext uri="{BB962C8B-B14F-4D97-AF65-F5344CB8AC3E}">
        <p14:creationId xmlns:p14="http://schemas.microsoft.com/office/powerpoint/2010/main" val="1634373126"/>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Title + Design 3">
  <p:cSld name="Title + Design 3">
    <p:spTree>
      <p:nvGrpSpPr>
        <p:cNvPr id="1" name="Shape 146"/>
        <p:cNvGrpSpPr/>
        <p:nvPr/>
      </p:nvGrpSpPr>
      <p:grpSpPr>
        <a:xfrm>
          <a:off x="0" y="0"/>
          <a:ext cx="0" cy="0"/>
          <a:chOff x="0" y="0"/>
          <a:chExt cx="0" cy="0"/>
        </a:xfrm>
      </p:grpSpPr>
      <p:sp>
        <p:nvSpPr>
          <p:cNvPr id="3" name="Google Shape;148;p23">
            <a:extLst>
              <a:ext uri="{FF2B5EF4-FFF2-40B4-BE49-F238E27FC236}">
                <a16:creationId xmlns:a16="http://schemas.microsoft.com/office/drawing/2014/main" id="{3D10C776-A411-4B2A-9DCC-C26EA8191C70}"/>
              </a:ext>
            </a:extLst>
          </p:cNvPr>
          <p:cNvSpPr/>
          <p:nvPr/>
        </p:nvSpPr>
        <p:spPr>
          <a:xfrm rot="10800000" flipH="1">
            <a:off x="7707821" y="-798828"/>
            <a:ext cx="4936263" cy="6343269"/>
          </a:xfrm>
          <a:custGeom>
            <a:avLst/>
            <a:gdLst/>
            <a:ahLst/>
            <a:cxnLst/>
            <a:rect l="l" t="t" r="r" b="b"/>
            <a:pathLst>
              <a:path w="103476" h="132942" extrusionOk="0">
                <a:moveTo>
                  <a:pt x="89667" y="39872"/>
                </a:moveTo>
                <a:cubicBezTo>
                  <a:pt x="89707" y="39913"/>
                  <a:pt x="89743" y="39956"/>
                  <a:pt x="89775" y="40003"/>
                </a:cubicBezTo>
                <a:cubicBezTo>
                  <a:pt x="89938" y="40250"/>
                  <a:pt x="89952" y="40568"/>
                  <a:pt x="90084" y="40832"/>
                </a:cubicBezTo>
                <a:cubicBezTo>
                  <a:pt x="90191" y="41042"/>
                  <a:pt x="90368" y="41206"/>
                  <a:pt x="90511" y="41393"/>
                </a:cubicBezTo>
                <a:cubicBezTo>
                  <a:pt x="90538" y="41428"/>
                  <a:pt x="90567" y="41465"/>
                  <a:pt x="90597" y="41502"/>
                </a:cubicBezTo>
                <a:cubicBezTo>
                  <a:pt x="90226" y="41823"/>
                  <a:pt x="89775" y="42160"/>
                  <a:pt x="89239" y="42489"/>
                </a:cubicBezTo>
                <a:cubicBezTo>
                  <a:pt x="88777" y="41798"/>
                  <a:pt x="88332" y="41169"/>
                  <a:pt x="87927" y="40617"/>
                </a:cubicBezTo>
                <a:cubicBezTo>
                  <a:pt x="88641" y="40305"/>
                  <a:pt x="89208" y="40061"/>
                  <a:pt x="89667" y="39872"/>
                </a:cubicBezTo>
                <a:close/>
                <a:moveTo>
                  <a:pt x="86697" y="41162"/>
                </a:moveTo>
                <a:cubicBezTo>
                  <a:pt x="87002" y="41780"/>
                  <a:pt x="87351" y="42499"/>
                  <a:pt x="87730" y="43278"/>
                </a:cubicBezTo>
                <a:cubicBezTo>
                  <a:pt x="87485" y="43388"/>
                  <a:pt x="87229" y="43495"/>
                  <a:pt x="86960" y="43597"/>
                </a:cubicBezTo>
                <a:cubicBezTo>
                  <a:pt x="86550" y="42845"/>
                  <a:pt x="86143" y="42167"/>
                  <a:pt x="85744" y="41558"/>
                </a:cubicBezTo>
                <a:cubicBezTo>
                  <a:pt x="86024" y="41451"/>
                  <a:pt x="86309" y="41335"/>
                  <a:pt x="86599" y="41205"/>
                </a:cubicBezTo>
                <a:lnTo>
                  <a:pt x="86697" y="41162"/>
                </a:lnTo>
                <a:close/>
                <a:moveTo>
                  <a:pt x="83233" y="42284"/>
                </a:moveTo>
                <a:cubicBezTo>
                  <a:pt x="83639" y="42983"/>
                  <a:pt x="84041" y="43663"/>
                  <a:pt x="84440" y="44327"/>
                </a:cubicBezTo>
                <a:cubicBezTo>
                  <a:pt x="83830" y="44457"/>
                  <a:pt x="83178" y="44563"/>
                  <a:pt x="82482" y="44639"/>
                </a:cubicBezTo>
                <a:lnTo>
                  <a:pt x="82482" y="44641"/>
                </a:lnTo>
                <a:cubicBezTo>
                  <a:pt x="81586" y="43737"/>
                  <a:pt x="80552" y="42983"/>
                  <a:pt x="79419" y="42405"/>
                </a:cubicBezTo>
                <a:lnTo>
                  <a:pt x="79419" y="42405"/>
                </a:lnTo>
                <a:cubicBezTo>
                  <a:pt x="79856" y="42469"/>
                  <a:pt x="80357" y="42511"/>
                  <a:pt x="80918" y="42511"/>
                </a:cubicBezTo>
                <a:cubicBezTo>
                  <a:pt x="81604" y="42511"/>
                  <a:pt x="82379" y="42448"/>
                  <a:pt x="83233" y="42284"/>
                </a:cubicBezTo>
                <a:close/>
                <a:moveTo>
                  <a:pt x="85275" y="48902"/>
                </a:moveTo>
                <a:lnTo>
                  <a:pt x="85275" y="48902"/>
                </a:lnTo>
                <a:cubicBezTo>
                  <a:pt x="86188" y="49405"/>
                  <a:pt x="87168" y="49878"/>
                  <a:pt x="88183" y="50267"/>
                </a:cubicBezTo>
                <a:cubicBezTo>
                  <a:pt x="88579" y="50867"/>
                  <a:pt x="88947" y="51417"/>
                  <a:pt x="89281" y="51911"/>
                </a:cubicBezTo>
                <a:cubicBezTo>
                  <a:pt x="89229" y="52020"/>
                  <a:pt x="89200" y="52135"/>
                  <a:pt x="89218" y="52256"/>
                </a:cubicBezTo>
                <a:cubicBezTo>
                  <a:pt x="89238" y="52385"/>
                  <a:pt x="89312" y="52505"/>
                  <a:pt x="89306" y="52635"/>
                </a:cubicBezTo>
                <a:cubicBezTo>
                  <a:pt x="89300" y="52768"/>
                  <a:pt x="89215" y="52881"/>
                  <a:pt x="89153" y="53000"/>
                </a:cubicBezTo>
                <a:cubicBezTo>
                  <a:pt x="89081" y="53137"/>
                  <a:pt x="89044" y="53282"/>
                  <a:pt x="89023" y="53432"/>
                </a:cubicBezTo>
                <a:cubicBezTo>
                  <a:pt x="88104" y="53021"/>
                  <a:pt x="87182" y="52617"/>
                  <a:pt x="86252" y="52232"/>
                </a:cubicBezTo>
                <a:cubicBezTo>
                  <a:pt x="86015" y="50985"/>
                  <a:pt x="85679" y="49881"/>
                  <a:pt x="85275" y="48902"/>
                </a:cubicBezTo>
                <a:close/>
                <a:moveTo>
                  <a:pt x="90852" y="72461"/>
                </a:moveTo>
                <a:cubicBezTo>
                  <a:pt x="90994" y="72776"/>
                  <a:pt x="91116" y="73099"/>
                  <a:pt x="91216" y="73430"/>
                </a:cubicBezTo>
                <a:cubicBezTo>
                  <a:pt x="90966" y="73718"/>
                  <a:pt x="90716" y="74006"/>
                  <a:pt x="90466" y="74295"/>
                </a:cubicBezTo>
                <a:cubicBezTo>
                  <a:pt x="90420" y="74348"/>
                  <a:pt x="90373" y="74403"/>
                  <a:pt x="90355" y="74472"/>
                </a:cubicBezTo>
                <a:cubicBezTo>
                  <a:pt x="90330" y="74573"/>
                  <a:pt x="90376" y="74677"/>
                  <a:pt x="90418" y="74773"/>
                </a:cubicBezTo>
                <a:cubicBezTo>
                  <a:pt x="90631" y="75241"/>
                  <a:pt x="90860" y="75778"/>
                  <a:pt x="90600" y="76223"/>
                </a:cubicBezTo>
                <a:cubicBezTo>
                  <a:pt x="90657" y="76334"/>
                  <a:pt x="90711" y="76448"/>
                  <a:pt x="90767" y="76559"/>
                </a:cubicBezTo>
                <a:cubicBezTo>
                  <a:pt x="89980" y="76692"/>
                  <a:pt x="89192" y="76837"/>
                  <a:pt x="88420" y="76837"/>
                </a:cubicBezTo>
                <a:cubicBezTo>
                  <a:pt x="87931" y="76837"/>
                  <a:pt x="87448" y="76779"/>
                  <a:pt x="86975" y="76622"/>
                </a:cubicBezTo>
                <a:cubicBezTo>
                  <a:pt x="86605" y="76499"/>
                  <a:pt x="86257" y="76319"/>
                  <a:pt x="85920" y="76114"/>
                </a:cubicBezTo>
                <a:cubicBezTo>
                  <a:pt x="87337" y="75120"/>
                  <a:pt x="89056" y="73867"/>
                  <a:pt x="90852" y="72461"/>
                </a:cubicBezTo>
                <a:close/>
                <a:moveTo>
                  <a:pt x="59050" y="90389"/>
                </a:moveTo>
                <a:lnTo>
                  <a:pt x="59178" y="90444"/>
                </a:lnTo>
                <a:cubicBezTo>
                  <a:pt x="59216" y="90517"/>
                  <a:pt x="59254" y="90590"/>
                  <a:pt x="59293" y="90663"/>
                </a:cubicBezTo>
                <a:cubicBezTo>
                  <a:pt x="59293" y="90663"/>
                  <a:pt x="59199" y="90559"/>
                  <a:pt x="59050" y="90389"/>
                </a:cubicBezTo>
                <a:close/>
                <a:moveTo>
                  <a:pt x="83392" y="84364"/>
                </a:moveTo>
                <a:lnTo>
                  <a:pt x="83392" y="84364"/>
                </a:lnTo>
                <a:cubicBezTo>
                  <a:pt x="83550" y="84486"/>
                  <a:pt x="83715" y="84601"/>
                  <a:pt x="83886" y="84705"/>
                </a:cubicBezTo>
                <a:cubicBezTo>
                  <a:pt x="84893" y="85317"/>
                  <a:pt x="86075" y="85570"/>
                  <a:pt x="87130" y="86098"/>
                </a:cubicBezTo>
                <a:cubicBezTo>
                  <a:pt x="87411" y="86240"/>
                  <a:pt x="87684" y="86399"/>
                  <a:pt x="87946" y="86574"/>
                </a:cubicBezTo>
                <a:cubicBezTo>
                  <a:pt x="87891" y="86639"/>
                  <a:pt x="87836" y="86705"/>
                  <a:pt x="87781" y="86772"/>
                </a:cubicBezTo>
                <a:cubicBezTo>
                  <a:pt x="87636" y="86945"/>
                  <a:pt x="87487" y="87308"/>
                  <a:pt x="87649" y="87464"/>
                </a:cubicBezTo>
                <a:lnTo>
                  <a:pt x="87160" y="87956"/>
                </a:lnTo>
                <a:cubicBezTo>
                  <a:pt x="87158" y="87910"/>
                  <a:pt x="87158" y="87884"/>
                  <a:pt x="87158" y="87884"/>
                </a:cubicBezTo>
                <a:cubicBezTo>
                  <a:pt x="85629" y="88569"/>
                  <a:pt x="83336" y="89970"/>
                  <a:pt x="81743" y="90982"/>
                </a:cubicBezTo>
                <a:cubicBezTo>
                  <a:pt x="82705" y="88305"/>
                  <a:pt x="83209" y="85903"/>
                  <a:pt x="83352" y="85022"/>
                </a:cubicBezTo>
                <a:lnTo>
                  <a:pt x="83351" y="85022"/>
                </a:lnTo>
                <a:cubicBezTo>
                  <a:pt x="83384" y="84804"/>
                  <a:pt x="83399" y="84584"/>
                  <a:pt x="83392" y="84364"/>
                </a:cubicBezTo>
                <a:close/>
                <a:moveTo>
                  <a:pt x="81891" y="82754"/>
                </a:moveTo>
                <a:cubicBezTo>
                  <a:pt x="82183" y="83170"/>
                  <a:pt x="82502" y="83559"/>
                  <a:pt x="82862" y="83906"/>
                </a:cubicBezTo>
                <a:cubicBezTo>
                  <a:pt x="82853" y="84136"/>
                  <a:pt x="82825" y="84367"/>
                  <a:pt x="82777" y="84593"/>
                </a:cubicBezTo>
                <a:cubicBezTo>
                  <a:pt x="82757" y="84684"/>
                  <a:pt x="82734" y="84775"/>
                  <a:pt x="82707" y="84864"/>
                </a:cubicBezTo>
                <a:cubicBezTo>
                  <a:pt x="82500" y="85543"/>
                  <a:pt x="80247" y="90366"/>
                  <a:pt x="78546" y="94257"/>
                </a:cubicBezTo>
                <a:cubicBezTo>
                  <a:pt x="78445" y="93824"/>
                  <a:pt x="78401" y="93534"/>
                  <a:pt x="78401" y="93534"/>
                </a:cubicBezTo>
                <a:cubicBezTo>
                  <a:pt x="78096" y="93685"/>
                  <a:pt x="77791" y="93851"/>
                  <a:pt x="77493" y="94025"/>
                </a:cubicBezTo>
                <a:cubicBezTo>
                  <a:pt x="80868" y="88662"/>
                  <a:pt x="81772" y="84989"/>
                  <a:pt x="81891" y="82754"/>
                </a:cubicBezTo>
                <a:close/>
                <a:moveTo>
                  <a:pt x="65011" y="87596"/>
                </a:moveTo>
                <a:lnTo>
                  <a:pt x="65011" y="87596"/>
                </a:lnTo>
                <a:cubicBezTo>
                  <a:pt x="67591" y="89253"/>
                  <a:pt x="71051" y="91327"/>
                  <a:pt x="75155" y="93426"/>
                </a:cubicBezTo>
                <a:cubicBezTo>
                  <a:pt x="75305" y="94044"/>
                  <a:pt x="75448" y="94662"/>
                  <a:pt x="75588" y="95282"/>
                </a:cubicBezTo>
                <a:cubicBezTo>
                  <a:pt x="75383" y="95431"/>
                  <a:pt x="75191" y="95576"/>
                  <a:pt x="75008" y="95717"/>
                </a:cubicBezTo>
                <a:cubicBezTo>
                  <a:pt x="72329" y="93725"/>
                  <a:pt x="69146" y="92377"/>
                  <a:pt x="66232" y="91472"/>
                </a:cubicBezTo>
                <a:cubicBezTo>
                  <a:pt x="65958" y="90169"/>
                  <a:pt x="65567" y="88823"/>
                  <a:pt x="65011" y="87596"/>
                </a:cubicBezTo>
                <a:close/>
                <a:moveTo>
                  <a:pt x="79650" y="95574"/>
                </a:moveTo>
                <a:cubicBezTo>
                  <a:pt x="79695" y="96464"/>
                  <a:pt x="79765" y="97171"/>
                  <a:pt x="79765" y="97171"/>
                </a:cubicBezTo>
                <a:cubicBezTo>
                  <a:pt x="79558" y="96899"/>
                  <a:pt x="79379" y="96589"/>
                  <a:pt x="79225" y="96266"/>
                </a:cubicBezTo>
                <a:cubicBezTo>
                  <a:pt x="79371" y="96038"/>
                  <a:pt x="79513" y="95809"/>
                  <a:pt x="79650" y="95574"/>
                </a:cubicBezTo>
                <a:close/>
                <a:moveTo>
                  <a:pt x="66576" y="93470"/>
                </a:moveTo>
                <a:lnTo>
                  <a:pt x="66576" y="93470"/>
                </a:lnTo>
                <a:cubicBezTo>
                  <a:pt x="69259" y="94502"/>
                  <a:pt x="72103" y="95513"/>
                  <a:pt x="74451" y="96156"/>
                </a:cubicBezTo>
                <a:cubicBezTo>
                  <a:pt x="73818" y="96670"/>
                  <a:pt x="73424" y="97031"/>
                  <a:pt x="73424" y="97031"/>
                </a:cubicBezTo>
                <a:cubicBezTo>
                  <a:pt x="73341" y="97217"/>
                  <a:pt x="73280" y="97446"/>
                  <a:pt x="73234" y="97703"/>
                </a:cubicBezTo>
                <a:cubicBezTo>
                  <a:pt x="71339" y="96899"/>
                  <a:pt x="69073" y="96357"/>
                  <a:pt x="66821" y="95991"/>
                </a:cubicBezTo>
                <a:cubicBezTo>
                  <a:pt x="66778" y="95279"/>
                  <a:pt x="66704" y="94413"/>
                  <a:pt x="66576" y="93470"/>
                </a:cubicBezTo>
                <a:close/>
                <a:moveTo>
                  <a:pt x="66609" y="98290"/>
                </a:moveTo>
                <a:cubicBezTo>
                  <a:pt x="68727" y="98807"/>
                  <a:pt x="70967" y="99288"/>
                  <a:pt x="73131" y="99634"/>
                </a:cubicBezTo>
                <a:cubicBezTo>
                  <a:pt x="73148" y="100309"/>
                  <a:pt x="73204" y="101001"/>
                  <a:pt x="73269" y="101609"/>
                </a:cubicBezTo>
                <a:cubicBezTo>
                  <a:pt x="72334" y="101220"/>
                  <a:pt x="71393" y="100872"/>
                  <a:pt x="70463" y="100562"/>
                </a:cubicBezTo>
                <a:cubicBezTo>
                  <a:pt x="70155" y="100356"/>
                  <a:pt x="69975" y="100263"/>
                  <a:pt x="69975" y="100263"/>
                </a:cubicBezTo>
                <a:cubicBezTo>
                  <a:pt x="69941" y="100299"/>
                  <a:pt x="69908" y="100335"/>
                  <a:pt x="69875" y="100372"/>
                </a:cubicBezTo>
                <a:cubicBezTo>
                  <a:pt x="68947" y="100076"/>
                  <a:pt x="68032" y="99816"/>
                  <a:pt x="67145" y="99588"/>
                </a:cubicBezTo>
                <a:cubicBezTo>
                  <a:pt x="67136" y="99511"/>
                  <a:pt x="67127" y="99436"/>
                  <a:pt x="67118" y="99363"/>
                </a:cubicBezTo>
                <a:cubicBezTo>
                  <a:pt x="67022" y="99419"/>
                  <a:pt x="66922" y="99467"/>
                  <a:pt x="66819" y="99505"/>
                </a:cubicBezTo>
                <a:cubicBezTo>
                  <a:pt x="66509" y="99428"/>
                  <a:pt x="66204" y="99354"/>
                  <a:pt x="65903" y="99285"/>
                </a:cubicBezTo>
                <a:lnTo>
                  <a:pt x="66609" y="98290"/>
                </a:lnTo>
                <a:close/>
                <a:moveTo>
                  <a:pt x="67288" y="101948"/>
                </a:moveTo>
                <a:lnTo>
                  <a:pt x="67288" y="101948"/>
                </a:lnTo>
                <a:cubicBezTo>
                  <a:pt x="67592" y="102056"/>
                  <a:pt x="67899" y="102159"/>
                  <a:pt x="68210" y="102257"/>
                </a:cubicBezTo>
                <a:cubicBezTo>
                  <a:pt x="67925" y="102597"/>
                  <a:pt x="67650" y="102939"/>
                  <a:pt x="67383" y="103279"/>
                </a:cubicBezTo>
                <a:cubicBezTo>
                  <a:pt x="67358" y="103276"/>
                  <a:pt x="67332" y="103272"/>
                  <a:pt x="67308" y="103270"/>
                </a:cubicBezTo>
                <a:cubicBezTo>
                  <a:pt x="67306" y="102841"/>
                  <a:pt x="67300" y="102393"/>
                  <a:pt x="67288" y="101948"/>
                </a:cubicBezTo>
                <a:close/>
                <a:moveTo>
                  <a:pt x="73499" y="103442"/>
                </a:moveTo>
                <a:lnTo>
                  <a:pt x="73511" y="103443"/>
                </a:lnTo>
                <a:lnTo>
                  <a:pt x="73514" y="103459"/>
                </a:lnTo>
                <a:cubicBezTo>
                  <a:pt x="73509" y="103453"/>
                  <a:pt x="73505" y="103447"/>
                  <a:pt x="73499" y="103442"/>
                </a:cubicBezTo>
                <a:close/>
                <a:moveTo>
                  <a:pt x="53419" y="108704"/>
                </a:moveTo>
                <a:cubicBezTo>
                  <a:pt x="53522" y="108831"/>
                  <a:pt x="53613" y="108950"/>
                  <a:pt x="53690" y="109059"/>
                </a:cubicBezTo>
                <a:cubicBezTo>
                  <a:pt x="53690" y="109059"/>
                  <a:pt x="53558" y="108961"/>
                  <a:pt x="53332" y="108798"/>
                </a:cubicBezTo>
                <a:lnTo>
                  <a:pt x="53419" y="108704"/>
                </a:lnTo>
                <a:close/>
                <a:moveTo>
                  <a:pt x="32879" y="110932"/>
                </a:moveTo>
                <a:cubicBezTo>
                  <a:pt x="33094" y="110936"/>
                  <a:pt x="33276" y="110937"/>
                  <a:pt x="33409" y="110937"/>
                </a:cubicBezTo>
                <a:cubicBezTo>
                  <a:pt x="33561" y="110937"/>
                  <a:pt x="33649" y="110936"/>
                  <a:pt x="33649" y="110936"/>
                </a:cubicBezTo>
                <a:lnTo>
                  <a:pt x="33649" y="110936"/>
                </a:lnTo>
                <a:cubicBezTo>
                  <a:pt x="33388" y="111101"/>
                  <a:pt x="33096" y="111237"/>
                  <a:pt x="32794" y="111351"/>
                </a:cubicBezTo>
                <a:lnTo>
                  <a:pt x="32794" y="111351"/>
                </a:lnTo>
                <a:cubicBezTo>
                  <a:pt x="32824" y="111212"/>
                  <a:pt x="32852" y="111071"/>
                  <a:pt x="32879" y="110932"/>
                </a:cubicBezTo>
                <a:close/>
                <a:moveTo>
                  <a:pt x="25235" y="111484"/>
                </a:moveTo>
                <a:lnTo>
                  <a:pt x="25238" y="111492"/>
                </a:lnTo>
                <a:cubicBezTo>
                  <a:pt x="25237" y="111492"/>
                  <a:pt x="25237" y="111491"/>
                  <a:pt x="25236" y="111491"/>
                </a:cubicBezTo>
                <a:cubicBezTo>
                  <a:pt x="25236" y="111488"/>
                  <a:pt x="25235" y="111486"/>
                  <a:pt x="25235" y="111484"/>
                </a:cubicBezTo>
                <a:close/>
                <a:moveTo>
                  <a:pt x="28666" y="109715"/>
                </a:moveTo>
                <a:lnTo>
                  <a:pt x="28666" y="109715"/>
                </a:lnTo>
                <a:cubicBezTo>
                  <a:pt x="28884" y="110125"/>
                  <a:pt x="29021" y="110375"/>
                  <a:pt x="29021" y="110375"/>
                </a:cubicBezTo>
                <a:cubicBezTo>
                  <a:pt x="29234" y="110582"/>
                  <a:pt x="29842" y="110714"/>
                  <a:pt x="30550" y="110796"/>
                </a:cubicBezTo>
                <a:cubicBezTo>
                  <a:pt x="30573" y="111161"/>
                  <a:pt x="30597" y="111514"/>
                  <a:pt x="30625" y="111856"/>
                </a:cubicBezTo>
                <a:cubicBezTo>
                  <a:pt x="30344" y="111891"/>
                  <a:pt x="30168" y="111901"/>
                  <a:pt x="30168" y="111901"/>
                </a:cubicBezTo>
                <a:cubicBezTo>
                  <a:pt x="30334" y="112330"/>
                  <a:pt x="30530" y="112758"/>
                  <a:pt x="30738" y="113173"/>
                </a:cubicBezTo>
                <a:cubicBezTo>
                  <a:pt x="30879" y="114679"/>
                  <a:pt x="31033" y="115861"/>
                  <a:pt x="31125" y="116516"/>
                </a:cubicBezTo>
                <a:cubicBezTo>
                  <a:pt x="30997" y="116396"/>
                  <a:pt x="30869" y="116278"/>
                  <a:pt x="30741" y="116159"/>
                </a:cubicBezTo>
                <a:cubicBezTo>
                  <a:pt x="29982" y="115470"/>
                  <a:pt x="29212" y="114793"/>
                  <a:pt x="28433" y="114129"/>
                </a:cubicBezTo>
                <a:cubicBezTo>
                  <a:pt x="28720" y="112739"/>
                  <a:pt x="28773" y="111241"/>
                  <a:pt x="28666" y="109715"/>
                </a:cubicBezTo>
                <a:close/>
                <a:moveTo>
                  <a:pt x="31845" y="115120"/>
                </a:moveTo>
                <a:cubicBezTo>
                  <a:pt x="32477" y="116119"/>
                  <a:pt x="32998" y="116797"/>
                  <a:pt x="32998" y="116797"/>
                </a:cubicBezTo>
                <a:cubicBezTo>
                  <a:pt x="33179" y="116899"/>
                  <a:pt x="33410" y="116981"/>
                  <a:pt x="33673" y="117049"/>
                </a:cubicBezTo>
                <a:cubicBezTo>
                  <a:pt x="33634" y="117855"/>
                  <a:pt x="33629" y="118496"/>
                  <a:pt x="33635" y="118926"/>
                </a:cubicBezTo>
                <a:cubicBezTo>
                  <a:pt x="32885" y="118171"/>
                  <a:pt x="32114" y="117436"/>
                  <a:pt x="31337" y="116712"/>
                </a:cubicBezTo>
                <a:cubicBezTo>
                  <a:pt x="31355" y="116657"/>
                  <a:pt x="31374" y="116602"/>
                  <a:pt x="31392" y="116547"/>
                </a:cubicBezTo>
                <a:lnTo>
                  <a:pt x="31392" y="116547"/>
                </a:lnTo>
                <a:lnTo>
                  <a:pt x="31389" y="116604"/>
                </a:lnTo>
                <a:cubicBezTo>
                  <a:pt x="31391" y="116582"/>
                  <a:pt x="31393" y="116560"/>
                  <a:pt x="31395" y="116538"/>
                </a:cubicBezTo>
                <a:cubicBezTo>
                  <a:pt x="31555" y="116063"/>
                  <a:pt x="31705" y="115590"/>
                  <a:pt x="31845" y="115120"/>
                </a:cubicBezTo>
                <a:close/>
                <a:moveTo>
                  <a:pt x="35149" y="117267"/>
                </a:moveTo>
                <a:cubicBezTo>
                  <a:pt x="35677" y="117308"/>
                  <a:pt x="36227" y="117322"/>
                  <a:pt x="36739" y="117322"/>
                </a:cubicBezTo>
                <a:cubicBezTo>
                  <a:pt x="37031" y="117322"/>
                  <a:pt x="37311" y="117318"/>
                  <a:pt x="37568" y="117311"/>
                </a:cubicBezTo>
                <a:lnTo>
                  <a:pt x="37568" y="117311"/>
                </a:lnTo>
                <a:cubicBezTo>
                  <a:pt x="37344" y="117843"/>
                  <a:pt x="37148" y="118347"/>
                  <a:pt x="36979" y="118812"/>
                </a:cubicBezTo>
                <a:cubicBezTo>
                  <a:pt x="36086" y="119657"/>
                  <a:pt x="35708" y="120258"/>
                  <a:pt x="35708" y="120258"/>
                </a:cubicBezTo>
                <a:cubicBezTo>
                  <a:pt x="35906" y="120479"/>
                  <a:pt x="36104" y="120695"/>
                  <a:pt x="36303" y="120908"/>
                </a:cubicBezTo>
                <a:cubicBezTo>
                  <a:pt x="36223" y="121192"/>
                  <a:pt x="36161" y="121433"/>
                  <a:pt x="36116" y="121624"/>
                </a:cubicBezTo>
                <a:cubicBezTo>
                  <a:pt x="36142" y="121656"/>
                  <a:pt x="36170" y="121686"/>
                  <a:pt x="36195" y="121718"/>
                </a:cubicBezTo>
                <a:cubicBezTo>
                  <a:pt x="36236" y="121770"/>
                  <a:pt x="36276" y="121821"/>
                  <a:pt x="36316" y="121872"/>
                </a:cubicBezTo>
                <a:cubicBezTo>
                  <a:pt x="36476" y="121730"/>
                  <a:pt x="36634" y="121580"/>
                  <a:pt x="36793" y="121428"/>
                </a:cubicBezTo>
                <a:cubicBezTo>
                  <a:pt x="38049" y="122734"/>
                  <a:pt x="39389" y="123958"/>
                  <a:pt x="40805" y="125091"/>
                </a:cubicBezTo>
                <a:cubicBezTo>
                  <a:pt x="40633" y="125275"/>
                  <a:pt x="40447" y="125433"/>
                  <a:pt x="40228" y="125525"/>
                </a:cubicBezTo>
                <a:lnTo>
                  <a:pt x="39240" y="125943"/>
                </a:lnTo>
                <a:cubicBezTo>
                  <a:pt x="39014" y="125570"/>
                  <a:pt x="38778" y="125204"/>
                  <a:pt x="38525" y="124850"/>
                </a:cubicBezTo>
                <a:cubicBezTo>
                  <a:pt x="37856" y="123806"/>
                  <a:pt x="37078" y="122846"/>
                  <a:pt x="36316" y="121872"/>
                </a:cubicBezTo>
                <a:cubicBezTo>
                  <a:pt x="36210" y="121968"/>
                  <a:pt x="36104" y="122060"/>
                  <a:pt x="35998" y="122151"/>
                </a:cubicBezTo>
                <a:cubicBezTo>
                  <a:pt x="35998" y="122151"/>
                  <a:pt x="36033" y="121962"/>
                  <a:pt x="36116" y="121624"/>
                </a:cubicBezTo>
                <a:cubicBezTo>
                  <a:pt x="35412" y="120786"/>
                  <a:pt x="34671" y="119984"/>
                  <a:pt x="33908" y="119204"/>
                </a:cubicBezTo>
                <a:cubicBezTo>
                  <a:pt x="34347" y="118590"/>
                  <a:pt x="34760" y="117942"/>
                  <a:pt x="35149" y="117267"/>
                </a:cubicBezTo>
                <a:close/>
                <a:moveTo>
                  <a:pt x="79817" y="1"/>
                </a:moveTo>
                <a:cubicBezTo>
                  <a:pt x="78389" y="1"/>
                  <a:pt x="76959" y="646"/>
                  <a:pt x="75533" y="646"/>
                </a:cubicBezTo>
                <a:cubicBezTo>
                  <a:pt x="75169" y="646"/>
                  <a:pt x="74805" y="604"/>
                  <a:pt x="74442" y="498"/>
                </a:cubicBezTo>
                <a:lnTo>
                  <a:pt x="74442" y="498"/>
                </a:lnTo>
                <a:cubicBezTo>
                  <a:pt x="77853" y="2656"/>
                  <a:pt x="77943" y="8106"/>
                  <a:pt x="81317" y="10323"/>
                </a:cubicBezTo>
                <a:cubicBezTo>
                  <a:pt x="82197" y="10901"/>
                  <a:pt x="83225" y="11199"/>
                  <a:pt x="84172" y="11658"/>
                </a:cubicBezTo>
                <a:cubicBezTo>
                  <a:pt x="82918" y="11868"/>
                  <a:pt x="81550" y="12321"/>
                  <a:pt x="80412" y="12321"/>
                </a:cubicBezTo>
                <a:cubicBezTo>
                  <a:pt x="79758" y="12321"/>
                  <a:pt x="79181" y="12172"/>
                  <a:pt x="78745" y="11740"/>
                </a:cubicBezTo>
                <a:cubicBezTo>
                  <a:pt x="78707" y="11703"/>
                  <a:pt x="78659" y="11686"/>
                  <a:pt x="78612" y="11686"/>
                </a:cubicBezTo>
                <a:cubicBezTo>
                  <a:pt x="78549" y="11686"/>
                  <a:pt x="78486" y="11717"/>
                  <a:pt x="78450" y="11776"/>
                </a:cubicBezTo>
                <a:cubicBezTo>
                  <a:pt x="78029" y="12460"/>
                  <a:pt x="76662" y="14585"/>
                  <a:pt x="75291" y="15648"/>
                </a:cubicBezTo>
                <a:cubicBezTo>
                  <a:pt x="73643" y="16924"/>
                  <a:pt x="74046" y="19546"/>
                  <a:pt x="77482" y="20994"/>
                </a:cubicBezTo>
                <a:cubicBezTo>
                  <a:pt x="80919" y="22442"/>
                  <a:pt x="83533" y="23187"/>
                  <a:pt x="83211" y="24157"/>
                </a:cubicBezTo>
                <a:cubicBezTo>
                  <a:pt x="83149" y="24341"/>
                  <a:pt x="82869" y="24436"/>
                  <a:pt x="82431" y="24436"/>
                </a:cubicBezTo>
                <a:cubicBezTo>
                  <a:pt x="80629" y="24436"/>
                  <a:pt x="76158" y="22818"/>
                  <a:pt x="73319" y="19151"/>
                </a:cubicBezTo>
                <a:cubicBezTo>
                  <a:pt x="73278" y="19099"/>
                  <a:pt x="73220" y="19074"/>
                  <a:pt x="73164" y="19074"/>
                </a:cubicBezTo>
                <a:cubicBezTo>
                  <a:pt x="73075" y="19074"/>
                  <a:pt x="72989" y="19135"/>
                  <a:pt x="72975" y="19239"/>
                </a:cubicBezTo>
                <a:cubicBezTo>
                  <a:pt x="72863" y="20096"/>
                  <a:pt x="72590" y="21990"/>
                  <a:pt x="72150" y="23850"/>
                </a:cubicBezTo>
                <a:cubicBezTo>
                  <a:pt x="71556" y="26359"/>
                  <a:pt x="76525" y="28239"/>
                  <a:pt x="79228" y="28470"/>
                </a:cubicBezTo>
                <a:cubicBezTo>
                  <a:pt x="81933" y="28702"/>
                  <a:pt x="86331" y="28387"/>
                  <a:pt x="86266" y="29677"/>
                </a:cubicBezTo>
                <a:cubicBezTo>
                  <a:pt x="86240" y="30209"/>
                  <a:pt x="85034" y="30616"/>
                  <a:pt x="83084" y="30616"/>
                </a:cubicBezTo>
                <a:cubicBezTo>
                  <a:pt x="80389" y="30616"/>
                  <a:pt x="76275" y="29839"/>
                  <a:pt x="71891" y="27539"/>
                </a:cubicBezTo>
                <a:cubicBezTo>
                  <a:pt x="71861" y="27523"/>
                  <a:pt x="71830" y="27516"/>
                  <a:pt x="71800" y="27516"/>
                </a:cubicBezTo>
                <a:cubicBezTo>
                  <a:pt x="71678" y="27516"/>
                  <a:pt x="71575" y="27634"/>
                  <a:pt x="71618" y="27766"/>
                </a:cubicBezTo>
                <a:cubicBezTo>
                  <a:pt x="71842" y="28440"/>
                  <a:pt x="72235" y="29717"/>
                  <a:pt x="72316" y="30601"/>
                </a:cubicBezTo>
                <a:cubicBezTo>
                  <a:pt x="72418" y="31700"/>
                  <a:pt x="72883" y="33279"/>
                  <a:pt x="72995" y="33645"/>
                </a:cubicBezTo>
                <a:cubicBezTo>
                  <a:pt x="73009" y="33695"/>
                  <a:pt x="73044" y="33736"/>
                  <a:pt x="73090" y="33760"/>
                </a:cubicBezTo>
                <a:cubicBezTo>
                  <a:pt x="73614" y="34020"/>
                  <a:pt x="76893" y="35585"/>
                  <a:pt x="79926" y="35585"/>
                </a:cubicBezTo>
                <a:cubicBezTo>
                  <a:pt x="80576" y="35585"/>
                  <a:pt x="81215" y="35513"/>
                  <a:pt x="81814" y="35341"/>
                </a:cubicBezTo>
                <a:cubicBezTo>
                  <a:pt x="84129" y="34675"/>
                  <a:pt x="85738" y="34287"/>
                  <a:pt x="86738" y="34287"/>
                </a:cubicBezTo>
                <a:cubicBezTo>
                  <a:pt x="87311" y="34287"/>
                  <a:pt x="87684" y="34414"/>
                  <a:pt x="87877" y="34689"/>
                </a:cubicBezTo>
                <a:cubicBezTo>
                  <a:pt x="88200" y="35150"/>
                  <a:pt x="87196" y="36588"/>
                  <a:pt x="83611" y="36813"/>
                </a:cubicBezTo>
                <a:cubicBezTo>
                  <a:pt x="82422" y="36370"/>
                  <a:pt x="81383" y="36227"/>
                  <a:pt x="81383" y="36227"/>
                </a:cubicBezTo>
                <a:lnTo>
                  <a:pt x="81383" y="36227"/>
                </a:lnTo>
                <a:cubicBezTo>
                  <a:pt x="81383" y="36227"/>
                  <a:pt x="82077" y="36420"/>
                  <a:pt x="82932" y="36841"/>
                </a:cubicBezTo>
                <a:cubicBezTo>
                  <a:pt x="82832" y="36843"/>
                  <a:pt x="82730" y="36844"/>
                  <a:pt x="82626" y="36844"/>
                </a:cubicBezTo>
                <a:cubicBezTo>
                  <a:pt x="82189" y="36844"/>
                  <a:pt x="81720" y="36827"/>
                  <a:pt x="81219" y="36791"/>
                </a:cubicBezTo>
                <a:cubicBezTo>
                  <a:pt x="80972" y="36638"/>
                  <a:pt x="80716" y="36502"/>
                  <a:pt x="80450" y="36383"/>
                </a:cubicBezTo>
                <a:cubicBezTo>
                  <a:pt x="80109" y="36230"/>
                  <a:pt x="79917" y="36189"/>
                  <a:pt x="79916" y="36189"/>
                </a:cubicBezTo>
                <a:lnTo>
                  <a:pt x="79916" y="36189"/>
                </a:lnTo>
                <a:cubicBezTo>
                  <a:pt x="80001" y="36358"/>
                  <a:pt x="80088" y="36526"/>
                  <a:pt x="80174" y="36695"/>
                </a:cubicBezTo>
                <a:cubicBezTo>
                  <a:pt x="78394" y="36492"/>
                  <a:pt x="76252" y="36066"/>
                  <a:pt x="73690" y="35320"/>
                </a:cubicBezTo>
                <a:cubicBezTo>
                  <a:pt x="73672" y="35315"/>
                  <a:pt x="73653" y="35313"/>
                  <a:pt x="73635" y="35313"/>
                </a:cubicBezTo>
                <a:cubicBezTo>
                  <a:pt x="73505" y="35313"/>
                  <a:pt x="73403" y="35445"/>
                  <a:pt x="73458" y="35576"/>
                </a:cubicBezTo>
                <a:cubicBezTo>
                  <a:pt x="73852" y="36533"/>
                  <a:pt x="75059" y="39191"/>
                  <a:pt x="77108" y="41536"/>
                </a:cubicBezTo>
                <a:cubicBezTo>
                  <a:pt x="76893" y="41485"/>
                  <a:pt x="76771" y="41466"/>
                  <a:pt x="76771" y="41466"/>
                </a:cubicBezTo>
                <a:lnTo>
                  <a:pt x="76771" y="41466"/>
                </a:lnTo>
                <a:cubicBezTo>
                  <a:pt x="77776" y="42313"/>
                  <a:pt x="78962" y="43538"/>
                  <a:pt x="80150" y="44864"/>
                </a:cubicBezTo>
                <a:cubicBezTo>
                  <a:pt x="80003" y="44994"/>
                  <a:pt x="79976" y="45238"/>
                  <a:pt x="80153" y="45385"/>
                </a:cubicBezTo>
                <a:cubicBezTo>
                  <a:pt x="80512" y="45684"/>
                  <a:pt x="80998" y="46074"/>
                  <a:pt x="81586" y="46512"/>
                </a:cubicBezTo>
                <a:cubicBezTo>
                  <a:pt x="83670" y="48961"/>
                  <a:pt x="85523" y="51370"/>
                  <a:pt x="86095" y="52121"/>
                </a:cubicBezTo>
                <a:cubicBezTo>
                  <a:pt x="86113" y="52145"/>
                  <a:pt x="86131" y="52168"/>
                  <a:pt x="86146" y="52190"/>
                </a:cubicBezTo>
                <a:cubicBezTo>
                  <a:pt x="85398" y="51880"/>
                  <a:pt x="84647" y="51581"/>
                  <a:pt x="83890" y="51293"/>
                </a:cubicBezTo>
                <a:cubicBezTo>
                  <a:pt x="78487" y="45079"/>
                  <a:pt x="74623" y="43799"/>
                  <a:pt x="72619" y="43799"/>
                </a:cubicBezTo>
                <a:cubicBezTo>
                  <a:pt x="71566" y="43799"/>
                  <a:pt x="71026" y="44152"/>
                  <a:pt x="71047" y="44330"/>
                </a:cubicBezTo>
                <a:cubicBezTo>
                  <a:pt x="71102" y="44803"/>
                  <a:pt x="81884" y="50299"/>
                  <a:pt x="83678" y="51210"/>
                </a:cubicBezTo>
                <a:cubicBezTo>
                  <a:pt x="83549" y="51161"/>
                  <a:pt x="83421" y="51109"/>
                  <a:pt x="83292" y="51061"/>
                </a:cubicBezTo>
                <a:lnTo>
                  <a:pt x="83262" y="51143"/>
                </a:lnTo>
                <a:cubicBezTo>
                  <a:pt x="83275" y="51148"/>
                  <a:pt x="83289" y="51155"/>
                  <a:pt x="83302" y="51160"/>
                </a:cubicBezTo>
                <a:cubicBezTo>
                  <a:pt x="82274" y="50853"/>
                  <a:pt x="80386" y="50426"/>
                  <a:pt x="77819" y="50426"/>
                </a:cubicBezTo>
                <a:cubicBezTo>
                  <a:pt x="76348" y="50426"/>
                  <a:pt x="74653" y="50566"/>
                  <a:pt x="72771" y="50949"/>
                </a:cubicBezTo>
                <a:cubicBezTo>
                  <a:pt x="71530" y="51201"/>
                  <a:pt x="70321" y="51596"/>
                  <a:pt x="69194" y="52172"/>
                </a:cubicBezTo>
                <a:cubicBezTo>
                  <a:pt x="68134" y="52715"/>
                  <a:pt x="66996" y="53474"/>
                  <a:pt x="66681" y="54347"/>
                </a:cubicBezTo>
                <a:cubicBezTo>
                  <a:pt x="66681" y="54347"/>
                  <a:pt x="79141" y="51474"/>
                  <a:pt x="84006" y="51469"/>
                </a:cubicBezTo>
                <a:cubicBezTo>
                  <a:pt x="85054" y="51925"/>
                  <a:pt x="86094" y="52402"/>
                  <a:pt x="87123" y="52898"/>
                </a:cubicBezTo>
                <a:cubicBezTo>
                  <a:pt x="86927" y="52875"/>
                  <a:pt x="86690" y="52859"/>
                  <a:pt x="86408" y="52859"/>
                </a:cubicBezTo>
                <a:cubicBezTo>
                  <a:pt x="84049" y="52859"/>
                  <a:pt x="78504" y="53942"/>
                  <a:pt x="66451" y="60432"/>
                </a:cubicBezTo>
                <a:cubicBezTo>
                  <a:pt x="66451" y="60432"/>
                  <a:pt x="66581" y="60403"/>
                  <a:pt x="66818" y="60346"/>
                </a:cubicBezTo>
                <a:cubicBezTo>
                  <a:pt x="68635" y="59909"/>
                  <a:pt x="77131" y="57754"/>
                  <a:pt x="87770" y="53215"/>
                </a:cubicBezTo>
                <a:cubicBezTo>
                  <a:pt x="88181" y="53416"/>
                  <a:pt x="88591" y="53620"/>
                  <a:pt x="89001" y="53826"/>
                </a:cubicBezTo>
                <a:cubicBezTo>
                  <a:pt x="89002" y="54103"/>
                  <a:pt x="89026" y="54388"/>
                  <a:pt x="88995" y="54661"/>
                </a:cubicBezTo>
                <a:cubicBezTo>
                  <a:pt x="88972" y="54872"/>
                  <a:pt x="88917" y="55080"/>
                  <a:pt x="88925" y="55293"/>
                </a:cubicBezTo>
                <a:cubicBezTo>
                  <a:pt x="88928" y="55345"/>
                  <a:pt x="88934" y="55397"/>
                  <a:pt x="88943" y="55448"/>
                </a:cubicBezTo>
                <a:cubicBezTo>
                  <a:pt x="78598" y="58342"/>
                  <a:pt x="69870" y="67343"/>
                  <a:pt x="69870" y="67343"/>
                </a:cubicBezTo>
                <a:cubicBezTo>
                  <a:pt x="69870" y="67343"/>
                  <a:pt x="82178" y="61316"/>
                  <a:pt x="89314" y="56466"/>
                </a:cubicBezTo>
                <a:cubicBezTo>
                  <a:pt x="89604" y="57129"/>
                  <a:pt x="89927" y="57818"/>
                  <a:pt x="89840" y="58505"/>
                </a:cubicBezTo>
                <a:cubicBezTo>
                  <a:pt x="89826" y="58614"/>
                  <a:pt x="89813" y="58722"/>
                  <a:pt x="89799" y="58831"/>
                </a:cubicBezTo>
                <a:cubicBezTo>
                  <a:pt x="83072" y="62540"/>
                  <a:pt x="76109" y="70770"/>
                  <a:pt x="74532" y="72696"/>
                </a:cubicBezTo>
                <a:cubicBezTo>
                  <a:pt x="74468" y="72751"/>
                  <a:pt x="74403" y="72803"/>
                  <a:pt x="74338" y="72856"/>
                </a:cubicBezTo>
                <a:lnTo>
                  <a:pt x="74507" y="72727"/>
                </a:lnTo>
                <a:lnTo>
                  <a:pt x="74507" y="72727"/>
                </a:lnTo>
                <a:cubicBezTo>
                  <a:pt x="74307" y="72971"/>
                  <a:pt x="74200" y="73107"/>
                  <a:pt x="74200" y="73107"/>
                </a:cubicBezTo>
                <a:cubicBezTo>
                  <a:pt x="74200" y="73107"/>
                  <a:pt x="82655" y="67987"/>
                  <a:pt x="89941" y="62049"/>
                </a:cubicBezTo>
                <a:cubicBezTo>
                  <a:pt x="90144" y="62658"/>
                  <a:pt x="90157" y="63313"/>
                  <a:pt x="90195" y="63966"/>
                </a:cubicBezTo>
                <a:cubicBezTo>
                  <a:pt x="83106" y="68495"/>
                  <a:pt x="78146" y="73796"/>
                  <a:pt x="78146" y="73796"/>
                </a:cubicBezTo>
                <a:cubicBezTo>
                  <a:pt x="78146" y="73796"/>
                  <a:pt x="78314" y="73682"/>
                  <a:pt x="78631" y="73482"/>
                </a:cubicBezTo>
                <a:cubicBezTo>
                  <a:pt x="78701" y="73439"/>
                  <a:pt x="78771" y="73395"/>
                  <a:pt x="78840" y="73352"/>
                </a:cubicBezTo>
                <a:cubicBezTo>
                  <a:pt x="80124" y="72553"/>
                  <a:pt x="83100" y="70798"/>
                  <a:pt x="86999" y="69106"/>
                </a:cubicBezTo>
                <a:cubicBezTo>
                  <a:pt x="88142" y="68610"/>
                  <a:pt x="89315" y="67965"/>
                  <a:pt x="90464" y="67240"/>
                </a:cubicBezTo>
                <a:lnTo>
                  <a:pt x="90464" y="67240"/>
                </a:lnTo>
                <a:cubicBezTo>
                  <a:pt x="90422" y="67880"/>
                  <a:pt x="90439" y="68536"/>
                  <a:pt x="90604" y="69137"/>
                </a:cubicBezTo>
                <a:cubicBezTo>
                  <a:pt x="90006" y="69742"/>
                  <a:pt x="89487" y="70320"/>
                  <a:pt x="89083" y="70846"/>
                </a:cubicBezTo>
                <a:cubicBezTo>
                  <a:pt x="87828" y="72488"/>
                  <a:pt x="86352" y="74193"/>
                  <a:pt x="85102" y="75581"/>
                </a:cubicBezTo>
                <a:cubicBezTo>
                  <a:pt x="84462" y="75148"/>
                  <a:pt x="83821" y="74723"/>
                  <a:pt x="83079" y="74546"/>
                </a:cubicBezTo>
                <a:cubicBezTo>
                  <a:pt x="82778" y="74473"/>
                  <a:pt x="82479" y="74443"/>
                  <a:pt x="82181" y="74443"/>
                </a:cubicBezTo>
                <a:cubicBezTo>
                  <a:pt x="80643" y="74443"/>
                  <a:pt x="79131" y="75248"/>
                  <a:pt x="77596" y="75248"/>
                </a:cubicBezTo>
                <a:cubicBezTo>
                  <a:pt x="77286" y="75248"/>
                  <a:pt x="76976" y="75215"/>
                  <a:pt x="76664" y="75136"/>
                </a:cubicBezTo>
                <a:lnTo>
                  <a:pt x="76664" y="75136"/>
                </a:lnTo>
                <a:cubicBezTo>
                  <a:pt x="78839" y="76405"/>
                  <a:pt x="79768" y="79002"/>
                  <a:pt x="80998" y="81285"/>
                </a:cubicBezTo>
                <a:cubicBezTo>
                  <a:pt x="78768" y="86687"/>
                  <a:pt x="77154" y="92100"/>
                  <a:pt x="76428" y="94695"/>
                </a:cubicBezTo>
                <a:cubicBezTo>
                  <a:pt x="76238" y="94823"/>
                  <a:pt x="76052" y="94950"/>
                  <a:pt x="75871" y="95079"/>
                </a:cubicBezTo>
                <a:cubicBezTo>
                  <a:pt x="75592" y="94049"/>
                  <a:pt x="75298" y="93024"/>
                  <a:pt x="74982" y="92006"/>
                </a:cubicBezTo>
                <a:cubicBezTo>
                  <a:pt x="79070" y="87035"/>
                  <a:pt x="77572" y="82571"/>
                  <a:pt x="76946" y="81202"/>
                </a:cubicBezTo>
                <a:cubicBezTo>
                  <a:pt x="76945" y="81174"/>
                  <a:pt x="76944" y="81146"/>
                  <a:pt x="76943" y="81117"/>
                </a:cubicBezTo>
                <a:cubicBezTo>
                  <a:pt x="76942" y="81141"/>
                  <a:pt x="76942" y="81165"/>
                  <a:pt x="76941" y="81190"/>
                </a:cubicBezTo>
                <a:cubicBezTo>
                  <a:pt x="76817" y="80918"/>
                  <a:pt x="76728" y="80772"/>
                  <a:pt x="76728" y="80772"/>
                </a:cubicBezTo>
                <a:cubicBezTo>
                  <a:pt x="76709" y="84108"/>
                  <a:pt x="75269" y="90554"/>
                  <a:pt x="74970" y="91853"/>
                </a:cubicBezTo>
                <a:cubicBezTo>
                  <a:pt x="74965" y="91877"/>
                  <a:pt x="74959" y="91899"/>
                  <a:pt x="74955" y="91919"/>
                </a:cubicBezTo>
                <a:cubicBezTo>
                  <a:pt x="74763" y="91306"/>
                  <a:pt x="74565" y="90696"/>
                  <a:pt x="74357" y="90090"/>
                </a:cubicBezTo>
                <a:cubicBezTo>
                  <a:pt x="75844" y="80895"/>
                  <a:pt x="72804" y="78707"/>
                  <a:pt x="72174" y="78707"/>
                </a:cubicBezTo>
                <a:cubicBezTo>
                  <a:pt x="72131" y="78707"/>
                  <a:pt x="72099" y="78717"/>
                  <a:pt x="72080" y="78737"/>
                </a:cubicBezTo>
                <a:cubicBezTo>
                  <a:pt x="71821" y="79009"/>
                  <a:pt x="73944" y="88364"/>
                  <a:pt x="74299" y="89919"/>
                </a:cubicBezTo>
                <a:cubicBezTo>
                  <a:pt x="74263" y="89816"/>
                  <a:pt x="74230" y="89711"/>
                  <a:pt x="74194" y="89608"/>
                </a:cubicBezTo>
                <a:lnTo>
                  <a:pt x="74129" y="89631"/>
                </a:lnTo>
                <a:cubicBezTo>
                  <a:pt x="74132" y="89642"/>
                  <a:pt x="74135" y="89654"/>
                  <a:pt x="74138" y="89665"/>
                </a:cubicBezTo>
                <a:cubicBezTo>
                  <a:pt x="73612" y="88434"/>
                  <a:pt x="72186" y="85757"/>
                  <a:pt x="68923" y="83145"/>
                </a:cubicBezTo>
                <a:cubicBezTo>
                  <a:pt x="68141" y="82518"/>
                  <a:pt x="67287" y="81982"/>
                  <a:pt x="66365" y="81587"/>
                </a:cubicBezTo>
                <a:cubicBezTo>
                  <a:pt x="65717" y="81310"/>
                  <a:pt x="64972" y="81068"/>
                  <a:pt x="64347" y="81068"/>
                </a:cubicBezTo>
                <a:cubicBezTo>
                  <a:pt x="64137" y="81068"/>
                  <a:pt x="63940" y="81096"/>
                  <a:pt x="63765" y="81159"/>
                </a:cubicBezTo>
                <a:cubicBezTo>
                  <a:pt x="63765" y="81159"/>
                  <a:pt x="71837" y="87289"/>
                  <a:pt x="74308" y="90249"/>
                </a:cubicBezTo>
                <a:cubicBezTo>
                  <a:pt x="74561" y="91119"/>
                  <a:pt x="74798" y="91993"/>
                  <a:pt x="75019" y="92873"/>
                </a:cubicBezTo>
                <a:cubicBezTo>
                  <a:pt x="74325" y="91805"/>
                  <a:pt x="71977" y="89408"/>
                  <a:pt x="64030" y="85840"/>
                </a:cubicBezTo>
                <a:cubicBezTo>
                  <a:pt x="63597" y="85214"/>
                  <a:pt x="63100" y="84655"/>
                  <a:pt x="62524" y="84199"/>
                </a:cubicBezTo>
                <a:cubicBezTo>
                  <a:pt x="62524" y="84199"/>
                  <a:pt x="62509" y="84199"/>
                  <a:pt x="62479" y="84199"/>
                </a:cubicBezTo>
                <a:cubicBezTo>
                  <a:pt x="62321" y="84199"/>
                  <a:pt x="61751" y="84220"/>
                  <a:pt x="60894" y="84494"/>
                </a:cubicBezTo>
                <a:cubicBezTo>
                  <a:pt x="60584" y="84367"/>
                  <a:pt x="60266" y="84238"/>
                  <a:pt x="59944" y="84107"/>
                </a:cubicBezTo>
                <a:lnTo>
                  <a:pt x="59944" y="84107"/>
                </a:lnTo>
                <a:cubicBezTo>
                  <a:pt x="59944" y="84107"/>
                  <a:pt x="60027" y="84171"/>
                  <a:pt x="60182" y="84286"/>
                </a:cubicBezTo>
                <a:cubicBezTo>
                  <a:pt x="60286" y="84365"/>
                  <a:pt x="60427" y="84469"/>
                  <a:pt x="60600" y="84595"/>
                </a:cubicBezTo>
                <a:cubicBezTo>
                  <a:pt x="59744" y="84905"/>
                  <a:pt x="58649" y="85455"/>
                  <a:pt x="57417" y="86437"/>
                </a:cubicBezTo>
                <a:cubicBezTo>
                  <a:pt x="57417" y="86437"/>
                  <a:pt x="57947" y="87982"/>
                  <a:pt x="58877" y="89855"/>
                </a:cubicBezTo>
                <a:cubicBezTo>
                  <a:pt x="58768" y="89841"/>
                  <a:pt x="58664" y="89827"/>
                  <a:pt x="58567" y="89815"/>
                </a:cubicBezTo>
                <a:cubicBezTo>
                  <a:pt x="57995" y="89110"/>
                  <a:pt x="57243" y="88090"/>
                  <a:pt x="56910" y="87236"/>
                </a:cubicBezTo>
                <a:cubicBezTo>
                  <a:pt x="56910" y="87236"/>
                  <a:pt x="56265" y="87752"/>
                  <a:pt x="56001" y="88232"/>
                </a:cubicBezTo>
                <a:cubicBezTo>
                  <a:pt x="56001" y="88232"/>
                  <a:pt x="57721" y="91734"/>
                  <a:pt x="58836" y="93086"/>
                </a:cubicBezTo>
                <a:cubicBezTo>
                  <a:pt x="58836" y="93086"/>
                  <a:pt x="55785" y="90336"/>
                  <a:pt x="55212" y="89170"/>
                </a:cubicBezTo>
                <a:cubicBezTo>
                  <a:pt x="55212" y="89170"/>
                  <a:pt x="53128" y="91743"/>
                  <a:pt x="52165" y="94564"/>
                </a:cubicBezTo>
                <a:cubicBezTo>
                  <a:pt x="52165" y="94564"/>
                  <a:pt x="53503" y="95456"/>
                  <a:pt x="54297" y="96666"/>
                </a:cubicBezTo>
                <a:cubicBezTo>
                  <a:pt x="54297" y="96666"/>
                  <a:pt x="52258" y="95769"/>
                  <a:pt x="51636" y="95724"/>
                </a:cubicBezTo>
                <a:cubicBezTo>
                  <a:pt x="51636" y="95724"/>
                  <a:pt x="50276" y="98042"/>
                  <a:pt x="50047" y="99203"/>
                </a:cubicBezTo>
                <a:cubicBezTo>
                  <a:pt x="49983" y="99526"/>
                  <a:pt x="49814" y="99952"/>
                  <a:pt x="49602" y="100409"/>
                </a:cubicBezTo>
                <a:cubicBezTo>
                  <a:pt x="49456" y="100249"/>
                  <a:pt x="49322" y="100105"/>
                  <a:pt x="49203" y="99978"/>
                </a:cubicBezTo>
                <a:lnTo>
                  <a:pt x="49468" y="99399"/>
                </a:lnTo>
                <a:lnTo>
                  <a:pt x="49468" y="99399"/>
                </a:lnTo>
                <a:cubicBezTo>
                  <a:pt x="49468" y="99399"/>
                  <a:pt x="49354" y="99577"/>
                  <a:pt x="49135" y="99907"/>
                </a:cubicBezTo>
                <a:cubicBezTo>
                  <a:pt x="48846" y="99600"/>
                  <a:pt x="48661" y="99413"/>
                  <a:pt x="48661" y="99413"/>
                </a:cubicBezTo>
                <a:cubicBezTo>
                  <a:pt x="46986" y="101076"/>
                  <a:pt x="44377" y="106292"/>
                  <a:pt x="44377" y="106292"/>
                </a:cubicBezTo>
                <a:cubicBezTo>
                  <a:pt x="44710" y="104029"/>
                  <a:pt x="47151" y="97633"/>
                  <a:pt x="47151" y="97633"/>
                </a:cubicBezTo>
                <a:cubicBezTo>
                  <a:pt x="46735" y="97126"/>
                  <a:pt x="43840" y="95413"/>
                  <a:pt x="43006" y="94345"/>
                </a:cubicBezTo>
                <a:cubicBezTo>
                  <a:pt x="42653" y="93892"/>
                  <a:pt x="41986" y="93335"/>
                  <a:pt x="41334" y="92840"/>
                </a:cubicBezTo>
                <a:cubicBezTo>
                  <a:pt x="41357" y="92468"/>
                  <a:pt x="41365" y="92265"/>
                  <a:pt x="41365" y="92265"/>
                </a:cubicBezTo>
                <a:lnTo>
                  <a:pt x="41365" y="92265"/>
                </a:lnTo>
                <a:cubicBezTo>
                  <a:pt x="41319" y="92435"/>
                  <a:pt x="41272" y="92598"/>
                  <a:pt x="41225" y="92757"/>
                </a:cubicBezTo>
                <a:cubicBezTo>
                  <a:pt x="40376" y="92121"/>
                  <a:pt x="39585" y="91613"/>
                  <a:pt x="39585" y="91613"/>
                </a:cubicBezTo>
                <a:cubicBezTo>
                  <a:pt x="38974" y="91979"/>
                  <a:pt x="37353" y="93949"/>
                  <a:pt x="37353" y="93949"/>
                </a:cubicBezTo>
                <a:cubicBezTo>
                  <a:pt x="37540" y="92304"/>
                  <a:pt x="38445" y="90701"/>
                  <a:pt x="38445" y="90701"/>
                </a:cubicBezTo>
                <a:cubicBezTo>
                  <a:pt x="36004" y="88317"/>
                  <a:pt x="32546" y="86765"/>
                  <a:pt x="32546" y="86765"/>
                </a:cubicBezTo>
                <a:lnTo>
                  <a:pt x="32546" y="86765"/>
                </a:lnTo>
                <a:cubicBezTo>
                  <a:pt x="32553" y="87379"/>
                  <a:pt x="32268" y="88486"/>
                  <a:pt x="31932" y="89575"/>
                </a:cubicBezTo>
                <a:cubicBezTo>
                  <a:pt x="31841" y="89294"/>
                  <a:pt x="31787" y="89147"/>
                  <a:pt x="31787" y="89147"/>
                </a:cubicBezTo>
                <a:lnTo>
                  <a:pt x="31787" y="89147"/>
                </a:lnTo>
                <a:cubicBezTo>
                  <a:pt x="31838" y="89298"/>
                  <a:pt x="31870" y="89488"/>
                  <a:pt x="31889" y="89712"/>
                </a:cubicBezTo>
                <a:cubicBezTo>
                  <a:pt x="31419" y="91213"/>
                  <a:pt x="30868" y="92638"/>
                  <a:pt x="30868" y="92638"/>
                </a:cubicBezTo>
                <a:cubicBezTo>
                  <a:pt x="31307" y="90681"/>
                  <a:pt x="31256" y="86215"/>
                  <a:pt x="31256" y="86215"/>
                </a:cubicBezTo>
                <a:cubicBezTo>
                  <a:pt x="30739" y="85862"/>
                  <a:pt x="29812" y="85667"/>
                  <a:pt x="29811" y="85667"/>
                </a:cubicBezTo>
                <a:lnTo>
                  <a:pt x="29811" y="85667"/>
                </a:lnTo>
                <a:cubicBezTo>
                  <a:pt x="29986" y="87462"/>
                  <a:pt x="29148" y="90398"/>
                  <a:pt x="29148" y="90398"/>
                </a:cubicBezTo>
                <a:cubicBezTo>
                  <a:pt x="29217" y="87523"/>
                  <a:pt x="28881" y="85113"/>
                  <a:pt x="28881" y="85113"/>
                </a:cubicBezTo>
                <a:cubicBezTo>
                  <a:pt x="27773" y="84883"/>
                  <a:pt x="26808" y="84798"/>
                  <a:pt x="25987" y="84798"/>
                </a:cubicBezTo>
                <a:cubicBezTo>
                  <a:pt x="23679" y="84798"/>
                  <a:pt x="22508" y="85467"/>
                  <a:pt x="22508" y="85467"/>
                </a:cubicBezTo>
                <a:cubicBezTo>
                  <a:pt x="21517" y="87621"/>
                  <a:pt x="21562" y="90292"/>
                  <a:pt x="22034" y="92842"/>
                </a:cubicBezTo>
                <a:cubicBezTo>
                  <a:pt x="20948" y="92117"/>
                  <a:pt x="19925" y="91731"/>
                  <a:pt x="19925" y="91731"/>
                </a:cubicBezTo>
                <a:lnTo>
                  <a:pt x="19925" y="91731"/>
                </a:lnTo>
                <a:cubicBezTo>
                  <a:pt x="19925" y="91731"/>
                  <a:pt x="21123" y="92378"/>
                  <a:pt x="22157" y="93461"/>
                </a:cubicBezTo>
                <a:cubicBezTo>
                  <a:pt x="22837" y="96671"/>
                  <a:pt x="24125" y="99602"/>
                  <a:pt x="24768" y="100947"/>
                </a:cubicBezTo>
                <a:cubicBezTo>
                  <a:pt x="25852" y="105609"/>
                  <a:pt x="27277" y="111750"/>
                  <a:pt x="28027" y="113778"/>
                </a:cubicBezTo>
                <a:cubicBezTo>
                  <a:pt x="27164" y="113046"/>
                  <a:pt x="26290" y="112328"/>
                  <a:pt x="25404" y="111625"/>
                </a:cubicBezTo>
                <a:cubicBezTo>
                  <a:pt x="24732" y="97176"/>
                  <a:pt x="20432" y="92763"/>
                  <a:pt x="18980" y="91677"/>
                </a:cubicBezTo>
                <a:cubicBezTo>
                  <a:pt x="18680" y="91453"/>
                  <a:pt x="18502" y="91370"/>
                  <a:pt x="18502" y="91370"/>
                </a:cubicBezTo>
                <a:lnTo>
                  <a:pt x="18502" y="91370"/>
                </a:lnTo>
                <a:cubicBezTo>
                  <a:pt x="20785" y="100508"/>
                  <a:pt x="24327" y="109292"/>
                  <a:pt x="25212" y="111429"/>
                </a:cubicBezTo>
                <a:cubicBezTo>
                  <a:pt x="25216" y="111447"/>
                  <a:pt x="25220" y="111464"/>
                  <a:pt x="25226" y="111481"/>
                </a:cubicBezTo>
                <a:cubicBezTo>
                  <a:pt x="25084" y="111369"/>
                  <a:pt x="24945" y="111255"/>
                  <a:pt x="24804" y="111144"/>
                </a:cubicBezTo>
                <a:cubicBezTo>
                  <a:pt x="23596" y="110212"/>
                  <a:pt x="22370" y="109303"/>
                  <a:pt x="21126" y="108418"/>
                </a:cubicBezTo>
                <a:cubicBezTo>
                  <a:pt x="21413" y="100302"/>
                  <a:pt x="16492" y="96976"/>
                  <a:pt x="14816" y="96083"/>
                </a:cubicBezTo>
                <a:cubicBezTo>
                  <a:pt x="14794" y="96056"/>
                  <a:pt x="14771" y="96029"/>
                  <a:pt x="14748" y="96002"/>
                </a:cubicBezTo>
                <a:lnTo>
                  <a:pt x="14748" y="96002"/>
                </a:lnTo>
                <a:cubicBezTo>
                  <a:pt x="14765" y="96025"/>
                  <a:pt x="14784" y="96050"/>
                  <a:pt x="14802" y="96074"/>
                </a:cubicBezTo>
                <a:cubicBezTo>
                  <a:pt x="14470" y="95898"/>
                  <a:pt x="14269" y="95819"/>
                  <a:pt x="14269" y="95819"/>
                </a:cubicBezTo>
                <a:lnTo>
                  <a:pt x="14269" y="95819"/>
                </a:lnTo>
                <a:cubicBezTo>
                  <a:pt x="16807" y="99179"/>
                  <a:pt x="20302" y="106744"/>
                  <a:pt x="20999" y="108275"/>
                </a:cubicBezTo>
                <a:cubicBezTo>
                  <a:pt x="21011" y="108303"/>
                  <a:pt x="21023" y="108329"/>
                  <a:pt x="21034" y="108353"/>
                </a:cubicBezTo>
                <a:cubicBezTo>
                  <a:pt x="20373" y="107885"/>
                  <a:pt x="19705" y="107426"/>
                  <a:pt x="19032" y="106977"/>
                </a:cubicBezTo>
                <a:cubicBezTo>
                  <a:pt x="14514" y="98553"/>
                  <a:pt x="10546" y="97071"/>
                  <a:pt x="8882" y="97071"/>
                </a:cubicBezTo>
                <a:cubicBezTo>
                  <a:pt x="8360" y="97071"/>
                  <a:pt x="8064" y="97218"/>
                  <a:pt x="8051" y="97341"/>
                </a:cubicBezTo>
                <a:cubicBezTo>
                  <a:pt x="8000" y="97814"/>
                  <a:pt x="17296" y="105564"/>
                  <a:pt x="18843" y="106850"/>
                </a:cubicBezTo>
                <a:cubicBezTo>
                  <a:pt x="18729" y="106774"/>
                  <a:pt x="18616" y="106696"/>
                  <a:pt x="18501" y="106620"/>
                </a:cubicBezTo>
                <a:lnTo>
                  <a:pt x="18453" y="106691"/>
                </a:lnTo>
                <a:cubicBezTo>
                  <a:pt x="18465" y="106700"/>
                  <a:pt x="18476" y="106709"/>
                  <a:pt x="18489" y="106719"/>
                </a:cubicBezTo>
                <a:cubicBezTo>
                  <a:pt x="17018" y="105888"/>
                  <a:pt x="13537" y="104299"/>
                  <a:pt x="8265" y="104179"/>
                </a:cubicBezTo>
                <a:cubicBezTo>
                  <a:pt x="8141" y="104176"/>
                  <a:pt x="8016" y="104175"/>
                  <a:pt x="7892" y="104175"/>
                </a:cubicBezTo>
                <a:cubicBezTo>
                  <a:pt x="6751" y="104175"/>
                  <a:pt x="5613" y="104298"/>
                  <a:pt x="4507" y="104578"/>
                </a:cubicBezTo>
                <a:cubicBezTo>
                  <a:pt x="3354" y="104872"/>
                  <a:pt x="2074" y="105361"/>
                  <a:pt x="1573" y="106141"/>
                </a:cubicBezTo>
                <a:cubicBezTo>
                  <a:pt x="1573" y="106141"/>
                  <a:pt x="1635" y="106141"/>
                  <a:pt x="1752" y="106141"/>
                </a:cubicBezTo>
                <a:cubicBezTo>
                  <a:pt x="3316" y="106141"/>
                  <a:pt x="14692" y="106176"/>
                  <a:pt x="19106" y="107175"/>
                </a:cubicBezTo>
                <a:cubicBezTo>
                  <a:pt x="20026" y="107852"/>
                  <a:pt x="20934" y="108547"/>
                  <a:pt x="21829" y="109259"/>
                </a:cubicBezTo>
                <a:cubicBezTo>
                  <a:pt x="21174" y="109026"/>
                  <a:pt x="20020" y="108781"/>
                  <a:pt x="18055" y="108781"/>
                </a:cubicBezTo>
                <a:cubicBezTo>
                  <a:pt x="14775" y="108781"/>
                  <a:pt x="9238" y="109464"/>
                  <a:pt x="1" y="112025"/>
                </a:cubicBezTo>
                <a:cubicBezTo>
                  <a:pt x="1" y="112025"/>
                  <a:pt x="133" y="112025"/>
                  <a:pt x="377" y="112022"/>
                </a:cubicBezTo>
                <a:cubicBezTo>
                  <a:pt x="2247" y="111999"/>
                  <a:pt x="11009" y="111779"/>
                  <a:pt x="22388" y="109711"/>
                </a:cubicBezTo>
                <a:cubicBezTo>
                  <a:pt x="23110" y="110293"/>
                  <a:pt x="23825" y="110883"/>
                  <a:pt x="24533" y="111480"/>
                </a:cubicBezTo>
                <a:cubicBezTo>
                  <a:pt x="24789" y="111695"/>
                  <a:pt x="25042" y="111915"/>
                  <a:pt x="25296" y="112134"/>
                </a:cubicBezTo>
                <a:cubicBezTo>
                  <a:pt x="24979" y="112121"/>
                  <a:pt x="24661" y="112115"/>
                  <a:pt x="24342" y="112115"/>
                </a:cubicBezTo>
                <a:cubicBezTo>
                  <a:pt x="13174" y="112115"/>
                  <a:pt x="1801" y="119525"/>
                  <a:pt x="1801" y="119525"/>
                </a:cubicBezTo>
                <a:cubicBezTo>
                  <a:pt x="1801" y="119525"/>
                  <a:pt x="18004" y="115698"/>
                  <a:pt x="25449" y="112266"/>
                </a:cubicBezTo>
                <a:cubicBezTo>
                  <a:pt x="26500" y="113170"/>
                  <a:pt x="27533" y="114093"/>
                  <a:pt x="28547" y="115034"/>
                </a:cubicBezTo>
                <a:cubicBezTo>
                  <a:pt x="28163" y="114984"/>
                  <a:pt x="27765" y="114960"/>
                  <a:pt x="27357" y="114960"/>
                </a:cubicBezTo>
                <a:cubicBezTo>
                  <a:pt x="19470" y="114960"/>
                  <a:pt x="7520" y="123941"/>
                  <a:pt x="5161" y="125777"/>
                </a:cubicBezTo>
                <a:cubicBezTo>
                  <a:pt x="5086" y="125815"/>
                  <a:pt x="5010" y="125852"/>
                  <a:pt x="4937" y="125890"/>
                </a:cubicBezTo>
                <a:lnTo>
                  <a:pt x="5129" y="125801"/>
                </a:lnTo>
                <a:lnTo>
                  <a:pt x="5129" y="125801"/>
                </a:lnTo>
                <a:cubicBezTo>
                  <a:pt x="4880" y="125995"/>
                  <a:pt x="4746" y="126103"/>
                  <a:pt x="4746" y="126103"/>
                </a:cubicBezTo>
                <a:cubicBezTo>
                  <a:pt x="4746" y="126103"/>
                  <a:pt x="19754" y="121113"/>
                  <a:pt x="28844" y="115308"/>
                </a:cubicBezTo>
                <a:cubicBezTo>
                  <a:pt x="29322" y="115755"/>
                  <a:pt x="29795" y="116206"/>
                  <a:pt x="30265" y="116663"/>
                </a:cubicBezTo>
                <a:cubicBezTo>
                  <a:pt x="30820" y="117206"/>
                  <a:pt x="31362" y="117762"/>
                  <a:pt x="31897" y="118324"/>
                </a:cubicBezTo>
                <a:cubicBezTo>
                  <a:pt x="31690" y="118351"/>
                  <a:pt x="31484" y="118380"/>
                  <a:pt x="31279" y="118412"/>
                </a:cubicBezTo>
                <a:cubicBezTo>
                  <a:pt x="19442" y="120202"/>
                  <a:pt x="8440" y="127649"/>
                  <a:pt x="8440" y="127649"/>
                </a:cubicBezTo>
                <a:cubicBezTo>
                  <a:pt x="8440" y="127649"/>
                  <a:pt x="8631" y="127576"/>
                  <a:pt x="8984" y="127451"/>
                </a:cubicBezTo>
                <a:cubicBezTo>
                  <a:pt x="9061" y="127424"/>
                  <a:pt x="9139" y="127397"/>
                  <a:pt x="9217" y="127370"/>
                </a:cubicBezTo>
                <a:cubicBezTo>
                  <a:pt x="10645" y="126876"/>
                  <a:pt x="13936" y="125824"/>
                  <a:pt x="18115" y="125037"/>
                </a:cubicBezTo>
                <a:cubicBezTo>
                  <a:pt x="23473" y="124029"/>
                  <a:pt x="30032" y="120390"/>
                  <a:pt x="32104" y="118541"/>
                </a:cubicBezTo>
                <a:cubicBezTo>
                  <a:pt x="32715" y="119190"/>
                  <a:pt x="33317" y="119846"/>
                  <a:pt x="33918" y="120505"/>
                </a:cubicBezTo>
                <a:cubicBezTo>
                  <a:pt x="31220" y="120830"/>
                  <a:pt x="22993" y="124507"/>
                  <a:pt x="19761" y="127198"/>
                </a:cubicBezTo>
                <a:cubicBezTo>
                  <a:pt x="17116" y="129399"/>
                  <a:pt x="13833" y="131645"/>
                  <a:pt x="12325" y="132650"/>
                </a:cubicBezTo>
                <a:cubicBezTo>
                  <a:pt x="12135" y="132746"/>
                  <a:pt x="11945" y="132843"/>
                  <a:pt x="11755" y="132936"/>
                </a:cubicBezTo>
                <a:cubicBezTo>
                  <a:pt x="11898" y="132874"/>
                  <a:pt x="12040" y="132809"/>
                  <a:pt x="12183" y="132746"/>
                </a:cubicBezTo>
                <a:lnTo>
                  <a:pt x="12183" y="132746"/>
                </a:lnTo>
                <a:cubicBezTo>
                  <a:pt x="12073" y="132819"/>
                  <a:pt x="11974" y="132884"/>
                  <a:pt x="11888" y="132940"/>
                </a:cubicBezTo>
                <a:lnTo>
                  <a:pt x="12192" y="132940"/>
                </a:lnTo>
                <a:cubicBezTo>
                  <a:pt x="15400" y="131739"/>
                  <a:pt x="28862" y="126477"/>
                  <a:pt x="34233" y="120850"/>
                </a:cubicBezTo>
                <a:cubicBezTo>
                  <a:pt x="34668" y="121329"/>
                  <a:pt x="35104" y="121806"/>
                  <a:pt x="35540" y="122283"/>
                </a:cubicBezTo>
                <a:cubicBezTo>
                  <a:pt x="35775" y="122547"/>
                  <a:pt x="36006" y="122818"/>
                  <a:pt x="36237" y="123085"/>
                </a:cubicBezTo>
                <a:cubicBezTo>
                  <a:pt x="35035" y="123470"/>
                  <a:pt x="31406" y="124972"/>
                  <a:pt x="25799" y="130249"/>
                </a:cubicBezTo>
                <a:cubicBezTo>
                  <a:pt x="24679" y="131302"/>
                  <a:pt x="23681" y="132188"/>
                  <a:pt x="22792" y="132940"/>
                </a:cubicBezTo>
                <a:lnTo>
                  <a:pt x="26692" y="132940"/>
                </a:lnTo>
                <a:cubicBezTo>
                  <a:pt x="27123" y="132631"/>
                  <a:pt x="27563" y="132300"/>
                  <a:pt x="28015" y="131949"/>
                </a:cubicBezTo>
                <a:cubicBezTo>
                  <a:pt x="33772" y="127461"/>
                  <a:pt x="35867" y="124393"/>
                  <a:pt x="36471" y="123354"/>
                </a:cubicBezTo>
                <a:cubicBezTo>
                  <a:pt x="37256" y="124267"/>
                  <a:pt x="38026" y="125196"/>
                  <a:pt x="38778" y="126139"/>
                </a:cubicBezTo>
                <a:lnTo>
                  <a:pt x="37078" y="126858"/>
                </a:lnTo>
                <a:cubicBezTo>
                  <a:pt x="36920" y="126924"/>
                  <a:pt x="36761" y="126992"/>
                  <a:pt x="36619" y="127086"/>
                </a:cubicBezTo>
                <a:cubicBezTo>
                  <a:pt x="36431" y="127210"/>
                  <a:pt x="36277" y="127378"/>
                  <a:pt x="36108" y="127529"/>
                </a:cubicBezTo>
                <a:cubicBezTo>
                  <a:pt x="35732" y="127867"/>
                  <a:pt x="35287" y="128119"/>
                  <a:pt x="34847" y="128369"/>
                </a:cubicBezTo>
                <a:lnTo>
                  <a:pt x="37198" y="132942"/>
                </a:lnTo>
                <a:lnTo>
                  <a:pt x="103476" y="132942"/>
                </a:lnTo>
                <a:lnTo>
                  <a:pt x="103476" y="10683"/>
                </a:lnTo>
                <a:lnTo>
                  <a:pt x="100570" y="10683"/>
                </a:lnTo>
                <a:cubicBezTo>
                  <a:pt x="99640" y="9578"/>
                  <a:pt x="98929" y="8293"/>
                  <a:pt x="98097" y="7107"/>
                </a:cubicBezTo>
                <a:cubicBezTo>
                  <a:pt x="97069" y="5646"/>
                  <a:pt x="95847" y="4333"/>
                  <a:pt x="94463" y="3203"/>
                </a:cubicBezTo>
                <a:cubicBezTo>
                  <a:pt x="93148" y="2616"/>
                  <a:pt x="91741" y="2275"/>
                  <a:pt x="90306" y="2275"/>
                </a:cubicBezTo>
                <a:cubicBezTo>
                  <a:pt x="90148" y="2275"/>
                  <a:pt x="89990" y="2279"/>
                  <a:pt x="89831" y="2288"/>
                </a:cubicBezTo>
                <a:cubicBezTo>
                  <a:pt x="88682" y="2349"/>
                  <a:pt x="87504" y="2625"/>
                  <a:pt x="86366" y="2625"/>
                </a:cubicBezTo>
                <a:cubicBezTo>
                  <a:pt x="85796" y="2625"/>
                  <a:pt x="85236" y="2556"/>
                  <a:pt x="84694" y="2355"/>
                </a:cubicBezTo>
                <a:cubicBezTo>
                  <a:pt x="83311" y="1840"/>
                  <a:pt x="82297" y="534"/>
                  <a:pt x="80874" y="138"/>
                </a:cubicBezTo>
                <a:cubicBezTo>
                  <a:pt x="80522" y="40"/>
                  <a:pt x="80169" y="1"/>
                  <a:pt x="79817"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147" name="Google Shape;147;p23"/>
          <p:cNvSpPr txBox="1">
            <a:spLocks noGrp="1"/>
          </p:cNvSpPr>
          <p:nvPr>
            <p:ph type="title"/>
          </p:nvPr>
        </p:nvSpPr>
        <p:spPr>
          <a:xfrm>
            <a:off x="1129835" y="830570"/>
            <a:ext cx="52124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Tree>
    <p:extLst>
      <p:ext uri="{BB962C8B-B14F-4D97-AF65-F5344CB8AC3E}">
        <p14:creationId xmlns:p14="http://schemas.microsoft.com/office/powerpoint/2010/main" val="1315474620"/>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Title + Four Columns">
  <p:cSld name="Title + Four Columns">
    <p:spTree>
      <p:nvGrpSpPr>
        <p:cNvPr id="1" name="Shape 149"/>
        <p:cNvGrpSpPr/>
        <p:nvPr/>
      </p:nvGrpSpPr>
      <p:grpSpPr>
        <a:xfrm>
          <a:off x="0" y="0"/>
          <a:ext cx="0" cy="0"/>
          <a:chOff x="0" y="0"/>
          <a:chExt cx="0" cy="0"/>
        </a:xfrm>
      </p:grpSpPr>
      <p:sp>
        <p:nvSpPr>
          <p:cNvPr id="11" name="Google Shape;151;p24">
            <a:extLst>
              <a:ext uri="{FF2B5EF4-FFF2-40B4-BE49-F238E27FC236}">
                <a16:creationId xmlns:a16="http://schemas.microsoft.com/office/drawing/2014/main" id="{F6E8A2C7-0986-47DF-8BDF-39813A113826}"/>
              </a:ext>
            </a:extLst>
          </p:cNvPr>
          <p:cNvSpPr/>
          <p:nvPr/>
        </p:nvSpPr>
        <p:spPr>
          <a:xfrm rot="17690051" flipH="1">
            <a:off x="8966230" y="-510100"/>
            <a:ext cx="3329719" cy="1765569"/>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12" name="Google Shape;152;p24">
            <a:extLst>
              <a:ext uri="{FF2B5EF4-FFF2-40B4-BE49-F238E27FC236}">
                <a16:creationId xmlns:a16="http://schemas.microsoft.com/office/drawing/2014/main" id="{544E1C27-1378-441E-BB73-6450CF37007A}"/>
              </a:ext>
            </a:extLst>
          </p:cNvPr>
          <p:cNvSpPr/>
          <p:nvPr/>
        </p:nvSpPr>
        <p:spPr>
          <a:xfrm flipH="1">
            <a:off x="10534361" y="-284095"/>
            <a:ext cx="2441658" cy="2120023"/>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rgbClr val="82C19D"/>
          </a:solidFill>
          <a:ln>
            <a:noFill/>
          </a:ln>
        </p:spPr>
        <p:txBody>
          <a:bodyPr spcFirstLastPara="1" lIns="121896" tIns="121896" rIns="121896" bIns="121896" anchor="ctr"/>
          <a:lstStyle/>
          <a:p>
            <a:pPr>
              <a:spcBef>
                <a:spcPts val="0"/>
              </a:spcBef>
              <a:spcAft>
                <a:spcPts val="0"/>
              </a:spcAft>
              <a:defRPr/>
            </a:pPr>
            <a:endParaRPr sz="4266"/>
          </a:p>
        </p:txBody>
      </p:sp>
      <p:sp>
        <p:nvSpPr>
          <p:cNvPr id="13" name="Google Shape;153;p24">
            <a:extLst>
              <a:ext uri="{FF2B5EF4-FFF2-40B4-BE49-F238E27FC236}">
                <a16:creationId xmlns:a16="http://schemas.microsoft.com/office/drawing/2014/main" id="{E000D5E0-A3BF-4BC4-AD81-10629EE106C7}"/>
              </a:ext>
            </a:extLst>
          </p:cNvPr>
          <p:cNvSpPr/>
          <p:nvPr/>
        </p:nvSpPr>
        <p:spPr>
          <a:xfrm rot="18301697" flipH="1">
            <a:off x="10792191" y="1330685"/>
            <a:ext cx="1095142" cy="2478314"/>
          </a:xfrm>
          <a:custGeom>
            <a:avLst/>
            <a:gdLst/>
            <a:ahLst/>
            <a:cxnLst/>
            <a:rect l="l" t="t" r="r" b="b"/>
            <a:pathLst>
              <a:path w="21162" h="47855" extrusionOk="0">
                <a:moveTo>
                  <a:pt x="15716" y="1"/>
                </a:moveTo>
                <a:cubicBezTo>
                  <a:pt x="14156" y="5882"/>
                  <a:pt x="6359" y="8479"/>
                  <a:pt x="4697" y="14335"/>
                </a:cubicBezTo>
                <a:cubicBezTo>
                  <a:pt x="4211" y="16046"/>
                  <a:pt x="4316" y="17863"/>
                  <a:pt x="3973" y="19607"/>
                </a:cubicBezTo>
                <a:cubicBezTo>
                  <a:pt x="3270" y="23169"/>
                  <a:pt x="735" y="26250"/>
                  <a:pt x="384" y="29860"/>
                </a:cubicBezTo>
                <a:cubicBezTo>
                  <a:pt x="0" y="33792"/>
                  <a:pt x="2330" y="37540"/>
                  <a:pt x="5289" y="40192"/>
                </a:cubicBezTo>
                <a:cubicBezTo>
                  <a:pt x="6369" y="41160"/>
                  <a:pt x="7548" y="42035"/>
                  <a:pt x="8463" y="43155"/>
                </a:cubicBezTo>
                <a:cubicBezTo>
                  <a:pt x="9560" y="44499"/>
                  <a:pt x="10221" y="46129"/>
                  <a:pt x="11059" y="47645"/>
                </a:cubicBezTo>
                <a:cubicBezTo>
                  <a:pt x="11097" y="47714"/>
                  <a:pt x="11140" y="47784"/>
                  <a:pt x="11179" y="47854"/>
                </a:cubicBezTo>
                <a:cubicBezTo>
                  <a:pt x="11072" y="46119"/>
                  <a:pt x="11646" y="44318"/>
                  <a:pt x="12530" y="42779"/>
                </a:cubicBezTo>
                <a:cubicBezTo>
                  <a:pt x="13729" y="40687"/>
                  <a:pt x="15443" y="38933"/>
                  <a:pt x="16913" y="37016"/>
                </a:cubicBezTo>
                <a:cubicBezTo>
                  <a:pt x="18549" y="34877"/>
                  <a:pt x="19886" y="32525"/>
                  <a:pt x="20885" y="30024"/>
                </a:cubicBezTo>
                <a:cubicBezTo>
                  <a:pt x="21161" y="27628"/>
                  <a:pt x="20951" y="25207"/>
                  <a:pt x="20106" y="22947"/>
                </a:cubicBezTo>
                <a:cubicBezTo>
                  <a:pt x="19192" y="20505"/>
                  <a:pt x="17552" y="18191"/>
                  <a:pt x="17686" y="15588"/>
                </a:cubicBezTo>
                <a:cubicBezTo>
                  <a:pt x="17799" y="13364"/>
                  <a:pt x="19220" y="11317"/>
                  <a:pt x="19145" y="9090"/>
                </a:cubicBezTo>
                <a:cubicBezTo>
                  <a:pt x="19033" y="5737"/>
                  <a:pt x="15789" y="3355"/>
                  <a:pt x="15716"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14" name="Google Shape;154;p24">
            <a:extLst>
              <a:ext uri="{FF2B5EF4-FFF2-40B4-BE49-F238E27FC236}">
                <a16:creationId xmlns:a16="http://schemas.microsoft.com/office/drawing/2014/main" id="{F5A60758-137A-4B4E-87A5-E89535DD4ECB}"/>
              </a:ext>
            </a:extLst>
          </p:cNvPr>
          <p:cNvSpPr/>
          <p:nvPr/>
        </p:nvSpPr>
        <p:spPr>
          <a:xfrm rot="17099928" flipH="1">
            <a:off x="8445944" y="-1341997"/>
            <a:ext cx="2730981" cy="2659555"/>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rgbClr val="447762"/>
          </a:solidFill>
          <a:ln>
            <a:noFill/>
          </a:ln>
        </p:spPr>
        <p:txBody>
          <a:bodyPr spcFirstLastPara="1" lIns="121896" tIns="121896" rIns="121896" bIns="121896" anchor="ctr"/>
          <a:lstStyle/>
          <a:p>
            <a:pPr>
              <a:spcBef>
                <a:spcPts val="0"/>
              </a:spcBef>
              <a:spcAft>
                <a:spcPts val="0"/>
              </a:spcAft>
              <a:defRPr/>
            </a:pPr>
            <a:endParaRPr sz="4266"/>
          </a:p>
        </p:txBody>
      </p:sp>
      <p:sp>
        <p:nvSpPr>
          <p:cNvPr id="150" name="Google Shape;150;p24"/>
          <p:cNvSpPr txBox="1">
            <a:spLocks noGrp="1"/>
          </p:cNvSpPr>
          <p:nvPr>
            <p:ph type="title"/>
          </p:nvPr>
        </p:nvSpPr>
        <p:spPr>
          <a:xfrm>
            <a:off x="1129834" y="830570"/>
            <a:ext cx="6620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155" name="Google Shape;155;p24"/>
          <p:cNvSpPr txBox="1">
            <a:spLocks noGrp="1"/>
          </p:cNvSpPr>
          <p:nvPr>
            <p:ph type="title" idx="2"/>
          </p:nvPr>
        </p:nvSpPr>
        <p:spPr>
          <a:xfrm>
            <a:off x="1519098" y="2925002"/>
            <a:ext cx="1794001" cy="713600"/>
          </a:xfrm>
          <a:prstGeom prst="rect">
            <a:avLst/>
          </a:prstGeom>
        </p:spPr>
        <p:txBody>
          <a:bodyPr spcFirstLastPara="1">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156" name="Google Shape;156;p24"/>
          <p:cNvSpPr txBox="1">
            <a:spLocks noGrp="1"/>
          </p:cNvSpPr>
          <p:nvPr>
            <p:ph type="subTitle" idx="1"/>
          </p:nvPr>
        </p:nvSpPr>
        <p:spPr>
          <a:xfrm>
            <a:off x="1269101" y="4974603"/>
            <a:ext cx="2294000"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157" name="Google Shape;157;p24"/>
          <p:cNvSpPr txBox="1">
            <a:spLocks noGrp="1"/>
          </p:cNvSpPr>
          <p:nvPr>
            <p:ph type="title" idx="3"/>
          </p:nvPr>
        </p:nvSpPr>
        <p:spPr>
          <a:xfrm>
            <a:off x="3972366" y="2925002"/>
            <a:ext cx="1794001" cy="713600"/>
          </a:xfrm>
          <a:prstGeom prst="rect">
            <a:avLst/>
          </a:prstGeom>
        </p:spPr>
        <p:txBody>
          <a:bodyPr spcFirstLastPara="1">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158" name="Google Shape;158;p24"/>
          <p:cNvSpPr txBox="1">
            <a:spLocks noGrp="1"/>
          </p:cNvSpPr>
          <p:nvPr>
            <p:ph type="subTitle" idx="4"/>
          </p:nvPr>
        </p:nvSpPr>
        <p:spPr>
          <a:xfrm>
            <a:off x="3722368" y="4974603"/>
            <a:ext cx="2294000"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159" name="Google Shape;159;p24"/>
          <p:cNvSpPr txBox="1">
            <a:spLocks noGrp="1"/>
          </p:cNvSpPr>
          <p:nvPr>
            <p:ph type="title" idx="5"/>
          </p:nvPr>
        </p:nvSpPr>
        <p:spPr>
          <a:xfrm>
            <a:off x="6425633" y="2925002"/>
            <a:ext cx="1794001" cy="713600"/>
          </a:xfrm>
          <a:prstGeom prst="rect">
            <a:avLst/>
          </a:prstGeom>
        </p:spPr>
        <p:txBody>
          <a:bodyPr spcFirstLastPara="1">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160" name="Google Shape;160;p24"/>
          <p:cNvSpPr txBox="1">
            <a:spLocks noGrp="1"/>
          </p:cNvSpPr>
          <p:nvPr>
            <p:ph type="subTitle" idx="6"/>
          </p:nvPr>
        </p:nvSpPr>
        <p:spPr>
          <a:xfrm>
            <a:off x="6175636" y="4974603"/>
            <a:ext cx="2294000"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161" name="Google Shape;161;p24"/>
          <p:cNvSpPr txBox="1">
            <a:spLocks noGrp="1"/>
          </p:cNvSpPr>
          <p:nvPr>
            <p:ph type="title" idx="7"/>
          </p:nvPr>
        </p:nvSpPr>
        <p:spPr>
          <a:xfrm>
            <a:off x="8816302" y="2925002"/>
            <a:ext cx="1919199" cy="713600"/>
          </a:xfrm>
          <a:prstGeom prst="rect">
            <a:avLst/>
          </a:prstGeom>
        </p:spPr>
        <p:txBody>
          <a:bodyPr spcFirstLastPara="1">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162" name="Google Shape;162;p24"/>
          <p:cNvSpPr txBox="1">
            <a:spLocks noGrp="1"/>
          </p:cNvSpPr>
          <p:nvPr>
            <p:ph type="subTitle" idx="8"/>
          </p:nvPr>
        </p:nvSpPr>
        <p:spPr>
          <a:xfrm>
            <a:off x="8628906" y="4974603"/>
            <a:ext cx="2294000"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Tree>
    <p:extLst>
      <p:ext uri="{BB962C8B-B14F-4D97-AF65-F5344CB8AC3E}">
        <p14:creationId xmlns:p14="http://schemas.microsoft.com/office/powerpoint/2010/main" val="2123158999"/>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Section">
  <p:cSld name="Section">
    <p:spTree>
      <p:nvGrpSpPr>
        <p:cNvPr id="1" name="Shape 163"/>
        <p:cNvGrpSpPr/>
        <p:nvPr/>
      </p:nvGrpSpPr>
      <p:grpSpPr>
        <a:xfrm>
          <a:off x="0" y="0"/>
          <a:ext cx="0" cy="0"/>
          <a:chOff x="0" y="0"/>
          <a:chExt cx="0" cy="0"/>
        </a:xfrm>
      </p:grpSpPr>
      <p:sp>
        <p:nvSpPr>
          <p:cNvPr id="5" name="Google Shape;164;p25">
            <a:extLst>
              <a:ext uri="{FF2B5EF4-FFF2-40B4-BE49-F238E27FC236}">
                <a16:creationId xmlns:a16="http://schemas.microsoft.com/office/drawing/2014/main" id="{83A780E7-2A0E-4648-8DEB-CD700AF6B333}"/>
              </a:ext>
            </a:extLst>
          </p:cNvPr>
          <p:cNvSpPr/>
          <p:nvPr/>
        </p:nvSpPr>
        <p:spPr>
          <a:xfrm>
            <a:off x="-181241" y="-378793"/>
            <a:ext cx="6420808" cy="7690430"/>
          </a:xfrm>
          <a:custGeom>
            <a:avLst/>
            <a:gdLst/>
            <a:ahLst/>
            <a:cxnLst/>
            <a:rect l="l" t="t" r="r" b="b"/>
            <a:pathLst>
              <a:path w="174953" h="209528" extrusionOk="0">
                <a:moveTo>
                  <a:pt x="26848" y="25159"/>
                </a:moveTo>
                <a:cubicBezTo>
                  <a:pt x="26848" y="25159"/>
                  <a:pt x="27656" y="25663"/>
                  <a:pt x="28700" y="26215"/>
                </a:cubicBezTo>
                <a:cubicBezTo>
                  <a:pt x="28390" y="26490"/>
                  <a:pt x="28076" y="26789"/>
                  <a:pt x="27761" y="27113"/>
                </a:cubicBezTo>
                <a:cubicBezTo>
                  <a:pt x="27501" y="26441"/>
                  <a:pt x="27196" y="25789"/>
                  <a:pt x="26848" y="25159"/>
                </a:cubicBezTo>
                <a:close/>
                <a:moveTo>
                  <a:pt x="24779" y="30715"/>
                </a:moveTo>
                <a:lnTo>
                  <a:pt x="24779" y="30715"/>
                </a:lnTo>
                <a:cubicBezTo>
                  <a:pt x="22877" y="33090"/>
                  <a:pt x="22416" y="33496"/>
                  <a:pt x="22125" y="33496"/>
                </a:cubicBezTo>
                <a:cubicBezTo>
                  <a:pt x="21982" y="33496"/>
                  <a:pt x="21880" y="33398"/>
                  <a:pt x="21669" y="33387"/>
                </a:cubicBezTo>
                <a:cubicBezTo>
                  <a:pt x="21433" y="33376"/>
                  <a:pt x="21358" y="32638"/>
                  <a:pt x="21686" y="31474"/>
                </a:cubicBezTo>
                <a:cubicBezTo>
                  <a:pt x="22694" y="31266"/>
                  <a:pt x="23725" y="31014"/>
                  <a:pt x="24779" y="30715"/>
                </a:cubicBezTo>
                <a:close/>
                <a:moveTo>
                  <a:pt x="32790" y="49234"/>
                </a:moveTo>
                <a:cubicBezTo>
                  <a:pt x="33379" y="49234"/>
                  <a:pt x="33783" y="50185"/>
                  <a:pt x="34313" y="51498"/>
                </a:cubicBezTo>
                <a:cubicBezTo>
                  <a:pt x="33902" y="51802"/>
                  <a:pt x="33466" y="52133"/>
                  <a:pt x="33014" y="52487"/>
                </a:cubicBezTo>
                <a:cubicBezTo>
                  <a:pt x="32995" y="52439"/>
                  <a:pt x="32975" y="52394"/>
                  <a:pt x="32956" y="52346"/>
                </a:cubicBezTo>
                <a:cubicBezTo>
                  <a:pt x="32957" y="52346"/>
                  <a:pt x="31493" y="49261"/>
                  <a:pt x="32779" y="49234"/>
                </a:cubicBezTo>
                <a:cubicBezTo>
                  <a:pt x="32783" y="49234"/>
                  <a:pt x="32787" y="49234"/>
                  <a:pt x="32790" y="49234"/>
                </a:cubicBezTo>
                <a:close/>
                <a:moveTo>
                  <a:pt x="35022" y="53186"/>
                </a:moveTo>
                <a:cubicBezTo>
                  <a:pt x="35174" y="53522"/>
                  <a:pt x="35339" y="53865"/>
                  <a:pt x="35519" y="54207"/>
                </a:cubicBezTo>
                <a:lnTo>
                  <a:pt x="35518" y="54207"/>
                </a:lnTo>
                <a:cubicBezTo>
                  <a:pt x="35162" y="54529"/>
                  <a:pt x="34799" y="54870"/>
                  <a:pt x="34429" y="55231"/>
                </a:cubicBezTo>
                <a:cubicBezTo>
                  <a:pt x="34250" y="54953"/>
                  <a:pt x="34076" y="54661"/>
                  <a:pt x="33908" y="54359"/>
                </a:cubicBezTo>
                <a:cubicBezTo>
                  <a:pt x="34297" y="53948"/>
                  <a:pt x="34670" y="53556"/>
                  <a:pt x="35022" y="53186"/>
                </a:cubicBezTo>
                <a:close/>
                <a:moveTo>
                  <a:pt x="27532" y="50421"/>
                </a:moveTo>
                <a:lnTo>
                  <a:pt x="27532" y="50422"/>
                </a:lnTo>
                <a:cubicBezTo>
                  <a:pt x="27609" y="50646"/>
                  <a:pt x="27692" y="50891"/>
                  <a:pt x="27784" y="51165"/>
                </a:cubicBezTo>
                <a:cubicBezTo>
                  <a:pt x="28054" y="51966"/>
                  <a:pt x="28661" y="53622"/>
                  <a:pt x="29554" y="55416"/>
                </a:cubicBezTo>
                <a:cubicBezTo>
                  <a:pt x="29127" y="55808"/>
                  <a:pt x="28697" y="56214"/>
                  <a:pt x="28273" y="56632"/>
                </a:cubicBezTo>
                <a:cubicBezTo>
                  <a:pt x="28118" y="56335"/>
                  <a:pt x="27966" y="56029"/>
                  <a:pt x="27819" y="55705"/>
                </a:cubicBezTo>
                <a:cubicBezTo>
                  <a:pt x="27275" y="54502"/>
                  <a:pt x="26846" y="53493"/>
                  <a:pt x="26515" y="52649"/>
                </a:cubicBezTo>
                <a:cubicBezTo>
                  <a:pt x="26872" y="51882"/>
                  <a:pt x="27211" y="51139"/>
                  <a:pt x="27532" y="50421"/>
                </a:cubicBezTo>
                <a:close/>
                <a:moveTo>
                  <a:pt x="20052" y="46512"/>
                </a:moveTo>
                <a:cubicBezTo>
                  <a:pt x="20098" y="46512"/>
                  <a:pt x="20141" y="46515"/>
                  <a:pt x="20182" y="46519"/>
                </a:cubicBezTo>
                <a:cubicBezTo>
                  <a:pt x="20742" y="46577"/>
                  <a:pt x="20908" y="47479"/>
                  <a:pt x="20834" y="48962"/>
                </a:cubicBezTo>
                <a:cubicBezTo>
                  <a:pt x="20795" y="49753"/>
                  <a:pt x="20556" y="52602"/>
                  <a:pt x="20819" y="55478"/>
                </a:cubicBezTo>
                <a:cubicBezTo>
                  <a:pt x="20361" y="56454"/>
                  <a:pt x="19919" y="57471"/>
                  <a:pt x="19500" y="58528"/>
                </a:cubicBezTo>
                <a:cubicBezTo>
                  <a:pt x="19079" y="57378"/>
                  <a:pt x="18694" y="55987"/>
                  <a:pt x="18505" y="54427"/>
                </a:cubicBezTo>
                <a:cubicBezTo>
                  <a:pt x="18644" y="53762"/>
                  <a:pt x="18771" y="53083"/>
                  <a:pt x="18880" y="52388"/>
                </a:cubicBezTo>
                <a:cubicBezTo>
                  <a:pt x="19250" y="50049"/>
                  <a:pt x="19510" y="48163"/>
                  <a:pt x="19709" y="46580"/>
                </a:cubicBezTo>
                <a:cubicBezTo>
                  <a:pt x="19831" y="46527"/>
                  <a:pt x="19948" y="46512"/>
                  <a:pt x="20052" y="46512"/>
                </a:cubicBezTo>
                <a:close/>
                <a:moveTo>
                  <a:pt x="37284" y="56732"/>
                </a:moveTo>
                <a:cubicBezTo>
                  <a:pt x="37802" y="57286"/>
                  <a:pt x="38275" y="57765"/>
                  <a:pt x="38717" y="58173"/>
                </a:cubicBezTo>
                <a:cubicBezTo>
                  <a:pt x="38360" y="58386"/>
                  <a:pt x="38001" y="58621"/>
                  <a:pt x="37641" y="58880"/>
                </a:cubicBezTo>
                <a:cubicBezTo>
                  <a:pt x="37165" y="58483"/>
                  <a:pt x="36713" y="58058"/>
                  <a:pt x="36286" y="57608"/>
                </a:cubicBezTo>
                <a:cubicBezTo>
                  <a:pt x="36616" y="57321"/>
                  <a:pt x="36949" y="57028"/>
                  <a:pt x="37284" y="56732"/>
                </a:cubicBezTo>
                <a:close/>
                <a:moveTo>
                  <a:pt x="30792" y="57643"/>
                </a:moveTo>
                <a:cubicBezTo>
                  <a:pt x="30979" y="57944"/>
                  <a:pt x="31174" y="58239"/>
                  <a:pt x="31376" y="58526"/>
                </a:cubicBezTo>
                <a:cubicBezTo>
                  <a:pt x="31043" y="58920"/>
                  <a:pt x="30705" y="59330"/>
                  <a:pt x="30364" y="59757"/>
                </a:cubicBezTo>
                <a:cubicBezTo>
                  <a:pt x="30125" y="59475"/>
                  <a:pt x="29884" y="59172"/>
                  <a:pt x="29645" y="58846"/>
                </a:cubicBezTo>
                <a:cubicBezTo>
                  <a:pt x="30029" y="58445"/>
                  <a:pt x="30411" y="58045"/>
                  <a:pt x="30792" y="57643"/>
                </a:cubicBezTo>
                <a:close/>
                <a:moveTo>
                  <a:pt x="32965" y="60433"/>
                </a:moveTo>
                <a:cubicBezTo>
                  <a:pt x="33490" y="60947"/>
                  <a:pt x="34048" y="61384"/>
                  <a:pt x="34635" y="61702"/>
                </a:cubicBezTo>
                <a:cubicBezTo>
                  <a:pt x="34338" y="62059"/>
                  <a:pt x="34046" y="62440"/>
                  <a:pt x="33758" y="62843"/>
                </a:cubicBezTo>
                <a:cubicBezTo>
                  <a:pt x="33771" y="62754"/>
                  <a:pt x="33728" y="62666"/>
                  <a:pt x="33651" y="62620"/>
                </a:cubicBezTo>
                <a:cubicBezTo>
                  <a:pt x="33225" y="62364"/>
                  <a:pt x="32602" y="61941"/>
                  <a:pt x="31893" y="61319"/>
                </a:cubicBezTo>
                <a:cubicBezTo>
                  <a:pt x="32240" y="61034"/>
                  <a:pt x="32598" y="60739"/>
                  <a:pt x="32965" y="60433"/>
                </a:cubicBezTo>
                <a:close/>
                <a:moveTo>
                  <a:pt x="33636" y="63019"/>
                </a:moveTo>
                <a:cubicBezTo>
                  <a:pt x="33177" y="63681"/>
                  <a:pt x="32757" y="64367"/>
                  <a:pt x="32375" y="65076"/>
                </a:cubicBezTo>
                <a:lnTo>
                  <a:pt x="32374" y="65077"/>
                </a:lnTo>
                <a:cubicBezTo>
                  <a:pt x="30559" y="65235"/>
                  <a:pt x="28746" y="65431"/>
                  <a:pt x="26936" y="65664"/>
                </a:cubicBezTo>
                <a:cubicBezTo>
                  <a:pt x="26724" y="65694"/>
                  <a:pt x="26511" y="65727"/>
                  <a:pt x="26298" y="65757"/>
                </a:cubicBezTo>
                <a:cubicBezTo>
                  <a:pt x="26313" y="65742"/>
                  <a:pt x="26328" y="65726"/>
                  <a:pt x="26342" y="65711"/>
                </a:cubicBezTo>
                <a:cubicBezTo>
                  <a:pt x="26937" y="65262"/>
                  <a:pt x="28023" y="64429"/>
                  <a:pt x="29443" y="63300"/>
                </a:cubicBezTo>
                <a:cubicBezTo>
                  <a:pt x="29519" y="63301"/>
                  <a:pt x="29594" y="63301"/>
                  <a:pt x="29670" y="63301"/>
                </a:cubicBezTo>
                <a:cubicBezTo>
                  <a:pt x="31285" y="63301"/>
                  <a:pt x="32743" y="63149"/>
                  <a:pt x="33560" y="63043"/>
                </a:cubicBezTo>
                <a:cubicBezTo>
                  <a:pt x="33587" y="63040"/>
                  <a:pt x="33612" y="63031"/>
                  <a:pt x="33636" y="63019"/>
                </a:cubicBezTo>
                <a:close/>
                <a:moveTo>
                  <a:pt x="26288" y="65752"/>
                </a:moveTo>
                <a:cubicBezTo>
                  <a:pt x="26287" y="65755"/>
                  <a:pt x="26285" y="65757"/>
                  <a:pt x="26283" y="65759"/>
                </a:cubicBezTo>
                <a:lnTo>
                  <a:pt x="26279" y="65760"/>
                </a:lnTo>
                <a:lnTo>
                  <a:pt x="26288" y="65752"/>
                </a:lnTo>
                <a:close/>
                <a:moveTo>
                  <a:pt x="25721" y="62900"/>
                </a:moveTo>
                <a:cubicBezTo>
                  <a:pt x="26374" y="63057"/>
                  <a:pt x="27068" y="63160"/>
                  <a:pt x="27768" y="63222"/>
                </a:cubicBezTo>
                <a:cubicBezTo>
                  <a:pt x="27197" y="64033"/>
                  <a:pt x="26616" y="64890"/>
                  <a:pt x="26027" y="65796"/>
                </a:cubicBezTo>
                <a:cubicBezTo>
                  <a:pt x="24690" y="65987"/>
                  <a:pt x="23355" y="66199"/>
                  <a:pt x="22023" y="66431"/>
                </a:cubicBezTo>
                <a:cubicBezTo>
                  <a:pt x="22832" y="65768"/>
                  <a:pt x="24163" y="64476"/>
                  <a:pt x="25721" y="62900"/>
                </a:cubicBezTo>
                <a:close/>
                <a:moveTo>
                  <a:pt x="35209" y="65015"/>
                </a:moveTo>
                <a:lnTo>
                  <a:pt x="35208" y="65016"/>
                </a:lnTo>
                <a:cubicBezTo>
                  <a:pt x="36108" y="65301"/>
                  <a:pt x="37211" y="65748"/>
                  <a:pt x="38424" y="66292"/>
                </a:cubicBezTo>
                <a:cubicBezTo>
                  <a:pt x="37361" y="66725"/>
                  <a:pt x="36193" y="66953"/>
                  <a:pt x="34994" y="67118"/>
                </a:cubicBezTo>
                <a:cubicBezTo>
                  <a:pt x="33152" y="66072"/>
                  <a:pt x="31914" y="65667"/>
                  <a:pt x="31144" y="65520"/>
                </a:cubicBezTo>
                <a:cubicBezTo>
                  <a:pt x="32496" y="65326"/>
                  <a:pt x="33850" y="65158"/>
                  <a:pt x="35209" y="65015"/>
                </a:cubicBezTo>
                <a:close/>
                <a:moveTo>
                  <a:pt x="22115" y="60487"/>
                </a:moveTo>
                <a:cubicBezTo>
                  <a:pt x="22392" y="60976"/>
                  <a:pt x="22721" y="61393"/>
                  <a:pt x="23111" y="61716"/>
                </a:cubicBezTo>
                <a:cubicBezTo>
                  <a:pt x="23283" y="61857"/>
                  <a:pt x="23465" y="61986"/>
                  <a:pt x="23655" y="62099"/>
                </a:cubicBezTo>
                <a:cubicBezTo>
                  <a:pt x="22696" y="63534"/>
                  <a:pt x="21907" y="65026"/>
                  <a:pt x="21393" y="66545"/>
                </a:cubicBezTo>
                <a:cubicBezTo>
                  <a:pt x="20340" y="66735"/>
                  <a:pt x="19291" y="66937"/>
                  <a:pt x="18243" y="67153"/>
                </a:cubicBezTo>
                <a:cubicBezTo>
                  <a:pt x="18272" y="66983"/>
                  <a:pt x="18302" y="66811"/>
                  <a:pt x="18328" y="66643"/>
                </a:cubicBezTo>
                <a:cubicBezTo>
                  <a:pt x="18338" y="66584"/>
                  <a:pt x="18348" y="66523"/>
                  <a:pt x="18377" y="66472"/>
                </a:cubicBezTo>
                <a:cubicBezTo>
                  <a:pt x="18481" y="66291"/>
                  <a:pt x="18794" y="66270"/>
                  <a:pt x="18829" y="66063"/>
                </a:cubicBezTo>
                <a:cubicBezTo>
                  <a:pt x="18842" y="65982"/>
                  <a:pt x="18802" y="65897"/>
                  <a:pt x="18818" y="65816"/>
                </a:cubicBezTo>
                <a:cubicBezTo>
                  <a:pt x="18829" y="65756"/>
                  <a:pt x="18869" y="65706"/>
                  <a:pt x="18904" y="65656"/>
                </a:cubicBezTo>
                <a:cubicBezTo>
                  <a:pt x="19014" y="65500"/>
                  <a:pt x="19089" y="65323"/>
                  <a:pt x="19123" y="65135"/>
                </a:cubicBezTo>
                <a:cubicBezTo>
                  <a:pt x="19139" y="65047"/>
                  <a:pt x="19134" y="64941"/>
                  <a:pt x="19079" y="64878"/>
                </a:cubicBezTo>
                <a:cubicBezTo>
                  <a:pt x="19964" y="63672"/>
                  <a:pt x="21023" y="62169"/>
                  <a:pt x="22115" y="60487"/>
                </a:cubicBezTo>
                <a:close/>
                <a:moveTo>
                  <a:pt x="30293" y="65647"/>
                </a:moveTo>
                <a:cubicBezTo>
                  <a:pt x="31004" y="66258"/>
                  <a:pt x="31707" y="66853"/>
                  <a:pt x="32402" y="67430"/>
                </a:cubicBezTo>
                <a:cubicBezTo>
                  <a:pt x="31147" y="67585"/>
                  <a:pt x="29913" y="67785"/>
                  <a:pt x="28779" y="68189"/>
                </a:cubicBezTo>
                <a:cubicBezTo>
                  <a:pt x="27830" y="67535"/>
                  <a:pt x="26847" y="66929"/>
                  <a:pt x="25833" y="66386"/>
                </a:cubicBezTo>
                <a:cubicBezTo>
                  <a:pt x="26227" y="66316"/>
                  <a:pt x="26620" y="66242"/>
                  <a:pt x="27014" y="66174"/>
                </a:cubicBezTo>
                <a:cubicBezTo>
                  <a:pt x="28105" y="65984"/>
                  <a:pt x="29198" y="65811"/>
                  <a:pt x="30293" y="65647"/>
                </a:cubicBezTo>
                <a:close/>
                <a:moveTo>
                  <a:pt x="25594" y="66430"/>
                </a:moveTo>
                <a:cubicBezTo>
                  <a:pt x="26121" y="67184"/>
                  <a:pt x="26724" y="67990"/>
                  <a:pt x="27386" y="68829"/>
                </a:cubicBezTo>
                <a:lnTo>
                  <a:pt x="27386" y="68830"/>
                </a:lnTo>
                <a:cubicBezTo>
                  <a:pt x="27110" y="68991"/>
                  <a:pt x="26845" y="69173"/>
                  <a:pt x="26595" y="69373"/>
                </a:cubicBezTo>
                <a:cubicBezTo>
                  <a:pt x="26118" y="69753"/>
                  <a:pt x="25708" y="70197"/>
                  <a:pt x="25309" y="70657"/>
                </a:cubicBezTo>
                <a:cubicBezTo>
                  <a:pt x="23839" y="69217"/>
                  <a:pt x="22303" y="68077"/>
                  <a:pt x="20730" y="67411"/>
                </a:cubicBezTo>
                <a:cubicBezTo>
                  <a:pt x="22344" y="67053"/>
                  <a:pt x="23966" y="66725"/>
                  <a:pt x="25594" y="66430"/>
                </a:cubicBezTo>
                <a:close/>
                <a:moveTo>
                  <a:pt x="20258" y="67513"/>
                </a:moveTo>
                <a:cubicBezTo>
                  <a:pt x="21138" y="69237"/>
                  <a:pt x="22168" y="71023"/>
                  <a:pt x="23282" y="72812"/>
                </a:cubicBezTo>
                <a:cubicBezTo>
                  <a:pt x="22637" y="73348"/>
                  <a:pt x="21923" y="73800"/>
                  <a:pt x="21192" y="74229"/>
                </a:cubicBezTo>
                <a:cubicBezTo>
                  <a:pt x="20470" y="73457"/>
                  <a:pt x="19721" y="72696"/>
                  <a:pt x="18947" y="71955"/>
                </a:cubicBezTo>
                <a:cubicBezTo>
                  <a:pt x="19067" y="71815"/>
                  <a:pt x="19064" y="71562"/>
                  <a:pt x="18902" y="71458"/>
                </a:cubicBezTo>
                <a:cubicBezTo>
                  <a:pt x="19041" y="71309"/>
                  <a:pt x="19001" y="71033"/>
                  <a:pt x="18824" y="70929"/>
                </a:cubicBezTo>
                <a:cubicBezTo>
                  <a:pt x="18913" y="70889"/>
                  <a:pt x="18958" y="70789"/>
                  <a:pt x="18928" y="70697"/>
                </a:cubicBezTo>
                <a:cubicBezTo>
                  <a:pt x="18903" y="70616"/>
                  <a:pt x="18828" y="70564"/>
                  <a:pt x="18747" y="70564"/>
                </a:cubicBezTo>
                <a:cubicBezTo>
                  <a:pt x="18735" y="70564"/>
                  <a:pt x="18723" y="70565"/>
                  <a:pt x="18711" y="70567"/>
                </a:cubicBezTo>
                <a:cubicBezTo>
                  <a:pt x="18750" y="70487"/>
                  <a:pt x="18776" y="70395"/>
                  <a:pt x="18750" y="70310"/>
                </a:cubicBezTo>
                <a:cubicBezTo>
                  <a:pt x="18728" y="70239"/>
                  <a:pt x="18657" y="70180"/>
                  <a:pt x="18586" y="70180"/>
                </a:cubicBezTo>
                <a:cubicBezTo>
                  <a:pt x="18572" y="70180"/>
                  <a:pt x="18558" y="70182"/>
                  <a:pt x="18544" y="70187"/>
                </a:cubicBezTo>
                <a:cubicBezTo>
                  <a:pt x="18612" y="70124"/>
                  <a:pt x="18604" y="70010"/>
                  <a:pt x="18554" y="69931"/>
                </a:cubicBezTo>
                <a:cubicBezTo>
                  <a:pt x="18503" y="69854"/>
                  <a:pt x="18420" y="69805"/>
                  <a:pt x="18340" y="69759"/>
                </a:cubicBezTo>
                <a:cubicBezTo>
                  <a:pt x="18179" y="69665"/>
                  <a:pt x="18018" y="69571"/>
                  <a:pt x="17856" y="69477"/>
                </a:cubicBezTo>
                <a:cubicBezTo>
                  <a:pt x="17932" y="68997"/>
                  <a:pt x="18016" y="68508"/>
                  <a:pt x="18099" y="68021"/>
                </a:cubicBezTo>
                <a:lnTo>
                  <a:pt x="18099" y="68020"/>
                </a:lnTo>
                <a:cubicBezTo>
                  <a:pt x="18817" y="67845"/>
                  <a:pt x="19537" y="67676"/>
                  <a:pt x="20258" y="67513"/>
                </a:cubicBezTo>
                <a:close/>
                <a:moveTo>
                  <a:pt x="17969" y="74840"/>
                </a:moveTo>
                <a:lnTo>
                  <a:pt x="17969" y="74840"/>
                </a:lnTo>
                <a:cubicBezTo>
                  <a:pt x="18164" y="75153"/>
                  <a:pt x="18366" y="75470"/>
                  <a:pt x="18574" y="75790"/>
                </a:cubicBezTo>
                <a:cubicBezTo>
                  <a:pt x="18339" y="75947"/>
                  <a:pt x="18108" y="76109"/>
                  <a:pt x="17887" y="76280"/>
                </a:cubicBezTo>
                <a:cubicBezTo>
                  <a:pt x="17888" y="76273"/>
                  <a:pt x="17891" y="76264"/>
                  <a:pt x="17892" y="76256"/>
                </a:cubicBezTo>
                <a:cubicBezTo>
                  <a:pt x="17962" y="75938"/>
                  <a:pt x="18031" y="75615"/>
                  <a:pt x="18021" y="75289"/>
                </a:cubicBezTo>
                <a:cubicBezTo>
                  <a:pt x="18015" y="75138"/>
                  <a:pt x="17998" y="74988"/>
                  <a:pt x="17969" y="74840"/>
                </a:cubicBezTo>
                <a:close/>
                <a:moveTo>
                  <a:pt x="32089" y="85274"/>
                </a:moveTo>
                <a:cubicBezTo>
                  <a:pt x="32418" y="85697"/>
                  <a:pt x="32741" y="86109"/>
                  <a:pt x="33057" y="86508"/>
                </a:cubicBezTo>
                <a:lnTo>
                  <a:pt x="33056" y="86509"/>
                </a:lnTo>
                <a:cubicBezTo>
                  <a:pt x="32517" y="87190"/>
                  <a:pt x="32047" y="87917"/>
                  <a:pt x="31688" y="88588"/>
                </a:cubicBezTo>
                <a:cubicBezTo>
                  <a:pt x="31410" y="88107"/>
                  <a:pt x="31105" y="87592"/>
                  <a:pt x="30775" y="87049"/>
                </a:cubicBezTo>
                <a:cubicBezTo>
                  <a:pt x="31172" y="86466"/>
                  <a:pt x="31610" y="85872"/>
                  <a:pt x="32089" y="85274"/>
                </a:cubicBezTo>
                <a:close/>
                <a:moveTo>
                  <a:pt x="36297" y="90512"/>
                </a:moveTo>
                <a:cubicBezTo>
                  <a:pt x="36738" y="91044"/>
                  <a:pt x="37126" y="91506"/>
                  <a:pt x="37452" y="91892"/>
                </a:cubicBezTo>
                <a:cubicBezTo>
                  <a:pt x="36116" y="93499"/>
                  <a:pt x="35156" y="94632"/>
                  <a:pt x="34509" y="94632"/>
                </a:cubicBezTo>
                <a:cubicBezTo>
                  <a:pt x="34399" y="94632"/>
                  <a:pt x="34299" y="94599"/>
                  <a:pt x="34207" y="94531"/>
                </a:cubicBezTo>
                <a:cubicBezTo>
                  <a:pt x="33756" y="94200"/>
                  <a:pt x="34556" y="92390"/>
                  <a:pt x="36296" y="90512"/>
                </a:cubicBezTo>
                <a:close/>
                <a:moveTo>
                  <a:pt x="22407" y="90083"/>
                </a:moveTo>
                <a:cubicBezTo>
                  <a:pt x="22896" y="90751"/>
                  <a:pt x="23368" y="91383"/>
                  <a:pt x="23812" y="91969"/>
                </a:cubicBezTo>
                <a:cubicBezTo>
                  <a:pt x="23651" y="94294"/>
                  <a:pt x="23350" y="95513"/>
                  <a:pt x="22659" y="95725"/>
                </a:cubicBezTo>
                <a:cubicBezTo>
                  <a:pt x="22631" y="95734"/>
                  <a:pt x="22601" y="95738"/>
                  <a:pt x="22571" y="95738"/>
                </a:cubicBezTo>
                <a:cubicBezTo>
                  <a:pt x="21966" y="95738"/>
                  <a:pt x="20951" y="94057"/>
                  <a:pt x="22192" y="90140"/>
                </a:cubicBezTo>
                <a:lnTo>
                  <a:pt x="22407" y="90083"/>
                </a:lnTo>
                <a:close/>
                <a:moveTo>
                  <a:pt x="29975" y="88301"/>
                </a:moveTo>
                <a:cubicBezTo>
                  <a:pt x="30424" y="88760"/>
                  <a:pt x="30841" y="89196"/>
                  <a:pt x="31218" y="89598"/>
                </a:cubicBezTo>
                <a:cubicBezTo>
                  <a:pt x="30238" y="92009"/>
                  <a:pt x="29252" y="95776"/>
                  <a:pt x="28146" y="95776"/>
                </a:cubicBezTo>
                <a:cubicBezTo>
                  <a:pt x="28085" y="95776"/>
                  <a:pt x="28025" y="95765"/>
                  <a:pt x="27963" y="95741"/>
                </a:cubicBezTo>
                <a:lnTo>
                  <a:pt x="27963" y="95742"/>
                </a:lnTo>
                <a:cubicBezTo>
                  <a:pt x="27146" y="95431"/>
                  <a:pt x="27622" y="92221"/>
                  <a:pt x="29975" y="88301"/>
                </a:cubicBezTo>
                <a:close/>
                <a:moveTo>
                  <a:pt x="16593" y="95117"/>
                </a:moveTo>
                <a:cubicBezTo>
                  <a:pt x="16777" y="95347"/>
                  <a:pt x="16955" y="95561"/>
                  <a:pt x="17127" y="95761"/>
                </a:cubicBezTo>
                <a:cubicBezTo>
                  <a:pt x="17320" y="98247"/>
                  <a:pt x="17069" y="97724"/>
                  <a:pt x="16709" y="98040"/>
                </a:cubicBezTo>
                <a:cubicBezTo>
                  <a:pt x="16691" y="98056"/>
                  <a:pt x="16668" y="98063"/>
                  <a:pt x="16640" y="98063"/>
                </a:cubicBezTo>
                <a:cubicBezTo>
                  <a:pt x="16550" y="98063"/>
                  <a:pt x="16414" y="97978"/>
                  <a:pt x="16252" y="97813"/>
                </a:cubicBezTo>
                <a:cubicBezTo>
                  <a:pt x="16316" y="96909"/>
                  <a:pt x="16430" y="96009"/>
                  <a:pt x="16593" y="95117"/>
                </a:cubicBezTo>
                <a:close/>
                <a:moveTo>
                  <a:pt x="23780" y="106777"/>
                </a:moveTo>
                <a:cubicBezTo>
                  <a:pt x="24158" y="106777"/>
                  <a:pt x="24691" y="107214"/>
                  <a:pt x="25348" y="107963"/>
                </a:cubicBezTo>
                <a:cubicBezTo>
                  <a:pt x="25450" y="108079"/>
                  <a:pt x="25611" y="108270"/>
                  <a:pt x="25821" y="108513"/>
                </a:cubicBezTo>
                <a:cubicBezTo>
                  <a:pt x="25529" y="108563"/>
                  <a:pt x="25301" y="108605"/>
                  <a:pt x="25180" y="108629"/>
                </a:cubicBezTo>
                <a:cubicBezTo>
                  <a:pt x="25119" y="108640"/>
                  <a:pt x="25066" y="108677"/>
                  <a:pt x="25032" y="108729"/>
                </a:cubicBezTo>
                <a:cubicBezTo>
                  <a:pt x="24934" y="108886"/>
                  <a:pt x="24701" y="109263"/>
                  <a:pt x="24406" y="109800"/>
                </a:cubicBezTo>
                <a:cubicBezTo>
                  <a:pt x="22736" y="107669"/>
                  <a:pt x="23210" y="107110"/>
                  <a:pt x="23519" y="106866"/>
                </a:cubicBezTo>
                <a:cubicBezTo>
                  <a:pt x="23595" y="106806"/>
                  <a:pt x="23683" y="106777"/>
                  <a:pt x="23780" y="106777"/>
                </a:cubicBezTo>
                <a:close/>
                <a:moveTo>
                  <a:pt x="30021" y="112614"/>
                </a:moveTo>
                <a:cubicBezTo>
                  <a:pt x="30522" y="112995"/>
                  <a:pt x="31037" y="113341"/>
                  <a:pt x="31552" y="113623"/>
                </a:cubicBezTo>
                <a:cubicBezTo>
                  <a:pt x="31359" y="114064"/>
                  <a:pt x="31188" y="114505"/>
                  <a:pt x="31042" y="114936"/>
                </a:cubicBezTo>
                <a:cubicBezTo>
                  <a:pt x="30467" y="114701"/>
                  <a:pt x="29906" y="114433"/>
                  <a:pt x="29361" y="114131"/>
                </a:cubicBezTo>
                <a:cubicBezTo>
                  <a:pt x="29563" y="113635"/>
                  <a:pt x="29783" y="113128"/>
                  <a:pt x="30021" y="112614"/>
                </a:cubicBezTo>
                <a:close/>
                <a:moveTo>
                  <a:pt x="30450" y="117362"/>
                </a:moveTo>
                <a:cubicBezTo>
                  <a:pt x="29947" y="120488"/>
                  <a:pt x="29708" y="124894"/>
                  <a:pt x="28374" y="124894"/>
                </a:cubicBezTo>
                <a:cubicBezTo>
                  <a:pt x="28343" y="124894"/>
                  <a:pt x="28310" y="124892"/>
                  <a:pt x="28278" y="124887"/>
                </a:cubicBezTo>
                <a:cubicBezTo>
                  <a:pt x="27433" y="124757"/>
                  <a:pt x="27115" y="122123"/>
                  <a:pt x="28011" y="118326"/>
                </a:cubicBezTo>
                <a:cubicBezTo>
                  <a:pt x="28849" y="118076"/>
                  <a:pt x="29666" y="117753"/>
                  <a:pt x="30450" y="117362"/>
                </a:cubicBezTo>
                <a:close/>
                <a:moveTo>
                  <a:pt x="20336" y="118655"/>
                </a:moveTo>
                <a:lnTo>
                  <a:pt x="20336" y="118655"/>
                </a:lnTo>
                <a:cubicBezTo>
                  <a:pt x="20915" y="118774"/>
                  <a:pt x="21501" y="118859"/>
                  <a:pt x="22091" y="118913"/>
                </a:cubicBezTo>
                <a:cubicBezTo>
                  <a:pt x="22890" y="123362"/>
                  <a:pt x="23084" y="125654"/>
                  <a:pt x="22125" y="126189"/>
                </a:cubicBezTo>
                <a:cubicBezTo>
                  <a:pt x="22071" y="126220"/>
                  <a:pt x="22007" y="126235"/>
                  <a:pt x="21937" y="126235"/>
                </a:cubicBezTo>
                <a:cubicBezTo>
                  <a:pt x="21141" y="126235"/>
                  <a:pt x="19511" y="124196"/>
                  <a:pt x="20336" y="118655"/>
                </a:cubicBezTo>
                <a:close/>
                <a:moveTo>
                  <a:pt x="16158" y="129259"/>
                </a:moveTo>
                <a:cubicBezTo>
                  <a:pt x="16158" y="129263"/>
                  <a:pt x="16159" y="129267"/>
                  <a:pt x="16159" y="129271"/>
                </a:cubicBezTo>
                <a:lnTo>
                  <a:pt x="16152" y="129266"/>
                </a:lnTo>
                <a:cubicBezTo>
                  <a:pt x="16155" y="129263"/>
                  <a:pt x="16156" y="129261"/>
                  <a:pt x="16158" y="129259"/>
                </a:cubicBezTo>
                <a:close/>
                <a:moveTo>
                  <a:pt x="17274" y="137056"/>
                </a:moveTo>
                <a:cubicBezTo>
                  <a:pt x="17860" y="137056"/>
                  <a:pt x="18033" y="137421"/>
                  <a:pt x="18052" y="137467"/>
                </a:cubicBezTo>
                <a:cubicBezTo>
                  <a:pt x="18054" y="137471"/>
                  <a:pt x="18054" y="137471"/>
                  <a:pt x="18056" y="137477"/>
                </a:cubicBezTo>
                <a:cubicBezTo>
                  <a:pt x="18088" y="137569"/>
                  <a:pt x="18476" y="138902"/>
                  <a:pt x="15512" y="140556"/>
                </a:cubicBezTo>
                <a:cubicBezTo>
                  <a:pt x="15305" y="140673"/>
                  <a:pt x="15107" y="140808"/>
                  <a:pt x="14922" y="140959"/>
                </a:cubicBezTo>
                <a:cubicBezTo>
                  <a:pt x="14886" y="140852"/>
                  <a:pt x="14821" y="140711"/>
                  <a:pt x="14731" y="140658"/>
                </a:cubicBezTo>
                <a:lnTo>
                  <a:pt x="14731" y="140658"/>
                </a:lnTo>
                <a:cubicBezTo>
                  <a:pt x="14735" y="140658"/>
                  <a:pt x="14739" y="140658"/>
                  <a:pt x="14744" y="140658"/>
                </a:cubicBezTo>
                <a:cubicBezTo>
                  <a:pt x="14863" y="140658"/>
                  <a:pt x="14983" y="140601"/>
                  <a:pt x="15047" y="140500"/>
                </a:cubicBezTo>
                <a:cubicBezTo>
                  <a:pt x="15133" y="140365"/>
                  <a:pt x="15110" y="140171"/>
                  <a:pt x="14996" y="140060"/>
                </a:cubicBezTo>
                <a:lnTo>
                  <a:pt x="14996" y="140060"/>
                </a:lnTo>
                <a:cubicBezTo>
                  <a:pt x="15008" y="140061"/>
                  <a:pt x="15019" y="140062"/>
                  <a:pt x="15031" y="140062"/>
                </a:cubicBezTo>
                <a:cubicBezTo>
                  <a:pt x="15168" y="140062"/>
                  <a:pt x="15302" y="139964"/>
                  <a:pt x="15340" y="139830"/>
                </a:cubicBezTo>
                <a:cubicBezTo>
                  <a:pt x="15381" y="139686"/>
                  <a:pt x="15301" y="139517"/>
                  <a:pt x="15163" y="139456"/>
                </a:cubicBezTo>
                <a:lnTo>
                  <a:pt x="15163" y="139456"/>
                </a:lnTo>
                <a:cubicBezTo>
                  <a:pt x="15186" y="139460"/>
                  <a:pt x="15209" y="139462"/>
                  <a:pt x="15231" y="139462"/>
                </a:cubicBezTo>
                <a:cubicBezTo>
                  <a:pt x="15395" y="139462"/>
                  <a:pt x="15558" y="139365"/>
                  <a:pt x="15631" y="139217"/>
                </a:cubicBezTo>
                <a:cubicBezTo>
                  <a:pt x="15715" y="139050"/>
                  <a:pt x="15674" y="138829"/>
                  <a:pt x="15537" y="138701"/>
                </a:cubicBezTo>
                <a:cubicBezTo>
                  <a:pt x="15713" y="138699"/>
                  <a:pt x="15902" y="138625"/>
                  <a:pt x="15989" y="138470"/>
                </a:cubicBezTo>
                <a:cubicBezTo>
                  <a:pt x="16076" y="138316"/>
                  <a:pt x="16015" y="138082"/>
                  <a:pt x="15845" y="138031"/>
                </a:cubicBezTo>
                <a:cubicBezTo>
                  <a:pt x="15975" y="137994"/>
                  <a:pt x="16071" y="137881"/>
                  <a:pt x="16086" y="137745"/>
                </a:cubicBezTo>
                <a:cubicBezTo>
                  <a:pt x="16096" y="137637"/>
                  <a:pt x="16044" y="137530"/>
                  <a:pt x="15959" y="137463"/>
                </a:cubicBezTo>
                <a:cubicBezTo>
                  <a:pt x="16539" y="137158"/>
                  <a:pt x="16964" y="137056"/>
                  <a:pt x="17274" y="137056"/>
                </a:cubicBezTo>
                <a:close/>
                <a:moveTo>
                  <a:pt x="26321" y="138704"/>
                </a:moveTo>
                <a:cubicBezTo>
                  <a:pt x="26767" y="138704"/>
                  <a:pt x="27440" y="139070"/>
                  <a:pt x="28291" y="139702"/>
                </a:cubicBezTo>
                <a:cubicBezTo>
                  <a:pt x="29144" y="140336"/>
                  <a:pt x="32863" y="143315"/>
                  <a:pt x="36334" y="144534"/>
                </a:cubicBezTo>
                <a:lnTo>
                  <a:pt x="36334" y="144536"/>
                </a:lnTo>
                <a:cubicBezTo>
                  <a:pt x="36164" y="144712"/>
                  <a:pt x="35999" y="144892"/>
                  <a:pt x="35843" y="145071"/>
                </a:cubicBezTo>
                <a:cubicBezTo>
                  <a:pt x="35576" y="145378"/>
                  <a:pt x="35323" y="145697"/>
                  <a:pt x="35082" y="146023"/>
                </a:cubicBezTo>
                <a:cubicBezTo>
                  <a:pt x="33433" y="145584"/>
                  <a:pt x="31488" y="144830"/>
                  <a:pt x="29617" y="143535"/>
                </a:cubicBezTo>
                <a:cubicBezTo>
                  <a:pt x="25010" y="140351"/>
                  <a:pt x="25540" y="139321"/>
                  <a:pt x="25898" y="138887"/>
                </a:cubicBezTo>
                <a:cubicBezTo>
                  <a:pt x="26000" y="138763"/>
                  <a:pt x="26143" y="138704"/>
                  <a:pt x="26321" y="138704"/>
                </a:cubicBezTo>
                <a:close/>
                <a:moveTo>
                  <a:pt x="32124" y="151927"/>
                </a:moveTo>
                <a:lnTo>
                  <a:pt x="32124" y="151927"/>
                </a:lnTo>
                <a:cubicBezTo>
                  <a:pt x="30625" y="156170"/>
                  <a:pt x="30521" y="159496"/>
                  <a:pt x="30598" y="161134"/>
                </a:cubicBezTo>
                <a:cubicBezTo>
                  <a:pt x="30594" y="161117"/>
                  <a:pt x="30591" y="161099"/>
                  <a:pt x="30589" y="161082"/>
                </a:cubicBezTo>
                <a:lnTo>
                  <a:pt x="30486" y="161095"/>
                </a:lnTo>
                <a:cubicBezTo>
                  <a:pt x="30504" y="161258"/>
                  <a:pt x="30528" y="161421"/>
                  <a:pt x="30547" y="161584"/>
                </a:cubicBezTo>
                <a:cubicBezTo>
                  <a:pt x="30290" y="160468"/>
                  <a:pt x="29416" y="156684"/>
                  <a:pt x="28512" y="153008"/>
                </a:cubicBezTo>
                <a:cubicBezTo>
                  <a:pt x="29750" y="152770"/>
                  <a:pt x="30960" y="152408"/>
                  <a:pt x="32124" y="151927"/>
                </a:cubicBezTo>
                <a:close/>
                <a:moveTo>
                  <a:pt x="22612" y="153201"/>
                </a:moveTo>
                <a:lnTo>
                  <a:pt x="22612" y="153201"/>
                </a:lnTo>
                <a:cubicBezTo>
                  <a:pt x="23382" y="153296"/>
                  <a:pt x="24158" y="153343"/>
                  <a:pt x="24933" y="153343"/>
                </a:cubicBezTo>
                <a:cubicBezTo>
                  <a:pt x="25266" y="153343"/>
                  <a:pt x="25598" y="153335"/>
                  <a:pt x="25930" y="153317"/>
                </a:cubicBezTo>
                <a:cubicBezTo>
                  <a:pt x="26759" y="155627"/>
                  <a:pt x="28200" y="158454"/>
                  <a:pt x="30580" y="161854"/>
                </a:cubicBezTo>
                <a:cubicBezTo>
                  <a:pt x="30696" y="162814"/>
                  <a:pt x="30826" y="163771"/>
                  <a:pt x="30970" y="164728"/>
                </a:cubicBezTo>
                <a:cubicBezTo>
                  <a:pt x="30951" y="164704"/>
                  <a:pt x="30929" y="164678"/>
                  <a:pt x="30906" y="164649"/>
                </a:cubicBezTo>
                <a:cubicBezTo>
                  <a:pt x="29854" y="163338"/>
                  <a:pt x="25354" y="157664"/>
                  <a:pt x="22612" y="153201"/>
                </a:cubicBezTo>
                <a:close/>
                <a:moveTo>
                  <a:pt x="45426" y="159099"/>
                </a:moveTo>
                <a:cubicBezTo>
                  <a:pt x="45828" y="160607"/>
                  <a:pt x="46257" y="162098"/>
                  <a:pt x="46699" y="163550"/>
                </a:cubicBezTo>
                <a:cubicBezTo>
                  <a:pt x="45855" y="164101"/>
                  <a:pt x="45009" y="164676"/>
                  <a:pt x="44173" y="165274"/>
                </a:cubicBezTo>
                <a:cubicBezTo>
                  <a:pt x="43212" y="164281"/>
                  <a:pt x="42262" y="163620"/>
                  <a:pt x="41575" y="163214"/>
                </a:cubicBezTo>
                <a:cubicBezTo>
                  <a:pt x="42896" y="161836"/>
                  <a:pt x="44199" y="160440"/>
                  <a:pt x="45426" y="159099"/>
                </a:cubicBezTo>
                <a:close/>
                <a:moveTo>
                  <a:pt x="50938" y="164082"/>
                </a:moveTo>
                <a:lnTo>
                  <a:pt x="50938" y="164083"/>
                </a:lnTo>
                <a:cubicBezTo>
                  <a:pt x="51088" y="164690"/>
                  <a:pt x="51261" y="165406"/>
                  <a:pt x="51450" y="166201"/>
                </a:cubicBezTo>
                <a:cubicBezTo>
                  <a:pt x="51184" y="166395"/>
                  <a:pt x="50913" y="166595"/>
                  <a:pt x="50638" y="166800"/>
                </a:cubicBezTo>
                <a:cubicBezTo>
                  <a:pt x="50431" y="166121"/>
                  <a:pt x="50217" y="165490"/>
                  <a:pt x="49995" y="164909"/>
                </a:cubicBezTo>
                <a:cubicBezTo>
                  <a:pt x="50315" y="164629"/>
                  <a:pt x="50630" y="164354"/>
                  <a:pt x="50938" y="164082"/>
                </a:cubicBezTo>
                <a:close/>
                <a:moveTo>
                  <a:pt x="15231" y="150482"/>
                </a:moveTo>
                <a:cubicBezTo>
                  <a:pt x="15936" y="151042"/>
                  <a:pt x="16807" y="151553"/>
                  <a:pt x="17880" y="151985"/>
                </a:cubicBezTo>
                <a:cubicBezTo>
                  <a:pt x="19005" y="152437"/>
                  <a:pt x="20172" y="152779"/>
                  <a:pt x="21363" y="153008"/>
                </a:cubicBezTo>
                <a:cubicBezTo>
                  <a:pt x="21808" y="156047"/>
                  <a:pt x="23660" y="161484"/>
                  <a:pt x="30989" y="164863"/>
                </a:cubicBezTo>
                <a:cubicBezTo>
                  <a:pt x="31031" y="165148"/>
                  <a:pt x="31081" y="165430"/>
                  <a:pt x="31127" y="165714"/>
                </a:cubicBezTo>
                <a:cubicBezTo>
                  <a:pt x="30272" y="166142"/>
                  <a:pt x="29447" y="166598"/>
                  <a:pt x="28703" y="167133"/>
                </a:cubicBezTo>
                <a:cubicBezTo>
                  <a:pt x="25410" y="163527"/>
                  <a:pt x="20256" y="158144"/>
                  <a:pt x="14601" y="153220"/>
                </a:cubicBezTo>
                <a:cubicBezTo>
                  <a:pt x="14565" y="153004"/>
                  <a:pt x="14484" y="152800"/>
                  <a:pt x="14361" y="152620"/>
                </a:cubicBezTo>
                <a:lnTo>
                  <a:pt x="14361" y="152620"/>
                </a:lnTo>
                <a:cubicBezTo>
                  <a:pt x="14390" y="152627"/>
                  <a:pt x="14419" y="152631"/>
                  <a:pt x="14448" y="152631"/>
                </a:cubicBezTo>
                <a:cubicBezTo>
                  <a:pt x="14586" y="152631"/>
                  <a:pt x="14723" y="152550"/>
                  <a:pt x="14782" y="152425"/>
                </a:cubicBezTo>
                <a:cubicBezTo>
                  <a:pt x="14852" y="152273"/>
                  <a:pt x="14800" y="152074"/>
                  <a:pt x="14664" y="151977"/>
                </a:cubicBezTo>
                <a:cubicBezTo>
                  <a:pt x="14839" y="151965"/>
                  <a:pt x="14991" y="151851"/>
                  <a:pt x="15049" y="151687"/>
                </a:cubicBezTo>
                <a:cubicBezTo>
                  <a:pt x="15108" y="151522"/>
                  <a:pt x="15063" y="151337"/>
                  <a:pt x="14935" y="151217"/>
                </a:cubicBezTo>
                <a:lnTo>
                  <a:pt x="14935" y="151217"/>
                </a:lnTo>
                <a:cubicBezTo>
                  <a:pt x="14955" y="151221"/>
                  <a:pt x="14974" y="151223"/>
                  <a:pt x="14994" y="151223"/>
                </a:cubicBezTo>
                <a:cubicBezTo>
                  <a:pt x="15135" y="151223"/>
                  <a:pt x="15274" y="151125"/>
                  <a:pt x="15313" y="150988"/>
                </a:cubicBezTo>
                <a:cubicBezTo>
                  <a:pt x="15358" y="150832"/>
                  <a:pt x="15267" y="150650"/>
                  <a:pt x="15114" y="150593"/>
                </a:cubicBezTo>
                <a:cubicBezTo>
                  <a:pt x="15161" y="150565"/>
                  <a:pt x="15201" y="150528"/>
                  <a:pt x="15231" y="150482"/>
                </a:cubicBezTo>
                <a:close/>
                <a:moveTo>
                  <a:pt x="41200" y="163603"/>
                </a:moveTo>
                <a:cubicBezTo>
                  <a:pt x="41732" y="164385"/>
                  <a:pt x="42289" y="165288"/>
                  <a:pt x="42844" y="166250"/>
                </a:cubicBezTo>
                <a:cubicBezTo>
                  <a:pt x="42196" y="166740"/>
                  <a:pt x="41561" y="167242"/>
                  <a:pt x="40946" y="167755"/>
                </a:cubicBezTo>
                <a:cubicBezTo>
                  <a:pt x="40243" y="166996"/>
                  <a:pt x="39574" y="166384"/>
                  <a:pt x="38949" y="165895"/>
                </a:cubicBezTo>
                <a:cubicBezTo>
                  <a:pt x="39697" y="165149"/>
                  <a:pt x="40451" y="164380"/>
                  <a:pt x="41200" y="163603"/>
                </a:cubicBezTo>
                <a:close/>
                <a:moveTo>
                  <a:pt x="47741" y="166838"/>
                </a:moveTo>
                <a:cubicBezTo>
                  <a:pt x="47936" y="167433"/>
                  <a:pt x="48132" y="168016"/>
                  <a:pt x="48327" y="168586"/>
                </a:cubicBezTo>
                <a:cubicBezTo>
                  <a:pt x="47884" y="168941"/>
                  <a:pt x="47436" y="169307"/>
                  <a:pt x="46983" y="169685"/>
                </a:cubicBezTo>
                <a:cubicBezTo>
                  <a:pt x="46771" y="169138"/>
                  <a:pt x="46523" y="168603"/>
                  <a:pt x="46241" y="168086"/>
                </a:cubicBezTo>
                <a:cubicBezTo>
                  <a:pt x="46749" y="167669"/>
                  <a:pt x="47249" y="167252"/>
                  <a:pt x="47741" y="166838"/>
                </a:cubicBezTo>
                <a:close/>
                <a:moveTo>
                  <a:pt x="38665" y="168832"/>
                </a:moveTo>
                <a:cubicBezTo>
                  <a:pt x="38843" y="168984"/>
                  <a:pt x="39023" y="169137"/>
                  <a:pt x="39203" y="169290"/>
                </a:cubicBezTo>
                <a:cubicBezTo>
                  <a:pt x="38469" y="169976"/>
                  <a:pt x="37781" y="170675"/>
                  <a:pt x="37156" y="171386"/>
                </a:cubicBezTo>
                <a:cubicBezTo>
                  <a:pt x="37724" y="170559"/>
                  <a:pt x="38347" y="169761"/>
                  <a:pt x="38665" y="168832"/>
                </a:cubicBezTo>
                <a:close/>
                <a:moveTo>
                  <a:pt x="44589" y="169427"/>
                </a:moveTo>
                <a:cubicBezTo>
                  <a:pt x="44875" y="169970"/>
                  <a:pt x="45151" y="170507"/>
                  <a:pt x="45415" y="171030"/>
                </a:cubicBezTo>
                <a:cubicBezTo>
                  <a:pt x="45017" y="171380"/>
                  <a:pt x="44619" y="171739"/>
                  <a:pt x="44219" y="172107"/>
                </a:cubicBezTo>
                <a:cubicBezTo>
                  <a:pt x="43867" y="171548"/>
                  <a:pt x="43520" y="171026"/>
                  <a:pt x="43178" y="170541"/>
                </a:cubicBezTo>
                <a:cubicBezTo>
                  <a:pt x="43652" y="170171"/>
                  <a:pt x="44123" y="169801"/>
                  <a:pt x="44589" y="169427"/>
                </a:cubicBezTo>
                <a:close/>
                <a:moveTo>
                  <a:pt x="51997" y="168505"/>
                </a:moveTo>
                <a:lnTo>
                  <a:pt x="51997" y="168505"/>
                </a:lnTo>
                <a:cubicBezTo>
                  <a:pt x="52331" y="169912"/>
                  <a:pt x="52692" y="171430"/>
                  <a:pt x="53056" y="172934"/>
                </a:cubicBezTo>
                <a:cubicBezTo>
                  <a:pt x="52722" y="173087"/>
                  <a:pt x="52390" y="173237"/>
                  <a:pt x="52060" y="173383"/>
                </a:cubicBezTo>
                <a:cubicBezTo>
                  <a:pt x="51847" y="171905"/>
                  <a:pt x="51596" y="170565"/>
                  <a:pt x="51315" y="169348"/>
                </a:cubicBezTo>
                <a:cubicBezTo>
                  <a:pt x="51544" y="169061"/>
                  <a:pt x="51772" y="168778"/>
                  <a:pt x="51997" y="168505"/>
                </a:cubicBezTo>
                <a:close/>
                <a:moveTo>
                  <a:pt x="41875" y="171543"/>
                </a:moveTo>
                <a:cubicBezTo>
                  <a:pt x="42429" y="172005"/>
                  <a:pt x="42956" y="172446"/>
                  <a:pt x="43432" y="172841"/>
                </a:cubicBezTo>
                <a:cubicBezTo>
                  <a:pt x="43243" y="173021"/>
                  <a:pt x="43054" y="173202"/>
                  <a:pt x="42866" y="173385"/>
                </a:cubicBezTo>
                <a:cubicBezTo>
                  <a:pt x="42077" y="173081"/>
                  <a:pt x="41271" y="172820"/>
                  <a:pt x="40452" y="172606"/>
                </a:cubicBezTo>
                <a:cubicBezTo>
                  <a:pt x="40929" y="172257"/>
                  <a:pt x="41403" y="171902"/>
                  <a:pt x="41875" y="171543"/>
                </a:cubicBezTo>
                <a:close/>
                <a:moveTo>
                  <a:pt x="14384" y="154010"/>
                </a:moveTo>
                <a:cubicBezTo>
                  <a:pt x="14931" y="156244"/>
                  <a:pt x="17288" y="161613"/>
                  <a:pt x="27386" y="168279"/>
                </a:cubicBezTo>
                <a:cubicBezTo>
                  <a:pt x="27093" y="168591"/>
                  <a:pt x="26831" y="168930"/>
                  <a:pt x="26602" y="169291"/>
                </a:cubicBezTo>
                <a:cubicBezTo>
                  <a:pt x="26589" y="169310"/>
                  <a:pt x="26579" y="169331"/>
                  <a:pt x="26567" y="169351"/>
                </a:cubicBezTo>
                <a:cubicBezTo>
                  <a:pt x="21904" y="165391"/>
                  <a:pt x="16494" y="160975"/>
                  <a:pt x="15819" y="160246"/>
                </a:cubicBezTo>
                <a:cubicBezTo>
                  <a:pt x="15723" y="160143"/>
                  <a:pt x="15633" y="160034"/>
                  <a:pt x="15547" y="159923"/>
                </a:cubicBezTo>
                <a:cubicBezTo>
                  <a:pt x="13927" y="157853"/>
                  <a:pt x="13839" y="154600"/>
                  <a:pt x="13839" y="154599"/>
                </a:cubicBezTo>
                <a:lnTo>
                  <a:pt x="13839" y="154599"/>
                </a:lnTo>
                <a:cubicBezTo>
                  <a:pt x="13839" y="154600"/>
                  <a:pt x="13413" y="158545"/>
                  <a:pt x="15049" y="160883"/>
                </a:cubicBezTo>
                <a:cubicBezTo>
                  <a:pt x="16153" y="162460"/>
                  <a:pt x="20308" y="167780"/>
                  <a:pt x="25504" y="171702"/>
                </a:cubicBezTo>
                <a:cubicBezTo>
                  <a:pt x="25314" y="172190"/>
                  <a:pt x="25117" y="172675"/>
                  <a:pt x="24877" y="173138"/>
                </a:cubicBezTo>
                <a:cubicBezTo>
                  <a:pt x="24728" y="173419"/>
                  <a:pt x="24566" y="173693"/>
                  <a:pt x="24391" y="173957"/>
                </a:cubicBezTo>
                <a:cubicBezTo>
                  <a:pt x="22731" y="173106"/>
                  <a:pt x="20982" y="172288"/>
                  <a:pt x="19227" y="171597"/>
                </a:cubicBezTo>
                <a:cubicBezTo>
                  <a:pt x="17187" y="170793"/>
                  <a:pt x="15311" y="170106"/>
                  <a:pt x="13627" y="169506"/>
                </a:cubicBezTo>
                <a:cubicBezTo>
                  <a:pt x="13662" y="167539"/>
                  <a:pt x="13693" y="165579"/>
                  <a:pt x="13711" y="163640"/>
                </a:cubicBezTo>
                <a:cubicBezTo>
                  <a:pt x="13743" y="160547"/>
                  <a:pt x="13670" y="157352"/>
                  <a:pt x="13701" y="154259"/>
                </a:cubicBezTo>
                <a:lnTo>
                  <a:pt x="13701" y="154259"/>
                </a:lnTo>
                <a:cubicBezTo>
                  <a:pt x="13745" y="154269"/>
                  <a:pt x="13788" y="154273"/>
                  <a:pt x="13831" y="154273"/>
                </a:cubicBezTo>
                <a:cubicBezTo>
                  <a:pt x="14038" y="154273"/>
                  <a:pt x="14238" y="154168"/>
                  <a:pt x="14384" y="154010"/>
                </a:cubicBezTo>
                <a:close/>
                <a:moveTo>
                  <a:pt x="49426" y="171713"/>
                </a:moveTo>
                <a:cubicBezTo>
                  <a:pt x="49746" y="172598"/>
                  <a:pt x="50055" y="173435"/>
                  <a:pt x="50348" y="174208"/>
                </a:cubicBezTo>
                <a:cubicBezTo>
                  <a:pt x="49619" y="174603"/>
                  <a:pt x="48835" y="175077"/>
                  <a:pt x="48025" y="175601"/>
                </a:cubicBezTo>
                <a:cubicBezTo>
                  <a:pt x="48027" y="174855"/>
                  <a:pt x="47981" y="174110"/>
                  <a:pt x="47892" y="173370"/>
                </a:cubicBezTo>
                <a:cubicBezTo>
                  <a:pt x="48431" y="172825"/>
                  <a:pt x="48945" y="172273"/>
                  <a:pt x="49426" y="171713"/>
                </a:cubicBezTo>
                <a:close/>
                <a:moveTo>
                  <a:pt x="46998" y="174246"/>
                </a:moveTo>
                <a:cubicBezTo>
                  <a:pt x="47305" y="174887"/>
                  <a:pt x="47554" y="175419"/>
                  <a:pt x="47729" y="175796"/>
                </a:cubicBezTo>
                <a:cubicBezTo>
                  <a:pt x="47660" y="175839"/>
                  <a:pt x="47592" y="175885"/>
                  <a:pt x="47523" y="175931"/>
                </a:cubicBezTo>
                <a:lnTo>
                  <a:pt x="47524" y="175932"/>
                </a:lnTo>
                <a:cubicBezTo>
                  <a:pt x="47075" y="175621"/>
                  <a:pt x="46623" y="175314"/>
                  <a:pt x="46169" y="175010"/>
                </a:cubicBezTo>
                <a:cubicBezTo>
                  <a:pt x="46449" y="174758"/>
                  <a:pt x="46725" y="174504"/>
                  <a:pt x="46998" y="174246"/>
                </a:cubicBezTo>
                <a:close/>
                <a:moveTo>
                  <a:pt x="46057" y="175110"/>
                </a:moveTo>
                <a:cubicBezTo>
                  <a:pt x="46484" y="175423"/>
                  <a:pt x="46909" y="175739"/>
                  <a:pt x="47332" y="176058"/>
                </a:cubicBezTo>
                <a:lnTo>
                  <a:pt x="47333" y="176060"/>
                </a:lnTo>
                <a:cubicBezTo>
                  <a:pt x="47008" y="176278"/>
                  <a:pt x="46681" y="176504"/>
                  <a:pt x="46351" y="176736"/>
                </a:cubicBezTo>
                <a:cubicBezTo>
                  <a:pt x="45900" y="176702"/>
                  <a:pt x="45391" y="176681"/>
                  <a:pt x="44815" y="176681"/>
                </a:cubicBezTo>
                <a:cubicBezTo>
                  <a:pt x="44617" y="176681"/>
                  <a:pt x="44411" y="176684"/>
                  <a:pt x="44198" y="176689"/>
                </a:cubicBezTo>
                <a:cubicBezTo>
                  <a:pt x="44825" y="176182"/>
                  <a:pt x="45448" y="175655"/>
                  <a:pt x="46057" y="175110"/>
                </a:cubicBezTo>
                <a:close/>
                <a:moveTo>
                  <a:pt x="68439" y="170174"/>
                </a:moveTo>
                <a:lnTo>
                  <a:pt x="68439" y="170175"/>
                </a:lnTo>
                <a:cubicBezTo>
                  <a:pt x="69063" y="171312"/>
                  <a:pt x="70261" y="173457"/>
                  <a:pt x="71816" y="176032"/>
                </a:cubicBezTo>
                <a:cubicBezTo>
                  <a:pt x="71480" y="176479"/>
                  <a:pt x="71133" y="176936"/>
                  <a:pt x="70774" y="177404"/>
                </a:cubicBezTo>
                <a:cubicBezTo>
                  <a:pt x="69462" y="175679"/>
                  <a:pt x="68349" y="174379"/>
                  <a:pt x="67703" y="173651"/>
                </a:cubicBezTo>
                <a:cubicBezTo>
                  <a:pt x="67983" y="172467"/>
                  <a:pt x="68227" y="171301"/>
                  <a:pt x="68439" y="170174"/>
                </a:cubicBezTo>
                <a:close/>
                <a:moveTo>
                  <a:pt x="38294" y="174148"/>
                </a:moveTo>
                <a:cubicBezTo>
                  <a:pt x="39521" y="174211"/>
                  <a:pt x="40729" y="174292"/>
                  <a:pt x="41849" y="174393"/>
                </a:cubicBezTo>
                <a:cubicBezTo>
                  <a:pt x="40985" y="175267"/>
                  <a:pt x="40134" y="176178"/>
                  <a:pt x="39309" y="177124"/>
                </a:cubicBezTo>
                <a:cubicBezTo>
                  <a:pt x="38357" y="177257"/>
                  <a:pt x="37321" y="177427"/>
                  <a:pt x="36194" y="177637"/>
                </a:cubicBezTo>
                <a:cubicBezTo>
                  <a:pt x="36096" y="176994"/>
                  <a:pt x="35994" y="176352"/>
                  <a:pt x="35944" y="175717"/>
                </a:cubicBezTo>
                <a:cubicBezTo>
                  <a:pt x="36721" y="175218"/>
                  <a:pt x="37505" y="174695"/>
                  <a:pt x="38294" y="174148"/>
                </a:cubicBezTo>
                <a:close/>
                <a:moveTo>
                  <a:pt x="13567" y="172730"/>
                </a:moveTo>
                <a:cubicBezTo>
                  <a:pt x="16246" y="174368"/>
                  <a:pt x="19059" y="175775"/>
                  <a:pt x="21975" y="176937"/>
                </a:cubicBezTo>
                <a:cubicBezTo>
                  <a:pt x="21347" y="177671"/>
                  <a:pt x="20751" y="178421"/>
                  <a:pt x="20289" y="179249"/>
                </a:cubicBezTo>
                <a:cubicBezTo>
                  <a:pt x="19920" y="179203"/>
                  <a:pt x="19548" y="179162"/>
                  <a:pt x="19171" y="179126"/>
                </a:cubicBezTo>
                <a:cubicBezTo>
                  <a:pt x="16873" y="178910"/>
                  <a:pt x="15014" y="178770"/>
                  <a:pt x="13448" y="178671"/>
                </a:cubicBezTo>
                <a:cubicBezTo>
                  <a:pt x="13487" y="176703"/>
                  <a:pt x="13528" y="174717"/>
                  <a:pt x="13567" y="172730"/>
                </a:cubicBezTo>
                <a:close/>
                <a:moveTo>
                  <a:pt x="51529" y="177252"/>
                </a:moveTo>
                <a:cubicBezTo>
                  <a:pt x="51933" y="178264"/>
                  <a:pt x="52253" y="179038"/>
                  <a:pt x="52450" y="179509"/>
                </a:cubicBezTo>
                <a:cubicBezTo>
                  <a:pt x="52456" y="179528"/>
                  <a:pt x="52460" y="179547"/>
                  <a:pt x="52465" y="179565"/>
                </a:cubicBezTo>
                <a:cubicBezTo>
                  <a:pt x="52312" y="179446"/>
                  <a:pt x="52161" y="179323"/>
                  <a:pt x="52008" y="179203"/>
                </a:cubicBezTo>
                <a:cubicBezTo>
                  <a:pt x="51497" y="178811"/>
                  <a:pt x="50981" y="178428"/>
                  <a:pt x="50465" y="178045"/>
                </a:cubicBezTo>
                <a:lnTo>
                  <a:pt x="50465" y="178045"/>
                </a:lnTo>
                <a:cubicBezTo>
                  <a:pt x="50823" y="177781"/>
                  <a:pt x="51177" y="177517"/>
                  <a:pt x="51529" y="177252"/>
                </a:cubicBezTo>
                <a:close/>
                <a:moveTo>
                  <a:pt x="52475" y="179568"/>
                </a:moveTo>
                <a:cubicBezTo>
                  <a:pt x="52476" y="179571"/>
                  <a:pt x="52477" y="179574"/>
                  <a:pt x="52479" y="179577"/>
                </a:cubicBezTo>
                <a:lnTo>
                  <a:pt x="52476" y="179575"/>
                </a:lnTo>
                <a:cubicBezTo>
                  <a:pt x="52476" y="179572"/>
                  <a:pt x="52476" y="179570"/>
                  <a:pt x="52475" y="179568"/>
                </a:cubicBezTo>
                <a:close/>
                <a:moveTo>
                  <a:pt x="58074" y="171975"/>
                </a:moveTo>
                <a:cubicBezTo>
                  <a:pt x="57992" y="174416"/>
                  <a:pt x="58080" y="176844"/>
                  <a:pt x="58229" y="178962"/>
                </a:cubicBezTo>
                <a:cubicBezTo>
                  <a:pt x="57624" y="179243"/>
                  <a:pt x="56955" y="179538"/>
                  <a:pt x="56226" y="179849"/>
                </a:cubicBezTo>
                <a:cubicBezTo>
                  <a:pt x="56285" y="177949"/>
                  <a:pt x="56054" y="175953"/>
                  <a:pt x="55655" y="174001"/>
                </a:cubicBezTo>
                <a:cubicBezTo>
                  <a:pt x="56521" y="173292"/>
                  <a:pt x="57333" y="172609"/>
                  <a:pt x="58074" y="171975"/>
                </a:cubicBezTo>
                <a:close/>
                <a:moveTo>
                  <a:pt x="50146" y="178278"/>
                </a:moveTo>
                <a:cubicBezTo>
                  <a:pt x="50673" y="178703"/>
                  <a:pt x="51194" y="179134"/>
                  <a:pt x="51714" y="179567"/>
                </a:cubicBezTo>
                <a:lnTo>
                  <a:pt x="51714" y="179568"/>
                </a:lnTo>
                <a:cubicBezTo>
                  <a:pt x="51992" y="179798"/>
                  <a:pt x="52266" y="180036"/>
                  <a:pt x="52542" y="180270"/>
                </a:cubicBezTo>
                <a:cubicBezTo>
                  <a:pt x="52239" y="180259"/>
                  <a:pt x="51936" y="180254"/>
                  <a:pt x="51632" y="180254"/>
                </a:cubicBezTo>
                <a:cubicBezTo>
                  <a:pt x="49987" y="180254"/>
                  <a:pt x="48337" y="180405"/>
                  <a:pt x="46714" y="180663"/>
                </a:cubicBezTo>
                <a:cubicBezTo>
                  <a:pt x="47873" y="179900"/>
                  <a:pt x="49024" y="179096"/>
                  <a:pt x="50146" y="178278"/>
                </a:cubicBezTo>
                <a:close/>
                <a:moveTo>
                  <a:pt x="53702" y="175573"/>
                </a:moveTo>
                <a:cubicBezTo>
                  <a:pt x="54158" y="177405"/>
                  <a:pt x="54597" y="179090"/>
                  <a:pt x="54970" y="180368"/>
                </a:cubicBezTo>
                <a:cubicBezTo>
                  <a:pt x="54647" y="180498"/>
                  <a:pt x="54312" y="180631"/>
                  <a:pt x="53967" y="180766"/>
                </a:cubicBezTo>
                <a:cubicBezTo>
                  <a:pt x="53533" y="180414"/>
                  <a:pt x="53097" y="180066"/>
                  <a:pt x="52659" y="179719"/>
                </a:cubicBezTo>
                <a:cubicBezTo>
                  <a:pt x="52602" y="178612"/>
                  <a:pt x="52526" y="177562"/>
                  <a:pt x="52434" y="176563"/>
                </a:cubicBezTo>
                <a:cubicBezTo>
                  <a:pt x="52864" y="176231"/>
                  <a:pt x="53287" y="175902"/>
                  <a:pt x="53702" y="175573"/>
                </a:cubicBezTo>
                <a:close/>
                <a:moveTo>
                  <a:pt x="37393" y="179442"/>
                </a:moveTo>
                <a:cubicBezTo>
                  <a:pt x="37054" y="179876"/>
                  <a:pt x="36724" y="180318"/>
                  <a:pt x="36401" y="180767"/>
                </a:cubicBezTo>
                <a:cubicBezTo>
                  <a:pt x="36426" y="180361"/>
                  <a:pt x="36428" y="179954"/>
                  <a:pt x="36408" y="179548"/>
                </a:cubicBezTo>
                <a:lnTo>
                  <a:pt x="36408" y="179548"/>
                </a:lnTo>
                <a:cubicBezTo>
                  <a:pt x="36730" y="179514"/>
                  <a:pt x="37058" y="179478"/>
                  <a:pt x="37393" y="179442"/>
                </a:cubicBezTo>
                <a:close/>
                <a:moveTo>
                  <a:pt x="87099" y="181697"/>
                </a:moveTo>
                <a:lnTo>
                  <a:pt x="87115" y="181709"/>
                </a:lnTo>
                <a:lnTo>
                  <a:pt x="87084" y="181730"/>
                </a:lnTo>
                <a:cubicBezTo>
                  <a:pt x="87090" y="181719"/>
                  <a:pt x="87094" y="181708"/>
                  <a:pt x="87099" y="181697"/>
                </a:cubicBezTo>
                <a:close/>
                <a:moveTo>
                  <a:pt x="86445" y="181160"/>
                </a:moveTo>
                <a:lnTo>
                  <a:pt x="86445" y="181160"/>
                </a:lnTo>
                <a:cubicBezTo>
                  <a:pt x="86618" y="181305"/>
                  <a:pt x="86782" y="181440"/>
                  <a:pt x="86932" y="181563"/>
                </a:cubicBezTo>
                <a:cubicBezTo>
                  <a:pt x="86855" y="181706"/>
                  <a:pt x="86776" y="181850"/>
                  <a:pt x="86699" y="181992"/>
                </a:cubicBezTo>
                <a:cubicBezTo>
                  <a:pt x="86611" y="181966"/>
                  <a:pt x="86525" y="181936"/>
                  <a:pt x="86438" y="181907"/>
                </a:cubicBezTo>
                <a:cubicBezTo>
                  <a:pt x="86450" y="181688"/>
                  <a:pt x="86454" y="181440"/>
                  <a:pt x="86445" y="181160"/>
                </a:cubicBezTo>
                <a:close/>
                <a:moveTo>
                  <a:pt x="67630" y="173951"/>
                </a:moveTo>
                <a:cubicBezTo>
                  <a:pt x="68144" y="174908"/>
                  <a:pt x="68968" y="176535"/>
                  <a:pt x="69857" y="178619"/>
                </a:cubicBezTo>
                <a:cubicBezTo>
                  <a:pt x="69063" y="179713"/>
                  <a:pt x="68332" y="180855"/>
                  <a:pt x="67670" y="182035"/>
                </a:cubicBezTo>
                <a:cubicBezTo>
                  <a:pt x="67009" y="181420"/>
                  <a:pt x="66363" y="180796"/>
                  <a:pt x="65763" y="180200"/>
                </a:cubicBezTo>
                <a:cubicBezTo>
                  <a:pt x="66515" y="178147"/>
                  <a:pt x="67128" y="176026"/>
                  <a:pt x="67630" y="173951"/>
                </a:cubicBezTo>
                <a:close/>
                <a:moveTo>
                  <a:pt x="87227" y="181798"/>
                </a:moveTo>
                <a:lnTo>
                  <a:pt x="87227" y="181800"/>
                </a:lnTo>
                <a:cubicBezTo>
                  <a:pt x="87544" y="182053"/>
                  <a:pt x="87752" y="182212"/>
                  <a:pt x="87752" y="182212"/>
                </a:cubicBezTo>
                <a:cubicBezTo>
                  <a:pt x="87479" y="182184"/>
                  <a:pt x="87200" y="182127"/>
                  <a:pt x="86924" y="182054"/>
                </a:cubicBezTo>
                <a:cubicBezTo>
                  <a:pt x="86961" y="181978"/>
                  <a:pt x="87000" y="181904"/>
                  <a:pt x="87037" y="181828"/>
                </a:cubicBezTo>
                <a:cubicBezTo>
                  <a:pt x="87102" y="181819"/>
                  <a:pt x="87162" y="181808"/>
                  <a:pt x="87227" y="181798"/>
                </a:cubicBezTo>
                <a:close/>
                <a:moveTo>
                  <a:pt x="43828" y="178601"/>
                </a:moveTo>
                <a:lnTo>
                  <a:pt x="43828" y="178601"/>
                </a:lnTo>
                <a:cubicBezTo>
                  <a:pt x="42186" y="179876"/>
                  <a:pt x="40632" y="181198"/>
                  <a:pt x="39390" y="182374"/>
                </a:cubicBezTo>
                <a:cubicBezTo>
                  <a:pt x="39364" y="182366"/>
                  <a:pt x="39337" y="182363"/>
                  <a:pt x="39310" y="182363"/>
                </a:cubicBezTo>
                <a:cubicBezTo>
                  <a:pt x="39230" y="182363"/>
                  <a:pt x="39150" y="182395"/>
                  <a:pt x="39107" y="182465"/>
                </a:cubicBezTo>
                <a:cubicBezTo>
                  <a:pt x="39092" y="182385"/>
                  <a:pt x="39009" y="182336"/>
                  <a:pt x="38930" y="182336"/>
                </a:cubicBezTo>
                <a:cubicBezTo>
                  <a:pt x="38886" y="182336"/>
                  <a:pt x="38843" y="182351"/>
                  <a:pt x="38813" y="182385"/>
                </a:cubicBezTo>
                <a:cubicBezTo>
                  <a:pt x="38779" y="182425"/>
                  <a:pt x="38762" y="182479"/>
                  <a:pt x="38716" y="182502"/>
                </a:cubicBezTo>
                <a:cubicBezTo>
                  <a:pt x="38702" y="182509"/>
                  <a:pt x="38686" y="182512"/>
                  <a:pt x="38671" y="182512"/>
                </a:cubicBezTo>
                <a:cubicBezTo>
                  <a:pt x="38627" y="182512"/>
                  <a:pt x="38580" y="182489"/>
                  <a:pt x="38535" y="182478"/>
                </a:cubicBezTo>
                <a:cubicBezTo>
                  <a:pt x="38516" y="182473"/>
                  <a:pt x="38496" y="182470"/>
                  <a:pt x="38477" y="182470"/>
                </a:cubicBezTo>
                <a:cubicBezTo>
                  <a:pt x="38312" y="182470"/>
                  <a:pt x="38156" y="182650"/>
                  <a:pt x="38202" y="182816"/>
                </a:cubicBezTo>
                <a:cubicBezTo>
                  <a:pt x="38100" y="182586"/>
                  <a:pt x="37785" y="182461"/>
                  <a:pt x="37489" y="182461"/>
                </a:cubicBezTo>
                <a:cubicBezTo>
                  <a:pt x="37332" y="182461"/>
                  <a:pt x="37181" y="182496"/>
                  <a:pt x="37069" y="182569"/>
                </a:cubicBezTo>
                <a:cubicBezTo>
                  <a:pt x="37046" y="182390"/>
                  <a:pt x="36911" y="182246"/>
                  <a:pt x="36733" y="182216"/>
                </a:cubicBezTo>
                <a:cubicBezTo>
                  <a:pt x="36709" y="182212"/>
                  <a:pt x="36685" y="182210"/>
                  <a:pt x="36662" y="182210"/>
                </a:cubicBezTo>
                <a:cubicBezTo>
                  <a:pt x="36510" y="182210"/>
                  <a:pt x="36368" y="182294"/>
                  <a:pt x="36297" y="182433"/>
                </a:cubicBezTo>
                <a:cubicBezTo>
                  <a:pt x="36271" y="182385"/>
                  <a:pt x="36235" y="182343"/>
                  <a:pt x="36193" y="182309"/>
                </a:cubicBezTo>
                <a:cubicBezTo>
                  <a:pt x="36223" y="182157"/>
                  <a:pt x="36250" y="182005"/>
                  <a:pt x="36275" y="181853"/>
                </a:cubicBezTo>
                <a:cubicBezTo>
                  <a:pt x="37500" y="181310"/>
                  <a:pt x="39235" y="180298"/>
                  <a:pt x="41130" y="178985"/>
                </a:cubicBezTo>
                <a:cubicBezTo>
                  <a:pt x="42005" y="178867"/>
                  <a:pt x="42904" y="178739"/>
                  <a:pt x="43828" y="178601"/>
                </a:cubicBezTo>
                <a:close/>
                <a:moveTo>
                  <a:pt x="55772" y="183117"/>
                </a:moveTo>
                <a:lnTo>
                  <a:pt x="55772" y="183118"/>
                </a:lnTo>
                <a:cubicBezTo>
                  <a:pt x="55871" y="183208"/>
                  <a:pt x="55973" y="183298"/>
                  <a:pt x="56072" y="183389"/>
                </a:cubicBezTo>
                <a:cubicBezTo>
                  <a:pt x="55850" y="183361"/>
                  <a:pt x="55622" y="183342"/>
                  <a:pt x="55392" y="183330"/>
                </a:cubicBezTo>
                <a:cubicBezTo>
                  <a:pt x="55519" y="183260"/>
                  <a:pt x="55648" y="183188"/>
                  <a:pt x="55772" y="183117"/>
                </a:cubicBezTo>
                <a:close/>
                <a:moveTo>
                  <a:pt x="52710" y="180411"/>
                </a:moveTo>
                <a:cubicBezTo>
                  <a:pt x="52935" y="180603"/>
                  <a:pt x="53156" y="180799"/>
                  <a:pt x="53380" y="180993"/>
                </a:cubicBezTo>
                <a:cubicBezTo>
                  <a:pt x="52861" y="181191"/>
                  <a:pt x="52323" y="181392"/>
                  <a:pt x="51754" y="181599"/>
                </a:cubicBezTo>
                <a:cubicBezTo>
                  <a:pt x="49292" y="182493"/>
                  <a:pt x="47245" y="183380"/>
                  <a:pt x="45548" y="184217"/>
                </a:cubicBezTo>
                <a:cubicBezTo>
                  <a:pt x="44922" y="184069"/>
                  <a:pt x="44293" y="183921"/>
                  <a:pt x="43670" y="183777"/>
                </a:cubicBezTo>
                <a:cubicBezTo>
                  <a:pt x="47050" y="182696"/>
                  <a:pt x="50305" y="181533"/>
                  <a:pt x="52710" y="180411"/>
                </a:cubicBezTo>
                <a:close/>
                <a:moveTo>
                  <a:pt x="62634" y="178093"/>
                </a:moveTo>
                <a:cubicBezTo>
                  <a:pt x="62140" y="180273"/>
                  <a:pt x="61817" y="182487"/>
                  <a:pt x="61669" y="184716"/>
                </a:cubicBezTo>
                <a:cubicBezTo>
                  <a:pt x="60785" y="183830"/>
                  <a:pt x="60231" y="183176"/>
                  <a:pt x="59850" y="182725"/>
                </a:cubicBezTo>
                <a:cubicBezTo>
                  <a:pt x="60110" y="181785"/>
                  <a:pt x="60337" y="180857"/>
                  <a:pt x="60532" y="179942"/>
                </a:cubicBezTo>
                <a:cubicBezTo>
                  <a:pt x="61377" y="179272"/>
                  <a:pt x="62071" y="178649"/>
                  <a:pt x="62634" y="178093"/>
                </a:cubicBezTo>
                <a:close/>
                <a:moveTo>
                  <a:pt x="58441" y="181468"/>
                </a:moveTo>
                <a:cubicBezTo>
                  <a:pt x="58599" y="183045"/>
                  <a:pt x="58765" y="184286"/>
                  <a:pt x="58866" y="184977"/>
                </a:cubicBezTo>
                <a:cubicBezTo>
                  <a:pt x="58727" y="184850"/>
                  <a:pt x="58588" y="184722"/>
                  <a:pt x="58449" y="184595"/>
                </a:cubicBezTo>
                <a:cubicBezTo>
                  <a:pt x="57763" y="183977"/>
                  <a:pt x="57067" y="183373"/>
                  <a:pt x="56367" y="182774"/>
                </a:cubicBezTo>
                <a:cubicBezTo>
                  <a:pt x="57118" y="182330"/>
                  <a:pt x="57810" y="181895"/>
                  <a:pt x="58441" y="181468"/>
                </a:cubicBezTo>
                <a:close/>
                <a:moveTo>
                  <a:pt x="56395" y="183683"/>
                </a:moveTo>
                <a:lnTo>
                  <a:pt x="56395" y="183683"/>
                </a:lnTo>
                <a:cubicBezTo>
                  <a:pt x="56913" y="184164"/>
                  <a:pt x="57427" y="184650"/>
                  <a:pt x="57937" y="185140"/>
                </a:cubicBezTo>
                <a:cubicBezTo>
                  <a:pt x="58042" y="185241"/>
                  <a:pt x="58144" y="185346"/>
                  <a:pt x="58249" y="185449"/>
                </a:cubicBezTo>
                <a:cubicBezTo>
                  <a:pt x="58220" y="185446"/>
                  <a:pt x="58191" y="185445"/>
                  <a:pt x="58163" y="185445"/>
                </a:cubicBezTo>
                <a:cubicBezTo>
                  <a:pt x="58021" y="185445"/>
                  <a:pt x="57891" y="185480"/>
                  <a:pt x="57805" y="185556"/>
                </a:cubicBezTo>
                <a:cubicBezTo>
                  <a:pt x="57734" y="185361"/>
                  <a:pt x="57610" y="185129"/>
                  <a:pt x="57409" y="185129"/>
                </a:cubicBezTo>
                <a:cubicBezTo>
                  <a:pt x="57401" y="185129"/>
                  <a:pt x="57393" y="185130"/>
                  <a:pt x="57385" y="185131"/>
                </a:cubicBezTo>
                <a:cubicBezTo>
                  <a:pt x="57335" y="185135"/>
                  <a:pt x="57286" y="185154"/>
                  <a:pt x="57236" y="185154"/>
                </a:cubicBezTo>
                <a:cubicBezTo>
                  <a:pt x="57110" y="185153"/>
                  <a:pt x="57021" y="185035"/>
                  <a:pt x="56917" y="184964"/>
                </a:cubicBezTo>
                <a:cubicBezTo>
                  <a:pt x="56880" y="184939"/>
                  <a:pt x="56830" y="184926"/>
                  <a:pt x="56782" y="184926"/>
                </a:cubicBezTo>
                <a:cubicBezTo>
                  <a:pt x="56698" y="184926"/>
                  <a:pt x="56620" y="184966"/>
                  <a:pt x="56628" y="185047"/>
                </a:cubicBezTo>
                <a:cubicBezTo>
                  <a:pt x="56548" y="184979"/>
                  <a:pt x="56448" y="184908"/>
                  <a:pt x="56350" y="184908"/>
                </a:cubicBezTo>
                <a:cubicBezTo>
                  <a:pt x="56324" y="184908"/>
                  <a:pt x="56298" y="184913"/>
                  <a:pt x="56272" y="184924"/>
                </a:cubicBezTo>
                <a:cubicBezTo>
                  <a:pt x="56232" y="184942"/>
                  <a:pt x="56200" y="184976"/>
                  <a:pt x="56162" y="184999"/>
                </a:cubicBezTo>
                <a:cubicBezTo>
                  <a:pt x="56095" y="185040"/>
                  <a:pt x="56015" y="185049"/>
                  <a:pt x="55938" y="185057"/>
                </a:cubicBezTo>
                <a:lnTo>
                  <a:pt x="54540" y="185204"/>
                </a:lnTo>
                <a:cubicBezTo>
                  <a:pt x="54504" y="185208"/>
                  <a:pt x="54467" y="185210"/>
                  <a:pt x="54431" y="185210"/>
                </a:cubicBezTo>
                <a:cubicBezTo>
                  <a:pt x="54289" y="185210"/>
                  <a:pt x="54143" y="185183"/>
                  <a:pt x="53996" y="185142"/>
                </a:cubicBezTo>
                <a:cubicBezTo>
                  <a:pt x="54827" y="184662"/>
                  <a:pt x="55631" y="184175"/>
                  <a:pt x="56395" y="183683"/>
                </a:cubicBezTo>
                <a:close/>
                <a:moveTo>
                  <a:pt x="59590" y="183625"/>
                </a:moveTo>
                <a:cubicBezTo>
                  <a:pt x="59832" y="184140"/>
                  <a:pt x="60159" y="184760"/>
                  <a:pt x="60601" y="185473"/>
                </a:cubicBezTo>
                <a:cubicBezTo>
                  <a:pt x="60530" y="185449"/>
                  <a:pt x="60459" y="185422"/>
                  <a:pt x="60396" y="185422"/>
                </a:cubicBezTo>
                <a:cubicBezTo>
                  <a:pt x="60356" y="185422"/>
                  <a:pt x="60319" y="185433"/>
                  <a:pt x="60287" y="185462"/>
                </a:cubicBezTo>
                <a:cubicBezTo>
                  <a:pt x="60246" y="185499"/>
                  <a:pt x="60229" y="185558"/>
                  <a:pt x="60185" y="185589"/>
                </a:cubicBezTo>
                <a:cubicBezTo>
                  <a:pt x="60161" y="185607"/>
                  <a:pt x="60135" y="185613"/>
                  <a:pt x="60108" y="185613"/>
                </a:cubicBezTo>
                <a:cubicBezTo>
                  <a:pt x="60028" y="185613"/>
                  <a:pt x="59938" y="185555"/>
                  <a:pt x="59852" y="185537"/>
                </a:cubicBezTo>
                <a:cubicBezTo>
                  <a:pt x="59832" y="185533"/>
                  <a:pt x="59812" y="185531"/>
                  <a:pt x="59792" y="185531"/>
                </a:cubicBezTo>
                <a:cubicBezTo>
                  <a:pt x="59709" y="185531"/>
                  <a:pt x="59626" y="185563"/>
                  <a:pt x="59547" y="185596"/>
                </a:cubicBezTo>
                <a:lnTo>
                  <a:pt x="59535" y="185600"/>
                </a:lnTo>
                <a:cubicBezTo>
                  <a:pt x="59388" y="185463"/>
                  <a:pt x="59243" y="185325"/>
                  <a:pt x="59096" y="185189"/>
                </a:cubicBezTo>
                <a:cubicBezTo>
                  <a:pt x="59115" y="185128"/>
                  <a:pt x="59136" y="185070"/>
                  <a:pt x="59156" y="185010"/>
                </a:cubicBezTo>
                <a:lnTo>
                  <a:pt x="59156" y="185010"/>
                </a:lnTo>
                <a:cubicBezTo>
                  <a:pt x="59154" y="185031"/>
                  <a:pt x="59152" y="185051"/>
                  <a:pt x="59151" y="185072"/>
                </a:cubicBezTo>
                <a:cubicBezTo>
                  <a:pt x="59153" y="185048"/>
                  <a:pt x="59156" y="185024"/>
                  <a:pt x="59159" y="185000"/>
                </a:cubicBezTo>
                <a:cubicBezTo>
                  <a:pt x="59311" y="184539"/>
                  <a:pt x="59456" y="184080"/>
                  <a:pt x="59590" y="183625"/>
                </a:cubicBezTo>
                <a:close/>
                <a:moveTo>
                  <a:pt x="102001" y="185097"/>
                </a:moveTo>
                <a:cubicBezTo>
                  <a:pt x="102058" y="185164"/>
                  <a:pt x="102117" y="185234"/>
                  <a:pt x="102178" y="185307"/>
                </a:cubicBezTo>
                <a:cubicBezTo>
                  <a:pt x="101614" y="185562"/>
                  <a:pt x="101267" y="185726"/>
                  <a:pt x="101267" y="185726"/>
                </a:cubicBezTo>
                <a:cubicBezTo>
                  <a:pt x="101466" y="185538"/>
                  <a:pt x="101716" y="185325"/>
                  <a:pt x="102001" y="185097"/>
                </a:cubicBezTo>
                <a:close/>
                <a:moveTo>
                  <a:pt x="65273" y="181474"/>
                </a:moveTo>
                <a:cubicBezTo>
                  <a:pt x="65729" y="182191"/>
                  <a:pt x="66230" y="182958"/>
                  <a:pt x="66764" y="183755"/>
                </a:cubicBezTo>
                <a:cubicBezTo>
                  <a:pt x="66493" y="184308"/>
                  <a:pt x="66248" y="184841"/>
                  <a:pt x="66026" y="185354"/>
                </a:cubicBezTo>
                <a:cubicBezTo>
                  <a:pt x="66009" y="185354"/>
                  <a:pt x="65992" y="185353"/>
                  <a:pt x="65975" y="185353"/>
                </a:cubicBezTo>
                <a:cubicBezTo>
                  <a:pt x="65805" y="185353"/>
                  <a:pt x="65637" y="185393"/>
                  <a:pt x="65485" y="185470"/>
                </a:cubicBezTo>
                <a:cubicBezTo>
                  <a:pt x="65451" y="185606"/>
                  <a:pt x="65266" y="185615"/>
                  <a:pt x="65126" y="185622"/>
                </a:cubicBezTo>
                <a:cubicBezTo>
                  <a:pt x="64986" y="185628"/>
                  <a:pt x="64806" y="185746"/>
                  <a:pt x="64879" y="185867"/>
                </a:cubicBezTo>
                <a:cubicBezTo>
                  <a:pt x="64864" y="185902"/>
                  <a:pt x="64834" y="185917"/>
                  <a:pt x="64796" y="185917"/>
                </a:cubicBezTo>
                <a:cubicBezTo>
                  <a:pt x="64667" y="185917"/>
                  <a:pt x="64444" y="185746"/>
                  <a:pt x="64355" y="185648"/>
                </a:cubicBezTo>
                <a:cubicBezTo>
                  <a:pt x="64264" y="185546"/>
                  <a:pt x="64140" y="185422"/>
                  <a:pt x="64018" y="185422"/>
                </a:cubicBezTo>
                <a:cubicBezTo>
                  <a:pt x="63989" y="185422"/>
                  <a:pt x="63959" y="185429"/>
                  <a:pt x="63930" y="185446"/>
                </a:cubicBezTo>
                <a:cubicBezTo>
                  <a:pt x="63887" y="185471"/>
                  <a:pt x="63852" y="185516"/>
                  <a:pt x="63802" y="185520"/>
                </a:cubicBezTo>
                <a:cubicBezTo>
                  <a:pt x="63800" y="185520"/>
                  <a:pt x="63798" y="185520"/>
                  <a:pt x="63796" y="185520"/>
                </a:cubicBezTo>
                <a:cubicBezTo>
                  <a:pt x="63715" y="185520"/>
                  <a:pt x="63681" y="185416"/>
                  <a:pt x="63642" y="185343"/>
                </a:cubicBezTo>
                <a:cubicBezTo>
                  <a:pt x="63615" y="185294"/>
                  <a:pt x="63574" y="185252"/>
                  <a:pt x="63523" y="185227"/>
                </a:cubicBezTo>
                <a:cubicBezTo>
                  <a:pt x="64169" y="184035"/>
                  <a:pt x="64751" y="182775"/>
                  <a:pt x="65273" y="181474"/>
                </a:cubicBezTo>
                <a:close/>
                <a:moveTo>
                  <a:pt x="76293" y="171522"/>
                </a:moveTo>
                <a:cubicBezTo>
                  <a:pt x="78152" y="175598"/>
                  <a:pt x="80705" y="180916"/>
                  <a:pt x="82991" y="184698"/>
                </a:cubicBezTo>
                <a:cubicBezTo>
                  <a:pt x="82839" y="186169"/>
                  <a:pt x="82830" y="187253"/>
                  <a:pt x="82830" y="187253"/>
                </a:cubicBezTo>
                <a:cubicBezTo>
                  <a:pt x="82840" y="187275"/>
                  <a:pt x="82852" y="187298"/>
                  <a:pt x="82863" y="187321"/>
                </a:cubicBezTo>
                <a:cubicBezTo>
                  <a:pt x="82771" y="187215"/>
                  <a:pt x="82628" y="187151"/>
                  <a:pt x="82488" y="187151"/>
                </a:cubicBezTo>
                <a:cubicBezTo>
                  <a:pt x="82421" y="187151"/>
                  <a:pt x="82355" y="187165"/>
                  <a:pt x="82294" y="187197"/>
                </a:cubicBezTo>
                <a:cubicBezTo>
                  <a:pt x="82250" y="187027"/>
                  <a:pt x="82073" y="186918"/>
                  <a:pt x="81900" y="186918"/>
                </a:cubicBezTo>
                <a:cubicBezTo>
                  <a:pt x="81825" y="186918"/>
                  <a:pt x="81750" y="186939"/>
                  <a:pt x="81689" y="186985"/>
                </a:cubicBezTo>
                <a:cubicBezTo>
                  <a:pt x="81720" y="186865"/>
                  <a:pt x="81617" y="186729"/>
                  <a:pt x="81492" y="186728"/>
                </a:cubicBezTo>
                <a:cubicBezTo>
                  <a:pt x="81461" y="186728"/>
                  <a:pt x="81430" y="186735"/>
                  <a:pt x="81404" y="186750"/>
                </a:cubicBezTo>
                <a:cubicBezTo>
                  <a:pt x="80147" y="183086"/>
                  <a:pt x="77177" y="179076"/>
                  <a:pt x="74347" y="175825"/>
                </a:cubicBezTo>
                <a:lnTo>
                  <a:pt x="76293" y="171522"/>
                </a:lnTo>
                <a:close/>
                <a:moveTo>
                  <a:pt x="71183" y="181967"/>
                </a:moveTo>
                <a:cubicBezTo>
                  <a:pt x="71947" y="183925"/>
                  <a:pt x="73117" y="185978"/>
                  <a:pt x="74369" y="187831"/>
                </a:cubicBezTo>
                <a:cubicBezTo>
                  <a:pt x="73883" y="187765"/>
                  <a:pt x="73398" y="187681"/>
                  <a:pt x="72914" y="187584"/>
                </a:cubicBezTo>
                <a:lnTo>
                  <a:pt x="72914" y="187585"/>
                </a:lnTo>
                <a:cubicBezTo>
                  <a:pt x="71891" y="186227"/>
                  <a:pt x="70840" y="184975"/>
                  <a:pt x="69901" y="184055"/>
                </a:cubicBezTo>
                <a:cubicBezTo>
                  <a:pt x="70344" y="183367"/>
                  <a:pt x="70772" y="182667"/>
                  <a:pt x="71183" y="181967"/>
                </a:cubicBezTo>
                <a:close/>
                <a:moveTo>
                  <a:pt x="73190" y="178263"/>
                </a:moveTo>
                <a:cubicBezTo>
                  <a:pt x="75169" y="181419"/>
                  <a:pt x="77531" y="184925"/>
                  <a:pt x="79956" y="187932"/>
                </a:cubicBezTo>
                <a:cubicBezTo>
                  <a:pt x="79171" y="188009"/>
                  <a:pt x="78382" y="188047"/>
                  <a:pt x="77594" y="188047"/>
                </a:cubicBezTo>
                <a:cubicBezTo>
                  <a:pt x="77513" y="188047"/>
                  <a:pt x="77432" y="188047"/>
                  <a:pt x="77351" y="188046"/>
                </a:cubicBezTo>
                <a:cubicBezTo>
                  <a:pt x="75869" y="184920"/>
                  <a:pt x="74098" y="182065"/>
                  <a:pt x="72448" y="179700"/>
                </a:cubicBezTo>
                <a:cubicBezTo>
                  <a:pt x="72706" y="179214"/>
                  <a:pt x="72953" y="178736"/>
                  <a:pt x="73190" y="178263"/>
                </a:cubicBezTo>
                <a:close/>
                <a:moveTo>
                  <a:pt x="83817" y="188602"/>
                </a:moveTo>
                <a:cubicBezTo>
                  <a:pt x="83846" y="188632"/>
                  <a:pt x="83875" y="188662"/>
                  <a:pt x="83904" y="188692"/>
                </a:cubicBezTo>
                <a:cubicBezTo>
                  <a:pt x="83860" y="188715"/>
                  <a:pt x="83814" y="188738"/>
                  <a:pt x="83771" y="188760"/>
                </a:cubicBezTo>
                <a:lnTo>
                  <a:pt x="83747" y="188759"/>
                </a:lnTo>
                <a:cubicBezTo>
                  <a:pt x="83780" y="188712"/>
                  <a:pt x="83804" y="188658"/>
                  <a:pt x="83817" y="188602"/>
                </a:cubicBezTo>
                <a:close/>
                <a:moveTo>
                  <a:pt x="122860" y="188795"/>
                </a:moveTo>
                <a:cubicBezTo>
                  <a:pt x="122861" y="188795"/>
                  <a:pt x="123056" y="188806"/>
                  <a:pt x="123366" y="188818"/>
                </a:cubicBezTo>
                <a:cubicBezTo>
                  <a:pt x="123461" y="188956"/>
                  <a:pt x="123555" y="189095"/>
                  <a:pt x="123652" y="189234"/>
                </a:cubicBezTo>
                <a:cubicBezTo>
                  <a:pt x="123371" y="189108"/>
                  <a:pt x="123100" y="188964"/>
                  <a:pt x="122860" y="188795"/>
                </a:cubicBezTo>
                <a:close/>
                <a:moveTo>
                  <a:pt x="125479" y="191798"/>
                </a:moveTo>
                <a:lnTo>
                  <a:pt x="125481" y="191802"/>
                </a:lnTo>
                <a:lnTo>
                  <a:pt x="125476" y="191802"/>
                </a:lnTo>
                <a:cubicBezTo>
                  <a:pt x="125476" y="191800"/>
                  <a:pt x="125477" y="191800"/>
                  <a:pt x="125479" y="191798"/>
                </a:cubicBezTo>
                <a:close/>
                <a:moveTo>
                  <a:pt x="128025" y="187909"/>
                </a:moveTo>
                <a:cubicBezTo>
                  <a:pt x="129068" y="190104"/>
                  <a:pt x="130509" y="192325"/>
                  <a:pt x="131912" y="194173"/>
                </a:cubicBezTo>
                <a:cubicBezTo>
                  <a:pt x="131463" y="194143"/>
                  <a:pt x="131015" y="194115"/>
                  <a:pt x="130571" y="194081"/>
                </a:cubicBezTo>
                <a:cubicBezTo>
                  <a:pt x="130564" y="194072"/>
                  <a:pt x="130559" y="194064"/>
                  <a:pt x="130552" y="194055"/>
                </a:cubicBezTo>
                <a:cubicBezTo>
                  <a:pt x="130641" y="193697"/>
                  <a:pt x="130390" y="193309"/>
                  <a:pt x="130046" y="193174"/>
                </a:cubicBezTo>
                <a:cubicBezTo>
                  <a:pt x="130000" y="193157"/>
                  <a:pt x="129953" y="193143"/>
                  <a:pt x="129905" y="193132"/>
                </a:cubicBezTo>
                <a:cubicBezTo>
                  <a:pt x="128733" y="191492"/>
                  <a:pt x="127473" y="189919"/>
                  <a:pt x="126350" y="188777"/>
                </a:cubicBezTo>
                <a:cubicBezTo>
                  <a:pt x="126982" y="188719"/>
                  <a:pt x="127506" y="188614"/>
                  <a:pt x="127710" y="188431"/>
                </a:cubicBezTo>
                <a:cubicBezTo>
                  <a:pt x="127710" y="188431"/>
                  <a:pt x="127829" y="188236"/>
                  <a:pt x="128025" y="187909"/>
                </a:cubicBezTo>
                <a:close/>
                <a:moveTo>
                  <a:pt x="133228" y="177579"/>
                </a:moveTo>
                <a:cubicBezTo>
                  <a:pt x="134690" y="180728"/>
                  <a:pt x="136453" y="184347"/>
                  <a:pt x="138154" y="187379"/>
                </a:cubicBezTo>
                <a:cubicBezTo>
                  <a:pt x="138620" y="189527"/>
                  <a:pt x="138226" y="191810"/>
                  <a:pt x="138416" y="193986"/>
                </a:cubicBezTo>
                <a:cubicBezTo>
                  <a:pt x="138352" y="194083"/>
                  <a:pt x="138292" y="194180"/>
                  <a:pt x="138229" y="194276"/>
                </a:cubicBezTo>
                <a:cubicBezTo>
                  <a:pt x="138087" y="190303"/>
                  <a:pt x="134834" y="185414"/>
                  <a:pt x="131495" y="181407"/>
                </a:cubicBezTo>
                <a:cubicBezTo>
                  <a:pt x="131518" y="181353"/>
                  <a:pt x="131540" y="181298"/>
                  <a:pt x="131561" y="181245"/>
                </a:cubicBezTo>
                <a:lnTo>
                  <a:pt x="131561" y="181245"/>
                </a:lnTo>
                <a:cubicBezTo>
                  <a:pt x="131543" y="181246"/>
                  <a:pt x="131526" y="181246"/>
                  <a:pt x="131508" y="181246"/>
                </a:cubicBezTo>
                <a:cubicBezTo>
                  <a:pt x="131457" y="181246"/>
                  <a:pt x="131405" y="181244"/>
                  <a:pt x="131355" y="181240"/>
                </a:cubicBezTo>
                <a:cubicBezTo>
                  <a:pt x="131098" y="180933"/>
                  <a:pt x="130841" y="180633"/>
                  <a:pt x="130584" y="180337"/>
                </a:cubicBezTo>
                <a:lnTo>
                  <a:pt x="132157" y="179599"/>
                </a:lnTo>
                <a:cubicBezTo>
                  <a:pt x="132157" y="179599"/>
                  <a:pt x="132615" y="178828"/>
                  <a:pt x="133228" y="177579"/>
                </a:cubicBezTo>
                <a:close/>
                <a:moveTo>
                  <a:pt x="130218" y="184037"/>
                </a:moveTo>
                <a:cubicBezTo>
                  <a:pt x="132532" y="187641"/>
                  <a:pt x="135268" y="191538"/>
                  <a:pt x="137981" y="194552"/>
                </a:cubicBezTo>
                <a:cubicBezTo>
                  <a:pt x="136780" y="194475"/>
                  <a:pt x="135576" y="194401"/>
                  <a:pt x="134367" y="194331"/>
                </a:cubicBezTo>
                <a:cubicBezTo>
                  <a:pt x="132978" y="191030"/>
                  <a:pt x="131201" y="187972"/>
                  <a:pt x="129480" y="185389"/>
                </a:cubicBezTo>
                <a:cubicBezTo>
                  <a:pt x="129725" y="184951"/>
                  <a:pt x="129976" y="184495"/>
                  <a:pt x="130218" y="184037"/>
                </a:cubicBezTo>
                <a:close/>
                <a:moveTo>
                  <a:pt x="46477" y="0"/>
                </a:moveTo>
                <a:cubicBezTo>
                  <a:pt x="45091" y="0"/>
                  <a:pt x="42466" y="110"/>
                  <a:pt x="40102" y="827"/>
                </a:cubicBezTo>
                <a:cubicBezTo>
                  <a:pt x="40102" y="827"/>
                  <a:pt x="40169" y="2747"/>
                  <a:pt x="39550" y="4360"/>
                </a:cubicBezTo>
                <a:cubicBezTo>
                  <a:pt x="39550" y="4360"/>
                  <a:pt x="38998" y="1757"/>
                  <a:pt x="38608" y="1122"/>
                </a:cubicBezTo>
                <a:cubicBezTo>
                  <a:pt x="38608" y="1122"/>
                  <a:pt x="35411" y="1419"/>
                  <a:pt x="34124" y="2007"/>
                </a:cubicBezTo>
                <a:cubicBezTo>
                  <a:pt x="32837" y="2594"/>
                  <a:pt x="29332" y="2787"/>
                  <a:pt x="28702" y="3057"/>
                </a:cubicBezTo>
                <a:cubicBezTo>
                  <a:pt x="28702" y="3057"/>
                  <a:pt x="27883" y="10155"/>
                  <a:pt x="27102" y="12411"/>
                </a:cubicBezTo>
                <a:cubicBezTo>
                  <a:pt x="27102" y="12411"/>
                  <a:pt x="27198" y="6324"/>
                  <a:pt x="26447" y="3978"/>
                </a:cubicBezTo>
                <a:cubicBezTo>
                  <a:pt x="26447" y="3978"/>
                  <a:pt x="24101" y="4729"/>
                  <a:pt x="22132" y="5681"/>
                </a:cubicBezTo>
                <a:cubicBezTo>
                  <a:pt x="21045" y="6207"/>
                  <a:pt x="19797" y="6832"/>
                  <a:pt x="18791" y="7383"/>
                </a:cubicBezTo>
                <a:lnTo>
                  <a:pt x="18793" y="7189"/>
                </a:lnTo>
                <a:lnTo>
                  <a:pt x="0" y="7386"/>
                </a:lnTo>
                <a:lnTo>
                  <a:pt x="0" y="209527"/>
                </a:lnTo>
                <a:lnTo>
                  <a:pt x="174326" y="209526"/>
                </a:lnTo>
                <a:lnTo>
                  <a:pt x="174952" y="197921"/>
                </a:lnTo>
                <a:lnTo>
                  <a:pt x="174952" y="197921"/>
                </a:lnTo>
                <a:cubicBezTo>
                  <a:pt x="173722" y="198048"/>
                  <a:pt x="172488" y="198111"/>
                  <a:pt x="171254" y="198111"/>
                </a:cubicBezTo>
                <a:cubicBezTo>
                  <a:pt x="168585" y="198111"/>
                  <a:pt x="165920" y="197814"/>
                  <a:pt x="163309" y="197224"/>
                </a:cubicBezTo>
                <a:cubicBezTo>
                  <a:pt x="162252" y="196985"/>
                  <a:pt x="161205" y="196698"/>
                  <a:pt x="160140" y="196501"/>
                </a:cubicBezTo>
                <a:cubicBezTo>
                  <a:pt x="158922" y="196276"/>
                  <a:pt x="157686" y="196170"/>
                  <a:pt x="156452" y="196066"/>
                </a:cubicBezTo>
                <a:cubicBezTo>
                  <a:pt x="156263" y="196050"/>
                  <a:pt x="156072" y="196033"/>
                  <a:pt x="155881" y="196017"/>
                </a:cubicBezTo>
                <a:cubicBezTo>
                  <a:pt x="160286" y="194760"/>
                  <a:pt x="162909" y="193257"/>
                  <a:pt x="162910" y="193257"/>
                </a:cubicBezTo>
                <a:lnTo>
                  <a:pt x="162910" y="193257"/>
                </a:lnTo>
                <a:cubicBezTo>
                  <a:pt x="162005" y="193740"/>
                  <a:pt x="159397" y="193748"/>
                  <a:pt x="155468" y="193906"/>
                </a:cubicBezTo>
                <a:cubicBezTo>
                  <a:pt x="156311" y="192735"/>
                  <a:pt x="157300" y="191661"/>
                  <a:pt x="158180" y="190512"/>
                </a:cubicBezTo>
                <a:cubicBezTo>
                  <a:pt x="159477" y="188818"/>
                  <a:pt x="160536" y="186954"/>
                  <a:pt x="161328" y="184973"/>
                </a:cubicBezTo>
                <a:cubicBezTo>
                  <a:pt x="161547" y="183075"/>
                  <a:pt x="161380" y="181156"/>
                  <a:pt x="160709" y="179365"/>
                </a:cubicBezTo>
                <a:cubicBezTo>
                  <a:pt x="159985" y="177431"/>
                  <a:pt x="158687" y="175597"/>
                  <a:pt x="158793" y="173536"/>
                </a:cubicBezTo>
                <a:cubicBezTo>
                  <a:pt x="158882" y="171773"/>
                  <a:pt x="160008" y="170151"/>
                  <a:pt x="159950" y="168387"/>
                </a:cubicBezTo>
                <a:cubicBezTo>
                  <a:pt x="159860" y="165730"/>
                  <a:pt x="157289" y="163843"/>
                  <a:pt x="157233" y="161185"/>
                </a:cubicBezTo>
                <a:cubicBezTo>
                  <a:pt x="155996" y="165846"/>
                  <a:pt x="149819" y="167903"/>
                  <a:pt x="148501" y="172541"/>
                </a:cubicBezTo>
                <a:cubicBezTo>
                  <a:pt x="148116" y="173897"/>
                  <a:pt x="148200" y="175338"/>
                  <a:pt x="147928" y="176719"/>
                </a:cubicBezTo>
                <a:cubicBezTo>
                  <a:pt x="147744" y="177653"/>
                  <a:pt x="147400" y="178546"/>
                  <a:pt x="147013" y="179425"/>
                </a:cubicBezTo>
                <a:cubicBezTo>
                  <a:pt x="146926" y="179570"/>
                  <a:pt x="146841" y="179713"/>
                  <a:pt x="146756" y="179856"/>
                </a:cubicBezTo>
                <a:cubicBezTo>
                  <a:pt x="146249" y="178258"/>
                  <a:pt x="146561" y="176429"/>
                  <a:pt x="145840" y="174911"/>
                </a:cubicBezTo>
                <a:cubicBezTo>
                  <a:pt x="145677" y="174570"/>
                  <a:pt x="145471" y="174267"/>
                  <a:pt x="145241" y="173984"/>
                </a:cubicBezTo>
                <a:cubicBezTo>
                  <a:pt x="145225" y="173868"/>
                  <a:pt x="145213" y="173755"/>
                  <a:pt x="145197" y="173636"/>
                </a:cubicBezTo>
                <a:cubicBezTo>
                  <a:pt x="145026" y="172450"/>
                  <a:pt x="144719" y="171285"/>
                  <a:pt x="144236" y="170189"/>
                </a:cubicBezTo>
                <a:cubicBezTo>
                  <a:pt x="143782" y="169157"/>
                  <a:pt x="143126" y="168040"/>
                  <a:pt x="142318" y="167694"/>
                </a:cubicBezTo>
                <a:lnTo>
                  <a:pt x="142318" y="167694"/>
                </a:lnTo>
                <a:cubicBezTo>
                  <a:pt x="142318" y="167694"/>
                  <a:pt x="142633" y="169536"/>
                  <a:pt x="142998" y="172050"/>
                </a:cubicBezTo>
                <a:cubicBezTo>
                  <a:pt x="141988" y="171308"/>
                  <a:pt x="141003" y="170547"/>
                  <a:pt x="140471" y="169395"/>
                </a:cubicBezTo>
                <a:lnTo>
                  <a:pt x="140471" y="169395"/>
                </a:lnTo>
                <a:cubicBezTo>
                  <a:pt x="140727" y="171066"/>
                  <a:pt x="140296" y="172688"/>
                  <a:pt x="139658" y="174295"/>
                </a:cubicBezTo>
                <a:cubicBezTo>
                  <a:pt x="138853" y="172226"/>
                  <a:pt x="137844" y="169859"/>
                  <a:pt x="136578" y="167144"/>
                </a:cubicBezTo>
                <a:lnTo>
                  <a:pt x="136578" y="167144"/>
                </a:lnTo>
                <a:cubicBezTo>
                  <a:pt x="136578" y="167144"/>
                  <a:pt x="136598" y="167268"/>
                  <a:pt x="136639" y="167495"/>
                </a:cubicBezTo>
                <a:cubicBezTo>
                  <a:pt x="136825" y="168529"/>
                  <a:pt x="137454" y="171816"/>
                  <a:pt x="138710" y="176469"/>
                </a:cubicBezTo>
                <a:cubicBezTo>
                  <a:pt x="138070" y="177877"/>
                  <a:pt x="137436" y="179286"/>
                  <a:pt x="137133" y="180722"/>
                </a:cubicBezTo>
                <a:cubicBezTo>
                  <a:pt x="136176" y="178828"/>
                  <a:pt x="135129" y="177092"/>
                  <a:pt x="134133" y="175596"/>
                </a:cubicBezTo>
                <a:cubicBezTo>
                  <a:pt x="135664" y="171990"/>
                  <a:pt x="137279" y="166674"/>
                  <a:pt x="135698" y="162776"/>
                </a:cubicBezTo>
                <a:cubicBezTo>
                  <a:pt x="135698" y="162776"/>
                  <a:pt x="134313" y="161898"/>
                  <a:pt x="131507" y="161898"/>
                </a:cubicBezTo>
                <a:cubicBezTo>
                  <a:pt x="130788" y="161898"/>
                  <a:pt x="129976" y="161956"/>
                  <a:pt x="129069" y="162100"/>
                </a:cubicBezTo>
                <a:cubicBezTo>
                  <a:pt x="129069" y="162100"/>
                  <a:pt x="128604" y="164597"/>
                  <a:pt x="128538" y="167598"/>
                </a:cubicBezTo>
                <a:cubicBezTo>
                  <a:pt x="128538" y="167598"/>
                  <a:pt x="127804" y="164497"/>
                  <a:pt x="128072" y="162633"/>
                </a:cubicBezTo>
                <a:lnTo>
                  <a:pt x="128072" y="162633"/>
                </a:lnTo>
                <a:cubicBezTo>
                  <a:pt x="128072" y="162633"/>
                  <a:pt x="127097" y="162792"/>
                  <a:pt x="126541" y="163135"/>
                </a:cubicBezTo>
                <a:cubicBezTo>
                  <a:pt x="126541" y="163135"/>
                  <a:pt x="126272" y="167790"/>
                  <a:pt x="126636" y="169851"/>
                </a:cubicBezTo>
                <a:cubicBezTo>
                  <a:pt x="126636" y="169851"/>
                  <a:pt x="125080" y="165198"/>
                  <a:pt x="125170" y="163646"/>
                </a:cubicBezTo>
                <a:lnTo>
                  <a:pt x="125170" y="163646"/>
                </a:lnTo>
                <a:cubicBezTo>
                  <a:pt x="125170" y="163647"/>
                  <a:pt x="121489" y="165098"/>
                  <a:pt x="118830" y="167467"/>
                </a:cubicBezTo>
                <a:cubicBezTo>
                  <a:pt x="118830" y="167467"/>
                  <a:pt x="119697" y="169181"/>
                  <a:pt x="119811" y="170905"/>
                </a:cubicBezTo>
                <a:cubicBezTo>
                  <a:pt x="119811" y="170905"/>
                  <a:pt x="118218" y="168773"/>
                  <a:pt x="117597" y="168361"/>
                </a:cubicBezTo>
                <a:cubicBezTo>
                  <a:pt x="117597" y="168361"/>
                  <a:pt x="114820" y="169972"/>
                  <a:pt x="113899" y="171047"/>
                </a:cubicBezTo>
                <a:cubicBezTo>
                  <a:pt x="112979" y="172121"/>
                  <a:pt x="109877" y="173767"/>
                  <a:pt x="109418" y="174276"/>
                </a:cubicBezTo>
                <a:cubicBezTo>
                  <a:pt x="109418" y="174276"/>
                  <a:pt x="111657" y="181061"/>
                  <a:pt x="111895" y="183438"/>
                </a:cubicBezTo>
                <a:cubicBezTo>
                  <a:pt x="111895" y="183438"/>
                  <a:pt x="111085" y="181613"/>
                  <a:pt x="110079" y="179713"/>
                </a:cubicBezTo>
                <a:cubicBezTo>
                  <a:pt x="110186" y="179648"/>
                  <a:pt x="110246" y="179612"/>
                  <a:pt x="110246" y="179612"/>
                </a:cubicBezTo>
                <a:cubicBezTo>
                  <a:pt x="110227" y="178827"/>
                  <a:pt x="108759" y="175086"/>
                  <a:pt x="108759" y="173467"/>
                </a:cubicBezTo>
                <a:cubicBezTo>
                  <a:pt x="108759" y="171848"/>
                  <a:pt x="107548" y="168379"/>
                  <a:pt x="107548" y="168379"/>
                </a:cubicBezTo>
                <a:cubicBezTo>
                  <a:pt x="107487" y="168371"/>
                  <a:pt x="107414" y="168368"/>
                  <a:pt x="107331" y="168368"/>
                </a:cubicBezTo>
                <a:cubicBezTo>
                  <a:pt x="106284" y="168368"/>
                  <a:pt x="103728" y="168938"/>
                  <a:pt x="103728" y="168938"/>
                </a:cubicBezTo>
                <a:cubicBezTo>
                  <a:pt x="105113" y="167525"/>
                  <a:pt x="107144" y="166682"/>
                  <a:pt x="107144" y="166682"/>
                </a:cubicBezTo>
                <a:cubicBezTo>
                  <a:pt x="106598" y="162642"/>
                  <a:pt x="104483" y="158638"/>
                  <a:pt x="104483" y="158638"/>
                </a:cubicBezTo>
                <a:cubicBezTo>
                  <a:pt x="103404" y="160053"/>
                  <a:pt x="98585" y="162935"/>
                  <a:pt x="98585" y="162935"/>
                </a:cubicBezTo>
                <a:cubicBezTo>
                  <a:pt x="100437" y="161417"/>
                  <a:pt x="103672" y="157172"/>
                  <a:pt x="103672" y="157172"/>
                </a:cubicBezTo>
                <a:cubicBezTo>
                  <a:pt x="103444" y="156459"/>
                  <a:pt x="102715" y="155594"/>
                  <a:pt x="102715" y="155594"/>
                </a:cubicBezTo>
                <a:cubicBezTo>
                  <a:pt x="101560" y="157414"/>
                  <a:pt x="98611" y="159562"/>
                  <a:pt x="98611" y="159562"/>
                </a:cubicBezTo>
                <a:cubicBezTo>
                  <a:pt x="100791" y="156905"/>
                  <a:pt x="102245" y="154389"/>
                  <a:pt x="102245" y="154389"/>
                </a:cubicBezTo>
                <a:cubicBezTo>
                  <a:pt x="98915" y="150462"/>
                  <a:pt x="95985" y="150038"/>
                  <a:pt x="95985" y="150038"/>
                </a:cubicBezTo>
                <a:cubicBezTo>
                  <a:pt x="91023" y="152597"/>
                  <a:pt x="88375" y="160018"/>
                  <a:pt x="87230" y="164247"/>
                </a:cubicBezTo>
                <a:cubicBezTo>
                  <a:pt x="86900" y="163774"/>
                  <a:pt x="86524" y="163389"/>
                  <a:pt x="86107" y="163209"/>
                </a:cubicBezTo>
                <a:lnTo>
                  <a:pt x="86107" y="163209"/>
                </a:lnTo>
                <a:cubicBezTo>
                  <a:pt x="86107" y="163209"/>
                  <a:pt x="86347" y="164615"/>
                  <a:pt x="86650" y="166648"/>
                </a:cubicBezTo>
                <a:cubicBezTo>
                  <a:pt x="86566" y="167058"/>
                  <a:pt x="86524" y="167292"/>
                  <a:pt x="86524" y="167292"/>
                </a:cubicBezTo>
                <a:lnTo>
                  <a:pt x="86851" y="168019"/>
                </a:lnTo>
                <a:cubicBezTo>
                  <a:pt x="86932" y="168584"/>
                  <a:pt x="87015" y="169178"/>
                  <a:pt x="87096" y="169788"/>
                </a:cubicBezTo>
                <a:cubicBezTo>
                  <a:pt x="86345" y="169672"/>
                  <a:pt x="85814" y="169167"/>
                  <a:pt x="85814" y="169167"/>
                </a:cubicBezTo>
                <a:cubicBezTo>
                  <a:pt x="85436" y="170273"/>
                  <a:pt x="85058" y="171837"/>
                  <a:pt x="84734" y="173358"/>
                </a:cubicBezTo>
                <a:cubicBezTo>
                  <a:pt x="83812" y="170583"/>
                  <a:pt x="82427" y="167080"/>
                  <a:pt x="80366" y="162660"/>
                </a:cubicBezTo>
                <a:lnTo>
                  <a:pt x="80366" y="162660"/>
                </a:lnTo>
                <a:cubicBezTo>
                  <a:pt x="80366" y="162660"/>
                  <a:pt x="80386" y="162783"/>
                  <a:pt x="80428" y="163010"/>
                </a:cubicBezTo>
                <a:cubicBezTo>
                  <a:pt x="80677" y="164394"/>
                  <a:pt x="81722" y="169819"/>
                  <a:pt x="83998" y="177153"/>
                </a:cubicBezTo>
                <a:cubicBezTo>
                  <a:pt x="83876" y="177843"/>
                  <a:pt x="83805" y="178278"/>
                  <a:pt x="83805" y="178278"/>
                </a:cubicBezTo>
                <a:cubicBezTo>
                  <a:pt x="83849" y="178605"/>
                  <a:pt x="84262" y="179120"/>
                  <a:pt x="84804" y="179670"/>
                </a:cubicBezTo>
                <a:cubicBezTo>
                  <a:pt x="85002" y="180269"/>
                  <a:pt x="85208" y="180875"/>
                  <a:pt x="85420" y="181492"/>
                </a:cubicBezTo>
                <a:cubicBezTo>
                  <a:pt x="84467" y="181045"/>
                  <a:pt x="83762" y="180560"/>
                  <a:pt x="83762" y="180560"/>
                </a:cubicBezTo>
                <a:cubicBezTo>
                  <a:pt x="83597" y="181110"/>
                  <a:pt x="83461" y="181683"/>
                  <a:pt x="83349" y="182252"/>
                </a:cubicBezTo>
                <a:cubicBezTo>
                  <a:pt x="81906" y="177377"/>
                  <a:pt x="79227" y="172925"/>
                  <a:pt x="77049" y="169840"/>
                </a:cubicBezTo>
                <a:cubicBezTo>
                  <a:pt x="77976" y="167791"/>
                  <a:pt x="78610" y="166387"/>
                  <a:pt x="78610" y="166387"/>
                </a:cubicBezTo>
                <a:lnTo>
                  <a:pt x="78610" y="166387"/>
                </a:lnTo>
                <a:cubicBezTo>
                  <a:pt x="78610" y="166387"/>
                  <a:pt x="77922" y="167470"/>
                  <a:pt x="76664" y="169302"/>
                </a:cubicBezTo>
                <a:cubicBezTo>
                  <a:pt x="74956" y="166944"/>
                  <a:pt x="73644" y="165514"/>
                  <a:pt x="73644" y="165514"/>
                </a:cubicBezTo>
                <a:lnTo>
                  <a:pt x="73644" y="165514"/>
                </a:lnTo>
                <a:cubicBezTo>
                  <a:pt x="73644" y="165514"/>
                  <a:pt x="74513" y="167584"/>
                  <a:pt x="75829" y="170504"/>
                </a:cubicBezTo>
                <a:cubicBezTo>
                  <a:pt x="75048" y="171621"/>
                  <a:pt x="74116" y="172926"/>
                  <a:pt x="73049" y="174373"/>
                </a:cubicBezTo>
                <a:cubicBezTo>
                  <a:pt x="71092" y="172239"/>
                  <a:pt x="69353" y="170578"/>
                  <a:pt x="68507" y="169792"/>
                </a:cubicBezTo>
                <a:cubicBezTo>
                  <a:pt x="69638" y="163625"/>
                  <a:pt x="69817" y="158716"/>
                  <a:pt x="69817" y="158715"/>
                </a:cubicBezTo>
                <a:lnTo>
                  <a:pt x="69817" y="158715"/>
                </a:lnTo>
                <a:cubicBezTo>
                  <a:pt x="68722" y="162773"/>
                  <a:pt x="67568" y="164120"/>
                  <a:pt x="64339" y="172470"/>
                </a:cubicBezTo>
                <a:cubicBezTo>
                  <a:pt x="63849" y="173742"/>
                  <a:pt x="63424" y="175036"/>
                  <a:pt x="63066" y="176352"/>
                </a:cubicBezTo>
                <a:cubicBezTo>
                  <a:pt x="62877" y="176471"/>
                  <a:pt x="62665" y="176603"/>
                  <a:pt x="62429" y="176745"/>
                </a:cubicBezTo>
                <a:lnTo>
                  <a:pt x="62391" y="176705"/>
                </a:lnTo>
                <a:lnTo>
                  <a:pt x="62391" y="176705"/>
                </a:lnTo>
                <a:cubicBezTo>
                  <a:pt x="62391" y="176705"/>
                  <a:pt x="62400" y="176721"/>
                  <a:pt x="62418" y="176753"/>
                </a:cubicBezTo>
                <a:cubicBezTo>
                  <a:pt x="62015" y="176998"/>
                  <a:pt x="61539" y="177274"/>
                  <a:pt x="60973" y="177582"/>
                </a:cubicBezTo>
                <a:cubicBezTo>
                  <a:pt x="61441" y="174697"/>
                  <a:pt x="61652" y="171776"/>
                  <a:pt x="61604" y="168853"/>
                </a:cubicBezTo>
                <a:cubicBezTo>
                  <a:pt x="62240" y="168271"/>
                  <a:pt x="62595" y="167932"/>
                  <a:pt x="62595" y="167932"/>
                </a:cubicBezTo>
                <a:lnTo>
                  <a:pt x="62595" y="167932"/>
                </a:lnTo>
                <a:cubicBezTo>
                  <a:pt x="62595" y="167932"/>
                  <a:pt x="62283" y="168116"/>
                  <a:pt x="61744" y="168421"/>
                </a:cubicBezTo>
                <a:cubicBezTo>
                  <a:pt x="61889" y="168304"/>
                  <a:pt x="62034" y="168187"/>
                  <a:pt x="62178" y="168068"/>
                </a:cubicBezTo>
                <a:lnTo>
                  <a:pt x="62178" y="168068"/>
                </a:lnTo>
                <a:cubicBezTo>
                  <a:pt x="61985" y="168215"/>
                  <a:pt x="61791" y="168356"/>
                  <a:pt x="61597" y="168501"/>
                </a:cubicBezTo>
                <a:cubicBezTo>
                  <a:pt x="61417" y="160635"/>
                  <a:pt x="59449" y="155392"/>
                  <a:pt x="59448" y="155391"/>
                </a:cubicBezTo>
                <a:lnTo>
                  <a:pt x="59448" y="155391"/>
                </a:lnTo>
                <a:cubicBezTo>
                  <a:pt x="59968" y="156910"/>
                  <a:pt x="58892" y="161872"/>
                  <a:pt x="58221" y="169471"/>
                </a:cubicBezTo>
                <a:cubicBezTo>
                  <a:pt x="58193" y="169778"/>
                  <a:pt x="58171" y="170086"/>
                  <a:pt x="58151" y="170393"/>
                </a:cubicBezTo>
                <a:cubicBezTo>
                  <a:pt x="57224" y="170885"/>
                  <a:pt x="56210" y="171408"/>
                  <a:pt x="55165" y="171924"/>
                </a:cubicBezTo>
                <a:cubicBezTo>
                  <a:pt x="54674" y="170061"/>
                  <a:pt x="54072" y="168292"/>
                  <a:pt x="53476" y="166752"/>
                </a:cubicBezTo>
                <a:cubicBezTo>
                  <a:pt x="55268" y="164696"/>
                  <a:pt x="56773" y="163178"/>
                  <a:pt x="57610" y="162366"/>
                </a:cubicBezTo>
                <a:cubicBezTo>
                  <a:pt x="57680" y="162297"/>
                  <a:pt x="57751" y="162230"/>
                  <a:pt x="57822" y="162160"/>
                </a:cubicBezTo>
                <a:cubicBezTo>
                  <a:pt x="58144" y="161851"/>
                  <a:pt x="58325" y="161689"/>
                  <a:pt x="58325" y="161688"/>
                </a:cubicBezTo>
                <a:lnTo>
                  <a:pt x="58325" y="161688"/>
                </a:lnTo>
                <a:cubicBezTo>
                  <a:pt x="58325" y="161689"/>
                  <a:pt x="56075" y="162941"/>
                  <a:pt x="52849" y="165199"/>
                </a:cubicBezTo>
                <a:cubicBezTo>
                  <a:pt x="52524" y="164429"/>
                  <a:pt x="52217" y="163750"/>
                  <a:pt x="51949" y="163183"/>
                </a:cubicBezTo>
                <a:cubicBezTo>
                  <a:pt x="55948" y="159615"/>
                  <a:pt x="58665" y="156915"/>
                  <a:pt x="58665" y="156915"/>
                </a:cubicBezTo>
                <a:lnTo>
                  <a:pt x="58665" y="156915"/>
                </a:lnTo>
                <a:cubicBezTo>
                  <a:pt x="58665" y="156915"/>
                  <a:pt x="58477" y="157001"/>
                  <a:pt x="58137" y="157162"/>
                </a:cubicBezTo>
                <a:lnTo>
                  <a:pt x="58336" y="157004"/>
                </a:lnTo>
                <a:lnTo>
                  <a:pt x="58336" y="157004"/>
                </a:lnTo>
                <a:cubicBezTo>
                  <a:pt x="58255" y="157063"/>
                  <a:pt x="58175" y="157122"/>
                  <a:pt x="58094" y="157181"/>
                </a:cubicBezTo>
                <a:cubicBezTo>
                  <a:pt x="56929" y="157732"/>
                  <a:pt x="54100" y="159114"/>
                  <a:pt x="50760" y="161051"/>
                </a:cubicBezTo>
                <a:cubicBezTo>
                  <a:pt x="49306" y="159232"/>
                  <a:pt x="46637" y="158240"/>
                  <a:pt x="46637" y="158240"/>
                </a:cubicBezTo>
                <a:lnTo>
                  <a:pt x="46637" y="158240"/>
                </a:lnTo>
                <a:cubicBezTo>
                  <a:pt x="46637" y="158240"/>
                  <a:pt x="48972" y="159487"/>
                  <a:pt x="50086" y="161446"/>
                </a:cubicBezTo>
                <a:cubicBezTo>
                  <a:pt x="49660" y="161697"/>
                  <a:pt x="49229" y="161957"/>
                  <a:pt x="48792" y="162223"/>
                </a:cubicBezTo>
                <a:cubicBezTo>
                  <a:pt x="47734" y="160226"/>
                  <a:pt x="46691" y="159090"/>
                  <a:pt x="45985" y="158481"/>
                </a:cubicBezTo>
                <a:cubicBezTo>
                  <a:pt x="50090" y="153970"/>
                  <a:pt x="53235" y="150233"/>
                  <a:pt x="53235" y="150233"/>
                </a:cubicBezTo>
                <a:lnTo>
                  <a:pt x="53235" y="150233"/>
                </a:lnTo>
                <a:cubicBezTo>
                  <a:pt x="53235" y="150234"/>
                  <a:pt x="44704" y="155185"/>
                  <a:pt x="38097" y="163015"/>
                </a:cubicBezTo>
                <a:cubicBezTo>
                  <a:pt x="37992" y="162294"/>
                  <a:pt x="37978" y="161574"/>
                  <a:pt x="38174" y="160850"/>
                </a:cubicBezTo>
                <a:lnTo>
                  <a:pt x="38174" y="160850"/>
                </a:lnTo>
                <a:cubicBezTo>
                  <a:pt x="37298" y="162296"/>
                  <a:pt x="35929" y="163263"/>
                  <a:pt x="34409" y="164087"/>
                </a:cubicBezTo>
                <a:cubicBezTo>
                  <a:pt x="34043" y="164133"/>
                  <a:pt x="33838" y="164255"/>
                  <a:pt x="33827" y="164362"/>
                </a:cubicBezTo>
                <a:cubicBezTo>
                  <a:pt x="33827" y="164367"/>
                  <a:pt x="33835" y="164379"/>
                  <a:pt x="33837" y="164387"/>
                </a:cubicBezTo>
                <a:cubicBezTo>
                  <a:pt x="33688" y="164463"/>
                  <a:pt x="33539" y="164538"/>
                  <a:pt x="33388" y="164613"/>
                </a:cubicBezTo>
                <a:cubicBezTo>
                  <a:pt x="40692" y="154623"/>
                  <a:pt x="45042" y="146516"/>
                  <a:pt x="46001" y="144674"/>
                </a:cubicBezTo>
                <a:cubicBezTo>
                  <a:pt x="46135" y="144415"/>
                  <a:pt x="46207" y="144274"/>
                  <a:pt x="46207" y="144274"/>
                </a:cubicBezTo>
                <a:lnTo>
                  <a:pt x="46207" y="144274"/>
                </a:lnTo>
                <a:cubicBezTo>
                  <a:pt x="34851" y="156760"/>
                  <a:pt x="32173" y="162875"/>
                  <a:pt x="31607" y="165475"/>
                </a:cubicBezTo>
                <a:cubicBezTo>
                  <a:pt x="31540" y="165508"/>
                  <a:pt x="31474" y="165540"/>
                  <a:pt x="31407" y="165573"/>
                </a:cubicBezTo>
                <a:cubicBezTo>
                  <a:pt x="31169" y="164399"/>
                  <a:pt x="30949" y="163220"/>
                  <a:pt x="30748" y="162039"/>
                </a:cubicBezTo>
                <a:cubicBezTo>
                  <a:pt x="31466" y="159165"/>
                  <a:pt x="33618" y="154220"/>
                  <a:pt x="35555" y="150060"/>
                </a:cubicBezTo>
                <a:cubicBezTo>
                  <a:pt x="36815" y="149190"/>
                  <a:pt x="37960" y="148162"/>
                  <a:pt x="38960" y="147001"/>
                </a:cubicBezTo>
                <a:cubicBezTo>
                  <a:pt x="39084" y="146858"/>
                  <a:pt x="38987" y="146632"/>
                  <a:pt x="38797" y="146622"/>
                </a:cubicBezTo>
                <a:cubicBezTo>
                  <a:pt x="38448" y="146605"/>
                  <a:pt x="37918" y="146564"/>
                  <a:pt x="37262" y="146470"/>
                </a:cubicBezTo>
                <a:cubicBezTo>
                  <a:pt x="37528" y="145922"/>
                  <a:pt x="37774" y="145418"/>
                  <a:pt x="37994" y="144970"/>
                </a:cubicBezTo>
                <a:cubicBezTo>
                  <a:pt x="38335" y="145026"/>
                  <a:pt x="38667" y="145056"/>
                  <a:pt x="38988" y="145056"/>
                </a:cubicBezTo>
                <a:cubicBezTo>
                  <a:pt x="39399" y="145056"/>
                  <a:pt x="39792" y="145006"/>
                  <a:pt x="40158" y="144896"/>
                </a:cubicBezTo>
                <a:cubicBezTo>
                  <a:pt x="43354" y="143942"/>
                  <a:pt x="46167" y="138757"/>
                  <a:pt x="47067" y="136946"/>
                </a:cubicBezTo>
                <a:cubicBezTo>
                  <a:pt x="47147" y="136784"/>
                  <a:pt x="47022" y="136614"/>
                  <a:pt x="46864" y="136614"/>
                </a:cubicBezTo>
                <a:cubicBezTo>
                  <a:pt x="46832" y="136614"/>
                  <a:pt x="46799" y="136621"/>
                  <a:pt x="46765" y="136636"/>
                </a:cubicBezTo>
                <a:cubicBezTo>
                  <a:pt x="45794" y="137094"/>
                  <a:pt x="43678" y="137888"/>
                  <a:pt x="40695" y="137888"/>
                </a:cubicBezTo>
                <a:cubicBezTo>
                  <a:pt x="39798" y="137888"/>
                  <a:pt x="38822" y="137816"/>
                  <a:pt x="37776" y="137642"/>
                </a:cubicBezTo>
                <a:cubicBezTo>
                  <a:pt x="31837" y="136655"/>
                  <a:pt x="30563" y="135932"/>
                  <a:pt x="30952" y="135172"/>
                </a:cubicBezTo>
                <a:cubicBezTo>
                  <a:pt x="31134" y="134817"/>
                  <a:pt x="31374" y="134671"/>
                  <a:pt x="31779" y="134671"/>
                </a:cubicBezTo>
                <a:cubicBezTo>
                  <a:pt x="32242" y="134671"/>
                  <a:pt x="32922" y="134861"/>
                  <a:pt x="33981" y="135148"/>
                </a:cubicBezTo>
                <a:cubicBezTo>
                  <a:pt x="35214" y="135482"/>
                  <a:pt x="38495" y="136258"/>
                  <a:pt x="41673" y="136258"/>
                </a:cubicBezTo>
                <a:cubicBezTo>
                  <a:pt x="43613" y="136258"/>
                  <a:pt x="45514" y="135969"/>
                  <a:pt x="46887" y="135114"/>
                </a:cubicBezTo>
                <a:cubicBezTo>
                  <a:pt x="46887" y="135114"/>
                  <a:pt x="48816" y="134451"/>
                  <a:pt x="49710" y="129954"/>
                </a:cubicBezTo>
                <a:cubicBezTo>
                  <a:pt x="49741" y="129801"/>
                  <a:pt x="49620" y="129675"/>
                  <a:pt x="49485" y="129675"/>
                </a:cubicBezTo>
                <a:cubicBezTo>
                  <a:pt x="49446" y="129675"/>
                  <a:pt x="49405" y="129685"/>
                  <a:pt x="49367" y="129709"/>
                </a:cubicBezTo>
                <a:cubicBezTo>
                  <a:pt x="48312" y="130365"/>
                  <a:pt x="45426" y="131886"/>
                  <a:pt x="41376" y="131886"/>
                </a:cubicBezTo>
                <a:cubicBezTo>
                  <a:pt x="40278" y="131886"/>
                  <a:pt x="39094" y="131774"/>
                  <a:pt x="37838" y="131503"/>
                </a:cubicBezTo>
                <a:cubicBezTo>
                  <a:pt x="37838" y="131503"/>
                  <a:pt x="34459" y="131005"/>
                  <a:pt x="35153" y="129921"/>
                </a:cubicBezTo>
                <a:cubicBezTo>
                  <a:pt x="35296" y="129697"/>
                  <a:pt x="35578" y="129612"/>
                  <a:pt x="35971" y="129612"/>
                </a:cubicBezTo>
                <a:cubicBezTo>
                  <a:pt x="37228" y="129612"/>
                  <a:pt x="39615" y="130484"/>
                  <a:pt x="42193" y="130484"/>
                </a:cubicBezTo>
                <a:cubicBezTo>
                  <a:pt x="42714" y="130484"/>
                  <a:pt x="43242" y="130448"/>
                  <a:pt x="43770" y="130362"/>
                </a:cubicBezTo>
                <a:cubicBezTo>
                  <a:pt x="47733" y="129720"/>
                  <a:pt x="49322" y="129026"/>
                  <a:pt x="49867" y="126359"/>
                </a:cubicBezTo>
                <a:cubicBezTo>
                  <a:pt x="50393" y="123786"/>
                  <a:pt x="48551" y="119745"/>
                  <a:pt x="50507" y="118134"/>
                </a:cubicBezTo>
                <a:cubicBezTo>
                  <a:pt x="50619" y="118042"/>
                  <a:pt x="50616" y="117869"/>
                  <a:pt x="50501" y="117781"/>
                </a:cubicBezTo>
                <a:cubicBezTo>
                  <a:pt x="49740" y="117197"/>
                  <a:pt x="47381" y="115312"/>
                  <a:pt x="46286" y="113553"/>
                </a:cubicBezTo>
                <a:cubicBezTo>
                  <a:pt x="45746" y="112685"/>
                  <a:pt x="44895" y="112201"/>
                  <a:pt x="43930" y="112201"/>
                </a:cubicBezTo>
                <a:cubicBezTo>
                  <a:pt x="42544" y="112201"/>
                  <a:pt x="40925" y="113202"/>
                  <a:pt x="39663" y="115506"/>
                </a:cubicBezTo>
                <a:cubicBezTo>
                  <a:pt x="37680" y="119126"/>
                  <a:pt x="36505" y="121983"/>
                  <a:pt x="35457" y="121983"/>
                </a:cubicBezTo>
                <a:cubicBezTo>
                  <a:pt x="35374" y="121983"/>
                  <a:pt x="35292" y="121965"/>
                  <a:pt x="35210" y="121928"/>
                </a:cubicBezTo>
                <a:cubicBezTo>
                  <a:pt x="34126" y="121439"/>
                  <a:pt x="36519" y="114421"/>
                  <a:pt x="42366" y="110784"/>
                </a:cubicBezTo>
                <a:cubicBezTo>
                  <a:pt x="42540" y="110675"/>
                  <a:pt x="42504" y="110412"/>
                  <a:pt x="42303" y="110364"/>
                </a:cubicBezTo>
                <a:cubicBezTo>
                  <a:pt x="41896" y="110269"/>
                  <a:pt x="41288" y="110120"/>
                  <a:pt x="40568" y="109927"/>
                </a:cubicBezTo>
                <a:cubicBezTo>
                  <a:pt x="40879" y="109571"/>
                  <a:pt x="41136" y="109257"/>
                  <a:pt x="41324" y="109020"/>
                </a:cubicBezTo>
                <a:cubicBezTo>
                  <a:pt x="41428" y="108889"/>
                  <a:pt x="41331" y="108706"/>
                  <a:pt x="41177" y="108706"/>
                </a:cubicBezTo>
                <a:cubicBezTo>
                  <a:pt x="41162" y="108706"/>
                  <a:pt x="41147" y="108707"/>
                  <a:pt x="41131" y="108711"/>
                </a:cubicBezTo>
                <a:cubicBezTo>
                  <a:pt x="40626" y="108829"/>
                  <a:pt x="39792" y="108969"/>
                  <a:pt x="38710" y="108969"/>
                </a:cubicBezTo>
                <a:cubicBezTo>
                  <a:pt x="38203" y="108969"/>
                  <a:pt x="37642" y="108938"/>
                  <a:pt x="37034" y="108860"/>
                </a:cubicBezTo>
                <a:cubicBezTo>
                  <a:pt x="36997" y="108847"/>
                  <a:pt x="36962" y="108835"/>
                  <a:pt x="36925" y="108822"/>
                </a:cubicBezTo>
                <a:cubicBezTo>
                  <a:pt x="36701" y="108743"/>
                  <a:pt x="36467" y="108704"/>
                  <a:pt x="36230" y="108704"/>
                </a:cubicBezTo>
                <a:cubicBezTo>
                  <a:pt x="36186" y="108704"/>
                  <a:pt x="36142" y="108705"/>
                  <a:pt x="36098" y="108708"/>
                </a:cubicBezTo>
                <a:cubicBezTo>
                  <a:pt x="35224" y="108530"/>
                  <a:pt x="34368" y="108276"/>
                  <a:pt x="33538" y="107947"/>
                </a:cubicBezTo>
                <a:cubicBezTo>
                  <a:pt x="28816" y="106079"/>
                  <a:pt x="27893" y="105257"/>
                  <a:pt x="28349" y="104699"/>
                </a:cubicBezTo>
                <a:cubicBezTo>
                  <a:pt x="28512" y="104500"/>
                  <a:pt x="28681" y="104407"/>
                  <a:pt x="28902" y="104407"/>
                </a:cubicBezTo>
                <a:cubicBezTo>
                  <a:pt x="29298" y="104407"/>
                  <a:pt x="29860" y="104705"/>
                  <a:pt x="30851" y="105217"/>
                </a:cubicBezTo>
                <a:cubicBezTo>
                  <a:pt x="32116" y="105869"/>
                  <a:pt x="36187" y="107790"/>
                  <a:pt x="39480" y="107790"/>
                </a:cubicBezTo>
                <a:cubicBezTo>
                  <a:pt x="40204" y="107790"/>
                  <a:pt x="40890" y="107697"/>
                  <a:pt x="41500" y="107478"/>
                </a:cubicBezTo>
                <a:cubicBezTo>
                  <a:pt x="41500" y="107478"/>
                  <a:pt x="43209" y="107273"/>
                  <a:pt x="44744" y="103722"/>
                </a:cubicBezTo>
                <a:cubicBezTo>
                  <a:pt x="44802" y="103588"/>
                  <a:pt x="44702" y="103448"/>
                  <a:pt x="44570" y="103448"/>
                </a:cubicBezTo>
                <a:cubicBezTo>
                  <a:pt x="44549" y="103448"/>
                  <a:pt x="44527" y="103452"/>
                  <a:pt x="44504" y="103460"/>
                </a:cubicBezTo>
                <a:cubicBezTo>
                  <a:pt x="43818" y="103706"/>
                  <a:pt x="42327" y="104140"/>
                  <a:pt x="40359" y="104140"/>
                </a:cubicBezTo>
                <a:cubicBezTo>
                  <a:pt x="38730" y="104140"/>
                  <a:pt x="36774" y="103842"/>
                  <a:pt x="34678" y="102895"/>
                </a:cubicBezTo>
                <a:cubicBezTo>
                  <a:pt x="34678" y="102895"/>
                  <a:pt x="31980" y="101885"/>
                  <a:pt x="32744" y="101114"/>
                </a:cubicBezTo>
                <a:cubicBezTo>
                  <a:pt x="32846" y="101011"/>
                  <a:pt x="32985" y="100966"/>
                  <a:pt x="33159" y="100966"/>
                </a:cubicBezTo>
                <a:cubicBezTo>
                  <a:pt x="34287" y="100966"/>
                  <a:pt x="36843" y="102856"/>
                  <a:pt x="39773" y="103007"/>
                </a:cubicBezTo>
                <a:cubicBezTo>
                  <a:pt x="40289" y="103033"/>
                  <a:pt x="40760" y="103049"/>
                  <a:pt x="41191" y="103049"/>
                </a:cubicBezTo>
                <a:cubicBezTo>
                  <a:pt x="43581" y="103049"/>
                  <a:pt x="44730" y="102568"/>
                  <a:pt x="45512" y="100786"/>
                </a:cubicBezTo>
                <a:cubicBezTo>
                  <a:pt x="46401" y="98758"/>
                  <a:pt x="45598" y="95099"/>
                  <a:pt x="47497" y="94116"/>
                </a:cubicBezTo>
                <a:cubicBezTo>
                  <a:pt x="47606" y="94061"/>
                  <a:pt x="47634" y="93917"/>
                  <a:pt x="47555" y="93824"/>
                </a:cubicBezTo>
                <a:cubicBezTo>
                  <a:pt x="47031" y="93207"/>
                  <a:pt x="45420" y="91234"/>
                  <a:pt x="44828" y="89589"/>
                </a:cubicBezTo>
                <a:cubicBezTo>
                  <a:pt x="44473" y="88602"/>
                  <a:pt x="43637" y="88000"/>
                  <a:pt x="42582" y="88000"/>
                </a:cubicBezTo>
                <a:cubicBezTo>
                  <a:pt x="41525" y="88000"/>
                  <a:pt x="40250" y="88603"/>
                  <a:pt x="39021" y="90025"/>
                </a:cubicBezTo>
                <a:cubicBezTo>
                  <a:pt x="38604" y="90507"/>
                  <a:pt x="38215" y="90972"/>
                  <a:pt x="37851" y="91409"/>
                </a:cubicBezTo>
                <a:cubicBezTo>
                  <a:pt x="37645" y="90918"/>
                  <a:pt x="37400" y="90340"/>
                  <a:pt x="37115" y="89692"/>
                </a:cubicBezTo>
                <a:cubicBezTo>
                  <a:pt x="38421" y="88477"/>
                  <a:pt x="40103" y="87319"/>
                  <a:pt x="42083" y="86608"/>
                </a:cubicBezTo>
                <a:cubicBezTo>
                  <a:pt x="42246" y="86550"/>
                  <a:pt x="42264" y="86327"/>
                  <a:pt x="42106" y="86252"/>
                </a:cubicBezTo>
                <a:cubicBezTo>
                  <a:pt x="41321" y="85879"/>
                  <a:pt x="39589" y="85026"/>
                  <a:pt x="37944" y="84025"/>
                </a:cubicBezTo>
                <a:cubicBezTo>
                  <a:pt x="37648" y="83845"/>
                  <a:pt x="37331" y="83763"/>
                  <a:pt x="37002" y="83763"/>
                </a:cubicBezTo>
                <a:cubicBezTo>
                  <a:pt x="36291" y="83763"/>
                  <a:pt x="35523" y="84145"/>
                  <a:pt x="34782" y="84735"/>
                </a:cubicBezTo>
                <a:cubicBezTo>
                  <a:pt x="34521" y="84218"/>
                  <a:pt x="34249" y="83690"/>
                  <a:pt x="33967" y="83153"/>
                </a:cubicBezTo>
                <a:cubicBezTo>
                  <a:pt x="34137" y="82977"/>
                  <a:pt x="34312" y="82803"/>
                  <a:pt x="34489" y="82628"/>
                </a:cubicBezTo>
                <a:cubicBezTo>
                  <a:pt x="34614" y="82507"/>
                  <a:pt x="34532" y="82297"/>
                  <a:pt x="34358" y="82297"/>
                </a:cubicBezTo>
                <a:cubicBezTo>
                  <a:pt x="34358" y="82297"/>
                  <a:pt x="34357" y="82297"/>
                  <a:pt x="34357" y="82297"/>
                </a:cubicBezTo>
                <a:cubicBezTo>
                  <a:pt x="34321" y="82297"/>
                  <a:pt x="34284" y="82297"/>
                  <a:pt x="34245" y="82297"/>
                </a:cubicBezTo>
                <a:cubicBezTo>
                  <a:pt x="34034" y="82297"/>
                  <a:pt x="33778" y="82294"/>
                  <a:pt x="33505" y="82287"/>
                </a:cubicBezTo>
                <a:cubicBezTo>
                  <a:pt x="33276" y="81866"/>
                  <a:pt x="33044" y="81442"/>
                  <a:pt x="32803" y="81017"/>
                </a:cubicBezTo>
                <a:cubicBezTo>
                  <a:pt x="33112" y="79466"/>
                  <a:pt x="33293" y="77856"/>
                  <a:pt x="34113" y="76561"/>
                </a:cubicBezTo>
                <a:cubicBezTo>
                  <a:pt x="39782" y="82661"/>
                  <a:pt x="45583" y="88198"/>
                  <a:pt x="45583" y="88198"/>
                </a:cubicBezTo>
                <a:cubicBezTo>
                  <a:pt x="45583" y="88198"/>
                  <a:pt x="42084" y="81194"/>
                  <a:pt x="36089" y="74656"/>
                </a:cubicBezTo>
                <a:cubicBezTo>
                  <a:pt x="36919" y="74055"/>
                  <a:pt x="37769" y="73476"/>
                  <a:pt x="38328" y="72632"/>
                </a:cubicBezTo>
                <a:cubicBezTo>
                  <a:pt x="38399" y="72525"/>
                  <a:pt x="38459" y="72416"/>
                  <a:pt x="38518" y="72306"/>
                </a:cubicBezTo>
                <a:cubicBezTo>
                  <a:pt x="45164" y="77374"/>
                  <a:pt x="50201" y="80492"/>
                  <a:pt x="51585" y="81327"/>
                </a:cubicBezTo>
                <a:cubicBezTo>
                  <a:pt x="51834" y="81477"/>
                  <a:pt x="51970" y="81556"/>
                  <a:pt x="51970" y="81556"/>
                </a:cubicBezTo>
                <a:cubicBezTo>
                  <a:pt x="46558" y="75976"/>
                  <a:pt x="42380" y="72319"/>
                  <a:pt x="39196" y="69924"/>
                </a:cubicBezTo>
                <a:cubicBezTo>
                  <a:pt x="39325" y="68891"/>
                  <a:pt x="39358" y="67826"/>
                  <a:pt x="39599" y="66832"/>
                </a:cubicBezTo>
                <a:cubicBezTo>
                  <a:pt x="45769" y="69740"/>
                  <a:pt x="53904" y="74542"/>
                  <a:pt x="53904" y="74542"/>
                </a:cubicBezTo>
                <a:cubicBezTo>
                  <a:pt x="53859" y="73434"/>
                  <a:pt x="52836" y="72158"/>
                  <a:pt x="51824" y="71159"/>
                </a:cubicBezTo>
                <a:cubicBezTo>
                  <a:pt x="50749" y="70097"/>
                  <a:pt x="49514" y="69211"/>
                  <a:pt x="48193" y="68476"/>
                </a:cubicBezTo>
                <a:cubicBezTo>
                  <a:pt x="45130" y="66773"/>
                  <a:pt x="42365" y="65874"/>
                  <a:pt x="40166" y="65406"/>
                </a:cubicBezTo>
                <a:cubicBezTo>
                  <a:pt x="40209" y="65333"/>
                  <a:pt x="40248" y="65260"/>
                  <a:pt x="40296" y="65188"/>
                </a:cubicBezTo>
                <a:lnTo>
                  <a:pt x="40296" y="65188"/>
                </a:lnTo>
                <a:cubicBezTo>
                  <a:pt x="40214" y="65256"/>
                  <a:pt x="40131" y="65318"/>
                  <a:pt x="40048" y="65380"/>
                </a:cubicBezTo>
                <a:cubicBezTo>
                  <a:pt x="38349" y="65026"/>
                  <a:pt x="36996" y="64931"/>
                  <a:pt x="36121" y="64916"/>
                </a:cubicBezTo>
                <a:cubicBezTo>
                  <a:pt x="36140" y="64914"/>
                  <a:pt x="36157" y="64912"/>
                  <a:pt x="36175" y="64911"/>
                </a:cubicBezTo>
                <a:lnTo>
                  <a:pt x="36168" y="64808"/>
                </a:lnTo>
                <a:cubicBezTo>
                  <a:pt x="36004" y="64815"/>
                  <a:pt x="35840" y="64828"/>
                  <a:pt x="35676" y="64838"/>
                </a:cubicBezTo>
                <a:cubicBezTo>
                  <a:pt x="38048" y="64447"/>
                  <a:pt x="52310" y="62076"/>
                  <a:pt x="52544" y="61557"/>
                </a:cubicBezTo>
                <a:cubicBezTo>
                  <a:pt x="52676" y="61264"/>
                  <a:pt x="51503" y="60056"/>
                  <a:pt x="48554" y="60056"/>
                </a:cubicBezTo>
                <a:cubicBezTo>
                  <a:pt x="45821" y="60056"/>
                  <a:pt x="41563" y="61093"/>
                  <a:pt x="35404" y="64854"/>
                </a:cubicBezTo>
                <a:cubicBezTo>
                  <a:pt x="34438" y="64910"/>
                  <a:pt x="33474" y="64980"/>
                  <a:pt x="32511" y="65063"/>
                </a:cubicBezTo>
                <a:lnTo>
                  <a:pt x="32593" y="65005"/>
                </a:lnTo>
                <a:cubicBezTo>
                  <a:pt x="33200" y="64577"/>
                  <a:pt x="34697" y="63533"/>
                  <a:pt x="36578" y="62289"/>
                </a:cubicBezTo>
                <a:cubicBezTo>
                  <a:pt x="36663" y="62293"/>
                  <a:pt x="36752" y="62295"/>
                  <a:pt x="36845" y="62295"/>
                </a:cubicBezTo>
                <a:cubicBezTo>
                  <a:pt x="37773" y="62295"/>
                  <a:pt x="39082" y="62082"/>
                  <a:pt x="40843" y="61353"/>
                </a:cubicBezTo>
                <a:cubicBezTo>
                  <a:pt x="41029" y="61276"/>
                  <a:pt x="41038" y="61015"/>
                  <a:pt x="40856" y="60932"/>
                </a:cubicBezTo>
                <a:cubicBezTo>
                  <a:pt x="40445" y="60743"/>
                  <a:pt x="40045" y="60533"/>
                  <a:pt x="39657" y="60303"/>
                </a:cubicBezTo>
                <a:cubicBezTo>
                  <a:pt x="40027" y="60070"/>
                  <a:pt x="40402" y="59838"/>
                  <a:pt x="40780" y="59607"/>
                </a:cubicBezTo>
                <a:cubicBezTo>
                  <a:pt x="41224" y="59793"/>
                  <a:pt x="41666" y="59886"/>
                  <a:pt x="42129" y="59886"/>
                </a:cubicBezTo>
                <a:cubicBezTo>
                  <a:pt x="42681" y="59886"/>
                  <a:pt x="43264" y="59753"/>
                  <a:pt x="43918" y="59486"/>
                </a:cubicBezTo>
                <a:cubicBezTo>
                  <a:pt x="46137" y="58580"/>
                  <a:pt x="48276" y="55354"/>
                  <a:pt x="50478" y="55354"/>
                </a:cubicBezTo>
                <a:cubicBezTo>
                  <a:pt x="50689" y="55354"/>
                  <a:pt x="50900" y="55384"/>
                  <a:pt x="51112" y="55447"/>
                </a:cubicBezTo>
                <a:cubicBezTo>
                  <a:pt x="51134" y="55454"/>
                  <a:pt x="51156" y="55457"/>
                  <a:pt x="51178" y="55457"/>
                </a:cubicBezTo>
                <a:cubicBezTo>
                  <a:pt x="51292" y="55457"/>
                  <a:pt x="51394" y="55368"/>
                  <a:pt x="51402" y="55246"/>
                </a:cubicBezTo>
                <a:cubicBezTo>
                  <a:pt x="51464" y="54289"/>
                  <a:pt x="51721" y="51280"/>
                  <a:pt x="52574" y="49392"/>
                </a:cubicBezTo>
                <a:cubicBezTo>
                  <a:pt x="53530" y="47282"/>
                  <a:pt x="51958" y="44931"/>
                  <a:pt x="48159" y="44931"/>
                </a:cubicBezTo>
                <a:cubicBezTo>
                  <a:pt x="47875" y="44931"/>
                  <a:pt x="47579" y="44944"/>
                  <a:pt x="47271" y="44972"/>
                </a:cubicBezTo>
                <a:cubicBezTo>
                  <a:pt x="44713" y="45197"/>
                  <a:pt x="42575" y="45517"/>
                  <a:pt x="41183" y="45517"/>
                </a:cubicBezTo>
                <a:cubicBezTo>
                  <a:pt x="40160" y="45517"/>
                  <a:pt x="39541" y="45344"/>
                  <a:pt x="39456" y="44834"/>
                </a:cubicBezTo>
                <a:cubicBezTo>
                  <a:pt x="39335" y="44111"/>
                  <a:pt x="42006" y="43110"/>
                  <a:pt x="45541" y="43110"/>
                </a:cubicBezTo>
                <a:cubicBezTo>
                  <a:pt x="47746" y="43110"/>
                  <a:pt x="50288" y="43500"/>
                  <a:pt x="52698" y="44590"/>
                </a:cubicBezTo>
                <a:cubicBezTo>
                  <a:pt x="52731" y="44605"/>
                  <a:pt x="52764" y="44612"/>
                  <a:pt x="52796" y="44612"/>
                </a:cubicBezTo>
                <a:cubicBezTo>
                  <a:pt x="52946" y="44612"/>
                  <a:pt x="53070" y="44464"/>
                  <a:pt x="53011" y="44305"/>
                </a:cubicBezTo>
                <a:cubicBezTo>
                  <a:pt x="52651" y="43339"/>
                  <a:pt x="51880" y="41185"/>
                  <a:pt x="51305" y="38976"/>
                </a:cubicBezTo>
                <a:cubicBezTo>
                  <a:pt x="50911" y="37463"/>
                  <a:pt x="49095" y="36922"/>
                  <a:pt x="47011" y="36922"/>
                </a:cubicBezTo>
                <a:cubicBezTo>
                  <a:pt x="44990" y="36922"/>
                  <a:pt x="42719" y="37430"/>
                  <a:pt x="41249" y="38054"/>
                </a:cubicBezTo>
                <a:cubicBezTo>
                  <a:pt x="38837" y="39079"/>
                  <a:pt x="35457" y="41099"/>
                  <a:pt x="33904" y="41099"/>
                </a:cubicBezTo>
                <a:cubicBezTo>
                  <a:pt x="33535" y="41099"/>
                  <a:pt x="33269" y="40985"/>
                  <a:pt x="33144" y="40717"/>
                </a:cubicBezTo>
                <a:cubicBezTo>
                  <a:pt x="32502" y="39344"/>
                  <a:pt x="39322" y="34977"/>
                  <a:pt x="49518" y="34940"/>
                </a:cubicBezTo>
                <a:cubicBezTo>
                  <a:pt x="49726" y="34939"/>
                  <a:pt x="49829" y="34691"/>
                  <a:pt x="49679" y="34547"/>
                </a:cubicBezTo>
                <a:cubicBezTo>
                  <a:pt x="49066" y="33960"/>
                  <a:pt x="47937" y="32831"/>
                  <a:pt x="47358" y="31943"/>
                </a:cubicBezTo>
                <a:cubicBezTo>
                  <a:pt x="46636" y="30840"/>
                  <a:pt x="45262" y="29432"/>
                  <a:pt x="44940" y="29107"/>
                </a:cubicBezTo>
                <a:cubicBezTo>
                  <a:pt x="44898" y="29065"/>
                  <a:pt x="44842" y="29041"/>
                  <a:pt x="44782" y="29041"/>
                </a:cubicBezTo>
                <a:cubicBezTo>
                  <a:pt x="44780" y="29041"/>
                  <a:pt x="44777" y="29041"/>
                  <a:pt x="44775" y="29041"/>
                </a:cubicBezTo>
                <a:cubicBezTo>
                  <a:pt x="43926" y="29062"/>
                  <a:pt x="37713" y="29323"/>
                  <a:pt x="34680" y="32248"/>
                </a:cubicBezTo>
                <a:cubicBezTo>
                  <a:pt x="31844" y="34980"/>
                  <a:pt x="30114" y="36423"/>
                  <a:pt x="29067" y="36423"/>
                </a:cubicBezTo>
                <a:cubicBezTo>
                  <a:pt x="28910" y="36423"/>
                  <a:pt x="28769" y="36391"/>
                  <a:pt x="28642" y="36326"/>
                </a:cubicBezTo>
                <a:cubicBezTo>
                  <a:pt x="27673" y="35830"/>
                  <a:pt x="28940" y="30686"/>
                  <a:pt x="43267" y="27730"/>
                </a:cubicBezTo>
                <a:cubicBezTo>
                  <a:pt x="43456" y="27691"/>
                  <a:pt x="43519" y="27452"/>
                  <a:pt x="43371" y="27330"/>
                </a:cubicBezTo>
                <a:cubicBezTo>
                  <a:pt x="42383" y="26510"/>
                  <a:pt x="39450" y="24241"/>
                  <a:pt x="35789" y="22927"/>
                </a:cubicBezTo>
                <a:cubicBezTo>
                  <a:pt x="35763" y="22917"/>
                  <a:pt x="35738" y="22912"/>
                  <a:pt x="35711" y="22912"/>
                </a:cubicBezTo>
                <a:cubicBezTo>
                  <a:pt x="35709" y="22912"/>
                  <a:pt x="35706" y="22912"/>
                  <a:pt x="35703" y="22913"/>
                </a:cubicBezTo>
                <a:cubicBezTo>
                  <a:pt x="35683" y="22913"/>
                  <a:pt x="35656" y="22915"/>
                  <a:pt x="35624" y="22917"/>
                </a:cubicBezTo>
                <a:cubicBezTo>
                  <a:pt x="35311" y="22598"/>
                  <a:pt x="35019" y="22246"/>
                  <a:pt x="34803" y="21876"/>
                </a:cubicBezTo>
                <a:lnTo>
                  <a:pt x="34803" y="21876"/>
                </a:lnTo>
                <a:cubicBezTo>
                  <a:pt x="34803" y="21877"/>
                  <a:pt x="38041" y="23607"/>
                  <a:pt x="39164" y="23607"/>
                </a:cubicBezTo>
                <a:cubicBezTo>
                  <a:pt x="39239" y="23607"/>
                  <a:pt x="39304" y="23600"/>
                  <a:pt x="39359" y="23583"/>
                </a:cubicBezTo>
                <a:cubicBezTo>
                  <a:pt x="39359" y="23583"/>
                  <a:pt x="43901" y="20543"/>
                  <a:pt x="45870" y="18679"/>
                </a:cubicBezTo>
                <a:cubicBezTo>
                  <a:pt x="45870" y="18679"/>
                  <a:pt x="44968" y="18318"/>
                  <a:pt x="44705" y="17449"/>
                </a:cubicBezTo>
                <a:lnTo>
                  <a:pt x="47102" y="17434"/>
                </a:lnTo>
                <a:cubicBezTo>
                  <a:pt x="47102" y="17434"/>
                  <a:pt x="57048" y="10618"/>
                  <a:pt x="57380" y="3653"/>
                </a:cubicBezTo>
                <a:cubicBezTo>
                  <a:pt x="57380" y="3653"/>
                  <a:pt x="55979" y="1478"/>
                  <a:pt x="51649" y="258"/>
                </a:cubicBezTo>
                <a:cubicBezTo>
                  <a:pt x="51649" y="258"/>
                  <a:pt x="50178" y="2326"/>
                  <a:pt x="48857" y="5024"/>
                </a:cubicBezTo>
                <a:cubicBezTo>
                  <a:pt x="48857" y="5024"/>
                  <a:pt x="49494" y="1900"/>
                  <a:pt x="50520" y="322"/>
                </a:cubicBezTo>
                <a:cubicBezTo>
                  <a:pt x="50520" y="322"/>
                  <a:pt x="49797" y="119"/>
                  <a:pt x="49181" y="119"/>
                </a:cubicBezTo>
                <a:cubicBezTo>
                  <a:pt x="49091" y="119"/>
                  <a:pt x="49002" y="124"/>
                  <a:pt x="48919" y="134"/>
                </a:cubicBezTo>
                <a:cubicBezTo>
                  <a:pt x="48919" y="134"/>
                  <a:pt x="46721" y="4245"/>
                  <a:pt x="46186" y="6268"/>
                </a:cubicBezTo>
                <a:cubicBezTo>
                  <a:pt x="46186" y="6268"/>
                  <a:pt x="46727" y="1393"/>
                  <a:pt x="47460" y="22"/>
                </a:cubicBezTo>
                <a:cubicBezTo>
                  <a:pt x="47460" y="22"/>
                  <a:pt x="47089" y="0"/>
                  <a:pt x="46477" y="0"/>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165;p25">
            <a:extLst>
              <a:ext uri="{FF2B5EF4-FFF2-40B4-BE49-F238E27FC236}">
                <a16:creationId xmlns:a16="http://schemas.microsoft.com/office/drawing/2014/main" id="{45A1E3D5-7D7D-4689-A8A5-A67659B02EE5}"/>
              </a:ext>
            </a:extLst>
          </p:cNvPr>
          <p:cNvSpPr/>
          <p:nvPr/>
        </p:nvSpPr>
        <p:spPr>
          <a:xfrm rot="16200000">
            <a:off x="7183822" y="-1052204"/>
            <a:ext cx="4737977" cy="6084799"/>
          </a:xfrm>
          <a:custGeom>
            <a:avLst/>
            <a:gdLst/>
            <a:ahLst/>
            <a:cxnLst/>
            <a:rect l="l" t="t" r="r" b="b"/>
            <a:pathLst>
              <a:path w="103476" h="132942" extrusionOk="0">
                <a:moveTo>
                  <a:pt x="89667" y="39872"/>
                </a:moveTo>
                <a:cubicBezTo>
                  <a:pt x="89707" y="39913"/>
                  <a:pt x="89743" y="39956"/>
                  <a:pt x="89775" y="40003"/>
                </a:cubicBezTo>
                <a:cubicBezTo>
                  <a:pt x="89938" y="40250"/>
                  <a:pt x="89952" y="40568"/>
                  <a:pt x="90084" y="40832"/>
                </a:cubicBezTo>
                <a:cubicBezTo>
                  <a:pt x="90191" y="41042"/>
                  <a:pt x="90368" y="41206"/>
                  <a:pt x="90511" y="41393"/>
                </a:cubicBezTo>
                <a:cubicBezTo>
                  <a:pt x="90538" y="41428"/>
                  <a:pt x="90567" y="41465"/>
                  <a:pt x="90597" y="41502"/>
                </a:cubicBezTo>
                <a:cubicBezTo>
                  <a:pt x="90226" y="41823"/>
                  <a:pt x="89775" y="42160"/>
                  <a:pt x="89239" y="42489"/>
                </a:cubicBezTo>
                <a:cubicBezTo>
                  <a:pt x="88777" y="41798"/>
                  <a:pt x="88332" y="41169"/>
                  <a:pt x="87927" y="40617"/>
                </a:cubicBezTo>
                <a:cubicBezTo>
                  <a:pt x="88641" y="40305"/>
                  <a:pt x="89208" y="40061"/>
                  <a:pt x="89667" y="39872"/>
                </a:cubicBezTo>
                <a:close/>
                <a:moveTo>
                  <a:pt x="86697" y="41162"/>
                </a:moveTo>
                <a:cubicBezTo>
                  <a:pt x="87002" y="41780"/>
                  <a:pt x="87351" y="42499"/>
                  <a:pt x="87730" y="43278"/>
                </a:cubicBezTo>
                <a:cubicBezTo>
                  <a:pt x="87485" y="43388"/>
                  <a:pt x="87229" y="43495"/>
                  <a:pt x="86960" y="43597"/>
                </a:cubicBezTo>
                <a:cubicBezTo>
                  <a:pt x="86550" y="42845"/>
                  <a:pt x="86143" y="42167"/>
                  <a:pt x="85744" y="41558"/>
                </a:cubicBezTo>
                <a:cubicBezTo>
                  <a:pt x="86024" y="41451"/>
                  <a:pt x="86309" y="41335"/>
                  <a:pt x="86599" y="41205"/>
                </a:cubicBezTo>
                <a:lnTo>
                  <a:pt x="86697" y="41162"/>
                </a:lnTo>
                <a:close/>
                <a:moveTo>
                  <a:pt x="83233" y="42284"/>
                </a:moveTo>
                <a:cubicBezTo>
                  <a:pt x="83639" y="42983"/>
                  <a:pt x="84041" y="43663"/>
                  <a:pt x="84440" y="44327"/>
                </a:cubicBezTo>
                <a:cubicBezTo>
                  <a:pt x="83830" y="44457"/>
                  <a:pt x="83178" y="44563"/>
                  <a:pt x="82482" y="44639"/>
                </a:cubicBezTo>
                <a:lnTo>
                  <a:pt x="82482" y="44641"/>
                </a:lnTo>
                <a:cubicBezTo>
                  <a:pt x="81586" y="43737"/>
                  <a:pt x="80552" y="42983"/>
                  <a:pt x="79419" y="42405"/>
                </a:cubicBezTo>
                <a:lnTo>
                  <a:pt x="79419" y="42405"/>
                </a:lnTo>
                <a:cubicBezTo>
                  <a:pt x="79856" y="42469"/>
                  <a:pt x="80357" y="42511"/>
                  <a:pt x="80918" y="42511"/>
                </a:cubicBezTo>
                <a:cubicBezTo>
                  <a:pt x="81604" y="42511"/>
                  <a:pt x="82379" y="42448"/>
                  <a:pt x="83233" y="42284"/>
                </a:cubicBezTo>
                <a:close/>
                <a:moveTo>
                  <a:pt x="85275" y="48902"/>
                </a:moveTo>
                <a:lnTo>
                  <a:pt x="85275" y="48902"/>
                </a:lnTo>
                <a:cubicBezTo>
                  <a:pt x="86188" y="49405"/>
                  <a:pt x="87168" y="49878"/>
                  <a:pt x="88183" y="50267"/>
                </a:cubicBezTo>
                <a:cubicBezTo>
                  <a:pt x="88579" y="50867"/>
                  <a:pt x="88947" y="51417"/>
                  <a:pt x="89281" y="51911"/>
                </a:cubicBezTo>
                <a:cubicBezTo>
                  <a:pt x="89229" y="52020"/>
                  <a:pt x="89200" y="52135"/>
                  <a:pt x="89218" y="52256"/>
                </a:cubicBezTo>
                <a:cubicBezTo>
                  <a:pt x="89238" y="52385"/>
                  <a:pt x="89312" y="52505"/>
                  <a:pt x="89306" y="52635"/>
                </a:cubicBezTo>
                <a:cubicBezTo>
                  <a:pt x="89300" y="52768"/>
                  <a:pt x="89215" y="52881"/>
                  <a:pt x="89153" y="53000"/>
                </a:cubicBezTo>
                <a:cubicBezTo>
                  <a:pt x="89081" y="53137"/>
                  <a:pt x="89044" y="53282"/>
                  <a:pt x="89023" y="53432"/>
                </a:cubicBezTo>
                <a:cubicBezTo>
                  <a:pt x="88104" y="53021"/>
                  <a:pt x="87182" y="52617"/>
                  <a:pt x="86252" y="52232"/>
                </a:cubicBezTo>
                <a:cubicBezTo>
                  <a:pt x="86015" y="50985"/>
                  <a:pt x="85679" y="49881"/>
                  <a:pt x="85275" y="48902"/>
                </a:cubicBezTo>
                <a:close/>
                <a:moveTo>
                  <a:pt x="90852" y="72461"/>
                </a:moveTo>
                <a:cubicBezTo>
                  <a:pt x="90994" y="72776"/>
                  <a:pt x="91116" y="73099"/>
                  <a:pt x="91216" y="73430"/>
                </a:cubicBezTo>
                <a:cubicBezTo>
                  <a:pt x="90966" y="73718"/>
                  <a:pt x="90716" y="74006"/>
                  <a:pt x="90466" y="74295"/>
                </a:cubicBezTo>
                <a:cubicBezTo>
                  <a:pt x="90420" y="74348"/>
                  <a:pt x="90373" y="74403"/>
                  <a:pt x="90355" y="74472"/>
                </a:cubicBezTo>
                <a:cubicBezTo>
                  <a:pt x="90330" y="74573"/>
                  <a:pt x="90376" y="74677"/>
                  <a:pt x="90418" y="74773"/>
                </a:cubicBezTo>
                <a:cubicBezTo>
                  <a:pt x="90631" y="75241"/>
                  <a:pt x="90860" y="75778"/>
                  <a:pt x="90600" y="76223"/>
                </a:cubicBezTo>
                <a:cubicBezTo>
                  <a:pt x="90657" y="76334"/>
                  <a:pt x="90711" y="76448"/>
                  <a:pt x="90767" y="76559"/>
                </a:cubicBezTo>
                <a:cubicBezTo>
                  <a:pt x="89980" y="76692"/>
                  <a:pt x="89192" y="76837"/>
                  <a:pt x="88420" y="76837"/>
                </a:cubicBezTo>
                <a:cubicBezTo>
                  <a:pt x="87931" y="76837"/>
                  <a:pt x="87448" y="76779"/>
                  <a:pt x="86975" y="76622"/>
                </a:cubicBezTo>
                <a:cubicBezTo>
                  <a:pt x="86605" y="76499"/>
                  <a:pt x="86257" y="76319"/>
                  <a:pt x="85920" y="76114"/>
                </a:cubicBezTo>
                <a:cubicBezTo>
                  <a:pt x="87337" y="75120"/>
                  <a:pt x="89056" y="73867"/>
                  <a:pt x="90852" y="72461"/>
                </a:cubicBezTo>
                <a:close/>
                <a:moveTo>
                  <a:pt x="59050" y="90389"/>
                </a:moveTo>
                <a:lnTo>
                  <a:pt x="59178" y="90444"/>
                </a:lnTo>
                <a:cubicBezTo>
                  <a:pt x="59216" y="90517"/>
                  <a:pt x="59254" y="90590"/>
                  <a:pt x="59293" y="90663"/>
                </a:cubicBezTo>
                <a:cubicBezTo>
                  <a:pt x="59293" y="90663"/>
                  <a:pt x="59199" y="90559"/>
                  <a:pt x="59050" y="90389"/>
                </a:cubicBezTo>
                <a:close/>
                <a:moveTo>
                  <a:pt x="83392" y="84364"/>
                </a:moveTo>
                <a:lnTo>
                  <a:pt x="83392" y="84364"/>
                </a:lnTo>
                <a:cubicBezTo>
                  <a:pt x="83550" y="84486"/>
                  <a:pt x="83715" y="84601"/>
                  <a:pt x="83886" y="84705"/>
                </a:cubicBezTo>
                <a:cubicBezTo>
                  <a:pt x="84893" y="85317"/>
                  <a:pt x="86075" y="85570"/>
                  <a:pt x="87130" y="86098"/>
                </a:cubicBezTo>
                <a:cubicBezTo>
                  <a:pt x="87411" y="86240"/>
                  <a:pt x="87684" y="86399"/>
                  <a:pt x="87946" y="86574"/>
                </a:cubicBezTo>
                <a:cubicBezTo>
                  <a:pt x="87891" y="86639"/>
                  <a:pt x="87836" y="86705"/>
                  <a:pt x="87781" y="86772"/>
                </a:cubicBezTo>
                <a:cubicBezTo>
                  <a:pt x="87636" y="86945"/>
                  <a:pt x="87487" y="87308"/>
                  <a:pt x="87649" y="87464"/>
                </a:cubicBezTo>
                <a:lnTo>
                  <a:pt x="87160" y="87956"/>
                </a:lnTo>
                <a:cubicBezTo>
                  <a:pt x="87158" y="87910"/>
                  <a:pt x="87158" y="87884"/>
                  <a:pt x="87158" y="87884"/>
                </a:cubicBezTo>
                <a:cubicBezTo>
                  <a:pt x="85629" y="88569"/>
                  <a:pt x="83336" y="89970"/>
                  <a:pt x="81743" y="90982"/>
                </a:cubicBezTo>
                <a:cubicBezTo>
                  <a:pt x="82705" y="88305"/>
                  <a:pt x="83209" y="85903"/>
                  <a:pt x="83352" y="85022"/>
                </a:cubicBezTo>
                <a:lnTo>
                  <a:pt x="83351" y="85022"/>
                </a:lnTo>
                <a:cubicBezTo>
                  <a:pt x="83384" y="84804"/>
                  <a:pt x="83399" y="84584"/>
                  <a:pt x="83392" y="84364"/>
                </a:cubicBezTo>
                <a:close/>
                <a:moveTo>
                  <a:pt x="81891" y="82754"/>
                </a:moveTo>
                <a:cubicBezTo>
                  <a:pt x="82183" y="83170"/>
                  <a:pt x="82502" y="83559"/>
                  <a:pt x="82862" y="83906"/>
                </a:cubicBezTo>
                <a:cubicBezTo>
                  <a:pt x="82853" y="84136"/>
                  <a:pt x="82825" y="84367"/>
                  <a:pt x="82777" y="84593"/>
                </a:cubicBezTo>
                <a:cubicBezTo>
                  <a:pt x="82757" y="84684"/>
                  <a:pt x="82734" y="84775"/>
                  <a:pt x="82707" y="84864"/>
                </a:cubicBezTo>
                <a:cubicBezTo>
                  <a:pt x="82500" y="85543"/>
                  <a:pt x="80247" y="90366"/>
                  <a:pt x="78546" y="94257"/>
                </a:cubicBezTo>
                <a:cubicBezTo>
                  <a:pt x="78445" y="93824"/>
                  <a:pt x="78401" y="93534"/>
                  <a:pt x="78401" y="93534"/>
                </a:cubicBezTo>
                <a:cubicBezTo>
                  <a:pt x="78096" y="93685"/>
                  <a:pt x="77791" y="93851"/>
                  <a:pt x="77493" y="94025"/>
                </a:cubicBezTo>
                <a:cubicBezTo>
                  <a:pt x="80868" y="88662"/>
                  <a:pt x="81772" y="84989"/>
                  <a:pt x="81891" y="82754"/>
                </a:cubicBezTo>
                <a:close/>
                <a:moveTo>
                  <a:pt x="65011" y="87596"/>
                </a:moveTo>
                <a:lnTo>
                  <a:pt x="65011" y="87596"/>
                </a:lnTo>
                <a:cubicBezTo>
                  <a:pt x="67591" y="89253"/>
                  <a:pt x="71051" y="91327"/>
                  <a:pt x="75155" y="93426"/>
                </a:cubicBezTo>
                <a:cubicBezTo>
                  <a:pt x="75305" y="94044"/>
                  <a:pt x="75448" y="94662"/>
                  <a:pt x="75588" y="95282"/>
                </a:cubicBezTo>
                <a:cubicBezTo>
                  <a:pt x="75383" y="95431"/>
                  <a:pt x="75191" y="95576"/>
                  <a:pt x="75008" y="95717"/>
                </a:cubicBezTo>
                <a:cubicBezTo>
                  <a:pt x="72329" y="93725"/>
                  <a:pt x="69146" y="92377"/>
                  <a:pt x="66232" y="91472"/>
                </a:cubicBezTo>
                <a:cubicBezTo>
                  <a:pt x="65958" y="90169"/>
                  <a:pt x="65567" y="88823"/>
                  <a:pt x="65011" y="87596"/>
                </a:cubicBezTo>
                <a:close/>
                <a:moveTo>
                  <a:pt x="79650" y="95574"/>
                </a:moveTo>
                <a:cubicBezTo>
                  <a:pt x="79695" y="96464"/>
                  <a:pt x="79765" y="97171"/>
                  <a:pt x="79765" y="97171"/>
                </a:cubicBezTo>
                <a:cubicBezTo>
                  <a:pt x="79558" y="96899"/>
                  <a:pt x="79379" y="96589"/>
                  <a:pt x="79225" y="96266"/>
                </a:cubicBezTo>
                <a:cubicBezTo>
                  <a:pt x="79371" y="96038"/>
                  <a:pt x="79513" y="95809"/>
                  <a:pt x="79650" y="95574"/>
                </a:cubicBezTo>
                <a:close/>
                <a:moveTo>
                  <a:pt x="66576" y="93470"/>
                </a:moveTo>
                <a:lnTo>
                  <a:pt x="66576" y="93470"/>
                </a:lnTo>
                <a:cubicBezTo>
                  <a:pt x="69259" y="94502"/>
                  <a:pt x="72103" y="95513"/>
                  <a:pt x="74451" y="96156"/>
                </a:cubicBezTo>
                <a:cubicBezTo>
                  <a:pt x="73818" y="96670"/>
                  <a:pt x="73424" y="97031"/>
                  <a:pt x="73424" y="97031"/>
                </a:cubicBezTo>
                <a:cubicBezTo>
                  <a:pt x="73341" y="97217"/>
                  <a:pt x="73280" y="97446"/>
                  <a:pt x="73234" y="97703"/>
                </a:cubicBezTo>
                <a:cubicBezTo>
                  <a:pt x="71339" y="96899"/>
                  <a:pt x="69073" y="96357"/>
                  <a:pt x="66821" y="95991"/>
                </a:cubicBezTo>
                <a:cubicBezTo>
                  <a:pt x="66778" y="95279"/>
                  <a:pt x="66704" y="94413"/>
                  <a:pt x="66576" y="93470"/>
                </a:cubicBezTo>
                <a:close/>
                <a:moveTo>
                  <a:pt x="66609" y="98290"/>
                </a:moveTo>
                <a:cubicBezTo>
                  <a:pt x="68727" y="98807"/>
                  <a:pt x="70967" y="99288"/>
                  <a:pt x="73131" y="99634"/>
                </a:cubicBezTo>
                <a:cubicBezTo>
                  <a:pt x="73148" y="100309"/>
                  <a:pt x="73204" y="101001"/>
                  <a:pt x="73269" y="101609"/>
                </a:cubicBezTo>
                <a:cubicBezTo>
                  <a:pt x="72334" y="101220"/>
                  <a:pt x="71393" y="100872"/>
                  <a:pt x="70463" y="100562"/>
                </a:cubicBezTo>
                <a:cubicBezTo>
                  <a:pt x="70155" y="100356"/>
                  <a:pt x="69975" y="100263"/>
                  <a:pt x="69975" y="100263"/>
                </a:cubicBezTo>
                <a:cubicBezTo>
                  <a:pt x="69941" y="100299"/>
                  <a:pt x="69908" y="100335"/>
                  <a:pt x="69875" y="100372"/>
                </a:cubicBezTo>
                <a:cubicBezTo>
                  <a:pt x="68947" y="100076"/>
                  <a:pt x="68032" y="99816"/>
                  <a:pt x="67145" y="99588"/>
                </a:cubicBezTo>
                <a:cubicBezTo>
                  <a:pt x="67136" y="99511"/>
                  <a:pt x="67127" y="99436"/>
                  <a:pt x="67118" y="99363"/>
                </a:cubicBezTo>
                <a:cubicBezTo>
                  <a:pt x="67022" y="99419"/>
                  <a:pt x="66922" y="99467"/>
                  <a:pt x="66819" y="99505"/>
                </a:cubicBezTo>
                <a:cubicBezTo>
                  <a:pt x="66509" y="99428"/>
                  <a:pt x="66204" y="99354"/>
                  <a:pt x="65903" y="99285"/>
                </a:cubicBezTo>
                <a:lnTo>
                  <a:pt x="66609" y="98290"/>
                </a:lnTo>
                <a:close/>
                <a:moveTo>
                  <a:pt x="67288" y="101948"/>
                </a:moveTo>
                <a:lnTo>
                  <a:pt x="67288" y="101948"/>
                </a:lnTo>
                <a:cubicBezTo>
                  <a:pt x="67592" y="102056"/>
                  <a:pt x="67899" y="102159"/>
                  <a:pt x="68210" y="102257"/>
                </a:cubicBezTo>
                <a:cubicBezTo>
                  <a:pt x="67925" y="102597"/>
                  <a:pt x="67650" y="102939"/>
                  <a:pt x="67383" y="103279"/>
                </a:cubicBezTo>
                <a:cubicBezTo>
                  <a:pt x="67358" y="103276"/>
                  <a:pt x="67332" y="103272"/>
                  <a:pt x="67308" y="103270"/>
                </a:cubicBezTo>
                <a:cubicBezTo>
                  <a:pt x="67306" y="102841"/>
                  <a:pt x="67300" y="102393"/>
                  <a:pt x="67288" y="101948"/>
                </a:cubicBezTo>
                <a:close/>
                <a:moveTo>
                  <a:pt x="73499" y="103442"/>
                </a:moveTo>
                <a:lnTo>
                  <a:pt x="73511" y="103443"/>
                </a:lnTo>
                <a:lnTo>
                  <a:pt x="73514" y="103459"/>
                </a:lnTo>
                <a:cubicBezTo>
                  <a:pt x="73509" y="103453"/>
                  <a:pt x="73505" y="103447"/>
                  <a:pt x="73499" y="103442"/>
                </a:cubicBezTo>
                <a:close/>
                <a:moveTo>
                  <a:pt x="53419" y="108704"/>
                </a:moveTo>
                <a:cubicBezTo>
                  <a:pt x="53522" y="108831"/>
                  <a:pt x="53613" y="108950"/>
                  <a:pt x="53690" y="109059"/>
                </a:cubicBezTo>
                <a:cubicBezTo>
                  <a:pt x="53690" y="109059"/>
                  <a:pt x="53558" y="108961"/>
                  <a:pt x="53332" y="108798"/>
                </a:cubicBezTo>
                <a:lnTo>
                  <a:pt x="53419" y="108704"/>
                </a:lnTo>
                <a:close/>
                <a:moveTo>
                  <a:pt x="32879" y="110932"/>
                </a:moveTo>
                <a:cubicBezTo>
                  <a:pt x="33094" y="110936"/>
                  <a:pt x="33276" y="110937"/>
                  <a:pt x="33409" y="110937"/>
                </a:cubicBezTo>
                <a:cubicBezTo>
                  <a:pt x="33561" y="110937"/>
                  <a:pt x="33649" y="110936"/>
                  <a:pt x="33649" y="110936"/>
                </a:cubicBezTo>
                <a:lnTo>
                  <a:pt x="33649" y="110936"/>
                </a:lnTo>
                <a:cubicBezTo>
                  <a:pt x="33388" y="111101"/>
                  <a:pt x="33096" y="111237"/>
                  <a:pt x="32794" y="111351"/>
                </a:cubicBezTo>
                <a:lnTo>
                  <a:pt x="32794" y="111351"/>
                </a:lnTo>
                <a:cubicBezTo>
                  <a:pt x="32824" y="111212"/>
                  <a:pt x="32852" y="111071"/>
                  <a:pt x="32879" y="110932"/>
                </a:cubicBezTo>
                <a:close/>
                <a:moveTo>
                  <a:pt x="25235" y="111484"/>
                </a:moveTo>
                <a:lnTo>
                  <a:pt x="25238" y="111492"/>
                </a:lnTo>
                <a:cubicBezTo>
                  <a:pt x="25237" y="111492"/>
                  <a:pt x="25237" y="111491"/>
                  <a:pt x="25236" y="111491"/>
                </a:cubicBezTo>
                <a:cubicBezTo>
                  <a:pt x="25236" y="111488"/>
                  <a:pt x="25235" y="111486"/>
                  <a:pt x="25235" y="111484"/>
                </a:cubicBezTo>
                <a:close/>
                <a:moveTo>
                  <a:pt x="28666" y="109715"/>
                </a:moveTo>
                <a:lnTo>
                  <a:pt x="28666" y="109715"/>
                </a:lnTo>
                <a:cubicBezTo>
                  <a:pt x="28884" y="110125"/>
                  <a:pt x="29021" y="110375"/>
                  <a:pt x="29021" y="110375"/>
                </a:cubicBezTo>
                <a:cubicBezTo>
                  <a:pt x="29234" y="110582"/>
                  <a:pt x="29842" y="110714"/>
                  <a:pt x="30550" y="110796"/>
                </a:cubicBezTo>
                <a:cubicBezTo>
                  <a:pt x="30573" y="111161"/>
                  <a:pt x="30597" y="111514"/>
                  <a:pt x="30625" y="111856"/>
                </a:cubicBezTo>
                <a:cubicBezTo>
                  <a:pt x="30344" y="111891"/>
                  <a:pt x="30168" y="111901"/>
                  <a:pt x="30168" y="111901"/>
                </a:cubicBezTo>
                <a:cubicBezTo>
                  <a:pt x="30334" y="112330"/>
                  <a:pt x="30530" y="112758"/>
                  <a:pt x="30738" y="113173"/>
                </a:cubicBezTo>
                <a:cubicBezTo>
                  <a:pt x="30879" y="114679"/>
                  <a:pt x="31033" y="115861"/>
                  <a:pt x="31125" y="116516"/>
                </a:cubicBezTo>
                <a:cubicBezTo>
                  <a:pt x="30997" y="116396"/>
                  <a:pt x="30869" y="116278"/>
                  <a:pt x="30741" y="116159"/>
                </a:cubicBezTo>
                <a:cubicBezTo>
                  <a:pt x="29982" y="115470"/>
                  <a:pt x="29212" y="114793"/>
                  <a:pt x="28433" y="114129"/>
                </a:cubicBezTo>
                <a:cubicBezTo>
                  <a:pt x="28720" y="112739"/>
                  <a:pt x="28773" y="111241"/>
                  <a:pt x="28666" y="109715"/>
                </a:cubicBezTo>
                <a:close/>
                <a:moveTo>
                  <a:pt x="31845" y="115120"/>
                </a:moveTo>
                <a:cubicBezTo>
                  <a:pt x="32477" y="116119"/>
                  <a:pt x="32998" y="116797"/>
                  <a:pt x="32998" y="116797"/>
                </a:cubicBezTo>
                <a:cubicBezTo>
                  <a:pt x="33179" y="116899"/>
                  <a:pt x="33410" y="116981"/>
                  <a:pt x="33673" y="117049"/>
                </a:cubicBezTo>
                <a:cubicBezTo>
                  <a:pt x="33634" y="117855"/>
                  <a:pt x="33629" y="118496"/>
                  <a:pt x="33635" y="118926"/>
                </a:cubicBezTo>
                <a:cubicBezTo>
                  <a:pt x="32885" y="118171"/>
                  <a:pt x="32114" y="117436"/>
                  <a:pt x="31337" y="116712"/>
                </a:cubicBezTo>
                <a:cubicBezTo>
                  <a:pt x="31355" y="116657"/>
                  <a:pt x="31374" y="116602"/>
                  <a:pt x="31392" y="116547"/>
                </a:cubicBezTo>
                <a:lnTo>
                  <a:pt x="31392" y="116547"/>
                </a:lnTo>
                <a:lnTo>
                  <a:pt x="31389" y="116604"/>
                </a:lnTo>
                <a:cubicBezTo>
                  <a:pt x="31391" y="116582"/>
                  <a:pt x="31393" y="116560"/>
                  <a:pt x="31395" y="116538"/>
                </a:cubicBezTo>
                <a:cubicBezTo>
                  <a:pt x="31555" y="116063"/>
                  <a:pt x="31705" y="115590"/>
                  <a:pt x="31845" y="115120"/>
                </a:cubicBezTo>
                <a:close/>
                <a:moveTo>
                  <a:pt x="35149" y="117267"/>
                </a:moveTo>
                <a:cubicBezTo>
                  <a:pt x="35677" y="117308"/>
                  <a:pt x="36227" y="117322"/>
                  <a:pt x="36739" y="117322"/>
                </a:cubicBezTo>
                <a:cubicBezTo>
                  <a:pt x="37031" y="117322"/>
                  <a:pt x="37311" y="117318"/>
                  <a:pt x="37568" y="117311"/>
                </a:cubicBezTo>
                <a:lnTo>
                  <a:pt x="37568" y="117311"/>
                </a:lnTo>
                <a:cubicBezTo>
                  <a:pt x="37344" y="117843"/>
                  <a:pt x="37148" y="118347"/>
                  <a:pt x="36979" y="118812"/>
                </a:cubicBezTo>
                <a:cubicBezTo>
                  <a:pt x="36086" y="119657"/>
                  <a:pt x="35708" y="120258"/>
                  <a:pt x="35708" y="120258"/>
                </a:cubicBezTo>
                <a:cubicBezTo>
                  <a:pt x="35906" y="120479"/>
                  <a:pt x="36104" y="120695"/>
                  <a:pt x="36303" y="120908"/>
                </a:cubicBezTo>
                <a:cubicBezTo>
                  <a:pt x="36223" y="121192"/>
                  <a:pt x="36161" y="121433"/>
                  <a:pt x="36116" y="121624"/>
                </a:cubicBezTo>
                <a:cubicBezTo>
                  <a:pt x="36142" y="121656"/>
                  <a:pt x="36170" y="121686"/>
                  <a:pt x="36195" y="121718"/>
                </a:cubicBezTo>
                <a:cubicBezTo>
                  <a:pt x="36236" y="121770"/>
                  <a:pt x="36276" y="121821"/>
                  <a:pt x="36316" y="121872"/>
                </a:cubicBezTo>
                <a:cubicBezTo>
                  <a:pt x="36476" y="121730"/>
                  <a:pt x="36634" y="121580"/>
                  <a:pt x="36793" y="121428"/>
                </a:cubicBezTo>
                <a:cubicBezTo>
                  <a:pt x="38049" y="122734"/>
                  <a:pt x="39389" y="123958"/>
                  <a:pt x="40805" y="125091"/>
                </a:cubicBezTo>
                <a:cubicBezTo>
                  <a:pt x="40633" y="125275"/>
                  <a:pt x="40447" y="125433"/>
                  <a:pt x="40228" y="125525"/>
                </a:cubicBezTo>
                <a:lnTo>
                  <a:pt x="39240" y="125943"/>
                </a:lnTo>
                <a:cubicBezTo>
                  <a:pt x="39014" y="125570"/>
                  <a:pt x="38778" y="125204"/>
                  <a:pt x="38525" y="124850"/>
                </a:cubicBezTo>
                <a:cubicBezTo>
                  <a:pt x="37856" y="123806"/>
                  <a:pt x="37078" y="122846"/>
                  <a:pt x="36316" y="121872"/>
                </a:cubicBezTo>
                <a:cubicBezTo>
                  <a:pt x="36210" y="121968"/>
                  <a:pt x="36104" y="122060"/>
                  <a:pt x="35998" y="122151"/>
                </a:cubicBezTo>
                <a:cubicBezTo>
                  <a:pt x="35998" y="122151"/>
                  <a:pt x="36033" y="121962"/>
                  <a:pt x="36116" y="121624"/>
                </a:cubicBezTo>
                <a:cubicBezTo>
                  <a:pt x="35412" y="120786"/>
                  <a:pt x="34671" y="119984"/>
                  <a:pt x="33908" y="119204"/>
                </a:cubicBezTo>
                <a:cubicBezTo>
                  <a:pt x="34347" y="118590"/>
                  <a:pt x="34760" y="117942"/>
                  <a:pt x="35149" y="117267"/>
                </a:cubicBezTo>
                <a:close/>
                <a:moveTo>
                  <a:pt x="79817" y="1"/>
                </a:moveTo>
                <a:cubicBezTo>
                  <a:pt x="78389" y="1"/>
                  <a:pt x="76959" y="646"/>
                  <a:pt x="75533" y="646"/>
                </a:cubicBezTo>
                <a:cubicBezTo>
                  <a:pt x="75169" y="646"/>
                  <a:pt x="74805" y="604"/>
                  <a:pt x="74442" y="498"/>
                </a:cubicBezTo>
                <a:lnTo>
                  <a:pt x="74442" y="498"/>
                </a:lnTo>
                <a:cubicBezTo>
                  <a:pt x="77853" y="2656"/>
                  <a:pt x="77943" y="8106"/>
                  <a:pt x="81317" y="10323"/>
                </a:cubicBezTo>
                <a:cubicBezTo>
                  <a:pt x="82197" y="10901"/>
                  <a:pt x="83225" y="11199"/>
                  <a:pt x="84172" y="11658"/>
                </a:cubicBezTo>
                <a:cubicBezTo>
                  <a:pt x="82918" y="11868"/>
                  <a:pt x="81550" y="12321"/>
                  <a:pt x="80412" y="12321"/>
                </a:cubicBezTo>
                <a:cubicBezTo>
                  <a:pt x="79758" y="12321"/>
                  <a:pt x="79181" y="12172"/>
                  <a:pt x="78745" y="11740"/>
                </a:cubicBezTo>
                <a:cubicBezTo>
                  <a:pt x="78707" y="11703"/>
                  <a:pt x="78659" y="11686"/>
                  <a:pt x="78612" y="11686"/>
                </a:cubicBezTo>
                <a:cubicBezTo>
                  <a:pt x="78549" y="11686"/>
                  <a:pt x="78486" y="11717"/>
                  <a:pt x="78450" y="11776"/>
                </a:cubicBezTo>
                <a:cubicBezTo>
                  <a:pt x="78029" y="12460"/>
                  <a:pt x="76662" y="14585"/>
                  <a:pt x="75291" y="15648"/>
                </a:cubicBezTo>
                <a:cubicBezTo>
                  <a:pt x="73643" y="16924"/>
                  <a:pt x="74046" y="19546"/>
                  <a:pt x="77482" y="20994"/>
                </a:cubicBezTo>
                <a:cubicBezTo>
                  <a:pt x="80919" y="22442"/>
                  <a:pt x="83533" y="23187"/>
                  <a:pt x="83211" y="24157"/>
                </a:cubicBezTo>
                <a:cubicBezTo>
                  <a:pt x="83149" y="24341"/>
                  <a:pt x="82869" y="24436"/>
                  <a:pt x="82431" y="24436"/>
                </a:cubicBezTo>
                <a:cubicBezTo>
                  <a:pt x="80629" y="24436"/>
                  <a:pt x="76158" y="22818"/>
                  <a:pt x="73319" y="19151"/>
                </a:cubicBezTo>
                <a:cubicBezTo>
                  <a:pt x="73278" y="19099"/>
                  <a:pt x="73220" y="19074"/>
                  <a:pt x="73164" y="19074"/>
                </a:cubicBezTo>
                <a:cubicBezTo>
                  <a:pt x="73075" y="19074"/>
                  <a:pt x="72989" y="19135"/>
                  <a:pt x="72975" y="19239"/>
                </a:cubicBezTo>
                <a:cubicBezTo>
                  <a:pt x="72863" y="20096"/>
                  <a:pt x="72590" y="21990"/>
                  <a:pt x="72150" y="23850"/>
                </a:cubicBezTo>
                <a:cubicBezTo>
                  <a:pt x="71556" y="26359"/>
                  <a:pt x="76525" y="28239"/>
                  <a:pt x="79228" y="28470"/>
                </a:cubicBezTo>
                <a:cubicBezTo>
                  <a:pt x="81933" y="28702"/>
                  <a:pt x="86331" y="28387"/>
                  <a:pt x="86266" y="29677"/>
                </a:cubicBezTo>
                <a:cubicBezTo>
                  <a:pt x="86240" y="30209"/>
                  <a:pt x="85034" y="30616"/>
                  <a:pt x="83084" y="30616"/>
                </a:cubicBezTo>
                <a:cubicBezTo>
                  <a:pt x="80389" y="30616"/>
                  <a:pt x="76275" y="29839"/>
                  <a:pt x="71891" y="27539"/>
                </a:cubicBezTo>
                <a:cubicBezTo>
                  <a:pt x="71861" y="27523"/>
                  <a:pt x="71830" y="27516"/>
                  <a:pt x="71800" y="27516"/>
                </a:cubicBezTo>
                <a:cubicBezTo>
                  <a:pt x="71678" y="27516"/>
                  <a:pt x="71575" y="27634"/>
                  <a:pt x="71618" y="27766"/>
                </a:cubicBezTo>
                <a:cubicBezTo>
                  <a:pt x="71842" y="28440"/>
                  <a:pt x="72235" y="29717"/>
                  <a:pt x="72316" y="30601"/>
                </a:cubicBezTo>
                <a:cubicBezTo>
                  <a:pt x="72418" y="31700"/>
                  <a:pt x="72883" y="33279"/>
                  <a:pt x="72995" y="33645"/>
                </a:cubicBezTo>
                <a:cubicBezTo>
                  <a:pt x="73009" y="33695"/>
                  <a:pt x="73044" y="33736"/>
                  <a:pt x="73090" y="33760"/>
                </a:cubicBezTo>
                <a:cubicBezTo>
                  <a:pt x="73614" y="34020"/>
                  <a:pt x="76893" y="35585"/>
                  <a:pt x="79926" y="35585"/>
                </a:cubicBezTo>
                <a:cubicBezTo>
                  <a:pt x="80576" y="35585"/>
                  <a:pt x="81215" y="35513"/>
                  <a:pt x="81814" y="35341"/>
                </a:cubicBezTo>
                <a:cubicBezTo>
                  <a:pt x="84129" y="34675"/>
                  <a:pt x="85738" y="34287"/>
                  <a:pt x="86738" y="34287"/>
                </a:cubicBezTo>
                <a:cubicBezTo>
                  <a:pt x="87311" y="34287"/>
                  <a:pt x="87684" y="34414"/>
                  <a:pt x="87877" y="34689"/>
                </a:cubicBezTo>
                <a:cubicBezTo>
                  <a:pt x="88200" y="35150"/>
                  <a:pt x="87196" y="36588"/>
                  <a:pt x="83611" y="36813"/>
                </a:cubicBezTo>
                <a:cubicBezTo>
                  <a:pt x="82422" y="36370"/>
                  <a:pt x="81383" y="36227"/>
                  <a:pt x="81383" y="36227"/>
                </a:cubicBezTo>
                <a:lnTo>
                  <a:pt x="81383" y="36227"/>
                </a:lnTo>
                <a:cubicBezTo>
                  <a:pt x="81383" y="36227"/>
                  <a:pt x="82077" y="36420"/>
                  <a:pt x="82932" y="36841"/>
                </a:cubicBezTo>
                <a:cubicBezTo>
                  <a:pt x="82832" y="36843"/>
                  <a:pt x="82730" y="36844"/>
                  <a:pt x="82626" y="36844"/>
                </a:cubicBezTo>
                <a:cubicBezTo>
                  <a:pt x="82189" y="36844"/>
                  <a:pt x="81720" y="36827"/>
                  <a:pt x="81219" y="36791"/>
                </a:cubicBezTo>
                <a:cubicBezTo>
                  <a:pt x="80972" y="36638"/>
                  <a:pt x="80716" y="36502"/>
                  <a:pt x="80450" y="36383"/>
                </a:cubicBezTo>
                <a:cubicBezTo>
                  <a:pt x="80109" y="36230"/>
                  <a:pt x="79917" y="36189"/>
                  <a:pt x="79916" y="36189"/>
                </a:cubicBezTo>
                <a:lnTo>
                  <a:pt x="79916" y="36189"/>
                </a:lnTo>
                <a:cubicBezTo>
                  <a:pt x="80001" y="36358"/>
                  <a:pt x="80088" y="36526"/>
                  <a:pt x="80174" y="36695"/>
                </a:cubicBezTo>
                <a:cubicBezTo>
                  <a:pt x="78394" y="36492"/>
                  <a:pt x="76252" y="36066"/>
                  <a:pt x="73690" y="35320"/>
                </a:cubicBezTo>
                <a:cubicBezTo>
                  <a:pt x="73672" y="35315"/>
                  <a:pt x="73653" y="35313"/>
                  <a:pt x="73635" y="35313"/>
                </a:cubicBezTo>
                <a:cubicBezTo>
                  <a:pt x="73505" y="35313"/>
                  <a:pt x="73403" y="35445"/>
                  <a:pt x="73458" y="35576"/>
                </a:cubicBezTo>
                <a:cubicBezTo>
                  <a:pt x="73852" y="36533"/>
                  <a:pt x="75059" y="39191"/>
                  <a:pt x="77108" y="41536"/>
                </a:cubicBezTo>
                <a:cubicBezTo>
                  <a:pt x="76893" y="41485"/>
                  <a:pt x="76771" y="41466"/>
                  <a:pt x="76771" y="41466"/>
                </a:cubicBezTo>
                <a:lnTo>
                  <a:pt x="76771" y="41466"/>
                </a:lnTo>
                <a:cubicBezTo>
                  <a:pt x="77776" y="42313"/>
                  <a:pt x="78962" y="43538"/>
                  <a:pt x="80150" y="44864"/>
                </a:cubicBezTo>
                <a:cubicBezTo>
                  <a:pt x="80003" y="44994"/>
                  <a:pt x="79976" y="45238"/>
                  <a:pt x="80153" y="45385"/>
                </a:cubicBezTo>
                <a:cubicBezTo>
                  <a:pt x="80512" y="45684"/>
                  <a:pt x="80998" y="46074"/>
                  <a:pt x="81586" y="46512"/>
                </a:cubicBezTo>
                <a:cubicBezTo>
                  <a:pt x="83670" y="48961"/>
                  <a:pt x="85523" y="51370"/>
                  <a:pt x="86095" y="52121"/>
                </a:cubicBezTo>
                <a:cubicBezTo>
                  <a:pt x="86113" y="52145"/>
                  <a:pt x="86131" y="52168"/>
                  <a:pt x="86146" y="52190"/>
                </a:cubicBezTo>
                <a:cubicBezTo>
                  <a:pt x="85398" y="51880"/>
                  <a:pt x="84647" y="51581"/>
                  <a:pt x="83890" y="51293"/>
                </a:cubicBezTo>
                <a:cubicBezTo>
                  <a:pt x="78487" y="45079"/>
                  <a:pt x="74623" y="43799"/>
                  <a:pt x="72619" y="43799"/>
                </a:cubicBezTo>
                <a:cubicBezTo>
                  <a:pt x="71566" y="43799"/>
                  <a:pt x="71026" y="44152"/>
                  <a:pt x="71047" y="44330"/>
                </a:cubicBezTo>
                <a:cubicBezTo>
                  <a:pt x="71102" y="44803"/>
                  <a:pt x="81884" y="50299"/>
                  <a:pt x="83678" y="51210"/>
                </a:cubicBezTo>
                <a:cubicBezTo>
                  <a:pt x="83549" y="51161"/>
                  <a:pt x="83421" y="51109"/>
                  <a:pt x="83292" y="51061"/>
                </a:cubicBezTo>
                <a:lnTo>
                  <a:pt x="83262" y="51143"/>
                </a:lnTo>
                <a:cubicBezTo>
                  <a:pt x="83275" y="51148"/>
                  <a:pt x="83289" y="51155"/>
                  <a:pt x="83302" y="51160"/>
                </a:cubicBezTo>
                <a:cubicBezTo>
                  <a:pt x="82274" y="50853"/>
                  <a:pt x="80386" y="50426"/>
                  <a:pt x="77819" y="50426"/>
                </a:cubicBezTo>
                <a:cubicBezTo>
                  <a:pt x="76348" y="50426"/>
                  <a:pt x="74653" y="50566"/>
                  <a:pt x="72771" y="50949"/>
                </a:cubicBezTo>
                <a:cubicBezTo>
                  <a:pt x="71530" y="51201"/>
                  <a:pt x="70321" y="51596"/>
                  <a:pt x="69194" y="52172"/>
                </a:cubicBezTo>
                <a:cubicBezTo>
                  <a:pt x="68134" y="52715"/>
                  <a:pt x="66996" y="53474"/>
                  <a:pt x="66681" y="54347"/>
                </a:cubicBezTo>
                <a:cubicBezTo>
                  <a:pt x="66681" y="54347"/>
                  <a:pt x="79141" y="51474"/>
                  <a:pt x="84006" y="51469"/>
                </a:cubicBezTo>
                <a:cubicBezTo>
                  <a:pt x="85054" y="51925"/>
                  <a:pt x="86094" y="52402"/>
                  <a:pt x="87123" y="52898"/>
                </a:cubicBezTo>
                <a:cubicBezTo>
                  <a:pt x="86927" y="52875"/>
                  <a:pt x="86690" y="52859"/>
                  <a:pt x="86408" y="52859"/>
                </a:cubicBezTo>
                <a:cubicBezTo>
                  <a:pt x="84049" y="52859"/>
                  <a:pt x="78504" y="53942"/>
                  <a:pt x="66451" y="60432"/>
                </a:cubicBezTo>
                <a:cubicBezTo>
                  <a:pt x="66451" y="60432"/>
                  <a:pt x="66581" y="60403"/>
                  <a:pt x="66818" y="60346"/>
                </a:cubicBezTo>
                <a:cubicBezTo>
                  <a:pt x="68635" y="59909"/>
                  <a:pt x="77131" y="57754"/>
                  <a:pt x="87770" y="53215"/>
                </a:cubicBezTo>
                <a:cubicBezTo>
                  <a:pt x="88181" y="53416"/>
                  <a:pt x="88591" y="53620"/>
                  <a:pt x="89001" y="53826"/>
                </a:cubicBezTo>
                <a:cubicBezTo>
                  <a:pt x="89002" y="54103"/>
                  <a:pt x="89026" y="54388"/>
                  <a:pt x="88995" y="54661"/>
                </a:cubicBezTo>
                <a:cubicBezTo>
                  <a:pt x="88972" y="54872"/>
                  <a:pt x="88917" y="55080"/>
                  <a:pt x="88925" y="55293"/>
                </a:cubicBezTo>
                <a:cubicBezTo>
                  <a:pt x="88928" y="55345"/>
                  <a:pt x="88934" y="55397"/>
                  <a:pt x="88943" y="55448"/>
                </a:cubicBezTo>
                <a:cubicBezTo>
                  <a:pt x="78598" y="58342"/>
                  <a:pt x="69870" y="67343"/>
                  <a:pt x="69870" y="67343"/>
                </a:cubicBezTo>
                <a:cubicBezTo>
                  <a:pt x="69870" y="67343"/>
                  <a:pt x="82178" y="61316"/>
                  <a:pt x="89314" y="56466"/>
                </a:cubicBezTo>
                <a:cubicBezTo>
                  <a:pt x="89604" y="57129"/>
                  <a:pt x="89927" y="57818"/>
                  <a:pt x="89840" y="58505"/>
                </a:cubicBezTo>
                <a:cubicBezTo>
                  <a:pt x="89826" y="58614"/>
                  <a:pt x="89813" y="58722"/>
                  <a:pt x="89799" y="58831"/>
                </a:cubicBezTo>
                <a:cubicBezTo>
                  <a:pt x="83072" y="62540"/>
                  <a:pt x="76109" y="70770"/>
                  <a:pt x="74532" y="72696"/>
                </a:cubicBezTo>
                <a:cubicBezTo>
                  <a:pt x="74468" y="72751"/>
                  <a:pt x="74403" y="72803"/>
                  <a:pt x="74338" y="72856"/>
                </a:cubicBezTo>
                <a:lnTo>
                  <a:pt x="74507" y="72727"/>
                </a:lnTo>
                <a:lnTo>
                  <a:pt x="74507" y="72727"/>
                </a:lnTo>
                <a:cubicBezTo>
                  <a:pt x="74307" y="72971"/>
                  <a:pt x="74200" y="73107"/>
                  <a:pt x="74200" y="73107"/>
                </a:cubicBezTo>
                <a:cubicBezTo>
                  <a:pt x="74200" y="73107"/>
                  <a:pt x="82655" y="67987"/>
                  <a:pt x="89941" y="62049"/>
                </a:cubicBezTo>
                <a:cubicBezTo>
                  <a:pt x="90144" y="62658"/>
                  <a:pt x="90157" y="63313"/>
                  <a:pt x="90195" y="63966"/>
                </a:cubicBezTo>
                <a:cubicBezTo>
                  <a:pt x="83106" y="68495"/>
                  <a:pt x="78146" y="73796"/>
                  <a:pt x="78146" y="73796"/>
                </a:cubicBezTo>
                <a:cubicBezTo>
                  <a:pt x="78146" y="73796"/>
                  <a:pt x="78314" y="73682"/>
                  <a:pt x="78631" y="73482"/>
                </a:cubicBezTo>
                <a:cubicBezTo>
                  <a:pt x="78701" y="73439"/>
                  <a:pt x="78771" y="73395"/>
                  <a:pt x="78840" y="73352"/>
                </a:cubicBezTo>
                <a:cubicBezTo>
                  <a:pt x="80124" y="72553"/>
                  <a:pt x="83100" y="70798"/>
                  <a:pt x="86999" y="69106"/>
                </a:cubicBezTo>
                <a:cubicBezTo>
                  <a:pt x="88142" y="68610"/>
                  <a:pt x="89315" y="67965"/>
                  <a:pt x="90464" y="67240"/>
                </a:cubicBezTo>
                <a:lnTo>
                  <a:pt x="90464" y="67240"/>
                </a:lnTo>
                <a:cubicBezTo>
                  <a:pt x="90422" y="67880"/>
                  <a:pt x="90439" y="68536"/>
                  <a:pt x="90604" y="69137"/>
                </a:cubicBezTo>
                <a:cubicBezTo>
                  <a:pt x="90006" y="69742"/>
                  <a:pt x="89487" y="70320"/>
                  <a:pt x="89083" y="70846"/>
                </a:cubicBezTo>
                <a:cubicBezTo>
                  <a:pt x="87828" y="72488"/>
                  <a:pt x="86352" y="74193"/>
                  <a:pt x="85102" y="75581"/>
                </a:cubicBezTo>
                <a:cubicBezTo>
                  <a:pt x="84462" y="75148"/>
                  <a:pt x="83821" y="74723"/>
                  <a:pt x="83079" y="74546"/>
                </a:cubicBezTo>
                <a:cubicBezTo>
                  <a:pt x="82778" y="74473"/>
                  <a:pt x="82479" y="74443"/>
                  <a:pt x="82181" y="74443"/>
                </a:cubicBezTo>
                <a:cubicBezTo>
                  <a:pt x="80643" y="74443"/>
                  <a:pt x="79131" y="75248"/>
                  <a:pt x="77596" y="75248"/>
                </a:cubicBezTo>
                <a:cubicBezTo>
                  <a:pt x="77286" y="75248"/>
                  <a:pt x="76976" y="75215"/>
                  <a:pt x="76664" y="75136"/>
                </a:cubicBezTo>
                <a:lnTo>
                  <a:pt x="76664" y="75136"/>
                </a:lnTo>
                <a:cubicBezTo>
                  <a:pt x="78839" y="76405"/>
                  <a:pt x="79768" y="79002"/>
                  <a:pt x="80998" y="81285"/>
                </a:cubicBezTo>
                <a:cubicBezTo>
                  <a:pt x="78768" y="86687"/>
                  <a:pt x="77154" y="92100"/>
                  <a:pt x="76428" y="94695"/>
                </a:cubicBezTo>
                <a:cubicBezTo>
                  <a:pt x="76238" y="94823"/>
                  <a:pt x="76052" y="94950"/>
                  <a:pt x="75871" y="95079"/>
                </a:cubicBezTo>
                <a:cubicBezTo>
                  <a:pt x="75592" y="94049"/>
                  <a:pt x="75298" y="93024"/>
                  <a:pt x="74982" y="92006"/>
                </a:cubicBezTo>
                <a:cubicBezTo>
                  <a:pt x="79070" y="87035"/>
                  <a:pt x="77572" y="82571"/>
                  <a:pt x="76946" y="81202"/>
                </a:cubicBezTo>
                <a:cubicBezTo>
                  <a:pt x="76945" y="81174"/>
                  <a:pt x="76944" y="81146"/>
                  <a:pt x="76943" y="81117"/>
                </a:cubicBezTo>
                <a:cubicBezTo>
                  <a:pt x="76942" y="81141"/>
                  <a:pt x="76942" y="81165"/>
                  <a:pt x="76941" y="81190"/>
                </a:cubicBezTo>
                <a:cubicBezTo>
                  <a:pt x="76817" y="80918"/>
                  <a:pt x="76728" y="80772"/>
                  <a:pt x="76728" y="80772"/>
                </a:cubicBezTo>
                <a:cubicBezTo>
                  <a:pt x="76709" y="84108"/>
                  <a:pt x="75269" y="90554"/>
                  <a:pt x="74970" y="91853"/>
                </a:cubicBezTo>
                <a:cubicBezTo>
                  <a:pt x="74965" y="91877"/>
                  <a:pt x="74959" y="91899"/>
                  <a:pt x="74955" y="91919"/>
                </a:cubicBezTo>
                <a:cubicBezTo>
                  <a:pt x="74763" y="91306"/>
                  <a:pt x="74565" y="90696"/>
                  <a:pt x="74357" y="90090"/>
                </a:cubicBezTo>
                <a:cubicBezTo>
                  <a:pt x="75844" y="80895"/>
                  <a:pt x="72804" y="78707"/>
                  <a:pt x="72174" y="78707"/>
                </a:cubicBezTo>
                <a:cubicBezTo>
                  <a:pt x="72131" y="78707"/>
                  <a:pt x="72099" y="78717"/>
                  <a:pt x="72080" y="78737"/>
                </a:cubicBezTo>
                <a:cubicBezTo>
                  <a:pt x="71821" y="79009"/>
                  <a:pt x="73944" y="88364"/>
                  <a:pt x="74299" y="89919"/>
                </a:cubicBezTo>
                <a:cubicBezTo>
                  <a:pt x="74263" y="89816"/>
                  <a:pt x="74230" y="89711"/>
                  <a:pt x="74194" y="89608"/>
                </a:cubicBezTo>
                <a:lnTo>
                  <a:pt x="74129" y="89631"/>
                </a:lnTo>
                <a:cubicBezTo>
                  <a:pt x="74132" y="89642"/>
                  <a:pt x="74135" y="89654"/>
                  <a:pt x="74138" y="89665"/>
                </a:cubicBezTo>
                <a:cubicBezTo>
                  <a:pt x="73612" y="88434"/>
                  <a:pt x="72186" y="85757"/>
                  <a:pt x="68923" y="83145"/>
                </a:cubicBezTo>
                <a:cubicBezTo>
                  <a:pt x="68141" y="82518"/>
                  <a:pt x="67287" y="81982"/>
                  <a:pt x="66365" y="81587"/>
                </a:cubicBezTo>
                <a:cubicBezTo>
                  <a:pt x="65717" y="81310"/>
                  <a:pt x="64972" y="81068"/>
                  <a:pt x="64347" y="81068"/>
                </a:cubicBezTo>
                <a:cubicBezTo>
                  <a:pt x="64137" y="81068"/>
                  <a:pt x="63940" y="81096"/>
                  <a:pt x="63765" y="81159"/>
                </a:cubicBezTo>
                <a:cubicBezTo>
                  <a:pt x="63765" y="81159"/>
                  <a:pt x="71837" y="87289"/>
                  <a:pt x="74308" y="90249"/>
                </a:cubicBezTo>
                <a:cubicBezTo>
                  <a:pt x="74561" y="91119"/>
                  <a:pt x="74798" y="91993"/>
                  <a:pt x="75019" y="92873"/>
                </a:cubicBezTo>
                <a:cubicBezTo>
                  <a:pt x="74325" y="91805"/>
                  <a:pt x="71977" y="89408"/>
                  <a:pt x="64030" y="85840"/>
                </a:cubicBezTo>
                <a:cubicBezTo>
                  <a:pt x="63597" y="85214"/>
                  <a:pt x="63100" y="84655"/>
                  <a:pt x="62524" y="84199"/>
                </a:cubicBezTo>
                <a:cubicBezTo>
                  <a:pt x="62524" y="84199"/>
                  <a:pt x="62509" y="84199"/>
                  <a:pt x="62479" y="84199"/>
                </a:cubicBezTo>
                <a:cubicBezTo>
                  <a:pt x="62321" y="84199"/>
                  <a:pt x="61751" y="84220"/>
                  <a:pt x="60894" y="84494"/>
                </a:cubicBezTo>
                <a:cubicBezTo>
                  <a:pt x="60584" y="84367"/>
                  <a:pt x="60266" y="84238"/>
                  <a:pt x="59944" y="84107"/>
                </a:cubicBezTo>
                <a:lnTo>
                  <a:pt x="59944" y="84107"/>
                </a:lnTo>
                <a:cubicBezTo>
                  <a:pt x="59944" y="84107"/>
                  <a:pt x="60027" y="84171"/>
                  <a:pt x="60182" y="84286"/>
                </a:cubicBezTo>
                <a:cubicBezTo>
                  <a:pt x="60286" y="84365"/>
                  <a:pt x="60427" y="84469"/>
                  <a:pt x="60600" y="84595"/>
                </a:cubicBezTo>
                <a:cubicBezTo>
                  <a:pt x="59744" y="84905"/>
                  <a:pt x="58649" y="85455"/>
                  <a:pt x="57417" y="86437"/>
                </a:cubicBezTo>
                <a:cubicBezTo>
                  <a:pt x="57417" y="86437"/>
                  <a:pt x="57947" y="87982"/>
                  <a:pt x="58877" y="89855"/>
                </a:cubicBezTo>
                <a:cubicBezTo>
                  <a:pt x="58768" y="89841"/>
                  <a:pt x="58664" y="89827"/>
                  <a:pt x="58567" y="89815"/>
                </a:cubicBezTo>
                <a:cubicBezTo>
                  <a:pt x="57995" y="89110"/>
                  <a:pt x="57243" y="88090"/>
                  <a:pt x="56910" y="87236"/>
                </a:cubicBezTo>
                <a:cubicBezTo>
                  <a:pt x="56910" y="87236"/>
                  <a:pt x="56265" y="87752"/>
                  <a:pt x="56001" y="88232"/>
                </a:cubicBezTo>
                <a:cubicBezTo>
                  <a:pt x="56001" y="88232"/>
                  <a:pt x="57721" y="91734"/>
                  <a:pt x="58836" y="93086"/>
                </a:cubicBezTo>
                <a:cubicBezTo>
                  <a:pt x="58836" y="93086"/>
                  <a:pt x="55785" y="90336"/>
                  <a:pt x="55212" y="89170"/>
                </a:cubicBezTo>
                <a:cubicBezTo>
                  <a:pt x="55212" y="89170"/>
                  <a:pt x="53128" y="91743"/>
                  <a:pt x="52165" y="94564"/>
                </a:cubicBezTo>
                <a:cubicBezTo>
                  <a:pt x="52165" y="94564"/>
                  <a:pt x="53503" y="95456"/>
                  <a:pt x="54297" y="96666"/>
                </a:cubicBezTo>
                <a:cubicBezTo>
                  <a:pt x="54297" y="96666"/>
                  <a:pt x="52258" y="95769"/>
                  <a:pt x="51636" y="95724"/>
                </a:cubicBezTo>
                <a:cubicBezTo>
                  <a:pt x="51636" y="95724"/>
                  <a:pt x="50276" y="98042"/>
                  <a:pt x="50047" y="99203"/>
                </a:cubicBezTo>
                <a:cubicBezTo>
                  <a:pt x="49983" y="99526"/>
                  <a:pt x="49814" y="99952"/>
                  <a:pt x="49602" y="100409"/>
                </a:cubicBezTo>
                <a:cubicBezTo>
                  <a:pt x="49456" y="100249"/>
                  <a:pt x="49322" y="100105"/>
                  <a:pt x="49203" y="99978"/>
                </a:cubicBezTo>
                <a:lnTo>
                  <a:pt x="49468" y="99399"/>
                </a:lnTo>
                <a:lnTo>
                  <a:pt x="49468" y="99399"/>
                </a:lnTo>
                <a:cubicBezTo>
                  <a:pt x="49468" y="99399"/>
                  <a:pt x="49354" y="99577"/>
                  <a:pt x="49135" y="99907"/>
                </a:cubicBezTo>
                <a:cubicBezTo>
                  <a:pt x="48846" y="99600"/>
                  <a:pt x="48661" y="99413"/>
                  <a:pt x="48661" y="99413"/>
                </a:cubicBezTo>
                <a:cubicBezTo>
                  <a:pt x="46986" y="101076"/>
                  <a:pt x="44377" y="106292"/>
                  <a:pt x="44377" y="106292"/>
                </a:cubicBezTo>
                <a:cubicBezTo>
                  <a:pt x="44710" y="104029"/>
                  <a:pt x="47151" y="97633"/>
                  <a:pt x="47151" y="97633"/>
                </a:cubicBezTo>
                <a:cubicBezTo>
                  <a:pt x="46735" y="97126"/>
                  <a:pt x="43840" y="95413"/>
                  <a:pt x="43006" y="94345"/>
                </a:cubicBezTo>
                <a:cubicBezTo>
                  <a:pt x="42653" y="93892"/>
                  <a:pt x="41986" y="93335"/>
                  <a:pt x="41334" y="92840"/>
                </a:cubicBezTo>
                <a:cubicBezTo>
                  <a:pt x="41357" y="92468"/>
                  <a:pt x="41365" y="92265"/>
                  <a:pt x="41365" y="92265"/>
                </a:cubicBezTo>
                <a:lnTo>
                  <a:pt x="41365" y="92265"/>
                </a:lnTo>
                <a:cubicBezTo>
                  <a:pt x="41319" y="92435"/>
                  <a:pt x="41272" y="92598"/>
                  <a:pt x="41225" y="92757"/>
                </a:cubicBezTo>
                <a:cubicBezTo>
                  <a:pt x="40376" y="92121"/>
                  <a:pt x="39585" y="91613"/>
                  <a:pt x="39585" y="91613"/>
                </a:cubicBezTo>
                <a:cubicBezTo>
                  <a:pt x="38974" y="91979"/>
                  <a:pt x="37353" y="93949"/>
                  <a:pt x="37353" y="93949"/>
                </a:cubicBezTo>
                <a:cubicBezTo>
                  <a:pt x="37540" y="92304"/>
                  <a:pt x="38445" y="90701"/>
                  <a:pt x="38445" y="90701"/>
                </a:cubicBezTo>
                <a:cubicBezTo>
                  <a:pt x="36004" y="88317"/>
                  <a:pt x="32546" y="86765"/>
                  <a:pt x="32546" y="86765"/>
                </a:cubicBezTo>
                <a:lnTo>
                  <a:pt x="32546" y="86765"/>
                </a:lnTo>
                <a:cubicBezTo>
                  <a:pt x="32553" y="87379"/>
                  <a:pt x="32268" y="88486"/>
                  <a:pt x="31932" y="89575"/>
                </a:cubicBezTo>
                <a:cubicBezTo>
                  <a:pt x="31841" y="89294"/>
                  <a:pt x="31787" y="89147"/>
                  <a:pt x="31787" y="89147"/>
                </a:cubicBezTo>
                <a:lnTo>
                  <a:pt x="31787" y="89147"/>
                </a:lnTo>
                <a:cubicBezTo>
                  <a:pt x="31838" y="89298"/>
                  <a:pt x="31870" y="89488"/>
                  <a:pt x="31889" y="89712"/>
                </a:cubicBezTo>
                <a:cubicBezTo>
                  <a:pt x="31419" y="91213"/>
                  <a:pt x="30868" y="92638"/>
                  <a:pt x="30868" y="92638"/>
                </a:cubicBezTo>
                <a:cubicBezTo>
                  <a:pt x="31307" y="90681"/>
                  <a:pt x="31256" y="86215"/>
                  <a:pt x="31256" y="86215"/>
                </a:cubicBezTo>
                <a:cubicBezTo>
                  <a:pt x="30739" y="85862"/>
                  <a:pt x="29812" y="85667"/>
                  <a:pt x="29811" y="85667"/>
                </a:cubicBezTo>
                <a:lnTo>
                  <a:pt x="29811" y="85667"/>
                </a:lnTo>
                <a:cubicBezTo>
                  <a:pt x="29986" y="87462"/>
                  <a:pt x="29148" y="90398"/>
                  <a:pt x="29148" y="90398"/>
                </a:cubicBezTo>
                <a:cubicBezTo>
                  <a:pt x="29217" y="87523"/>
                  <a:pt x="28881" y="85113"/>
                  <a:pt x="28881" y="85113"/>
                </a:cubicBezTo>
                <a:cubicBezTo>
                  <a:pt x="27773" y="84883"/>
                  <a:pt x="26808" y="84798"/>
                  <a:pt x="25987" y="84798"/>
                </a:cubicBezTo>
                <a:cubicBezTo>
                  <a:pt x="23679" y="84798"/>
                  <a:pt x="22508" y="85467"/>
                  <a:pt x="22508" y="85467"/>
                </a:cubicBezTo>
                <a:cubicBezTo>
                  <a:pt x="21517" y="87621"/>
                  <a:pt x="21562" y="90292"/>
                  <a:pt x="22034" y="92842"/>
                </a:cubicBezTo>
                <a:cubicBezTo>
                  <a:pt x="20948" y="92117"/>
                  <a:pt x="19925" y="91731"/>
                  <a:pt x="19925" y="91731"/>
                </a:cubicBezTo>
                <a:lnTo>
                  <a:pt x="19925" y="91731"/>
                </a:lnTo>
                <a:cubicBezTo>
                  <a:pt x="19925" y="91731"/>
                  <a:pt x="21123" y="92378"/>
                  <a:pt x="22157" y="93461"/>
                </a:cubicBezTo>
                <a:cubicBezTo>
                  <a:pt x="22837" y="96671"/>
                  <a:pt x="24125" y="99602"/>
                  <a:pt x="24768" y="100947"/>
                </a:cubicBezTo>
                <a:cubicBezTo>
                  <a:pt x="25852" y="105609"/>
                  <a:pt x="27277" y="111750"/>
                  <a:pt x="28027" y="113778"/>
                </a:cubicBezTo>
                <a:cubicBezTo>
                  <a:pt x="27164" y="113046"/>
                  <a:pt x="26290" y="112328"/>
                  <a:pt x="25404" y="111625"/>
                </a:cubicBezTo>
                <a:cubicBezTo>
                  <a:pt x="24732" y="97176"/>
                  <a:pt x="20432" y="92763"/>
                  <a:pt x="18980" y="91677"/>
                </a:cubicBezTo>
                <a:cubicBezTo>
                  <a:pt x="18680" y="91453"/>
                  <a:pt x="18502" y="91370"/>
                  <a:pt x="18502" y="91370"/>
                </a:cubicBezTo>
                <a:lnTo>
                  <a:pt x="18502" y="91370"/>
                </a:lnTo>
                <a:cubicBezTo>
                  <a:pt x="20785" y="100508"/>
                  <a:pt x="24327" y="109292"/>
                  <a:pt x="25212" y="111429"/>
                </a:cubicBezTo>
                <a:cubicBezTo>
                  <a:pt x="25216" y="111447"/>
                  <a:pt x="25220" y="111464"/>
                  <a:pt x="25226" y="111481"/>
                </a:cubicBezTo>
                <a:cubicBezTo>
                  <a:pt x="25084" y="111369"/>
                  <a:pt x="24945" y="111255"/>
                  <a:pt x="24804" y="111144"/>
                </a:cubicBezTo>
                <a:cubicBezTo>
                  <a:pt x="23596" y="110212"/>
                  <a:pt x="22370" y="109303"/>
                  <a:pt x="21126" y="108418"/>
                </a:cubicBezTo>
                <a:cubicBezTo>
                  <a:pt x="21413" y="100302"/>
                  <a:pt x="16492" y="96976"/>
                  <a:pt x="14816" y="96083"/>
                </a:cubicBezTo>
                <a:cubicBezTo>
                  <a:pt x="14794" y="96056"/>
                  <a:pt x="14771" y="96029"/>
                  <a:pt x="14748" y="96002"/>
                </a:cubicBezTo>
                <a:lnTo>
                  <a:pt x="14748" y="96002"/>
                </a:lnTo>
                <a:cubicBezTo>
                  <a:pt x="14765" y="96025"/>
                  <a:pt x="14784" y="96050"/>
                  <a:pt x="14802" y="96074"/>
                </a:cubicBezTo>
                <a:cubicBezTo>
                  <a:pt x="14470" y="95898"/>
                  <a:pt x="14269" y="95819"/>
                  <a:pt x="14269" y="95819"/>
                </a:cubicBezTo>
                <a:lnTo>
                  <a:pt x="14269" y="95819"/>
                </a:lnTo>
                <a:cubicBezTo>
                  <a:pt x="16807" y="99179"/>
                  <a:pt x="20302" y="106744"/>
                  <a:pt x="20999" y="108275"/>
                </a:cubicBezTo>
                <a:cubicBezTo>
                  <a:pt x="21011" y="108303"/>
                  <a:pt x="21023" y="108329"/>
                  <a:pt x="21034" y="108353"/>
                </a:cubicBezTo>
                <a:cubicBezTo>
                  <a:pt x="20373" y="107885"/>
                  <a:pt x="19705" y="107426"/>
                  <a:pt x="19032" y="106977"/>
                </a:cubicBezTo>
                <a:cubicBezTo>
                  <a:pt x="14514" y="98553"/>
                  <a:pt x="10546" y="97071"/>
                  <a:pt x="8882" y="97071"/>
                </a:cubicBezTo>
                <a:cubicBezTo>
                  <a:pt x="8360" y="97071"/>
                  <a:pt x="8064" y="97218"/>
                  <a:pt x="8051" y="97341"/>
                </a:cubicBezTo>
                <a:cubicBezTo>
                  <a:pt x="8000" y="97814"/>
                  <a:pt x="17296" y="105564"/>
                  <a:pt x="18843" y="106850"/>
                </a:cubicBezTo>
                <a:cubicBezTo>
                  <a:pt x="18729" y="106774"/>
                  <a:pt x="18616" y="106696"/>
                  <a:pt x="18501" y="106620"/>
                </a:cubicBezTo>
                <a:lnTo>
                  <a:pt x="18453" y="106691"/>
                </a:lnTo>
                <a:cubicBezTo>
                  <a:pt x="18465" y="106700"/>
                  <a:pt x="18476" y="106709"/>
                  <a:pt x="18489" y="106719"/>
                </a:cubicBezTo>
                <a:cubicBezTo>
                  <a:pt x="17018" y="105888"/>
                  <a:pt x="13537" y="104299"/>
                  <a:pt x="8265" y="104179"/>
                </a:cubicBezTo>
                <a:cubicBezTo>
                  <a:pt x="8141" y="104176"/>
                  <a:pt x="8016" y="104175"/>
                  <a:pt x="7892" y="104175"/>
                </a:cubicBezTo>
                <a:cubicBezTo>
                  <a:pt x="6751" y="104175"/>
                  <a:pt x="5613" y="104298"/>
                  <a:pt x="4507" y="104578"/>
                </a:cubicBezTo>
                <a:cubicBezTo>
                  <a:pt x="3354" y="104872"/>
                  <a:pt x="2074" y="105361"/>
                  <a:pt x="1573" y="106141"/>
                </a:cubicBezTo>
                <a:cubicBezTo>
                  <a:pt x="1573" y="106141"/>
                  <a:pt x="1635" y="106141"/>
                  <a:pt x="1752" y="106141"/>
                </a:cubicBezTo>
                <a:cubicBezTo>
                  <a:pt x="3316" y="106141"/>
                  <a:pt x="14692" y="106176"/>
                  <a:pt x="19106" y="107175"/>
                </a:cubicBezTo>
                <a:cubicBezTo>
                  <a:pt x="20026" y="107852"/>
                  <a:pt x="20934" y="108547"/>
                  <a:pt x="21829" y="109259"/>
                </a:cubicBezTo>
                <a:cubicBezTo>
                  <a:pt x="21174" y="109026"/>
                  <a:pt x="20020" y="108781"/>
                  <a:pt x="18055" y="108781"/>
                </a:cubicBezTo>
                <a:cubicBezTo>
                  <a:pt x="14775" y="108781"/>
                  <a:pt x="9238" y="109464"/>
                  <a:pt x="1" y="112025"/>
                </a:cubicBezTo>
                <a:cubicBezTo>
                  <a:pt x="1" y="112025"/>
                  <a:pt x="133" y="112025"/>
                  <a:pt x="377" y="112022"/>
                </a:cubicBezTo>
                <a:cubicBezTo>
                  <a:pt x="2247" y="111999"/>
                  <a:pt x="11009" y="111779"/>
                  <a:pt x="22388" y="109711"/>
                </a:cubicBezTo>
                <a:cubicBezTo>
                  <a:pt x="23110" y="110293"/>
                  <a:pt x="23825" y="110883"/>
                  <a:pt x="24533" y="111480"/>
                </a:cubicBezTo>
                <a:cubicBezTo>
                  <a:pt x="24789" y="111695"/>
                  <a:pt x="25042" y="111915"/>
                  <a:pt x="25296" y="112134"/>
                </a:cubicBezTo>
                <a:cubicBezTo>
                  <a:pt x="24979" y="112121"/>
                  <a:pt x="24661" y="112115"/>
                  <a:pt x="24342" y="112115"/>
                </a:cubicBezTo>
                <a:cubicBezTo>
                  <a:pt x="13174" y="112115"/>
                  <a:pt x="1801" y="119525"/>
                  <a:pt x="1801" y="119525"/>
                </a:cubicBezTo>
                <a:cubicBezTo>
                  <a:pt x="1801" y="119525"/>
                  <a:pt x="18004" y="115698"/>
                  <a:pt x="25449" y="112266"/>
                </a:cubicBezTo>
                <a:cubicBezTo>
                  <a:pt x="26500" y="113170"/>
                  <a:pt x="27533" y="114093"/>
                  <a:pt x="28547" y="115034"/>
                </a:cubicBezTo>
                <a:cubicBezTo>
                  <a:pt x="28163" y="114984"/>
                  <a:pt x="27765" y="114960"/>
                  <a:pt x="27357" y="114960"/>
                </a:cubicBezTo>
                <a:cubicBezTo>
                  <a:pt x="19470" y="114960"/>
                  <a:pt x="7520" y="123941"/>
                  <a:pt x="5161" y="125777"/>
                </a:cubicBezTo>
                <a:cubicBezTo>
                  <a:pt x="5086" y="125815"/>
                  <a:pt x="5010" y="125852"/>
                  <a:pt x="4937" y="125890"/>
                </a:cubicBezTo>
                <a:lnTo>
                  <a:pt x="5129" y="125801"/>
                </a:lnTo>
                <a:lnTo>
                  <a:pt x="5129" y="125801"/>
                </a:lnTo>
                <a:cubicBezTo>
                  <a:pt x="4880" y="125995"/>
                  <a:pt x="4746" y="126103"/>
                  <a:pt x="4746" y="126103"/>
                </a:cubicBezTo>
                <a:cubicBezTo>
                  <a:pt x="4746" y="126103"/>
                  <a:pt x="19754" y="121113"/>
                  <a:pt x="28844" y="115308"/>
                </a:cubicBezTo>
                <a:cubicBezTo>
                  <a:pt x="29322" y="115755"/>
                  <a:pt x="29795" y="116206"/>
                  <a:pt x="30265" y="116663"/>
                </a:cubicBezTo>
                <a:cubicBezTo>
                  <a:pt x="30820" y="117206"/>
                  <a:pt x="31362" y="117762"/>
                  <a:pt x="31897" y="118324"/>
                </a:cubicBezTo>
                <a:cubicBezTo>
                  <a:pt x="31690" y="118351"/>
                  <a:pt x="31484" y="118380"/>
                  <a:pt x="31279" y="118412"/>
                </a:cubicBezTo>
                <a:cubicBezTo>
                  <a:pt x="19442" y="120202"/>
                  <a:pt x="8440" y="127649"/>
                  <a:pt x="8440" y="127649"/>
                </a:cubicBezTo>
                <a:cubicBezTo>
                  <a:pt x="8440" y="127649"/>
                  <a:pt x="8631" y="127576"/>
                  <a:pt x="8984" y="127451"/>
                </a:cubicBezTo>
                <a:cubicBezTo>
                  <a:pt x="9061" y="127424"/>
                  <a:pt x="9139" y="127397"/>
                  <a:pt x="9217" y="127370"/>
                </a:cubicBezTo>
                <a:cubicBezTo>
                  <a:pt x="10645" y="126876"/>
                  <a:pt x="13936" y="125824"/>
                  <a:pt x="18115" y="125037"/>
                </a:cubicBezTo>
                <a:cubicBezTo>
                  <a:pt x="23473" y="124029"/>
                  <a:pt x="30032" y="120390"/>
                  <a:pt x="32104" y="118541"/>
                </a:cubicBezTo>
                <a:cubicBezTo>
                  <a:pt x="32715" y="119190"/>
                  <a:pt x="33317" y="119846"/>
                  <a:pt x="33918" y="120505"/>
                </a:cubicBezTo>
                <a:cubicBezTo>
                  <a:pt x="31220" y="120830"/>
                  <a:pt x="22993" y="124507"/>
                  <a:pt x="19761" y="127198"/>
                </a:cubicBezTo>
                <a:cubicBezTo>
                  <a:pt x="17116" y="129399"/>
                  <a:pt x="13833" y="131645"/>
                  <a:pt x="12325" y="132650"/>
                </a:cubicBezTo>
                <a:cubicBezTo>
                  <a:pt x="12135" y="132746"/>
                  <a:pt x="11945" y="132843"/>
                  <a:pt x="11755" y="132936"/>
                </a:cubicBezTo>
                <a:cubicBezTo>
                  <a:pt x="11898" y="132874"/>
                  <a:pt x="12040" y="132809"/>
                  <a:pt x="12183" y="132746"/>
                </a:cubicBezTo>
                <a:lnTo>
                  <a:pt x="12183" y="132746"/>
                </a:lnTo>
                <a:cubicBezTo>
                  <a:pt x="12073" y="132819"/>
                  <a:pt x="11974" y="132884"/>
                  <a:pt x="11888" y="132940"/>
                </a:cubicBezTo>
                <a:lnTo>
                  <a:pt x="12192" y="132940"/>
                </a:lnTo>
                <a:cubicBezTo>
                  <a:pt x="15400" y="131739"/>
                  <a:pt x="28862" y="126477"/>
                  <a:pt x="34233" y="120850"/>
                </a:cubicBezTo>
                <a:cubicBezTo>
                  <a:pt x="34668" y="121329"/>
                  <a:pt x="35104" y="121806"/>
                  <a:pt x="35540" y="122283"/>
                </a:cubicBezTo>
                <a:cubicBezTo>
                  <a:pt x="35775" y="122547"/>
                  <a:pt x="36006" y="122818"/>
                  <a:pt x="36237" y="123085"/>
                </a:cubicBezTo>
                <a:cubicBezTo>
                  <a:pt x="35035" y="123470"/>
                  <a:pt x="31406" y="124972"/>
                  <a:pt x="25799" y="130249"/>
                </a:cubicBezTo>
                <a:cubicBezTo>
                  <a:pt x="24679" y="131302"/>
                  <a:pt x="23681" y="132188"/>
                  <a:pt x="22792" y="132940"/>
                </a:cubicBezTo>
                <a:lnTo>
                  <a:pt x="26692" y="132940"/>
                </a:lnTo>
                <a:cubicBezTo>
                  <a:pt x="27123" y="132631"/>
                  <a:pt x="27563" y="132300"/>
                  <a:pt x="28015" y="131949"/>
                </a:cubicBezTo>
                <a:cubicBezTo>
                  <a:pt x="33772" y="127461"/>
                  <a:pt x="35867" y="124393"/>
                  <a:pt x="36471" y="123354"/>
                </a:cubicBezTo>
                <a:cubicBezTo>
                  <a:pt x="37256" y="124267"/>
                  <a:pt x="38026" y="125196"/>
                  <a:pt x="38778" y="126139"/>
                </a:cubicBezTo>
                <a:lnTo>
                  <a:pt x="37078" y="126858"/>
                </a:lnTo>
                <a:cubicBezTo>
                  <a:pt x="36920" y="126924"/>
                  <a:pt x="36761" y="126992"/>
                  <a:pt x="36619" y="127086"/>
                </a:cubicBezTo>
                <a:cubicBezTo>
                  <a:pt x="36431" y="127210"/>
                  <a:pt x="36277" y="127378"/>
                  <a:pt x="36108" y="127529"/>
                </a:cubicBezTo>
                <a:cubicBezTo>
                  <a:pt x="35732" y="127867"/>
                  <a:pt x="35287" y="128119"/>
                  <a:pt x="34847" y="128369"/>
                </a:cubicBezTo>
                <a:lnTo>
                  <a:pt x="37198" y="132942"/>
                </a:lnTo>
                <a:lnTo>
                  <a:pt x="103476" y="132942"/>
                </a:lnTo>
                <a:lnTo>
                  <a:pt x="103476" y="10683"/>
                </a:lnTo>
                <a:lnTo>
                  <a:pt x="100570" y="10683"/>
                </a:lnTo>
                <a:cubicBezTo>
                  <a:pt x="99640" y="9578"/>
                  <a:pt x="98929" y="8293"/>
                  <a:pt x="98097" y="7107"/>
                </a:cubicBezTo>
                <a:cubicBezTo>
                  <a:pt x="97069" y="5646"/>
                  <a:pt x="95847" y="4333"/>
                  <a:pt x="94463" y="3203"/>
                </a:cubicBezTo>
                <a:cubicBezTo>
                  <a:pt x="93148" y="2616"/>
                  <a:pt x="91741" y="2275"/>
                  <a:pt x="90306" y="2275"/>
                </a:cubicBezTo>
                <a:cubicBezTo>
                  <a:pt x="90148" y="2275"/>
                  <a:pt x="89990" y="2279"/>
                  <a:pt x="89831" y="2288"/>
                </a:cubicBezTo>
                <a:cubicBezTo>
                  <a:pt x="88682" y="2349"/>
                  <a:pt x="87504" y="2625"/>
                  <a:pt x="86366" y="2625"/>
                </a:cubicBezTo>
                <a:cubicBezTo>
                  <a:pt x="85796" y="2625"/>
                  <a:pt x="85236" y="2556"/>
                  <a:pt x="84694" y="2355"/>
                </a:cubicBezTo>
                <a:cubicBezTo>
                  <a:pt x="83311" y="1840"/>
                  <a:pt x="82297" y="534"/>
                  <a:pt x="80874" y="138"/>
                </a:cubicBezTo>
                <a:cubicBezTo>
                  <a:pt x="80522" y="40"/>
                  <a:pt x="80169" y="1"/>
                  <a:pt x="79817" y="1"/>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166;p25">
            <a:extLst>
              <a:ext uri="{FF2B5EF4-FFF2-40B4-BE49-F238E27FC236}">
                <a16:creationId xmlns:a16="http://schemas.microsoft.com/office/drawing/2014/main" id="{B869F4EE-9FF2-4B40-A93D-4EDFFE7541C0}"/>
              </a:ext>
            </a:extLst>
          </p:cNvPr>
          <p:cNvSpPr/>
          <p:nvPr/>
        </p:nvSpPr>
        <p:spPr>
          <a:xfrm>
            <a:off x="4337559" y="5862139"/>
            <a:ext cx="1902008" cy="1852730"/>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4"/>
          </a:solidFill>
          <a:ln>
            <a:noFill/>
          </a:ln>
        </p:spPr>
        <p:txBody>
          <a:bodyPr spcFirstLastPara="1" lIns="121896" tIns="121896" rIns="121896" bIns="121896" anchor="ctr"/>
          <a:lstStyle/>
          <a:p>
            <a:pPr>
              <a:spcBef>
                <a:spcPts val="0"/>
              </a:spcBef>
              <a:spcAft>
                <a:spcPts val="0"/>
              </a:spcAft>
              <a:defRPr/>
            </a:pPr>
            <a:endParaRPr sz="4266"/>
          </a:p>
        </p:txBody>
      </p:sp>
      <p:sp>
        <p:nvSpPr>
          <p:cNvPr id="8" name="Google Shape;167;p25">
            <a:extLst>
              <a:ext uri="{FF2B5EF4-FFF2-40B4-BE49-F238E27FC236}">
                <a16:creationId xmlns:a16="http://schemas.microsoft.com/office/drawing/2014/main" id="{D2BDE1F9-513E-4DAC-AC05-F93FBEC61E08}"/>
              </a:ext>
            </a:extLst>
          </p:cNvPr>
          <p:cNvSpPr/>
          <p:nvPr/>
        </p:nvSpPr>
        <p:spPr>
          <a:xfrm rot="9899979">
            <a:off x="10452904" y="1556415"/>
            <a:ext cx="2938542" cy="1557942"/>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2"/>
          </a:solidFill>
          <a:ln>
            <a:noFill/>
          </a:ln>
        </p:spPr>
        <p:txBody>
          <a:bodyPr spcFirstLastPara="1" lIns="121896" tIns="121896" rIns="121896" bIns="121896" anchor="ctr"/>
          <a:lstStyle/>
          <a:p>
            <a:pPr>
              <a:spcBef>
                <a:spcPts val="0"/>
              </a:spcBef>
              <a:spcAft>
                <a:spcPts val="0"/>
              </a:spcAft>
              <a:defRPr/>
            </a:pPr>
            <a:endParaRPr sz="4266"/>
          </a:p>
        </p:txBody>
      </p:sp>
      <p:sp>
        <p:nvSpPr>
          <p:cNvPr id="9" name="Google Shape;168;p25">
            <a:extLst>
              <a:ext uri="{FF2B5EF4-FFF2-40B4-BE49-F238E27FC236}">
                <a16:creationId xmlns:a16="http://schemas.microsoft.com/office/drawing/2014/main" id="{911B3FD3-5640-4835-B260-54827859778A}"/>
              </a:ext>
            </a:extLst>
          </p:cNvPr>
          <p:cNvSpPr/>
          <p:nvPr/>
        </p:nvSpPr>
        <p:spPr>
          <a:xfrm rot="18587938">
            <a:off x="-509660" y="2811465"/>
            <a:ext cx="1701517" cy="1476400"/>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10" name="Google Shape;169;p25">
            <a:extLst>
              <a:ext uri="{FF2B5EF4-FFF2-40B4-BE49-F238E27FC236}">
                <a16:creationId xmlns:a16="http://schemas.microsoft.com/office/drawing/2014/main" id="{BDF244BD-63F7-4F18-86C3-AE7ADBB0F37F}"/>
              </a:ext>
            </a:extLst>
          </p:cNvPr>
          <p:cNvSpPr/>
          <p:nvPr/>
        </p:nvSpPr>
        <p:spPr>
          <a:xfrm>
            <a:off x="431720" y="6412001"/>
            <a:ext cx="938786" cy="2126133"/>
          </a:xfrm>
          <a:custGeom>
            <a:avLst/>
            <a:gdLst/>
            <a:ahLst/>
            <a:cxnLst/>
            <a:rect l="l" t="t" r="r" b="b"/>
            <a:pathLst>
              <a:path w="21162" h="47855" extrusionOk="0">
                <a:moveTo>
                  <a:pt x="15716" y="1"/>
                </a:moveTo>
                <a:cubicBezTo>
                  <a:pt x="14156" y="5882"/>
                  <a:pt x="6359" y="8479"/>
                  <a:pt x="4697" y="14335"/>
                </a:cubicBezTo>
                <a:cubicBezTo>
                  <a:pt x="4211" y="16046"/>
                  <a:pt x="4316" y="17863"/>
                  <a:pt x="3973" y="19607"/>
                </a:cubicBezTo>
                <a:cubicBezTo>
                  <a:pt x="3270" y="23169"/>
                  <a:pt x="735" y="26250"/>
                  <a:pt x="384" y="29860"/>
                </a:cubicBezTo>
                <a:cubicBezTo>
                  <a:pt x="0" y="33792"/>
                  <a:pt x="2330" y="37540"/>
                  <a:pt x="5289" y="40192"/>
                </a:cubicBezTo>
                <a:cubicBezTo>
                  <a:pt x="6369" y="41160"/>
                  <a:pt x="7548" y="42035"/>
                  <a:pt x="8463" y="43155"/>
                </a:cubicBezTo>
                <a:cubicBezTo>
                  <a:pt x="9560" y="44499"/>
                  <a:pt x="10221" y="46129"/>
                  <a:pt x="11059" y="47645"/>
                </a:cubicBezTo>
                <a:cubicBezTo>
                  <a:pt x="11097" y="47714"/>
                  <a:pt x="11140" y="47784"/>
                  <a:pt x="11179" y="47854"/>
                </a:cubicBezTo>
                <a:cubicBezTo>
                  <a:pt x="11072" y="46119"/>
                  <a:pt x="11646" y="44318"/>
                  <a:pt x="12530" y="42779"/>
                </a:cubicBezTo>
                <a:cubicBezTo>
                  <a:pt x="13729" y="40687"/>
                  <a:pt x="15443" y="38933"/>
                  <a:pt x="16913" y="37016"/>
                </a:cubicBezTo>
                <a:cubicBezTo>
                  <a:pt x="18549" y="34877"/>
                  <a:pt x="19886" y="32525"/>
                  <a:pt x="20885" y="30024"/>
                </a:cubicBezTo>
                <a:cubicBezTo>
                  <a:pt x="21161" y="27628"/>
                  <a:pt x="20951" y="25207"/>
                  <a:pt x="20106" y="22947"/>
                </a:cubicBezTo>
                <a:cubicBezTo>
                  <a:pt x="19192" y="20505"/>
                  <a:pt x="17552" y="18191"/>
                  <a:pt x="17686" y="15588"/>
                </a:cubicBezTo>
                <a:cubicBezTo>
                  <a:pt x="17799" y="13364"/>
                  <a:pt x="19220" y="11317"/>
                  <a:pt x="19145" y="9090"/>
                </a:cubicBezTo>
                <a:cubicBezTo>
                  <a:pt x="19033" y="5737"/>
                  <a:pt x="15789" y="3355"/>
                  <a:pt x="15716"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11" name="Google Shape;170;p25">
            <a:extLst>
              <a:ext uri="{FF2B5EF4-FFF2-40B4-BE49-F238E27FC236}">
                <a16:creationId xmlns:a16="http://schemas.microsoft.com/office/drawing/2014/main" id="{0EB9434E-6223-47F7-B0CA-6AF9BC74007F}"/>
              </a:ext>
            </a:extLst>
          </p:cNvPr>
          <p:cNvSpPr/>
          <p:nvPr/>
        </p:nvSpPr>
        <p:spPr>
          <a:xfrm rot="18587938">
            <a:off x="-509660" y="-434248"/>
            <a:ext cx="1701517" cy="1476400"/>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12" name="Google Shape;171;p25">
            <a:extLst>
              <a:ext uri="{FF2B5EF4-FFF2-40B4-BE49-F238E27FC236}">
                <a16:creationId xmlns:a16="http://schemas.microsoft.com/office/drawing/2014/main" id="{9E5EC2D2-50E2-4F6B-92BE-AF8AACDC0626}"/>
              </a:ext>
            </a:extLst>
          </p:cNvPr>
          <p:cNvSpPr/>
          <p:nvPr/>
        </p:nvSpPr>
        <p:spPr>
          <a:xfrm>
            <a:off x="-1001913" y="5862139"/>
            <a:ext cx="1902008" cy="1852730"/>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4"/>
          </a:solidFill>
          <a:ln>
            <a:noFill/>
          </a:ln>
        </p:spPr>
        <p:txBody>
          <a:bodyPr spcFirstLastPara="1" lIns="121896" tIns="121896" rIns="121896" bIns="121896" anchor="ctr"/>
          <a:lstStyle/>
          <a:p>
            <a:pPr>
              <a:spcBef>
                <a:spcPts val="0"/>
              </a:spcBef>
              <a:spcAft>
                <a:spcPts val="0"/>
              </a:spcAft>
              <a:defRPr/>
            </a:pPr>
            <a:endParaRPr sz="4266"/>
          </a:p>
        </p:txBody>
      </p:sp>
      <p:sp>
        <p:nvSpPr>
          <p:cNvPr id="13" name="Google Shape;172;p25">
            <a:extLst>
              <a:ext uri="{FF2B5EF4-FFF2-40B4-BE49-F238E27FC236}">
                <a16:creationId xmlns:a16="http://schemas.microsoft.com/office/drawing/2014/main" id="{AA155D9D-1098-4A96-A907-DF33A6CBA398}"/>
              </a:ext>
            </a:extLst>
          </p:cNvPr>
          <p:cNvSpPr/>
          <p:nvPr/>
        </p:nvSpPr>
        <p:spPr>
          <a:xfrm rot="16200000">
            <a:off x="2165406" y="5939816"/>
            <a:ext cx="2320112" cy="1229993"/>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14" name="Google Shape;173;p25">
            <a:extLst>
              <a:ext uri="{FF2B5EF4-FFF2-40B4-BE49-F238E27FC236}">
                <a16:creationId xmlns:a16="http://schemas.microsoft.com/office/drawing/2014/main" id="{FFA56222-0B43-48C0-8A15-B951080E3B3C}"/>
              </a:ext>
            </a:extLst>
          </p:cNvPr>
          <p:cNvSpPr/>
          <p:nvPr/>
        </p:nvSpPr>
        <p:spPr>
          <a:xfrm rot="13053014">
            <a:off x="10314429" y="1374656"/>
            <a:ext cx="2321509" cy="1231080"/>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15" name="Google Shape;174;p25">
            <a:extLst>
              <a:ext uri="{FF2B5EF4-FFF2-40B4-BE49-F238E27FC236}">
                <a16:creationId xmlns:a16="http://schemas.microsoft.com/office/drawing/2014/main" id="{2FF57CDB-A486-46A4-8072-B63F9FB24A18}"/>
              </a:ext>
            </a:extLst>
          </p:cNvPr>
          <p:cNvSpPr/>
          <p:nvPr/>
        </p:nvSpPr>
        <p:spPr>
          <a:xfrm rot="9900059">
            <a:off x="8962252" y="-908800"/>
            <a:ext cx="1902008" cy="1854258"/>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4"/>
          </a:solidFill>
          <a:ln>
            <a:noFill/>
          </a:ln>
        </p:spPr>
        <p:txBody>
          <a:bodyPr spcFirstLastPara="1" lIns="121896" tIns="121896" rIns="121896" bIns="121896" anchor="ctr"/>
          <a:lstStyle/>
          <a:p>
            <a:pPr>
              <a:spcBef>
                <a:spcPts val="0"/>
              </a:spcBef>
              <a:spcAft>
                <a:spcPts val="0"/>
              </a:spcAft>
              <a:defRPr/>
            </a:pPr>
            <a:endParaRPr sz="4266"/>
          </a:p>
        </p:txBody>
      </p:sp>
      <p:sp>
        <p:nvSpPr>
          <p:cNvPr id="16" name="Google Shape;175;p25">
            <a:extLst>
              <a:ext uri="{FF2B5EF4-FFF2-40B4-BE49-F238E27FC236}">
                <a16:creationId xmlns:a16="http://schemas.microsoft.com/office/drawing/2014/main" id="{584449B0-E205-48B8-A5B5-FFB1A48B93B6}"/>
              </a:ext>
            </a:extLst>
          </p:cNvPr>
          <p:cNvSpPr/>
          <p:nvPr/>
        </p:nvSpPr>
        <p:spPr>
          <a:xfrm rot="3599941">
            <a:off x="11013616" y="-1200729"/>
            <a:ext cx="2356770" cy="2048631"/>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176" name="Google Shape;176;p25"/>
          <p:cNvSpPr txBox="1">
            <a:spLocks noGrp="1"/>
          </p:cNvSpPr>
          <p:nvPr>
            <p:ph type="title"/>
          </p:nvPr>
        </p:nvSpPr>
        <p:spPr>
          <a:xfrm>
            <a:off x="415600" y="2867802"/>
            <a:ext cx="11360800" cy="1122400"/>
          </a:xfrm>
          <a:prstGeom prst="rect">
            <a:avLst/>
          </a:prstGeom>
        </p:spPr>
        <p:txBody>
          <a:bodyPr spcFirstLastPara="1" anchor="ctr">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177" name="Google Shape;177;p25"/>
          <p:cNvSpPr txBox="1">
            <a:spLocks noGrp="1"/>
          </p:cNvSpPr>
          <p:nvPr>
            <p:ph type="subTitle" idx="1"/>
          </p:nvPr>
        </p:nvSpPr>
        <p:spPr>
          <a:xfrm>
            <a:off x="3941000" y="4110335"/>
            <a:ext cx="4310000" cy="1056800"/>
          </a:xfrm>
          <a:prstGeom prst="rect">
            <a:avLst/>
          </a:prstGeom>
        </p:spPr>
        <p:txBody>
          <a:bodyPr spcFirstLastPara="1">
            <a:noAutofit/>
          </a:bodyPr>
          <a:lstStyle>
            <a:lvl1pPr lvl="0" algn="ctr" rtl="0">
              <a:lnSpc>
                <a:spcPct val="100000"/>
              </a:lnSpc>
              <a:spcBef>
                <a:spcPts val="0"/>
              </a:spcBef>
              <a:spcAft>
                <a:spcPts val="0"/>
              </a:spcAft>
              <a:buSzPts val="18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r>
              <a:rPr lang="en-US"/>
              <a:t>Click to edit Master subtitle style</a:t>
            </a:r>
            <a:endParaRPr/>
          </a:p>
        </p:txBody>
      </p:sp>
      <p:sp>
        <p:nvSpPr>
          <p:cNvPr id="178" name="Google Shape;178;p25"/>
          <p:cNvSpPr txBox="1">
            <a:spLocks noGrp="1"/>
          </p:cNvSpPr>
          <p:nvPr>
            <p:ph type="title" idx="2"/>
          </p:nvPr>
        </p:nvSpPr>
        <p:spPr>
          <a:xfrm>
            <a:off x="5286801" y="2233003"/>
            <a:ext cx="1618401" cy="838000"/>
          </a:xfrm>
          <a:prstGeom prst="rect">
            <a:avLst/>
          </a:prstGeom>
        </p:spPr>
        <p:txBody>
          <a:bodyPr spcFirstLastPara="1" anchor="b">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Tree>
    <p:extLst>
      <p:ext uri="{BB962C8B-B14F-4D97-AF65-F5344CB8AC3E}">
        <p14:creationId xmlns:p14="http://schemas.microsoft.com/office/powerpoint/2010/main" val="3217703270"/>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matchingName="Three Numbers">
  <p:cSld name="Three Numbers">
    <p:spTree>
      <p:nvGrpSpPr>
        <p:cNvPr id="1" name="Shape 179"/>
        <p:cNvGrpSpPr/>
        <p:nvPr/>
      </p:nvGrpSpPr>
      <p:grpSpPr>
        <a:xfrm>
          <a:off x="0" y="0"/>
          <a:ext cx="0" cy="0"/>
          <a:chOff x="0" y="0"/>
          <a:chExt cx="0" cy="0"/>
        </a:xfrm>
      </p:grpSpPr>
      <p:sp>
        <p:nvSpPr>
          <p:cNvPr id="180" name="Google Shape;180;p26"/>
          <p:cNvSpPr txBox="1">
            <a:spLocks noGrp="1"/>
          </p:cNvSpPr>
          <p:nvPr>
            <p:ph type="title"/>
          </p:nvPr>
        </p:nvSpPr>
        <p:spPr>
          <a:xfrm>
            <a:off x="1338201" y="2475070"/>
            <a:ext cx="9515600" cy="1328000"/>
          </a:xfrm>
          <a:prstGeom prst="rect">
            <a:avLst/>
          </a:prstGeom>
        </p:spPr>
        <p:txBody>
          <a:bodyPr spcFirstLastPara="1" anchor="ctr">
            <a:noAutofit/>
          </a:bodyPr>
          <a:lstStyle>
            <a:lvl1pPr lvl="0" algn="ctr" rtl="0">
              <a:spcBef>
                <a:spcPts val="0"/>
              </a:spcBef>
              <a:spcAft>
                <a:spcPts val="0"/>
              </a:spcAft>
              <a:buSzPts val="7200"/>
              <a:buNone/>
              <a:defRPr sz="9600"/>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r>
              <a:rPr lang="en-US"/>
              <a:t>Click to edit Master title style</a:t>
            </a:r>
            <a:endParaRPr/>
          </a:p>
        </p:txBody>
      </p:sp>
      <p:sp>
        <p:nvSpPr>
          <p:cNvPr id="181" name="Google Shape;181;p26"/>
          <p:cNvSpPr txBox="1">
            <a:spLocks noGrp="1"/>
          </p:cNvSpPr>
          <p:nvPr>
            <p:ph type="body" idx="1"/>
          </p:nvPr>
        </p:nvSpPr>
        <p:spPr>
          <a:xfrm>
            <a:off x="2693200" y="3644355"/>
            <a:ext cx="6805600" cy="661200"/>
          </a:xfrm>
          <a:prstGeom prst="rect">
            <a:avLst/>
          </a:prstGeom>
        </p:spPr>
        <p:txBody>
          <a:bodyPr spcFirstLastPara="1">
            <a:noAutofit/>
          </a:bodyPr>
          <a:lstStyle>
            <a:lvl1pPr marL="609543" lvl="0" indent="-457157" algn="ctr" rtl="0">
              <a:spcBef>
                <a:spcPts val="0"/>
              </a:spcBef>
              <a:spcAft>
                <a:spcPts val="0"/>
              </a:spcAft>
              <a:buSzPts val="1800"/>
              <a:buChar char="●"/>
              <a:defRPr/>
            </a:lvl1pPr>
            <a:lvl2pPr marL="1219086" lvl="1" indent="-457157" algn="ctr" rtl="0">
              <a:spcBef>
                <a:spcPts val="2133"/>
              </a:spcBef>
              <a:spcAft>
                <a:spcPts val="0"/>
              </a:spcAft>
              <a:buSzPts val="1800"/>
              <a:buChar char="○"/>
              <a:defRPr sz="2399"/>
            </a:lvl2pPr>
            <a:lvl3pPr marL="1828630" lvl="2" indent="-457157" algn="ctr" rtl="0">
              <a:spcBef>
                <a:spcPts val="2133"/>
              </a:spcBef>
              <a:spcAft>
                <a:spcPts val="0"/>
              </a:spcAft>
              <a:buSzPts val="1800"/>
              <a:buChar char="■"/>
              <a:defRPr sz="2399"/>
            </a:lvl3pPr>
            <a:lvl4pPr marL="2438173" lvl="3" indent="-457157" algn="ctr" rtl="0">
              <a:spcBef>
                <a:spcPts val="2133"/>
              </a:spcBef>
              <a:spcAft>
                <a:spcPts val="0"/>
              </a:spcAft>
              <a:buSzPts val="1800"/>
              <a:buChar char="●"/>
              <a:defRPr sz="2399"/>
            </a:lvl4pPr>
            <a:lvl5pPr marL="3047715" lvl="4" indent="-457157" algn="ctr" rtl="0">
              <a:spcBef>
                <a:spcPts val="2133"/>
              </a:spcBef>
              <a:spcAft>
                <a:spcPts val="0"/>
              </a:spcAft>
              <a:buSzPts val="1800"/>
              <a:buChar char="○"/>
              <a:defRPr sz="2399"/>
            </a:lvl5pPr>
            <a:lvl6pPr marL="3657259" lvl="5" indent="-457157" algn="ctr" rtl="0">
              <a:spcBef>
                <a:spcPts val="2133"/>
              </a:spcBef>
              <a:spcAft>
                <a:spcPts val="0"/>
              </a:spcAft>
              <a:buSzPts val="1800"/>
              <a:buChar char="■"/>
              <a:defRPr sz="2399"/>
            </a:lvl6pPr>
            <a:lvl7pPr marL="4266802" lvl="6" indent="-457157" algn="ctr" rtl="0">
              <a:spcBef>
                <a:spcPts val="2133"/>
              </a:spcBef>
              <a:spcAft>
                <a:spcPts val="0"/>
              </a:spcAft>
              <a:buSzPts val="1800"/>
              <a:buChar char="●"/>
              <a:defRPr sz="2399"/>
            </a:lvl7pPr>
            <a:lvl8pPr marL="4876344" lvl="7" indent="-457157" algn="ctr" rtl="0">
              <a:spcBef>
                <a:spcPts val="2133"/>
              </a:spcBef>
              <a:spcAft>
                <a:spcPts val="0"/>
              </a:spcAft>
              <a:buSzPts val="1800"/>
              <a:buChar char="○"/>
              <a:defRPr sz="2399"/>
            </a:lvl8pPr>
            <a:lvl9pPr marL="5485888" lvl="8" indent="-457157" algn="ctr" rtl="0">
              <a:spcBef>
                <a:spcPts val="2133"/>
              </a:spcBef>
              <a:spcAft>
                <a:spcPts val="2133"/>
              </a:spcAft>
              <a:buSzPts val="1800"/>
              <a:buChar char="■"/>
              <a:defRPr sz="2399"/>
            </a:lvl9pPr>
          </a:lstStyle>
          <a:p>
            <a:pPr lvl="0"/>
            <a:r>
              <a:rPr lang="en-US"/>
              <a:t>Click to edit Master text styles</a:t>
            </a:r>
          </a:p>
        </p:txBody>
      </p:sp>
      <p:sp>
        <p:nvSpPr>
          <p:cNvPr id="182" name="Google Shape;182;p26"/>
          <p:cNvSpPr txBox="1">
            <a:spLocks noGrp="1"/>
          </p:cNvSpPr>
          <p:nvPr>
            <p:ph type="title" idx="2"/>
          </p:nvPr>
        </p:nvSpPr>
        <p:spPr>
          <a:xfrm>
            <a:off x="1338201" y="536287"/>
            <a:ext cx="9515600" cy="1328000"/>
          </a:xfrm>
          <a:prstGeom prst="rect">
            <a:avLst/>
          </a:prstGeom>
        </p:spPr>
        <p:txBody>
          <a:bodyPr spcFirstLastPara="1" anchor="ctr">
            <a:noAutofit/>
          </a:bodyPr>
          <a:lstStyle>
            <a:lvl1pPr lvl="0" algn="ctr" rtl="0">
              <a:spcBef>
                <a:spcPts val="0"/>
              </a:spcBef>
              <a:spcAft>
                <a:spcPts val="0"/>
              </a:spcAft>
              <a:buSzPts val="4000"/>
              <a:buNone/>
              <a:defRPr sz="5333"/>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r>
              <a:rPr lang="en-US"/>
              <a:t>Click to edit Master title style</a:t>
            </a:r>
            <a:endParaRPr/>
          </a:p>
        </p:txBody>
      </p:sp>
      <p:sp>
        <p:nvSpPr>
          <p:cNvPr id="183" name="Google Shape;183;p26"/>
          <p:cNvSpPr txBox="1">
            <a:spLocks noGrp="1"/>
          </p:cNvSpPr>
          <p:nvPr>
            <p:ph type="body" idx="3"/>
          </p:nvPr>
        </p:nvSpPr>
        <p:spPr>
          <a:xfrm>
            <a:off x="2693200" y="1526646"/>
            <a:ext cx="6805600" cy="661200"/>
          </a:xfrm>
          <a:prstGeom prst="rect">
            <a:avLst/>
          </a:prstGeom>
        </p:spPr>
        <p:txBody>
          <a:bodyPr spcFirstLastPara="1">
            <a:noAutofit/>
          </a:bodyPr>
          <a:lstStyle>
            <a:lvl1pPr marL="609543" lvl="0" indent="-423294" algn="ctr" rtl="0">
              <a:spcBef>
                <a:spcPts val="0"/>
              </a:spcBef>
              <a:spcAft>
                <a:spcPts val="0"/>
              </a:spcAft>
              <a:buSzPts val="1400"/>
              <a:buChar char="●"/>
              <a:defRPr sz="1866"/>
            </a:lvl1pPr>
            <a:lvl2pPr marL="1219086" lvl="1" indent="-423294" algn="ctr" rtl="0">
              <a:spcBef>
                <a:spcPts val="2133"/>
              </a:spcBef>
              <a:spcAft>
                <a:spcPts val="0"/>
              </a:spcAft>
              <a:buSzPts val="1400"/>
              <a:buChar char="○"/>
              <a:defRPr/>
            </a:lvl2pPr>
            <a:lvl3pPr marL="1828630" lvl="2" indent="-423294" algn="ctr" rtl="0">
              <a:spcBef>
                <a:spcPts val="2133"/>
              </a:spcBef>
              <a:spcAft>
                <a:spcPts val="0"/>
              </a:spcAft>
              <a:buSzPts val="1400"/>
              <a:buChar char="■"/>
              <a:defRPr/>
            </a:lvl3pPr>
            <a:lvl4pPr marL="2438173" lvl="3" indent="-423294" algn="ctr" rtl="0">
              <a:spcBef>
                <a:spcPts val="2133"/>
              </a:spcBef>
              <a:spcAft>
                <a:spcPts val="0"/>
              </a:spcAft>
              <a:buSzPts val="1400"/>
              <a:buChar char="●"/>
              <a:defRPr/>
            </a:lvl4pPr>
            <a:lvl5pPr marL="3047715" lvl="4" indent="-423294" algn="ctr" rtl="0">
              <a:spcBef>
                <a:spcPts val="2133"/>
              </a:spcBef>
              <a:spcAft>
                <a:spcPts val="0"/>
              </a:spcAft>
              <a:buSzPts val="1400"/>
              <a:buChar char="○"/>
              <a:defRPr/>
            </a:lvl5pPr>
            <a:lvl6pPr marL="3657259" lvl="5" indent="-423294" algn="ctr" rtl="0">
              <a:spcBef>
                <a:spcPts val="2133"/>
              </a:spcBef>
              <a:spcAft>
                <a:spcPts val="0"/>
              </a:spcAft>
              <a:buSzPts val="1400"/>
              <a:buChar char="■"/>
              <a:defRPr/>
            </a:lvl6pPr>
            <a:lvl7pPr marL="4266802" lvl="6" indent="-423294" algn="ctr" rtl="0">
              <a:spcBef>
                <a:spcPts val="2133"/>
              </a:spcBef>
              <a:spcAft>
                <a:spcPts val="0"/>
              </a:spcAft>
              <a:buSzPts val="1400"/>
              <a:buChar char="●"/>
              <a:defRPr/>
            </a:lvl7pPr>
            <a:lvl8pPr marL="4876344" lvl="7" indent="-423294" algn="ctr" rtl="0">
              <a:spcBef>
                <a:spcPts val="2133"/>
              </a:spcBef>
              <a:spcAft>
                <a:spcPts val="0"/>
              </a:spcAft>
              <a:buSzPts val="1400"/>
              <a:buChar char="○"/>
              <a:defRPr/>
            </a:lvl8pPr>
            <a:lvl9pPr marL="5485888" lvl="8" indent="-423294" algn="ctr" rtl="0">
              <a:spcBef>
                <a:spcPts val="2133"/>
              </a:spcBef>
              <a:spcAft>
                <a:spcPts val="2133"/>
              </a:spcAft>
              <a:buSzPts val="1400"/>
              <a:buChar char="■"/>
              <a:defRPr/>
            </a:lvl9pPr>
          </a:lstStyle>
          <a:p>
            <a:pPr lvl="0"/>
            <a:r>
              <a:rPr lang="en-US"/>
              <a:t>Click to edit Master text styles</a:t>
            </a:r>
          </a:p>
        </p:txBody>
      </p:sp>
      <p:sp>
        <p:nvSpPr>
          <p:cNvPr id="184" name="Google Shape;184;p26"/>
          <p:cNvSpPr txBox="1">
            <a:spLocks noGrp="1"/>
          </p:cNvSpPr>
          <p:nvPr>
            <p:ph type="title" idx="4"/>
          </p:nvPr>
        </p:nvSpPr>
        <p:spPr>
          <a:xfrm>
            <a:off x="1338201" y="4586119"/>
            <a:ext cx="9515600" cy="1328000"/>
          </a:xfrm>
          <a:prstGeom prst="rect">
            <a:avLst/>
          </a:prstGeom>
        </p:spPr>
        <p:txBody>
          <a:bodyPr spcFirstLastPara="1" anchor="ctr">
            <a:noAutofit/>
          </a:bodyPr>
          <a:lstStyle>
            <a:lvl1pPr lvl="0" algn="ctr" rtl="0">
              <a:spcBef>
                <a:spcPts val="0"/>
              </a:spcBef>
              <a:spcAft>
                <a:spcPts val="0"/>
              </a:spcAft>
              <a:buSzPts val="4000"/>
              <a:buNone/>
              <a:defRPr sz="5333"/>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r>
              <a:rPr lang="en-US"/>
              <a:t>Click to edit Master title style</a:t>
            </a:r>
            <a:endParaRPr/>
          </a:p>
        </p:txBody>
      </p:sp>
      <p:sp>
        <p:nvSpPr>
          <p:cNvPr id="185" name="Google Shape;185;p26"/>
          <p:cNvSpPr txBox="1">
            <a:spLocks noGrp="1"/>
          </p:cNvSpPr>
          <p:nvPr>
            <p:ph type="body" idx="5"/>
          </p:nvPr>
        </p:nvSpPr>
        <p:spPr>
          <a:xfrm>
            <a:off x="2693200" y="5583356"/>
            <a:ext cx="6805600" cy="661200"/>
          </a:xfrm>
          <a:prstGeom prst="rect">
            <a:avLst/>
          </a:prstGeom>
        </p:spPr>
        <p:txBody>
          <a:bodyPr spcFirstLastPara="1">
            <a:noAutofit/>
          </a:bodyPr>
          <a:lstStyle>
            <a:lvl1pPr marL="609543" lvl="0" indent="-423294" algn="ctr" rtl="0">
              <a:spcBef>
                <a:spcPts val="0"/>
              </a:spcBef>
              <a:spcAft>
                <a:spcPts val="0"/>
              </a:spcAft>
              <a:buSzPts val="1400"/>
              <a:buChar char="●"/>
              <a:defRPr sz="1866"/>
            </a:lvl1pPr>
            <a:lvl2pPr marL="1219086" lvl="1" indent="-423294" algn="ctr" rtl="0">
              <a:spcBef>
                <a:spcPts val="2133"/>
              </a:spcBef>
              <a:spcAft>
                <a:spcPts val="0"/>
              </a:spcAft>
              <a:buSzPts val="1400"/>
              <a:buChar char="○"/>
              <a:defRPr/>
            </a:lvl2pPr>
            <a:lvl3pPr marL="1828630" lvl="2" indent="-423294" algn="ctr" rtl="0">
              <a:spcBef>
                <a:spcPts val="2133"/>
              </a:spcBef>
              <a:spcAft>
                <a:spcPts val="0"/>
              </a:spcAft>
              <a:buSzPts val="1400"/>
              <a:buChar char="■"/>
              <a:defRPr/>
            </a:lvl3pPr>
            <a:lvl4pPr marL="2438173" lvl="3" indent="-423294" algn="ctr" rtl="0">
              <a:spcBef>
                <a:spcPts val="2133"/>
              </a:spcBef>
              <a:spcAft>
                <a:spcPts val="0"/>
              </a:spcAft>
              <a:buSzPts val="1400"/>
              <a:buChar char="●"/>
              <a:defRPr/>
            </a:lvl4pPr>
            <a:lvl5pPr marL="3047715" lvl="4" indent="-423294" algn="ctr" rtl="0">
              <a:spcBef>
                <a:spcPts val="2133"/>
              </a:spcBef>
              <a:spcAft>
                <a:spcPts val="0"/>
              </a:spcAft>
              <a:buSzPts val="1400"/>
              <a:buChar char="○"/>
              <a:defRPr/>
            </a:lvl5pPr>
            <a:lvl6pPr marL="3657259" lvl="5" indent="-423294" algn="ctr" rtl="0">
              <a:spcBef>
                <a:spcPts val="2133"/>
              </a:spcBef>
              <a:spcAft>
                <a:spcPts val="0"/>
              </a:spcAft>
              <a:buSzPts val="1400"/>
              <a:buChar char="■"/>
              <a:defRPr/>
            </a:lvl6pPr>
            <a:lvl7pPr marL="4266802" lvl="6" indent="-423294" algn="ctr" rtl="0">
              <a:spcBef>
                <a:spcPts val="2133"/>
              </a:spcBef>
              <a:spcAft>
                <a:spcPts val="0"/>
              </a:spcAft>
              <a:buSzPts val="1400"/>
              <a:buChar char="●"/>
              <a:defRPr/>
            </a:lvl7pPr>
            <a:lvl8pPr marL="4876344" lvl="7" indent="-423294" algn="ctr" rtl="0">
              <a:spcBef>
                <a:spcPts val="2133"/>
              </a:spcBef>
              <a:spcAft>
                <a:spcPts val="0"/>
              </a:spcAft>
              <a:buSzPts val="1400"/>
              <a:buChar char="○"/>
              <a:defRPr/>
            </a:lvl8pPr>
            <a:lvl9pPr marL="5485888" lvl="8" indent="-423294" algn="ctr" rtl="0">
              <a:spcBef>
                <a:spcPts val="2133"/>
              </a:spcBef>
              <a:spcAft>
                <a:spcPts val="2133"/>
              </a:spcAft>
              <a:buSzPts val="1400"/>
              <a:buChar char="■"/>
              <a:defRPr/>
            </a:lvl9pPr>
          </a:lstStyle>
          <a:p>
            <a:pPr lvl="0"/>
            <a:r>
              <a:rPr lang="en-US"/>
              <a:t>Click to edit Master text styles</a:t>
            </a:r>
          </a:p>
        </p:txBody>
      </p:sp>
    </p:spTree>
    <p:extLst>
      <p:ext uri="{BB962C8B-B14F-4D97-AF65-F5344CB8AC3E}">
        <p14:creationId xmlns:p14="http://schemas.microsoft.com/office/powerpoint/2010/main" val="175133694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Title + Design 4">
  <p:cSld name="Title + Design 4">
    <p:spTree>
      <p:nvGrpSpPr>
        <p:cNvPr id="1" name="Shape 186"/>
        <p:cNvGrpSpPr/>
        <p:nvPr/>
      </p:nvGrpSpPr>
      <p:grpSpPr>
        <a:xfrm>
          <a:off x="0" y="0"/>
          <a:ext cx="0" cy="0"/>
          <a:chOff x="0" y="0"/>
          <a:chExt cx="0" cy="0"/>
        </a:xfrm>
      </p:grpSpPr>
      <p:sp>
        <p:nvSpPr>
          <p:cNvPr id="3" name="Google Shape;187;p27">
            <a:extLst>
              <a:ext uri="{FF2B5EF4-FFF2-40B4-BE49-F238E27FC236}">
                <a16:creationId xmlns:a16="http://schemas.microsoft.com/office/drawing/2014/main" id="{6D1EF03E-FC8F-4A32-8C5D-F6243C045EA7}"/>
              </a:ext>
            </a:extLst>
          </p:cNvPr>
          <p:cNvSpPr/>
          <p:nvPr/>
        </p:nvSpPr>
        <p:spPr>
          <a:xfrm rot="10800000" flipH="1">
            <a:off x="-543723" y="-545280"/>
            <a:ext cx="2529225" cy="1341053"/>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2"/>
          </a:solidFill>
          <a:ln>
            <a:noFill/>
          </a:ln>
        </p:spPr>
        <p:txBody>
          <a:bodyPr spcFirstLastPara="1" lIns="121896" tIns="121896" rIns="121896" bIns="121896" anchor="ctr"/>
          <a:lstStyle/>
          <a:p>
            <a:pPr>
              <a:spcBef>
                <a:spcPts val="0"/>
              </a:spcBef>
              <a:spcAft>
                <a:spcPts val="0"/>
              </a:spcAft>
              <a:defRPr/>
            </a:pPr>
            <a:endParaRPr sz="4266"/>
          </a:p>
        </p:txBody>
      </p:sp>
      <p:sp>
        <p:nvSpPr>
          <p:cNvPr id="4" name="Google Shape;188;p27">
            <a:extLst>
              <a:ext uri="{FF2B5EF4-FFF2-40B4-BE49-F238E27FC236}">
                <a16:creationId xmlns:a16="http://schemas.microsoft.com/office/drawing/2014/main" id="{C5949882-01BC-4B06-BA57-A451EE7D3018}"/>
              </a:ext>
            </a:extLst>
          </p:cNvPr>
          <p:cNvSpPr/>
          <p:nvPr/>
        </p:nvSpPr>
        <p:spPr>
          <a:xfrm rot="12482595" flipH="1">
            <a:off x="-951003" y="1451026"/>
            <a:ext cx="2531260" cy="1342580"/>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rgbClr val="82C19D"/>
          </a:solidFill>
          <a:ln>
            <a:noFill/>
          </a:ln>
        </p:spPr>
        <p:txBody>
          <a:bodyPr spcFirstLastPara="1" lIns="121896" tIns="121896" rIns="121896" bIns="121896" anchor="ctr"/>
          <a:lstStyle/>
          <a:p>
            <a:pPr>
              <a:spcBef>
                <a:spcPts val="0"/>
              </a:spcBef>
              <a:spcAft>
                <a:spcPts val="0"/>
              </a:spcAft>
              <a:defRPr/>
            </a:pPr>
            <a:endParaRPr sz="4266"/>
          </a:p>
        </p:txBody>
      </p:sp>
      <p:sp>
        <p:nvSpPr>
          <p:cNvPr id="5" name="Google Shape;189;p27">
            <a:extLst>
              <a:ext uri="{FF2B5EF4-FFF2-40B4-BE49-F238E27FC236}">
                <a16:creationId xmlns:a16="http://schemas.microsoft.com/office/drawing/2014/main" id="{85ED9541-5E8C-4FD6-BF5B-13A923B9CFCD}"/>
              </a:ext>
            </a:extLst>
          </p:cNvPr>
          <p:cNvSpPr/>
          <p:nvPr/>
        </p:nvSpPr>
        <p:spPr>
          <a:xfrm rot="16200000" flipH="1">
            <a:off x="-502531" y="60117"/>
            <a:ext cx="1634313" cy="1419380"/>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rgbClr val="559972"/>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190;p27">
            <a:extLst>
              <a:ext uri="{FF2B5EF4-FFF2-40B4-BE49-F238E27FC236}">
                <a16:creationId xmlns:a16="http://schemas.microsoft.com/office/drawing/2014/main" id="{141A3BFA-B582-4C3E-A4CB-6502DE78DD12}"/>
              </a:ext>
            </a:extLst>
          </p:cNvPr>
          <p:cNvSpPr/>
          <p:nvPr/>
        </p:nvSpPr>
        <p:spPr>
          <a:xfrm rot="1855389">
            <a:off x="-1150572" y="3787937"/>
            <a:ext cx="3329534" cy="1765668"/>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191;p27">
            <a:extLst>
              <a:ext uri="{FF2B5EF4-FFF2-40B4-BE49-F238E27FC236}">
                <a16:creationId xmlns:a16="http://schemas.microsoft.com/office/drawing/2014/main" id="{9C8E0631-1721-4EC4-9F9B-2CC4CF8E949F}"/>
              </a:ext>
            </a:extLst>
          </p:cNvPr>
          <p:cNvSpPr/>
          <p:nvPr/>
        </p:nvSpPr>
        <p:spPr>
          <a:xfrm rot="19545476">
            <a:off x="-1407161" y="4577601"/>
            <a:ext cx="2439623" cy="2120023"/>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rgbClr val="82C19D"/>
          </a:solidFill>
          <a:ln>
            <a:noFill/>
          </a:ln>
        </p:spPr>
        <p:txBody>
          <a:bodyPr spcFirstLastPara="1" lIns="121896" tIns="121896" rIns="121896" bIns="121896" anchor="ctr"/>
          <a:lstStyle/>
          <a:p>
            <a:pPr>
              <a:spcBef>
                <a:spcPts val="0"/>
              </a:spcBef>
              <a:spcAft>
                <a:spcPts val="0"/>
              </a:spcAft>
              <a:defRPr/>
            </a:pPr>
            <a:endParaRPr sz="4266"/>
          </a:p>
        </p:txBody>
      </p:sp>
      <p:sp>
        <p:nvSpPr>
          <p:cNvPr id="8" name="Google Shape;192;p27">
            <a:extLst>
              <a:ext uri="{FF2B5EF4-FFF2-40B4-BE49-F238E27FC236}">
                <a16:creationId xmlns:a16="http://schemas.microsoft.com/office/drawing/2014/main" id="{180101E9-CFEA-41EF-8F32-079DA280CDA0}"/>
              </a:ext>
            </a:extLst>
          </p:cNvPr>
          <p:cNvSpPr/>
          <p:nvPr/>
        </p:nvSpPr>
        <p:spPr>
          <a:xfrm rot="1243724">
            <a:off x="-81456" y="5620812"/>
            <a:ext cx="1095590" cy="2477433"/>
          </a:xfrm>
          <a:custGeom>
            <a:avLst/>
            <a:gdLst/>
            <a:ahLst/>
            <a:cxnLst/>
            <a:rect l="l" t="t" r="r" b="b"/>
            <a:pathLst>
              <a:path w="21162" h="47855" extrusionOk="0">
                <a:moveTo>
                  <a:pt x="15716" y="1"/>
                </a:moveTo>
                <a:cubicBezTo>
                  <a:pt x="14156" y="5882"/>
                  <a:pt x="6359" y="8479"/>
                  <a:pt x="4697" y="14335"/>
                </a:cubicBezTo>
                <a:cubicBezTo>
                  <a:pt x="4211" y="16046"/>
                  <a:pt x="4316" y="17863"/>
                  <a:pt x="3973" y="19607"/>
                </a:cubicBezTo>
                <a:cubicBezTo>
                  <a:pt x="3270" y="23169"/>
                  <a:pt x="735" y="26250"/>
                  <a:pt x="384" y="29860"/>
                </a:cubicBezTo>
                <a:cubicBezTo>
                  <a:pt x="0" y="33792"/>
                  <a:pt x="2330" y="37540"/>
                  <a:pt x="5289" y="40192"/>
                </a:cubicBezTo>
                <a:cubicBezTo>
                  <a:pt x="6369" y="41160"/>
                  <a:pt x="7548" y="42035"/>
                  <a:pt x="8463" y="43155"/>
                </a:cubicBezTo>
                <a:cubicBezTo>
                  <a:pt x="9560" y="44499"/>
                  <a:pt x="10221" y="46129"/>
                  <a:pt x="11059" y="47645"/>
                </a:cubicBezTo>
                <a:cubicBezTo>
                  <a:pt x="11097" y="47714"/>
                  <a:pt x="11140" y="47784"/>
                  <a:pt x="11179" y="47854"/>
                </a:cubicBezTo>
                <a:cubicBezTo>
                  <a:pt x="11072" y="46119"/>
                  <a:pt x="11646" y="44318"/>
                  <a:pt x="12530" y="42779"/>
                </a:cubicBezTo>
                <a:cubicBezTo>
                  <a:pt x="13729" y="40687"/>
                  <a:pt x="15443" y="38933"/>
                  <a:pt x="16913" y="37016"/>
                </a:cubicBezTo>
                <a:cubicBezTo>
                  <a:pt x="18549" y="34877"/>
                  <a:pt x="19886" y="32525"/>
                  <a:pt x="20885" y="30024"/>
                </a:cubicBezTo>
                <a:cubicBezTo>
                  <a:pt x="21161" y="27628"/>
                  <a:pt x="20951" y="25207"/>
                  <a:pt x="20106" y="22947"/>
                </a:cubicBezTo>
                <a:cubicBezTo>
                  <a:pt x="19192" y="20505"/>
                  <a:pt x="17552" y="18191"/>
                  <a:pt x="17686" y="15588"/>
                </a:cubicBezTo>
                <a:cubicBezTo>
                  <a:pt x="17799" y="13364"/>
                  <a:pt x="19220" y="11317"/>
                  <a:pt x="19145" y="9090"/>
                </a:cubicBezTo>
                <a:cubicBezTo>
                  <a:pt x="19033" y="5737"/>
                  <a:pt x="15789" y="3355"/>
                  <a:pt x="15716"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9" name="Google Shape;193;p27">
            <a:extLst>
              <a:ext uri="{FF2B5EF4-FFF2-40B4-BE49-F238E27FC236}">
                <a16:creationId xmlns:a16="http://schemas.microsoft.com/office/drawing/2014/main" id="{0F9E7F79-D46A-4058-B579-34D146592280}"/>
              </a:ext>
            </a:extLst>
          </p:cNvPr>
          <p:cNvSpPr/>
          <p:nvPr/>
        </p:nvSpPr>
        <p:spPr>
          <a:xfrm rot="2445558">
            <a:off x="-718854" y="2468270"/>
            <a:ext cx="2728794" cy="2660721"/>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rgbClr val="447762"/>
          </a:solidFill>
          <a:ln>
            <a:noFill/>
          </a:ln>
        </p:spPr>
        <p:txBody>
          <a:bodyPr spcFirstLastPara="1" lIns="121896" tIns="121896" rIns="121896" bIns="121896" anchor="ctr"/>
          <a:lstStyle/>
          <a:p>
            <a:pPr>
              <a:spcBef>
                <a:spcPts val="0"/>
              </a:spcBef>
              <a:spcAft>
                <a:spcPts val="0"/>
              </a:spcAft>
              <a:defRPr/>
            </a:pPr>
            <a:endParaRPr sz="4266"/>
          </a:p>
        </p:txBody>
      </p:sp>
      <p:sp>
        <p:nvSpPr>
          <p:cNvPr id="194" name="Google Shape;194;p27"/>
          <p:cNvSpPr txBox="1">
            <a:spLocks noGrp="1"/>
          </p:cNvSpPr>
          <p:nvPr>
            <p:ph type="title"/>
          </p:nvPr>
        </p:nvSpPr>
        <p:spPr>
          <a:xfrm>
            <a:off x="1129835" y="830570"/>
            <a:ext cx="52124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Tree>
    <p:extLst>
      <p:ext uri="{BB962C8B-B14F-4D97-AF65-F5344CB8AC3E}">
        <p14:creationId xmlns:p14="http://schemas.microsoft.com/office/powerpoint/2010/main" val="3467739849"/>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matchingName="Title + Six Columns  ">
  <p:cSld name="Title + Six Columns  ">
    <p:spTree>
      <p:nvGrpSpPr>
        <p:cNvPr id="1" name="Shape 195"/>
        <p:cNvGrpSpPr/>
        <p:nvPr/>
      </p:nvGrpSpPr>
      <p:grpSpPr>
        <a:xfrm>
          <a:off x="0" y="0"/>
          <a:ext cx="0" cy="0"/>
          <a:chOff x="0" y="0"/>
          <a:chExt cx="0" cy="0"/>
        </a:xfrm>
      </p:grpSpPr>
      <p:sp>
        <p:nvSpPr>
          <p:cNvPr id="196" name="Google Shape;196;p28"/>
          <p:cNvSpPr txBox="1">
            <a:spLocks noGrp="1"/>
          </p:cNvSpPr>
          <p:nvPr>
            <p:ph type="title"/>
          </p:nvPr>
        </p:nvSpPr>
        <p:spPr>
          <a:xfrm>
            <a:off x="1129834" y="830570"/>
            <a:ext cx="6620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197" name="Google Shape;197;p28"/>
          <p:cNvSpPr txBox="1">
            <a:spLocks noGrp="1"/>
          </p:cNvSpPr>
          <p:nvPr>
            <p:ph type="title" idx="2"/>
          </p:nvPr>
        </p:nvSpPr>
        <p:spPr>
          <a:xfrm>
            <a:off x="1422201" y="2914302"/>
            <a:ext cx="2760000" cy="491600"/>
          </a:xfrm>
          <a:prstGeom prst="rect">
            <a:avLst/>
          </a:prstGeom>
        </p:spPr>
        <p:txBody>
          <a:bodyPr spcFirstLastPara="1" anchor="b">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198" name="Google Shape;198;p28"/>
          <p:cNvSpPr txBox="1">
            <a:spLocks noGrp="1"/>
          </p:cNvSpPr>
          <p:nvPr>
            <p:ph type="subTitle" idx="1"/>
          </p:nvPr>
        </p:nvSpPr>
        <p:spPr>
          <a:xfrm>
            <a:off x="1422201" y="3421200"/>
            <a:ext cx="2760000" cy="8336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199" name="Google Shape;199;p28"/>
          <p:cNvSpPr txBox="1">
            <a:spLocks noGrp="1"/>
          </p:cNvSpPr>
          <p:nvPr>
            <p:ph type="title" idx="3"/>
          </p:nvPr>
        </p:nvSpPr>
        <p:spPr>
          <a:xfrm>
            <a:off x="4715984" y="2914302"/>
            <a:ext cx="2760000" cy="491600"/>
          </a:xfrm>
          <a:prstGeom prst="rect">
            <a:avLst/>
          </a:prstGeom>
        </p:spPr>
        <p:txBody>
          <a:bodyPr spcFirstLastPara="1" anchor="b">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200" name="Google Shape;200;p28"/>
          <p:cNvSpPr txBox="1">
            <a:spLocks noGrp="1"/>
          </p:cNvSpPr>
          <p:nvPr>
            <p:ph type="subTitle" idx="4"/>
          </p:nvPr>
        </p:nvSpPr>
        <p:spPr>
          <a:xfrm>
            <a:off x="4715984" y="3421200"/>
            <a:ext cx="2760000" cy="8336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201" name="Google Shape;201;p28"/>
          <p:cNvSpPr txBox="1">
            <a:spLocks noGrp="1"/>
          </p:cNvSpPr>
          <p:nvPr>
            <p:ph type="title" idx="5"/>
          </p:nvPr>
        </p:nvSpPr>
        <p:spPr>
          <a:xfrm>
            <a:off x="8009767" y="2914302"/>
            <a:ext cx="2760000" cy="491600"/>
          </a:xfrm>
          <a:prstGeom prst="rect">
            <a:avLst/>
          </a:prstGeom>
        </p:spPr>
        <p:txBody>
          <a:bodyPr spcFirstLastPara="1" anchor="b">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202" name="Google Shape;202;p28"/>
          <p:cNvSpPr txBox="1">
            <a:spLocks noGrp="1"/>
          </p:cNvSpPr>
          <p:nvPr>
            <p:ph type="subTitle" idx="6"/>
          </p:nvPr>
        </p:nvSpPr>
        <p:spPr>
          <a:xfrm>
            <a:off x="8009767" y="3421200"/>
            <a:ext cx="2760000" cy="8336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203" name="Google Shape;203;p28"/>
          <p:cNvSpPr txBox="1">
            <a:spLocks noGrp="1"/>
          </p:cNvSpPr>
          <p:nvPr>
            <p:ph type="title" idx="7"/>
          </p:nvPr>
        </p:nvSpPr>
        <p:spPr>
          <a:xfrm>
            <a:off x="1422218" y="4825203"/>
            <a:ext cx="2760000" cy="491600"/>
          </a:xfrm>
          <a:prstGeom prst="rect">
            <a:avLst/>
          </a:prstGeom>
        </p:spPr>
        <p:txBody>
          <a:bodyPr spcFirstLastPara="1" anchor="b">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204" name="Google Shape;204;p28"/>
          <p:cNvSpPr txBox="1">
            <a:spLocks noGrp="1"/>
          </p:cNvSpPr>
          <p:nvPr>
            <p:ph type="subTitle" idx="8"/>
          </p:nvPr>
        </p:nvSpPr>
        <p:spPr>
          <a:xfrm>
            <a:off x="1422218" y="5332100"/>
            <a:ext cx="2760000" cy="8336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205" name="Google Shape;205;p28"/>
          <p:cNvSpPr txBox="1">
            <a:spLocks noGrp="1"/>
          </p:cNvSpPr>
          <p:nvPr>
            <p:ph type="title" idx="9"/>
          </p:nvPr>
        </p:nvSpPr>
        <p:spPr>
          <a:xfrm>
            <a:off x="4716001" y="4825203"/>
            <a:ext cx="2760000" cy="491600"/>
          </a:xfrm>
          <a:prstGeom prst="rect">
            <a:avLst/>
          </a:prstGeom>
        </p:spPr>
        <p:txBody>
          <a:bodyPr spcFirstLastPara="1" anchor="b">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206" name="Google Shape;206;p28"/>
          <p:cNvSpPr txBox="1">
            <a:spLocks noGrp="1"/>
          </p:cNvSpPr>
          <p:nvPr>
            <p:ph type="subTitle" idx="13"/>
          </p:nvPr>
        </p:nvSpPr>
        <p:spPr>
          <a:xfrm>
            <a:off x="4716001" y="5332100"/>
            <a:ext cx="2760000" cy="8336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207" name="Google Shape;207;p28"/>
          <p:cNvSpPr txBox="1">
            <a:spLocks noGrp="1"/>
          </p:cNvSpPr>
          <p:nvPr>
            <p:ph type="title" idx="14"/>
          </p:nvPr>
        </p:nvSpPr>
        <p:spPr>
          <a:xfrm>
            <a:off x="8009784" y="4825203"/>
            <a:ext cx="2760000" cy="491600"/>
          </a:xfrm>
          <a:prstGeom prst="rect">
            <a:avLst/>
          </a:prstGeom>
        </p:spPr>
        <p:txBody>
          <a:bodyPr spcFirstLastPara="1" anchor="b">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208" name="Google Shape;208;p28"/>
          <p:cNvSpPr txBox="1">
            <a:spLocks noGrp="1"/>
          </p:cNvSpPr>
          <p:nvPr>
            <p:ph type="subTitle" idx="15"/>
          </p:nvPr>
        </p:nvSpPr>
        <p:spPr>
          <a:xfrm>
            <a:off x="8009784" y="5332100"/>
            <a:ext cx="2760000" cy="8336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Tree>
    <p:extLst>
      <p:ext uri="{BB962C8B-B14F-4D97-AF65-F5344CB8AC3E}">
        <p14:creationId xmlns:p14="http://schemas.microsoft.com/office/powerpoint/2010/main" val="2120037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2047181-7B3F-44E0-B690-51A4CA12D58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AC67A08-8DFB-4358-B74B-1F5429951AA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9523563-794F-4555-9028-9837076A3996}"/>
              </a:ext>
            </a:extLst>
          </p:cNvPr>
          <p:cNvSpPr>
            <a:spLocks noGrp="1" noChangeArrowheads="1"/>
          </p:cNvSpPr>
          <p:nvPr>
            <p:ph type="sldNum" sz="quarter" idx="12"/>
          </p:nvPr>
        </p:nvSpPr>
        <p:spPr>
          <a:ln/>
        </p:spPr>
        <p:txBody>
          <a:bodyPr/>
          <a:lstStyle>
            <a:lvl1pPr>
              <a:defRPr/>
            </a:lvl1pPr>
          </a:lstStyle>
          <a:p>
            <a:fld id="{720B6D3B-1B2E-4EC3-9336-FAD551A962D4}" type="slidenum">
              <a:rPr lang="en-US" altLang="en-US"/>
              <a:pPr/>
              <a:t>‹#›</a:t>
            </a:fld>
            <a:endParaRPr lang="en-US" altLang="en-US"/>
          </a:p>
        </p:txBody>
      </p:sp>
    </p:spTree>
    <p:extLst>
      <p:ext uri="{BB962C8B-B14F-4D97-AF65-F5344CB8AC3E}">
        <p14:creationId xmlns:p14="http://schemas.microsoft.com/office/powerpoint/2010/main" val="39534752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3238500" y="2159000"/>
            <a:ext cx="5715000" cy="1382450"/>
          </a:xfrm>
        </p:spPr>
        <p:txBody>
          <a:bodyPr anchor="b" anchorCtr="0">
            <a:normAutofit/>
          </a:bodyPr>
          <a:lstStyle>
            <a:lvl1pPr algn="ctr">
              <a:defRPr sz="8000" b="0">
                <a:solidFill>
                  <a:schemeClr val="tx1"/>
                </a:solidFill>
              </a:defRPr>
            </a:lvl1pPr>
          </a:lstStyle>
          <a:p>
            <a:r>
              <a:rPr lang="zh-CN" altLang="en-US" dirty="0"/>
              <a:t>编辑标题</a:t>
            </a:r>
          </a:p>
        </p:txBody>
      </p:sp>
      <p:sp>
        <p:nvSpPr>
          <p:cNvPr id="3" name="日期占位符 2"/>
          <p:cNvSpPr>
            <a:spLocks noGrp="1"/>
          </p:cNvSpPr>
          <p:nvPr>
            <p:ph type="dt" sz="half" idx="10"/>
          </p:nvPr>
        </p:nvSpPr>
        <p:spPr>
          <a:xfrm>
            <a:off x="838200" y="6356350"/>
            <a:ext cx="2743200" cy="365125"/>
          </a:xfrm>
        </p:spPr>
        <p:txBody>
          <a:bodyPr/>
          <a:lstStyle/>
          <a:p>
            <a:fld id="{20DD7636-5BE1-44BC-BB5F-15739D9E18E1}" type="datetimeFigureOut">
              <a:rPr lang="zh-CN" altLang="en-US" smtClean="0"/>
              <a:t>2022/1/22</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E87C0E1D-24C4-406F-9615-DBDA8D2D1F93}" type="slidenum">
              <a:rPr lang="zh-CN" altLang="en-US" smtClean="0"/>
              <a:t>‹#›</a:t>
            </a:fld>
            <a:endParaRPr lang="zh-CN" altLang="en-US"/>
          </a:p>
        </p:txBody>
      </p:sp>
      <p:sp>
        <p:nvSpPr>
          <p:cNvPr id="37" name="内容占位符 36"/>
          <p:cNvSpPr>
            <a:spLocks noGrp="1"/>
          </p:cNvSpPr>
          <p:nvPr>
            <p:ph sz="quarter" idx="13" hasCustomPrompt="1"/>
          </p:nvPr>
        </p:nvSpPr>
        <p:spPr>
          <a:xfrm>
            <a:off x="3238500" y="3733201"/>
            <a:ext cx="5715000" cy="1185937"/>
          </a:xfrm>
        </p:spPr>
        <p:txBody>
          <a:bodyPr>
            <a:normAutofit/>
          </a:bodyPr>
          <a:lstStyle>
            <a:lvl1pPr marL="0" indent="0" algn="ctr">
              <a:buNone/>
              <a:defRPr sz="3200">
                <a:solidFill>
                  <a:schemeClr val="tx1"/>
                </a:solidFill>
              </a:defRPr>
            </a:lvl1pPr>
          </a:lstStyle>
          <a:p>
            <a:pPr lvl="0"/>
            <a:r>
              <a:rPr lang="zh-CN" altLang="en-US" dirty="0"/>
              <a:t>编辑文本</a:t>
            </a:r>
          </a:p>
        </p:txBody>
      </p:sp>
    </p:spTree>
    <p:extLst>
      <p:ext uri="{BB962C8B-B14F-4D97-AF65-F5344CB8AC3E}">
        <p14:creationId xmlns:p14="http://schemas.microsoft.com/office/powerpoint/2010/main" val="25492548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0.xml><?xml version="1.0" encoding="utf-8"?>
<p:sldLayout xmlns:a="http://schemas.openxmlformats.org/drawingml/2006/main" xmlns:r="http://schemas.openxmlformats.org/officeDocument/2006/relationships" xmlns:p="http://schemas.openxmlformats.org/presentationml/2006/main" matchingName="Technological Design">
  <p:cSld name="Technological Design">
    <p:spTree>
      <p:nvGrpSpPr>
        <p:cNvPr id="1" name="Shape 209"/>
        <p:cNvGrpSpPr/>
        <p:nvPr/>
      </p:nvGrpSpPr>
      <p:grpSpPr>
        <a:xfrm>
          <a:off x="0" y="0"/>
          <a:ext cx="0" cy="0"/>
          <a:chOff x="0" y="0"/>
          <a:chExt cx="0" cy="0"/>
        </a:xfrm>
      </p:grpSpPr>
      <p:sp>
        <p:nvSpPr>
          <p:cNvPr id="4" name="Google Shape;210;p29">
            <a:extLst>
              <a:ext uri="{FF2B5EF4-FFF2-40B4-BE49-F238E27FC236}">
                <a16:creationId xmlns:a16="http://schemas.microsoft.com/office/drawing/2014/main" id="{1C29FAC0-0CA3-4B4D-90C1-8BE1538EFC8F}"/>
              </a:ext>
            </a:extLst>
          </p:cNvPr>
          <p:cNvSpPr/>
          <p:nvPr/>
        </p:nvSpPr>
        <p:spPr>
          <a:xfrm>
            <a:off x="-89601" y="5588736"/>
            <a:ext cx="12281603" cy="1269264"/>
          </a:xfrm>
          <a:custGeom>
            <a:avLst/>
            <a:gdLst/>
            <a:ahLst/>
            <a:cxnLst/>
            <a:rect l="l" t="t" r="r" b="b"/>
            <a:pathLst>
              <a:path w="158739" h="34665" extrusionOk="0">
                <a:moveTo>
                  <a:pt x="3007" y="1"/>
                </a:moveTo>
                <a:cubicBezTo>
                  <a:pt x="2827" y="1"/>
                  <a:pt x="2647" y="89"/>
                  <a:pt x="2585" y="260"/>
                </a:cubicBezTo>
                <a:cubicBezTo>
                  <a:pt x="2546" y="162"/>
                  <a:pt x="2444" y="114"/>
                  <a:pt x="2338" y="114"/>
                </a:cubicBezTo>
                <a:cubicBezTo>
                  <a:pt x="2253" y="114"/>
                  <a:pt x="2165" y="144"/>
                  <a:pt x="2103" y="202"/>
                </a:cubicBezTo>
                <a:cubicBezTo>
                  <a:pt x="1964" y="334"/>
                  <a:pt x="1933" y="542"/>
                  <a:pt x="1934" y="732"/>
                </a:cubicBezTo>
                <a:cubicBezTo>
                  <a:pt x="1891" y="703"/>
                  <a:pt x="1842" y="690"/>
                  <a:pt x="1793" y="690"/>
                </a:cubicBezTo>
                <a:cubicBezTo>
                  <a:pt x="1590" y="690"/>
                  <a:pt x="1378" y="915"/>
                  <a:pt x="1461" y="1116"/>
                </a:cubicBezTo>
                <a:cubicBezTo>
                  <a:pt x="1456" y="1116"/>
                  <a:pt x="1451" y="1116"/>
                  <a:pt x="1446" y="1116"/>
                </a:cubicBezTo>
                <a:cubicBezTo>
                  <a:pt x="1204" y="1116"/>
                  <a:pt x="980" y="1340"/>
                  <a:pt x="985" y="1583"/>
                </a:cubicBezTo>
                <a:cubicBezTo>
                  <a:pt x="582" y="1624"/>
                  <a:pt x="219" y="1848"/>
                  <a:pt x="0" y="2191"/>
                </a:cubicBezTo>
                <a:lnTo>
                  <a:pt x="0" y="34664"/>
                </a:lnTo>
                <a:lnTo>
                  <a:pt x="158739" y="34664"/>
                </a:lnTo>
                <a:lnTo>
                  <a:pt x="158730" y="4785"/>
                </a:lnTo>
                <a:cubicBezTo>
                  <a:pt x="157628" y="4757"/>
                  <a:pt x="156337" y="4614"/>
                  <a:pt x="155119" y="4614"/>
                </a:cubicBezTo>
                <a:cubicBezTo>
                  <a:pt x="155014" y="4614"/>
                  <a:pt x="154909" y="4615"/>
                  <a:pt x="154805" y="4617"/>
                </a:cubicBezTo>
                <a:cubicBezTo>
                  <a:pt x="154797" y="4618"/>
                  <a:pt x="154788" y="4618"/>
                  <a:pt x="154780" y="4618"/>
                </a:cubicBezTo>
                <a:cubicBezTo>
                  <a:pt x="154741" y="4618"/>
                  <a:pt x="154703" y="4614"/>
                  <a:pt x="154671" y="4593"/>
                </a:cubicBezTo>
                <a:cubicBezTo>
                  <a:pt x="154628" y="4564"/>
                  <a:pt x="154608" y="4510"/>
                  <a:pt x="154576" y="4469"/>
                </a:cubicBezTo>
                <a:cubicBezTo>
                  <a:pt x="154529" y="4409"/>
                  <a:pt x="154426" y="4374"/>
                  <a:pt x="154331" y="4374"/>
                </a:cubicBezTo>
                <a:cubicBezTo>
                  <a:pt x="154261" y="4374"/>
                  <a:pt x="154195" y="4394"/>
                  <a:pt x="154162" y="4439"/>
                </a:cubicBezTo>
                <a:cubicBezTo>
                  <a:pt x="154167" y="4355"/>
                  <a:pt x="154168" y="4264"/>
                  <a:pt x="154123" y="4194"/>
                </a:cubicBezTo>
                <a:cubicBezTo>
                  <a:pt x="154094" y="4149"/>
                  <a:pt x="154038" y="4119"/>
                  <a:pt x="153987" y="4119"/>
                </a:cubicBezTo>
                <a:cubicBezTo>
                  <a:pt x="153957" y="4119"/>
                  <a:pt x="153929" y="4129"/>
                  <a:pt x="153908" y="4153"/>
                </a:cubicBezTo>
                <a:cubicBezTo>
                  <a:pt x="154002" y="3972"/>
                  <a:pt x="153857" y="3787"/>
                  <a:pt x="153687" y="3787"/>
                </a:cubicBezTo>
                <a:cubicBezTo>
                  <a:pt x="153641" y="3787"/>
                  <a:pt x="153593" y="3801"/>
                  <a:pt x="153547" y="3831"/>
                </a:cubicBezTo>
                <a:cubicBezTo>
                  <a:pt x="153529" y="3730"/>
                  <a:pt x="153507" y="3624"/>
                  <a:pt x="153441" y="3545"/>
                </a:cubicBezTo>
                <a:cubicBezTo>
                  <a:pt x="153399" y="3496"/>
                  <a:pt x="153332" y="3465"/>
                  <a:pt x="153269" y="3465"/>
                </a:cubicBezTo>
                <a:cubicBezTo>
                  <a:pt x="153231" y="3465"/>
                  <a:pt x="153194" y="3477"/>
                  <a:pt x="153166" y="3503"/>
                </a:cubicBezTo>
                <a:cubicBezTo>
                  <a:pt x="153188" y="3360"/>
                  <a:pt x="153053" y="3224"/>
                  <a:pt x="152913" y="3224"/>
                </a:cubicBezTo>
                <a:cubicBezTo>
                  <a:pt x="152894" y="3224"/>
                  <a:pt x="152875" y="3226"/>
                  <a:pt x="152857" y="3231"/>
                </a:cubicBezTo>
                <a:cubicBezTo>
                  <a:pt x="152823" y="3130"/>
                  <a:pt x="152727" y="3063"/>
                  <a:pt x="152623" y="3063"/>
                </a:cubicBezTo>
                <a:cubicBezTo>
                  <a:pt x="152608" y="3063"/>
                  <a:pt x="152594" y="3065"/>
                  <a:pt x="152579" y="3067"/>
                </a:cubicBezTo>
                <a:cubicBezTo>
                  <a:pt x="152458" y="3090"/>
                  <a:pt x="152371" y="3198"/>
                  <a:pt x="152377" y="3321"/>
                </a:cubicBezTo>
                <a:cubicBezTo>
                  <a:pt x="152348" y="3278"/>
                  <a:pt x="152298" y="3258"/>
                  <a:pt x="152247" y="3258"/>
                </a:cubicBezTo>
                <a:cubicBezTo>
                  <a:pt x="152190" y="3258"/>
                  <a:pt x="152130" y="3282"/>
                  <a:pt x="152090" y="3323"/>
                </a:cubicBezTo>
                <a:cubicBezTo>
                  <a:pt x="152014" y="3402"/>
                  <a:pt x="151993" y="3517"/>
                  <a:pt x="151983" y="3626"/>
                </a:cubicBezTo>
                <a:cubicBezTo>
                  <a:pt x="151947" y="3607"/>
                  <a:pt x="151912" y="3598"/>
                  <a:pt x="151878" y="3598"/>
                </a:cubicBezTo>
                <a:cubicBezTo>
                  <a:pt x="151716" y="3598"/>
                  <a:pt x="151591" y="3792"/>
                  <a:pt x="151706" y="3946"/>
                </a:cubicBezTo>
                <a:cubicBezTo>
                  <a:pt x="151668" y="3920"/>
                  <a:pt x="151624" y="3907"/>
                  <a:pt x="151579" y="3907"/>
                </a:cubicBezTo>
                <a:cubicBezTo>
                  <a:pt x="151536" y="3907"/>
                  <a:pt x="151494" y="3919"/>
                  <a:pt x="151456" y="3944"/>
                </a:cubicBezTo>
                <a:cubicBezTo>
                  <a:pt x="151455" y="4043"/>
                  <a:pt x="151484" y="4139"/>
                  <a:pt x="151540" y="4221"/>
                </a:cubicBezTo>
                <a:cubicBezTo>
                  <a:pt x="151130" y="4247"/>
                  <a:pt x="150715" y="4319"/>
                  <a:pt x="150309" y="4377"/>
                </a:cubicBezTo>
                <a:cubicBezTo>
                  <a:pt x="150359" y="4255"/>
                  <a:pt x="150251" y="4102"/>
                  <a:pt x="150122" y="4102"/>
                </a:cubicBezTo>
                <a:cubicBezTo>
                  <a:pt x="150117" y="4102"/>
                  <a:pt x="150112" y="4102"/>
                  <a:pt x="150107" y="4103"/>
                </a:cubicBezTo>
                <a:cubicBezTo>
                  <a:pt x="150177" y="4033"/>
                  <a:pt x="150179" y="3919"/>
                  <a:pt x="150109" y="3848"/>
                </a:cubicBezTo>
                <a:cubicBezTo>
                  <a:pt x="150074" y="3813"/>
                  <a:pt x="150028" y="3795"/>
                  <a:pt x="149981" y="3795"/>
                </a:cubicBezTo>
                <a:cubicBezTo>
                  <a:pt x="149936" y="3795"/>
                  <a:pt x="149891" y="3812"/>
                  <a:pt x="149855" y="3846"/>
                </a:cubicBezTo>
                <a:cubicBezTo>
                  <a:pt x="149877" y="3767"/>
                  <a:pt x="149898" y="3682"/>
                  <a:pt x="149867" y="3607"/>
                </a:cubicBezTo>
                <a:cubicBezTo>
                  <a:pt x="149847" y="3555"/>
                  <a:pt x="149790" y="3518"/>
                  <a:pt x="149737" y="3518"/>
                </a:cubicBezTo>
                <a:cubicBezTo>
                  <a:pt x="149713" y="3518"/>
                  <a:pt x="149689" y="3526"/>
                  <a:pt x="149671" y="3545"/>
                </a:cubicBezTo>
                <a:cubicBezTo>
                  <a:pt x="149746" y="3458"/>
                  <a:pt x="149669" y="3310"/>
                  <a:pt x="149560" y="3278"/>
                </a:cubicBezTo>
                <a:cubicBezTo>
                  <a:pt x="149536" y="3272"/>
                  <a:pt x="149512" y="3269"/>
                  <a:pt x="149488" y="3269"/>
                </a:cubicBezTo>
                <a:cubicBezTo>
                  <a:pt x="149400" y="3269"/>
                  <a:pt x="149311" y="3309"/>
                  <a:pt x="149234" y="3356"/>
                </a:cubicBezTo>
                <a:cubicBezTo>
                  <a:pt x="149255" y="3217"/>
                  <a:pt x="149110" y="3102"/>
                  <a:pt x="148977" y="3102"/>
                </a:cubicBezTo>
                <a:cubicBezTo>
                  <a:pt x="148926" y="3102"/>
                  <a:pt x="148877" y="3119"/>
                  <a:pt x="148839" y="3156"/>
                </a:cubicBezTo>
                <a:cubicBezTo>
                  <a:pt x="148824" y="3047"/>
                  <a:pt x="148804" y="2927"/>
                  <a:pt x="148719" y="2855"/>
                </a:cubicBezTo>
                <a:cubicBezTo>
                  <a:pt x="148689" y="2828"/>
                  <a:pt x="148647" y="2816"/>
                  <a:pt x="148605" y="2816"/>
                </a:cubicBezTo>
                <a:cubicBezTo>
                  <a:pt x="148534" y="2816"/>
                  <a:pt x="148465" y="2853"/>
                  <a:pt x="148459" y="2922"/>
                </a:cubicBezTo>
                <a:cubicBezTo>
                  <a:pt x="148460" y="2788"/>
                  <a:pt x="148349" y="2663"/>
                  <a:pt x="148215" y="2649"/>
                </a:cubicBezTo>
                <a:cubicBezTo>
                  <a:pt x="148206" y="2648"/>
                  <a:pt x="148197" y="2648"/>
                  <a:pt x="148188" y="2648"/>
                </a:cubicBezTo>
                <a:cubicBezTo>
                  <a:pt x="148065" y="2648"/>
                  <a:pt x="147945" y="2741"/>
                  <a:pt x="147918" y="2863"/>
                </a:cubicBezTo>
                <a:cubicBezTo>
                  <a:pt x="147901" y="2781"/>
                  <a:pt x="147817" y="2737"/>
                  <a:pt x="147732" y="2737"/>
                </a:cubicBezTo>
                <a:cubicBezTo>
                  <a:pt x="147698" y="2737"/>
                  <a:pt x="147664" y="2744"/>
                  <a:pt x="147634" y="2759"/>
                </a:cubicBezTo>
                <a:cubicBezTo>
                  <a:pt x="147529" y="2811"/>
                  <a:pt x="147470" y="2922"/>
                  <a:pt x="147425" y="3031"/>
                </a:cubicBezTo>
                <a:cubicBezTo>
                  <a:pt x="147416" y="2914"/>
                  <a:pt x="147325" y="2822"/>
                  <a:pt x="147209" y="2809"/>
                </a:cubicBezTo>
                <a:cubicBezTo>
                  <a:pt x="147200" y="2808"/>
                  <a:pt x="147190" y="2807"/>
                  <a:pt x="147181" y="2807"/>
                </a:cubicBezTo>
                <a:cubicBezTo>
                  <a:pt x="147076" y="2807"/>
                  <a:pt x="146982" y="2876"/>
                  <a:pt x="146949" y="2978"/>
                </a:cubicBezTo>
                <a:cubicBezTo>
                  <a:pt x="146928" y="2847"/>
                  <a:pt x="146815" y="2751"/>
                  <a:pt x="146683" y="2751"/>
                </a:cubicBezTo>
                <a:cubicBezTo>
                  <a:pt x="146679" y="2751"/>
                  <a:pt x="146675" y="2751"/>
                  <a:pt x="146671" y="2751"/>
                </a:cubicBezTo>
                <a:cubicBezTo>
                  <a:pt x="146534" y="2756"/>
                  <a:pt x="146423" y="2862"/>
                  <a:pt x="146411" y="2998"/>
                </a:cubicBezTo>
                <a:cubicBezTo>
                  <a:pt x="146355" y="2872"/>
                  <a:pt x="146231" y="2793"/>
                  <a:pt x="146096" y="2793"/>
                </a:cubicBezTo>
                <a:cubicBezTo>
                  <a:pt x="146079" y="2793"/>
                  <a:pt x="146061" y="2794"/>
                  <a:pt x="146044" y="2797"/>
                </a:cubicBezTo>
                <a:cubicBezTo>
                  <a:pt x="145891" y="2820"/>
                  <a:pt x="145771" y="2944"/>
                  <a:pt x="145754" y="3099"/>
                </a:cubicBezTo>
                <a:cubicBezTo>
                  <a:pt x="145696" y="3077"/>
                  <a:pt x="145635" y="3067"/>
                  <a:pt x="145576" y="3067"/>
                </a:cubicBezTo>
                <a:cubicBezTo>
                  <a:pt x="145385" y="3067"/>
                  <a:pt x="145209" y="3174"/>
                  <a:pt x="145189" y="3371"/>
                </a:cubicBezTo>
                <a:cubicBezTo>
                  <a:pt x="145172" y="3367"/>
                  <a:pt x="145154" y="3366"/>
                  <a:pt x="145137" y="3366"/>
                </a:cubicBezTo>
                <a:cubicBezTo>
                  <a:pt x="144983" y="3366"/>
                  <a:pt x="144835" y="3512"/>
                  <a:pt x="144849" y="3670"/>
                </a:cubicBezTo>
                <a:cubicBezTo>
                  <a:pt x="144851" y="3695"/>
                  <a:pt x="144856" y="3724"/>
                  <a:pt x="144843" y="3746"/>
                </a:cubicBezTo>
                <a:cubicBezTo>
                  <a:pt x="144823" y="3778"/>
                  <a:pt x="144778" y="3777"/>
                  <a:pt x="144740" y="3783"/>
                </a:cubicBezTo>
                <a:cubicBezTo>
                  <a:pt x="144634" y="3800"/>
                  <a:pt x="144557" y="3899"/>
                  <a:pt x="144533" y="4003"/>
                </a:cubicBezTo>
                <a:cubicBezTo>
                  <a:pt x="144507" y="4108"/>
                  <a:pt x="144525" y="4216"/>
                  <a:pt x="144542" y="4322"/>
                </a:cubicBezTo>
                <a:cubicBezTo>
                  <a:pt x="144371" y="4313"/>
                  <a:pt x="144198" y="4308"/>
                  <a:pt x="144026" y="4308"/>
                </a:cubicBezTo>
                <a:cubicBezTo>
                  <a:pt x="143774" y="4308"/>
                  <a:pt x="143522" y="4319"/>
                  <a:pt x="143275" y="4352"/>
                </a:cubicBezTo>
                <a:cubicBezTo>
                  <a:pt x="143249" y="4221"/>
                  <a:pt x="143195" y="4087"/>
                  <a:pt x="143084" y="4015"/>
                </a:cubicBezTo>
                <a:cubicBezTo>
                  <a:pt x="143041" y="3988"/>
                  <a:pt x="142988" y="3974"/>
                  <a:pt x="142937" y="3974"/>
                </a:cubicBezTo>
                <a:cubicBezTo>
                  <a:pt x="142854" y="3974"/>
                  <a:pt x="142774" y="4010"/>
                  <a:pt x="142737" y="4082"/>
                </a:cubicBezTo>
                <a:cubicBezTo>
                  <a:pt x="142722" y="3906"/>
                  <a:pt x="142607" y="3755"/>
                  <a:pt x="142440" y="3693"/>
                </a:cubicBezTo>
                <a:cubicBezTo>
                  <a:pt x="142356" y="3663"/>
                  <a:pt x="142269" y="3638"/>
                  <a:pt x="142187" y="3638"/>
                </a:cubicBezTo>
                <a:cubicBezTo>
                  <a:pt x="142110" y="3638"/>
                  <a:pt x="142038" y="3660"/>
                  <a:pt x="141980" y="3720"/>
                </a:cubicBezTo>
                <a:cubicBezTo>
                  <a:pt x="141816" y="3159"/>
                  <a:pt x="141398" y="2620"/>
                  <a:pt x="140820" y="2530"/>
                </a:cubicBezTo>
                <a:cubicBezTo>
                  <a:pt x="140756" y="2520"/>
                  <a:pt x="140692" y="2515"/>
                  <a:pt x="140627" y="2515"/>
                </a:cubicBezTo>
                <a:cubicBezTo>
                  <a:pt x="140425" y="2515"/>
                  <a:pt x="140221" y="2559"/>
                  <a:pt x="140023" y="2606"/>
                </a:cubicBezTo>
                <a:cubicBezTo>
                  <a:pt x="139882" y="2640"/>
                  <a:pt x="139740" y="2675"/>
                  <a:pt x="139607" y="2735"/>
                </a:cubicBezTo>
                <a:cubicBezTo>
                  <a:pt x="139342" y="2856"/>
                  <a:pt x="139144" y="3089"/>
                  <a:pt x="138940" y="3295"/>
                </a:cubicBezTo>
                <a:cubicBezTo>
                  <a:pt x="138792" y="3150"/>
                  <a:pt x="138584" y="3071"/>
                  <a:pt x="138377" y="3071"/>
                </a:cubicBezTo>
                <a:cubicBezTo>
                  <a:pt x="138288" y="3071"/>
                  <a:pt x="138199" y="3086"/>
                  <a:pt x="138115" y="3117"/>
                </a:cubicBezTo>
                <a:cubicBezTo>
                  <a:pt x="137836" y="3218"/>
                  <a:pt x="137586" y="3571"/>
                  <a:pt x="137558" y="3866"/>
                </a:cubicBezTo>
                <a:cubicBezTo>
                  <a:pt x="137110" y="3887"/>
                  <a:pt x="136624" y="3878"/>
                  <a:pt x="136177" y="3899"/>
                </a:cubicBezTo>
                <a:cubicBezTo>
                  <a:pt x="136235" y="3742"/>
                  <a:pt x="136111" y="3597"/>
                  <a:pt x="135968" y="3597"/>
                </a:cubicBezTo>
                <a:cubicBezTo>
                  <a:pt x="135931" y="3597"/>
                  <a:pt x="135893" y="3607"/>
                  <a:pt x="135856" y="3629"/>
                </a:cubicBezTo>
                <a:cubicBezTo>
                  <a:pt x="135915" y="3434"/>
                  <a:pt x="135765" y="3214"/>
                  <a:pt x="135569" y="3164"/>
                </a:cubicBezTo>
                <a:cubicBezTo>
                  <a:pt x="135531" y="3154"/>
                  <a:pt x="135494" y="3150"/>
                  <a:pt x="135457" y="3150"/>
                </a:cubicBezTo>
                <a:cubicBezTo>
                  <a:pt x="135299" y="3150"/>
                  <a:pt x="135147" y="3234"/>
                  <a:pt x="135046" y="3365"/>
                </a:cubicBezTo>
                <a:cubicBezTo>
                  <a:pt x="135060" y="3274"/>
                  <a:pt x="134996" y="3188"/>
                  <a:pt x="134905" y="3177"/>
                </a:cubicBezTo>
                <a:cubicBezTo>
                  <a:pt x="134898" y="3176"/>
                  <a:pt x="134891" y="3176"/>
                  <a:pt x="134885" y="3176"/>
                </a:cubicBezTo>
                <a:cubicBezTo>
                  <a:pt x="134800" y="3176"/>
                  <a:pt x="134729" y="3240"/>
                  <a:pt x="134721" y="3326"/>
                </a:cubicBezTo>
                <a:cubicBezTo>
                  <a:pt x="134691" y="3218"/>
                  <a:pt x="134592" y="3147"/>
                  <a:pt x="134484" y="3147"/>
                </a:cubicBezTo>
                <a:cubicBezTo>
                  <a:pt x="134471" y="3147"/>
                  <a:pt x="134457" y="3148"/>
                  <a:pt x="134443" y="3150"/>
                </a:cubicBezTo>
                <a:cubicBezTo>
                  <a:pt x="134319" y="3172"/>
                  <a:pt x="134232" y="3283"/>
                  <a:pt x="134239" y="3409"/>
                </a:cubicBezTo>
                <a:cubicBezTo>
                  <a:pt x="134203" y="3322"/>
                  <a:pt x="134114" y="3281"/>
                  <a:pt x="134020" y="3281"/>
                </a:cubicBezTo>
                <a:cubicBezTo>
                  <a:pt x="133943" y="3281"/>
                  <a:pt x="133862" y="3309"/>
                  <a:pt x="133807" y="3363"/>
                </a:cubicBezTo>
                <a:cubicBezTo>
                  <a:pt x="133685" y="3482"/>
                  <a:pt x="133667" y="3654"/>
                  <a:pt x="133683" y="3824"/>
                </a:cubicBezTo>
                <a:cubicBezTo>
                  <a:pt x="133489" y="3814"/>
                  <a:pt x="133296" y="3810"/>
                  <a:pt x="133103" y="3810"/>
                </a:cubicBezTo>
                <a:cubicBezTo>
                  <a:pt x="133042" y="3810"/>
                  <a:pt x="132981" y="3810"/>
                  <a:pt x="132920" y="3811"/>
                </a:cubicBezTo>
                <a:cubicBezTo>
                  <a:pt x="132943" y="3709"/>
                  <a:pt x="132951" y="3598"/>
                  <a:pt x="132902" y="3507"/>
                </a:cubicBezTo>
                <a:cubicBezTo>
                  <a:pt x="132865" y="3441"/>
                  <a:pt x="132789" y="3392"/>
                  <a:pt x="132716" y="3392"/>
                </a:cubicBezTo>
                <a:cubicBezTo>
                  <a:pt x="132689" y="3392"/>
                  <a:pt x="132663" y="3399"/>
                  <a:pt x="132638" y="3414"/>
                </a:cubicBezTo>
                <a:cubicBezTo>
                  <a:pt x="132682" y="3316"/>
                  <a:pt x="132676" y="3187"/>
                  <a:pt x="132595" y="3115"/>
                </a:cubicBezTo>
                <a:cubicBezTo>
                  <a:pt x="132565" y="3089"/>
                  <a:pt x="132524" y="3076"/>
                  <a:pt x="132483" y="3076"/>
                </a:cubicBezTo>
                <a:cubicBezTo>
                  <a:pt x="132416" y="3076"/>
                  <a:pt x="132350" y="3111"/>
                  <a:pt x="132333" y="3176"/>
                </a:cubicBezTo>
                <a:cubicBezTo>
                  <a:pt x="132354" y="3061"/>
                  <a:pt x="132372" y="2934"/>
                  <a:pt x="132309" y="2837"/>
                </a:cubicBezTo>
                <a:cubicBezTo>
                  <a:pt x="132276" y="2785"/>
                  <a:pt x="132211" y="2756"/>
                  <a:pt x="132151" y="2756"/>
                </a:cubicBezTo>
                <a:cubicBezTo>
                  <a:pt x="132098" y="2756"/>
                  <a:pt x="132048" y="2779"/>
                  <a:pt x="132030" y="2831"/>
                </a:cubicBezTo>
                <a:cubicBezTo>
                  <a:pt x="132023" y="2721"/>
                  <a:pt x="131920" y="2626"/>
                  <a:pt x="131810" y="2626"/>
                </a:cubicBezTo>
                <a:cubicBezTo>
                  <a:pt x="131807" y="2626"/>
                  <a:pt x="131805" y="2626"/>
                  <a:pt x="131802" y="2627"/>
                </a:cubicBezTo>
                <a:cubicBezTo>
                  <a:pt x="131688" y="2633"/>
                  <a:pt x="131591" y="2739"/>
                  <a:pt x="131595" y="2852"/>
                </a:cubicBezTo>
                <a:cubicBezTo>
                  <a:pt x="131551" y="2758"/>
                  <a:pt x="131457" y="2700"/>
                  <a:pt x="131357" y="2700"/>
                </a:cubicBezTo>
                <a:cubicBezTo>
                  <a:pt x="131340" y="2700"/>
                  <a:pt x="131324" y="2702"/>
                  <a:pt x="131307" y="2705"/>
                </a:cubicBezTo>
                <a:cubicBezTo>
                  <a:pt x="131189" y="2728"/>
                  <a:pt x="131100" y="2828"/>
                  <a:pt x="131093" y="2949"/>
                </a:cubicBezTo>
                <a:cubicBezTo>
                  <a:pt x="131054" y="2874"/>
                  <a:pt x="130977" y="2829"/>
                  <a:pt x="130895" y="2829"/>
                </a:cubicBezTo>
                <a:cubicBezTo>
                  <a:pt x="130886" y="2829"/>
                  <a:pt x="130876" y="2829"/>
                  <a:pt x="130866" y="2831"/>
                </a:cubicBezTo>
                <a:cubicBezTo>
                  <a:pt x="130776" y="2844"/>
                  <a:pt x="130591" y="2948"/>
                  <a:pt x="130576" y="3038"/>
                </a:cubicBezTo>
                <a:cubicBezTo>
                  <a:pt x="130528" y="2829"/>
                  <a:pt x="130369" y="2665"/>
                  <a:pt x="130162" y="2612"/>
                </a:cubicBezTo>
                <a:cubicBezTo>
                  <a:pt x="130122" y="2602"/>
                  <a:pt x="130081" y="2597"/>
                  <a:pt x="130040" y="2597"/>
                </a:cubicBezTo>
                <a:cubicBezTo>
                  <a:pt x="129874" y="2597"/>
                  <a:pt x="129710" y="2674"/>
                  <a:pt x="129603" y="2803"/>
                </a:cubicBezTo>
                <a:cubicBezTo>
                  <a:pt x="129665" y="2701"/>
                  <a:pt x="129545" y="2567"/>
                  <a:pt x="129426" y="2567"/>
                </a:cubicBezTo>
                <a:cubicBezTo>
                  <a:pt x="129426" y="2567"/>
                  <a:pt x="129425" y="2567"/>
                  <a:pt x="129425" y="2567"/>
                </a:cubicBezTo>
                <a:cubicBezTo>
                  <a:pt x="129305" y="2569"/>
                  <a:pt x="129204" y="2652"/>
                  <a:pt x="129113" y="2729"/>
                </a:cubicBezTo>
                <a:cubicBezTo>
                  <a:pt x="129106" y="2606"/>
                  <a:pt x="129011" y="2506"/>
                  <a:pt x="128889" y="2492"/>
                </a:cubicBezTo>
                <a:cubicBezTo>
                  <a:pt x="128879" y="2492"/>
                  <a:pt x="128870" y="2491"/>
                  <a:pt x="128861" y="2491"/>
                </a:cubicBezTo>
                <a:cubicBezTo>
                  <a:pt x="128749" y="2491"/>
                  <a:pt x="128648" y="2565"/>
                  <a:pt x="128618" y="2676"/>
                </a:cubicBezTo>
                <a:cubicBezTo>
                  <a:pt x="128616" y="2560"/>
                  <a:pt x="128500" y="2467"/>
                  <a:pt x="128384" y="2467"/>
                </a:cubicBezTo>
                <a:cubicBezTo>
                  <a:pt x="128383" y="2467"/>
                  <a:pt x="128382" y="2467"/>
                  <a:pt x="128382" y="2467"/>
                </a:cubicBezTo>
                <a:cubicBezTo>
                  <a:pt x="128265" y="2468"/>
                  <a:pt x="128158" y="2544"/>
                  <a:pt x="128094" y="2642"/>
                </a:cubicBezTo>
                <a:cubicBezTo>
                  <a:pt x="128110" y="2512"/>
                  <a:pt x="128011" y="2378"/>
                  <a:pt x="127881" y="2356"/>
                </a:cubicBezTo>
                <a:cubicBezTo>
                  <a:pt x="127868" y="2354"/>
                  <a:pt x="127855" y="2353"/>
                  <a:pt x="127843" y="2353"/>
                </a:cubicBezTo>
                <a:cubicBezTo>
                  <a:pt x="127726" y="2353"/>
                  <a:pt x="127610" y="2441"/>
                  <a:pt x="127586" y="2556"/>
                </a:cubicBezTo>
                <a:cubicBezTo>
                  <a:pt x="127551" y="2378"/>
                  <a:pt x="127417" y="2235"/>
                  <a:pt x="127241" y="2191"/>
                </a:cubicBezTo>
                <a:cubicBezTo>
                  <a:pt x="127213" y="2184"/>
                  <a:pt x="127183" y="2181"/>
                  <a:pt x="127152" y="2181"/>
                </a:cubicBezTo>
                <a:cubicBezTo>
                  <a:pt x="126995" y="2181"/>
                  <a:pt x="126817" y="2265"/>
                  <a:pt x="126728" y="2384"/>
                </a:cubicBezTo>
                <a:cubicBezTo>
                  <a:pt x="126740" y="2270"/>
                  <a:pt x="126666" y="2167"/>
                  <a:pt x="126555" y="2141"/>
                </a:cubicBezTo>
                <a:cubicBezTo>
                  <a:pt x="126538" y="2137"/>
                  <a:pt x="126521" y="2135"/>
                  <a:pt x="126505" y="2135"/>
                </a:cubicBezTo>
                <a:cubicBezTo>
                  <a:pt x="126412" y="2135"/>
                  <a:pt x="126326" y="2194"/>
                  <a:pt x="126294" y="2286"/>
                </a:cubicBezTo>
                <a:cubicBezTo>
                  <a:pt x="126282" y="2191"/>
                  <a:pt x="126184" y="2122"/>
                  <a:pt x="126088" y="2122"/>
                </a:cubicBezTo>
                <a:cubicBezTo>
                  <a:pt x="126078" y="2122"/>
                  <a:pt x="126068" y="2123"/>
                  <a:pt x="126059" y="2124"/>
                </a:cubicBezTo>
                <a:cubicBezTo>
                  <a:pt x="125954" y="2140"/>
                  <a:pt x="125869" y="2224"/>
                  <a:pt x="125829" y="2323"/>
                </a:cubicBezTo>
                <a:cubicBezTo>
                  <a:pt x="125774" y="2191"/>
                  <a:pt x="125655" y="2127"/>
                  <a:pt x="125535" y="2127"/>
                </a:cubicBezTo>
                <a:cubicBezTo>
                  <a:pt x="125403" y="2127"/>
                  <a:pt x="125271" y="2206"/>
                  <a:pt x="125228" y="2358"/>
                </a:cubicBezTo>
                <a:cubicBezTo>
                  <a:pt x="125105" y="2294"/>
                  <a:pt x="124969" y="2261"/>
                  <a:pt x="124833" y="2261"/>
                </a:cubicBezTo>
                <a:cubicBezTo>
                  <a:pt x="124713" y="2261"/>
                  <a:pt x="124592" y="2287"/>
                  <a:pt x="124480" y="2338"/>
                </a:cubicBezTo>
                <a:cubicBezTo>
                  <a:pt x="124244" y="2447"/>
                  <a:pt x="124032" y="2633"/>
                  <a:pt x="123976" y="2886"/>
                </a:cubicBezTo>
                <a:cubicBezTo>
                  <a:pt x="123995" y="2760"/>
                  <a:pt x="123866" y="2655"/>
                  <a:pt x="123745" y="2655"/>
                </a:cubicBezTo>
                <a:cubicBezTo>
                  <a:pt x="123703" y="2655"/>
                  <a:pt x="123662" y="2668"/>
                  <a:pt x="123629" y="2698"/>
                </a:cubicBezTo>
                <a:cubicBezTo>
                  <a:pt x="123651" y="2543"/>
                  <a:pt x="123527" y="2435"/>
                  <a:pt x="123399" y="2435"/>
                </a:cubicBezTo>
                <a:cubicBezTo>
                  <a:pt x="123336" y="2435"/>
                  <a:pt x="123271" y="2462"/>
                  <a:pt x="123223" y="2524"/>
                </a:cubicBezTo>
                <a:cubicBezTo>
                  <a:pt x="123216" y="2378"/>
                  <a:pt x="123098" y="2291"/>
                  <a:pt x="122978" y="2291"/>
                </a:cubicBezTo>
                <a:cubicBezTo>
                  <a:pt x="122899" y="2291"/>
                  <a:pt x="122819" y="2329"/>
                  <a:pt x="122770" y="2413"/>
                </a:cubicBezTo>
                <a:cubicBezTo>
                  <a:pt x="122796" y="2284"/>
                  <a:pt x="122710" y="2141"/>
                  <a:pt x="122583" y="2105"/>
                </a:cubicBezTo>
                <a:cubicBezTo>
                  <a:pt x="122561" y="2099"/>
                  <a:pt x="122539" y="2096"/>
                  <a:pt x="122517" y="2096"/>
                </a:cubicBezTo>
                <a:cubicBezTo>
                  <a:pt x="122409" y="2096"/>
                  <a:pt x="122301" y="2165"/>
                  <a:pt x="122262" y="2267"/>
                </a:cubicBezTo>
                <a:cubicBezTo>
                  <a:pt x="122224" y="2150"/>
                  <a:pt x="122115" y="2072"/>
                  <a:pt x="121995" y="2072"/>
                </a:cubicBezTo>
                <a:cubicBezTo>
                  <a:pt x="121986" y="2072"/>
                  <a:pt x="121977" y="2073"/>
                  <a:pt x="121967" y="2074"/>
                </a:cubicBezTo>
                <a:cubicBezTo>
                  <a:pt x="121836" y="2087"/>
                  <a:pt x="121732" y="2191"/>
                  <a:pt x="121716" y="2321"/>
                </a:cubicBezTo>
                <a:cubicBezTo>
                  <a:pt x="121667" y="2239"/>
                  <a:pt x="121578" y="2191"/>
                  <a:pt x="121486" y="2191"/>
                </a:cubicBezTo>
                <a:cubicBezTo>
                  <a:pt x="121455" y="2191"/>
                  <a:pt x="121423" y="2197"/>
                  <a:pt x="121391" y="2209"/>
                </a:cubicBezTo>
                <a:cubicBezTo>
                  <a:pt x="121271" y="2256"/>
                  <a:pt x="121201" y="2384"/>
                  <a:pt x="121226" y="2511"/>
                </a:cubicBezTo>
                <a:cubicBezTo>
                  <a:pt x="121185" y="2471"/>
                  <a:pt x="121132" y="2452"/>
                  <a:pt x="121078" y="2452"/>
                </a:cubicBezTo>
                <a:cubicBezTo>
                  <a:pt x="121034" y="2452"/>
                  <a:pt x="120991" y="2465"/>
                  <a:pt x="120953" y="2491"/>
                </a:cubicBezTo>
                <a:cubicBezTo>
                  <a:pt x="120870" y="2552"/>
                  <a:pt x="120841" y="2663"/>
                  <a:pt x="120884" y="2757"/>
                </a:cubicBezTo>
                <a:cubicBezTo>
                  <a:pt x="120883" y="2757"/>
                  <a:pt x="120881" y="2757"/>
                  <a:pt x="120879" y="2757"/>
                </a:cubicBezTo>
                <a:cubicBezTo>
                  <a:pt x="120677" y="2757"/>
                  <a:pt x="120541" y="3038"/>
                  <a:pt x="120668" y="3196"/>
                </a:cubicBezTo>
                <a:cubicBezTo>
                  <a:pt x="120637" y="3187"/>
                  <a:pt x="120605" y="3182"/>
                  <a:pt x="120572" y="3182"/>
                </a:cubicBezTo>
                <a:cubicBezTo>
                  <a:pt x="120440" y="3182"/>
                  <a:pt x="120307" y="3259"/>
                  <a:pt x="120249" y="3380"/>
                </a:cubicBezTo>
                <a:cubicBezTo>
                  <a:pt x="120167" y="3309"/>
                  <a:pt x="120059" y="3275"/>
                  <a:pt x="119949" y="3275"/>
                </a:cubicBezTo>
                <a:cubicBezTo>
                  <a:pt x="119797" y="3275"/>
                  <a:pt x="119642" y="3339"/>
                  <a:pt x="119548" y="3455"/>
                </a:cubicBezTo>
                <a:cubicBezTo>
                  <a:pt x="119443" y="3449"/>
                  <a:pt x="119338" y="3447"/>
                  <a:pt x="119234" y="3447"/>
                </a:cubicBezTo>
                <a:cubicBezTo>
                  <a:pt x="118769" y="3447"/>
                  <a:pt x="118309" y="3490"/>
                  <a:pt x="117843" y="3490"/>
                </a:cubicBezTo>
                <a:cubicBezTo>
                  <a:pt x="117819" y="3490"/>
                  <a:pt x="117794" y="3490"/>
                  <a:pt x="117770" y="3490"/>
                </a:cubicBezTo>
                <a:cubicBezTo>
                  <a:pt x="117512" y="3487"/>
                  <a:pt x="117254" y="3486"/>
                  <a:pt x="116996" y="3486"/>
                </a:cubicBezTo>
                <a:cubicBezTo>
                  <a:pt x="112096" y="3486"/>
                  <a:pt x="107206" y="3934"/>
                  <a:pt x="102333" y="4466"/>
                </a:cubicBezTo>
                <a:cubicBezTo>
                  <a:pt x="102037" y="4499"/>
                  <a:pt x="101737" y="4547"/>
                  <a:pt x="101443" y="4547"/>
                </a:cubicBezTo>
                <a:cubicBezTo>
                  <a:pt x="101249" y="4547"/>
                  <a:pt x="101058" y="4526"/>
                  <a:pt x="100870" y="4466"/>
                </a:cubicBezTo>
                <a:cubicBezTo>
                  <a:pt x="100940" y="4138"/>
                  <a:pt x="100728" y="3792"/>
                  <a:pt x="100431" y="3633"/>
                </a:cubicBezTo>
                <a:cubicBezTo>
                  <a:pt x="100428" y="3523"/>
                  <a:pt x="100340" y="3461"/>
                  <a:pt x="100252" y="3461"/>
                </a:cubicBezTo>
                <a:cubicBezTo>
                  <a:pt x="100186" y="3461"/>
                  <a:pt x="100119" y="3497"/>
                  <a:pt x="100089" y="3574"/>
                </a:cubicBezTo>
                <a:cubicBezTo>
                  <a:pt x="100134" y="3455"/>
                  <a:pt x="100031" y="3323"/>
                  <a:pt x="99909" y="3287"/>
                </a:cubicBezTo>
                <a:cubicBezTo>
                  <a:pt x="99871" y="3276"/>
                  <a:pt x="99833" y="3271"/>
                  <a:pt x="99794" y="3271"/>
                </a:cubicBezTo>
                <a:cubicBezTo>
                  <a:pt x="99708" y="3271"/>
                  <a:pt x="99620" y="3293"/>
                  <a:pt x="99535" y="3315"/>
                </a:cubicBezTo>
                <a:cubicBezTo>
                  <a:pt x="99572" y="3129"/>
                  <a:pt x="99426" y="2978"/>
                  <a:pt x="99261" y="2978"/>
                </a:cubicBezTo>
                <a:cubicBezTo>
                  <a:pt x="99212" y="2978"/>
                  <a:pt x="99161" y="2992"/>
                  <a:pt x="99114" y="3021"/>
                </a:cubicBezTo>
                <a:cubicBezTo>
                  <a:pt x="99156" y="2882"/>
                  <a:pt x="99099" y="2734"/>
                  <a:pt x="98976" y="2659"/>
                </a:cubicBezTo>
                <a:cubicBezTo>
                  <a:pt x="98925" y="2629"/>
                  <a:pt x="98869" y="2614"/>
                  <a:pt x="98813" y="2614"/>
                </a:cubicBezTo>
                <a:cubicBezTo>
                  <a:pt x="98732" y="2614"/>
                  <a:pt x="98652" y="2645"/>
                  <a:pt x="98591" y="2705"/>
                </a:cubicBezTo>
                <a:cubicBezTo>
                  <a:pt x="98569" y="2398"/>
                  <a:pt x="98383" y="2071"/>
                  <a:pt x="98081" y="2014"/>
                </a:cubicBezTo>
                <a:cubicBezTo>
                  <a:pt x="98061" y="2010"/>
                  <a:pt x="98040" y="2009"/>
                  <a:pt x="98019" y="2009"/>
                </a:cubicBezTo>
                <a:cubicBezTo>
                  <a:pt x="97856" y="2009"/>
                  <a:pt x="97665" y="2116"/>
                  <a:pt x="97564" y="2234"/>
                </a:cubicBezTo>
                <a:cubicBezTo>
                  <a:pt x="97554" y="2144"/>
                  <a:pt x="97479" y="2079"/>
                  <a:pt x="97391" y="2079"/>
                </a:cubicBezTo>
                <a:cubicBezTo>
                  <a:pt x="97383" y="2079"/>
                  <a:pt x="97375" y="2080"/>
                  <a:pt x="97367" y="2081"/>
                </a:cubicBezTo>
                <a:cubicBezTo>
                  <a:pt x="97270" y="2094"/>
                  <a:pt x="97204" y="2185"/>
                  <a:pt x="97219" y="2281"/>
                </a:cubicBezTo>
                <a:cubicBezTo>
                  <a:pt x="97147" y="2206"/>
                  <a:pt x="97057" y="2172"/>
                  <a:pt x="96968" y="2172"/>
                </a:cubicBezTo>
                <a:cubicBezTo>
                  <a:pt x="96783" y="2172"/>
                  <a:pt x="96606" y="2319"/>
                  <a:pt x="96613" y="2537"/>
                </a:cubicBezTo>
                <a:cubicBezTo>
                  <a:pt x="96444" y="2372"/>
                  <a:pt x="96210" y="2260"/>
                  <a:pt x="95977" y="2260"/>
                </a:cubicBezTo>
                <a:cubicBezTo>
                  <a:pt x="95915" y="2260"/>
                  <a:pt x="95853" y="2268"/>
                  <a:pt x="95792" y="2285"/>
                </a:cubicBezTo>
                <a:cubicBezTo>
                  <a:pt x="95505" y="2367"/>
                  <a:pt x="95288" y="2692"/>
                  <a:pt x="95382" y="2977"/>
                </a:cubicBezTo>
                <a:cubicBezTo>
                  <a:pt x="95356" y="2966"/>
                  <a:pt x="95329" y="2961"/>
                  <a:pt x="95302" y="2961"/>
                </a:cubicBezTo>
                <a:cubicBezTo>
                  <a:pt x="95229" y="2961"/>
                  <a:pt x="95158" y="3000"/>
                  <a:pt x="95119" y="3067"/>
                </a:cubicBezTo>
                <a:cubicBezTo>
                  <a:pt x="95063" y="2970"/>
                  <a:pt x="94961" y="2912"/>
                  <a:pt x="94852" y="2912"/>
                </a:cubicBezTo>
                <a:cubicBezTo>
                  <a:pt x="94837" y="2912"/>
                  <a:pt x="94822" y="2913"/>
                  <a:pt x="94807" y="2915"/>
                </a:cubicBezTo>
                <a:cubicBezTo>
                  <a:pt x="94697" y="3119"/>
                  <a:pt x="94488" y="3235"/>
                  <a:pt x="94272" y="3235"/>
                </a:cubicBezTo>
                <a:cubicBezTo>
                  <a:pt x="94176" y="3235"/>
                  <a:pt x="94078" y="3212"/>
                  <a:pt x="93988" y="3164"/>
                </a:cubicBezTo>
                <a:cubicBezTo>
                  <a:pt x="93955" y="3012"/>
                  <a:pt x="93796" y="2915"/>
                  <a:pt x="93644" y="2915"/>
                </a:cubicBezTo>
                <a:cubicBezTo>
                  <a:pt x="93567" y="2915"/>
                  <a:pt x="93490" y="2940"/>
                  <a:pt x="93433" y="2996"/>
                </a:cubicBezTo>
                <a:cubicBezTo>
                  <a:pt x="93436" y="2815"/>
                  <a:pt x="93330" y="2651"/>
                  <a:pt x="93165" y="2578"/>
                </a:cubicBezTo>
                <a:cubicBezTo>
                  <a:pt x="93125" y="2562"/>
                  <a:pt x="93081" y="2554"/>
                  <a:pt x="93036" y="2554"/>
                </a:cubicBezTo>
                <a:cubicBezTo>
                  <a:pt x="92896" y="2554"/>
                  <a:pt x="92742" y="2625"/>
                  <a:pt x="92650" y="2721"/>
                </a:cubicBezTo>
                <a:cubicBezTo>
                  <a:pt x="92630" y="2555"/>
                  <a:pt x="92473" y="2418"/>
                  <a:pt x="92307" y="2418"/>
                </a:cubicBezTo>
                <a:cubicBezTo>
                  <a:pt x="92304" y="2418"/>
                  <a:pt x="92301" y="2418"/>
                  <a:pt x="92299" y="2418"/>
                </a:cubicBezTo>
                <a:cubicBezTo>
                  <a:pt x="92130" y="2421"/>
                  <a:pt x="91976" y="2569"/>
                  <a:pt x="91964" y="2739"/>
                </a:cubicBezTo>
                <a:cubicBezTo>
                  <a:pt x="91919" y="2592"/>
                  <a:pt x="91769" y="2488"/>
                  <a:pt x="91618" y="2488"/>
                </a:cubicBezTo>
                <a:cubicBezTo>
                  <a:pt x="91594" y="2488"/>
                  <a:pt x="91570" y="2491"/>
                  <a:pt x="91546" y="2496"/>
                </a:cubicBezTo>
                <a:cubicBezTo>
                  <a:pt x="91408" y="2527"/>
                  <a:pt x="91229" y="2575"/>
                  <a:pt x="91176" y="2682"/>
                </a:cubicBezTo>
                <a:lnTo>
                  <a:pt x="91176" y="2682"/>
                </a:lnTo>
                <a:cubicBezTo>
                  <a:pt x="91173" y="2514"/>
                  <a:pt x="91032" y="2347"/>
                  <a:pt x="90860" y="2339"/>
                </a:cubicBezTo>
                <a:cubicBezTo>
                  <a:pt x="90898" y="2237"/>
                  <a:pt x="90853" y="2122"/>
                  <a:pt x="90756" y="2072"/>
                </a:cubicBezTo>
                <a:cubicBezTo>
                  <a:pt x="90725" y="2057"/>
                  <a:pt x="90692" y="2049"/>
                  <a:pt x="90659" y="2049"/>
                </a:cubicBezTo>
                <a:cubicBezTo>
                  <a:pt x="90589" y="2049"/>
                  <a:pt x="90521" y="2084"/>
                  <a:pt x="90480" y="2146"/>
                </a:cubicBezTo>
                <a:cubicBezTo>
                  <a:pt x="90540" y="2014"/>
                  <a:pt x="90483" y="1843"/>
                  <a:pt x="90356" y="1773"/>
                </a:cubicBezTo>
                <a:cubicBezTo>
                  <a:pt x="90315" y="1751"/>
                  <a:pt x="90269" y="1740"/>
                  <a:pt x="90223" y="1740"/>
                </a:cubicBezTo>
                <a:cubicBezTo>
                  <a:pt x="90126" y="1740"/>
                  <a:pt x="90028" y="1787"/>
                  <a:pt x="89975" y="1868"/>
                </a:cubicBezTo>
                <a:cubicBezTo>
                  <a:pt x="90026" y="1756"/>
                  <a:pt x="89901" y="1631"/>
                  <a:pt x="89778" y="1631"/>
                </a:cubicBezTo>
                <a:cubicBezTo>
                  <a:pt x="89774" y="1631"/>
                  <a:pt x="89770" y="1631"/>
                  <a:pt x="89766" y="1632"/>
                </a:cubicBezTo>
                <a:cubicBezTo>
                  <a:pt x="89639" y="1639"/>
                  <a:pt x="89535" y="1731"/>
                  <a:pt x="89442" y="1816"/>
                </a:cubicBezTo>
                <a:cubicBezTo>
                  <a:pt x="89441" y="1679"/>
                  <a:pt x="89318" y="1553"/>
                  <a:pt x="89179" y="1550"/>
                </a:cubicBezTo>
                <a:cubicBezTo>
                  <a:pt x="89177" y="1550"/>
                  <a:pt x="89175" y="1550"/>
                  <a:pt x="89173" y="1550"/>
                </a:cubicBezTo>
                <a:cubicBezTo>
                  <a:pt x="89038" y="1550"/>
                  <a:pt x="88911" y="1668"/>
                  <a:pt x="88903" y="1803"/>
                </a:cubicBezTo>
                <a:cubicBezTo>
                  <a:pt x="88897" y="1659"/>
                  <a:pt x="88745" y="1564"/>
                  <a:pt x="88597" y="1564"/>
                </a:cubicBezTo>
                <a:cubicBezTo>
                  <a:pt x="88569" y="1564"/>
                  <a:pt x="88542" y="1568"/>
                  <a:pt x="88515" y="1575"/>
                </a:cubicBezTo>
                <a:cubicBezTo>
                  <a:pt x="88348" y="1620"/>
                  <a:pt x="88226" y="1757"/>
                  <a:pt x="88115" y="1890"/>
                </a:cubicBezTo>
                <a:cubicBezTo>
                  <a:pt x="88080" y="1739"/>
                  <a:pt x="87945" y="1634"/>
                  <a:pt x="87791" y="1634"/>
                </a:cubicBezTo>
                <a:cubicBezTo>
                  <a:pt x="87789" y="1634"/>
                  <a:pt x="87786" y="1634"/>
                  <a:pt x="87783" y="1634"/>
                </a:cubicBezTo>
                <a:cubicBezTo>
                  <a:pt x="87628" y="1638"/>
                  <a:pt x="87494" y="1749"/>
                  <a:pt x="87463" y="1903"/>
                </a:cubicBezTo>
                <a:cubicBezTo>
                  <a:pt x="87451" y="1804"/>
                  <a:pt x="87348" y="1746"/>
                  <a:pt x="87245" y="1746"/>
                </a:cubicBezTo>
                <a:cubicBezTo>
                  <a:pt x="87211" y="1746"/>
                  <a:pt x="87177" y="1752"/>
                  <a:pt x="87146" y="1766"/>
                </a:cubicBezTo>
                <a:cubicBezTo>
                  <a:pt x="87024" y="1818"/>
                  <a:pt x="86947" y="1938"/>
                  <a:pt x="86877" y="2053"/>
                </a:cubicBezTo>
                <a:cubicBezTo>
                  <a:pt x="86850" y="1916"/>
                  <a:pt x="86708" y="1825"/>
                  <a:pt x="86571" y="1825"/>
                </a:cubicBezTo>
                <a:cubicBezTo>
                  <a:pt x="86512" y="1825"/>
                  <a:pt x="86453" y="1842"/>
                  <a:pt x="86406" y="1880"/>
                </a:cubicBezTo>
                <a:cubicBezTo>
                  <a:pt x="86394" y="1703"/>
                  <a:pt x="86192" y="1510"/>
                  <a:pt x="86013" y="1510"/>
                </a:cubicBezTo>
                <a:cubicBezTo>
                  <a:pt x="85990" y="1510"/>
                  <a:pt x="85967" y="1514"/>
                  <a:pt x="85945" y="1521"/>
                </a:cubicBezTo>
                <a:cubicBezTo>
                  <a:pt x="85959" y="1367"/>
                  <a:pt x="85818" y="1219"/>
                  <a:pt x="85665" y="1219"/>
                </a:cubicBezTo>
                <a:cubicBezTo>
                  <a:pt x="85658" y="1219"/>
                  <a:pt x="85652" y="1219"/>
                  <a:pt x="85645" y="1220"/>
                </a:cubicBezTo>
                <a:lnTo>
                  <a:pt x="85586" y="1033"/>
                </a:lnTo>
                <a:cubicBezTo>
                  <a:pt x="85181" y="852"/>
                  <a:pt x="84746" y="759"/>
                  <a:pt x="84307" y="759"/>
                </a:cubicBezTo>
                <a:cubicBezTo>
                  <a:pt x="84123" y="759"/>
                  <a:pt x="83938" y="775"/>
                  <a:pt x="83755" y="808"/>
                </a:cubicBezTo>
                <a:cubicBezTo>
                  <a:pt x="83603" y="836"/>
                  <a:pt x="83411" y="944"/>
                  <a:pt x="83463" y="1090"/>
                </a:cubicBezTo>
                <a:cubicBezTo>
                  <a:pt x="83426" y="1011"/>
                  <a:pt x="83339" y="963"/>
                  <a:pt x="83254" y="963"/>
                </a:cubicBezTo>
                <a:cubicBezTo>
                  <a:pt x="83219" y="963"/>
                  <a:pt x="83185" y="970"/>
                  <a:pt x="83155" y="987"/>
                </a:cubicBezTo>
                <a:cubicBezTo>
                  <a:pt x="83048" y="1044"/>
                  <a:pt x="83006" y="1197"/>
                  <a:pt x="83070" y="1300"/>
                </a:cubicBezTo>
                <a:cubicBezTo>
                  <a:pt x="83024" y="1254"/>
                  <a:pt x="82967" y="1235"/>
                  <a:pt x="82907" y="1235"/>
                </a:cubicBezTo>
                <a:cubicBezTo>
                  <a:pt x="82723" y="1235"/>
                  <a:pt x="82519" y="1423"/>
                  <a:pt x="82587" y="1610"/>
                </a:cubicBezTo>
                <a:lnTo>
                  <a:pt x="82587" y="1610"/>
                </a:lnTo>
                <a:cubicBezTo>
                  <a:pt x="82552" y="1523"/>
                  <a:pt x="82462" y="1480"/>
                  <a:pt x="82367" y="1480"/>
                </a:cubicBezTo>
                <a:cubicBezTo>
                  <a:pt x="82287" y="1480"/>
                  <a:pt x="82204" y="1511"/>
                  <a:pt x="82150" y="1571"/>
                </a:cubicBezTo>
                <a:cubicBezTo>
                  <a:pt x="82033" y="1703"/>
                  <a:pt x="82038" y="1907"/>
                  <a:pt x="82101" y="2074"/>
                </a:cubicBezTo>
                <a:cubicBezTo>
                  <a:pt x="82003" y="1992"/>
                  <a:pt x="81876" y="1950"/>
                  <a:pt x="81749" y="1950"/>
                </a:cubicBezTo>
                <a:cubicBezTo>
                  <a:pt x="81648" y="1950"/>
                  <a:pt x="81547" y="1976"/>
                  <a:pt x="81462" y="2030"/>
                </a:cubicBezTo>
                <a:cubicBezTo>
                  <a:pt x="81269" y="2153"/>
                  <a:pt x="81169" y="2406"/>
                  <a:pt x="81227" y="2627"/>
                </a:cubicBezTo>
                <a:cubicBezTo>
                  <a:pt x="81192" y="2588"/>
                  <a:pt x="81143" y="2571"/>
                  <a:pt x="81093" y="2571"/>
                </a:cubicBezTo>
                <a:cubicBezTo>
                  <a:pt x="80992" y="2571"/>
                  <a:pt x="80885" y="2639"/>
                  <a:pt x="80875" y="2742"/>
                </a:cubicBezTo>
                <a:cubicBezTo>
                  <a:pt x="80800" y="2689"/>
                  <a:pt x="80711" y="2665"/>
                  <a:pt x="80620" y="2665"/>
                </a:cubicBezTo>
                <a:cubicBezTo>
                  <a:pt x="80433" y="2665"/>
                  <a:pt x="80243" y="2769"/>
                  <a:pt x="80168" y="2942"/>
                </a:cubicBezTo>
                <a:cubicBezTo>
                  <a:pt x="80111" y="2789"/>
                  <a:pt x="79948" y="2708"/>
                  <a:pt x="79787" y="2708"/>
                </a:cubicBezTo>
                <a:cubicBezTo>
                  <a:pt x="79653" y="2708"/>
                  <a:pt x="79521" y="2764"/>
                  <a:pt x="79453" y="2881"/>
                </a:cubicBezTo>
                <a:cubicBezTo>
                  <a:pt x="79462" y="2733"/>
                  <a:pt x="79310" y="2620"/>
                  <a:pt x="79168" y="2620"/>
                </a:cubicBezTo>
                <a:cubicBezTo>
                  <a:pt x="79112" y="2620"/>
                  <a:pt x="79057" y="2638"/>
                  <a:pt x="79015" y="2678"/>
                </a:cubicBezTo>
                <a:cubicBezTo>
                  <a:pt x="79035" y="2582"/>
                  <a:pt x="78932" y="2512"/>
                  <a:pt x="78840" y="2512"/>
                </a:cubicBezTo>
                <a:cubicBezTo>
                  <a:pt x="78789" y="2512"/>
                  <a:pt x="78741" y="2533"/>
                  <a:pt x="78719" y="2583"/>
                </a:cubicBezTo>
                <a:cubicBezTo>
                  <a:pt x="78704" y="2553"/>
                  <a:pt x="78667" y="2543"/>
                  <a:pt x="78623" y="2543"/>
                </a:cubicBezTo>
                <a:cubicBezTo>
                  <a:pt x="78559" y="2543"/>
                  <a:pt x="78482" y="2562"/>
                  <a:pt x="78434" y="2567"/>
                </a:cubicBezTo>
                <a:cubicBezTo>
                  <a:pt x="78213" y="2234"/>
                  <a:pt x="77815" y="2076"/>
                  <a:pt x="77410" y="2076"/>
                </a:cubicBezTo>
                <a:cubicBezTo>
                  <a:pt x="77188" y="2076"/>
                  <a:pt x="76963" y="2123"/>
                  <a:pt x="76763" y="2215"/>
                </a:cubicBezTo>
                <a:cubicBezTo>
                  <a:pt x="76865" y="1941"/>
                  <a:pt x="76687" y="1597"/>
                  <a:pt x="76405" y="1521"/>
                </a:cubicBezTo>
                <a:cubicBezTo>
                  <a:pt x="76365" y="1510"/>
                  <a:pt x="76324" y="1505"/>
                  <a:pt x="76283" y="1505"/>
                </a:cubicBezTo>
                <a:cubicBezTo>
                  <a:pt x="76035" y="1505"/>
                  <a:pt x="75788" y="1693"/>
                  <a:pt x="75746" y="1941"/>
                </a:cubicBezTo>
                <a:cubicBezTo>
                  <a:pt x="75521" y="1655"/>
                  <a:pt x="75158" y="1506"/>
                  <a:pt x="74797" y="1506"/>
                </a:cubicBezTo>
                <a:cubicBezTo>
                  <a:pt x="74520" y="1506"/>
                  <a:pt x="74244" y="1594"/>
                  <a:pt x="74034" y="1777"/>
                </a:cubicBezTo>
                <a:cubicBezTo>
                  <a:pt x="73969" y="1755"/>
                  <a:pt x="73900" y="1744"/>
                  <a:pt x="73832" y="1744"/>
                </a:cubicBezTo>
                <a:cubicBezTo>
                  <a:pt x="73630" y="1744"/>
                  <a:pt x="73428" y="1836"/>
                  <a:pt x="73305" y="1995"/>
                </a:cubicBezTo>
                <a:cubicBezTo>
                  <a:pt x="73216" y="1758"/>
                  <a:pt x="72970" y="1594"/>
                  <a:pt x="72719" y="1594"/>
                </a:cubicBezTo>
                <a:cubicBezTo>
                  <a:pt x="72700" y="1594"/>
                  <a:pt x="72680" y="1595"/>
                  <a:pt x="72661" y="1597"/>
                </a:cubicBezTo>
                <a:cubicBezTo>
                  <a:pt x="72391" y="1623"/>
                  <a:pt x="72154" y="1848"/>
                  <a:pt x="72111" y="2115"/>
                </a:cubicBezTo>
                <a:cubicBezTo>
                  <a:pt x="71375" y="1941"/>
                  <a:pt x="70632" y="1809"/>
                  <a:pt x="69882" y="1719"/>
                </a:cubicBezTo>
                <a:cubicBezTo>
                  <a:pt x="69796" y="1708"/>
                  <a:pt x="69707" y="1699"/>
                  <a:pt x="69619" y="1699"/>
                </a:cubicBezTo>
                <a:cubicBezTo>
                  <a:pt x="69471" y="1699"/>
                  <a:pt x="69328" y="1725"/>
                  <a:pt x="69212" y="1813"/>
                </a:cubicBezTo>
                <a:cubicBezTo>
                  <a:pt x="69184" y="1652"/>
                  <a:pt x="69017" y="1553"/>
                  <a:pt x="68857" y="1553"/>
                </a:cubicBezTo>
                <a:cubicBezTo>
                  <a:pt x="68763" y="1553"/>
                  <a:pt x="68672" y="1587"/>
                  <a:pt x="68613" y="1663"/>
                </a:cubicBezTo>
                <a:lnTo>
                  <a:pt x="64799" y="1574"/>
                </a:lnTo>
                <a:cubicBezTo>
                  <a:pt x="64746" y="1507"/>
                  <a:pt x="64668" y="1479"/>
                  <a:pt x="64585" y="1479"/>
                </a:cubicBezTo>
                <a:cubicBezTo>
                  <a:pt x="64473" y="1479"/>
                  <a:pt x="64350" y="1528"/>
                  <a:pt x="64260" y="1598"/>
                </a:cubicBezTo>
                <a:cubicBezTo>
                  <a:pt x="64103" y="1721"/>
                  <a:pt x="63976" y="1895"/>
                  <a:pt x="63786" y="1959"/>
                </a:cubicBezTo>
                <a:cubicBezTo>
                  <a:pt x="63733" y="1977"/>
                  <a:pt x="63679" y="1985"/>
                  <a:pt x="63625" y="1985"/>
                </a:cubicBezTo>
                <a:cubicBezTo>
                  <a:pt x="63355" y="1985"/>
                  <a:pt x="63091" y="1778"/>
                  <a:pt x="62846" y="1627"/>
                </a:cubicBezTo>
                <a:cubicBezTo>
                  <a:pt x="62507" y="1419"/>
                  <a:pt x="62112" y="1320"/>
                  <a:pt x="61716" y="1320"/>
                </a:cubicBezTo>
                <a:cubicBezTo>
                  <a:pt x="61012" y="1320"/>
                  <a:pt x="60301" y="1633"/>
                  <a:pt x="59880" y="2202"/>
                </a:cubicBezTo>
                <a:cubicBezTo>
                  <a:pt x="59732" y="1858"/>
                  <a:pt x="59341" y="1705"/>
                  <a:pt x="58956" y="1705"/>
                </a:cubicBezTo>
                <a:cubicBezTo>
                  <a:pt x="58862" y="1705"/>
                  <a:pt x="58769" y="1714"/>
                  <a:pt x="58680" y="1732"/>
                </a:cubicBezTo>
                <a:cubicBezTo>
                  <a:pt x="58223" y="1822"/>
                  <a:pt x="57813" y="2070"/>
                  <a:pt x="57361" y="2182"/>
                </a:cubicBezTo>
                <a:cubicBezTo>
                  <a:pt x="57235" y="2045"/>
                  <a:pt x="57048" y="1971"/>
                  <a:pt x="56862" y="1971"/>
                </a:cubicBezTo>
                <a:cubicBezTo>
                  <a:pt x="56767" y="1971"/>
                  <a:pt x="56672" y="1990"/>
                  <a:pt x="56585" y="2031"/>
                </a:cubicBezTo>
                <a:lnTo>
                  <a:pt x="55818" y="1592"/>
                </a:lnTo>
                <a:cubicBezTo>
                  <a:pt x="55728" y="1539"/>
                  <a:pt x="55632" y="1486"/>
                  <a:pt x="55529" y="1470"/>
                </a:cubicBezTo>
                <a:cubicBezTo>
                  <a:pt x="55508" y="1467"/>
                  <a:pt x="55484" y="1465"/>
                  <a:pt x="55459" y="1465"/>
                </a:cubicBezTo>
                <a:cubicBezTo>
                  <a:pt x="55300" y="1465"/>
                  <a:pt x="55065" y="1523"/>
                  <a:pt x="54987" y="1628"/>
                </a:cubicBezTo>
                <a:cubicBezTo>
                  <a:pt x="54929" y="1610"/>
                  <a:pt x="54869" y="1601"/>
                  <a:pt x="54808" y="1601"/>
                </a:cubicBezTo>
                <a:cubicBezTo>
                  <a:pt x="54604" y="1601"/>
                  <a:pt x="54397" y="1702"/>
                  <a:pt x="54282" y="1872"/>
                </a:cubicBezTo>
                <a:cubicBezTo>
                  <a:pt x="54225" y="1754"/>
                  <a:pt x="54095" y="1697"/>
                  <a:pt x="53961" y="1697"/>
                </a:cubicBezTo>
                <a:cubicBezTo>
                  <a:pt x="53894" y="1697"/>
                  <a:pt x="53826" y="1712"/>
                  <a:pt x="53766" y="1740"/>
                </a:cubicBezTo>
                <a:cubicBezTo>
                  <a:pt x="53587" y="1825"/>
                  <a:pt x="53467" y="1995"/>
                  <a:pt x="53354" y="2157"/>
                </a:cubicBezTo>
                <a:cubicBezTo>
                  <a:pt x="53278" y="2054"/>
                  <a:pt x="53152" y="2005"/>
                  <a:pt x="53025" y="2005"/>
                </a:cubicBezTo>
                <a:cubicBezTo>
                  <a:pt x="52873" y="2005"/>
                  <a:pt x="52720" y="2076"/>
                  <a:pt x="52648" y="2211"/>
                </a:cubicBezTo>
                <a:cubicBezTo>
                  <a:pt x="52544" y="2100"/>
                  <a:pt x="52391" y="2040"/>
                  <a:pt x="52239" y="2040"/>
                </a:cubicBezTo>
                <a:cubicBezTo>
                  <a:pt x="52141" y="2040"/>
                  <a:pt x="52044" y="2065"/>
                  <a:pt x="51960" y="2116"/>
                </a:cubicBezTo>
                <a:cubicBezTo>
                  <a:pt x="51950" y="1866"/>
                  <a:pt x="51803" y="1643"/>
                  <a:pt x="51577" y="1535"/>
                </a:cubicBezTo>
                <a:cubicBezTo>
                  <a:pt x="51448" y="1475"/>
                  <a:pt x="51264" y="1425"/>
                  <a:pt x="51096" y="1425"/>
                </a:cubicBezTo>
                <a:cubicBezTo>
                  <a:pt x="50978" y="1425"/>
                  <a:pt x="50868" y="1450"/>
                  <a:pt x="50789" y="1513"/>
                </a:cubicBezTo>
                <a:cubicBezTo>
                  <a:pt x="50742" y="1438"/>
                  <a:pt x="50654" y="1397"/>
                  <a:pt x="50566" y="1397"/>
                </a:cubicBezTo>
                <a:cubicBezTo>
                  <a:pt x="50506" y="1397"/>
                  <a:pt x="50446" y="1416"/>
                  <a:pt x="50401" y="1457"/>
                </a:cubicBezTo>
                <a:cubicBezTo>
                  <a:pt x="50346" y="1369"/>
                  <a:pt x="50226" y="1355"/>
                  <a:pt x="50122" y="1350"/>
                </a:cubicBezTo>
                <a:cubicBezTo>
                  <a:pt x="49804" y="1336"/>
                  <a:pt x="49484" y="1318"/>
                  <a:pt x="49165" y="1298"/>
                </a:cubicBezTo>
                <a:cubicBezTo>
                  <a:pt x="49089" y="1221"/>
                  <a:pt x="48980" y="1183"/>
                  <a:pt x="48872" y="1183"/>
                </a:cubicBezTo>
                <a:cubicBezTo>
                  <a:pt x="48738" y="1183"/>
                  <a:pt x="48604" y="1240"/>
                  <a:pt x="48526" y="1348"/>
                </a:cubicBezTo>
                <a:cubicBezTo>
                  <a:pt x="48537" y="1149"/>
                  <a:pt x="48335" y="986"/>
                  <a:pt x="48142" y="986"/>
                </a:cubicBezTo>
                <a:cubicBezTo>
                  <a:pt x="48082" y="986"/>
                  <a:pt x="48024" y="1002"/>
                  <a:pt x="47972" y="1037"/>
                </a:cubicBezTo>
                <a:cubicBezTo>
                  <a:pt x="47920" y="1073"/>
                  <a:pt x="47875" y="1123"/>
                  <a:pt x="47814" y="1143"/>
                </a:cubicBezTo>
                <a:cubicBezTo>
                  <a:pt x="47796" y="1148"/>
                  <a:pt x="47778" y="1151"/>
                  <a:pt x="47760" y="1151"/>
                </a:cubicBezTo>
                <a:cubicBezTo>
                  <a:pt x="47614" y="1151"/>
                  <a:pt x="47497" y="971"/>
                  <a:pt x="47347" y="910"/>
                </a:cubicBezTo>
                <a:cubicBezTo>
                  <a:pt x="47306" y="893"/>
                  <a:pt x="47265" y="886"/>
                  <a:pt x="47223" y="886"/>
                </a:cubicBezTo>
                <a:cubicBezTo>
                  <a:pt x="47053" y="886"/>
                  <a:pt x="46879" y="1008"/>
                  <a:pt x="46718" y="1093"/>
                </a:cubicBezTo>
                <a:cubicBezTo>
                  <a:pt x="46462" y="1228"/>
                  <a:pt x="46182" y="1320"/>
                  <a:pt x="45915" y="1320"/>
                </a:cubicBezTo>
                <a:cubicBezTo>
                  <a:pt x="45684" y="1320"/>
                  <a:pt x="45465" y="1251"/>
                  <a:pt x="45281" y="1080"/>
                </a:cubicBezTo>
                <a:cubicBezTo>
                  <a:pt x="44886" y="1010"/>
                  <a:pt x="44487" y="974"/>
                  <a:pt x="44087" y="974"/>
                </a:cubicBezTo>
                <a:cubicBezTo>
                  <a:pt x="43576" y="974"/>
                  <a:pt x="43066" y="1032"/>
                  <a:pt x="42565" y="1146"/>
                </a:cubicBezTo>
                <a:cubicBezTo>
                  <a:pt x="41997" y="1277"/>
                  <a:pt x="41451" y="1478"/>
                  <a:pt x="40888" y="1628"/>
                </a:cubicBezTo>
                <a:cubicBezTo>
                  <a:pt x="40206" y="1809"/>
                  <a:pt x="39506" y="1913"/>
                  <a:pt x="38799" y="1936"/>
                </a:cubicBezTo>
                <a:cubicBezTo>
                  <a:pt x="38731" y="1938"/>
                  <a:pt x="38663" y="1939"/>
                  <a:pt x="38594" y="1939"/>
                </a:cubicBezTo>
                <a:cubicBezTo>
                  <a:pt x="38141" y="1939"/>
                  <a:pt x="37679" y="1882"/>
                  <a:pt x="37298" y="1644"/>
                </a:cubicBezTo>
                <a:cubicBezTo>
                  <a:pt x="37033" y="1478"/>
                  <a:pt x="36780" y="1303"/>
                  <a:pt x="36469" y="1278"/>
                </a:cubicBezTo>
                <a:cubicBezTo>
                  <a:pt x="36432" y="1275"/>
                  <a:pt x="36395" y="1273"/>
                  <a:pt x="36359" y="1273"/>
                </a:cubicBezTo>
                <a:cubicBezTo>
                  <a:pt x="36073" y="1273"/>
                  <a:pt x="35793" y="1364"/>
                  <a:pt x="35560" y="1533"/>
                </a:cubicBezTo>
                <a:cubicBezTo>
                  <a:pt x="35458" y="1382"/>
                  <a:pt x="35327" y="1215"/>
                  <a:pt x="35145" y="1215"/>
                </a:cubicBezTo>
                <a:cubicBezTo>
                  <a:pt x="35144" y="1215"/>
                  <a:pt x="35143" y="1215"/>
                  <a:pt x="35143" y="1215"/>
                </a:cubicBezTo>
                <a:cubicBezTo>
                  <a:pt x="34963" y="1216"/>
                  <a:pt x="34835" y="1382"/>
                  <a:pt x="34720" y="1521"/>
                </a:cubicBezTo>
                <a:cubicBezTo>
                  <a:pt x="34627" y="1634"/>
                  <a:pt x="34491" y="1747"/>
                  <a:pt x="34354" y="1747"/>
                </a:cubicBezTo>
                <a:cubicBezTo>
                  <a:pt x="34323" y="1747"/>
                  <a:pt x="34292" y="1741"/>
                  <a:pt x="34261" y="1728"/>
                </a:cubicBezTo>
                <a:cubicBezTo>
                  <a:pt x="34167" y="1687"/>
                  <a:pt x="34108" y="1589"/>
                  <a:pt x="34016" y="1544"/>
                </a:cubicBezTo>
                <a:cubicBezTo>
                  <a:pt x="33977" y="1524"/>
                  <a:pt x="33937" y="1516"/>
                  <a:pt x="33895" y="1516"/>
                </a:cubicBezTo>
                <a:cubicBezTo>
                  <a:pt x="33763" y="1516"/>
                  <a:pt x="33626" y="1602"/>
                  <a:pt x="33513" y="1685"/>
                </a:cubicBezTo>
                <a:cubicBezTo>
                  <a:pt x="33464" y="1474"/>
                  <a:pt x="33155" y="1261"/>
                  <a:pt x="32921" y="1261"/>
                </a:cubicBezTo>
                <a:cubicBezTo>
                  <a:pt x="32852" y="1261"/>
                  <a:pt x="32790" y="1280"/>
                  <a:pt x="32743" y="1323"/>
                </a:cubicBezTo>
                <a:lnTo>
                  <a:pt x="32321" y="743"/>
                </a:lnTo>
                <a:cubicBezTo>
                  <a:pt x="32211" y="591"/>
                  <a:pt x="32026" y="429"/>
                  <a:pt x="31864" y="429"/>
                </a:cubicBezTo>
                <a:cubicBezTo>
                  <a:pt x="31809" y="429"/>
                  <a:pt x="31757" y="447"/>
                  <a:pt x="31712" y="490"/>
                </a:cubicBezTo>
                <a:cubicBezTo>
                  <a:pt x="31792" y="370"/>
                  <a:pt x="31646" y="211"/>
                  <a:pt x="31503" y="211"/>
                </a:cubicBezTo>
                <a:cubicBezTo>
                  <a:pt x="31493" y="211"/>
                  <a:pt x="31483" y="211"/>
                  <a:pt x="31472" y="213"/>
                </a:cubicBezTo>
                <a:cubicBezTo>
                  <a:pt x="31320" y="237"/>
                  <a:pt x="31213" y="373"/>
                  <a:pt x="31122" y="497"/>
                </a:cubicBezTo>
                <a:cubicBezTo>
                  <a:pt x="31080" y="428"/>
                  <a:pt x="31005" y="397"/>
                  <a:pt x="30928" y="397"/>
                </a:cubicBezTo>
                <a:cubicBezTo>
                  <a:pt x="30787" y="397"/>
                  <a:pt x="30636" y="496"/>
                  <a:pt x="30642" y="642"/>
                </a:cubicBezTo>
                <a:cubicBezTo>
                  <a:pt x="30610" y="630"/>
                  <a:pt x="30576" y="624"/>
                  <a:pt x="30543" y="624"/>
                </a:cubicBezTo>
                <a:cubicBezTo>
                  <a:pt x="30334" y="624"/>
                  <a:pt x="30130" y="846"/>
                  <a:pt x="30188" y="1057"/>
                </a:cubicBezTo>
                <a:cubicBezTo>
                  <a:pt x="30161" y="1024"/>
                  <a:pt x="30125" y="1010"/>
                  <a:pt x="30086" y="1010"/>
                </a:cubicBezTo>
                <a:cubicBezTo>
                  <a:pt x="30001" y="1010"/>
                  <a:pt x="29903" y="1078"/>
                  <a:pt x="29860" y="1161"/>
                </a:cubicBezTo>
                <a:cubicBezTo>
                  <a:pt x="29798" y="1283"/>
                  <a:pt x="29787" y="1433"/>
                  <a:pt x="29694" y="1531"/>
                </a:cubicBezTo>
                <a:cubicBezTo>
                  <a:pt x="29606" y="1627"/>
                  <a:pt x="29467" y="1653"/>
                  <a:pt x="29338" y="1672"/>
                </a:cubicBezTo>
                <a:cubicBezTo>
                  <a:pt x="28526" y="1791"/>
                  <a:pt x="27710" y="1842"/>
                  <a:pt x="26892" y="1842"/>
                </a:cubicBezTo>
                <a:cubicBezTo>
                  <a:pt x="25891" y="1842"/>
                  <a:pt x="24888" y="1765"/>
                  <a:pt x="23891" y="1640"/>
                </a:cubicBezTo>
                <a:cubicBezTo>
                  <a:pt x="23921" y="1471"/>
                  <a:pt x="23817" y="1288"/>
                  <a:pt x="23657" y="1227"/>
                </a:cubicBezTo>
                <a:cubicBezTo>
                  <a:pt x="23617" y="1212"/>
                  <a:pt x="23575" y="1205"/>
                  <a:pt x="23534" y="1205"/>
                </a:cubicBezTo>
                <a:cubicBezTo>
                  <a:pt x="23405" y="1205"/>
                  <a:pt x="23276" y="1272"/>
                  <a:pt x="23209" y="1382"/>
                </a:cubicBezTo>
                <a:cubicBezTo>
                  <a:pt x="23236" y="1222"/>
                  <a:pt x="23107" y="1052"/>
                  <a:pt x="22945" y="1035"/>
                </a:cubicBezTo>
                <a:cubicBezTo>
                  <a:pt x="22936" y="1034"/>
                  <a:pt x="22928" y="1034"/>
                  <a:pt x="22919" y="1034"/>
                </a:cubicBezTo>
                <a:cubicBezTo>
                  <a:pt x="22766" y="1034"/>
                  <a:pt x="22623" y="1166"/>
                  <a:pt x="22616" y="1320"/>
                </a:cubicBezTo>
                <a:cubicBezTo>
                  <a:pt x="22611" y="1217"/>
                  <a:pt x="22506" y="1154"/>
                  <a:pt x="22403" y="1154"/>
                </a:cubicBezTo>
                <a:cubicBezTo>
                  <a:pt x="22368" y="1154"/>
                  <a:pt x="22333" y="1161"/>
                  <a:pt x="22302" y="1177"/>
                </a:cubicBezTo>
                <a:cubicBezTo>
                  <a:pt x="22180" y="1238"/>
                  <a:pt x="22120" y="1379"/>
                  <a:pt x="22093" y="1513"/>
                </a:cubicBezTo>
                <a:cubicBezTo>
                  <a:pt x="22067" y="1647"/>
                  <a:pt x="22063" y="1787"/>
                  <a:pt x="22010" y="1914"/>
                </a:cubicBezTo>
                <a:cubicBezTo>
                  <a:pt x="21926" y="2117"/>
                  <a:pt x="21711" y="2256"/>
                  <a:pt x="21492" y="2256"/>
                </a:cubicBezTo>
                <a:cubicBezTo>
                  <a:pt x="21471" y="2256"/>
                  <a:pt x="21450" y="2255"/>
                  <a:pt x="21429" y="2252"/>
                </a:cubicBezTo>
                <a:lnTo>
                  <a:pt x="21429" y="2252"/>
                </a:lnTo>
                <a:cubicBezTo>
                  <a:pt x="21433" y="2372"/>
                  <a:pt x="21321" y="2430"/>
                  <a:pt x="21197" y="2430"/>
                </a:cubicBezTo>
                <a:cubicBezTo>
                  <a:pt x="21115" y="2430"/>
                  <a:pt x="21028" y="2405"/>
                  <a:pt x="20966" y="2356"/>
                </a:cubicBezTo>
                <a:cubicBezTo>
                  <a:pt x="20809" y="2234"/>
                  <a:pt x="20696" y="2035"/>
                  <a:pt x="20502" y="1994"/>
                </a:cubicBezTo>
                <a:cubicBezTo>
                  <a:pt x="20432" y="1979"/>
                  <a:pt x="20357" y="1987"/>
                  <a:pt x="20292" y="1960"/>
                </a:cubicBezTo>
                <a:cubicBezTo>
                  <a:pt x="20215" y="1930"/>
                  <a:pt x="20163" y="1860"/>
                  <a:pt x="20094" y="1815"/>
                </a:cubicBezTo>
                <a:cubicBezTo>
                  <a:pt x="20039" y="1782"/>
                  <a:pt x="19978" y="1765"/>
                  <a:pt x="19918" y="1765"/>
                </a:cubicBezTo>
                <a:cubicBezTo>
                  <a:pt x="19835" y="1765"/>
                  <a:pt x="19752" y="1796"/>
                  <a:pt x="19688" y="1855"/>
                </a:cubicBezTo>
                <a:cubicBezTo>
                  <a:pt x="19652" y="1702"/>
                  <a:pt x="19502" y="1586"/>
                  <a:pt x="19345" y="1586"/>
                </a:cubicBezTo>
                <a:cubicBezTo>
                  <a:pt x="19342" y="1586"/>
                  <a:pt x="19339" y="1586"/>
                  <a:pt x="19336" y="1586"/>
                </a:cubicBezTo>
                <a:cubicBezTo>
                  <a:pt x="19176" y="1592"/>
                  <a:pt x="19029" y="1720"/>
                  <a:pt x="19003" y="1877"/>
                </a:cubicBezTo>
                <a:cubicBezTo>
                  <a:pt x="18970" y="1696"/>
                  <a:pt x="18820" y="1559"/>
                  <a:pt x="18638" y="1542"/>
                </a:cubicBezTo>
                <a:cubicBezTo>
                  <a:pt x="18625" y="1541"/>
                  <a:pt x="18612" y="1541"/>
                  <a:pt x="18600" y="1541"/>
                </a:cubicBezTo>
                <a:cubicBezTo>
                  <a:pt x="18431" y="1541"/>
                  <a:pt x="18278" y="1644"/>
                  <a:pt x="18218" y="1803"/>
                </a:cubicBezTo>
                <a:cubicBezTo>
                  <a:pt x="18193" y="1676"/>
                  <a:pt x="18069" y="1578"/>
                  <a:pt x="17941" y="1578"/>
                </a:cubicBezTo>
                <a:cubicBezTo>
                  <a:pt x="17930" y="1578"/>
                  <a:pt x="17919" y="1578"/>
                  <a:pt x="17909" y="1580"/>
                </a:cubicBezTo>
                <a:cubicBezTo>
                  <a:pt x="17771" y="1598"/>
                  <a:pt x="17494" y="1737"/>
                  <a:pt x="17505" y="1877"/>
                </a:cubicBezTo>
                <a:lnTo>
                  <a:pt x="17505" y="1877"/>
                </a:lnTo>
                <a:cubicBezTo>
                  <a:pt x="17489" y="1891"/>
                  <a:pt x="17283" y="2095"/>
                  <a:pt x="17268" y="2111"/>
                </a:cubicBezTo>
                <a:lnTo>
                  <a:pt x="17268" y="2111"/>
                </a:lnTo>
                <a:cubicBezTo>
                  <a:pt x="17252" y="2110"/>
                  <a:pt x="17237" y="2109"/>
                  <a:pt x="17221" y="2109"/>
                </a:cubicBezTo>
                <a:cubicBezTo>
                  <a:pt x="16810" y="2109"/>
                  <a:pt x="16536" y="2587"/>
                  <a:pt x="16503" y="3008"/>
                </a:cubicBezTo>
                <a:cubicBezTo>
                  <a:pt x="16493" y="3153"/>
                  <a:pt x="16496" y="3305"/>
                  <a:pt x="16429" y="3434"/>
                </a:cubicBezTo>
                <a:cubicBezTo>
                  <a:pt x="16290" y="3697"/>
                  <a:pt x="15951" y="3735"/>
                  <a:pt x="15643" y="3735"/>
                </a:cubicBezTo>
                <a:cubicBezTo>
                  <a:pt x="15605" y="3735"/>
                  <a:pt x="15567" y="3734"/>
                  <a:pt x="15530" y="3734"/>
                </a:cubicBezTo>
                <a:cubicBezTo>
                  <a:pt x="15518" y="3733"/>
                  <a:pt x="15505" y="3733"/>
                  <a:pt x="15492" y="3733"/>
                </a:cubicBezTo>
                <a:cubicBezTo>
                  <a:pt x="15165" y="3733"/>
                  <a:pt x="14772" y="3823"/>
                  <a:pt x="14705" y="4137"/>
                </a:cubicBezTo>
                <a:cubicBezTo>
                  <a:pt x="14622" y="4035"/>
                  <a:pt x="14492" y="3985"/>
                  <a:pt x="14362" y="3985"/>
                </a:cubicBezTo>
                <a:cubicBezTo>
                  <a:pt x="14223" y="3985"/>
                  <a:pt x="14083" y="4042"/>
                  <a:pt x="14001" y="4155"/>
                </a:cubicBezTo>
                <a:lnTo>
                  <a:pt x="13750" y="3956"/>
                </a:lnTo>
                <a:lnTo>
                  <a:pt x="13391" y="4137"/>
                </a:lnTo>
                <a:cubicBezTo>
                  <a:pt x="13324" y="3903"/>
                  <a:pt x="13251" y="3660"/>
                  <a:pt x="13091" y="3475"/>
                </a:cubicBezTo>
                <a:cubicBezTo>
                  <a:pt x="12973" y="3340"/>
                  <a:pt x="12793" y="3244"/>
                  <a:pt x="12618" y="3244"/>
                </a:cubicBezTo>
                <a:cubicBezTo>
                  <a:pt x="12556" y="3244"/>
                  <a:pt x="12494" y="3256"/>
                  <a:pt x="12436" y="3283"/>
                </a:cubicBezTo>
                <a:cubicBezTo>
                  <a:pt x="12408" y="3190"/>
                  <a:pt x="12313" y="3143"/>
                  <a:pt x="12217" y="3143"/>
                </a:cubicBezTo>
                <a:cubicBezTo>
                  <a:pt x="12119" y="3143"/>
                  <a:pt x="12021" y="3192"/>
                  <a:pt x="11994" y="3288"/>
                </a:cubicBezTo>
                <a:cubicBezTo>
                  <a:pt x="11961" y="3133"/>
                  <a:pt x="11802" y="3048"/>
                  <a:pt x="11646" y="3048"/>
                </a:cubicBezTo>
                <a:cubicBezTo>
                  <a:pt x="11518" y="3048"/>
                  <a:pt x="11392" y="3105"/>
                  <a:pt x="11341" y="3227"/>
                </a:cubicBezTo>
                <a:cubicBezTo>
                  <a:pt x="11287" y="3043"/>
                  <a:pt x="11094" y="2922"/>
                  <a:pt x="10905" y="2922"/>
                </a:cubicBezTo>
                <a:cubicBezTo>
                  <a:pt x="10836" y="2922"/>
                  <a:pt x="10768" y="2938"/>
                  <a:pt x="10707" y="2973"/>
                </a:cubicBezTo>
                <a:cubicBezTo>
                  <a:pt x="10602" y="3033"/>
                  <a:pt x="10526" y="3135"/>
                  <a:pt x="10427" y="3205"/>
                </a:cubicBezTo>
                <a:cubicBezTo>
                  <a:pt x="10327" y="3274"/>
                  <a:pt x="10185" y="3310"/>
                  <a:pt x="10042" y="3310"/>
                </a:cubicBezTo>
                <a:cubicBezTo>
                  <a:pt x="9857" y="3310"/>
                  <a:pt x="9672" y="3251"/>
                  <a:pt x="9574" y="3128"/>
                </a:cubicBezTo>
                <a:cubicBezTo>
                  <a:pt x="9594" y="3128"/>
                  <a:pt x="9364" y="3091"/>
                  <a:pt x="9384" y="3091"/>
                </a:cubicBezTo>
                <a:cubicBezTo>
                  <a:pt x="9196" y="2843"/>
                  <a:pt x="8882" y="2705"/>
                  <a:pt x="8572" y="2705"/>
                </a:cubicBezTo>
                <a:cubicBezTo>
                  <a:pt x="8404" y="2705"/>
                  <a:pt x="8238" y="2745"/>
                  <a:pt x="8092" y="2829"/>
                </a:cubicBezTo>
                <a:cubicBezTo>
                  <a:pt x="8048" y="2742"/>
                  <a:pt x="7956" y="2703"/>
                  <a:pt x="7861" y="2703"/>
                </a:cubicBezTo>
                <a:cubicBezTo>
                  <a:pt x="7728" y="2703"/>
                  <a:pt x="7590" y="2781"/>
                  <a:pt x="7571" y="2916"/>
                </a:cubicBezTo>
                <a:cubicBezTo>
                  <a:pt x="7481" y="2797"/>
                  <a:pt x="7331" y="2734"/>
                  <a:pt x="7182" y="2734"/>
                </a:cubicBezTo>
                <a:cubicBezTo>
                  <a:pt x="7078" y="2734"/>
                  <a:pt x="6973" y="2765"/>
                  <a:pt x="6891" y="2831"/>
                </a:cubicBezTo>
                <a:cubicBezTo>
                  <a:pt x="7006" y="2345"/>
                  <a:pt x="7042" y="1692"/>
                  <a:pt x="6585" y="1495"/>
                </a:cubicBezTo>
                <a:cubicBezTo>
                  <a:pt x="6657" y="1349"/>
                  <a:pt x="6594" y="1151"/>
                  <a:pt x="6450" y="1074"/>
                </a:cubicBezTo>
                <a:cubicBezTo>
                  <a:pt x="6406" y="1050"/>
                  <a:pt x="6356" y="1038"/>
                  <a:pt x="6306" y="1038"/>
                </a:cubicBezTo>
                <a:cubicBezTo>
                  <a:pt x="6195" y="1038"/>
                  <a:pt x="6082" y="1094"/>
                  <a:pt x="6024" y="1190"/>
                </a:cubicBezTo>
                <a:cubicBezTo>
                  <a:pt x="6136" y="993"/>
                  <a:pt x="5934" y="726"/>
                  <a:pt x="5709" y="726"/>
                </a:cubicBezTo>
                <a:cubicBezTo>
                  <a:pt x="5702" y="726"/>
                  <a:pt x="5696" y="726"/>
                  <a:pt x="5689" y="726"/>
                </a:cubicBezTo>
                <a:cubicBezTo>
                  <a:pt x="5456" y="743"/>
                  <a:pt x="5282" y="980"/>
                  <a:pt x="5275" y="1214"/>
                </a:cubicBezTo>
                <a:cubicBezTo>
                  <a:pt x="5028" y="1145"/>
                  <a:pt x="4939" y="853"/>
                  <a:pt x="4815" y="630"/>
                </a:cubicBezTo>
                <a:cubicBezTo>
                  <a:pt x="4729" y="477"/>
                  <a:pt x="4543" y="345"/>
                  <a:pt x="4388" y="345"/>
                </a:cubicBezTo>
                <a:cubicBezTo>
                  <a:pt x="4316" y="345"/>
                  <a:pt x="4251" y="373"/>
                  <a:pt x="4205" y="439"/>
                </a:cubicBezTo>
                <a:cubicBezTo>
                  <a:pt x="4144" y="236"/>
                  <a:pt x="3929" y="114"/>
                  <a:pt x="3721" y="114"/>
                </a:cubicBezTo>
                <a:cubicBezTo>
                  <a:pt x="3606" y="114"/>
                  <a:pt x="3493" y="151"/>
                  <a:pt x="3409" y="234"/>
                </a:cubicBezTo>
                <a:cubicBezTo>
                  <a:pt x="3342" y="77"/>
                  <a:pt x="3175" y="1"/>
                  <a:pt x="3007" y="1"/>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211" name="Google Shape;211;p29"/>
          <p:cNvSpPr txBox="1">
            <a:spLocks noGrp="1"/>
          </p:cNvSpPr>
          <p:nvPr>
            <p:ph type="title"/>
          </p:nvPr>
        </p:nvSpPr>
        <p:spPr>
          <a:xfrm>
            <a:off x="7429035" y="1846569"/>
            <a:ext cx="31192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212" name="Google Shape;212;p29"/>
          <p:cNvSpPr txBox="1">
            <a:spLocks noGrp="1"/>
          </p:cNvSpPr>
          <p:nvPr>
            <p:ph type="body" idx="1"/>
          </p:nvPr>
        </p:nvSpPr>
        <p:spPr>
          <a:xfrm>
            <a:off x="7429035" y="3228735"/>
            <a:ext cx="3500799" cy="2609600"/>
          </a:xfrm>
          <a:prstGeom prst="rect">
            <a:avLst/>
          </a:prstGeom>
        </p:spPr>
        <p:txBody>
          <a:bodyPr spcFirstLastPara="1">
            <a:noAutofit/>
          </a:bodyPr>
          <a:lstStyle>
            <a:lvl1pPr marL="609543" lvl="0" indent="-440226" rtl="0">
              <a:spcBef>
                <a:spcPts val="0"/>
              </a:spcBef>
              <a:spcAft>
                <a:spcPts val="0"/>
              </a:spcAft>
              <a:buSzPts val="1600"/>
              <a:buChar char="●"/>
              <a:defRPr sz="2133"/>
            </a:lvl1pPr>
            <a:lvl2pPr marL="1219086" lvl="1" indent="-440226" rtl="0">
              <a:spcBef>
                <a:spcPts val="2133"/>
              </a:spcBef>
              <a:spcAft>
                <a:spcPts val="0"/>
              </a:spcAft>
              <a:buSzPts val="1600"/>
              <a:buChar char="○"/>
              <a:defRPr sz="2133"/>
            </a:lvl2pPr>
            <a:lvl3pPr marL="1828630" lvl="2" indent="-440226" rtl="0">
              <a:spcBef>
                <a:spcPts val="2133"/>
              </a:spcBef>
              <a:spcAft>
                <a:spcPts val="0"/>
              </a:spcAft>
              <a:buSzPts val="1600"/>
              <a:buChar char="■"/>
              <a:defRPr sz="2133"/>
            </a:lvl3pPr>
            <a:lvl4pPr marL="2438173" lvl="3" indent="-440226" rtl="0">
              <a:spcBef>
                <a:spcPts val="2133"/>
              </a:spcBef>
              <a:spcAft>
                <a:spcPts val="0"/>
              </a:spcAft>
              <a:buSzPts val="1600"/>
              <a:buChar char="●"/>
              <a:defRPr sz="2133"/>
            </a:lvl4pPr>
            <a:lvl5pPr marL="3047715" lvl="4" indent="-440226" rtl="0">
              <a:spcBef>
                <a:spcPts val="2133"/>
              </a:spcBef>
              <a:spcAft>
                <a:spcPts val="0"/>
              </a:spcAft>
              <a:buSzPts val="1600"/>
              <a:buChar char="○"/>
              <a:defRPr sz="2133"/>
            </a:lvl5pPr>
            <a:lvl6pPr marL="3657259" lvl="5" indent="-440226" rtl="0">
              <a:spcBef>
                <a:spcPts val="2133"/>
              </a:spcBef>
              <a:spcAft>
                <a:spcPts val="0"/>
              </a:spcAft>
              <a:buSzPts val="1600"/>
              <a:buChar char="■"/>
              <a:defRPr sz="2133"/>
            </a:lvl6pPr>
            <a:lvl7pPr marL="4266802" lvl="6" indent="-440226" rtl="0">
              <a:spcBef>
                <a:spcPts val="2133"/>
              </a:spcBef>
              <a:spcAft>
                <a:spcPts val="0"/>
              </a:spcAft>
              <a:buSzPts val="1600"/>
              <a:buChar char="●"/>
              <a:defRPr sz="2133"/>
            </a:lvl7pPr>
            <a:lvl8pPr marL="4876344" lvl="7" indent="-440226" rtl="0">
              <a:spcBef>
                <a:spcPts val="2133"/>
              </a:spcBef>
              <a:spcAft>
                <a:spcPts val="0"/>
              </a:spcAft>
              <a:buSzPts val="1600"/>
              <a:buChar char="○"/>
              <a:defRPr sz="2133"/>
            </a:lvl8pPr>
            <a:lvl9pPr marL="5485888" lvl="8" indent="-440226" rtl="0">
              <a:spcBef>
                <a:spcPts val="2133"/>
              </a:spcBef>
              <a:spcAft>
                <a:spcPts val="2133"/>
              </a:spcAft>
              <a:buSzPts val="1600"/>
              <a:buChar char="■"/>
              <a:defRPr sz="2133"/>
            </a:lvl9pPr>
          </a:lstStyle>
          <a:p>
            <a:pPr lvl="0"/>
            <a:r>
              <a:rPr lang="en-US"/>
              <a:t>Click to edit Master text styles</a:t>
            </a:r>
          </a:p>
        </p:txBody>
      </p:sp>
    </p:spTree>
    <p:extLst>
      <p:ext uri="{BB962C8B-B14F-4D97-AF65-F5344CB8AC3E}">
        <p14:creationId xmlns:p14="http://schemas.microsoft.com/office/powerpoint/2010/main" val="3633497691"/>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matchingName="Technological Design 2">
  <p:cSld name="Technological Design 2">
    <p:spTree>
      <p:nvGrpSpPr>
        <p:cNvPr id="1" name="Shape 213"/>
        <p:cNvGrpSpPr/>
        <p:nvPr/>
      </p:nvGrpSpPr>
      <p:grpSpPr>
        <a:xfrm>
          <a:off x="0" y="0"/>
          <a:ext cx="0" cy="0"/>
          <a:chOff x="0" y="0"/>
          <a:chExt cx="0" cy="0"/>
        </a:xfrm>
      </p:grpSpPr>
      <p:sp>
        <p:nvSpPr>
          <p:cNvPr id="4" name="Google Shape;216;p30">
            <a:extLst>
              <a:ext uri="{FF2B5EF4-FFF2-40B4-BE49-F238E27FC236}">
                <a16:creationId xmlns:a16="http://schemas.microsoft.com/office/drawing/2014/main" id="{78C08627-7885-44D8-992E-67EA185FEB02}"/>
              </a:ext>
            </a:extLst>
          </p:cNvPr>
          <p:cNvSpPr/>
          <p:nvPr/>
        </p:nvSpPr>
        <p:spPr>
          <a:xfrm>
            <a:off x="1" y="5437525"/>
            <a:ext cx="12192000" cy="1420477"/>
          </a:xfrm>
          <a:custGeom>
            <a:avLst/>
            <a:gdLst/>
            <a:ahLst/>
            <a:cxnLst/>
            <a:rect l="l" t="t" r="r" b="b"/>
            <a:pathLst>
              <a:path w="204749" h="29447" extrusionOk="0">
                <a:moveTo>
                  <a:pt x="32707" y="0"/>
                </a:moveTo>
                <a:cubicBezTo>
                  <a:pt x="31617" y="381"/>
                  <a:pt x="30474" y="463"/>
                  <a:pt x="29316" y="463"/>
                </a:cubicBezTo>
                <a:cubicBezTo>
                  <a:pt x="28434" y="463"/>
                  <a:pt x="27542" y="416"/>
                  <a:pt x="26658" y="416"/>
                </a:cubicBezTo>
                <a:cubicBezTo>
                  <a:pt x="26404" y="416"/>
                  <a:pt x="26151" y="420"/>
                  <a:pt x="25899" y="430"/>
                </a:cubicBezTo>
                <a:cubicBezTo>
                  <a:pt x="23984" y="507"/>
                  <a:pt x="22106" y="949"/>
                  <a:pt x="20241" y="1387"/>
                </a:cubicBezTo>
                <a:lnTo>
                  <a:pt x="16388" y="2294"/>
                </a:lnTo>
                <a:cubicBezTo>
                  <a:pt x="15103" y="2596"/>
                  <a:pt x="13769" y="3628"/>
                  <a:pt x="12451" y="3628"/>
                </a:cubicBezTo>
                <a:cubicBezTo>
                  <a:pt x="12392" y="3628"/>
                  <a:pt x="12332" y="3626"/>
                  <a:pt x="12273" y="3622"/>
                </a:cubicBezTo>
                <a:lnTo>
                  <a:pt x="5392" y="3115"/>
                </a:lnTo>
                <a:cubicBezTo>
                  <a:pt x="5176" y="3099"/>
                  <a:pt x="4958" y="3083"/>
                  <a:pt x="4742" y="3083"/>
                </a:cubicBezTo>
                <a:cubicBezTo>
                  <a:pt x="4614" y="3083"/>
                  <a:pt x="4487" y="3088"/>
                  <a:pt x="4360" y="3103"/>
                </a:cubicBezTo>
                <a:cubicBezTo>
                  <a:pt x="3907" y="3152"/>
                  <a:pt x="3476" y="3312"/>
                  <a:pt x="3037" y="3427"/>
                </a:cubicBezTo>
                <a:cubicBezTo>
                  <a:pt x="2049" y="3687"/>
                  <a:pt x="1021" y="3732"/>
                  <a:pt x="1" y="3775"/>
                </a:cubicBezTo>
                <a:lnTo>
                  <a:pt x="37" y="29447"/>
                </a:lnTo>
                <a:lnTo>
                  <a:pt x="204748" y="29447"/>
                </a:lnTo>
                <a:lnTo>
                  <a:pt x="204748" y="3050"/>
                </a:lnTo>
                <a:cubicBezTo>
                  <a:pt x="204728" y="3050"/>
                  <a:pt x="204706" y="3050"/>
                  <a:pt x="204685" y="3050"/>
                </a:cubicBezTo>
                <a:cubicBezTo>
                  <a:pt x="204016" y="3050"/>
                  <a:pt x="203156" y="2886"/>
                  <a:pt x="202383" y="2886"/>
                </a:cubicBezTo>
                <a:cubicBezTo>
                  <a:pt x="201975" y="2886"/>
                  <a:pt x="201591" y="2932"/>
                  <a:pt x="201273" y="3073"/>
                </a:cubicBezTo>
                <a:cubicBezTo>
                  <a:pt x="197356" y="4810"/>
                  <a:pt x="193795" y="6653"/>
                  <a:pt x="190062" y="8754"/>
                </a:cubicBezTo>
                <a:cubicBezTo>
                  <a:pt x="190034" y="8753"/>
                  <a:pt x="190007" y="8753"/>
                  <a:pt x="189979" y="8753"/>
                </a:cubicBezTo>
                <a:cubicBezTo>
                  <a:pt x="188598" y="8753"/>
                  <a:pt x="187458" y="9541"/>
                  <a:pt x="186067" y="9541"/>
                </a:cubicBezTo>
                <a:cubicBezTo>
                  <a:pt x="185769" y="9541"/>
                  <a:pt x="185529" y="9486"/>
                  <a:pt x="185291" y="9486"/>
                </a:cubicBezTo>
                <a:cubicBezTo>
                  <a:pt x="185119" y="9486"/>
                  <a:pt x="184949" y="9514"/>
                  <a:pt x="184758" y="9612"/>
                </a:cubicBezTo>
                <a:cubicBezTo>
                  <a:pt x="183389" y="10315"/>
                  <a:pt x="182101" y="11159"/>
                  <a:pt x="180774" y="11936"/>
                </a:cubicBezTo>
                <a:cubicBezTo>
                  <a:pt x="180652" y="12008"/>
                  <a:pt x="180441" y="12029"/>
                  <a:pt x="180282" y="12029"/>
                </a:cubicBezTo>
                <a:cubicBezTo>
                  <a:pt x="180261" y="12029"/>
                  <a:pt x="180241" y="12029"/>
                  <a:pt x="180221" y="12028"/>
                </a:cubicBezTo>
                <a:cubicBezTo>
                  <a:pt x="178879" y="11976"/>
                  <a:pt x="177564" y="11399"/>
                  <a:pt x="176618" y="10447"/>
                </a:cubicBezTo>
                <a:cubicBezTo>
                  <a:pt x="176375" y="10203"/>
                  <a:pt x="176149" y="9930"/>
                  <a:pt x="175848" y="9766"/>
                </a:cubicBezTo>
                <a:cubicBezTo>
                  <a:pt x="175536" y="9595"/>
                  <a:pt x="175171" y="9557"/>
                  <a:pt x="174819" y="9509"/>
                </a:cubicBezTo>
                <a:cubicBezTo>
                  <a:pt x="172299" y="9173"/>
                  <a:pt x="169729" y="8328"/>
                  <a:pt x="167630" y="6897"/>
                </a:cubicBezTo>
                <a:cubicBezTo>
                  <a:pt x="167588" y="6898"/>
                  <a:pt x="167546" y="6899"/>
                  <a:pt x="167504" y="6899"/>
                </a:cubicBezTo>
                <a:cubicBezTo>
                  <a:pt x="166930" y="6899"/>
                  <a:pt x="166365" y="6804"/>
                  <a:pt x="165819" y="6804"/>
                </a:cubicBezTo>
                <a:cubicBezTo>
                  <a:pt x="165383" y="6804"/>
                  <a:pt x="164960" y="6864"/>
                  <a:pt x="164555" y="7082"/>
                </a:cubicBezTo>
                <a:cubicBezTo>
                  <a:pt x="162783" y="8033"/>
                  <a:pt x="161296" y="9983"/>
                  <a:pt x="159319" y="9983"/>
                </a:cubicBezTo>
                <a:cubicBezTo>
                  <a:pt x="159258" y="9983"/>
                  <a:pt x="159197" y="9981"/>
                  <a:pt x="159135" y="9977"/>
                </a:cubicBezTo>
                <a:cubicBezTo>
                  <a:pt x="159047" y="9972"/>
                  <a:pt x="158958" y="9969"/>
                  <a:pt x="158870" y="9969"/>
                </a:cubicBezTo>
                <a:cubicBezTo>
                  <a:pt x="157778" y="9969"/>
                  <a:pt x="156714" y="10370"/>
                  <a:pt x="155725" y="10844"/>
                </a:cubicBezTo>
                <a:cubicBezTo>
                  <a:pt x="154654" y="11356"/>
                  <a:pt x="153587" y="11853"/>
                  <a:pt x="152446" y="12179"/>
                </a:cubicBezTo>
                <a:cubicBezTo>
                  <a:pt x="152288" y="11918"/>
                  <a:pt x="151956" y="11832"/>
                  <a:pt x="151647" y="11832"/>
                </a:cubicBezTo>
                <a:cubicBezTo>
                  <a:pt x="151618" y="11832"/>
                  <a:pt x="151589" y="11832"/>
                  <a:pt x="151561" y="11834"/>
                </a:cubicBezTo>
                <a:cubicBezTo>
                  <a:pt x="151316" y="11846"/>
                  <a:pt x="151071" y="11896"/>
                  <a:pt x="150828" y="11896"/>
                </a:cubicBezTo>
                <a:cubicBezTo>
                  <a:pt x="150740" y="11896"/>
                  <a:pt x="150653" y="11890"/>
                  <a:pt x="150566" y="11872"/>
                </a:cubicBezTo>
                <a:cubicBezTo>
                  <a:pt x="150239" y="11806"/>
                  <a:pt x="149922" y="11589"/>
                  <a:pt x="149602" y="11589"/>
                </a:cubicBezTo>
                <a:cubicBezTo>
                  <a:pt x="149541" y="11589"/>
                  <a:pt x="149480" y="11597"/>
                  <a:pt x="149419" y="11615"/>
                </a:cubicBezTo>
                <a:cubicBezTo>
                  <a:pt x="149228" y="11673"/>
                  <a:pt x="149082" y="11823"/>
                  <a:pt x="148912" y="11928"/>
                </a:cubicBezTo>
                <a:cubicBezTo>
                  <a:pt x="148387" y="12253"/>
                  <a:pt x="147687" y="12120"/>
                  <a:pt x="147131" y="12392"/>
                </a:cubicBezTo>
                <a:cubicBezTo>
                  <a:pt x="146500" y="12702"/>
                  <a:pt x="146207" y="13455"/>
                  <a:pt x="145621" y="13844"/>
                </a:cubicBezTo>
                <a:cubicBezTo>
                  <a:pt x="145122" y="14173"/>
                  <a:pt x="144481" y="14199"/>
                  <a:pt x="143949" y="14468"/>
                </a:cubicBezTo>
                <a:cubicBezTo>
                  <a:pt x="143525" y="14683"/>
                  <a:pt x="143193" y="15039"/>
                  <a:pt x="142816" y="15329"/>
                </a:cubicBezTo>
                <a:cubicBezTo>
                  <a:pt x="142294" y="15730"/>
                  <a:pt x="141582" y="16391"/>
                  <a:pt x="140938" y="16391"/>
                </a:cubicBezTo>
                <a:cubicBezTo>
                  <a:pt x="140837" y="16391"/>
                  <a:pt x="140738" y="16375"/>
                  <a:pt x="140642" y="16339"/>
                </a:cubicBezTo>
                <a:lnTo>
                  <a:pt x="138585" y="15574"/>
                </a:lnTo>
                <a:cubicBezTo>
                  <a:pt x="138222" y="15440"/>
                  <a:pt x="137849" y="15302"/>
                  <a:pt x="137461" y="15302"/>
                </a:cubicBezTo>
                <a:cubicBezTo>
                  <a:pt x="137458" y="15302"/>
                  <a:pt x="137455" y="15302"/>
                  <a:pt x="137451" y="15302"/>
                </a:cubicBezTo>
                <a:cubicBezTo>
                  <a:pt x="136681" y="15307"/>
                  <a:pt x="136034" y="15841"/>
                  <a:pt x="135421" y="16306"/>
                </a:cubicBezTo>
                <a:cubicBezTo>
                  <a:pt x="134063" y="17337"/>
                  <a:pt x="132368" y="18121"/>
                  <a:pt x="130691" y="18433"/>
                </a:cubicBezTo>
                <a:lnTo>
                  <a:pt x="128406" y="16254"/>
                </a:lnTo>
                <a:cubicBezTo>
                  <a:pt x="128064" y="15926"/>
                  <a:pt x="127684" y="15581"/>
                  <a:pt x="127214" y="15529"/>
                </a:cubicBezTo>
                <a:cubicBezTo>
                  <a:pt x="127160" y="15523"/>
                  <a:pt x="127107" y="15521"/>
                  <a:pt x="127053" y="15521"/>
                </a:cubicBezTo>
                <a:cubicBezTo>
                  <a:pt x="126908" y="15521"/>
                  <a:pt x="126761" y="15537"/>
                  <a:pt x="126615" y="15537"/>
                </a:cubicBezTo>
                <a:cubicBezTo>
                  <a:pt x="126575" y="15537"/>
                  <a:pt x="126534" y="15536"/>
                  <a:pt x="126494" y="15533"/>
                </a:cubicBezTo>
                <a:cubicBezTo>
                  <a:pt x="125309" y="15437"/>
                  <a:pt x="124722" y="13738"/>
                  <a:pt x="123533" y="13700"/>
                </a:cubicBezTo>
                <a:cubicBezTo>
                  <a:pt x="123519" y="13700"/>
                  <a:pt x="123506" y="13700"/>
                  <a:pt x="123493" y="13700"/>
                </a:cubicBezTo>
                <a:cubicBezTo>
                  <a:pt x="123369" y="13700"/>
                  <a:pt x="123244" y="13716"/>
                  <a:pt x="123120" y="13716"/>
                </a:cubicBezTo>
                <a:cubicBezTo>
                  <a:pt x="123059" y="13716"/>
                  <a:pt x="122999" y="13712"/>
                  <a:pt x="122939" y="13700"/>
                </a:cubicBezTo>
                <a:cubicBezTo>
                  <a:pt x="122702" y="13653"/>
                  <a:pt x="122505" y="13494"/>
                  <a:pt x="122321" y="13338"/>
                </a:cubicBezTo>
                <a:cubicBezTo>
                  <a:pt x="121954" y="13031"/>
                  <a:pt x="121528" y="12709"/>
                  <a:pt x="121063" y="12709"/>
                </a:cubicBezTo>
                <a:cubicBezTo>
                  <a:pt x="121014" y="12709"/>
                  <a:pt x="120964" y="12712"/>
                  <a:pt x="120914" y="12720"/>
                </a:cubicBezTo>
                <a:cubicBezTo>
                  <a:pt x="120662" y="12758"/>
                  <a:pt x="120426" y="12899"/>
                  <a:pt x="120172" y="12899"/>
                </a:cubicBezTo>
                <a:cubicBezTo>
                  <a:pt x="120164" y="12899"/>
                  <a:pt x="120156" y="12899"/>
                  <a:pt x="120147" y="12899"/>
                </a:cubicBezTo>
                <a:cubicBezTo>
                  <a:pt x="119879" y="12888"/>
                  <a:pt x="119650" y="12715"/>
                  <a:pt x="119412" y="12591"/>
                </a:cubicBezTo>
                <a:cubicBezTo>
                  <a:pt x="118915" y="12332"/>
                  <a:pt x="118365" y="12282"/>
                  <a:pt x="117800" y="12282"/>
                </a:cubicBezTo>
                <a:cubicBezTo>
                  <a:pt x="117440" y="12282"/>
                  <a:pt x="117073" y="12302"/>
                  <a:pt x="116710" y="12302"/>
                </a:cubicBezTo>
                <a:cubicBezTo>
                  <a:pt x="116493" y="12302"/>
                  <a:pt x="116278" y="12295"/>
                  <a:pt x="116067" y="12272"/>
                </a:cubicBezTo>
                <a:cubicBezTo>
                  <a:pt x="115670" y="12229"/>
                  <a:pt x="115278" y="12129"/>
                  <a:pt x="114880" y="12129"/>
                </a:cubicBezTo>
                <a:cubicBezTo>
                  <a:pt x="114851" y="12129"/>
                  <a:pt x="114822" y="12130"/>
                  <a:pt x="114792" y="12131"/>
                </a:cubicBezTo>
                <a:cubicBezTo>
                  <a:pt x="114296" y="12150"/>
                  <a:pt x="113826" y="12342"/>
                  <a:pt x="113364" y="12519"/>
                </a:cubicBezTo>
                <a:cubicBezTo>
                  <a:pt x="111896" y="13083"/>
                  <a:pt x="110340" y="14004"/>
                  <a:pt x="108781" y="14004"/>
                </a:cubicBezTo>
                <a:cubicBezTo>
                  <a:pt x="108624" y="14004"/>
                  <a:pt x="108467" y="13994"/>
                  <a:pt x="108310" y="13974"/>
                </a:cubicBezTo>
                <a:lnTo>
                  <a:pt x="104378" y="13474"/>
                </a:lnTo>
                <a:cubicBezTo>
                  <a:pt x="104096" y="13439"/>
                  <a:pt x="103811" y="13403"/>
                  <a:pt x="103528" y="13403"/>
                </a:cubicBezTo>
                <a:cubicBezTo>
                  <a:pt x="103369" y="13403"/>
                  <a:pt x="103211" y="13414"/>
                  <a:pt x="103054" y="13443"/>
                </a:cubicBezTo>
                <a:cubicBezTo>
                  <a:pt x="102542" y="13537"/>
                  <a:pt x="102083" y="13809"/>
                  <a:pt x="101605" y="14012"/>
                </a:cubicBezTo>
                <a:cubicBezTo>
                  <a:pt x="99376" y="14958"/>
                  <a:pt x="96769" y="14397"/>
                  <a:pt x="94458" y="15118"/>
                </a:cubicBezTo>
                <a:cubicBezTo>
                  <a:pt x="94102" y="15229"/>
                  <a:pt x="93753" y="15370"/>
                  <a:pt x="93383" y="15421"/>
                </a:cubicBezTo>
                <a:cubicBezTo>
                  <a:pt x="93265" y="15437"/>
                  <a:pt x="93147" y="15443"/>
                  <a:pt x="93028" y="15443"/>
                </a:cubicBezTo>
                <a:cubicBezTo>
                  <a:pt x="92725" y="15443"/>
                  <a:pt x="92421" y="15401"/>
                  <a:pt x="92119" y="15366"/>
                </a:cubicBezTo>
                <a:cubicBezTo>
                  <a:pt x="91280" y="15269"/>
                  <a:pt x="90400" y="15191"/>
                  <a:pt x="89525" y="15191"/>
                </a:cubicBezTo>
                <a:cubicBezTo>
                  <a:pt x="88480" y="15191"/>
                  <a:pt x="87442" y="15302"/>
                  <a:pt x="86485" y="15625"/>
                </a:cubicBezTo>
                <a:lnTo>
                  <a:pt x="85456" y="15971"/>
                </a:lnTo>
                <a:cubicBezTo>
                  <a:pt x="85222" y="16050"/>
                  <a:pt x="84959" y="16125"/>
                  <a:pt x="84714" y="16125"/>
                </a:cubicBezTo>
                <a:cubicBezTo>
                  <a:pt x="84525" y="16125"/>
                  <a:pt x="84346" y="16080"/>
                  <a:pt x="84198" y="15958"/>
                </a:cubicBezTo>
                <a:cubicBezTo>
                  <a:pt x="84044" y="15831"/>
                  <a:pt x="83943" y="15628"/>
                  <a:pt x="83753" y="15563"/>
                </a:cubicBezTo>
                <a:cubicBezTo>
                  <a:pt x="83705" y="15546"/>
                  <a:pt x="83656" y="15540"/>
                  <a:pt x="83606" y="15540"/>
                </a:cubicBezTo>
                <a:cubicBezTo>
                  <a:pt x="83478" y="15540"/>
                  <a:pt x="83346" y="15581"/>
                  <a:pt x="83217" y="15592"/>
                </a:cubicBezTo>
                <a:cubicBezTo>
                  <a:pt x="83191" y="15594"/>
                  <a:pt x="83165" y="15595"/>
                  <a:pt x="83139" y="15595"/>
                </a:cubicBezTo>
                <a:cubicBezTo>
                  <a:pt x="82703" y="15595"/>
                  <a:pt x="82324" y="15277"/>
                  <a:pt x="81996" y="14979"/>
                </a:cubicBezTo>
                <a:cubicBezTo>
                  <a:pt x="80876" y="15774"/>
                  <a:pt x="79526" y="16350"/>
                  <a:pt x="78212" y="16751"/>
                </a:cubicBezTo>
                <a:lnTo>
                  <a:pt x="76468" y="15238"/>
                </a:lnTo>
                <a:cubicBezTo>
                  <a:pt x="76361" y="15145"/>
                  <a:pt x="76249" y="15050"/>
                  <a:pt x="76110" y="15015"/>
                </a:cubicBezTo>
                <a:cubicBezTo>
                  <a:pt x="76069" y="15005"/>
                  <a:pt x="76028" y="15000"/>
                  <a:pt x="75987" y="15000"/>
                </a:cubicBezTo>
                <a:cubicBezTo>
                  <a:pt x="75823" y="15000"/>
                  <a:pt x="75658" y="15073"/>
                  <a:pt x="75505" y="15143"/>
                </a:cubicBezTo>
                <a:cubicBezTo>
                  <a:pt x="74860" y="15435"/>
                  <a:pt x="74152" y="15741"/>
                  <a:pt x="73482" y="15741"/>
                </a:cubicBezTo>
                <a:cubicBezTo>
                  <a:pt x="73169" y="15741"/>
                  <a:pt x="72864" y="15674"/>
                  <a:pt x="72578" y="15508"/>
                </a:cubicBezTo>
                <a:cubicBezTo>
                  <a:pt x="71619" y="16004"/>
                  <a:pt x="70652" y="16484"/>
                  <a:pt x="69677" y="16950"/>
                </a:cubicBezTo>
                <a:cubicBezTo>
                  <a:pt x="69563" y="17005"/>
                  <a:pt x="69443" y="17061"/>
                  <a:pt x="69316" y="17061"/>
                </a:cubicBezTo>
                <a:cubicBezTo>
                  <a:pt x="69309" y="17061"/>
                  <a:pt x="69301" y="17060"/>
                  <a:pt x="69293" y="17060"/>
                </a:cubicBezTo>
                <a:cubicBezTo>
                  <a:pt x="69155" y="17052"/>
                  <a:pt x="69029" y="16973"/>
                  <a:pt x="68891" y="16950"/>
                </a:cubicBezTo>
                <a:cubicBezTo>
                  <a:pt x="68859" y="16945"/>
                  <a:pt x="68827" y="16942"/>
                  <a:pt x="68796" y="16942"/>
                </a:cubicBezTo>
                <a:cubicBezTo>
                  <a:pt x="68477" y="16942"/>
                  <a:pt x="68202" y="17215"/>
                  <a:pt x="67914" y="17381"/>
                </a:cubicBezTo>
                <a:cubicBezTo>
                  <a:pt x="67630" y="17544"/>
                  <a:pt x="67327" y="17605"/>
                  <a:pt x="67012" y="17605"/>
                </a:cubicBezTo>
                <a:cubicBezTo>
                  <a:pt x="66322" y="17605"/>
                  <a:pt x="65578" y="17312"/>
                  <a:pt x="64878" y="17161"/>
                </a:cubicBezTo>
                <a:cubicBezTo>
                  <a:pt x="64518" y="17083"/>
                  <a:pt x="64162" y="17044"/>
                  <a:pt x="63807" y="17044"/>
                </a:cubicBezTo>
                <a:cubicBezTo>
                  <a:pt x="63421" y="17044"/>
                  <a:pt x="63035" y="17091"/>
                  <a:pt x="62645" y="17186"/>
                </a:cubicBezTo>
                <a:cubicBezTo>
                  <a:pt x="62352" y="16907"/>
                  <a:pt x="61982" y="16720"/>
                  <a:pt x="61584" y="16648"/>
                </a:cubicBezTo>
                <a:cubicBezTo>
                  <a:pt x="61359" y="16608"/>
                  <a:pt x="61129" y="16606"/>
                  <a:pt x="60899" y="16606"/>
                </a:cubicBezTo>
                <a:cubicBezTo>
                  <a:pt x="60868" y="16606"/>
                  <a:pt x="60837" y="16606"/>
                  <a:pt x="60806" y="16606"/>
                </a:cubicBezTo>
                <a:cubicBezTo>
                  <a:pt x="60491" y="16606"/>
                  <a:pt x="60177" y="16602"/>
                  <a:pt x="59880" y="16501"/>
                </a:cubicBezTo>
                <a:cubicBezTo>
                  <a:pt x="59614" y="16411"/>
                  <a:pt x="59378" y="16250"/>
                  <a:pt x="59146" y="16091"/>
                </a:cubicBezTo>
                <a:cubicBezTo>
                  <a:pt x="58689" y="15774"/>
                  <a:pt x="58090" y="15517"/>
                  <a:pt x="57711" y="15109"/>
                </a:cubicBezTo>
                <a:lnTo>
                  <a:pt x="55540" y="12774"/>
                </a:lnTo>
                <a:cubicBezTo>
                  <a:pt x="55476" y="12705"/>
                  <a:pt x="55407" y="12633"/>
                  <a:pt x="55317" y="12603"/>
                </a:cubicBezTo>
                <a:cubicBezTo>
                  <a:pt x="55283" y="12592"/>
                  <a:pt x="55248" y="12587"/>
                  <a:pt x="55213" y="12587"/>
                </a:cubicBezTo>
                <a:cubicBezTo>
                  <a:pt x="55089" y="12587"/>
                  <a:pt x="54960" y="12641"/>
                  <a:pt x="54833" y="12641"/>
                </a:cubicBezTo>
                <a:cubicBezTo>
                  <a:pt x="54810" y="12641"/>
                  <a:pt x="54788" y="12640"/>
                  <a:pt x="54765" y="12635"/>
                </a:cubicBezTo>
                <a:cubicBezTo>
                  <a:pt x="54654" y="12615"/>
                  <a:pt x="54561" y="12540"/>
                  <a:pt x="54474" y="12468"/>
                </a:cubicBezTo>
                <a:lnTo>
                  <a:pt x="51306" y="9825"/>
                </a:lnTo>
                <a:cubicBezTo>
                  <a:pt x="51065" y="9623"/>
                  <a:pt x="50641" y="9417"/>
                  <a:pt x="50297" y="9417"/>
                </a:cubicBezTo>
                <a:cubicBezTo>
                  <a:pt x="50143" y="9417"/>
                  <a:pt x="50006" y="9458"/>
                  <a:pt x="49908" y="9559"/>
                </a:cubicBezTo>
                <a:lnTo>
                  <a:pt x="48115" y="7775"/>
                </a:lnTo>
                <a:cubicBezTo>
                  <a:pt x="47762" y="7421"/>
                  <a:pt x="47402" y="7065"/>
                  <a:pt x="46975" y="6805"/>
                </a:cubicBezTo>
                <a:cubicBezTo>
                  <a:pt x="46557" y="6551"/>
                  <a:pt x="46055" y="6370"/>
                  <a:pt x="45797" y="5952"/>
                </a:cubicBezTo>
                <a:cubicBezTo>
                  <a:pt x="45644" y="5702"/>
                  <a:pt x="45577" y="5366"/>
                  <a:pt x="45317" y="5229"/>
                </a:cubicBezTo>
                <a:cubicBezTo>
                  <a:pt x="45220" y="5178"/>
                  <a:pt x="45115" y="5164"/>
                  <a:pt x="45007" y="5164"/>
                </a:cubicBezTo>
                <a:cubicBezTo>
                  <a:pt x="44877" y="5164"/>
                  <a:pt x="44742" y="5184"/>
                  <a:pt x="44610" y="5184"/>
                </a:cubicBezTo>
                <a:cubicBezTo>
                  <a:pt x="44556" y="5184"/>
                  <a:pt x="44503" y="5180"/>
                  <a:pt x="44450" y="5171"/>
                </a:cubicBezTo>
                <a:cubicBezTo>
                  <a:pt x="44030" y="5095"/>
                  <a:pt x="43786" y="4669"/>
                  <a:pt x="43455" y="4401"/>
                </a:cubicBezTo>
                <a:cubicBezTo>
                  <a:pt x="43173" y="4172"/>
                  <a:pt x="42770" y="4010"/>
                  <a:pt x="42396" y="4010"/>
                </a:cubicBezTo>
                <a:cubicBezTo>
                  <a:pt x="42303" y="4010"/>
                  <a:pt x="42212" y="4019"/>
                  <a:pt x="42125" y="4041"/>
                </a:cubicBezTo>
                <a:cubicBezTo>
                  <a:pt x="41358" y="3378"/>
                  <a:pt x="40549" y="2763"/>
                  <a:pt x="39704" y="2204"/>
                </a:cubicBezTo>
                <a:cubicBezTo>
                  <a:pt x="39396" y="2001"/>
                  <a:pt x="39058" y="1796"/>
                  <a:pt x="38688" y="1796"/>
                </a:cubicBezTo>
                <a:cubicBezTo>
                  <a:pt x="38675" y="1796"/>
                  <a:pt x="38661" y="1796"/>
                  <a:pt x="38648" y="1796"/>
                </a:cubicBezTo>
                <a:cubicBezTo>
                  <a:pt x="38472" y="1803"/>
                  <a:pt x="38276" y="1853"/>
                  <a:pt x="38100" y="1853"/>
                </a:cubicBezTo>
                <a:cubicBezTo>
                  <a:pt x="37965" y="1853"/>
                  <a:pt x="37843" y="1824"/>
                  <a:pt x="37750" y="1724"/>
                </a:cubicBezTo>
                <a:cubicBezTo>
                  <a:pt x="37687" y="1655"/>
                  <a:pt x="37648" y="1560"/>
                  <a:pt x="37564" y="1518"/>
                </a:cubicBezTo>
                <a:cubicBezTo>
                  <a:pt x="37532" y="1502"/>
                  <a:pt x="37497" y="1496"/>
                  <a:pt x="37461" y="1496"/>
                </a:cubicBezTo>
                <a:cubicBezTo>
                  <a:pt x="37417" y="1496"/>
                  <a:pt x="37370" y="1505"/>
                  <a:pt x="37326" y="1514"/>
                </a:cubicBezTo>
                <a:lnTo>
                  <a:pt x="36005" y="1789"/>
                </a:lnTo>
                <a:cubicBezTo>
                  <a:pt x="35816" y="1539"/>
                  <a:pt x="35502" y="1388"/>
                  <a:pt x="35188" y="1388"/>
                </a:cubicBezTo>
                <a:cubicBezTo>
                  <a:pt x="35148" y="1388"/>
                  <a:pt x="35107" y="1391"/>
                  <a:pt x="35067" y="1396"/>
                </a:cubicBezTo>
                <a:cubicBezTo>
                  <a:pt x="34906" y="1417"/>
                  <a:pt x="34741" y="1476"/>
                  <a:pt x="34582" y="1476"/>
                </a:cubicBezTo>
                <a:cubicBezTo>
                  <a:pt x="34525" y="1476"/>
                  <a:pt x="34469" y="1469"/>
                  <a:pt x="34414" y="1449"/>
                </a:cubicBezTo>
                <a:cubicBezTo>
                  <a:pt x="34298" y="1408"/>
                  <a:pt x="34208" y="1318"/>
                  <a:pt x="34121" y="1231"/>
                </a:cubicBezTo>
                <a:cubicBezTo>
                  <a:pt x="33672" y="781"/>
                  <a:pt x="33156" y="450"/>
                  <a:pt x="32707" y="0"/>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214" name="Google Shape;214;p30"/>
          <p:cNvSpPr txBox="1">
            <a:spLocks noGrp="1"/>
          </p:cNvSpPr>
          <p:nvPr>
            <p:ph type="title"/>
          </p:nvPr>
        </p:nvSpPr>
        <p:spPr>
          <a:xfrm>
            <a:off x="1147023" y="1846569"/>
            <a:ext cx="2459199"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215" name="Google Shape;215;p30"/>
          <p:cNvSpPr txBox="1">
            <a:spLocks noGrp="1"/>
          </p:cNvSpPr>
          <p:nvPr>
            <p:ph type="body" idx="1"/>
          </p:nvPr>
        </p:nvSpPr>
        <p:spPr>
          <a:xfrm>
            <a:off x="1147022" y="3228735"/>
            <a:ext cx="3500799" cy="2609600"/>
          </a:xfrm>
          <a:prstGeom prst="rect">
            <a:avLst/>
          </a:prstGeom>
        </p:spPr>
        <p:txBody>
          <a:bodyPr spcFirstLastPara="1">
            <a:noAutofit/>
          </a:bodyPr>
          <a:lstStyle>
            <a:lvl1pPr marL="609543" lvl="0" indent="-440226" rtl="0">
              <a:spcBef>
                <a:spcPts val="0"/>
              </a:spcBef>
              <a:spcAft>
                <a:spcPts val="0"/>
              </a:spcAft>
              <a:buSzPts val="1600"/>
              <a:buChar char="●"/>
              <a:defRPr sz="2133"/>
            </a:lvl1pPr>
            <a:lvl2pPr marL="1219086" lvl="1" indent="-440226" rtl="0">
              <a:spcBef>
                <a:spcPts val="2133"/>
              </a:spcBef>
              <a:spcAft>
                <a:spcPts val="0"/>
              </a:spcAft>
              <a:buSzPts val="1600"/>
              <a:buChar char="○"/>
              <a:defRPr sz="2133"/>
            </a:lvl2pPr>
            <a:lvl3pPr marL="1828630" lvl="2" indent="-440226" rtl="0">
              <a:spcBef>
                <a:spcPts val="2133"/>
              </a:spcBef>
              <a:spcAft>
                <a:spcPts val="0"/>
              </a:spcAft>
              <a:buSzPts val="1600"/>
              <a:buChar char="■"/>
              <a:defRPr sz="2133"/>
            </a:lvl3pPr>
            <a:lvl4pPr marL="2438173" lvl="3" indent="-440226" rtl="0">
              <a:spcBef>
                <a:spcPts val="2133"/>
              </a:spcBef>
              <a:spcAft>
                <a:spcPts val="0"/>
              </a:spcAft>
              <a:buSzPts val="1600"/>
              <a:buChar char="●"/>
              <a:defRPr sz="2133"/>
            </a:lvl4pPr>
            <a:lvl5pPr marL="3047715" lvl="4" indent="-440226" rtl="0">
              <a:spcBef>
                <a:spcPts val="2133"/>
              </a:spcBef>
              <a:spcAft>
                <a:spcPts val="0"/>
              </a:spcAft>
              <a:buSzPts val="1600"/>
              <a:buChar char="○"/>
              <a:defRPr sz="2133"/>
            </a:lvl5pPr>
            <a:lvl6pPr marL="3657259" lvl="5" indent="-440226" rtl="0">
              <a:spcBef>
                <a:spcPts val="2133"/>
              </a:spcBef>
              <a:spcAft>
                <a:spcPts val="0"/>
              </a:spcAft>
              <a:buSzPts val="1600"/>
              <a:buChar char="■"/>
              <a:defRPr sz="2133"/>
            </a:lvl6pPr>
            <a:lvl7pPr marL="4266802" lvl="6" indent="-440226" rtl="0">
              <a:spcBef>
                <a:spcPts val="2133"/>
              </a:spcBef>
              <a:spcAft>
                <a:spcPts val="0"/>
              </a:spcAft>
              <a:buSzPts val="1600"/>
              <a:buChar char="●"/>
              <a:defRPr sz="2133"/>
            </a:lvl7pPr>
            <a:lvl8pPr marL="4876344" lvl="7" indent="-440226" rtl="0">
              <a:spcBef>
                <a:spcPts val="2133"/>
              </a:spcBef>
              <a:spcAft>
                <a:spcPts val="0"/>
              </a:spcAft>
              <a:buSzPts val="1600"/>
              <a:buChar char="○"/>
              <a:defRPr sz="2133"/>
            </a:lvl8pPr>
            <a:lvl9pPr marL="5485888" lvl="8" indent="-440226" rtl="0">
              <a:spcBef>
                <a:spcPts val="2133"/>
              </a:spcBef>
              <a:spcAft>
                <a:spcPts val="2133"/>
              </a:spcAft>
              <a:buSzPts val="1600"/>
              <a:buChar char="■"/>
              <a:defRPr sz="2133"/>
            </a:lvl9pPr>
          </a:lstStyle>
          <a:p>
            <a:pPr lvl="0"/>
            <a:r>
              <a:rPr lang="en-US"/>
              <a:t>Click to edit Master text styles</a:t>
            </a:r>
          </a:p>
        </p:txBody>
      </p:sp>
    </p:spTree>
    <p:extLst>
      <p:ext uri="{BB962C8B-B14F-4D97-AF65-F5344CB8AC3E}">
        <p14:creationId xmlns:p14="http://schemas.microsoft.com/office/powerpoint/2010/main" val="1797649953"/>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matchingName="Technological Design 3">
  <p:cSld name="Technological Design 3">
    <p:spTree>
      <p:nvGrpSpPr>
        <p:cNvPr id="1" name="Shape 217"/>
        <p:cNvGrpSpPr/>
        <p:nvPr/>
      </p:nvGrpSpPr>
      <p:grpSpPr>
        <a:xfrm>
          <a:off x="0" y="0"/>
          <a:ext cx="0" cy="0"/>
          <a:chOff x="0" y="0"/>
          <a:chExt cx="0" cy="0"/>
        </a:xfrm>
      </p:grpSpPr>
      <p:sp>
        <p:nvSpPr>
          <p:cNvPr id="4" name="Google Shape;218;p31">
            <a:extLst>
              <a:ext uri="{FF2B5EF4-FFF2-40B4-BE49-F238E27FC236}">
                <a16:creationId xmlns:a16="http://schemas.microsoft.com/office/drawing/2014/main" id="{E9A268EB-2C0B-451B-825F-DA4662273FFA}"/>
              </a:ext>
            </a:extLst>
          </p:cNvPr>
          <p:cNvSpPr/>
          <p:nvPr/>
        </p:nvSpPr>
        <p:spPr>
          <a:xfrm>
            <a:off x="-329899" y="5292422"/>
            <a:ext cx="12778487" cy="2016160"/>
          </a:xfrm>
          <a:custGeom>
            <a:avLst/>
            <a:gdLst/>
            <a:ahLst/>
            <a:cxnLst/>
            <a:rect l="l" t="t" r="r" b="b"/>
            <a:pathLst>
              <a:path w="200260" h="46934" extrusionOk="0">
                <a:moveTo>
                  <a:pt x="12990" y="1"/>
                </a:moveTo>
                <a:cubicBezTo>
                  <a:pt x="12973" y="1"/>
                  <a:pt x="12955" y="2"/>
                  <a:pt x="12938" y="3"/>
                </a:cubicBezTo>
                <a:cubicBezTo>
                  <a:pt x="12734" y="26"/>
                  <a:pt x="12560" y="164"/>
                  <a:pt x="12492" y="358"/>
                </a:cubicBezTo>
                <a:cubicBezTo>
                  <a:pt x="12403" y="238"/>
                  <a:pt x="12265" y="169"/>
                  <a:pt x="12120" y="169"/>
                </a:cubicBezTo>
                <a:cubicBezTo>
                  <a:pt x="12085" y="169"/>
                  <a:pt x="12049" y="173"/>
                  <a:pt x="12014" y="182"/>
                </a:cubicBezTo>
                <a:cubicBezTo>
                  <a:pt x="11834" y="224"/>
                  <a:pt x="11696" y="370"/>
                  <a:pt x="11665" y="553"/>
                </a:cubicBezTo>
                <a:cubicBezTo>
                  <a:pt x="11619" y="477"/>
                  <a:pt x="11537" y="444"/>
                  <a:pt x="11451" y="444"/>
                </a:cubicBezTo>
                <a:cubicBezTo>
                  <a:pt x="11310" y="444"/>
                  <a:pt x="11160" y="536"/>
                  <a:pt x="11152" y="682"/>
                </a:cubicBezTo>
                <a:cubicBezTo>
                  <a:pt x="11066" y="487"/>
                  <a:pt x="10744" y="351"/>
                  <a:pt x="10529" y="351"/>
                </a:cubicBezTo>
                <a:cubicBezTo>
                  <a:pt x="10526" y="351"/>
                  <a:pt x="10523" y="351"/>
                  <a:pt x="10520" y="351"/>
                </a:cubicBezTo>
                <a:cubicBezTo>
                  <a:pt x="10300" y="358"/>
                  <a:pt x="10105" y="492"/>
                  <a:pt x="10019" y="695"/>
                </a:cubicBezTo>
                <a:cubicBezTo>
                  <a:pt x="9943" y="580"/>
                  <a:pt x="9808" y="526"/>
                  <a:pt x="9671" y="526"/>
                </a:cubicBezTo>
                <a:cubicBezTo>
                  <a:pt x="9501" y="526"/>
                  <a:pt x="9327" y="611"/>
                  <a:pt x="9262" y="771"/>
                </a:cubicBezTo>
                <a:cubicBezTo>
                  <a:pt x="9148" y="685"/>
                  <a:pt x="9024" y="596"/>
                  <a:pt x="8882" y="578"/>
                </a:cubicBezTo>
                <a:cubicBezTo>
                  <a:pt x="8869" y="576"/>
                  <a:pt x="8856" y="575"/>
                  <a:pt x="8842" y="575"/>
                </a:cubicBezTo>
                <a:cubicBezTo>
                  <a:pt x="8710" y="575"/>
                  <a:pt x="8572" y="655"/>
                  <a:pt x="8552" y="784"/>
                </a:cubicBezTo>
                <a:cubicBezTo>
                  <a:pt x="8504" y="679"/>
                  <a:pt x="8409" y="631"/>
                  <a:pt x="8307" y="631"/>
                </a:cubicBezTo>
                <a:cubicBezTo>
                  <a:pt x="8208" y="631"/>
                  <a:pt x="8102" y="675"/>
                  <a:pt x="8022" y="754"/>
                </a:cubicBezTo>
                <a:cubicBezTo>
                  <a:pt x="7978" y="799"/>
                  <a:pt x="7943" y="857"/>
                  <a:pt x="7885" y="883"/>
                </a:cubicBezTo>
                <a:cubicBezTo>
                  <a:pt x="7856" y="896"/>
                  <a:pt x="7825" y="900"/>
                  <a:pt x="7793" y="900"/>
                </a:cubicBezTo>
                <a:cubicBezTo>
                  <a:pt x="7769" y="900"/>
                  <a:pt x="7745" y="898"/>
                  <a:pt x="7721" y="895"/>
                </a:cubicBezTo>
                <a:lnTo>
                  <a:pt x="3845" y="470"/>
                </a:lnTo>
                <a:lnTo>
                  <a:pt x="0" y="42986"/>
                </a:lnTo>
                <a:lnTo>
                  <a:pt x="198440" y="46934"/>
                </a:lnTo>
                <a:lnTo>
                  <a:pt x="200259" y="26559"/>
                </a:lnTo>
                <a:lnTo>
                  <a:pt x="200259" y="26559"/>
                </a:lnTo>
                <a:cubicBezTo>
                  <a:pt x="199419" y="26616"/>
                  <a:pt x="198579" y="26644"/>
                  <a:pt x="197739" y="26644"/>
                </a:cubicBezTo>
                <a:cubicBezTo>
                  <a:pt x="194542" y="26644"/>
                  <a:pt x="191355" y="26232"/>
                  <a:pt x="188258" y="25416"/>
                </a:cubicBezTo>
                <a:cubicBezTo>
                  <a:pt x="187175" y="25132"/>
                  <a:pt x="186105" y="24796"/>
                  <a:pt x="185011" y="24554"/>
                </a:cubicBezTo>
                <a:cubicBezTo>
                  <a:pt x="183762" y="24278"/>
                  <a:pt x="182489" y="24125"/>
                  <a:pt x="181218" y="23973"/>
                </a:cubicBezTo>
                <a:cubicBezTo>
                  <a:pt x="175597" y="23295"/>
                  <a:pt x="169809" y="22571"/>
                  <a:pt x="164182" y="21946"/>
                </a:cubicBezTo>
                <a:cubicBezTo>
                  <a:pt x="161006" y="21593"/>
                  <a:pt x="157712" y="21336"/>
                  <a:pt x="154536" y="20982"/>
                </a:cubicBezTo>
                <a:cubicBezTo>
                  <a:pt x="154659" y="20610"/>
                  <a:pt x="154410" y="20184"/>
                  <a:pt x="154049" y="20028"/>
                </a:cubicBezTo>
                <a:cubicBezTo>
                  <a:pt x="153914" y="19970"/>
                  <a:pt x="153770" y="19944"/>
                  <a:pt x="153623" y="19944"/>
                </a:cubicBezTo>
                <a:cubicBezTo>
                  <a:pt x="153381" y="19944"/>
                  <a:pt x="153134" y="20016"/>
                  <a:pt x="152918" y="20131"/>
                </a:cubicBezTo>
                <a:cubicBezTo>
                  <a:pt x="152980" y="19969"/>
                  <a:pt x="152910" y="19769"/>
                  <a:pt x="152761" y="19679"/>
                </a:cubicBezTo>
                <a:cubicBezTo>
                  <a:pt x="152705" y="19646"/>
                  <a:pt x="152640" y="19630"/>
                  <a:pt x="152575" y="19630"/>
                </a:cubicBezTo>
                <a:cubicBezTo>
                  <a:pt x="152468" y="19630"/>
                  <a:pt x="152360" y="19673"/>
                  <a:pt x="152289" y="19754"/>
                </a:cubicBezTo>
                <a:cubicBezTo>
                  <a:pt x="152299" y="19475"/>
                  <a:pt x="152072" y="19282"/>
                  <a:pt x="151832" y="19282"/>
                </a:cubicBezTo>
                <a:cubicBezTo>
                  <a:pt x="151730" y="19282"/>
                  <a:pt x="151625" y="19317"/>
                  <a:pt x="151536" y="19396"/>
                </a:cubicBezTo>
                <a:cubicBezTo>
                  <a:pt x="151587" y="19236"/>
                  <a:pt x="151496" y="19046"/>
                  <a:pt x="151340" y="18983"/>
                </a:cubicBezTo>
                <a:cubicBezTo>
                  <a:pt x="151303" y="18968"/>
                  <a:pt x="151263" y="18961"/>
                  <a:pt x="151224" y="18961"/>
                </a:cubicBezTo>
                <a:cubicBezTo>
                  <a:pt x="151097" y="18961"/>
                  <a:pt x="150970" y="19032"/>
                  <a:pt x="150913" y="19147"/>
                </a:cubicBezTo>
                <a:cubicBezTo>
                  <a:pt x="150848" y="18993"/>
                  <a:pt x="150680" y="18909"/>
                  <a:pt x="150515" y="18909"/>
                </a:cubicBezTo>
                <a:cubicBezTo>
                  <a:pt x="150393" y="18909"/>
                  <a:pt x="150273" y="18955"/>
                  <a:pt x="150197" y="19052"/>
                </a:cubicBezTo>
                <a:cubicBezTo>
                  <a:pt x="150170" y="18955"/>
                  <a:pt x="150069" y="18900"/>
                  <a:pt x="149971" y="18900"/>
                </a:cubicBezTo>
                <a:cubicBezTo>
                  <a:pt x="149906" y="18900"/>
                  <a:pt x="149842" y="18924"/>
                  <a:pt x="149802" y="18977"/>
                </a:cubicBezTo>
                <a:cubicBezTo>
                  <a:pt x="149846" y="18756"/>
                  <a:pt x="149695" y="18516"/>
                  <a:pt x="149478" y="18459"/>
                </a:cubicBezTo>
                <a:cubicBezTo>
                  <a:pt x="149437" y="18448"/>
                  <a:pt x="149385" y="18443"/>
                  <a:pt x="149326" y="18443"/>
                </a:cubicBezTo>
                <a:cubicBezTo>
                  <a:pt x="149066" y="18443"/>
                  <a:pt x="148679" y="18542"/>
                  <a:pt x="148623" y="18716"/>
                </a:cubicBezTo>
                <a:cubicBezTo>
                  <a:pt x="148673" y="18548"/>
                  <a:pt x="148666" y="18343"/>
                  <a:pt x="148538" y="18224"/>
                </a:cubicBezTo>
                <a:cubicBezTo>
                  <a:pt x="148490" y="18178"/>
                  <a:pt x="148421" y="18156"/>
                  <a:pt x="148354" y="18156"/>
                </a:cubicBezTo>
                <a:cubicBezTo>
                  <a:pt x="148244" y="18156"/>
                  <a:pt x="148137" y="18214"/>
                  <a:pt x="148118" y="18321"/>
                </a:cubicBezTo>
                <a:cubicBezTo>
                  <a:pt x="148118" y="18166"/>
                  <a:pt x="148007" y="18032"/>
                  <a:pt x="147854" y="18004"/>
                </a:cubicBezTo>
                <a:cubicBezTo>
                  <a:pt x="147834" y="18000"/>
                  <a:pt x="147813" y="17998"/>
                  <a:pt x="147793" y="17998"/>
                </a:cubicBezTo>
                <a:cubicBezTo>
                  <a:pt x="147662" y="17998"/>
                  <a:pt x="147541" y="18079"/>
                  <a:pt x="147493" y="18205"/>
                </a:cubicBezTo>
                <a:lnTo>
                  <a:pt x="146906" y="18069"/>
                </a:lnTo>
                <a:cubicBezTo>
                  <a:pt x="146814" y="18047"/>
                  <a:pt x="146718" y="18026"/>
                  <a:pt x="146624" y="18026"/>
                </a:cubicBezTo>
                <a:cubicBezTo>
                  <a:pt x="146576" y="18026"/>
                  <a:pt x="146528" y="18032"/>
                  <a:pt x="146481" y="18046"/>
                </a:cubicBezTo>
                <a:cubicBezTo>
                  <a:pt x="146362" y="18084"/>
                  <a:pt x="146258" y="18200"/>
                  <a:pt x="146263" y="18319"/>
                </a:cubicBezTo>
                <a:lnTo>
                  <a:pt x="146263" y="18319"/>
                </a:lnTo>
                <a:cubicBezTo>
                  <a:pt x="146223" y="18120"/>
                  <a:pt x="146138" y="17923"/>
                  <a:pt x="145972" y="17809"/>
                </a:cubicBezTo>
                <a:cubicBezTo>
                  <a:pt x="145900" y="17760"/>
                  <a:pt x="145811" y="17735"/>
                  <a:pt x="145723" y="17735"/>
                </a:cubicBezTo>
                <a:cubicBezTo>
                  <a:pt x="145590" y="17735"/>
                  <a:pt x="145460" y="17793"/>
                  <a:pt x="145402" y="17912"/>
                </a:cubicBezTo>
                <a:cubicBezTo>
                  <a:pt x="145421" y="17709"/>
                  <a:pt x="145270" y="17505"/>
                  <a:pt x="145071" y="17464"/>
                </a:cubicBezTo>
                <a:cubicBezTo>
                  <a:pt x="145046" y="17459"/>
                  <a:pt x="145021" y="17457"/>
                  <a:pt x="144995" y="17457"/>
                </a:cubicBezTo>
                <a:cubicBezTo>
                  <a:pt x="144819" y="17457"/>
                  <a:pt x="144644" y="17576"/>
                  <a:pt x="144590" y="17745"/>
                </a:cubicBezTo>
                <a:cubicBezTo>
                  <a:pt x="144587" y="17580"/>
                  <a:pt x="144448" y="17429"/>
                  <a:pt x="144285" y="17409"/>
                </a:cubicBezTo>
                <a:cubicBezTo>
                  <a:pt x="144273" y="17407"/>
                  <a:pt x="144260" y="17406"/>
                  <a:pt x="144248" y="17406"/>
                </a:cubicBezTo>
                <a:cubicBezTo>
                  <a:pt x="144096" y="17406"/>
                  <a:pt x="143947" y="17514"/>
                  <a:pt x="143906" y="17661"/>
                </a:cubicBezTo>
                <a:cubicBezTo>
                  <a:pt x="143851" y="17556"/>
                  <a:pt x="143737" y="17507"/>
                  <a:pt x="143621" y="17507"/>
                </a:cubicBezTo>
                <a:cubicBezTo>
                  <a:pt x="143469" y="17507"/>
                  <a:pt x="143311" y="17592"/>
                  <a:pt x="143277" y="17744"/>
                </a:cubicBezTo>
                <a:cubicBezTo>
                  <a:pt x="143221" y="17694"/>
                  <a:pt x="143151" y="17672"/>
                  <a:pt x="143079" y="17672"/>
                </a:cubicBezTo>
                <a:cubicBezTo>
                  <a:pt x="142889" y="17672"/>
                  <a:pt x="142685" y="17828"/>
                  <a:pt x="142700" y="18027"/>
                </a:cubicBezTo>
                <a:cubicBezTo>
                  <a:pt x="142606" y="17966"/>
                  <a:pt x="142503" y="17903"/>
                  <a:pt x="142393" y="17903"/>
                </a:cubicBezTo>
                <a:cubicBezTo>
                  <a:pt x="142387" y="17903"/>
                  <a:pt x="142381" y="17903"/>
                  <a:pt x="142375" y="17904"/>
                </a:cubicBezTo>
                <a:cubicBezTo>
                  <a:pt x="142258" y="17912"/>
                  <a:pt x="142143" y="18035"/>
                  <a:pt x="142190" y="18143"/>
                </a:cubicBezTo>
                <a:cubicBezTo>
                  <a:pt x="142137" y="18096"/>
                  <a:pt x="142068" y="18075"/>
                  <a:pt x="141998" y="18075"/>
                </a:cubicBezTo>
                <a:cubicBezTo>
                  <a:pt x="141854" y="18075"/>
                  <a:pt x="141703" y="18166"/>
                  <a:pt x="141668" y="18308"/>
                </a:cubicBezTo>
                <a:cubicBezTo>
                  <a:pt x="141638" y="18255"/>
                  <a:pt x="141579" y="18238"/>
                  <a:pt x="141515" y="18238"/>
                </a:cubicBezTo>
                <a:cubicBezTo>
                  <a:pt x="141476" y="18238"/>
                  <a:pt x="141435" y="18244"/>
                  <a:pt x="141398" y="18252"/>
                </a:cubicBezTo>
                <a:lnTo>
                  <a:pt x="140995" y="18343"/>
                </a:lnTo>
                <a:cubicBezTo>
                  <a:pt x="140883" y="18368"/>
                  <a:pt x="140727" y="18420"/>
                  <a:pt x="140659" y="18507"/>
                </a:cubicBezTo>
                <a:lnTo>
                  <a:pt x="140659" y="18507"/>
                </a:lnTo>
                <a:cubicBezTo>
                  <a:pt x="140676" y="18382"/>
                  <a:pt x="140627" y="18248"/>
                  <a:pt x="140528" y="18169"/>
                </a:cubicBezTo>
                <a:cubicBezTo>
                  <a:pt x="140465" y="18119"/>
                  <a:pt x="140385" y="18094"/>
                  <a:pt x="140304" y="18094"/>
                </a:cubicBezTo>
                <a:cubicBezTo>
                  <a:pt x="140220" y="18094"/>
                  <a:pt x="140135" y="18122"/>
                  <a:pt x="140070" y="18176"/>
                </a:cubicBezTo>
                <a:cubicBezTo>
                  <a:pt x="140105" y="18026"/>
                  <a:pt x="140015" y="17855"/>
                  <a:pt x="139870" y="17799"/>
                </a:cubicBezTo>
                <a:cubicBezTo>
                  <a:pt x="139834" y="17784"/>
                  <a:pt x="139797" y="17778"/>
                  <a:pt x="139758" y="17778"/>
                </a:cubicBezTo>
                <a:cubicBezTo>
                  <a:pt x="139643" y="17778"/>
                  <a:pt x="139525" y="17839"/>
                  <a:pt x="139467" y="17941"/>
                </a:cubicBezTo>
                <a:cubicBezTo>
                  <a:pt x="139521" y="17747"/>
                  <a:pt x="139440" y="17541"/>
                  <a:pt x="139271" y="17435"/>
                </a:cubicBezTo>
                <a:cubicBezTo>
                  <a:pt x="139197" y="17389"/>
                  <a:pt x="139113" y="17366"/>
                  <a:pt x="139030" y="17366"/>
                </a:cubicBezTo>
                <a:cubicBezTo>
                  <a:pt x="138922" y="17366"/>
                  <a:pt x="138815" y="17404"/>
                  <a:pt x="138730" y="17479"/>
                </a:cubicBezTo>
                <a:cubicBezTo>
                  <a:pt x="138745" y="17296"/>
                  <a:pt x="138689" y="17096"/>
                  <a:pt x="138540" y="16990"/>
                </a:cubicBezTo>
                <a:cubicBezTo>
                  <a:pt x="138484" y="16951"/>
                  <a:pt x="138415" y="16931"/>
                  <a:pt x="138347" y="16931"/>
                </a:cubicBezTo>
                <a:cubicBezTo>
                  <a:pt x="138231" y="16931"/>
                  <a:pt x="138118" y="16986"/>
                  <a:pt x="138074" y="17092"/>
                </a:cubicBezTo>
                <a:cubicBezTo>
                  <a:pt x="138045" y="16910"/>
                  <a:pt x="137892" y="16808"/>
                  <a:pt x="137738" y="16808"/>
                </a:cubicBezTo>
                <a:cubicBezTo>
                  <a:pt x="137629" y="16808"/>
                  <a:pt x="137519" y="16860"/>
                  <a:pt x="137452" y="16973"/>
                </a:cubicBezTo>
                <a:cubicBezTo>
                  <a:pt x="137393" y="16899"/>
                  <a:pt x="137248" y="16861"/>
                  <a:pt x="137104" y="16861"/>
                </a:cubicBezTo>
                <a:cubicBezTo>
                  <a:pt x="136940" y="16861"/>
                  <a:pt x="136776" y="16910"/>
                  <a:pt x="136740" y="17006"/>
                </a:cubicBezTo>
                <a:lnTo>
                  <a:pt x="136740" y="17006"/>
                </a:lnTo>
                <a:cubicBezTo>
                  <a:pt x="136796" y="16712"/>
                  <a:pt x="136632" y="16386"/>
                  <a:pt x="136358" y="16260"/>
                </a:cubicBezTo>
                <a:cubicBezTo>
                  <a:pt x="136274" y="16222"/>
                  <a:pt x="136182" y="16203"/>
                  <a:pt x="136089" y="16203"/>
                </a:cubicBezTo>
                <a:cubicBezTo>
                  <a:pt x="135871" y="16203"/>
                  <a:pt x="135650" y="16306"/>
                  <a:pt x="135524" y="16486"/>
                </a:cubicBezTo>
                <a:cubicBezTo>
                  <a:pt x="135532" y="16318"/>
                  <a:pt x="135360" y="16189"/>
                  <a:pt x="135192" y="16189"/>
                </a:cubicBezTo>
                <a:cubicBezTo>
                  <a:pt x="135165" y="16189"/>
                  <a:pt x="135138" y="16192"/>
                  <a:pt x="135112" y="16199"/>
                </a:cubicBezTo>
                <a:cubicBezTo>
                  <a:pt x="134924" y="16251"/>
                  <a:pt x="134799" y="16438"/>
                  <a:pt x="134761" y="16629"/>
                </a:cubicBezTo>
                <a:cubicBezTo>
                  <a:pt x="134719" y="16478"/>
                  <a:pt x="134580" y="16372"/>
                  <a:pt x="134423" y="16372"/>
                </a:cubicBezTo>
                <a:cubicBezTo>
                  <a:pt x="134422" y="16372"/>
                  <a:pt x="134421" y="16372"/>
                  <a:pt x="134420" y="16372"/>
                </a:cubicBezTo>
                <a:cubicBezTo>
                  <a:pt x="134263" y="16372"/>
                  <a:pt x="134126" y="16474"/>
                  <a:pt x="134081" y="16625"/>
                </a:cubicBezTo>
                <a:cubicBezTo>
                  <a:pt x="134014" y="16463"/>
                  <a:pt x="133898" y="16303"/>
                  <a:pt x="133727" y="16264"/>
                </a:cubicBezTo>
                <a:cubicBezTo>
                  <a:pt x="133710" y="16260"/>
                  <a:pt x="133693" y="16259"/>
                  <a:pt x="133676" y="16259"/>
                </a:cubicBezTo>
                <a:cubicBezTo>
                  <a:pt x="133537" y="16259"/>
                  <a:pt x="133396" y="16370"/>
                  <a:pt x="133395" y="16499"/>
                </a:cubicBezTo>
                <a:lnTo>
                  <a:pt x="133395" y="16499"/>
                </a:lnTo>
                <a:cubicBezTo>
                  <a:pt x="133358" y="16365"/>
                  <a:pt x="133204" y="16281"/>
                  <a:pt x="133055" y="16281"/>
                </a:cubicBezTo>
                <a:cubicBezTo>
                  <a:pt x="133027" y="16281"/>
                  <a:pt x="132999" y="16284"/>
                  <a:pt x="132972" y="16291"/>
                </a:cubicBezTo>
                <a:cubicBezTo>
                  <a:pt x="132783" y="16335"/>
                  <a:pt x="132416" y="16437"/>
                  <a:pt x="132285" y="16578"/>
                </a:cubicBezTo>
                <a:cubicBezTo>
                  <a:pt x="132399" y="16356"/>
                  <a:pt x="132346" y="16060"/>
                  <a:pt x="132162" y="15892"/>
                </a:cubicBezTo>
                <a:cubicBezTo>
                  <a:pt x="132057" y="15797"/>
                  <a:pt x="131916" y="15748"/>
                  <a:pt x="131775" y="15748"/>
                </a:cubicBezTo>
                <a:cubicBezTo>
                  <a:pt x="131666" y="15748"/>
                  <a:pt x="131558" y="15777"/>
                  <a:pt x="131467" y="15837"/>
                </a:cubicBezTo>
                <a:cubicBezTo>
                  <a:pt x="131494" y="15663"/>
                  <a:pt x="131405" y="15491"/>
                  <a:pt x="131246" y="15414"/>
                </a:cubicBezTo>
                <a:cubicBezTo>
                  <a:pt x="131191" y="15387"/>
                  <a:pt x="131131" y="15374"/>
                  <a:pt x="131072" y="15374"/>
                </a:cubicBezTo>
                <a:cubicBezTo>
                  <a:pt x="130963" y="15374"/>
                  <a:pt x="130855" y="15419"/>
                  <a:pt x="130778" y="15502"/>
                </a:cubicBezTo>
                <a:cubicBezTo>
                  <a:pt x="130700" y="15386"/>
                  <a:pt x="130560" y="15328"/>
                  <a:pt x="130421" y="15328"/>
                </a:cubicBezTo>
                <a:cubicBezTo>
                  <a:pt x="130288" y="15328"/>
                  <a:pt x="130156" y="15381"/>
                  <a:pt x="130077" y="15489"/>
                </a:cubicBezTo>
                <a:cubicBezTo>
                  <a:pt x="130074" y="15353"/>
                  <a:pt x="129929" y="15264"/>
                  <a:pt x="129790" y="15264"/>
                </a:cubicBezTo>
                <a:cubicBezTo>
                  <a:pt x="129763" y="15264"/>
                  <a:pt x="129736" y="15267"/>
                  <a:pt x="129711" y="15274"/>
                </a:cubicBezTo>
                <a:cubicBezTo>
                  <a:pt x="129554" y="15318"/>
                  <a:pt x="129439" y="15449"/>
                  <a:pt x="129334" y="15575"/>
                </a:cubicBezTo>
                <a:lnTo>
                  <a:pt x="129091" y="15866"/>
                </a:lnTo>
                <a:cubicBezTo>
                  <a:pt x="129007" y="15763"/>
                  <a:pt x="128915" y="15654"/>
                  <a:pt x="128787" y="15616"/>
                </a:cubicBezTo>
                <a:cubicBezTo>
                  <a:pt x="128763" y="15608"/>
                  <a:pt x="128736" y="15604"/>
                  <a:pt x="128710" y="15604"/>
                </a:cubicBezTo>
                <a:cubicBezTo>
                  <a:pt x="128600" y="15604"/>
                  <a:pt x="128488" y="15668"/>
                  <a:pt x="128476" y="15775"/>
                </a:cubicBezTo>
                <a:cubicBezTo>
                  <a:pt x="128451" y="15672"/>
                  <a:pt x="128348" y="15597"/>
                  <a:pt x="128244" y="15597"/>
                </a:cubicBezTo>
                <a:cubicBezTo>
                  <a:pt x="128230" y="15597"/>
                  <a:pt x="128216" y="15598"/>
                  <a:pt x="128202" y="15601"/>
                </a:cubicBezTo>
                <a:cubicBezTo>
                  <a:pt x="128086" y="15627"/>
                  <a:pt x="127792" y="15910"/>
                  <a:pt x="127814" y="16029"/>
                </a:cubicBezTo>
                <a:cubicBezTo>
                  <a:pt x="127756" y="15872"/>
                  <a:pt x="127587" y="15783"/>
                  <a:pt x="127424" y="15783"/>
                </a:cubicBezTo>
                <a:cubicBezTo>
                  <a:pt x="127320" y="15783"/>
                  <a:pt x="127219" y="15818"/>
                  <a:pt x="127148" y="15895"/>
                </a:cubicBezTo>
                <a:cubicBezTo>
                  <a:pt x="127079" y="15688"/>
                  <a:pt x="126861" y="15552"/>
                  <a:pt x="126648" y="15552"/>
                </a:cubicBezTo>
                <a:cubicBezTo>
                  <a:pt x="126584" y="15552"/>
                  <a:pt x="126520" y="15564"/>
                  <a:pt x="126461" y="15590"/>
                </a:cubicBezTo>
                <a:cubicBezTo>
                  <a:pt x="126413" y="15610"/>
                  <a:pt x="126364" y="15638"/>
                  <a:pt x="126315" y="15638"/>
                </a:cubicBezTo>
                <a:cubicBezTo>
                  <a:pt x="126302" y="15638"/>
                  <a:pt x="126289" y="15636"/>
                  <a:pt x="126276" y="15631"/>
                </a:cubicBezTo>
                <a:cubicBezTo>
                  <a:pt x="126221" y="15611"/>
                  <a:pt x="126196" y="15548"/>
                  <a:pt x="126160" y="15502"/>
                </a:cubicBezTo>
                <a:cubicBezTo>
                  <a:pt x="126111" y="15439"/>
                  <a:pt x="126030" y="15406"/>
                  <a:pt x="125950" y="15406"/>
                </a:cubicBezTo>
                <a:cubicBezTo>
                  <a:pt x="125879" y="15406"/>
                  <a:pt x="125809" y="15432"/>
                  <a:pt x="125761" y="15484"/>
                </a:cubicBezTo>
                <a:cubicBezTo>
                  <a:pt x="125661" y="15373"/>
                  <a:pt x="125511" y="15316"/>
                  <a:pt x="125362" y="15316"/>
                </a:cubicBezTo>
                <a:cubicBezTo>
                  <a:pt x="125233" y="15316"/>
                  <a:pt x="125105" y="15359"/>
                  <a:pt x="125008" y="15446"/>
                </a:cubicBezTo>
                <a:cubicBezTo>
                  <a:pt x="124995" y="15319"/>
                  <a:pt x="124861" y="15240"/>
                  <a:pt x="124732" y="15240"/>
                </a:cubicBezTo>
                <a:cubicBezTo>
                  <a:pt x="124707" y="15240"/>
                  <a:pt x="124683" y="15243"/>
                  <a:pt x="124660" y="15249"/>
                </a:cubicBezTo>
                <a:cubicBezTo>
                  <a:pt x="124512" y="15285"/>
                  <a:pt x="124399" y="15400"/>
                  <a:pt x="124295" y="15510"/>
                </a:cubicBezTo>
                <a:cubicBezTo>
                  <a:pt x="124247" y="15442"/>
                  <a:pt x="124164" y="15410"/>
                  <a:pt x="124080" y="15410"/>
                </a:cubicBezTo>
                <a:cubicBezTo>
                  <a:pt x="124038" y="15410"/>
                  <a:pt x="123996" y="15418"/>
                  <a:pt x="123958" y="15433"/>
                </a:cubicBezTo>
                <a:cubicBezTo>
                  <a:pt x="123843" y="15481"/>
                  <a:pt x="123759" y="15582"/>
                  <a:pt x="123694" y="15687"/>
                </a:cubicBezTo>
                <a:cubicBezTo>
                  <a:pt x="123655" y="15750"/>
                  <a:pt x="123616" y="15822"/>
                  <a:pt x="123546" y="15846"/>
                </a:cubicBezTo>
                <a:cubicBezTo>
                  <a:pt x="123527" y="15854"/>
                  <a:pt x="123506" y="15856"/>
                  <a:pt x="123485" y="15856"/>
                </a:cubicBezTo>
                <a:cubicBezTo>
                  <a:pt x="123456" y="15856"/>
                  <a:pt x="123427" y="15851"/>
                  <a:pt x="123398" y="15846"/>
                </a:cubicBezTo>
                <a:cubicBezTo>
                  <a:pt x="123131" y="15800"/>
                  <a:pt x="122750" y="15813"/>
                  <a:pt x="122482" y="15767"/>
                </a:cubicBezTo>
                <a:cubicBezTo>
                  <a:pt x="122437" y="15645"/>
                  <a:pt x="122306" y="15567"/>
                  <a:pt x="122178" y="15567"/>
                </a:cubicBezTo>
                <a:cubicBezTo>
                  <a:pt x="122133" y="15567"/>
                  <a:pt x="122089" y="15577"/>
                  <a:pt x="122048" y="15598"/>
                </a:cubicBezTo>
                <a:cubicBezTo>
                  <a:pt x="121984" y="15380"/>
                  <a:pt x="121754" y="15242"/>
                  <a:pt x="121530" y="15242"/>
                </a:cubicBezTo>
                <a:cubicBezTo>
                  <a:pt x="121429" y="15242"/>
                  <a:pt x="121328" y="15271"/>
                  <a:pt x="121245" y="15333"/>
                </a:cubicBezTo>
                <a:cubicBezTo>
                  <a:pt x="121236" y="15136"/>
                  <a:pt x="121041" y="14982"/>
                  <a:pt x="120850" y="14982"/>
                </a:cubicBezTo>
                <a:cubicBezTo>
                  <a:pt x="120803" y="14982"/>
                  <a:pt x="120756" y="14991"/>
                  <a:pt x="120712" y="15012"/>
                </a:cubicBezTo>
                <a:cubicBezTo>
                  <a:pt x="120638" y="14901"/>
                  <a:pt x="120524" y="14849"/>
                  <a:pt x="120412" y="14849"/>
                </a:cubicBezTo>
                <a:cubicBezTo>
                  <a:pt x="120245" y="14849"/>
                  <a:pt x="120081" y="14962"/>
                  <a:pt x="120051" y="15157"/>
                </a:cubicBezTo>
                <a:cubicBezTo>
                  <a:pt x="120066" y="14995"/>
                  <a:pt x="119883" y="14893"/>
                  <a:pt x="119714" y="14893"/>
                </a:cubicBezTo>
                <a:cubicBezTo>
                  <a:pt x="119691" y="14893"/>
                  <a:pt x="119668" y="14895"/>
                  <a:pt x="119646" y="14899"/>
                </a:cubicBezTo>
                <a:cubicBezTo>
                  <a:pt x="119455" y="14936"/>
                  <a:pt x="119290" y="15054"/>
                  <a:pt x="119195" y="15225"/>
                </a:cubicBezTo>
                <a:cubicBezTo>
                  <a:pt x="119221" y="15116"/>
                  <a:pt x="119123" y="15009"/>
                  <a:pt x="119014" y="14982"/>
                </a:cubicBezTo>
                <a:cubicBezTo>
                  <a:pt x="118985" y="14975"/>
                  <a:pt x="118955" y="14972"/>
                  <a:pt x="118925" y="14972"/>
                </a:cubicBezTo>
                <a:cubicBezTo>
                  <a:pt x="118845" y="14972"/>
                  <a:pt x="118763" y="14994"/>
                  <a:pt x="118684" y="15016"/>
                </a:cubicBezTo>
                <a:cubicBezTo>
                  <a:pt x="118307" y="15121"/>
                  <a:pt x="117753" y="15309"/>
                  <a:pt x="117591" y="15666"/>
                </a:cubicBezTo>
                <a:cubicBezTo>
                  <a:pt x="117599" y="15555"/>
                  <a:pt x="117607" y="15435"/>
                  <a:pt x="117546" y="15342"/>
                </a:cubicBezTo>
                <a:cubicBezTo>
                  <a:pt x="117510" y="15286"/>
                  <a:pt x="117440" y="15250"/>
                  <a:pt x="117376" y="15250"/>
                </a:cubicBezTo>
                <a:cubicBezTo>
                  <a:pt x="117333" y="15250"/>
                  <a:pt x="117292" y="15267"/>
                  <a:pt x="117266" y="15303"/>
                </a:cubicBezTo>
                <a:cubicBezTo>
                  <a:pt x="117305" y="15085"/>
                  <a:pt x="117089" y="14880"/>
                  <a:pt x="116876" y="14880"/>
                </a:cubicBezTo>
                <a:cubicBezTo>
                  <a:pt x="116829" y="14880"/>
                  <a:pt x="116782" y="14890"/>
                  <a:pt x="116737" y="14913"/>
                </a:cubicBezTo>
                <a:cubicBezTo>
                  <a:pt x="116805" y="14779"/>
                  <a:pt x="116696" y="14611"/>
                  <a:pt x="116555" y="14561"/>
                </a:cubicBezTo>
                <a:cubicBezTo>
                  <a:pt x="116502" y="14541"/>
                  <a:pt x="116446" y="14534"/>
                  <a:pt x="116390" y="14534"/>
                </a:cubicBezTo>
                <a:cubicBezTo>
                  <a:pt x="116298" y="14534"/>
                  <a:pt x="116205" y="14553"/>
                  <a:pt x="116114" y="14573"/>
                </a:cubicBezTo>
                <a:cubicBezTo>
                  <a:pt x="116067" y="14453"/>
                  <a:pt x="115937" y="14389"/>
                  <a:pt x="115809" y="14389"/>
                </a:cubicBezTo>
                <a:cubicBezTo>
                  <a:pt x="115708" y="14389"/>
                  <a:pt x="115607" y="14429"/>
                  <a:pt x="115551" y="14515"/>
                </a:cubicBezTo>
                <a:cubicBezTo>
                  <a:pt x="115537" y="14343"/>
                  <a:pt x="115395" y="14189"/>
                  <a:pt x="115225" y="14162"/>
                </a:cubicBezTo>
                <a:cubicBezTo>
                  <a:pt x="115207" y="14159"/>
                  <a:pt x="115189" y="14158"/>
                  <a:pt x="115170" y="14158"/>
                </a:cubicBezTo>
                <a:cubicBezTo>
                  <a:pt x="115016" y="14158"/>
                  <a:pt x="114864" y="14256"/>
                  <a:pt x="114806" y="14399"/>
                </a:cubicBezTo>
                <a:cubicBezTo>
                  <a:pt x="114818" y="14235"/>
                  <a:pt x="114724" y="14080"/>
                  <a:pt x="114572" y="14016"/>
                </a:cubicBezTo>
                <a:cubicBezTo>
                  <a:pt x="114523" y="13995"/>
                  <a:pt x="114472" y="13985"/>
                  <a:pt x="114421" y="13985"/>
                </a:cubicBezTo>
                <a:cubicBezTo>
                  <a:pt x="114314" y="13985"/>
                  <a:pt x="114209" y="14030"/>
                  <a:pt x="114133" y="14114"/>
                </a:cubicBezTo>
                <a:cubicBezTo>
                  <a:pt x="114136" y="13967"/>
                  <a:pt x="114003" y="13830"/>
                  <a:pt x="113856" y="13830"/>
                </a:cubicBezTo>
                <a:cubicBezTo>
                  <a:pt x="113720" y="13830"/>
                  <a:pt x="113596" y="13944"/>
                  <a:pt x="113578" y="14077"/>
                </a:cubicBezTo>
                <a:lnTo>
                  <a:pt x="113578" y="14077"/>
                </a:lnTo>
                <a:cubicBezTo>
                  <a:pt x="113574" y="13942"/>
                  <a:pt x="113423" y="13842"/>
                  <a:pt x="113279" y="13842"/>
                </a:cubicBezTo>
                <a:cubicBezTo>
                  <a:pt x="113250" y="13842"/>
                  <a:pt x="113221" y="13846"/>
                  <a:pt x="113194" y="13854"/>
                </a:cubicBezTo>
                <a:cubicBezTo>
                  <a:pt x="113019" y="13909"/>
                  <a:pt x="112756" y="14015"/>
                  <a:pt x="112652" y="14167"/>
                </a:cubicBezTo>
                <a:cubicBezTo>
                  <a:pt x="112602" y="14075"/>
                  <a:pt x="112496" y="14023"/>
                  <a:pt x="112393" y="14023"/>
                </a:cubicBezTo>
                <a:cubicBezTo>
                  <a:pt x="112337" y="14023"/>
                  <a:pt x="112283" y="14038"/>
                  <a:pt x="112237" y="14069"/>
                </a:cubicBezTo>
                <a:cubicBezTo>
                  <a:pt x="112245" y="13899"/>
                  <a:pt x="112028" y="13827"/>
                  <a:pt x="111859" y="13807"/>
                </a:cubicBezTo>
                <a:lnTo>
                  <a:pt x="110961" y="13705"/>
                </a:lnTo>
                <a:cubicBezTo>
                  <a:pt x="110892" y="13605"/>
                  <a:pt x="110775" y="13558"/>
                  <a:pt x="110655" y="13558"/>
                </a:cubicBezTo>
                <a:cubicBezTo>
                  <a:pt x="110507" y="13558"/>
                  <a:pt x="110356" y="13632"/>
                  <a:pt x="110297" y="13770"/>
                </a:cubicBezTo>
                <a:cubicBezTo>
                  <a:pt x="110254" y="13677"/>
                  <a:pt x="110184" y="13600"/>
                  <a:pt x="110096" y="13548"/>
                </a:cubicBezTo>
                <a:cubicBezTo>
                  <a:pt x="109897" y="13642"/>
                  <a:pt x="109741" y="13810"/>
                  <a:pt x="109664" y="14016"/>
                </a:cubicBezTo>
                <a:cubicBezTo>
                  <a:pt x="108602" y="13941"/>
                  <a:pt x="107452" y="13864"/>
                  <a:pt x="106390" y="13789"/>
                </a:cubicBezTo>
                <a:cubicBezTo>
                  <a:pt x="106645" y="13470"/>
                  <a:pt x="106415" y="12999"/>
                  <a:pt x="106012" y="12999"/>
                </a:cubicBezTo>
                <a:cubicBezTo>
                  <a:pt x="106007" y="12999"/>
                  <a:pt x="106001" y="12999"/>
                  <a:pt x="105996" y="13000"/>
                </a:cubicBezTo>
                <a:cubicBezTo>
                  <a:pt x="106001" y="12864"/>
                  <a:pt x="106005" y="12723"/>
                  <a:pt x="105944" y="12602"/>
                </a:cubicBezTo>
                <a:cubicBezTo>
                  <a:pt x="105896" y="12505"/>
                  <a:pt x="105792" y="12427"/>
                  <a:pt x="105687" y="12427"/>
                </a:cubicBezTo>
                <a:cubicBezTo>
                  <a:pt x="105663" y="12427"/>
                  <a:pt x="105639" y="12431"/>
                  <a:pt x="105615" y="12441"/>
                </a:cubicBezTo>
                <a:cubicBezTo>
                  <a:pt x="105566" y="12229"/>
                  <a:pt x="105347" y="12081"/>
                  <a:pt x="105133" y="12081"/>
                </a:cubicBezTo>
                <a:cubicBezTo>
                  <a:pt x="105069" y="12081"/>
                  <a:pt x="105006" y="12094"/>
                  <a:pt x="104947" y="12123"/>
                </a:cubicBezTo>
                <a:cubicBezTo>
                  <a:pt x="104907" y="11941"/>
                  <a:pt x="104717" y="11820"/>
                  <a:pt x="104535" y="11820"/>
                </a:cubicBezTo>
                <a:cubicBezTo>
                  <a:pt x="104462" y="11820"/>
                  <a:pt x="104390" y="11839"/>
                  <a:pt x="104329" y="11882"/>
                </a:cubicBezTo>
                <a:cubicBezTo>
                  <a:pt x="104366" y="11759"/>
                  <a:pt x="104264" y="11614"/>
                  <a:pt x="104135" y="11609"/>
                </a:cubicBezTo>
                <a:cubicBezTo>
                  <a:pt x="104132" y="11609"/>
                  <a:pt x="104130" y="11609"/>
                  <a:pt x="104128" y="11609"/>
                </a:cubicBezTo>
                <a:cubicBezTo>
                  <a:pt x="104022" y="11609"/>
                  <a:pt x="103926" y="11704"/>
                  <a:pt x="103916" y="11809"/>
                </a:cubicBezTo>
                <a:lnTo>
                  <a:pt x="103916" y="11809"/>
                </a:lnTo>
                <a:cubicBezTo>
                  <a:pt x="103897" y="11721"/>
                  <a:pt x="103813" y="11648"/>
                  <a:pt x="103721" y="11648"/>
                </a:cubicBezTo>
                <a:cubicBezTo>
                  <a:pt x="103715" y="11648"/>
                  <a:pt x="103710" y="11648"/>
                  <a:pt x="103704" y="11649"/>
                </a:cubicBezTo>
                <a:cubicBezTo>
                  <a:pt x="103588" y="11661"/>
                  <a:pt x="103501" y="11792"/>
                  <a:pt x="103536" y="11903"/>
                </a:cubicBezTo>
                <a:cubicBezTo>
                  <a:pt x="103496" y="11875"/>
                  <a:pt x="103450" y="11862"/>
                  <a:pt x="103404" y="11862"/>
                </a:cubicBezTo>
                <a:cubicBezTo>
                  <a:pt x="103261" y="11862"/>
                  <a:pt x="103111" y="11981"/>
                  <a:pt x="103105" y="12125"/>
                </a:cubicBezTo>
                <a:lnTo>
                  <a:pt x="103105" y="12125"/>
                </a:lnTo>
                <a:cubicBezTo>
                  <a:pt x="103092" y="12101"/>
                  <a:pt x="103061" y="12085"/>
                  <a:pt x="103031" y="12085"/>
                </a:cubicBezTo>
                <a:cubicBezTo>
                  <a:pt x="103017" y="12085"/>
                  <a:pt x="103004" y="12088"/>
                  <a:pt x="102993" y="12095"/>
                </a:cubicBezTo>
                <a:cubicBezTo>
                  <a:pt x="102942" y="12126"/>
                  <a:pt x="102927" y="12192"/>
                  <a:pt x="102923" y="12252"/>
                </a:cubicBezTo>
                <a:cubicBezTo>
                  <a:pt x="102909" y="12394"/>
                  <a:pt x="102830" y="12641"/>
                  <a:pt x="102867" y="12779"/>
                </a:cubicBezTo>
                <a:cubicBezTo>
                  <a:pt x="102217" y="12829"/>
                  <a:pt x="101570" y="12854"/>
                  <a:pt x="100926" y="12854"/>
                </a:cubicBezTo>
                <a:cubicBezTo>
                  <a:pt x="98421" y="12854"/>
                  <a:pt x="95964" y="12475"/>
                  <a:pt x="93538" y="11727"/>
                </a:cubicBezTo>
                <a:cubicBezTo>
                  <a:pt x="93534" y="11454"/>
                  <a:pt x="93332" y="11053"/>
                  <a:pt x="93116" y="10886"/>
                </a:cubicBezTo>
                <a:cubicBezTo>
                  <a:pt x="93015" y="10809"/>
                  <a:pt x="92885" y="10768"/>
                  <a:pt x="92759" y="10768"/>
                </a:cubicBezTo>
                <a:cubicBezTo>
                  <a:pt x="92611" y="10768"/>
                  <a:pt x="92468" y="10823"/>
                  <a:pt x="92379" y="10940"/>
                </a:cubicBezTo>
                <a:cubicBezTo>
                  <a:pt x="92381" y="10759"/>
                  <a:pt x="92247" y="10586"/>
                  <a:pt x="92072" y="10544"/>
                </a:cubicBezTo>
                <a:cubicBezTo>
                  <a:pt x="92042" y="10537"/>
                  <a:pt x="92011" y="10533"/>
                  <a:pt x="91981" y="10533"/>
                </a:cubicBezTo>
                <a:cubicBezTo>
                  <a:pt x="91831" y="10533"/>
                  <a:pt x="91682" y="10618"/>
                  <a:pt x="91614" y="10752"/>
                </a:cubicBezTo>
                <a:cubicBezTo>
                  <a:pt x="91560" y="10578"/>
                  <a:pt x="91496" y="10392"/>
                  <a:pt x="91348" y="10286"/>
                </a:cubicBezTo>
                <a:cubicBezTo>
                  <a:pt x="91293" y="10245"/>
                  <a:pt x="91222" y="10225"/>
                  <a:pt x="91152" y="10225"/>
                </a:cubicBezTo>
                <a:cubicBezTo>
                  <a:pt x="91037" y="10225"/>
                  <a:pt x="90925" y="10280"/>
                  <a:pt x="90896" y="10389"/>
                </a:cubicBezTo>
                <a:cubicBezTo>
                  <a:pt x="90904" y="10180"/>
                  <a:pt x="90687" y="10030"/>
                  <a:pt x="90486" y="10030"/>
                </a:cubicBezTo>
                <a:cubicBezTo>
                  <a:pt x="90392" y="10030"/>
                  <a:pt x="90302" y="10062"/>
                  <a:pt x="90239" y="10137"/>
                </a:cubicBezTo>
                <a:cubicBezTo>
                  <a:pt x="90232" y="9920"/>
                  <a:pt x="90007" y="9773"/>
                  <a:pt x="89796" y="9773"/>
                </a:cubicBezTo>
                <a:cubicBezTo>
                  <a:pt x="89685" y="9773"/>
                  <a:pt x="89578" y="9814"/>
                  <a:pt x="89509" y="9905"/>
                </a:cubicBezTo>
                <a:cubicBezTo>
                  <a:pt x="89448" y="9754"/>
                  <a:pt x="89284" y="9674"/>
                  <a:pt x="89124" y="9674"/>
                </a:cubicBezTo>
                <a:cubicBezTo>
                  <a:pt x="88994" y="9674"/>
                  <a:pt x="88866" y="9726"/>
                  <a:pt x="88795" y="9837"/>
                </a:cubicBezTo>
                <a:cubicBezTo>
                  <a:pt x="88602" y="9698"/>
                  <a:pt x="88363" y="9627"/>
                  <a:pt x="88126" y="9627"/>
                </a:cubicBezTo>
                <a:cubicBezTo>
                  <a:pt x="87961" y="9627"/>
                  <a:pt x="87797" y="9661"/>
                  <a:pt x="87648" y="9730"/>
                </a:cubicBezTo>
                <a:cubicBezTo>
                  <a:pt x="87610" y="9870"/>
                  <a:pt x="87418" y="9873"/>
                  <a:pt x="87273" y="9875"/>
                </a:cubicBezTo>
                <a:cubicBezTo>
                  <a:pt x="87127" y="9876"/>
                  <a:pt x="86937" y="9992"/>
                  <a:pt x="87008" y="10118"/>
                </a:cubicBezTo>
                <a:cubicBezTo>
                  <a:pt x="86991" y="10152"/>
                  <a:pt x="86962" y="10167"/>
                  <a:pt x="86925" y="10167"/>
                </a:cubicBezTo>
                <a:cubicBezTo>
                  <a:pt x="86793" y="10167"/>
                  <a:pt x="86565" y="9980"/>
                  <a:pt x="86476" y="9874"/>
                </a:cubicBezTo>
                <a:cubicBezTo>
                  <a:pt x="86382" y="9764"/>
                  <a:pt x="86257" y="9628"/>
                  <a:pt x="86130" y="9628"/>
                </a:cubicBezTo>
                <a:cubicBezTo>
                  <a:pt x="86101" y="9628"/>
                  <a:pt x="86072" y="9635"/>
                  <a:pt x="86044" y="9651"/>
                </a:cubicBezTo>
                <a:cubicBezTo>
                  <a:pt x="85998" y="9675"/>
                  <a:pt x="85960" y="9719"/>
                  <a:pt x="85908" y="9722"/>
                </a:cubicBezTo>
                <a:cubicBezTo>
                  <a:pt x="85908" y="9722"/>
                  <a:pt x="85907" y="9722"/>
                  <a:pt x="85906" y="9722"/>
                </a:cubicBezTo>
                <a:cubicBezTo>
                  <a:pt x="85821" y="9722"/>
                  <a:pt x="85787" y="9611"/>
                  <a:pt x="85749" y="9532"/>
                </a:cubicBezTo>
                <a:cubicBezTo>
                  <a:pt x="85693" y="9418"/>
                  <a:pt x="85566" y="9358"/>
                  <a:pt x="85440" y="9358"/>
                </a:cubicBezTo>
                <a:cubicBezTo>
                  <a:pt x="85335" y="9358"/>
                  <a:pt x="85231" y="9400"/>
                  <a:pt x="85170" y="9488"/>
                </a:cubicBezTo>
                <a:cubicBezTo>
                  <a:pt x="85177" y="9341"/>
                  <a:pt x="85024" y="9240"/>
                  <a:pt x="84884" y="9240"/>
                </a:cubicBezTo>
                <a:cubicBezTo>
                  <a:pt x="84809" y="9240"/>
                  <a:pt x="84738" y="9269"/>
                  <a:pt x="84695" y="9334"/>
                </a:cubicBezTo>
                <a:cubicBezTo>
                  <a:pt x="84673" y="9205"/>
                  <a:pt x="84520" y="9143"/>
                  <a:pt x="84388" y="9143"/>
                </a:cubicBezTo>
                <a:cubicBezTo>
                  <a:pt x="84384" y="9143"/>
                  <a:pt x="84380" y="9143"/>
                  <a:pt x="84376" y="9144"/>
                </a:cubicBezTo>
                <a:cubicBezTo>
                  <a:pt x="84275" y="9146"/>
                  <a:pt x="84173" y="9172"/>
                  <a:pt x="84073" y="9172"/>
                </a:cubicBezTo>
                <a:cubicBezTo>
                  <a:pt x="84039" y="9172"/>
                  <a:pt x="84006" y="9169"/>
                  <a:pt x="83973" y="9162"/>
                </a:cubicBezTo>
                <a:cubicBezTo>
                  <a:pt x="83886" y="9142"/>
                  <a:pt x="83808" y="9093"/>
                  <a:pt x="83721" y="9080"/>
                </a:cubicBezTo>
                <a:cubicBezTo>
                  <a:pt x="83705" y="9077"/>
                  <a:pt x="83689" y="9076"/>
                  <a:pt x="83673" y="9076"/>
                </a:cubicBezTo>
                <a:cubicBezTo>
                  <a:pt x="83336" y="9076"/>
                  <a:pt x="83121" y="9599"/>
                  <a:pt x="82786" y="9599"/>
                </a:cubicBezTo>
                <a:cubicBezTo>
                  <a:pt x="82770" y="9599"/>
                  <a:pt x="82753" y="9598"/>
                  <a:pt x="82737" y="9595"/>
                </a:cubicBezTo>
                <a:cubicBezTo>
                  <a:pt x="82620" y="9577"/>
                  <a:pt x="82494" y="9497"/>
                  <a:pt x="82387" y="9497"/>
                </a:cubicBezTo>
                <a:cubicBezTo>
                  <a:pt x="82349" y="9497"/>
                  <a:pt x="82313" y="9507"/>
                  <a:pt x="82281" y="9535"/>
                </a:cubicBezTo>
                <a:cubicBezTo>
                  <a:pt x="82237" y="9571"/>
                  <a:pt x="82217" y="9631"/>
                  <a:pt x="82170" y="9661"/>
                </a:cubicBezTo>
                <a:cubicBezTo>
                  <a:pt x="82146" y="9677"/>
                  <a:pt x="82121" y="9684"/>
                  <a:pt x="82095" y="9684"/>
                </a:cubicBezTo>
                <a:cubicBezTo>
                  <a:pt x="82012" y="9684"/>
                  <a:pt x="81919" y="9617"/>
                  <a:pt x="81829" y="9595"/>
                </a:cubicBezTo>
                <a:cubicBezTo>
                  <a:pt x="81805" y="9589"/>
                  <a:pt x="81781" y="9587"/>
                  <a:pt x="81756" y="9587"/>
                </a:cubicBezTo>
                <a:cubicBezTo>
                  <a:pt x="81674" y="9587"/>
                  <a:pt x="81591" y="9616"/>
                  <a:pt x="81512" y="9646"/>
                </a:cubicBezTo>
                <a:lnTo>
                  <a:pt x="80849" y="9890"/>
                </a:lnTo>
                <a:cubicBezTo>
                  <a:pt x="80781" y="9627"/>
                  <a:pt x="80388" y="9439"/>
                  <a:pt x="80059" y="9439"/>
                </a:cubicBezTo>
                <a:cubicBezTo>
                  <a:pt x="79924" y="9439"/>
                  <a:pt x="79800" y="9471"/>
                  <a:pt x="79714" y="9542"/>
                </a:cubicBezTo>
                <a:cubicBezTo>
                  <a:pt x="79647" y="9334"/>
                  <a:pt x="79523" y="9086"/>
                  <a:pt x="79310" y="9086"/>
                </a:cubicBezTo>
                <a:cubicBezTo>
                  <a:pt x="79305" y="9086"/>
                  <a:pt x="79300" y="9087"/>
                  <a:pt x="79295" y="9087"/>
                </a:cubicBezTo>
                <a:cubicBezTo>
                  <a:pt x="79246" y="9089"/>
                  <a:pt x="79198" y="9106"/>
                  <a:pt x="79150" y="9106"/>
                </a:cubicBezTo>
                <a:cubicBezTo>
                  <a:pt x="79147" y="9106"/>
                  <a:pt x="79144" y="9106"/>
                  <a:pt x="79140" y="9106"/>
                </a:cubicBezTo>
                <a:cubicBezTo>
                  <a:pt x="79010" y="9101"/>
                  <a:pt x="78924" y="8975"/>
                  <a:pt x="78818" y="8898"/>
                </a:cubicBezTo>
                <a:cubicBezTo>
                  <a:pt x="78778" y="8869"/>
                  <a:pt x="78723" y="8854"/>
                  <a:pt x="78671" y="8854"/>
                </a:cubicBezTo>
                <a:cubicBezTo>
                  <a:pt x="78587" y="8854"/>
                  <a:pt x="78511" y="8893"/>
                  <a:pt x="78516" y="8973"/>
                </a:cubicBezTo>
                <a:cubicBezTo>
                  <a:pt x="78435" y="8898"/>
                  <a:pt x="78331" y="8819"/>
                  <a:pt x="78227" y="8819"/>
                </a:cubicBezTo>
                <a:cubicBezTo>
                  <a:pt x="78203" y="8819"/>
                  <a:pt x="78178" y="8823"/>
                  <a:pt x="78154" y="8833"/>
                </a:cubicBezTo>
                <a:cubicBezTo>
                  <a:pt x="78112" y="8851"/>
                  <a:pt x="78077" y="8884"/>
                  <a:pt x="78037" y="8907"/>
                </a:cubicBezTo>
                <a:cubicBezTo>
                  <a:pt x="77967" y="8947"/>
                  <a:pt x="77884" y="8953"/>
                  <a:pt x="77803" y="8959"/>
                </a:cubicBezTo>
                <a:lnTo>
                  <a:pt x="76354" y="9060"/>
                </a:lnTo>
                <a:cubicBezTo>
                  <a:pt x="76329" y="9062"/>
                  <a:pt x="76303" y="9063"/>
                  <a:pt x="76278" y="9063"/>
                </a:cubicBezTo>
                <a:cubicBezTo>
                  <a:pt x="75775" y="9063"/>
                  <a:pt x="75246" y="8725"/>
                  <a:pt x="74768" y="8570"/>
                </a:cubicBezTo>
                <a:cubicBezTo>
                  <a:pt x="74448" y="8466"/>
                  <a:pt x="74123" y="8361"/>
                  <a:pt x="73786" y="8337"/>
                </a:cubicBezTo>
                <a:cubicBezTo>
                  <a:pt x="73729" y="8333"/>
                  <a:pt x="73672" y="8331"/>
                  <a:pt x="73614" y="8331"/>
                </a:cubicBezTo>
                <a:cubicBezTo>
                  <a:pt x="73268" y="8331"/>
                  <a:pt x="72912" y="8393"/>
                  <a:pt x="72571" y="8393"/>
                </a:cubicBezTo>
                <a:cubicBezTo>
                  <a:pt x="72316" y="8393"/>
                  <a:pt x="72070" y="8358"/>
                  <a:pt x="71844" y="8238"/>
                </a:cubicBezTo>
                <a:cubicBezTo>
                  <a:pt x="71710" y="8001"/>
                  <a:pt x="71568" y="7818"/>
                  <a:pt x="71320" y="7706"/>
                </a:cubicBezTo>
                <a:cubicBezTo>
                  <a:pt x="71256" y="7677"/>
                  <a:pt x="71188" y="7651"/>
                  <a:pt x="71133" y="7608"/>
                </a:cubicBezTo>
                <a:cubicBezTo>
                  <a:pt x="71019" y="7519"/>
                  <a:pt x="70978" y="7366"/>
                  <a:pt x="70894" y="7248"/>
                </a:cubicBezTo>
                <a:cubicBezTo>
                  <a:pt x="70838" y="7170"/>
                  <a:pt x="70736" y="7110"/>
                  <a:pt x="70647" y="7110"/>
                </a:cubicBezTo>
                <a:cubicBezTo>
                  <a:pt x="70601" y="7110"/>
                  <a:pt x="70559" y="7125"/>
                  <a:pt x="70527" y="7162"/>
                </a:cubicBezTo>
                <a:cubicBezTo>
                  <a:pt x="70490" y="7013"/>
                  <a:pt x="70334" y="6925"/>
                  <a:pt x="70183" y="6925"/>
                </a:cubicBezTo>
                <a:cubicBezTo>
                  <a:pt x="70090" y="6925"/>
                  <a:pt x="69999" y="6959"/>
                  <a:pt x="69940" y="7033"/>
                </a:cubicBezTo>
                <a:cubicBezTo>
                  <a:pt x="69874" y="6959"/>
                  <a:pt x="69775" y="6922"/>
                  <a:pt x="69676" y="6922"/>
                </a:cubicBezTo>
                <a:cubicBezTo>
                  <a:pt x="69565" y="6922"/>
                  <a:pt x="69453" y="6968"/>
                  <a:pt x="69387" y="7059"/>
                </a:cubicBezTo>
                <a:cubicBezTo>
                  <a:pt x="69360" y="6977"/>
                  <a:pt x="69284" y="6924"/>
                  <a:pt x="69201" y="6924"/>
                </a:cubicBezTo>
                <a:cubicBezTo>
                  <a:pt x="69187" y="6924"/>
                  <a:pt x="69174" y="6925"/>
                  <a:pt x="69160" y="6928"/>
                </a:cubicBezTo>
                <a:cubicBezTo>
                  <a:pt x="69062" y="6949"/>
                  <a:pt x="68995" y="7038"/>
                  <a:pt x="69003" y="7138"/>
                </a:cubicBezTo>
                <a:cubicBezTo>
                  <a:pt x="68940" y="7098"/>
                  <a:pt x="68865" y="7066"/>
                  <a:pt x="68791" y="7066"/>
                </a:cubicBezTo>
                <a:cubicBezTo>
                  <a:pt x="68775" y="7066"/>
                  <a:pt x="68758" y="7067"/>
                  <a:pt x="68742" y="7071"/>
                </a:cubicBezTo>
                <a:cubicBezTo>
                  <a:pt x="68653" y="7089"/>
                  <a:pt x="68573" y="7179"/>
                  <a:pt x="68595" y="7269"/>
                </a:cubicBezTo>
                <a:cubicBezTo>
                  <a:pt x="68560" y="7225"/>
                  <a:pt x="68506" y="7205"/>
                  <a:pt x="68450" y="7205"/>
                </a:cubicBezTo>
                <a:cubicBezTo>
                  <a:pt x="68410" y="7205"/>
                  <a:pt x="68369" y="7215"/>
                  <a:pt x="68333" y="7234"/>
                </a:cubicBezTo>
                <a:cubicBezTo>
                  <a:pt x="68248" y="7277"/>
                  <a:pt x="68189" y="7358"/>
                  <a:pt x="68133" y="7435"/>
                </a:cubicBezTo>
                <a:lnTo>
                  <a:pt x="67793" y="7902"/>
                </a:lnTo>
                <a:cubicBezTo>
                  <a:pt x="66844" y="7654"/>
                  <a:pt x="65876" y="7372"/>
                  <a:pt x="64928" y="7124"/>
                </a:cubicBezTo>
                <a:cubicBezTo>
                  <a:pt x="64869" y="7108"/>
                  <a:pt x="64808" y="7091"/>
                  <a:pt x="64758" y="7055"/>
                </a:cubicBezTo>
                <a:cubicBezTo>
                  <a:pt x="64582" y="6929"/>
                  <a:pt x="64593" y="6606"/>
                  <a:pt x="64384" y="6548"/>
                </a:cubicBezTo>
                <a:cubicBezTo>
                  <a:pt x="64361" y="6542"/>
                  <a:pt x="64337" y="6540"/>
                  <a:pt x="64313" y="6540"/>
                </a:cubicBezTo>
                <a:cubicBezTo>
                  <a:pt x="64278" y="6540"/>
                  <a:pt x="64241" y="6544"/>
                  <a:pt x="64205" y="6544"/>
                </a:cubicBezTo>
                <a:cubicBezTo>
                  <a:pt x="64180" y="6544"/>
                  <a:pt x="64154" y="6542"/>
                  <a:pt x="64129" y="6535"/>
                </a:cubicBezTo>
                <a:cubicBezTo>
                  <a:pt x="64068" y="6517"/>
                  <a:pt x="64021" y="6469"/>
                  <a:pt x="63973" y="6428"/>
                </a:cubicBezTo>
                <a:cubicBezTo>
                  <a:pt x="63825" y="6299"/>
                  <a:pt x="63650" y="6205"/>
                  <a:pt x="63462" y="6149"/>
                </a:cubicBezTo>
                <a:cubicBezTo>
                  <a:pt x="63419" y="6138"/>
                  <a:pt x="63372" y="6130"/>
                  <a:pt x="63326" y="6130"/>
                </a:cubicBezTo>
                <a:cubicBezTo>
                  <a:pt x="63251" y="6130"/>
                  <a:pt x="63181" y="6151"/>
                  <a:pt x="63145" y="6213"/>
                </a:cubicBezTo>
                <a:cubicBezTo>
                  <a:pt x="63094" y="6149"/>
                  <a:pt x="63018" y="6121"/>
                  <a:pt x="62939" y="6121"/>
                </a:cubicBezTo>
                <a:cubicBezTo>
                  <a:pt x="62783" y="6121"/>
                  <a:pt x="62616" y="6231"/>
                  <a:pt x="62612" y="6393"/>
                </a:cubicBezTo>
                <a:cubicBezTo>
                  <a:pt x="62605" y="6211"/>
                  <a:pt x="62367" y="6028"/>
                  <a:pt x="62175" y="6028"/>
                </a:cubicBezTo>
                <a:cubicBezTo>
                  <a:pt x="62131" y="6028"/>
                  <a:pt x="62091" y="6037"/>
                  <a:pt x="62055" y="6058"/>
                </a:cubicBezTo>
                <a:cubicBezTo>
                  <a:pt x="61995" y="5913"/>
                  <a:pt x="61836" y="5827"/>
                  <a:pt x="61681" y="5827"/>
                </a:cubicBezTo>
                <a:cubicBezTo>
                  <a:pt x="61604" y="5827"/>
                  <a:pt x="61529" y="5848"/>
                  <a:pt x="61466" y="5894"/>
                </a:cubicBezTo>
                <a:cubicBezTo>
                  <a:pt x="61415" y="5785"/>
                  <a:pt x="61357" y="5671"/>
                  <a:pt x="61252" y="5615"/>
                </a:cubicBezTo>
                <a:cubicBezTo>
                  <a:pt x="61222" y="5599"/>
                  <a:pt x="61188" y="5591"/>
                  <a:pt x="61153" y="5591"/>
                </a:cubicBezTo>
                <a:cubicBezTo>
                  <a:pt x="61066" y="5591"/>
                  <a:pt x="60979" y="5640"/>
                  <a:pt x="60969" y="5725"/>
                </a:cubicBezTo>
                <a:cubicBezTo>
                  <a:pt x="60931" y="5626"/>
                  <a:pt x="60825" y="5572"/>
                  <a:pt x="60720" y="5572"/>
                </a:cubicBezTo>
                <a:cubicBezTo>
                  <a:pt x="60640" y="5572"/>
                  <a:pt x="60561" y="5604"/>
                  <a:pt x="60515" y="5670"/>
                </a:cubicBezTo>
                <a:cubicBezTo>
                  <a:pt x="60502" y="5585"/>
                  <a:pt x="60415" y="5531"/>
                  <a:pt x="60331" y="5531"/>
                </a:cubicBezTo>
                <a:cubicBezTo>
                  <a:pt x="60287" y="5531"/>
                  <a:pt x="60245" y="5546"/>
                  <a:pt x="60214" y="5578"/>
                </a:cubicBezTo>
                <a:cubicBezTo>
                  <a:pt x="60178" y="5617"/>
                  <a:pt x="60158" y="5674"/>
                  <a:pt x="60110" y="5694"/>
                </a:cubicBezTo>
                <a:cubicBezTo>
                  <a:pt x="60096" y="5701"/>
                  <a:pt x="60082" y="5703"/>
                  <a:pt x="60067" y="5703"/>
                </a:cubicBezTo>
                <a:cubicBezTo>
                  <a:pt x="60020" y="5703"/>
                  <a:pt x="59971" y="5677"/>
                  <a:pt x="59923" y="5663"/>
                </a:cubicBezTo>
                <a:cubicBezTo>
                  <a:pt x="59901" y="5656"/>
                  <a:pt x="59878" y="5653"/>
                  <a:pt x="59856" y="5653"/>
                </a:cubicBezTo>
                <a:cubicBezTo>
                  <a:pt x="59688" y="5653"/>
                  <a:pt x="59527" y="5830"/>
                  <a:pt x="59567" y="6001"/>
                </a:cubicBezTo>
                <a:cubicBezTo>
                  <a:pt x="59466" y="5750"/>
                  <a:pt x="59122" y="5608"/>
                  <a:pt x="58806" y="5608"/>
                </a:cubicBezTo>
                <a:cubicBezTo>
                  <a:pt x="58657" y="5608"/>
                  <a:pt x="58514" y="5639"/>
                  <a:pt x="58406" y="5705"/>
                </a:cubicBezTo>
                <a:cubicBezTo>
                  <a:pt x="58390" y="5519"/>
                  <a:pt x="58255" y="5366"/>
                  <a:pt x="58072" y="5327"/>
                </a:cubicBezTo>
                <a:cubicBezTo>
                  <a:pt x="58043" y="5321"/>
                  <a:pt x="58013" y="5318"/>
                  <a:pt x="57984" y="5318"/>
                </a:cubicBezTo>
                <a:cubicBezTo>
                  <a:pt x="57832" y="5318"/>
                  <a:pt x="57689" y="5400"/>
                  <a:pt x="57614" y="5536"/>
                </a:cubicBezTo>
                <a:cubicBezTo>
                  <a:pt x="57558" y="5425"/>
                  <a:pt x="57458" y="5343"/>
                  <a:pt x="57337" y="5313"/>
                </a:cubicBezTo>
                <a:lnTo>
                  <a:pt x="57044" y="5615"/>
                </a:lnTo>
                <a:cubicBezTo>
                  <a:pt x="56984" y="5566"/>
                  <a:pt x="56909" y="5544"/>
                  <a:pt x="56833" y="5544"/>
                </a:cubicBezTo>
                <a:cubicBezTo>
                  <a:pt x="56674" y="5544"/>
                  <a:pt x="56510" y="5641"/>
                  <a:pt x="56467" y="5797"/>
                </a:cubicBezTo>
                <a:cubicBezTo>
                  <a:pt x="56409" y="5746"/>
                  <a:pt x="56335" y="5723"/>
                  <a:pt x="56260" y="5723"/>
                </a:cubicBezTo>
                <a:cubicBezTo>
                  <a:pt x="56107" y="5723"/>
                  <a:pt x="55949" y="5818"/>
                  <a:pt x="55911" y="5970"/>
                </a:cubicBezTo>
                <a:cubicBezTo>
                  <a:pt x="55866" y="5904"/>
                  <a:pt x="55791" y="5874"/>
                  <a:pt x="55713" y="5874"/>
                </a:cubicBezTo>
                <a:cubicBezTo>
                  <a:pt x="55584" y="5874"/>
                  <a:pt x="55448" y="5956"/>
                  <a:pt x="55433" y="6088"/>
                </a:cubicBezTo>
                <a:cubicBezTo>
                  <a:pt x="55397" y="6005"/>
                  <a:pt x="55317" y="5954"/>
                  <a:pt x="55231" y="5954"/>
                </a:cubicBezTo>
                <a:cubicBezTo>
                  <a:pt x="55210" y="5954"/>
                  <a:pt x="55189" y="5957"/>
                  <a:pt x="55168" y="5964"/>
                </a:cubicBezTo>
                <a:cubicBezTo>
                  <a:pt x="55059" y="5995"/>
                  <a:pt x="54994" y="6104"/>
                  <a:pt x="55014" y="6213"/>
                </a:cubicBezTo>
                <a:cubicBezTo>
                  <a:pt x="54797" y="6297"/>
                  <a:pt x="54572" y="6328"/>
                  <a:pt x="54343" y="6328"/>
                </a:cubicBezTo>
                <a:cubicBezTo>
                  <a:pt x="53933" y="6328"/>
                  <a:pt x="53510" y="6228"/>
                  <a:pt x="53102" y="6147"/>
                </a:cubicBezTo>
                <a:lnTo>
                  <a:pt x="45202" y="4582"/>
                </a:lnTo>
                <a:cubicBezTo>
                  <a:pt x="44996" y="4519"/>
                  <a:pt x="44783" y="4487"/>
                  <a:pt x="44570" y="4487"/>
                </a:cubicBezTo>
                <a:cubicBezTo>
                  <a:pt x="44437" y="4487"/>
                  <a:pt x="44303" y="4499"/>
                  <a:pt x="44171" y="4524"/>
                </a:cubicBezTo>
                <a:cubicBezTo>
                  <a:pt x="44121" y="4534"/>
                  <a:pt x="44071" y="4538"/>
                  <a:pt x="44021" y="4538"/>
                </a:cubicBezTo>
                <a:cubicBezTo>
                  <a:pt x="43694" y="4538"/>
                  <a:pt x="43366" y="4352"/>
                  <a:pt x="43089" y="4171"/>
                </a:cubicBezTo>
                <a:cubicBezTo>
                  <a:pt x="42977" y="4097"/>
                  <a:pt x="42870" y="4009"/>
                  <a:pt x="42742" y="3967"/>
                </a:cubicBezTo>
                <a:cubicBezTo>
                  <a:pt x="42697" y="3951"/>
                  <a:pt x="42649" y="3943"/>
                  <a:pt x="42600" y="3943"/>
                </a:cubicBezTo>
                <a:cubicBezTo>
                  <a:pt x="42512" y="3943"/>
                  <a:pt x="42425" y="3972"/>
                  <a:pt x="42369" y="4039"/>
                </a:cubicBezTo>
                <a:cubicBezTo>
                  <a:pt x="42373" y="3841"/>
                  <a:pt x="42170" y="3696"/>
                  <a:pt x="41980" y="3696"/>
                </a:cubicBezTo>
                <a:cubicBezTo>
                  <a:pt x="41899" y="3696"/>
                  <a:pt x="41821" y="3722"/>
                  <a:pt x="41762" y="3781"/>
                </a:cubicBezTo>
                <a:cubicBezTo>
                  <a:pt x="41732" y="3648"/>
                  <a:pt x="41656" y="3514"/>
                  <a:pt x="41528" y="3463"/>
                </a:cubicBezTo>
                <a:cubicBezTo>
                  <a:pt x="41502" y="3453"/>
                  <a:pt x="41473" y="3448"/>
                  <a:pt x="41445" y="3448"/>
                </a:cubicBezTo>
                <a:cubicBezTo>
                  <a:pt x="41347" y="3448"/>
                  <a:pt x="41247" y="3505"/>
                  <a:pt x="41221" y="3594"/>
                </a:cubicBezTo>
                <a:lnTo>
                  <a:pt x="41221" y="3594"/>
                </a:lnTo>
                <a:cubicBezTo>
                  <a:pt x="41234" y="3471"/>
                  <a:pt x="41143" y="3341"/>
                  <a:pt x="41020" y="3318"/>
                </a:cubicBezTo>
                <a:cubicBezTo>
                  <a:pt x="41007" y="3316"/>
                  <a:pt x="40994" y="3315"/>
                  <a:pt x="40981" y="3315"/>
                </a:cubicBezTo>
                <a:cubicBezTo>
                  <a:pt x="40858" y="3315"/>
                  <a:pt x="40740" y="3415"/>
                  <a:pt x="40726" y="3537"/>
                </a:cubicBezTo>
                <a:cubicBezTo>
                  <a:pt x="40699" y="3412"/>
                  <a:pt x="40574" y="3317"/>
                  <a:pt x="40447" y="3317"/>
                </a:cubicBezTo>
                <a:cubicBezTo>
                  <a:pt x="40431" y="3317"/>
                  <a:pt x="40415" y="3319"/>
                  <a:pt x="40399" y="3322"/>
                </a:cubicBezTo>
                <a:cubicBezTo>
                  <a:pt x="40258" y="3350"/>
                  <a:pt x="40152" y="3501"/>
                  <a:pt x="40174" y="3643"/>
                </a:cubicBezTo>
                <a:cubicBezTo>
                  <a:pt x="40116" y="3566"/>
                  <a:pt x="40018" y="3527"/>
                  <a:pt x="39922" y="3527"/>
                </a:cubicBezTo>
                <a:cubicBezTo>
                  <a:pt x="39838" y="3527"/>
                  <a:pt x="39755" y="3556"/>
                  <a:pt x="39696" y="3617"/>
                </a:cubicBezTo>
                <a:cubicBezTo>
                  <a:pt x="39655" y="3659"/>
                  <a:pt x="39618" y="3717"/>
                  <a:pt x="39559" y="3717"/>
                </a:cubicBezTo>
                <a:cubicBezTo>
                  <a:pt x="39558" y="3717"/>
                  <a:pt x="39557" y="3717"/>
                  <a:pt x="39556" y="3717"/>
                </a:cubicBezTo>
                <a:cubicBezTo>
                  <a:pt x="39513" y="3717"/>
                  <a:pt x="39478" y="3684"/>
                  <a:pt x="39439" y="3666"/>
                </a:cubicBezTo>
                <a:cubicBezTo>
                  <a:pt x="39419" y="3657"/>
                  <a:pt x="39398" y="3653"/>
                  <a:pt x="39377" y="3653"/>
                </a:cubicBezTo>
                <a:cubicBezTo>
                  <a:pt x="39273" y="3653"/>
                  <a:pt x="39169" y="3751"/>
                  <a:pt x="39185" y="3857"/>
                </a:cubicBezTo>
                <a:cubicBezTo>
                  <a:pt x="39158" y="3847"/>
                  <a:pt x="39129" y="3842"/>
                  <a:pt x="39101" y="3842"/>
                </a:cubicBezTo>
                <a:cubicBezTo>
                  <a:pt x="38981" y="3842"/>
                  <a:pt x="38860" y="3926"/>
                  <a:pt x="38831" y="4044"/>
                </a:cubicBezTo>
                <a:cubicBezTo>
                  <a:pt x="38783" y="4032"/>
                  <a:pt x="38735" y="4026"/>
                  <a:pt x="38686" y="4026"/>
                </a:cubicBezTo>
                <a:cubicBezTo>
                  <a:pt x="38580" y="4026"/>
                  <a:pt x="38473" y="4055"/>
                  <a:pt x="38380" y="4110"/>
                </a:cubicBezTo>
                <a:cubicBezTo>
                  <a:pt x="38298" y="4160"/>
                  <a:pt x="38207" y="4182"/>
                  <a:pt x="38112" y="4182"/>
                </a:cubicBezTo>
                <a:cubicBezTo>
                  <a:pt x="37722" y="4182"/>
                  <a:pt x="37262" y="3810"/>
                  <a:pt x="37020" y="3495"/>
                </a:cubicBezTo>
                <a:cubicBezTo>
                  <a:pt x="36938" y="3387"/>
                  <a:pt x="36865" y="3264"/>
                  <a:pt x="36751" y="3193"/>
                </a:cubicBezTo>
                <a:cubicBezTo>
                  <a:pt x="36702" y="3163"/>
                  <a:pt x="36642" y="3146"/>
                  <a:pt x="36584" y="3146"/>
                </a:cubicBezTo>
                <a:cubicBezTo>
                  <a:pt x="36505" y="3146"/>
                  <a:pt x="36430" y="3177"/>
                  <a:pt x="36392" y="3245"/>
                </a:cubicBezTo>
                <a:cubicBezTo>
                  <a:pt x="36375" y="3106"/>
                  <a:pt x="36335" y="2957"/>
                  <a:pt x="36225" y="2869"/>
                </a:cubicBezTo>
                <a:cubicBezTo>
                  <a:pt x="36179" y="2831"/>
                  <a:pt x="36116" y="2811"/>
                  <a:pt x="36056" y="2811"/>
                </a:cubicBezTo>
                <a:cubicBezTo>
                  <a:pt x="35974" y="2811"/>
                  <a:pt x="35896" y="2847"/>
                  <a:pt x="35863" y="2920"/>
                </a:cubicBezTo>
                <a:cubicBezTo>
                  <a:pt x="35869" y="2761"/>
                  <a:pt x="35706" y="2660"/>
                  <a:pt x="35555" y="2660"/>
                </a:cubicBezTo>
                <a:cubicBezTo>
                  <a:pt x="35462" y="2660"/>
                  <a:pt x="35373" y="2698"/>
                  <a:pt x="35330" y="2785"/>
                </a:cubicBezTo>
                <a:cubicBezTo>
                  <a:pt x="35376" y="2673"/>
                  <a:pt x="35303" y="2528"/>
                  <a:pt x="35185" y="2497"/>
                </a:cubicBezTo>
                <a:cubicBezTo>
                  <a:pt x="35170" y="2494"/>
                  <a:pt x="35154" y="2492"/>
                  <a:pt x="35139" y="2492"/>
                </a:cubicBezTo>
                <a:cubicBezTo>
                  <a:pt x="35035" y="2492"/>
                  <a:pt x="34932" y="2575"/>
                  <a:pt x="34919" y="2680"/>
                </a:cubicBezTo>
                <a:cubicBezTo>
                  <a:pt x="34848" y="2611"/>
                  <a:pt x="34750" y="2578"/>
                  <a:pt x="34655" y="2548"/>
                </a:cubicBezTo>
                <a:cubicBezTo>
                  <a:pt x="34421" y="2474"/>
                  <a:pt x="34179" y="2400"/>
                  <a:pt x="33935" y="2400"/>
                </a:cubicBezTo>
                <a:cubicBezTo>
                  <a:pt x="33892" y="2400"/>
                  <a:pt x="33849" y="2402"/>
                  <a:pt x="33806" y="2407"/>
                </a:cubicBezTo>
                <a:cubicBezTo>
                  <a:pt x="33519" y="2441"/>
                  <a:pt x="33229" y="2630"/>
                  <a:pt x="33176" y="2915"/>
                </a:cubicBezTo>
                <a:cubicBezTo>
                  <a:pt x="32962" y="2699"/>
                  <a:pt x="32645" y="2656"/>
                  <a:pt x="32333" y="2656"/>
                </a:cubicBezTo>
                <a:cubicBezTo>
                  <a:pt x="32256" y="2656"/>
                  <a:pt x="32180" y="2658"/>
                  <a:pt x="32105" y="2662"/>
                </a:cubicBezTo>
                <a:cubicBezTo>
                  <a:pt x="31970" y="2668"/>
                  <a:pt x="31786" y="2726"/>
                  <a:pt x="31806" y="2861"/>
                </a:cubicBezTo>
                <a:cubicBezTo>
                  <a:pt x="31779" y="2743"/>
                  <a:pt x="31674" y="2662"/>
                  <a:pt x="31556" y="2662"/>
                </a:cubicBezTo>
                <a:cubicBezTo>
                  <a:pt x="31544" y="2662"/>
                  <a:pt x="31533" y="2662"/>
                  <a:pt x="31521" y="2664"/>
                </a:cubicBezTo>
                <a:cubicBezTo>
                  <a:pt x="31388" y="2683"/>
                  <a:pt x="31293" y="2799"/>
                  <a:pt x="31300" y="2932"/>
                </a:cubicBezTo>
                <a:cubicBezTo>
                  <a:pt x="31275" y="2823"/>
                  <a:pt x="31165" y="2740"/>
                  <a:pt x="31053" y="2740"/>
                </a:cubicBezTo>
                <a:cubicBezTo>
                  <a:pt x="31038" y="2740"/>
                  <a:pt x="31023" y="2742"/>
                  <a:pt x="31008" y="2745"/>
                </a:cubicBezTo>
                <a:cubicBezTo>
                  <a:pt x="30883" y="2773"/>
                  <a:pt x="30793" y="2910"/>
                  <a:pt x="30819" y="3036"/>
                </a:cubicBezTo>
                <a:cubicBezTo>
                  <a:pt x="30798" y="2995"/>
                  <a:pt x="30764" y="2978"/>
                  <a:pt x="30725" y="2978"/>
                </a:cubicBezTo>
                <a:cubicBezTo>
                  <a:pt x="30637" y="2978"/>
                  <a:pt x="30522" y="3065"/>
                  <a:pt x="30463" y="3153"/>
                </a:cubicBezTo>
                <a:cubicBezTo>
                  <a:pt x="27597" y="2800"/>
                  <a:pt x="24636" y="2367"/>
                  <a:pt x="21802" y="1804"/>
                </a:cubicBezTo>
                <a:cubicBezTo>
                  <a:pt x="21818" y="1652"/>
                  <a:pt x="21650" y="1539"/>
                  <a:pt x="21515" y="1469"/>
                </a:cubicBezTo>
                <a:cubicBezTo>
                  <a:pt x="21460" y="1442"/>
                  <a:pt x="21400" y="1429"/>
                  <a:pt x="21341" y="1429"/>
                </a:cubicBezTo>
                <a:cubicBezTo>
                  <a:pt x="21249" y="1429"/>
                  <a:pt x="21157" y="1462"/>
                  <a:pt x="21084" y="1524"/>
                </a:cubicBezTo>
                <a:cubicBezTo>
                  <a:pt x="21087" y="1402"/>
                  <a:pt x="21001" y="1296"/>
                  <a:pt x="20880" y="1276"/>
                </a:cubicBezTo>
                <a:cubicBezTo>
                  <a:pt x="20866" y="1273"/>
                  <a:pt x="20853" y="1272"/>
                  <a:pt x="20839" y="1272"/>
                </a:cubicBezTo>
                <a:cubicBezTo>
                  <a:pt x="20735" y="1272"/>
                  <a:pt x="20639" y="1341"/>
                  <a:pt x="20607" y="1444"/>
                </a:cubicBezTo>
                <a:cubicBezTo>
                  <a:pt x="20547" y="1344"/>
                  <a:pt x="20440" y="1285"/>
                  <a:pt x="20328" y="1285"/>
                </a:cubicBezTo>
                <a:cubicBezTo>
                  <a:pt x="20291" y="1285"/>
                  <a:pt x="20254" y="1292"/>
                  <a:pt x="20218" y="1305"/>
                </a:cubicBezTo>
                <a:cubicBezTo>
                  <a:pt x="20071" y="1359"/>
                  <a:pt x="19984" y="1509"/>
                  <a:pt x="20009" y="1662"/>
                </a:cubicBezTo>
                <a:cubicBezTo>
                  <a:pt x="19959" y="1575"/>
                  <a:pt x="19868" y="1525"/>
                  <a:pt x="19773" y="1525"/>
                </a:cubicBezTo>
                <a:cubicBezTo>
                  <a:pt x="19740" y="1525"/>
                  <a:pt x="19706" y="1531"/>
                  <a:pt x="19674" y="1544"/>
                </a:cubicBezTo>
                <a:cubicBezTo>
                  <a:pt x="19548" y="1593"/>
                  <a:pt x="19478" y="1727"/>
                  <a:pt x="19508" y="1858"/>
                </a:cubicBezTo>
                <a:cubicBezTo>
                  <a:pt x="19444" y="1758"/>
                  <a:pt x="19330" y="1712"/>
                  <a:pt x="19213" y="1712"/>
                </a:cubicBezTo>
                <a:cubicBezTo>
                  <a:pt x="19046" y="1712"/>
                  <a:pt x="18872" y="1807"/>
                  <a:pt x="18831" y="1972"/>
                </a:cubicBezTo>
                <a:cubicBezTo>
                  <a:pt x="18815" y="1829"/>
                  <a:pt x="18688" y="1701"/>
                  <a:pt x="18546" y="1701"/>
                </a:cubicBezTo>
                <a:cubicBezTo>
                  <a:pt x="18540" y="1701"/>
                  <a:pt x="18533" y="1701"/>
                  <a:pt x="18527" y="1702"/>
                </a:cubicBezTo>
                <a:cubicBezTo>
                  <a:pt x="18382" y="1714"/>
                  <a:pt x="18268" y="1879"/>
                  <a:pt x="18319" y="2012"/>
                </a:cubicBezTo>
                <a:lnTo>
                  <a:pt x="18319" y="2012"/>
                </a:lnTo>
                <a:cubicBezTo>
                  <a:pt x="18261" y="1879"/>
                  <a:pt x="18194" y="1739"/>
                  <a:pt x="18067" y="1670"/>
                </a:cubicBezTo>
                <a:cubicBezTo>
                  <a:pt x="18030" y="1651"/>
                  <a:pt x="17988" y="1641"/>
                  <a:pt x="17945" y="1641"/>
                </a:cubicBezTo>
                <a:cubicBezTo>
                  <a:pt x="17835" y="1641"/>
                  <a:pt x="17724" y="1705"/>
                  <a:pt x="17718" y="1813"/>
                </a:cubicBezTo>
                <a:cubicBezTo>
                  <a:pt x="17660" y="1613"/>
                  <a:pt x="17451" y="1478"/>
                  <a:pt x="17246" y="1478"/>
                </a:cubicBezTo>
                <a:cubicBezTo>
                  <a:pt x="17180" y="1478"/>
                  <a:pt x="17115" y="1492"/>
                  <a:pt x="17055" y="1522"/>
                </a:cubicBezTo>
                <a:cubicBezTo>
                  <a:pt x="17053" y="1523"/>
                  <a:pt x="17051" y="1523"/>
                  <a:pt x="17048" y="1523"/>
                </a:cubicBezTo>
                <a:cubicBezTo>
                  <a:pt x="17021" y="1523"/>
                  <a:pt x="16971" y="1476"/>
                  <a:pt x="16992" y="1464"/>
                </a:cubicBezTo>
                <a:cubicBezTo>
                  <a:pt x="17017" y="1451"/>
                  <a:pt x="17015" y="1417"/>
                  <a:pt x="17011" y="1390"/>
                </a:cubicBezTo>
                <a:cubicBezTo>
                  <a:pt x="16967" y="1154"/>
                  <a:pt x="16786" y="967"/>
                  <a:pt x="16552" y="916"/>
                </a:cubicBezTo>
                <a:cubicBezTo>
                  <a:pt x="16509" y="907"/>
                  <a:pt x="16466" y="902"/>
                  <a:pt x="16424" y="902"/>
                </a:cubicBezTo>
                <a:cubicBezTo>
                  <a:pt x="16232" y="902"/>
                  <a:pt x="16049" y="995"/>
                  <a:pt x="15936" y="1156"/>
                </a:cubicBezTo>
                <a:cubicBezTo>
                  <a:pt x="15934" y="973"/>
                  <a:pt x="15788" y="802"/>
                  <a:pt x="15606" y="771"/>
                </a:cubicBezTo>
                <a:cubicBezTo>
                  <a:pt x="15587" y="768"/>
                  <a:pt x="15567" y="766"/>
                  <a:pt x="15547" y="766"/>
                </a:cubicBezTo>
                <a:cubicBezTo>
                  <a:pt x="15386" y="766"/>
                  <a:pt x="15225" y="872"/>
                  <a:pt x="15169" y="1026"/>
                </a:cubicBezTo>
                <a:cubicBezTo>
                  <a:pt x="15181" y="865"/>
                  <a:pt x="15153" y="689"/>
                  <a:pt x="15033" y="583"/>
                </a:cubicBezTo>
                <a:cubicBezTo>
                  <a:pt x="14982" y="537"/>
                  <a:pt x="14911" y="513"/>
                  <a:pt x="14842" y="513"/>
                </a:cubicBezTo>
                <a:cubicBezTo>
                  <a:pt x="14751" y="513"/>
                  <a:pt x="14662" y="555"/>
                  <a:pt x="14627" y="639"/>
                </a:cubicBezTo>
                <a:cubicBezTo>
                  <a:pt x="14651" y="486"/>
                  <a:pt x="14568" y="335"/>
                  <a:pt x="14425" y="275"/>
                </a:cubicBezTo>
                <a:cubicBezTo>
                  <a:pt x="14381" y="256"/>
                  <a:pt x="14336" y="247"/>
                  <a:pt x="14290" y="247"/>
                </a:cubicBezTo>
                <a:cubicBezTo>
                  <a:pt x="14187" y="247"/>
                  <a:pt x="14087" y="294"/>
                  <a:pt x="14021" y="380"/>
                </a:cubicBezTo>
                <a:cubicBezTo>
                  <a:pt x="13977" y="258"/>
                  <a:pt x="13845" y="186"/>
                  <a:pt x="13717" y="186"/>
                </a:cubicBezTo>
                <a:cubicBezTo>
                  <a:pt x="13644" y="186"/>
                  <a:pt x="13573" y="209"/>
                  <a:pt x="13519" y="259"/>
                </a:cubicBezTo>
                <a:cubicBezTo>
                  <a:pt x="13426" y="101"/>
                  <a:pt x="13184" y="1"/>
                  <a:pt x="12990" y="1"/>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219" name="Google Shape;219;p31"/>
          <p:cNvSpPr txBox="1">
            <a:spLocks noGrp="1"/>
          </p:cNvSpPr>
          <p:nvPr>
            <p:ph type="title"/>
          </p:nvPr>
        </p:nvSpPr>
        <p:spPr>
          <a:xfrm>
            <a:off x="7429034" y="1846569"/>
            <a:ext cx="25332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220" name="Google Shape;220;p31"/>
          <p:cNvSpPr txBox="1">
            <a:spLocks noGrp="1"/>
          </p:cNvSpPr>
          <p:nvPr>
            <p:ph type="body" idx="1"/>
          </p:nvPr>
        </p:nvSpPr>
        <p:spPr>
          <a:xfrm>
            <a:off x="7429035" y="3228735"/>
            <a:ext cx="3500799" cy="2609600"/>
          </a:xfrm>
          <a:prstGeom prst="rect">
            <a:avLst/>
          </a:prstGeom>
        </p:spPr>
        <p:txBody>
          <a:bodyPr spcFirstLastPara="1">
            <a:noAutofit/>
          </a:bodyPr>
          <a:lstStyle>
            <a:lvl1pPr marL="609543" lvl="0" indent="-440226" rtl="0">
              <a:spcBef>
                <a:spcPts val="0"/>
              </a:spcBef>
              <a:spcAft>
                <a:spcPts val="0"/>
              </a:spcAft>
              <a:buSzPts val="1600"/>
              <a:buChar char="●"/>
              <a:defRPr sz="2133"/>
            </a:lvl1pPr>
            <a:lvl2pPr marL="1219086" lvl="1" indent="-440226" rtl="0">
              <a:spcBef>
                <a:spcPts val="2133"/>
              </a:spcBef>
              <a:spcAft>
                <a:spcPts val="0"/>
              </a:spcAft>
              <a:buSzPts val="1600"/>
              <a:buChar char="○"/>
              <a:defRPr sz="2133"/>
            </a:lvl2pPr>
            <a:lvl3pPr marL="1828630" lvl="2" indent="-440226" rtl="0">
              <a:spcBef>
                <a:spcPts val="2133"/>
              </a:spcBef>
              <a:spcAft>
                <a:spcPts val="0"/>
              </a:spcAft>
              <a:buSzPts val="1600"/>
              <a:buChar char="■"/>
              <a:defRPr sz="2133"/>
            </a:lvl3pPr>
            <a:lvl4pPr marL="2438173" lvl="3" indent="-440226" rtl="0">
              <a:spcBef>
                <a:spcPts val="2133"/>
              </a:spcBef>
              <a:spcAft>
                <a:spcPts val="0"/>
              </a:spcAft>
              <a:buSzPts val="1600"/>
              <a:buChar char="●"/>
              <a:defRPr sz="2133"/>
            </a:lvl4pPr>
            <a:lvl5pPr marL="3047715" lvl="4" indent="-440226" rtl="0">
              <a:spcBef>
                <a:spcPts val="2133"/>
              </a:spcBef>
              <a:spcAft>
                <a:spcPts val="0"/>
              </a:spcAft>
              <a:buSzPts val="1600"/>
              <a:buChar char="○"/>
              <a:defRPr sz="2133"/>
            </a:lvl5pPr>
            <a:lvl6pPr marL="3657259" lvl="5" indent="-440226" rtl="0">
              <a:spcBef>
                <a:spcPts val="2133"/>
              </a:spcBef>
              <a:spcAft>
                <a:spcPts val="0"/>
              </a:spcAft>
              <a:buSzPts val="1600"/>
              <a:buChar char="■"/>
              <a:defRPr sz="2133"/>
            </a:lvl6pPr>
            <a:lvl7pPr marL="4266802" lvl="6" indent="-440226" rtl="0">
              <a:spcBef>
                <a:spcPts val="2133"/>
              </a:spcBef>
              <a:spcAft>
                <a:spcPts val="0"/>
              </a:spcAft>
              <a:buSzPts val="1600"/>
              <a:buChar char="●"/>
              <a:defRPr sz="2133"/>
            </a:lvl7pPr>
            <a:lvl8pPr marL="4876344" lvl="7" indent="-440226" rtl="0">
              <a:spcBef>
                <a:spcPts val="2133"/>
              </a:spcBef>
              <a:spcAft>
                <a:spcPts val="0"/>
              </a:spcAft>
              <a:buSzPts val="1600"/>
              <a:buChar char="○"/>
              <a:defRPr sz="2133"/>
            </a:lvl8pPr>
            <a:lvl9pPr marL="5485888" lvl="8" indent="-440226" rtl="0">
              <a:spcBef>
                <a:spcPts val="2133"/>
              </a:spcBef>
              <a:spcAft>
                <a:spcPts val="2133"/>
              </a:spcAft>
              <a:buSzPts val="1600"/>
              <a:buChar char="■"/>
              <a:defRPr sz="2133"/>
            </a:lvl9pPr>
          </a:lstStyle>
          <a:p>
            <a:pPr lvl="0"/>
            <a:r>
              <a:rPr lang="en-US"/>
              <a:t>Click to edit Master text styles</a:t>
            </a:r>
          </a:p>
        </p:txBody>
      </p:sp>
    </p:spTree>
    <p:extLst>
      <p:ext uri="{BB962C8B-B14F-4D97-AF65-F5344CB8AC3E}">
        <p14:creationId xmlns:p14="http://schemas.microsoft.com/office/powerpoint/2010/main" val="1581794763"/>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matchingName="Title + Text 1">
  <p:cSld name="Title + Text 1">
    <p:spTree>
      <p:nvGrpSpPr>
        <p:cNvPr id="1" name="Shape 221"/>
        <p:cNvGrpSpPr/>
        <p:nvPr/>
      </p:nvGrpSpPr>
      <p:grpSpPr>
        <a:xfrm>
          <a:off x="0" y="0"/>
          <a:ext cx="0" cy="0"/>
          <a:chOff x="0" y="0"/>
          <a:chExt cx="0" cy="0"/>
        </a:xfrm>
      </p:grpSpPr>
      <p:sp>
        <p:nvSpPr>
          <p:cNvPr id="4" name="Google Shape;222;p32">
            <a:extLst>
              <a:ext uri="{FF2B5EF4-FFF2-40B4-BE49-F238E27FC236}">
                <a16:creationId xmlns:a16="http://schemas.microsoft.com/office/drawing/2014/main" id="{EB4159D4-D6D7-439D-A0C9-FBB04013E5BA}"/>
              </a:ext>
            </a:extLst>
          </p:cNvPr>
          <p:cNvSpPr/>
          <p:nvPr/>
        </p:nvSpPr>
        <p:spPr>
          <a:xfrm rot="5400000" flipH="1">
            <a:off x="622054" y="5533278"/>
            <a:ext cx="2529365" cy="1341995"/>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2"/>
          </a:solidFill>
          <a:ln>
            <a:noFill/>
          </a:ln>
        </p:spPr>
        <p:txBody>
          <a:bodyPr spcFirstLastPara="1" lIns="121896" tIns="121896" rIns="121896" bIns="121896" anchor="ctr"/>
          <a:lstStyle/>
          <a:p>
            <a:pPr>
              <a:spcBef>
                <a:spcPts val="0"/>
              </a:spcBef>
              <a:spcAft>
                <a:spcPts val="0"/>
              </a:spcAft>
              <a:defRPr/>
            </a:pPr>
            <a:endParaRPr sz="4266"/>
          </a:p>
        </p:txBody>
      </p:sp>
      <p:sp>
        <p:nvSpPr>
          <p:cNvPr id="5" name="Google Shape;223;p32">
            <a:extLst>
              <a:ext uri="{FF2B5EF4-FFF2-40B4-BE49-F238E27FC236}">
                <a16:creationId xmlns:a16="http://schemas.microsoft.com/office/drawing/2014/main" id="{3BFB9FE5-08C8-4610-86EB-A129509382DD}"/>
              </a:ext>
            </a:extLst>
          </p:cNvPr>
          <p:cNvSpPr/>
          <p:nvPr/>
        </p:nvSpPr>
        <p:spPr>
          <a:xfrm rot="7082595" flipH="1">
            <a:off x="-826598" y="3681313"/>
            <a:ext cx="2530892" cy="1341996"/>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224;p32">
            <a:extLst>
              <a:ext uri="{FF2B5EF4-FFF2-40B4-BE49-F238E27FC236}">
                <a16:creationId xmlns:a16="http://schemas.microsoft.com/office/drawing/2014/main" id="{439A4A9B-6863-4191-9EAC-9F4A7900C8F9}"/>
              </a:ext>
            </a:extLst>
          </p:cNvPr>
          <p:cNvSpPr/>
          <p:nvPr/>
        </p:nvSpPr>
        <p:spPr>
          <a:xfrm rot="21307537" flipH="1">
            <a:off x="11255251" y="830904"/>
            <a:ext cx="1635239" cy="1420477"/>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rgbClr val="559972"/>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225;p32">
            <a:extLst>
              <a:ext uri="{FF2B5EF4-FFF2-40B4-BE49-F238E27FC236}">
                <a16:creationId xmlns:a16="http://schemas.microsoft.com/office/drawing/2014/main" id="{E211FA34-6724-4A2C-9C44-C322017D2810}"/>
              </a:ext>
            </a:extLst>
          </p:cNvPr>
          <p:cNvSpPr/>
          <p:nvPr/>
        </p:nvSpPr>
        <p:spPr>
          <a:xfrm rot="9390240">
            <a:off x="10454940" y="340611"/>
            <a:ext cx="2018085" cy="1070703"/>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8" name="Google Shape;226;p32">
            <a:extLst>
              <a:ext uri="{FF2B5EF4-FFF2-40B4-BE49-F238E27FC236}">
                <a16:creationId xmlns:a16="http://schemas.microsoft.com/office/drawing/2014/main" id="{2EDD22F4-1E29-4AA8-B680-49F503C26B73}"/>
              </a:ext>
            </a:extLst>
          </p:cNvPr>
          <p:cNvSpPr/>
          <p:nvPr/>
        </p:nvSpPr>
        <p:spPr>
          <a:xfrm rot="14145271">
            <a:off x="280476" y="5845884"/>
            <a:ext cx="1487682" cy="1291086"/>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9" name="Google Shape;227;p32">
            <a:extLst>
              <a:ext uri="{FF2B5EF4-FFF2-40B4-BE49-F238E27FC236}">
                <a16:creationId xmlns:a16="http://schemas.microsoft.com/office/drawing/2014/main" id="{99FC7A19-A069-49B0-BBA7-110DFD7D86B1}"/>
              </a:ext>
            </a:extLst>
          </p:cNvPr>
          <p:cNvSpPr/>
          <p:nvPr/>
        </p:nvSpPr>
        <p:spPr>
          <a:xfrm rot="7699403">
            <a:off x="11525299" y="-922223"/>
            <a:ext cx="1095142" cy="2478314"/>
          </a:xfrm>
          <a:custGeom>
            <a:avLst/>
            <a:gdLst/>
            <a:ahLst/>
            <a:cxnLst/>
            <a:rect l="l" t="t" r="r" b="b"/>
            <a:pathLst>
              <a:path w="21162" h="47855" extrusionOk="0">
                <a:moveTo>
                  <a:pt x="15716" y="1"/>
                </a:moveTo>
                <a:cubicBezTo>
                  <a:pt x="14156" y="5882"/>
                  <a:pt x="6359" y="8479"/>
                  <a:pt x="4697" y="14335"/>
                </a:cubicBezTo>
                <a:cubicBezTo>
                  <a:pt x="4211" y="16046"/>
                  <a:pt x="4316" y="17863"/>
                  <a:pt x="3973" y="19607"/>
                </a:cubicBezTo>
                <a:cubicBezTo>
                  <a:pt x="3270" y="23169"/>
                  <a:pt x="735" y="26250"/>
                  <a:pt x="384" y="29860"/>
                </a:cubicBezTo>
                <a:cubicBezTo>
                  <a:pt x="0" y="33792"/>
                  <a:pt x="2330" y="37540"/>
                  <a:pt x="5289" y="40192"/>
                </a:cubicBezTo>
                <a:cubicBezTo>
                  <a:pt x="6369" y="41160"/>
                  <a:pt x="7548" y="42035"/>
                  <a:pt x="8463" y="43155"/>
                </a:cubicBezTo>
                <a:cubicBezTo>
                  <a:pt x="9560" y="44499"/>
                  <a:pt x="10221" y="46129"/>
                  <a:pt x="11059" y="47645"/>
                </a:cubicBezTo>
                <a:cubicBezTo>
                  <a:pt x="11097" y="47714"/>
                  <a:pt x="11140" y="47784"/>
                  <a:pt x="11179" y="47854"/>
                </a:cubicBezTo>
                <a:cubicBezTo>
                  <a:pt x="11072" y="46119"/>
                  <a:pt x="11646" y="44318"/>
                  <a:pt x="12530" y="42779"/>
                </a:cubicBezTo>
                <a:cubicBezTo>
                  <a:pt x="13729" y="40687"/>
                  <a:pt x="15443" y="38933"/>
                  <a:pt x="16913" y="37016"/>
                </a:cubicBezTo>
                <a:cubicBezTo>
                  <a:pt x="18549" y="34877"/>
                  <a:pt x="19886" y="32525"/>
                  <a:pt x="20885" y="30024"/>
                </a:cubicBezTo>
                <a:cubicBezTo>
                  <a:pt x="21161" y="27628"/>
                  <a:pt x="20951" y="25207"/>
                  <a:pt x="20106" y="22947"/>
                </a:cubicBezTo>
                <a:cubicBezTo>
                  <a:pt x="19192" y="20505"/>
                  <a:pt x="17552" y="18191"/>
                  <a:pt x="17686" y="15588"/>
                </a:cubicBezTo>
                <a:cubicBezTo>
                  <a:pt x="17799" y="13364"/>
                  <a:pt x="19220" y="11317"/>
                  <a:pt x="19145" y="9090"/>
                </a:cubicBezTo>
                <a:cubicBezTo>
                  <a:pt x="19033" y="5737"/>
                  <a:pt x="15789" y="3355"/>
                  <a:pt x="15716" y="1"/>
                </a:cubicBezTo>
                <a:close/>
              </a:path>
            </a:pathLst>
          </a:custGeom>
          <a:solidFill>
            <a:schemeClr val="accent4"/>
          </a:solidFill>
          <a:ln>
            <a:noFill/>
          </a:ln>
        </p:spPr>
        <p:txBody>
          <a:bodyPr spcFirstLastPara="1" lIns="121896" tIns="121896" rIns="121896" bIns="121896" anchor="ctr"/>
          <a:lstStyle/>
          <a:p>
            <a:pPr>
              <a:spcBef>
                <a:spcPts val="0"/>
              </a:spcBef>
              <a:spcAft>
                <a:spcPts val="0"/>
              </a:spcAft>
              <a:defRPr/>
            </a:pPr>
            <a:endParaRPr sz="4266"/>
          </a:p>
        </p:txBody>
      </p:sp>
      <p:sp>
        <p:nvSpPr>
          <p:cNvPr id="10" name="Google Shape;228;p32">
            <a:extLst>
              <a:ext uri="{FF2B5EF4-FFF2-40B4-BE49-F238E27FC236}">
                <a16:creationId xmlns:a16="http://schemas.microsoft.com/office/drawing/2014/main" id="{69FF3573-A0DE-46E3-932F-EC66F4D3C1EE}"/>
              </a:ext>
            </a:extLst>
          </p:cNvPr>
          <p:cNvSpPr/>
          <p:nvPr/>
        </p:nvSpPr>
        <p:spPr>
          <a:xfrm rot="18645558">
            <a:off x="-925879" y="4396171"/>
            <a:ext cx="2729454" cy="2661591"/>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rgbClr val="447762"/>
          </a:solidFill>
          <a:ln>
            <a:noFill/>
          </a:ln>
        </p:spPr>
        <p:txBody>
          <a:bodyPr spcFirstLastPara="1" lIns="121896" tIns="121896" rIns="121896" bIns="121896" anchor="ctr"/>
          <a:lstStyle/>
          <a:p>
            <a:pPr>
              <a:spcBef>
                <a:spcPts val="0"/>
              </a:spcBef>
              <a:spcAft>
                <a:spcPts val="0"/>
              </a:spcAft>
              <a:defRPr/>
            </a:pPr>
            <a:endParaRPr sz="4266"/>
          </a:p>
        </p:txBody>
      </p:sp>
      <p:sp>
        <p:nvSpPr>
          <p:cNvPr id="11" name="Google Shape;231;p32">
            <a:extLst>
              <a:ext uri="{FF2B5EF4-FFF2-40B4-BE49-F238E27FC236}">
                <a16:creationId xmlns:a16="http://schemas.microsoft.com/office/drawing/2014/main" id="{C1AFD0BC-311E-460E-A362-B53DC4FCC4F6}"/>
              </a:ext>
            </a:extLst>
          </p:cNvPr>
          <p:cNvSpPr/>
          <p:nvPr/>
        </p:nvSpPr>
        <p:spPr>
          <a:xfrm rot="14445614">
            <a:off x="10101306" y="3669197"/>
            <a:ext cx="2240688" cy="5068631"/>
          </a:xfrm>
          <a:custGeom>
            <a:avLst/>
            <a:gdLst/>
            <a:ahLst/>
            <a:cxnLst/>
            <a:rect l="l" t="t" r="r" b="b"/>
            <a:pathLst>
              <a:path w="21162" h="47855" extrusionOk="0">
                <a:moveTo>
                  <a:pt x="15716" y="1"/>
                </a:moveTo>
                <a:cubicBezTo>
                  <a:pt x="14156" y="5882"/>
                  <a:pt x="6359" y="8479"/>
                  <a:pt x="4697" y="14335"/>
                </a:cubicBezTo>
                <a:cubicBezTo>
                  <a:pt x="4211" y="16046"/>
                  <a:pt x="4316" y="17863"/>
                  <a:pt x="3973" y="19607"/>
                </a:cubicBezTo>
                <a:cubicBezTo>
                  <a:pt x="3270" y="23169"/>
                  <a:pt x="735" y="26250"/>
                  <a:pt x="384" y="29860"/>
                </a:cubicBezTo>
                <a:cubicBezTo>
                  <a:pt x="0" y="33792"/>
                  <a:pt x="2330" y="37540"/>
                  <a:pt x="5289" y="40192"/>
                </a:cubicBezTo>
                <a:cubicBezTo>
                  <a:pt x="6369" y="41160"/>
                  <a:pt x="7548" y="42035"/>
                  <a:pt x="8463" y="43155"/>
                </a:cubicBezTo>
                <a:cubicBezTo>
                  <a:pt x="9560" y="44499"/>
                  <a:pt x="10221" y="46129"/>
                  <a:pt x="11059" y="47645"/>
                </a:cubicBezTo>
                <a:cubicBezTo>
                  <a:pt x="11097" y="47714"/>
                  <a:pt x="11140" y="47784"/>
                  <a:pt x="11179" y="47854"/>
                </a:cubicBezTo>
                <a:cubicBezTo>
                  <a:pt x="11072" y="46119"/>
                  <a:pt x="11646" y="44318"/>
                  <a:pt x="12530" y="42779"/>
                </a:cubicBezTo>
                <a:cubicBezTo>
                  <a:pt x="13729" y="40687"/>
                  <a:pt x="15443" y="38933"/>
                  <a:pt x="16913" y="37016"/>
                </a:cubicBezTo>
                <a:cubicBezTo>
                  <a:pt x="18549" y="34877"/>
                  <a:pt x="19886" y="32525"/>
                  <a:pt x="20885" y="30024"/>
                </a:cubicBezTo>
                <a:cubicBezTo>
                  <a:pt x="21161" y="27628"/>
                  <a:pt x="20951" y="25207"/>
                  <a:pt x="20106" y="22947"/>
                </a:cubicBezTo>
                <a:cubicBezTo>
                  <a:pt x="19192" y="20505"/>
                  <a:pt x="17552" y="18191"/>
                  <a:pt x="17686" y="15588"/>
                </a:cubicBezTo>
                <a:cubicBezTo>
                  <a:pt x="17799" y="13364"/>
                  <a:pt x="19220" y="11317"/>
                  <a:pt x="19145" y="9090"/>
                </a:cubicBezTo>
                <a:cubicBezTo>
                  <a:pt x="19033" y="5737"/>
                  <a:pt x="15789" y="3355"/>
                  <a:pt x="15716" y="1"/>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229" name="Google Shape;229;p32"/>
          <p:cNvSpPr txBox="1">
            <a:spLocks noGrp="1"/>
          </p:cNvSpPr>
          <p:nvPr>
            <p:ph type="title"/>
          </p:nvPr>
        </p:nvSpPr>
        <p:spPr>
          <a:xfrm>
            <a:off x="1129834" y="830570"/>
            <a:ext cx="6620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230" name="Google Shape;230;p32"/>
          <p:cNvSpPr txBox="1">
            <a:spLocks noGrp="1"/>
          </p:cNvSpPr>
          <p:nvPr>
            <p:ph type="subTitle" idx="1"/>
          </p:nvPr>
        </p:nvSpPr>
        <p:spPr>
          <a:xfrm>
            <a:off x="3564001" y="2919933"/>
            <a:ext cx="5064000" cy="1786400"/>
          </a:xfrm>
          <a:prstGeom prst="rect">
            <a:avLst/>
          </a:prstGeom>
        </p:spPr>
        <p:txBody>
          <a:bodyPr spcFirstLastPara="1">
            <a:noAutofit/>
          </a:bodyPr>
          <a:lstStyle>
            <a:lvl1pPr lvl="0" algn="ctr" rtl="0">
              <a:lnSpc>
                <a:spcPct val="100000"/>
              </a:lnSpc>
              <a:spcBef>
                <a:spcPts val="0"/>
              </a:spcBef>
              <a:spcAft>
                <a:spcPts val="0"/>
              </a:spcAft>
              <a:buSzPts val="2400"/>
              <a:buNone/>
              <a:defRPr sz="3200"/>
            </a:lvl1pPr>
            <a:lvl2pPr lvl="1" algn="ctr" rtl="0">
              <a:lnSpc>
                <a:spcPct val="100000"/>
              </a:lnSpc>
              <a:spcBef>
                <a:spcPts val="0"/>
              </a:spcBef>
              <a:spcAft>
                <a:spcPts val="0"/>
              </a:spcAft>
              <a:buSzPts val="2400"/>
              <a:buNone/>
              <a:defRPr sz="3200"/>
            </a:lvl2pPr>
            <a:lvl3pPr lvl="2" algn="ctr" rtl="0">
              <a:lnSpc>
                <a:spcPct val="100000"/>
              </a:lnSpc>
              <a:spcBef>
                <a:spcPts val="0"/>
              </a:spcBef>
              <a:spcAft>
                <a:spcPts val="0"/>
              </a:spcAft>
              <a:buSzPts val="2400"/>
              <a:buNone/>
              <a:defRPr sz="3200"/>
            </a:lvl3pPr>
            <a:lvl4pPr lvl="3" algn="ctr" rtl="0">
              <a:lnSpc>
                <a:spcPct val="100000"/>
              </a:lnSpc>
              <a:spcBef>
                <a:spcPts val="0"/>
              </a:spcBef>
              <a:spcAft>
                <a:spcPts val="0"/>
              </a:spcAft>
              <a:buSzPts val="2400"/>
              <a:buNone/>
              <a:defRPr sz="3200"/>
            </a:lvl4pPr>
            <a:lvl5pPr lvl="4" algn="ctr" rtl="0">
              <a:lnSpc>
                <a:spcPct val="100000"/>
              </a:lnSpc>
              <a:spcBef>
                <a:spcPts val="0"/>
              </a:spcBef>
              <a:spcAft>
                <a:spcPts val="0"/>
              </a:spcAft>
              <a:buSzPts val="2400"/>
              <a:buNone/>
              <a:defRPr sz="3200"/>
            </a:lvl5pPr>
            <a:lvl6pPr lvl="5" algn="ctr" rtl="0">
              <a:lnSpc>
                <a:spcPct val="100000"/>
              </a:lnSpc>
              <a:spcBef>
                <a:spcPts val="0"/>
              </a:spcBef>
              <a:spcAft>
                <a:spcPts val="0"/>
              </a:spcAft>
              <a:buSzPts val="2400"/>
              <a:buNone/>
              <a:defRPr sz="3200"/>
            </a:lvl6pPr>
            <a:lvl7pPr lvl="6" algn="ctr" rtl="0">
              <a:lnSpc>
                <a:spcPct val="100000"/>
              </a:lnSpc>
              <a:spcBef>
                <a:spcPts val="0"/>
              </a:spcBef>
              <a:spcAft>
                <a:spcPts val="0"/>
              </a:spcAft>
              <a:buSzPts val="2400"/>
              <a:buNone/>
              <a:defRPr sz="3200"/>
            </a:lvl7pPr>
            <a:lvl8pPr lvl="7" algn="ctr" rtl="0">
              <a:lnSpc>
                <a:spcPct val="100000"/>
              </a:lnSpc>
              <a:spcBef>
                <a:spcPts val="0"/>
              </a:spcBef>
              <a:spcAft>
                <a:spcPts val="0"/>
              </a:spcAft>
              <a:buSzPts val="2400"/>
              <a:buNone/>
              <a:defRPr sz="3200"/>
            </a:lvl8pPr>
            <a:lvl9pPr lvl="8" algn="ctr" rtl="0">
              <a:lnSpc>
                <a:spcPct val="100000"/>
              </a:lnSpc>
              <a:spcBef>
                <a:spcPts val="0"/>
              </a:spcBef>
              <a:spcAft>
                <a:spcPts val="0"/>
              </a:spcAft>
              <a:buSzPts val="2400"/>
              <a:buNone/>
              <a:defRPr sz="3200"/>
            </a:lvl9pPr>
          </a:lstStyle>
          <a:p>
            <a:r>
              <a:rPr lang="en-US"/>
              <a:t>Click to edit Master subtitle style</a:t>
            </a:r>
            <a:endParaRPr/>
          </a:p>
        </p:txBody>
      </p:sp>
    </p:spTree>
    <p:extLst>
      <p:ext uri="{BB962C8B-B14F-4D97-AF65-F5344CB8AC3E}">
        <p14:creationId xmlns:p14="http://schemas.microsoft.com/office/powerpoint/2010/main" val="993633692"/>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matchingName="Thanks + Credits">
  <p:cSld name="Thanks + Credits">
    <p:spTree>
      <p:nvGrpSpPr>
        <p:cNvPr id="1" name="Shape 232"/>
        <p:cNvGrpSpPr/>
        <p:nvPr/>
      </p:nvGrpSpPr>
      <p:grpSpPr>
        <a:xfrm>
          <a:off x="0" y="0"/>
          <a:ext cx="0" cy="0"/>
          <a:chOff x="0" y="0"/>
          <a:chExt cx="0" cy="0"/>
        </a:xfrm>
      </p:grpSpPr>
      <p:sp>
        <p:nvSpPr>
          <p:cNvPr id="4" name="Google Shape;233;p33">
            <a:extLst>
              <a:ext uri="{FF2B5EF4-FFF2-40B4-BE49-F238E27FC236}">
                <a16:creationId xmlns:a16="http://schemas.microsoft.com/office/drawing/2014/main" id="{58496868-C2EF-4F34-B1EF-D4D026673C8E}"/>
              </a:ext>
            </a:extLst>
          </p:cNvPr>
          <p:cNvSpPr/>
          <p:nvPr/>
        </p:nvSpPr>
        <p:spPr>
          <a:xfrm rot="16200000">
            <a:off x="7183822" y="-1052204"/>
            <a:ext cx="4737977" cy="6084799"/>
          </a:xfrm>
          <a:custGeom>
            <a:avLst/>
            <a:gdLst/>
            <a:ahLst/>
            <a:cxnLst/>
            <a:rect l="l" t="t" r="r" b="b"/>
            <a:pathLst>
              <a:path w="103476" h="132942" extrusionOk="0">
                <a:moveTo>
                  <a:pt x="89667" y="39872"/>
                </a:moveTo>
                <a:cubicBezTo>
                  <a:pt x="89707" y="39913"/>
                  <a:pt x="89743" y="39956"/>
                  <a:pt x="89775" y="40003"/>
                </a:cubicBezTo>
                <a:cubicBezTo>
                  <a:pt x="89938" y="40250"/>
                  <a:pt x="89952" y="40568"/>
                  <a:pt x="90084" y="40832"/>
                </a:cubicBezTo>
                <a:cubicBezTo>
                  <a:pt x="90191" y="41042"/>
                  <a:pt x="90368" y="41206"/>
                  <a:pt x="90511" y="41393"/>
                </a:cubicBezTo>
                <a:cubicBezTo>
                  <a:pt x="90538" y="41428"/>
                  <a:pt x="90567" y="41465"/>
                  <a:pt x="90597" y="41502"/>
                </a:cubicBezTo>
                <a:cubicBezTo>
                  <a:pt x="90226" y="41823"/>
                  <a:pt x="89775" y="42160"/>
                  <a:pt x="89239" y="42489"/>
                </a:cubicBezTo>
                <a:cubicBezTo>
                  <a:pt x="88777" y="41798"/>
                  <a:pt x="88332" y="41169"/>
                  <a:pt x="87927" y="40617"/>
                </a:cubicBezTo>
                <a:cubicBezTo>
                  <a:pt x="88641" y="40305"/>
                  <a:pt x="89208" y="40061"/>
                  <a:pt x="89667" y="39872"/>
                </a:cubicBezTo>
                <a:close/>
                <a:moveTo>
                  <a:pt x="86697" y="41162"/>
                </a:moveTo>
                <a:cubicBezTo>
                  <a:pt x="87002" y="41780"/>
                  <a:pt x="87351" y="42499"/>
                  <a:pt x="87730" y="43278"/>
                </a:cubicBezTo>
                <a:cubicBezTo>
                  <a:pt x="87485" y="43388"/>
                  <a:pt x="87229" y="43495"/>
                  <a:pt x="86960" y="43597"/>
                </a:cubicBezTo>
                <a:cubicBezTo>
                  <a:pt x="86550" y="42845"/>
                  <a:pt x="86143" y="42167"/>
                  <a:pt x="85744" y="41558"/>
                </a:cubicBezTo>
                <a:cubicBezTo>
                  <a:pt x="86024" y="41451"/>
                  <a:pt x="86309" y="41335"/>
                  <a:pt x="86599" y="41205"/>
                </a:cubicBezTo>
                <a:lnTo>
                  <a:pt x="86697" y="41162"/>
                </a:lnTo>
                <a:close/>
                <a:moveTo>
                  <a:pt x="83233" y="42284"/>
                </a:moveTo>
                <a:cubicBezTo>
                  <a:pt x="83639" y="42983"/>
                  <a:pt x="84041" y="43663"/>
                  <a:pt x="84440" y="44327"/>
                </a:cubicBezTo>
                <a:cubicBezTo>
                  <a:pt x="83830" y="44457"/>
                  <a:pt x="83178" y="44563"/>
                  <a:pt x="82482" y="44639"/>
                </a:cubicBezTo>
                <a:lnTo>
                  <a:pt x="82482" y="44641"/>
                </a:lnTo>
                <a:cubicBezTo>
                  <a:pt x="81586" y="43737"/>
                  <a:pt x="80552" y="42983"/>
                  <a:pt x="79419" y="42405"/>
                </a:cubicBezTo>
                <a:lnTo>
                  <a:pt x="79419" y="42405"/>
                </a:lnTo>
                <a:cubicBezTo>
                  <a:pt x="79856" y="42469"/>
                  <a:pt x="80357" y="42511"/>
                  <a:pt x="80918" y="42511"/>
                </a:cubicBezTo>
                <a:cubicBezTo>
                  <a:pt x="81604" y="42511"/>
                  <a:pt x="82379" y="42448"/>
                  <a:pt x="83233" y="42284"/>
                </a:cubicBezTo>
                <a:close/>
                <a:moveTo>
                  <a:pt x="85275" y="48902"/>
                </a:moveTo>
                <a:lnTo>
                  <a:pt x="85275" y="48902"/>
                </a:lnTo>
                <a:cubicBezTo>
                  <a:pt x="86188" y="49405"/>
                  <a:pt x="87168" y="49878"/>
                  <a:pt x="88183" y="50267"/>
                </a:cubicBezTo>
                <a:cubicBezTo>
                  <a:pt x="88579" y="50867"/>
                  <a:pt x="88947" y="51417"/>
                  <a:pt x="89281" y="51911"/>
                </a:cubicBezTo>
                <a:cubicBezTo>
                  <a:pt x="89229" y="52020"/>
                  <a:pt x="89200" y="52135"/>
                  <a:pt x="89218" y="52256"/>
                </a:cubicBezTo>
                <a:cubicBezTo>
                  <a:pt x="89238" y="52385"/>
                  <a:pt x="89312" y="52505"/>
                  <a:pt x="89306" y="52635"/>
                </a:cubicBezTo>
                <a:cubicBezTo>
                  <a:pt x="89300" y="52768"/>
                  <a:pt x="89215" y="52881"/>
                  <a:pt x="89153" y="53000"/>
                </a:cubicBezTo>
                <a:cubicBezTo>
                  <a:pt x="89081" y="53137"/>
                  <a:pt x="89044" y="53282"/>
                  <a:pt x="89023" y="53432"/>
                </a:cubicBezTo>
                <a:cubicBezTo>
                  <a:pt x="88104" y="53021"/>
                  <a:pt x="87182" y="52617"/>
                  <a:pt x="86252" y="52232"/>
                </a:cubicBezTo>
                <a:cubicBezTo>
                  <a:pt x="86015" y="50985"/>
                  <a:pt x="85679" y="49881"/>
                  <a:pt x="85275" y="48902"/>
                </a:cubicBezTo>
                <a:close/>
                <a:moveTo>
                  <a:pt x="90852" y="72461"/>
                </a:moveTo>
                <a:cubicBezTo>
                  <a:pt x="90994" y="72776"/>
                  <a:pt x="91116" y="73099"/>
                  <a:pt x="91216" y="73430"/>
                </a:cubicBezTo>
                <a:cubicBezTo>
                  <a:pt x="90966" y="73718"/>
                  <a:pt x="90716" y="74006"/>
                  <a:pt x="90466" y="74295"/>
                </a:cubicBezTo>
                <a:cubicBezTo>
                  <a:pt x="90420" y="74348"/>
                  <a:pt x="90373" y="74403"/>
                  <a:pt x="90355" y="74472"/>
                </a:cubicBezTo>
                <a:cubicBezTo>
                  <a:pt x="90330" y="74573"/>
                  <a:pt x="90376" y="74677"/>
                  <a:pt x="90418" y="74773"/>
                </a:cubicBezTo>
                <a:cubicBezTo>
                  <a:pt x="90631" y="75241"/>
                  <a:pt x="90860" y="75778"/>
                  <a:pt x="90600" y="76223"/>
                </a:cubicBezTo>
                <a:cubicBezTo>
                  <a:pt x="90657" y="76334"/>
                  <a:pt x="90711" y="76448"/>
                  <a:pt x="90767" y="76559"/>
                </a:cubicBezTo>
                <a:cubicBezTo>
                  <a:pt x="89980" y="76692"/>
                  <a:pt x="89192" y="76837"/>
                  <a:pt x="88420" y="76837"/>
                </a:cubicBezTo>
                <a:cubicBezTo>
                  <a:pt x="87931" y="76837"/>
                  <a:pt x="87448" y="76779"/>
                  <a:pt x="86975" y="76622"/>
                </a:cubicBezTo>
                <a:cubicBezTo>
                  <a:pt x="86605" y="76499"/>
                  <a:pt x="86257" y="76319"/>
                  <a:pt x="85920" y="76114"/>
                </a:cubicBezTo>
                <a:cubicBezTo>
                  <a:pt x="87337" y="75120"/>
                  <a:pt x="89056" y="73867"/>
                  <a:pt x="90852" y="72461"/>
                </a:cubicBezTo>
                <a:close/>
                <a:moveTo>
                  <a:pt x="59050" y="90389"/>
                </a:moveTo>
                <a:lnTo>
                  <a:pt x="59178" y="90444"/>
                </a:lnTo>
                <a:cubicBezTo>
                  <a:pt x="59216" y="90517"/>
                  <a:pt x="59254" y="90590"/>
                  <a:pt x="59293" y="90663"/>
                </a:cubicBezTo>
                <a:cubicBezTo>
                  <a:pt x="59293" y="90663"/>
                  <a:pt x="59199" y="90559"/>
                  <a:pt x="59050" y="90389"/>
                </a:cubicBezTo>
                <a:close/>
                <a:moveTo>
                  <a:pt x="83392" y="84364"/>
                </a:moveTo>
                <a:lnTo>
                  <a:pt x="83392" y="84364"/>
                </a:lnTo>
                <a:cubicBezTo>
                  <a:pt x="83550" y="84486"/>
                  <a:pt x="83715" y="84601"/>
                  <a:pt x="83886" y="84705"/>
                </a:cubicBezTo>
                <a:cubicBezTo>
                  <a:pt x="84893" y="85317"/>
                  <a:pt x="86075" y="85570"/>
                  <a:pt x="87130" y="86098"/>
                </a:cubicBezTo>
                <a:cubicBezTo>
                  <a:pt x="87411" y="86240"/>
                  <a:pt x="87684" y="86399"/>
                  <a:pt x="87946" y="86574"/>
                </a:cubicBezTo>
                <a:cubicBezTo>
                  <a:pt x="87891" y="86639"/>
                  <a:pt x="87836" y="86705"/>
                  <a:pt x="87781" y="86772"/>
                </a:cubicBezTo>
                <a:cubicBezTo>
                  <a:pt x="87636" y="86945"/>
                  <a:pt x="87487" y="87308"/>
                  <a:pt x="87649" y="87464"/>
                </a:cubicBezTo>
                <a:lnTo>
                  <a:pt x="87160" y="87956"/>
                </a:lnTo>
                <a:cubicBezTo>
                  <a:pt x="87158" y="87910"/>
                  <a:pt x="87158" y="87884"/>
                  <a:pt x="87158" y="87884"/>
                </a:cubicBezTo>
                <a:cubicBezTo>
                  <a:pt x="85629" y="88569"/>
                  <a:pt x="83336" y="89970"/>
                  <a:pt x="81743" y="90982"/>
                </a:cubicBezTo>
                <a:cubicBezTo>
                  <a:pt x="82705" y="88305"/>
                  <a:pt x="83209" y="85903"/>
                  <a:pt x="83352" y="85022"/>
                </a:cubicBezTo>
                <a:lnTo>
                  <a:pt x="83351" y="85022"/>
                </a:lnTo>
                <a:cubicBezTo>
                  <a:pt x="83384" y="84804"/>
                  <a:pt x="83399" y="84584"/>
                  <a:pt x="83392" y="84364"/>
                </a:cubicBezTo>
                <a:close/>
                <a:moveTo>
                  <a:pt x="81891" y="82754"/>
                </a:moveTo>
                <a:cubicBezTo>
                  <a:pt x="82183" y="83170"/>
                  <a:pt x="82502" y="83559"/>
                  <a:pt x="82862" y="83906"/>
                </a:cubicBezTo>
                <a:cubicBezTo>
                  <a:pt x="82853" y="84136"/>
                  <a:pt x="82825" y="84367"/>
                  <a:pt x="82777" y="84593"/>
                </a:cubicBezTo>
                <a:cubicBezTo>
                  <a:pt x="82757" y="84684"/>
                  <a:pt x="82734" y="84775"/>
                  <a:pt x="82707" y="84864"/>
                </a:cubicBezTo>
                <a:cubicBezTo>
                  <a:pt x="82500" y="85543"/>
                  <a:pt x="80247" y="90366"/>
                  <a:pt x="78546" y="94257"/>
                </a:cubicBezTo>
                <a:cubicBezTo>
                  <a:pt x="78445" y="93824"/>
                  <a:pt x="78401" y="93534"/>
                  <a:pt x="78401" y="93534"/>
                </a:cubicBezTo>
                <a:cubicBezTo>
                  <a:pt x="78096" y="93685"/>
                  <a:pt x="77791" y="93851"/>
                  <a:pt x="77493" y="94025"/>
                </a:cubicBezTo>
                <a:cubicBezTo>
                  <a:pt x="80868" y="88662"/>
                  <a:pt x="81772" y="84989"/>
                  <a:pt x="81891" y="82754"/>
                </a:cubicBezTo>
                <a:close/>
                <a:moveTo>
                  <a:pt x="65011" y="87596"/>
                </a:moveTo>
                <a:lnTo>
                  <a:pt x="65011" y="87596"/>
                </a:lnTo>
                <a:cubicBezTo>
                  <a:pt x="67591" y="89253"/>
                  <a:pt x="71051" y="91327"/>
                  <a:pt x="75155" y="93426"/>
                </a:cubicBezTo>
                <a:cubicBezTo>
                  <a:pt x="75305" y="94044"/>
                  <a:pt x="75448" y="94662"/>
                  <a:pt x="75588" y="95282"/>
                </a:cubicBezTo>
                <a:cubicBezTo>
                  <a:pt x="75383" y="95431"/>
                  <a:pt x="75191" y="95576"/>
                  <a:pt x="75008" y="95717"/>
                </a:cubicBezTo>
                <a:cubicBezTo>
                  <a:pt x="72329" y="93725"/>
                  <a:pt x="69146" y="92377"/>
                  <a:pt x="66232" y="91472"/>
                </a:cubicBezTo>
                <a:cubicBezTo>
                  <a:pt x="65958" y="90169"/>
                  <a:pt x="65567" y="88823"/>
                  <a:pt x="65011" y="87596"/>
                </a:cubicBezTo>
                <a:close/>
                <a:moveTo>
                  <a:pt x="79650" y="95574"/>
                </a:moveTo>
                <a:cubicBezTo>
                  <a:pt x="79695" y="96464"/>
                  <a:pt x="79765" y="97171"/>
                  <a:pt x="79765" y="97171"/>
                </a:cubicBezTo>
                <a:cubicBezTo>
                  <a:pt x="79558" y="96899"/>
                  <a:pt x="79379" y="96589"/>
                  <a:pt x="79225" y="96266"/>
                </a:cubicBezTo>
                <a:cubicBezTo>
                  <a:pt x="79371" y="96038"/>
                  <a:pt x="79513" y="95809"/>
                  <a:pt x="79650" y="95574"/>
                </a:cubicBezTo>
                <a:close/>
                <a:moveTo>
                  <a:pt x="66576" y="93470"/>
                </a:moveTo>
                <a:lnTo>
                  <a:pt x="66576" y="93470"/>
                </a:lnTo>
                <a:cubicBezTo>
                  <a:pt x="69259" y="94502"/>
                  <a:pt x="72103" y="95513"/>
                  <a:pt x="74451" y="96156"/>
                </a:cubicBezTo>
                <a:cubicBezTo>
                  <a:pt x="73818" y="96670"/>
                  <a:pt x="73424" y="97031"/>
                  <a:pt x="73424" y="97031"/>
                </a:cubicBezTo>
                <a:cubicBezTo>
                  <a:pt x="73341" y="97217"/>
                  <a:pt x="73280" y="97446"/>
                  <a:pt x="73234" y="97703"/>
                </a:cubicBezTo>
                <a:cubicBezTo>
                  <a:pt x="71339" y="96899"/>
                  <a:pt x="69073" y="96357"/>
                  <a:pt x="66821" y="95991"/>
                </a:cubicBezTo>
                <a:cubicBezTo>
                  <a:pt x="66778" y="95279"/>
                  <a:pt x="66704" y="94413"/>
                  <a:pt x="66576" y="93470"/>
                </a:cubicBezTo>
                <a:close/>
                <a:moveTo>
                  <a:pt x="66609" y="98290"/>
                </a:moveTo>
                <a:cubicBezTo>
                  <a:pt x="68727" y="98807"/>
                  <a:pt x="70967" y="99288"/>
                  <a:pt x="73131" y="99634"/>
                </a:cubicBezTo>
                <a:cubicBezTo>
                  <a:pt x="73148" y="100309"/>
                  <a:pt x="73204" y="101001"/>
                  <a:pt x="73269" y="101609"/>
                </a:cubicBezTo>
                <a:cubicBezTo>
                  <a:pt x="72334" y="101220"/>
                  <a:pt x="71393" y="100872"/>
                  <a:pt x="70463" y="100562"/>
                </a:cubicBezTo>
                <a:cubicBezTo>
                  <a:pt x="70155" y="100356"/>
                  <a:pt x="69975" y="100263"/>
                  <a:pt x="69975" y="100263"/>
                </a:cubicBezTo>
                <a:cubicBezTo>
                  <a:pt x="69941" y="100299"/>
                  <a:pt x="69908" y="100335"/>
                  <a:pt x="69875" y="100372"/>
                </a:cubicBezTo>
                <a:cubicBezTo>
                  <a:pt x="68947" y="100076"/>
                  <a:pt x="68032" y="99816"/>
                  <a:pt x="67145" y="99588"/>
                </a:cubicBezTo>
                <a:cubicBezTo>
                  <a:pt x="67136" y="99511"/>
                  <a:pt x="67127" y="99436"/>
                  <a:pt x="67118" y="99363"/>
                </a:cubicBezTo>
                <a:cubicBezTo>
                  <a:pt x="67022" y="99419"/>
                  <a:pt x="66922" y="99467"/>
                  <a:pt x="66819" y="99505"/>
                </a:cubicBezTo>
                <a:cubicBezTo>
                  <a:pt x="66509" y="99428"/>
                  <a:pt x="66204" y="99354"/>
                  <a:pt x="65903" y="99285"/>
                </a:cubicBezTo>
                <a:lnTo>
                  <a:pt x="66609" y="98290"/>
                </a:lnTo>
                <a:close/>
                <a:moveTo>
                  <a:pt x="67288" y="101948"/>
                </a:moveTo>
                <a:lnTo>
                  <a:pt x="67288" y="101948"/>
                </a:lnTo>
                <a:cubicBezTo>
                  <a:pt x="67592" y="102056"/>
                  <a:pt x="67899" y="102159"/>
                  <a:pt x="68210" y="102257"/>
                </a:cubicBezTo>
                <a:cubicBezTo>
                  <a:pt x="67925" y="102597"/>
                  <a:pt x="67650" y="102939"/>
                  <a:pt x="67383" y="103279"/>
                </a:cubicBezTo>
                <a:cubicBezTo>
                  <a:pt x="67358" y="103276"/>
                  <a:pt x="67332" y="103272"/>
                  <a:pt x="67308" y="103270"/>
                </a:cubicBezTo>
                <a:cubicBezTo>
                  <a:pt x="67306" y="102841"/>
                  <a:pt x="67300" y="102393"/>
                  <a:pt x="67288" y="101948"/>
                </a:cubicBezTo>
                <a:close/>
                <a:moveTo>
                  <a:pt x="73499" y="103442"/>
                </a:moveTo>
                <a:lnTo>
                  <a:pt x="73511" y="103443"/>
                </a:lnTo>
                <a:lnTo>
                  <a:pt x="73514" y="103459"/>
                </a:lnTo>
                <a:cubicBezTo>
                  <a:pt x="73509" y="103453"/>
                  <a:pt x="73505" y="103447"/>
                  <a:pt x="73499" y="103442"/>
                </a:cubicBezTo>
                <a:close/>
                <a:moveTo>
                  <a:pt x="53419" y="108704"/>
                </a:moveTo>
                <a:cubicBezTo>
                  <a:pt x="53522" y="108831"/>
                  <a:pt x="53613" y="108950"/>
                  <a:pt x="53690" y="109059"/>
                </a:cubicBezTo>
                <a:cubicBezTo>
                  <a:pt x="53690" y="109059"/>
                  <a:pt x="53558" y="108961"/>
                  <a:pt x="53332" y="108798"/>
                </a:cubicBezTo>
                <a:lnTo>
                  <a:pt x="53419" y="108704"/>
                </a:lnTo>
                <a:close/>
                <a:moveTo>
                  <a:pt x="32879" y="110932"/>
                </a:moveTo>
                <a:cubicBezTo>
                  <a:pt x="33094" y="110936"/>
                  <a:pt x="33276" y="110937"/>
                  <a:pt x="33409" y="110937"/>
                </a:cubicBezTo>
                <a:cubicBezTo>
                  <a:pt x="33561" y="110937"/>
                  <a:pt x="33649" y="110936"/>
                  <a:pt x="33649" y="110936"/>
                </a:cubicBezTo>
                <a:lnTo>
                  <a:pt x="33649" y="110936"/>
                </a:lnTo>
                <a:cubicBezTo>
                  <a:pt x="33388" y="111101"/>
                  <a:pt x="33096" y="111237"/>
                  <a:pt x="32794" y="111351"/>
                </a:cubicBezTo>
                <a:lnTo>
                  <a:pt x="32794" y="111351"/>
                </a:lnTo>
                <a:cubicBezTo>
                  <a:pt x="32824" y="111212"/>
                  <a:pt x="32852" y="111071"/>
                  <a:pt x="32879" y="110932"/>
                </a:cubicBezTo>
                <a:close/>
                <a:moveTo>
                  <a:pt x="25235" y="111484"/>
                </a:moveTo>
                <a:lnTo>
                  <a:pt x="25238" y="111492"/>
                </a:lnTo>
                <a:cubicBezTo>
                  <a:pt x="25237" y="111492"/>
                  <a:pt x="25237" y="111491"/>
                  <a:pt x="25236" y="111491"/>
                </a:cubicBezTo>
                <a:cubicBezTo>
                  <a:pt x="25236" y="111488"/>
                  <a:pt x="25235" y="111486"/>
                  <a:pt x="25235" y="111484"/>
                </a:cubicBezTo>
                <a:close/>
                <a:moveTo>
                  <a:pt x="28666" y="109715"/>
                </a:moveTo>
                <a:lnTo>
                  <a:pt x="28666" y="109715"/>
                </a:lnTo>
                <a:cubicBezTo>
                  <a:pt x="28884" y="110125"/>
                  <a:pt x="29021" y="110375"/>
                  <a:pt x="29021" y="110375"/>
                </a:cubicBezTo>
                <a:cubicBezTo>
                  <a:pt x="29234" y="110582"/>
                  <a:pt x="29842" y="110714"/>
                  <a:pt x="30550" y="110796"/>
                </a:cubicBezTo>
                <a:cubicBezTo>
                  <a:pt x="30573" y="111161"/>
                  <a:pt x="30597" y="111514"/>
                  <a:pt x="30625" y="111856"/>
                </a:cubicBezTo>
                <a:cubicBezTo>
                  <a:pt x="30344" y="111891"/>
                  <a:pt x="30168" y="111901"/>
                  <a:pt x="30168" y="111901"/>
                </a:cubicBezTo>
                <a:cubicBezTo>
                  <a:pt x="30334" y="112330"/>
                  <a:pt x="30530" y="112758"/>
                  <a:pt x="30738" y="113173"/>
                </a:cubicBezTo>
                <a:cubicBezTo>
                  <a:pt x="30879" y="114679"/>
                  <a:pt x="31033" y="115861"/>
                  <a:pt x="31125" y="116516"/>
                </a:cubicBezTo>
                <a:cubicBezTo>
                  <a:pt x="30997" y="116396"/>
                  <a:pt x="30869" y="116278"/>
                  <a:pt x="30741" y="116159"/>
                </a:cubicBezTo>
                <a:cubicBezTo>
                  <a:pt x="29982" y="115470"/>
                  <a:pt x="29212" y="114793"/>
                  <a:pt x="28433" y="114129"/>
                </a:cubicBezTo>
                <a:cubicBezTo>
                  <a:pt x="28720" y="112739"/>
                  <a:pt x="28773" y="111241"/>
                  <a:pt x="28666" y="109715"/>
                </a:cubicBezTo>
                <a:close/>
                <a:moveTo>
                  <a:pt x="31845" y="115120"/>
                </a:moveTo>
                <a:cubicBezTo>
                  <a:pt x="32477" y="116119"/>
                  <a:pt x="32998" y="116797"/>
                  <a:pt x="32998" y="116797"/>
                </a:cubicBezTo>
                <a:cubicBezTo>
                  <a:pt x="33179" y="116899"/>
                  <a:pt x="33410" y="116981"/>
                  <a:pt x="33673" y="117049"/>
                </a:cubicBezTo>
                <a:cubicBezTo>
                  <a:pt x="33634" y="117855"/>
                  <a:pt x="33629" y="118496"/>
                  <a:pt x="33635" y="118926"/>
                </a:cubicBezTo>
                <a:cubicBezTo>
                  <a:pt x="32885" y="118171"/>
                  <a:pt x="32114" y="117436"/>
                  <a:pt x="31337" y="116712"/>
                </a:cubicBezTo>
                <a:cubicBezTo>
                  <a:pt x="31355" y="116657"/>
                  <a:pt x="31374" y="116602"/>
                  <a:pt x="31392" y="116547"/>
                </a:cubicBezTo>
                <a:lnTo>
                  <a:pt x="31392" y="116547"/>
                </a:lnTo>
                <a:lnTo>
                  <a:pt x="31389" y="116604"/>
                </a:lnTo>
                <a:cubicBezTo>
                  <a:pt x="31391" y="116582"/>
                  <a:pt x="31393" y="116560"/>
                  <a:pt x="31395" y="116538"/>
                </a:cubicBezTo>
                <a:cubicBezTo>
                  <a:pt x="31555" y="116063"/>
                  <a:pt x="31705" y="115590"/>
                  <a:pt x="31845" y="115120"/>
                </a:cubicBezTo>
                <a:close/>
                <a:moveTo>
                  <a:pt x="35149" y="117267"/>
                </a:moveTo>
                <a:cubicBezTo>
                  <a:pt x="35677" y="117308"/>
                  <a:pt x="36227" y="117322"/>
                  <a:pt x="36739" y="117322"/>
                </a:cubicBezTo>
                <a:cubicBezTo>
                  <a:pt x="37031" y="117322"/>
                  <a:pt x="37311" y="117318"/>
                  <a:pt x="37568" y="117311"/>
                </a:cubicBezTo>
                <a:lnTo>
                  <a:pt x="37568" y="117311"/>
                </a:lnTo>
                <a:cubicBezTo>
                  <a:pt x="37344" y="117843"/>
                  <a:pt x="37148" y="118347"/>
                  <a:pt x="36979" y="118812"/>
                </a:cubicBezTo>
                <a:cubicBezTo>
                  <a:pt x="36086" y="119657"/>
                  <a:pt x="35708" y="120258"/>
                  <a:pt x="35708" y="120258"/>
                </a:cubicBezTo>
                <a:cubicBezTo>
                  <a:pt x="35906" y="120479"/>
                  <a:pt x="36104" y="120695"/>
                  <a:pt x="36303" y="120908"/>
                </a:cubicBezTo>
                <a:cubicBezTo>
                  <a:pt x="36223" y="121192"/>
                  <a:pt x="36161" y="121433"/>
                  <a:pt x="36116" y="121624"/>
                </a:cubicBezTo>
                <a:cubicBezTo>
                  <a:pt x="36142" y="121656"/>
                  <a:pt x="36170" y="121686"/>
                  <a:pt x="36195" y="121718"/>
                </a:cubicBezTo>
                <a:cubicBezTo>
                  <a:pt x="36236" y="121770"/>
                  <a:pt x="36276" y="121821"/>
                  <a:pt x="36316" y="121872"/>
                </a:cubicBezTo>
                <a:cubicBezTo>
                  <a:pt x="36476" y="121730"/>
                  <a:pt x="36634" y="121580"/>
                  <a:pt x="36793" y="121428"/>
                </a:cubicBezTo>
                <a:cubicBezTo>
                  <a:pt x="38049" y="122734"/>
                  <a:pt x="39389" y="123958"/>
                  <a:pt x="40805" y="125091"/>
                </a:cubicBezTo>
                <a:cubicBezTo>
                  <a:pt x="40633" y="125275"/>
                  <a:pt x="40447" y="125433"/>
                  <a:pt x="40228" y="125525"/>
                </a:cubicBezTo>
                <a:lnTo>
                  <a:pt x="39240" y="125943"/>
                </a:lnTo>
                <a:cubicBezTo>
                  <a:pt x="39014" y="125570"/>
                  <a:pt x="38778" y="125204"/>
                  <a:pt x="38525" y="124850"/>
                </a:cubicBezTo>
                <a:cubicBezTo>
                  <a:pt x="37856" y="123806"/>
                  <a:pt x="37078" y="122846"/>
                  <a:pt x="36316" y="121872"/>
                </a:cubicBezTo>
                <a:cubicBezTo>
                  <a:pt x="36210" y="121968"/>
                  <a:pt x="36104" y="122060"/>
                  <a:pt x="35998" y="122151"/>
                </a:cubicBezTo>
                <a:cubicBezTo>
                  <a:pt x="35998" y="122151"/>
                  <a:pt x="36033" y="121962"/>
                  <a:pt x="36116" y="121624"/>
                </a:cubicBezTo>
                <a:cubicBezTo>
                  <a:pt x="35412" y="120786"/>
                  <a:pt x="34671" y="119984"/>
                  <a:pt x="33908" y="119204"/>
                </a:cubicBezTo>
                <a:cubicBezTo>
                  <a:pt x="34347" y="118590"/>
                  <a:pt x="34760" y="117942"/>
                  <a:pt x="35149" y="117267"/>
                </a:cubicBezTo>
                <a:close/>
                <a:moveTo>
                  <a:pt x="79817" y="1"/>
                </a:moveTo>
                <a:cubicBezTo>
                  <a:pt x="78389" y="1"/>
                  <a:pt x="76959" y="646"/>
                  <a:pt x="75533" y="646"/>
                </a:cubicBezTo>
                <a:cubicBezTo>
                  <a:pt x="75169" y="646"/>
                  <a:pt x="74805" y="604"/>
                  <a:pt x="74442" y="498"/>
                </a:cubicBezTo>
                <a:lnTo>
                  <a:pt x="74442" y="498"/>
                </a:lnTo>
                <a:cubicBezTo>
                  <a:pt x="77853" y="2656"/>
                  <a:pt x="77943" y="8106"/>
                  <a:pt x="81317" y="10323"/>
                </a:cubicBezTo>
                <a:cubicBezTo>
                  <a:pt x="82197" y="10901"/>
                  <a:pt x="83225" y="11199"/>
                  <a:pt x="84172" y="11658"/>
                </a:cubicBezTo>
                <a:cubicBezTo>
                  <a:pt x="82918" y="11868"/>
                  <a:pt x="81550" y="12321"/>
                  <a:pt x="80412" y="12321"/>
                </a:cubicBezTo>
                <a:cubicBezTo>
                  <a:pt x="79758" y="12321"/>
                  <a:pt x="79181" y="12172"/>
                  <a:pt x="78745" y="11740"/>
                </a:cubicBezTo>
                <a:cubicBezTo>
                  <a:pt x="78707" y="11703"/>
                  <a:pt x="78659" y="11686"/>
                  <a:pt x="78612" y="11686"/>
                </a:cubicBezTo>
                <a:cubicBezTo>
                  <a:pt x="78549" y="11686"/>
                  <a:pt x="78486" y="11717"/>
                  <a:pt x="78450" y="11776"/>
                </a:cubicBezTo>
                <a:cubicBezTo>
                  <a:pt x="78029" y="12460"/>
                  <a:pt x="76662" y="14585"/>
                  <a:pt x="75291" y="15648"/>
                </a:cubicBezTo>
                <a:cubicBezTo>
                  <a:pt x="73643" y="16924"/>
                  <a:pt x="74046" y="19546"/>
                  <a:pt x="77482" y="20994"/>
                </a:cubicBezTo>
                <a:cubicBezTo>
                  <a:pt x="80919" y="22442"/>
                  <a:pt x="83533" y="23187"/>
                  <a:pt x="83211" y="24157"/>
                </a:cubicBezTo>
                <a:cubicBezTo>
                  <a:pt x="83149" y="24341"/>
                  <a:pt x="82869" y="24436"/>
                  <a:pt x="82431" y="24436"/>
                </a:cubicBezTo>
                <a:cubicBezTo>
                  <a:pt x="80629" y="24436"/>
                  <a:pt x="76158" y="22818"/>
                  <a:pt x="73319" y="19151"/>
                </a:cubicBezTo>
                <a:cubicBezTo>
                  <a:pt x="73278" y="19099"/>
                  <a:pt x="73220" y="19074"/>
                  <a:pt x="73164" y="19074"/>
                </a:cubicBezTo>
                <a:cubicBezTo>
                  <a:pt x="73075" y="19074"/>
                  <a:pt x="72989" y="19135"/>
                  <a:pt x="72975" y="19239"/>
                </a:cubicBezTo>
                <a:cubicBezTo>
                  <a:pt x="72863" y="20096"/>
                  <a:pt x="72590" y="21990"/>
                  <a:pt x="72150" y="23850"/>
                </a:cubicBezTo>
                <a:cubicBezTo>
                  <a:pt x="71556" y="26359"/>
                  <a:pt x="76525" y="28239"/>
                  <a:pt x="79228" y="28470"/>
                </a:cubicBezTo>
                <a:cubicBezTo>
                  <a:pt x="81933" y="28702"/>
                  <a:pt x="86331" y="28387"/>
                  <a:pt x="86266" y="29677"/>
                </a:cubicBezTo>
                <a:cubicBezTo>
                  <a:pt x="86240" y="30209"/>
                  <a:pt x="85034" y="30616"/>
                  <a:pt x="83084" y="30616"/>
                </a:cubicBezTo>
                <a:cubicBezTo>
                  <a:pt x="80389" y="30616"/>
                  <a:pt x="76275" y="29839"/>
                  <a:pt x="71891" y="27539"/>
                </a:cubicBezTo>
                <a:cubicBezTo>
                  <a:pt x="71861" y="27523"/>
                  <a:pt x="71830" y="27516"/>
                  <a:pt x="71800" y="27516"/>
                </a:cubicBezTo>
                <a:cubicBezTo>
                  <a:pt x="71678" y="27516"/>
                  <a:pt x="71575" y="27634"/>
                  <a:pt x="71618" y="27766"/>
                </a:cubicBezTo>
                <a:cubicBezTo>
                  <a:pt x="71842" y="28440"/>
                  <a:pt x="72235" y="29717"/>
                  <a:pt x="72316" y="30601"/>
                </a:cubicBezTo>
                <a:cubicBezTo>
                  <a:pt x="72418" y="31700"/>
                  <a:pt x="72883" y="33279"/>
                  <a:pt x="72995" y="33645"/>
                </a:cubicBezTo>
                <a:cubicBezTo>
                  <a:pt x="73009" y="33695"/>
                  <a:pt x="73044" y="33736"/>
                  <a:pt x="73090" y="33760"/>
                </a:cubicBezTo>
                <a:cubicBezTo>
                  <a:pt x="73614" y="34020"/>
                  <a:pt x="76893" y="35585"/>
                  <a:pt x="79926" y="35585"/>
                </a:cubicBezTo>
                <a:cubicBezTo>
                  <a:pt x="80576" y="35585"/>
                  <a:pt x="81215" y="35513"/>
                  <a:pt x="81814" y="35341"/>
                </a:cubicBezTo>
                <a:cubicBezTo>
                  <a:pt x="84129" y="34675"/>
                  <a:pt x="85738" y="34287"/>
                  <a:pt x="86738" y="34287"/>
                </a:cubicBezTo>
                <a:cubicBezTo>
                  <a:pt x="87311" y="34287"/>
                  <a:pt x="87684" y="34414"/>
                  <a:pt x="87877" y="34689"/>
                </a:cubicBezTo>
                <a:cubicBezTo>
                  <a:pt x="88200" y="35150"/>
                  <a:pt x="87196" y="36588"/>
                  <a:pt x="83611" y="36813"/>
                </a:cubicBezTo>
                <a:cubicBezTo>
                  <a:pt x="82422" y="36370"/>
                  <a:pt x="81383" y="36227"/>
                  <a:pt x="81383" y="36227"/>
                </a:cubicBezTo>
                <a:lnTo>
                  <a:pt x="81383" y="36227"/>
                </a:lnTo>
                <a:cubicBezTo>
                  <a:pt x="81383" y="36227"/>
                  <a:pt x="82077" y="36420"/>
                  <a:pt x="82932" y="36841"/>
                </a:cubicBezTo>
                <a:cubicBezTo>
                  <a:pt x="82832" y="36843"/>
                  <a:pt x="82730" y="36844"/>
                  <a:pt x="82626" y="36844"/>
                </a:cubicBezTo>
                <a:cubicBezTo>
                  <a:pt x="82189" y="36844"/>
                  <a:pt x="81720" y="36827"/>
                  <a:pt x="81219" y="36791"/>
                </a:cubicBezTo>
                <a:cubicBezTo>
                  <a:pt x="80972" y="36638"/>
                  <a:pt x="80716" y="36502"/>
                  <a:pt x="80450" y="36383"/>
                </a:cubicBezTo>
                <a:cubicBezTo>
                  <a:pt x="80109" y="36230"/>
                  <a:pt x="79917" y="36189"/>
                  <a:pt x="79916" y="36189"/>
                </a:cubicBezTo>
                <a:lnTo>
                  <a:pt x="79916" y="36189"/>
                </a:lnTo>
                <a:cubicBezTo>
                  <a:pt x="80001" y="36358"/>
                  <a:pt x="80088" y="36526"/>
                  <a:pt x="80174" y="36695"/>
                </a:cubicBezTo>
                <a:cubicBezTo>
                  <a:pt x="78394" y="36492"/>
                  <a:pt x="76252" y="36066"/>
                  <a:pt x="73690" y="35320"/>
                </a:cubicBezTo>
                <a:cubicBezTo>
                  <a:pt x="73672" y="35315"/>
                  <a:pt x="73653" y="35313"/>
                  <a:pt x="73635" y="35313"/>
                </a:cubicBezTo>
                <a:cubicBezTo>
                  <a:pt x="73505" y="35313"/>
                  <a:pt x="73403" y="35445"/>
                  <a:pt x="73458" y="35576"/>
                </a:cubicBezTo>
                <a:cubicBezTo>
                  <a:pt x="73852" y="36533"/>
                  <a:pt x="75059" y="39191"/>
                  <a:pt x="77108" y="41536"/>
                </a:cubicBezTo>
                <a:cubicBezTo>
                  <a:pt x="76893" y="41485"/>
                  <a:pt x="76771" y="41466"/>
                  <a:pt x="76771" y="41466"/>
                </a:cubicBezTo>
                <a:lnTo>
                  <a:pt x="76771" y="41466"/>
                </a:lnTo>
                <a:cubicBezTo>
                  <a:pt x="77776" y="42313"/>
                  <a:pt x="78962" y="43538"/>
                  <a:pt x="80150" y="44864"/>
                </a:cubicBezTo>
                <a:cubicBezTo>
                  <a:pt x="80003" y="44994"/>
                  <a:pt x="79976" y="45238"/>
                  <a:pt x="80153" y="45385"/>
                </a:cubicBezTo>
                <a:cubicBezTo>
                  <a:pt x="80512" y="45684"/>
                  <a:pt x="80998" y="46074"/>
                  <a:pt x="81586" y="46512"/>
                </a:cubicBezTo>
                <a:cubicBezTo>
                  <a:pt x="83670" y="48961"/>
                  <a:pt x="85523" y="51370"/>
                  <a:pt x="86095" y="52121"/>
                </a:cubicBezTo>
                <a:cubicBezTo>
                  <a:pt x="86113" y="52145"/>
                  <a:pt x="86131" y="52168"/>
                  <a:pt x="86146" y="52190"/>
                </a:cubicBezTo>
                <a:cubicBezTo>
                  <a:pt x="85398" y="51880"/>
                  <a:pt x="84647" y="51581"/>
                  <a:pt x="83890" y="51293"/>
                </a:cubicBezTo>
                <a:cubicBezTo>
                  <a:pt x="78487" y="45079"/>
                  <a:pt x="74623" y="43799"/>
                  <a:pt x="72619" y="43799"/>
                </a:cubicBezTo>
                <a:cubicBezTo>
                  <a:pt x="71566" y="43799"/>
                  <a:pt x="71026" y="44152"/>
                  <a:pt x="71047" y="44330"/>
                </a:cubicBezTo>
                <a:cubicBezTo>
                  <a:pt x="71102" y="44803"/>
                  <a:pt x="81884" y="50299"/>
                  <a:pt x="83678" y="51210"/>
                </a:cubicBezTo>
                <a:cubicBezTo>
                  <a:pt x="83549" y="51161"/>
                  <a:pt x="83421" y="51109"/>
                  <a:pt x="83292" y="51061"/>
                </a:cubicBezTo>
                <a:lnTo>
                  <a:pt x="83262" y="51143"/>
                </a:lnTo>
                <a:cubicBezTo>
                  <a:pt x="83275" y="51148"/>
                  <a:pt x="83289" y="51155"/>
                  <a:pt x="83302" y="51160"/>
                </a:cubicBezTo>
                <a:cubicBezTo>
                  <a:pt x="82274" y="50853"/>
                  <a:pt x="80386" y="50426"/>
                  <a:pt x="77819" y="50426"/>
                </a:cubicBezTo>
                <a:cubicBezTo>
                  <a:pt x="76348" y="50426"/>
                  <a:pt x="74653" y="50566"/>
                  <a:pt x="72771" y="50949"/>
                </a:cubicBezTo>
                <a:cubicBezTo>
                  <a:pt x="71530" y="51201"/>
                  <a:pt x="70321" y="51596"/>
                  <a:pt x="69194" y="52172"/>
                </a:cubicBezTo>
                <a:cubicBezTo>
                  <a:pt x="68134" y="52715"/>
                  <a:pt x="66996" y="53474"/>
                  <a:pt x="66681" y="54347"/>
                </a:cubicBezTo>
                <a:cubicBezTo>
                  <a:pt x="66681" y="54347"/>
                  <a:pt x="79141" y="51474"/>
                  <a:pt x="84006" y="51469"/>
                </a:cubicBezTo>
                <a:cubicBezTo>
                  <a:pt x="85054" y="51925"/>
                  <a:pt x="86094" y="52402"/>
                  <a:pt x="87123" y="52898"/>
                </a:cubicBezTo>
                <a:cubicBezTo>
                  <a:pt x="86927" y="52875"/>
                  <a:pt x="86690" y="52859"/>
                  <a:pt x="86408" y="52859"/>
                </a:cubicBezTo>
                <a:cubicBezTo>
                  <a:pt x="84049" y="52859"/>
                  <a:pt x="78504" y="53942"/>
                  <a:pt x="66451" y="60432"/>
                </a:cubicBezTo>
                <a:cubicBezTo>
                  <a:pt x="66451" y="60432"/>
                  <a:pt x="66581" y="60403"/>
                  <a:pt x="66818" y="60346"/>
                </a:cubicBezTo>
                <a:cubicBezTo>
                  <a:pt x="68635" y="59909"/>
                  <a:pt x="77131" y="57754"/>
                  <a:pt x="87770" y="53215"/>
                </a:cubicBezTo>
                <a:cubicBezTo>
                  <a:pt x="88181" y="53416"/>
                  <a:pt x="88591" y="53620"/>
                  <a:pt x="89001" y="53826"/>
                </a:cubicBezTo>
                <a:cubicBezTo>
                  <a:pt x="89002" y="54103"/>
                  <a:pt x="89026" y="54388"/>
                  <a:pt x="88995" y="54661"/>
                </a:cubicBezTo>
                <a:cubicBezTo>
                  <a:pt x="88972" y="54872"/>
                  <a:pt x="88917" y="55080"/>
                  <a:pt x="88925" y="55293"/>
                </a:cubicBezTo>
                <a:cubicBezTo>
                  <a:pt x="88928" y="55345"/>
                  <a:pt x="88934" y="55397"/>
                  <a:pt x="88943" y="55448"/>
                </a:cubicBezTo>
                <a:cubicBezTo>
                  <a:pt x="78598" y="58342"/>
                  <a:pt x="69870" y="67343"/>
                  <a:pt x="69870" y="67343"/>
                </a:cubicBezTo>
                <a:cubicBezTo>
                  <a:pt x="69870" y="67343"/>
                  <a:pt x="82178" y="61316"/>
                  <a:pt x="89314" y="56466"/>
                </a:cubicBezTo>
                <a:cubicBezTo>
                  <a:pt x="89604" y="57129"/>
                  <a:pt x="89927" y="57818"/>
                  <a:pt x="89840" y="58505"/>
                </a:cubicBezTo>
                <a:cubicBezTo>
                  <a:pt x="89826" y="58614"/>
                  <a:pt x="89813" y="58722"/>
                  <a:pt x="89799" y="58831"/>
                </a:cubicBezTo>
                <a:cubicBezTo>
                  <a:pt x="83072" y="62540"/>
                  <a:pt x="76109" y="70770"/>
                  <a:pt x="74532" y="72696"/>
                </a:cubicBezTo>
                <a:cubicBezTo>
                  <a:pt x="74468" y="72751"/>
                  <a:pt x="74403" y="72803"/>
                  <a:pt x="74338" y="72856"/>
                </a:cubicBezTo>
                <a:lnTo>
                  <a:pt x="74507" y="72727"/>
                </a:lnTo>
                <a:lnTo>
                  <a:pt x="74507" y="72727"/>
                </a:lnTo>
                <a:cubicBezTo>
                  <a:pt x="74307" y="72971"/>
                  <a:pt x="74200" y="73107"/>
                  <a:pt x="74200" y="73107"/>
                </a:cubicBezTo>
                <a:cubicBezTo>
                  <a:pt x="74200" y="73107"/>
                  <a:pt x="82655" y="67987"/>
                  <a:pt x="89941" y="62049"/>
                </a:cubicBezTo>
                <a:cubicBezTo>
                  <a:pt x="90144" y="62658"/>
                  <a:pt x="90157" y="63313"/>
                  <a:pt x="90195" y="63966"/>
                </a:cubicBezTo>
                <a:cubicBezTo>
                  <a:pt x="83106" y="68495"/>
                  <a:pt x="78146" y="73796"/>
                  <a:pt x="78146" y="73796"/>
                </a:cubicBezTo>
                <a:cubicBezTo>
                  <a:pt x="78146" y="73796"/>
                  <a:pt x="78314" y="73682"/>
                  <a:pt x="78631" y="73482"/>
                </a:cubicBezTo>
                <a:cubicBezTo>
                  <a:pt x="78701" y="73439"/>
                  <a:pt x="78771" y="73395"/>
                  <a:pt x="78840" y="73352"/>
                </a:cubicBezTo>
                <a:cubicBezTo>
                  <a:pt x="80124" y="72553"/>
                  <a:pt x="83100" y="70798"/>
                  <a:pt x="86999" y="69106"/>
                </a:cubicBezTo>
                <a:cubicBezTo>
                  <a:pt x="88142" y="68610"/>
                  <a:pt x="89315" y="67965"/>
                  <a:pt x="90464" y="67240"/>
                </a:cubicBezTo>
                <a:lnTo>
                  <a:pt x="90464" y="67240"/>
                </a:lnTo>
                <a:cubicBezTo>
                  <a:pt x="90422" y="67880"/>
                  <a:pt x="90439" y="68536"/>
                  <a:pt x="90604" y="69137"/>
                </a:cubicBezTo>
                <a:cubicBezTo>
                  <a:pt x="90006" y="69742"/>
                  <a:pt x="89487" y="70320"/>
                  <a:pt x="89083" y="70846"/>
                </a:cubicBezTo>
                <a:cubicBezTo>
                  <a:pt x="87828" y="72488"/>
                  <a:pt x="86352" y="74193"/>
                  <a:pt x="85102" y="75581"/>
                </a:cubicBezTo>
                <a:cubicBezTo>
                  <a:pt x="84462" y="75148"/>
                  <a:pt x="83821" y="74723"/>
                  <a:pt x="83079" y="74546"/>
                </a:cubicBezTo>
                <a:cubicBezTo>
                  <a:pt x="82778" y="74473"/>
                  <a:pt x="82479" y="74443"/>
                  <a:pt x="82181" y="74443"/>
                </a:cubicBezTo>
                <a:cubicBezTo>
                  <a:pt x="80643" y="74443"/>
                  <a:pt x="79131" y="75248"/>
                  <a:pt x="77596" y="75248"/>
                </a:cubicBezTo>
                <a:cubicBezTo>
                  <a:pt x="77286" y="75248"/>
                  <a:pt x="76976" y="75215"/>
                  <a:pt x="76664" y="75136"/>
                </a:cubicBezTo>
                <a:lnTo>
                  <a:pt x="76664" y="75136"/>
                </a:lnTo>
                <a:cubicBezTo>
                  <a:pt x="78839" y="76405"/>
                  <a:pt x="79768" y="79002"/>
                  <a:pt x="80998" y="81285"/>
                </a:cubicBezTo>
                <a:cubicBezTo>
                  <a:pt x="78768" y="86687"/>
                  <a:pt x="77154" y="92100"/>
                  <a:pt x="76428" y="94695"/>
                </a:cubicBezTo>
                <a:cubicBezTo>
                  <a:pt x="76238" y="94823"/>
                  <a:pt x="76052" y="94950"/>
                  <a:pt x="75871" y="95079"/>
                </a:cubicBezTo>
                <a:cubicBezTo>
                  <a:pt x="75592" y="94049"/>
                  <a:pt x="75298" y="93024"/>
                  <a:pt x="74982" y="92006"/>
                </a:cubicBezTo>
                <a:cubicBezTo>
                  <a:pt x="79070" y="87035"/>
                  <a:pt x="77572" y="82571"/>
                  <a:pt x="76946" y="81202"/>
                </a:cubicBezTo>
                <a:cubicBezTo>
                  <a:pt x="76945" y="81174"/>
                  <a:pt x="76944" y="81146"/>
                  <a:pt x="76943" y="81117"/>
                </a:cubicBezTo>
                <a:cubicBezTo>
                  <a:pt x="76942" y="81141"/>
                  <a:pt x="76942" y="81165"/>
                  <a:pt x="76941" y="81190"/>
                </a:cubicBezTo>
                <a:cubicBezTo>
                  <a:pt x="76817" y="80918"/>
                  <a:pt x="76728" y="80772"/>
                  <a:pt x="76728" y="80772"/>
                </a:cubicBezTo>
                <a:cubicBezTo>
                  <a:pt x="76709" y="84108"/>
                  <a:pt x="75269" y="90554"/>
                  <a:pt x="74970" y="91853"/>
                </a:cubicBezTo>
                <a:cubicBezTo>
                  <a:pt x="74965" y="91877"/>
                  <a:pt x="74959" y="91899"/>
                  <a:pt x="74955" y="91919"/>
                </a:cubicBezTo>
                <a:cubicBezTo>
                  <a:pt x="74763" y="91306"/>
                  <a:pt x="74565" y="90696"/>
                  <a:pt x="74357" y="90090"/>
                </a:cubicBezTo>
                <a:cubicBezTo>
                  <a:pt x="75844" y="80895"/>
                  <a:pt x="72804" y="78707"/>
                  <a:pt x="72174" y="78707"/>
                </a:cubicBezTo>
                <a:cubicBezTo>
                  <a:pt x="72131" y="78707"/>
                  <a:pt x="72099" y="78717"/>
                  <a:pt x="72080" y="78737"/>
                </a:cubicBezTo>
                <a:cubicBezTo>
                  <a:pt x="71821" y="79009"/>
                  <a:pt x="73944" y="88364"/>
                  <a:pt x="74299" y="89919"/>
                </a:cubicBezTo>
                <a:cubicBezTo>
                  <a:pt x="74263" y="89816"/>
                  <a:pt x="74230" y="89711"/>
                  <a:pt x="74194" y="89608"/>
                </a:cubicBezTo>
                <a:lnTo>
                  <a:pt x="74129" y="89631"/>
                </a:lnTo>
                <a:cubicBezTo>
                  <a:pt x="74132" y="89642"/>
                  <a:pt x="74135" y="89654"/>
                  <a:pt x="74138" y="89665"/>
                </a:cubicBezTo>
                <a:cubicBezTo>
                  <a:pt x="73612" y="88434"/>
                  <a:pt x="72186" y="85757"/>
                  <a:pt x="68923" y="83145"/>
                </a:cubicBezTo>
                <a:cubicBezTo>
                  <a:pt x="68141" y="82518"/>
                  <a:pt x="67287" y="81982"/>
                  <a:pt x="66365" y="81587"/>
                </a:cubicBezTo>
                <a:cubicBezTo>
                  <a:pt x="65717" y="81310"/>
                  <a:pt x="64972" y="81068"/>
                  <a:pt x="64347" y="81068"/>
                </a:cubicBezTo>
                <a:cubicBezTo>
                  <a:pt x="64137" y="81068"/>
                  <a:pt x="63940" y="81096"/>
                  <a:pt x="63765" y="81159"/>
                </a:cubicBezTo>
                <a:cubicBezTo>
                  <a:pt x="63765" y="81159"/>
                  <a:pt x="71837" y="87289"/>
                  <a:pt x="74308" y="90249"/>
                </a:cubicBezTo>
                <a:cubicBezTo>
                  <a:pt x="74561" y="91119"/>
                  <a:pt x="74798" y="91993"/>
                  <a:pt x="75019" y="92873"/>
                </a:cubicBezTo>
                <a:cubicBezTo>
                  <a:pt x="74325" y="91805"/>
                  <a:pt x="71977" y="89408"/>
                  <a:pt x="64030" y="85840"/>
                </a:cubicBezTo>
                <a:cubicBezTo>
                  <a:pt x="63597" y="85214"/>
                  <a:pt x="63100" y="84655"/>
                  <a:pt x="62524" y="84199"/>
                </a:cubicBezTo>
                <a:cubicBezTo>
                  <a:pt x="62524" y="84199"/>
                  <a:pt x="62509" y="84199"/>
                  <a:pt x="62479" y="84199"/>
                </a:cubicBezTo>
                <a:cubicBezTo>
                  <a:pt x="62321" y="84199"/>
                  <a:pt x="61751" y="84220"/>
                  <a:pt x="60894" y="84494"/>
                </a:cubicBezTo>
                <a:cubicBezTo>
                  <a:pt x="60584" y="84367"/>
                  <a:pt x="60266" y="84238"/>
                  <a:pt x="59944" y="84107"/>
                </a:cubicBezTo>
                <a:lnTo>
                  <a:pt x="59944" y="84107"/>
                </a:lnTo>
                <a:cubicBezTo>
                  <a:pt x="59944" y="84107"/>
                  <a:pt x="60027" y="84171"/>
                  <a:pt x="60182" y="84286"/>
                </a:cubicBezTo>
                <a:cubicBezTo>
                  <a:pt x="60286" y="84365"/>
                  <a:pt x="60427" y="84469"/>
                  <a:pt x="60600" y="84595"/>
                </a:cubicBezTo>
                <a:cubicBezTo>
                  <a:pt x="59744" y="84905"/>
                  <a:pt x="58649" y="85455"/>
                  <a:pt x="57417" y="86437"/>
                </a:cubicBezTo>
                <a:cubicBezTo>
                  <a:pt x="57417" y="86437"/>
                  <a:pt x="57947" y="87982"/>
                  <a:pt x="58877" y="89855"/>
                </a:cubicBezTo>
                <a:cubicBezTo>
                  <a:pt x="58768" y="89841"/>
                  <a:pt x="58664" y="89827"/>
                  <a:pt x="58567" y="89815"/>
                </a:cubicBezTo>
                <a:cubicBezTo>
                  <a:pt x="57995" y="89110"/>
                  <a:pt x="57243" y="88090"/>
                  <a:pt x="56910" y="87236"/>
                </a:cubicBezTo>
                <a:cubicBezTo>
                  <a:pt x="56910" y="87236"/>
                  <a:pt x="56265" y="87752"/>
                  <a:pt x="56001" y="88232"/>
                </a:cubicBezTo>
                <a:cubicBezTo>
                  <a:pt x="56001" y="88232"/>
                  <a:pt x="57721" y="91734"/>
                  <a:pt x="58836" y="93086"/>
                </a:cubicBezTo>
                <a:cubicBezTo>
                  <a:pt x="58836" y="93086"/>
                  <a:pt x="55785" y="90336"/>
                  <a:pt x="55212" y="89170"/>
                </a:cubicBezTo>
                <a:cubicBezTo>
                  <a:pt x="55212" y="89170"/>
                  <a:pt x="53128" y="91743"/>
                  <a:pt x="52165" y="94564"/>
                </a:cubicBezTo>
                <a:cubicBezTo>
                  <a:pt x="52165" y="94564"/>
                  <a:pt x="53503" y="95456"/>
                  <a:pt x="54297" y="96666"/>
                </a:cubicBezTo>
                <a:cubicBezTo>
                  <a:pt x="54297" y="96666"/>
                  <a:pt x="52258" y="95769"/>
                  <a:pt x="51636" y="95724"/>
                </a:cubicBezTo>
                <a:cubicBezTo>
                  <a:pt x="51636" y="95724"/>
                  <a:pt x="50276" y="98042"/>
                  <a:pt x="50047" y="99203"/>
                </a:cubicBezTo>
                <a:cubicBezTo>
                  <a:pt x="49983" y="99526"/>
                  <a:pt x="49814" y="99952"/>
                  <a:pt x="49602" y="100409"/>
                </a:cubicBezTo>
                <a:cubicBezTo>
                  <a:pt x="49456" y="100249"/>
                  <a:pt x="49322" y="100105"/>
                  <a:pt x="49203" y="99978"/>
                </a:cubicBezTo>
                <a:lnTo>
                  <a:pt x="49468" y="99399"/>
                </a:lnTo>
                <a:lnTo>
                  <a:pt x="49468" y="99399"/>
                </a:lnTo>
                <a:cubicBezTo>
                  <a:pt x="49468" y="99399"/>
                  <a:pt x="49354" y="99577"/>
                  <a:pt x="49135" y="99907"/>
                </a:cubicBezTo>
                <a:cubicBezTo>
                  <a:pt x="48846" y="99600"/>
                  <a:pt x="48661" y="99413"/>
                  <a:pt x="48661" y="99413"/>
                </a:cubicBezTo>
                <a:cubicBezTo>
                  <a:pt x="46986" y="101076"/>
                  <a:pt x="44377" y="106292"/>
                  <a:pt x="44377" y="106292"/>
                </a:cubicBezTo>
                <a:cubicBezTo>
                  <a:pt x="44710" y="104029"/>
                  <a:pt x="47151" y="97633"/>
                  <a:pt x="47151" y="97633"/>
                </a:cubicBezTo>
                <a:cubicBezTo>
                  <a:pt x="46735" y="97126"/>
                  <a:pt x="43840" y="95413"/>
                  <a:pt x="43006" y="94345"/>
                </a:cubicBezTo>
                <a:cubicBezTo>
                  <a:pt x="42653" y="93892"/>
                  <a:pt x="41986" y="93335"/>
                  <a:pt x="41334" y="92840"/>
                </a:cubicBezTo>
                <a:cubicBezTo>
                  <a:pt x="41357" y="92468"/>
                  <a:pt x="41365" y="92265"/>
                  <a:pt x="41365" y="92265"/>
                </a:cubicBezTo>
                <a:lnTo>
                  <a:pt x="41365" y="92265"/>
                </a:lnTo>
                <a:cubicBezTo>
                  <a:pt x="41319" y="92435"/>
                  <a:pt x="41272" y="92598"/>
                  <a:pt x="41225" y="92757"/>
                </a:cubicBezTo>
                <a:cubicBezTo>
                  <a:pt x="40376" y="92121"/>
                  <a:pt x="39585" y="91613"/>
                  <a:pt x="39585" y="91613"/>
                </a:cubicBezTo>
                <a:cubicBezTo>
                  <a:pt x="38974" y="91979"/>
                  <a:pt x="37353" y="93949"/>
                  <a:pt x="37353" y="93949"/>
                </a:cubicBezTo>
                <a:cubicBezTo>
                  <a:pt x="37540" y="92304"/>
                  <a:pt x="38445" y="90701"/>
                  <a:pt x="38445" y="90701"/>
                </a:cubicBezTo>
                <a:cubicBezTo>
                  <a:pt x="36004" y="88317"/>
                  <a:pt x="32546" y="86765"/>
                  <a:pt x="32546" y="86765"/>
                </a:cubicBezTo>
                <a:lnTo>
                  <a:pt x="32546" y="86765"/>
                </a:lnTo>
                <a:cubicBezTo>
                  <a:pt x="32553" y="87379"/>
                  <a:pt x="32268" y="88486"/>
                  <a:pt x="31932" y="89575"/>
                </a:cubicBezTo>
                <a:cubicBezTo>
                  <a:pt x="31841" y="89294"/>
                  <a:pt x="31787" y="89147"/>
                  <a:pt x="31787" y="89147"/>
                </a:cubicBezTo>
                <a:lnTo>
                  <a:pt x="31787" y="89147"/>
                </a:lnTo>
                <a:cubicBezTo>
                  <a:pt x="31838" y="89298"/>
                  <a:pt x="31870" y="89488"/>
                  <a:pt x="31889" y="89712"/>
                </a:cubicBezTo>
                <a:cubicBezTo>
                  <a:pt x="31419" y="91213"/>
                  <a:pt x="30868" y="92638"/>
                  <a:pt x="30868" y="92638"/>
                </a:cubicBezTo>
                <a:cubicBezTo>
                  <a:pt x="31307" y="90681"/>
                  <a:pt x="31256" y="86215"/>
                  <a:pt x="31256" y="86215"/>
                </a:cubicBezTo>
                <a:cubicBezTo>
                  <a:pt x="30739" y="85862"/>
                  <a:pt x="29812" y="85667"/>
                  <a:pt x="29811" y="85667"/>
                </a:cubicBezTo>
                <a:lnTo>
                  <a:pt x="29811" y="85667"/>
                </a:lnTo>
                <a:cubicBezTo>
                  <a:pt x="29986" y="87462"/>
                  <a:pt x="29148" y="90398"/>
                  <a:pt x="29148" y="90398"/>
                </a:cubicBezTo>
                <a:cubicBezTo>
                  <a:pt x="29217" y="87523"/>
                  <a:pt x="28881" y="85113"/>
                  <a:pt x="28881" y="85113"/>
                </a:cubicBezTo>
                <a:cubicBezTo>
                  <a:pt x="27773" y="84883"/>
                  <a:pt x="26808" y="84798"/>
                  <a:pt x="25987" y="84798"/>
                </a:cubicBezTo>
                <a:cubicBezTo>
                  <a:pt x="23679" y="84798"/>
                  <a:pt x="22508" y="85467"/>
                  <a:pt x="22508" y="85467"/>
                </a:cubicBezTo>
                <a:cubicBezTo>
                  <a:pt x="21517" y="87621"/>
                  <a:pt x="21562" y="90292"/>
                  <a:pt x="22034" y="92842"/>
                </a:cubicBezTo>
                <a:cubicBezTo>
                  <a:pt x="20948" y="92117"/>
                  <a:pt x="19925" y="91731"/>
                  <a:pt x="19925" y="91731"/>
                </a:cubicBezTo>
                <a:lnTo>
                  <a:pt x="19925" y="91731"/>
                </a:lnTo>
                <a:cubicBezTo>
                  <a:pt x="19925" y="91731"/>
                  <a:pt x="21123" y="92378"/>
                  <a:pt x="22157" y="93461"/>
                </a:cubicBezTo>
                <a:cubicBezTo>
                  <a:pt x="22837" y="96671"/>
                  <a:pt x="24125" y="99602"/>
                  <a:pt x="24768" y="100947"/>
                </a:cubicBezTo>
                <a:cubicBezTo>
                  <a:pt x="25852" y="105609"/>
                  <a:pt x="27277" y="111750"/>
                  <a:pt x="28027" y="113778"/>
                </a:cubicBezTo>
                <a:cubicBezTo>
                  <a:pt x="27164" y="113046"/>
                  <a:pt x="26290" y="112328"/>
                  <a:pt x="25404" y="111625"/>
                </a:cubicBezTo>
                <a:cubicBezTo>
                  <a:pt x="24732" y="97176"/>
                  <a:pt x="20432" y="92763"/>
                  <a:pt x="18980" y="91677"/>
                </a:cubicBezTo>
                <a:cubicBezTo>
                  <a:pt x="18680" y="91453"/>
                  <a:pt x="18502" y="91370"/>
                  <a:pt x="18502" y="91370"/>
                </a:cubicBezTo>
                <a:lnTo>
                  <a:pt x="18502" y="91370"/>
                </a:lnTo>
                <a:cubicBezTo>
                  <a:pt x="20785" y="100508"/>
                  <a:pt x="24327" y="109292"/>
                  <a:pt x="25212" y="111429"/>
                </a:cubicBezTo>
                <a:cubicBezTo>
                  <a:pt x="25216" y="111447"/>
                  <a:pt x="25220" y="111464"/>
                  <a:pt x="25226" y="111481"/>
                </a:cubicBezTo>
                <a:cubicBezTo>
                  <a:pt x="25084" y="111369"/>
                  <a:pt x="24945" y="111255"/>
                  <a:pt x="24804" y="111144"/>
                </a:cubicBezTo>
                <a:cubicBezTo>
                  <a:pt x="23596" y="110212"/>
                  <a:pt x="22370" y="109303"/>
                  <a:pt x="21126" y="108418"/>
                </a:cubicBezTo>
                <a:cubicBezTo>
                  <a:pt x="21413" y="100302"/>
                  <a:pt x="16492" y="96976"/>
                  <a:pt x="14816" y="96083"/>
                </a:cubicBezTo>
                <a:cubicBezTo>
                  <a:pt x="14794" y="96056"/>
                  <a:pt x="14771" y="96029"/>
                  <a:pt x="14748" y="96002"/>
                </a:cubicBezTo>
                <a:lnTo>
                  <a:pt x="14748" y="96002"/>
                </a:lnTo>
                <a:cubicBezTo>
                  <a:pt x="14765" y="96025"/>
                  <a:pt x="14784" y="96050"/>
                  <a:pt x="14802" y="96074"/>
                </a:cubicBezTo>
                <a:cubicBezTo>
                  <a:pt x="14470" y="95898"/>
                  <a:pt x="14269" y="95819"/>
                  <a:pt x="14269" y="95819"/>
                </a:cubicBezTo>
                <a:lnTo>
                  <a:pt x="14269" y="95819"/>
                </a:lnTo>
                <a:cubicBezTo>
                  <a:pt x="16807" y="99179"/>
                  <a:pt x="20302" y="106744"/>
                  <a:pt x="20999" y="108275"/>
                </a:cubicBezTo>
                <a:cubicBezTo>
                  <a:pt x="21011" y="108303"/>
                  <a:pt x="21023" y="108329"/>
                  <a:pt x="21034" y="108353"/>
                </a:cubicBezTo>
                <a:cubicBezTo>
                  <a:pt x="20373" y="107885"/>
                  <a:pt x="19705" y="107426"/>
                  <a:pt x="19032" y="106977"/>
                </a:cubicBezTo>
                <a:cubicBezTo>
                  <a:pt x="14514" y="98553"/>
                  <a:pt x="10546" y="97071"/>
                  <a:pt x="8882" y="97071"/>
                </a:cubicBezTo>
                <a:cubicBezTo>
                  <a:pt x="8360" y="97071"/>
                  <a:pt x="8064" y="97218"/>
                  <a:pt x="8051" y="97341"/>
                </a:cubicBezTo>
                <a:cubicBezTo>
                  <a:pt x="8000" y="97814"/>
                  <a:pt x="17296" y="105564"/>
                  <a:pt x="18843" y="106850"/>
                </a:cubicBezTo>
                <a:cubicBezTo>
                  <a:pt x="18729" y="106774"/>
                  <a:pt x="18616" y="106696"/>
                  <a:pt x="18501" y="106620"/>
                </a:cubicBezTo>
                <a:lnTo>
                  <a:pt x="18453" y="106691"/>
                </a:lnTo>
                <a:cubicBezTo>
                  <a:pt x="18465" y="106700"/>
                  <a:pt x="18476" y="106709"/>
                  <a:pt x="18489" y="106719"/>
                </a:cubicBezTo>
                <a:cubicBezTo>
                  <a:pt x="17018" y="105888"/>
                  <a:pt x="13537" y="104299"/>
                  <a:pt x="8265" y="104179"/>
                </a:cubicBezTo>
                <a:cubicBezTo>
                  <a:pt x="8141" y="104176"/>
                  <a:pt x="8016" y="104175"/>
                  <a:pt x="7892" y="104175"/>
                </a:cubicBezTo>
                <a:cubicBezTo>
                  <a:pt x="6751" y="104175"/>
                  <a:pt x="5613" y="104298"/>
                  <a:pt x="4507" y="104578"/>
                </a:cubicBezTo>
                <a:cubicBezTo>
                  <a:pt x="3354" y="104872"/>
                  <a:pt x="2074" y="105361"/>
                  <a:pt x="1573" y="106141"/>
                </a:cubicBezTo>
                <a:cubicBezTo>
                  <a:pt x="1573" y="106141"/>
                  <a:pt x="1635" y="106141"/>
                  <a:pt x="1752" y="106141"/>
                </a:cubicBezTo>
                <a:cubicBezTo>
                  <a:pt x="3316" y="106141"/>
                  <a:pt x="14692" y="106176"/>
                  <a:pt x="19106" y="107175"/>
                </a:cubicBezTo>
                <a:cubicBezTo>
                  <a:pt x="20026" y="107852"/>
                  <a:pt x="20934" y="108547"/>
                  <a:pt x="21829" y="109259"/>
                </a:cubicBezTo>
                <a:cubicBezTo>
                  <a:pt x="21174" y="109026"/>
                  <a:pt x="20020" y="108781"/>
                  <a:pt x="18055" y="108781"/>
                </a:cubicBezTo>
                <a:cubicBezTo>
                  <a:pt x="14775" y="108781"/>
                  <a:pt x="9238" y="109464"/>
                  <a:pt x="1" y="112025"/>
                </a:cubicBezTo>
                <a:cubicBezTo>
                  <a:pt x="1" y="112025"/>
                  <a:pt x="133" y="112025"/>
                  <a:pt x="377" y="112022"/>
                </a:cubicBezTo>
                <a:cubicBezTo>
                  <a:pt x="2247" y="111999"/>
                  <a:pt x="11009" y="111779"/>
                  <a:pt x="22388" y="109711"/>
                </a:cubicBezTo>
                <a:cubicBezTo>
                  <a:pt x="23110" y="110293"/>
                  <a:pt x="23825" y="110883"/>
                  <a:pt x="24533" y="111480"/>
                </a:cubicBezTo>
                <a:cubicBezTo>
                  <a:pt x="24789" y="111695"/>
                  <a:pt x="25042" y="111915"/>
                  <a:pt x="25296" y="112134"/>
                </a:cubicBezTo>
                <a:cubicBezTo>
                  <a:pt x="24979" y="112121"/>
                  <a:pt x="24661" y="112115"/>
                  <a:pt x="24342" y="112115"/>
                </a:cubicBezTo>
                <a:cubicBezTo>
                  <a:pt x="13174" y="112115"/>
                  <a:pt x="1801" y="119525"/>
                  <a:pt x="1801" y="119525"/>
                </a:cubicBezTo>
                <a:cubicBezTo>
                  <a:pt x="1801" y="119525"/>
                  <a:pt x="18004" y="115698"/>
                  <a:pt x="25449" y="112266"/>
                </a:cubicBezTo>
                <a:cubicBezTo>
                  <a:pt x="26500" y="113170"/>
                  <a:pt x="27533" y="114093"/>
                  <a:pt x="28547" y="115034"/>
                </a:cubicBezTo>
                <a:cubicBezTo>
                  <a:pt x="28163" y="114984"/>
                  <a:pt x="27765" y="114960"/>
                  <a:pt x="27357" y="114960"/>
                </a:cubicBezTo>
                <a:cubicBezTo>
                  <a:pt x="19470" y="114960"/>
                  <a:pt x="7520" y="123941"/>
                  <a:pt x="5161" y="125777"/>
                </a:cubicBezTo>
                <a:cubicBezTo>
                  <a:pt x="5086" y="125815"/>
                  <a:pt x="5010" y="125852"/>
                  <a:pt x="4937" y="125890"/>
                </a:cubicBezTo>
                <a:lnTo>
                  <a:pt x="5129" y="125801"/>
                </a:lnTo>
                <a:lnTo>
                  <a:pt x="5129" y="125801"/>
                </a:lnTo>
                <a:cubicBezTo>
                  <a:pt x="4880" y="125995"/>
                  <a:pt x="4746" y="126103"/>
                  <a:pt x="4746" y="126103"/>
                </a:cubicBezTo>
                <a:cubicBezTo>
                  <a:pt x="4746" y="126103"/>
                  <a:pt x="19754" y="121113"/>
                  <a:pt x="28844" y="115308"/>
                </a:cubicBezTo>
                <a:cubicBezTo>
                  <a:pt x="29322" y="115755"/>
                  <a:pt x="29795" y="116206"/>
                  <a:pt x="30265" y="116663"/>
                </a:cubicBezTo>
                <a:cubicBezTo>
                  <a:pt x="30820" y="117206"/>
                  <a:pt x="31362" y="117762"/>
                  <a:pt x="31897" y="118324"/>
                </a:cubicBezTo>
                <a:cubicBezTo>
                  <a:pt x="31690" y="118351"/>
                  <a:pt x="31484" y="118380"/>
                  <a:pt x="31279" y="118412"/>
                </a:cubicBezTo>
                <a:cubicBezTo>
                  <a:pt x="19442" y="120202"/>
                  <a:pt x="8440" y="127649"/>
                  <a:pt x="8440" y="127649"/>
                </a:cubicBezTo>
                <a:cubicBezTo>
                  <a:pt x="8440" y="127649"/>
                  <a:pt x="8631" y="127576"/>
                  <a:pt x="8984" y="127451"/>
                </a:cubicBezTo>
                <a:cubicBezTo>
                  <a:pt x="9061" y="127424"/>
                  <a:pt x="9139" y="127397"/>
                  <a:pt x="9217" y="127370"/>
                </a:cubicBezTo>
                <a:cubicBezTo>
                  <a:pt x="10645" y="126876"/>
                  <a:pt x="13936" y="125824"/>
                  <a:pt x="18115" y="125037"/>
                </a:cubicBezTo>
                <a:cubicBezTo>
                  <a:pt x="23473" y="124029"/>
                  <a:pt x="30032" y="120390"/>
                  <a:pt x="32104" y="118541"/>
                </a:cubicBezTo>
                <a:cubicBezTo>
                  <a:pt x="32715" y="119190"/>
                  <a:pt x="33317" y="119846"/>
                  <a:pt x="33918" y="120505"/>
                </a:cubicBezTo>
                <a:cubicBezTo>
                  <a:pt x="31220" y="120830"/>
                  <a:pt x="22993" y="124507"/>
                  <a:pt x="19761" y="127198"/>
                </a:cubicBezTo>
                <a:cubicBezTo>
                  <a:pt x="17116" y="129399"/>
                  <a:pt x="13833" y="131645"/>
                  <a:pt x="12325" y="132650"/>
                </a:cubicBezTo>
                <a:cubicBezTo>
                  <a:pt x="12135" y="132746"/>
                  <a:pt x="11945" y="132843"/>
                  <a:pt x="11755" y="132936"/>
                </a:cubicBezTo>
                <a:cubicBezTo>
                  <a:pt x="11898" y="132874"/>
                  <a:pt x="12040" y="132809"/>
                  <a:pt x="12183" y="132746"/>
                </a:cubicBezTo>
                <a:lnTo>
                  <a:pt x="12183" y="132746"/>
                </a:lnTo>
                <a:cubicBezTo>
                  <a:pt x="12073" y="132819"/>
                  <a:pt x="11974" y="132884"/>
                  <a:pt x="11888" y="132940"/>
                </a:cubicBezTo>
                <a:lnTo>
                  <a:pt x="12192" y="132940"/>
                </a:lnTo>
                <a:cubicBezTo>
                  <a:pt x="15400" y="131739"/>
                  <a:pt x="28862" y="126477"/>
                  <a:pt x="34233" y="120850"/>
                </a:cubicBezTo>
                <a:cubicBezTo>
                  <a:pt x="34668" y="121329"/>
                  <a:pt x="35104" y="121806"/>
                  <a:pt x="35540" y="122283"/>
                </a:cubicBezTo>
                <a:cubicBezTo>
                  <a:pt x="35775" y="122547"/>
                  <a:pt x="36006" y="122818"/>
                  <a:pt x="36237" y="123085"/>
                </a:cubicBezTo>
                <a:cubicBezTo>
                  <a:pt x="35035" y="123470"/>
                  <a:pt x="31406" y="124972"/>
                  <a:pt x="25799" y="130249"/>
                </a:cubicBezTo>
                <a:cubicBezTo>
                  <a:pt x="24679" y="131302"/>
                  <a:pt x="23681" y="132188"/>
                  <a:pt x="22792" y="132940"/>
                </a:cubicBezTo>
                <a:lnTo>
                  <a:pt x="26692" y="132940"/>
                </a:lnTo>
                <a:cubicBezTo>
                  <a:pt x="27123" y="132631"/>
                  <a:pt x="27563" y="132300"/>
                  <a:pt x="28015" y="131949"/>
                </a:cubicBezTo>
                <a:cubicBezTo>
                  <a:pt x="33772" y="127461"/>
                  <a:pt x="35867" y="124393"/>
                  <a:pt x="36471" y="123354"/>
                </a:cubicBezTo>
                <a:cubicBezTo>
                  <a:pt x="37256" y="124267"/>
                  <a:pt x="38026" y="125196"/>
                  <a:pt x="38778" y="126139"/>
                </a:cubicBezTo>
                <a:lnTo>
                  <a:pt x="37078" y="126858"/>
                </a:lnTo>
                <a:cubicBezTo>
                  <a:pt x="36920" y="126924"/>
                  <a:pt x="36761" y="126992"/>
                  <a:pt x="36619" y="127086"/>
                </a:cubicBezTo>
                <a:cubicBezTo>
                  <a:pt x="36431" y="127210"/>
                  <a:pt x="36277" y="127378"/>
                  <a:pt x="36108" y="127529"/>
                </a:cubicBezTo>
                <a:cubicBezTo>
                  <a:pt x="35732" y="127867"/>
                  <a:pt x="35287" y="128119"/>
                  <a:pt x="34847" y="128369"/>
                </a:cubicBezTo>
                <a:lnTo>
                  <a:pt x="37198" y="132942"/>
                </a:lnTo>
                <a:lnTo>
                  <a:pt x="103476" y="132942"/>
                </a:lnTo>
                <a:lnTo>
                  <a:pt x="103476" y="10683"/>
                </a:lnTo>
                <a:lnTo>
                  <a:pt x="100570" y="10683"/>
                </a:lnTo>
                <a:cubicBezTo>
                  <a:pt x="99640" y="9578"/>
                  <a:pt x="98929" y="8293"/>
                  <a:pt x="98097" y="7107"/>
                </a:cubicBezTo>
                <a:cubicBezTo>
                  <a:pt x="97069" y="5646"/>
                  <a:pt x="95847" y="4333"/>
                  <a:pt x="94463" y="3203"/>
                </a:cubicBezTo>
                <a:cubicBezTo>
                  <a:pt x="93148" y="2616"/>
                  <a:pt x="91741" y="2275"/>
                  <a:pt x="90306" y="2275"/>
                </a:cubicBezTo>
                <a:cubicBezTo>
                  <a:pt x="90148" y="2275"/>
                  <a:pt x="89990" y="2279"/>
                  <a:pt x="89831" y="2288"/>
                </a:cubicBezTo>
                <a:cubicBezTo>
                  <a:pt x="88682" y="2349"/>
                  <a:pt x="87504" y="2625"/>
                  <a:pt x="86366" y="2625"/>
                </a:cubicBezTo>
                <a:cubicBezTo>
                  <a:pt x="85796" y="2625"/>
                  <a:pt x="85236" y="2556"/>
                  <a:pt x="84694" y="2355"/>
                </a:cubicBezTo>
                <a:cubicBezTo>
                  <a:pt x="83311" y="1840"/>
                  <a:pt x="82297" y="534"/>
                  <a:pt x="80874" y="138"/>
                </a:cubicBezTo>
                <a:cubicBezTo>
                  <a:pt x="80522" y="40"/>
                  <a:pt x="80169" y="1"/>
                  <a:pt x="79817" y="1"/>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5" name="Google Shape;234;p33">
            <a:extLst>
              <a:ext uri="{FF2B5EF4-FFF2-40B4-BE49-F238E27FC236}">
                <a16:creationId xmlns:a16="http://schemas.microsoft.com/office/drawing/2014/main" id="{C3EEA6A6-0E8B-4DAC-918E-107E416BC2C9}"/>
              </a:ext>
            </a:extLst>
          </p:cNvPr>
          <p:cNvSpPr/>
          <p:nvPr/>
        </p:nvSpPr>
        <p:spPr>
          <a:xfrm rot="9899979">
            <a:off x="10452904" y="1556415"/>
            <a:ext cx="2938542" cy="1557942"/>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2"/>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235;p33">
            <a:extLst>
              <a:ext uri="{FF2B5EF4-FFF2-40B4-BE49-F238E27FC236}">
                <a16:creationId xmlns:a16="http://schemas.microsoft.com/office/drawing/2014/main" id="{B943A54A-9678-4BCD-A274-2881394EE287}"/>
              </a:ext>
            </a:extLst>
          </p:cNvPr>
          <p:cNvSpPr/>
          <p:nvPr/>
        </p:nvSpPr>
        <p:spPr>
          <a:xfrm rot="13053014">
            <a:off x="10314429" y="1374656"/>
            <a:ext cx="2321509" cy="1231080"/>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236;p33">
            <a:extLst>
              <a:ext uri="{FF2B5EF4-FFF2-40B4-BE49-F238E27FC236}">
                <a16:creationId xmlns:a16="http://schemas.microsoft.com/office/drawing/2014/main" id="{E0B62952-5DE5-48C3-8A58-F26E83F2E2E5}"/>
              </a:ext>
            </a:extLst>
          </p:cNvPr>
          <p:cNvSpPr/>
          <p:nvPr/>
        </p:nvSpPr>
        <p:spPr>
          <a:xfrm rot="9900059">
            <a:off x="8962252" y="-908800"/>
            <a:ext cx="1902008" cy="1854258"/>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4"/>
          </a:solidFill>
          <a:ln>
            <a:noFill/>
          </a:ln>
        </p:spPr>
        <p:txBody>
          <a:bodyPr spcFirstLastPara="1" lIns="121896" tIns="121896" rIns="121896" bIns="121896" anchor="ctr"/>
          <a:lstStyle/>
          <a:p>
            <a:pPr>
              <a:spcBef>
                <a:spcPts val="0"/>
              </a:spcBef>
              <a:spcAft>
                <a:spcPts val="0"/>
              </a:spcAft>
              <a:defRPr/>
            </a:pPr>
            <a:endParaRPr sz="4266"/>
          </a:p>
        </p:txBody>
      </p:sp>
      <p:sp>
        <p:nvSpPr>
          <p:cNvPr id="8" name="Google Shape;237;p33">
            <a:extLst>
              <a:ext uri="{FF2B5EF4-FFF2-40B4-BE49-F238E27FC236}">
                <a16:creationId xmlns:a16="http://schemas.microsoft.com/office/drawing/2014/main" id="{69E25A46-3304-4E4E-8EC1-2B93E8237BCB}"/>
              </a:ext>
            </a:extLst>
          </p:cNvPr>
          <p:cNvSpPr/>
          <p:nvPr/>
        </p:nvSpPr>
        <p:spPr>
          <a:xfrm rot="3599941">
            <a:off x="11013616" y="-1200729"/>
            <a:ext cx="2356770" cy="2048631"/>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9" name="Google Shape;240;p33">
            <a:extLst>
              <a:ext uri="{FF2B5EF4-FFF2-40B4-BE49-F238E27FC236}">
                <a16:creationId xmlns:a16="http://schemas.microsoft.com/office/drawing/2014/main" id="{C0D1CE3F-145E-4EF3-8E0E-F4738B876F98}"/>
              </a:ext>
            </a:extLst>
          </p:cNvPr>
          <p:cNvSpPr txBox="1"/>
          <p:nvPr/>
        </p:nvSpPr>
        <p:spPr>
          <a:xfrm>
            <a:off x="4207229" y="4918209"/>
            <a:ext cx="3777545" cy="1357854"/>
          </a:xfrm>
          <a:prstGeom prst="rect">
            <a:avLst/>
          </a:prstGeom>
          <a:noFill/>
          <a:ln>
            <a:noFill/>
          </a:ln>
        </p:spPr>
        <p:txBody>
          <a:bodyPr spcFirstLastPara="1" lIns="121896" tIns="121896" rIns="121896" bIns="121896"/>
          <a:lstStyle/>
          <a:p>
            <a:pPr algn="ctr">
              <a:spcBef>
                <a:spcPts val="400"/>
              </a:spcBef>
              <a:spcAft>
                <a:spcPts val="0"/>
              </a:spcAft>
              <a:defRPr/>
            </a:pPr>
            <a:r>
              <a:rPr lang="en" sz="1333">
                <a:solidFill>
                  <a:schemeClr val="accent1"/>
                </a:solidFill>
                <a:latin typeface="Catamaran"/>
                <a:ea typeface="Catamaran"/>
                <a:cs typeface="Catamaran"/>
                <a:sym typeface="Catamaran"/>
              </a:rPr>
              <a:t>CREDITS: This presentation template was created by </a:t>
            </a:r>
            <a:r>
              <a:rPr lang="en" sz="1333" b="1">
                <a:solidFill>
                  <a:schemeClr val="accent1"/>
                </a:solidFill>
                <a:uFill>
                  <a:noFill/>
                </a:uFill>
                <a:latin typeface="Catamaran"/>
                <a:ea typeface="Catamaran"/>
                <a:cs typeface="Catamaran"/>
                <a:sym typeface="Catamaran"/>
                <a:hlinkClick r:id="rId2"/>
              </a:rPr>
              <a:t>Slidesgo</a:t>
            </a:r>
            <a:r>
              <a:rPr lang="en" sz="1333">
                <a:solidFill>
                  <a:schemeClr val="accent1"/>
                </a:solidFill>
                <a:latin typeface="Catamaran"/>
                <a:ea typeface="Catamaran"/>
                <a:cs typeface="Catamaran"/>
                <a:sym typeface="Catamaran"/>
              </a:rPr>
              <a:t>, including icons by </a:t>
            </a:r>
            <a:r>
              <a:rPr lang="en" sz="1333" b="1">
                <a:solidFill>
                  <a:schemeClr val="accent1"/>
                </a:solidFill>
                <a:uFill>
                  <a:noFill/>
                </a:uFill>
                <a:latin typeface="Catamaran"/>
                <a:ea typeface="Catamaran"/>
                <a:cs typeface="Catamaran"/>
                <a:sym typeface="Catamaran"/>
                <a:hlinkClick r:id="rId3"/>
              </a:rPr>
              <a:t>Flaticon</a:t>
            </a:r>
            <a:r>
              <a:rPr lang="en" sz="1333">
                <a:solidFill>
                  <a:schemeClr val="accent1"/>
                </a:solidFill>
                <a:latin typeface="Catamaran"/>
                <a:ea typeface="Catamaran"/>
                <a:cs typeface="Catamaran"/>
                <a:sym typeface="Catamaran"/>
              </a:rPr>
              <a:t>, and infographics &amp; images by </a:t>
            </a:r>
            <a:r>
              <a:rPr lang="en" sz="1333" b="1">
                <a:solidFill>
                  <a:schemeClr val="accent1"/>
                </a:solidFill>
                <a:uFill>
                  <a:noFill/>
                </a:uFill>
                <a:latin typeface="Catamaran"/>
                <a:ea typeface="Catamaran"/>
                <a:cs typeface="Catamaran"/>
                <a:sym typeface="Catamaran"/>
                <a:hlinkClick r:id="rId4"/>
              </a:rPr>
              <a:t>Freepik</a:t>
            </a:r>
            <a:r>
              <a:rPr lang="en" sz="1333">
                <a:solidFill>
                  <a:schemeClr val="accent1"/>
                </a:solidFill>
                <a:latin typeface="Catamaran"/>
                <a:ea typeface="Catamaran"/>
                <a:cs typeface="Catamaran"/>
                <a:sym typeface="Catamaran"/>
              </a:rPr>
              <a:t>. </a:t>
            </a:r>
            <a:endParaRPr sz="1333">
              <a:solidFill>
                <a:schemeClr val="accent1"/>
              </a:solidFill>
              <a:latin typeface="Catamaran"/>
              <a:ea typeface="Catamaran"/>
              <a:cs typeface="Catamaran"/>
              <a:sym typeface="Catamaran"/>
            </a:endParaRPr>
          </a:p>
          <a:p>
            <a:pPr algn="ctr">
              <a:spcBef>
                <a:spcPts val="400"/>
              </a:spcBef>
              <a:spcAft>
                <a:spcPts val="0"/>
              </a:spcAft>
              <a:defRPr/>
            </a:pPr>
            <a:endParaRPr sz="1333" b="1">
              <a:solidFill>
                <a:schemeClr val="accent1"/>
              </a:solidFill>
              <a:latin typeface="Catamaran"/>
              <a:ea typeface="Catamaran"/>
              <a:cs typeface="Catamaran"/>
              <a:sym typeface="Catamaran"/>
            </a:endParaRPr>
          </a:p>
        </p:txBody>
      </p:sp>
      <p:sp>
        <p:nvSpPr>
          <p:cNvPr id="238" name="Google Shape;238;p33"/>
          <p:cNvSpPr txBox="1">
            <a:spLocks noGrp="1"/>
          </p:cNvSpPr>
          <p:nvPr>
            <p:ph type="title"/>
          </p:nvPr>
        </p:nvSpPr>
        <p:spPr>
          <a:xfrm>
            <a:off x="415600" y="1648602"/>
            <a:ext cx="11360800" cy="1122400"/>
          </a:xfrm>
          <a:prstGeom prst="rect">
            <a:avLst/>
          </a:prstGeom>
        </p:spPr>
        <p:txBody>
          <a:bodyPr spcFirstLastPara="1" anchor="ctr">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239" name="Google Shape;239;p33"/>
          <p:cNvSpPr txBox="1">
            <a:spLocks noGrp="1"/>
          </p:cNvSpPr>
          <p:nvPr>
            <p:ph type="subTitle" idx="1"/>
          </p:nvPr>
        </p:nvSpPr>
        <p:spPr>
          <a:xfrm>
            <a:off x="3644202" y="2728003"/>
            <a:ext cx="4903599" cy="105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4162259654"/>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matchingName="Title + Bullet points 2">
  <p:cSld name="Title + Bullet points 2">
    <p:spTree>
      <p:nvGrpSpPr>
        <p:cNvPr id="1" name="Shape 241"/>
        <p:cNvGrpSpPr/>
        <p:nvPr/>
      </p:nvGrpSpPr>
      <p:grpSpPr>
        <a:xfrm>
          <a:off x="0" y="0"/>
          <a:ext cx="0" cy="0"/>
          <a:chOff x="0" y="0"/>
          <a:chExt cx="0" cy="0"/>
        </a:xfrm>
      </p:grpSpPr>
      <p:sp>
        <p:nvSpPr>
          <p:cNvPr id="5" name="Google Shape;242;p34">
            <a:extLst>
              <a:ext uri="{FF2B5EF4-FFF2-40B4-BE49-F238E27FC236}">
                <a16:creationId xmlns:a16="http://schemas.microsoft.com/office/drawing/2014/main" id="{5DE8ABD8-90EC-40FB-B4E2-7D26AA9406EA}"/>
              </a:ext>
            </a:extLst>
          </p:cNvPr>
          <p:cNvSpPr/>
          <p:nvPr/>
        </p:nvSpPr>
        <p:spPr>
          <a:xfrm rot="10934917">
            <a:off x="9508009" y="-1235662"/>
            <a:ext cx="2889668" cy="2509509"/>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243;p34">
            <a:extLst>
              <a:ext uri="{FF2B5EF4-FFF2-40B4-BE49-F238E27FC236}">
                <a16:creationId xmlns:a16="http://schemas.microsoft.com/office/drawing/2014/main" id="{550C5268-339D-4C1F-A9C2-3AF276FE31E0}"/>
              </a:ext>
            </a:extLst>
          </p:cNvPr>
          <p:cNvSpPr/>
          <p:nvPr/>
        </p:nvSpPr>
        <p:spPr>
          <a:xfrm rot="7602062">
            <a:off x="11287508" y="1102086"/>
            <a:ext cx="2558386" cy="2492568"/>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244;p34">
            <a:extLst>
              <a:ext uri="{FF2B5EF4-FFF2-40B4-BE49-F238E27FC236}">
                <a16:creationId xmlns:a16="http://schemas.microsoft.com/office/drawing/2014/main" id="{E12E936B-18A8-4849-89AB-1CE83642F549}"/>
              </a:ext>
            </a:extLst>
          </p:cNvPr>
          <p:cNvSpPr/>
          <p:nvPr/>
        </p:nvSpPr>
        <p:spPr>
          <a:xfrm rot="12290090">
            <a:off x="10723747" y="-757588"/>
            <a:ext cx="3237896" cy="3154070"/>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4"/>
          </a:solidFill>
          <a:ln>
            <a:noFill/>
          </a:ln>
        </p:spPr>
        <p:txBody>
          <a:bodyPr spcFirstLastPara="1" lIns="121896" tIns="121896" rIns="121896" bIns="121896" anchor="ctr"/>
          <a:lstStyle/>
          <a:p>
            <a:pPr>
              <a:spcBef>
                <a:spcPts val="0"/>
              </a:spcBef>
              <a:spcAft>
                <a:spcPts val="0"/>
              </a:spcAft>
              <a:defRPr/>
            </a:pPr>
            <a:endParaRPr sz="4266"/>
          </a:p>
        </p:txBody>
      </p:sp>
      <p:sp>
        <p:nvSpPr>
          <p:cNvPr id="8" name="Google Shape;245;p34">
            <a:extLst>
              <a:ext uri="{FF2B5EF4-FFF2-40B4-BE49-F238E27FC236}">
                <a16:creationId xmlns:a16="http://schemas.microsoft.com/office/drawing/2014/main" id="{B4A31C63-5361-4799-B922-C8160FC1633D}"/>
              </a:ext>
            </a:extLst>
          </p:cNvPr>
          <p:cNvSpPr/>
          <p:nvPr/>
        </p:nvSpPr>
        <p:spPr>
          <a:xfrm rot="13112216">
            <a:off x="11440564" y="3760446"/>
            <a:ext cx="1804261" cy="1567106"/>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246" name="Google Shape;246;p34"/>
          <p:cNvSpPr txBox="1">
            <a:spLocks noGrp="1"/>
          </p:cNvSpPr>
          <p:nvPr>
            <p:ph type="title"/>
          </p:nvPr>
        </p:nvSpPr>
        <p:spPr>
          <a:xfrm>
            <a:off x="1129834" y="830570"/>
            <a:ext cx="6620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247" name="Google Shape;247;p34"/>
          <p:cNvSpPr txBox="1">
            <a:spLocks noGrp="1"/>
          </p:cNvSpPr>
          <p:nvPr>
            <p:ph type="body" idx="1"/>
          </p:nvPr>
        </p:nvSpPr>
        <p:spPr>
          <a:xfrm>
            <a:off x="1133034" y="2101569"/>
            <a:ext cx="4680000" cy="4133600"/>
          </a:xfrm>
          <a:prstGeom prst="rect">
            <a:avLst/>
          </a:prstGeom>
          <a:solidFill>
            <a:srgbClr val="E0D9C6"/>
          </a:solidFill>
        </p:spPr>
        <p:txBody>
          <a:bodyPr spcFirstLastPara="1">
            <a:noAutofit/>
          </a:bodyPr>
          <a:lstStyle>
            <a:lvl1pPr marL="609543" lvl="0" indent="-423294" rtl="0">
              <a:spcBef>
                <a:spcPts val="0"/>
              </a:spcBef>
              <a:spcAft>
                <a:spcPts val="0"/>
              </a:spcAft>
              <a:buSzPts val="1400"/>
              <a:buChar char="●"/>
              <a:defRPr sz="1866"/>
            </a:lvl1pPr>
            <a:lvl2pPr marL="1219086" lvl="1" indent="-423294" rtl="0">
              <a:spcBef>
                <a:spcPts val="2133"/>
              </a:spcBef>
              <a:spcAft>
                <a:spcPts val="0"/>
              </a:spcAft>
              <a:buSzPts val="1400"/>
              <a:buChar char="○"/>
              <a:defRPr/>
            </a:lvl2pPr>
            <a:lvl3pPr marL="1828630" lvl="2" indent="-423294" rtl="0">
              <a:spcBef>
                <a:spcPts val="2133"/>
              </a:spcBef>
              <a:spcAft>
                <a:spcPts val="0"/>
              </a:spcAft>
              <a:buSzPts val="1400"/>
              <a:buChar char="■"/>
              <a:defRPr/>
            </a:lvl3pPr>
            <a:lvl4pPr marL="2438173" lvl="3" indent="-423294" rtl="0">
              <a:spcBef>
                <a:spcPts val="2133"/>
              </a:spcBef>
              <a:spcAft>
                <a:spcPts val="0"/>
              </a:spcAft>
              <a:buSzPts val="1400"/>
              <a:buChar char="●"/>
              <a:defRPr/>
            </a:lvl4pPr>
            <a:lvl5pPr marL="3047715" lvl="4" indent="-423294" rtl="0">
              <a:spcBef>
                <a:spcPts val="2133"/>
              </a:spcBef>
              <a:spcAft>
                <a:spcPts val="0"/>
              </a:spcAft>
              <a:buSzPts val="1400"/>
              <a:buChar char="○"/>
              <a:defRPr/>
            </a:lvl5pPr>
            <a:lvl6pPr marL="3657259" lvl="5" indent="-423294" rtl="0">
              <a:spcBef>
                <a:spcPts val="2133"/>
              </a:spcBef>
              <a:spcAft>
                <a:spcPts val="0"/>
              </a:spcAft>
              <a:buSzPts val="1400"/>
              <a:buChar char="■"/>
              <a:defRPr/>
            </a:lvl6pPr>
            <a:lvl7pPr marL="4266802" lvl="6" indent="-423294" rtl="0">
              <a:spcBef>
                <a:spcPts val="2133"/>
              </a:spcBef>
              <a:spcAft>
                <a:spcPts val="0"/>
              </a:spcAft>
              <a:buSzPts val="1400"/>
              <a:buChar char="●"/>
              <a:defRPr/>
            </a:lvl7pPr>
            <a:lvl8pPr marL="4876344" lvl="7" indent="-423294" rtl="0">
              <a:spcBef>
                <a:spcPts val="2133"/>
              </a:spcBef>
              <a:spcAft>
                <a:spcPts val="0"/>
              </a:spcAft>
              <a:buSzPts val="1400"/>
              <a:buChar char="○"/>
              <a:defRPr/>
            </a:lvl8pPr>
            <a:lvl9pPr marL="5485888" lvl="8" indent="-423294" rtl="0">
              <a:spcBef>
                <a:spcPts val="2133"/>
              </a:spcBef>
              <a:spcAft>
                <a:spcPts val="2133"/>
              </a:spcAft>
              <a:buSzPts val="1400"/>
              <a:buChar char="■"/>
              <a:defRPr/>
            </a:lvl9pPr>
          </a:lstStyle>
          <a:p>
            <a:pPr lvl="0"/>
            <a:r>
              <a:rPr lang="en-US"/>
              <a:t>Click to edit Master text styles</a:t>
            </a:r>
          </a:p>
        </p:txBody>
      </p:sp>
      <p:sp>
        <p:nvSpPr>
          <p:cNvPr id="248" name="Google Shape;248;p34"/>
          <p:cNvSpPr txBox="1">
            <a:spLocks noGrp="1"/>
          </p:cNvSpPr>
          <p:nvPr>
            <p:ph type="body" idx="2"/>
          </p:nvPr>
        </p:nvSpPr>
        <p:spPr>
          <a:xfrm>
            <a:off x="6378825" y="2101569"/>
            <a:ext cx="4680000" cy="4133600"/>
          </a:xfrm>
          <a:prstGeom prst="rect">
            <a:avLst/>
          </a:prstGeom>
          <a:solidFill>
            <a:srgbClr val="E0D9C6"/>
          </a:solidFill>
        </p:spPr>
        <p:txBody>
          <a:bodyPr spcFirstLastPara="1">
            <a:noAutofit/>
          </a:bodyPr>
          <a:lstStyle>
            <a:lvl1pPr marL="609543" lvl="0" indent="-423294" rtl="0">
              <a:spcBef>
                <a:spcPts val="0"/>
              </a:spcBef>
              <a:spcAft>
                <a:spcPts val="0"/>
              </a:spcAft>
              <a:buSzPts val="1400"/>
              <a:buChar char="●"/>
              <a:defRPr sz="1866"/>
            </a:lvl1pPr>
            <a:lvl2pPr marL="1219086" lvl="1" indent="-423294" rtl="0">
              <a:spcBef>
                <a:spcPts val="2133"/>
              </a:spcBef>
              <a:spcAft>
                <a:spcPts val="0"/>
              </a:spcAft>
              <a:buSzPts val="1400"/>
              <a:buChar char="○"/>
              <a:defRPr/>
            </a:lvl2pPr>
            <a:lvl3pPr marL="1828630" lvl="2" indent="-423294" rtl="0">
              <a:spcBef>
                <a:spcPts val="2133"/>
              </a:spcBef>
              <a:spcAft>
                <a:spcPts val="0"/>
              </a:spcAft>
              <a:buSzPts val="1400"/>
              <a:buChar char="■"/>
              <a:defRPr/>
            </a:lvl3pPr>
            <a:lvl4pPr marL="2438173" lvl="3" indent="-423294" rtl="0">
              <a:spcBef>
                <a:spcPts val="2133"/>
              </a:spcBef>
              <a:spcAft>
                <a:spcPts val="0"/>
              </a:spcAft>
              <a:buSzPts val="1400"/>
              <a:buChar char="●"/>
              <a:defRPr/>
            </a:lvl4pPr>
            <a:lvl5pPr marL="3047715" lvl="4" indent="-423294" rtl="0">
              <a:spcBef>
                <a:spcPts val="2133"/>
              </a:spcBef>
              <a:spcAft>
                <a:spcPts val="0"/>
              </a:spcAft>
              <a:buSzPts val="1400"/>
              <a:buChar char="○"/>
              <a:defRPr/>
            </a:lvl5pPr>
            <a:lvl6pPr marL="3657259" lvl="5" indent="-423294" rtl="0">
              <a:spcBef>
                <a:spcPts val="2133"/>
              </a:spcBef>
              <a:spcAft>
                <a:spcPts val="0"/>
              </a:spcAft>
              <a:buSzPts val="1400"/>
              <a:buChar char="■"/>
              <a:defRPr/>
            </a:lvl6pPr>
            <a:lvl7pPr marL="4266802" lvl="6" indent="-423294" rtl="0">
              <a:spcBef>
                <a:spcPts val="2133"/>
              </a:spcBef>
              <a:spcAft>
                <a:spcPts val="0"/>
              </a:spcAft>
              <a:buSzPts val="1400"/>
              <a:buChar char="●"/>
              <a:defRPr/>
            </a:lvl7pPr>
            <a:lvl8pPr marL="4876344" lvl="7" indent="-423294" rtl="0">
              <a:spcBef>
                <a:spcPts val="2133"/>
              </a:spcBef>
              <a:spcAft>
                <a:spcPts val="0"/>
              </a:spcAft>
              <a:buSzPts val="1400"/>
              <a:buChar char="○"/>
              <a:defRPr/>
            </a:lvl8pPr>
            <a:lvl9pPr marL="5485888" lvl="8" indent="-423294" rtl="0">
              <a:spcBef>
                <a:spcPts val="2133"/>
              </a:spcBef>
              <a:spcAft>
                <a:spcPts val="2133"/>
              </a:spcAft>
              <a:buSzPts val="1400"/>
              <a:buChar char="■"/>
              <a:defRPr/>
            </a:lvl9pPr>
          </a:lstStyle>
          <a:p>
            <a:pPr lvl="0"/>
            <a:r>
              <a:rPr lang="en-US"/>
              <a:t>Click to edit Master text styles</a:t>
            </a:r>
          </a:p>
        </p:txBody>
      </p:sp>
    </p:spTree>
    <p:extLst>
      <p:ext uri="{BB962C8B-B14F-4D97-AF65-F5344CB8AC3E}">
        <p14:creationId xmlns:p14="http://schemas.microsoft.com/office/powerpoint/2010/main" val="1835883253"/>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4" name="Google Shape;9;p2">
            <a:extLst>
              <a:ext uri="{FF2B5EF4-FFF2-40B4-BE49-F238E27FC236}">
                <a16:creationId xmlns:a16="http://schemas.microsoft.com/office/drawing/2014/main" id="{9FCB4E74-EAE5-489E-8533-C386B3750907}"/>
              </a:ext>
            </a:extLst>
          </p:cNvPr>
          <p:cNvSpPr/>
          <p:nvPr/>
        </p:nvSpPr>
        <p:spPr>
          <a:xfrm>
            <a:off x="5025866" y="0"/>
            <a:ext cx="7166135" cy="6329522"/>
          </a:xfrm>
          <a:custGeom>
            <a:avLst/>
            <a:gdLst/>
            <a:ahLst/>
            <a:cxnLst/>
            <a:rect l="l" t="t" r="r" b="b"/>
            <a:pathLst>
              <a:path w="176309" h="155722" extrusionOk="0">
                <a:moveTo>
                  <a:pt x="63247" y="0"/>
                </a:moveTo>
                <a:cubicBezTo>
                  <a:pt x="63247" y="0"/>
                  <a:pt x="80642" y="24848"/>
                  <a:pt x="37077" y="41672"/>
                </a:cubicBezTo>
                <a:cubicBezTo>
                  <a:pt x="1" y="55983"/>
                  <a:pt x="5335" y="88511"/>
                  <a:pt x="27957" y="97286"/>
                </a:cubicBezTo>
                <a:cubicBezTo>
                  <a:pt x="27849" y="97834"/>
                  <a:pt x="27742" y="98381"/>
                  <a:pt x="27659" y="98929"/>
                </a:cubicBezTo>
                <a:cubicBezTo>
                  <a:pt x="23670" y="124623"/>
                  <a:pt x="47626" y="125194"/>
                  <a:pt x="58960" y="130445"/>
                </a:cubicBezTo>
                <a:cubicBezTo>
                  <a:pt x="60782" y="131290"/>
                  <a:pt x="62425" y="132326"/>
                  <a:pt x="63997" y="133457"/>
                </a:cubicBezTo>
                <a:cubicBezTo>
                  <a:pt x="65985" y="140732"/>
                  <a:pt x="70795" y="147709"/>
                  <a:pt x="78010" y="151757"/>
                </a:cubicBezTo>
                <a:cubicBezTo>
                  <a:pt x="81701" y="153840"/>
                  <a:pt x="86071" y="154971"/>
                  <a:pt x="89976" y="155341"/>
                </a:cubicBezTo>
                <a:cubicBezTo>
                  <a:pt x="92794" y="155602"/>
                  <a:pt x="95482" y="155722"/>
                  <a:pt x="98053" y="155722"/>
                </a:cubicBezTo>
                <a:cubicBezTo>
                  <a:pt x="124611" y="155722"/>
                  <a:pt x="138682" y="142939"/>
                  <a:pt x="155020" y="141756"/>
                </a:cubicBezTo>
                <a:cubicBezTo>
                  <a:pt x="155811" y="141699"/>
                  <a:pt x="156608" y="141669"/>
                  <a:pt x="157412" y="141669"/>
                </a:cubicBezTo>
                <a:cubicBezTo>
                  <a:pt x="163153" y="141669"/>
                  <a:pt x="169259" y="143194"/>
                  <a:pt x="176308" y="147256"/>
                </a:cubicBezTo>
                <a:lnTo>
                  <a:pt x="176308" y="0"/>
                </a:lnTo>
                <a:close/>
              </a:path>
            </a:pathLst>
          </a:custGeom>
          <a:solidFill>
            <a:srgbClr val="A0EBFF"/>
          </a:solidFill>
          <a:ln>
            <a:noFill/>
          </a:ln>
        </p:spPr>
        <p:txBody>
          <a:bodyPr spcFirstLastPara="1" lIns="121896" tIns="121896" rIns="121896" bIns="121896" anchor="ctr"/>
          <a:lstStyle/>
          <a:p>
            <a:pPr>
              <a:spcBef>
                <a:spcPts val="0"/>
              </a:spcBef>
              <a:spcAft>
                <a:spcPts val="0"/>
              </a:spcAft>
              <a:defRPr/>
            </a:pPr>
            <a:endParaRPr sz="2399"/>
          </a:p>
        </p:txBody>
      </p:sp>
      <p:sp>
        <p:nvSpPr>
          <p:cNvPr id="5" name="Google Shape;10;p2">
            <a:extLst>
              <a:ext uri="{FF2B5EF4-FFF2-40B4-BE49-F238E27FC236}">
                <a16:creationId xmlns:a16="http://schemas.microsoft.com/office/drawing/2014/main" id="{E72CC397-B761-4A16-8BA5-E725C8BEFA86}"/>
              </a:ext>
            </a:extLst>
          </p:cNvPr>
          <p:cNvSpPr/>
          <p:nvPr/>
        </p:nvSpPr>
        <p:spPr>
          <a:xfrm rot="10800000">
            <a:off x="-14254" y="3131159"/>
            <a:ext cx="4366068" cy="3731425"/>
          </a:xfrm>
          <a:custGeom>
            <a:avLst/>
            <a:gdLst/>
            <a:ahLst/>
            <a:cxnLst/>
            <a:rect l="l" t="t" r="r" b="b"/>
            <a:pathLst>
              <a:path w="545094" h="465688" extrusionOk="0">
                <a:moveTo>
                  <a:pt x="207028" y="1"/>
                </a:moveTo>
                <a:cubicBezTo>
                  <a:pt x="207028" y="1"/>
                  <a:pt x="259058" y="74319"/>
                  <a:pt x="128756" y="124647"/>
                </a:cubicBezTo>
                <a:cubicBezTo>
                  <a:pt x="1" y="174354"/>
                  <a:pt x="42285" y="297550"/>
                  <a:pt x="138002" y="297550"/>
                </a:cubicBezTo>
                <a:cubicBezTo>
                  <a:pt x="146029" y="297550"/>
                  <a:pt x="154432" y="296683"/>
                  <a:pt x="163141" y="294834"/>
                </a:cubicBezTo>
                <a:cubicBezTo>
                  <a:pt x="173520" y="292632"/>
                  <a:pt x="182326" y="291602"/>
                  <a:pt x="189704" y="291602"/>
                </a:cubicBezTo>
                <a:cubicBezTo>
                  <a:pt x="225753" y="291602"/>
                  <a:pt x="227678" y="316202"/>
                  <a:pt x="212112" y="348817"/>
                </a:cubicBezTo>
                <a:cubicBezTo>
                  <a:pt x="196610" y="381274"/>
                  <a:pt x="212112" y="431899"/>
                  <a:pt x="251176" y="453854"/>
                </a:cubicBezTo>
                <a:cubicBezTo>
                  <a:pt x="262225" y="460057"/>
                  <a:pt x="275286" y="463462"/>
                  <a:pt x="286978" y="464546"/>
                </a:cubicBezTo>
                <a:cubicBezTo>
                  <a:pt x="295411" y="465329"/>
                  <a:pt x="303454" y="465688"/>
                  <a:pt x="311146" y="465688"/>
                </a:cubicBezTo>
                <a:cubicBezTo>
                  <a:pt x="390544" y="465688"/>
                  <a:pt x="432621" y="427483"/>
                  <a:pt x="481467" y="423934"/>
                </a:cubicBezTo>
                <a:cubicBezTo>
                  <a:pt x="483856" y="423759"/>
                  <a:pt x="486261" y="423668"/>
                  <a:pt x="488687" y="423668"/>
                </a:cubicBezTo>
                <a:cubicBezTo>
                  <a:pt x="505818" y="423668"/>
                  <a:pt x="524017" y="428226"/>
                  <a:pt x="545094" y="440376"/>
                </a:cubicBezTo>
                <a:lnTo>
                  <a:pt x="545094" y="1"/>
                </a:lnTo>
                <a:close/>
              </a:path>
            </a:pathLst>
          </a:custGeom>
          <a:solidFill>
            <a:srgbClr val="A0EBFF"/>
          </a:solidFill>
          <a:ln>
            <a:noFill/>
          </a:ln>
        </p:spPr>
        <p:txBody>
          <a:bodyPr spcFirstLastPara="1" lIns="121896" tIns="121896" rIns="121896" bIns="121896" anchor="ctr"/>
          <a:lstStyle/>
          <a:p>
            <a:pPr>
              <a:spcBef>
                <a:spcPts val="0"/>
              </a:spcBef>
              <a:spcAft>
                <a:spcPts val="0"/>
              </a:spcAft>
              <a:defRPr/>
            </a:pPr>
            <a:endParaRPr sz="2399"/>
          </a:p>
        </p:txBody>
      </p:sp>
      <p:sp>
        <p:nvSpPr>
          <p:cNvPr id="11" name="Google Shape;11;p2"/>
          <p:cNvSpPr txBox="1">
            <a:spLocks noGrp="1"/>
          </p:cNvSpPr>
          <p:nvPr>
            <p:ph type="ctrTitle"/>
          </p:nvPr>
        </p:nvSpPr>
        <p:spPr>
          <a:xfrm>
            <a:off x="956706" y="2248567"/>
            <a:ext cx="6112400" cy="2736800"/>
          </a:xfrm>
          <a:prstGeom prst="rect">
            <a:avLst/>
          </a:prstGeom>
        </p:spPr>
        <p:txBody>
          <a:bodyPr spcFirstLastPara="1" anchor="b">
            <a:noAutofit/>
          </a:bodyPr>
          <a:lstStyle>
            <a:lvl1pPr lvl="0" rtl="0">
              <a:spcBef>
                <a:spcPts val="0"/>
              </a:spcBef>
              <a:spcAft>
                <a:spcPts val="0"/>
              </a:spcAft>
              <a:buClr>
                <a:srgbClr val="053B5C"/>
              </a:buClr>
              <a:buSzPts val="6000"/>
              <a:buNone/>
              <a:defRPr sz="7999">
                <a:solidFill>
                  <a:srgbClr val="053B5C"/>
                </a:solidFill>
              </a:defRPr>
            </a:lvl1pPr>
            <a:lvl2pPr lvl="1" rtl="0">
              <a:spcBef>
                <a:spcPts val="0"/>
              </a:spcBef>
              <a:spcAft>
                <a:spcPts val="0"/>
              </a:spcAft>
              <a:buClr>
                <a:srgbClr val="053B5C"/>
              </a:buClr>
              <a:buSzPts val="6000"/>
              <a:buNone/>
              <a:defRPr sz="7999">
                <a:solidFill>
                  <a:srgbClr val="053B5C"/>
                </a:solidFill>
              </a:defRPr>
            </a:lvl2pPr>
            <a:lvl3pPr lvl="2" rtl="0">
              <a:spcBef>
                <a:spcPts val="0"/>
              </a:spcBef>
              <a:spcAft>
                <a:spcPts val="0"/>
              </a:spcAft>
              <a:buClr>
                <a:srgbClr val="053B5C"/>
              </a:buClr>
              <a:buSzPts val="6000"/>
              <a:buNone/>
              <a:defRPr sz="7999">
                <a:solidFill>
                  <a:srgbClr val="053B5C"/>
                </a:solidFill>
              </a:defRPr>
            </a:lvl3pPr>
            <a:lvl4pPr lvl="3" rtl="0">
              <a:spcBef>
                <a:spcPts val="0"/>
              </a:spcBef>
              <a:spcAft>
                <a:spcPts val="0"/>
              </a:spcAft>
              <a:buClr>
                <a:srgbClr val="053B5C"/>
              </a:buClr>
              <a:buSzPts val="6000"/>
              <a:buNone/>
              <a:defRPr sz="7999">
                <a:solidFill>
                  <a:srgbClr val="053B5C"/>
                </a:solidFill>
              </a:defRPr>
            </a:lvl4pPr>
            <a:lvl5pPr lvl="4" rtl="0">
              <a:spcBef>
                <a:spcPts val="0"/>
              </a:spcBef>
              <a:spcAft>
                <a:spcPts val="0"/>
              </a:spcAft>
              <a:buClr>
                <a:srgbClr val="053B5C"/>
              </a:buClr>
              <a:buSzPts val="6000"/>
              <a:buNone/>
              <a:defRPr sz="7999">
                <a:solidFill>
                  <a:srgbClr val="053B5C"/>
                </a:solidFill>
              </a:defRPr>
            </a:lvl5pPr>
            <a:lvl6pPr lvl="5" rtl="0">
              <a:spcBef>
                <a:spcPts val="0"/>
              </a:spcBef>
              <a:spcAft>
                <a:spcPts val="0"/>
              </a:spcAft>
              <a:buClr>
                <a:srgbClr val="053B5C"/>
              </a:buClr>
              <a:buSzPts val="6000"/>
              <a:buNone/>
              <a:defRPr sz="7999">
                <a:solidFill>
                  <a:srgbClr val="053B5C"/>
                </a:solidFill>
              </a:defRPr>
            </a:lvl6pPr>
            <a:lvl7pPr lvl="6" rtl="0">
              <a:spcBef>
                <a:spcPts val="0"/>
              </a:spcBef>
              <a:spcAft>
                <a:spcPts val="0"/>
              </a:spcAft>
              <a:buClr>
                <a:srgbClr val="053B5C"/>
              </a:buClr>
              <a:buSzPts val="6000"/>
              <a:buNone/>
              <a:defRPr sz="7999">
                <a:solidFill>
                  <a:srgbClr val="053B5C"/>
                </a:solidFill>
              </a:defRPr>
            </a:lvl7pPr>
            <a:lvl8pPr lvl="7" rtl="0">
              <a:spcBef>
                <a:spcPts val="0"/>
              </a:spcBef>
              <a:spcAft>
                <a:spcPts val="0"/>
              </a:spcAft>
              <a:buClr>
                <a:srgbClr val="053B5C"/>
              </a:buClr>
              <a:buSzPts val="6000"/>
              <a:buNone/>
              <a:defRPr sz="7999">
                <a:solidFill>
                  <a:srgbClr val="053B5C"/>
                </a:solidFill>
              </a:defRPr>
            </a:lvl8pPr>
            <a:lvl9pPr lvl="8" rtl="0">
              <a:spcBef>
                <a:spcPts val="0"/>
              </a:spcBef>
              <a:spcAft>
                <a:spcPts val="0"/>
              </a:spcAft>
              <a:buClr>
                <a:srgbClr val="053B5C"/>
              </a:buClr>
              <a:buSzPts val="6000"/>
              <a:buNone/>
              <a:defRPr sz="7999">
                <a:solidFill>
                  <a:srgbClr val="053B5C"/>
                </a:solidFill>
              </a:defRPr>
            </a:lvl9pPr>
          </a:lstStyle>
          <a:p>
            <a:r>
              <a:rPr lang="en-US"/>
              <a:t>Click to edit Master title style</a:t>
            </a:r>
            <a:endParaRPr/>
          </a:p>
        </p:txBody>
      </p:sp>
      <p:sp>
        <p:nvSpPr>
          <p:cNvPr id="12" name="Google Shape;12;p2"/>
          <p:cNvSpPr txBox="1">
            <a:spLocks noGrp="1"/>
          </p:cNvSpPr>
          <p:nvPr>
            <p:ph type="subTitle" idx="1"/>
          </p:nvPr>
        </p:nvSpPr>
        <p:spPr>
          <a:xfrm>
            <a:off x="915754" y="4406300"/>
            <a:ext cx="5432799" cy="594800"/>
          </a:xfrm>
          <a:prstGeom prst="rect">
            <a:avLst/>
          </a:prstGeom>
        </p:spPr>
        <p:txBody>
          <a:bodyPr spcFirstLastPara="1">
            <a:noAutofit/>
          </a:bodyPr>
          <a:lstStyle>
            <a:lvl1pPr lvl="0" rtl="0">
              <a:lnSpc>
                <a:spcPct val="100000"/>
              </a:lnSpc>
              <a:spcBef>
                <a:spcPts val="0"/>
              </a:spcBef>
              <a:spcAft>
                <a:spcPts val="0"/>
              </a:spcAft>
              <a:buClr>
                <a:srgbClr val="053B5C"/>
              </a:buClr>
              <a:buSzPts val="1700"/>
              <a:buNone/>
              <a:defRPr sz="2133">
                <a:solidFill>
                  <a:srgbClr val="053B5C"/>
                </a:solidFill>
              </a:defRPr>
            </a:lvl1pPr>
            <a:lvl2pPr lvl="1" rtl="0">
              <a:lnSpc>
                <a:spcPct val="100000"/>
              </a:lnSpc>
              <a:spcBef>
                <a:spcPts val="0"/>
              </a:spcBef>
              <a:spcAft>
                <a:spcPts val="0"/>
              </a:spcAft>
              <a:buClr>
                <a:srgbClr val="053B5C"/>
              </a:buClr>
              <a:buSzPts val="1700"/>
              <a:buNone/>
              <a:defRPr sz="2267">
                <a:solidFill>
                  <a:srgbClr val="053B5C"/>
                </a:solidFill>
              </a:defRPr>
            </a:lvl2pPr>
            <a:lvl3pPr lvl="2" rtl="0">
              <a:lnSpc>
                <a:spcPct val="100000"/>
              </a:lnSpc>
              <a:spcBef>
                <a:spcPts val="0"/>
              </a:spcBef>
              <a:spcAft>
                <a:spcPts val="0"/>
              </a:spcAft>
              <a:buClr>
                <a:srgbClr val="053B5C"/>
              </a:buClr>
              <a:buSzPts val="1700"/>
              <a:buNone/>
              <a:defRPr sz="2267">
                <a:solidFill>
                  <a:srgbClr val="053B5C"/>
                </a:solidFill>
              </a:defRPr>
            </a:lvl3pPr>
            <a:lvl4pPr lvl="3" rtl="0">
              <a:lnSpc>
                <a:spcPct val="100000"/>
              </a:lnSpc>
              <a:spcBef>
                <a:spcPts val="0"/>
              </a:spcBef>
              <a:spcAft>
                <a:spcPts val="0"/>
              </a:spcAft>
              <a:buClr>
                <a:srgbClr val="053B5C"/>
              </a:buClr>
              <a:buSzPts val="1700"/>
              <a:buNone/>
              <a:defRPr sz="2267">
                <a:solidFill>
                  <a:srgbClr val="053B5C"/>
                </a:solidFill>
              </a:defRPr>
            </a:lvl4pPr>
            <a:lvl5pPr lvl="4" rtl="0">
              <a:lnSpc>
                <a:spcPct val="100000"/>
              </a:lnSpc>
              <a:spcBef>
                <a:spcPts val="0"/>
              </a:spcBef>
              <a:spcAft>
                <a:spcPts val="0"/>
              </a:spcAft>
              <a:buClr>
                <a:srgbClr val="053B5C"/>
              </a:buClr>
              <a:buSzPts val="1700"/>
              <a:buNone/>
              <a:defRPr sz="2267">
                <a:solidFill>
                  <a:srgbClr val="053B5C"/>
                </a:solidFill>
              </a:defRPr>
            </a:lvl5pPr>
            <a:lvl6pPr lvl="5" rtl="0">
              <a:lnSpc>
                <a:spcPct val="100000"/>
              </a:lnSpc>
              <a:spcBef>
                <a:spcPts val="0"/>
              </a:spcBef>
              <a:spcAft>
                <a:spcPts val="0"/>
              </a:spcAft>
              <a:buClr>
                <a:srgbClr val="053B5C"/>
              </a:buClr>
              <a:buSzPts val="1700"/>
              <a:buNone/>
              <a:defRPr sz="2267">
                <a:solidFill>
                  <a:srgbClr val="053B5C"/>
                </a:solidFill>
              </a:defRPr>
            </a:lvl6pPr>
            <a:lvl7pPr lvl="6" rtl="0">
              <a:lnSpc>
                <a:spcPct val="100000"/>
              </a:lnSpc>
              <a:spcBef>
                <a:spcPts val="0"/>
              </a:spcBef>
              <a:spcAft>
                <a:spcPts val="0"/>
              </a:spcAft>
              <a:buClr>
                <a:srgbClr val="053B5C"/>
              </a:buClr>
              <a:buSzPts val="1700"/>
              <a:buNone/>
              <a:defRPr sz="2267">
                <a:solidFill>
                  <a:srgbClr val="053B5C"/>
                </a:solidFill>
              </a:defRPr>
            </a:lvl7pPr>
            <a:lvl8pPr lvl="7" rtl="0">
              <a:lnSpc>
                <a:spcPct val="100000"/>
              </a:lnSpc>
              <a:spcBef>
                <a:spcPts val="0"/>
              </a:spcBef>
              <a:spcAft>
                <a:spcPts val="0"/>
              </a:spcAft>
              <a:buClr>
                <a:srgbClr val="053B5C"/>
              </a:buClr>
              <a:buSzPts val="1700"/>
              <a:buNone/>
              <a:defRPr sz="2267">
                <a:solidFill>
                  <a:srgbClr val="053B5C"/>
                </a:solidFill>
              </a:defRPr>
            </a:lvl8pPr>
            <a:lvl9pPr lvl="8" rtl="0">
              <a:lnSpc>
                <a:spcPct val="100000"/>
              </a:lnSpc>
              <a:spcBef>
                <a:spcPts val="0"/>
              </a:spcBef>
              <a:spcAft>
                <a:spcPts val="0"/>
              </a:spcAft>
              <a:buClr>
                <a:srgbClr val="053B5C"/>
              </a:buClr>
              <a:buSzPts val="1700"/>
              <a:buNone/>
              <a:defRPr sz="2267">
                <a:solidFill>
                  <a:srgbClr val="053B5C"/>
                </a:solidFill>
              </a:defRPr>
            </a:lvl9pPr>
          </a:lstStyle>
          <a:p>
            <a:r>
              <a:rPr lang="en-US"/>
              <a:t>Click to edit Master subtitle style</a:t>
            </a:r>
            <a:endParaRPr/>
          </a:p>
        </p:txBody>
      </p:sp>
    </p:spTree>
    <p:extLst>
      <p:ext uri="{BB962C8B-B14F-4D97-AF65-F5344CB8AC3E}">
        <p14:creationId xmlns:p14="http://schemas.microsoft.com/office/powerpoint/2010/main" val="3190993176"/>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4" name="Google Shape;9;p2">
            <a:extLst>
              <a:ext uri="{FF2B5EF4-FFF2-40B4-BE49-F238E27FC236}">
                <a16:creationId xmlns:a16="http://schemas.microsoft.com/office/drawing/2014/main" id="{9FCB4E74-EAE5-489E-8533-C386B3750907}"/>
              </a:ext>
            </a:extLst>
          </p:cNvPr>
          <p:cNvSpPr/>
          <p:nvPr/>
        </p:nvSpPr>
        <p:spPr>
          <a:xfrm>
            <a:off x="5025866" y="0"/>
            <a:ext cx="7166135" cy="6329522"/>
          </a:xfrm>
          <a:custGeom>
            <a:avLst/>
            <a:gdLst/>
            <a:ahLst/>
            <a:cxnLst/>
            <a:rect l="l" t="t" r="r" b="b"/>
            <a:pathLst>
              <a:path w="176309" h="155722" extrusionOk="0">
                <a:moveTo>
                  <a:pt x="63247" y="0"/>
                </a:moveTo>
                <a:cubicBezTo>
                  <a:pt x="63247" y="0"/>
                  <a:pt x="80642" y="24848"/>
                  <a:pt x="37077" y="41672"/>
                </a:cubicBezTo>
                <a:cubicBezTo>
                  <a:pt x="1" y="55983"/>
                  <a:pt x="5335" y="88511"/>
                  <a:pt x="27957" y="97286"/>
                </a:cubicBezTo>
                <a:cubicBezTo>
                  <a:pt x="27849" y="97834"/>
                  <a:pt x="27742" y="98381"/>
                  <a:pt x="27659" y="98929"/>
                </a:cubicBezTo>
                <a:cubicBezTo>
                  <a:pt x="23670" y="124623"/>
                  <a:pt x="47626" y="125194"/>
                  <a:pt x="58960" y="130445"/>
                </a:cubicBezTo>
                <a:cubicBezTo>
                  <a:pt x="60782" y="131290"/>
                  <a:pt x="62425" y="132326"/>
                  <a:pt x="63997" y="133457"/>
                </a:cubicBezTo>
                <a:cubicBezTo>
                  <a:pt x="65985" y="140732"/>
                  <a:pt x="70795" y="147709"/>
                  <a:pt x="78010" y="151757"/>
                </a:cubicBezTo>
                <a:cubicBezTo>
                  <a:pt x="81701" y="153840"/>
                  <a:pt x="86071" y="154971"/>
                  <a:pt x="89976" y="155341"/>
                </a:cubicBezTo>
                <a:cubicBezTo>
                  <a:pt x="92794" y="155602"/>
                  <a:pt x="95482" y="155722"/>
                  <a:pt x="98053" y="155722"/>
                </a:cubicBezTo>
                <a:cubicBezTo>
                  <a:pt x="124611" y="155722"/>
                  <a:pt x="138682" y="142939"/>
                  <a:pt x="155020" y="141756"/>
                </a:cubicBezTo>
                <a:cubicBezTo>
                  <a:pt x="155811" y="141699"/>
                  <a:pt x="156608" y="141669"/>
                  <a:pt x="157412" y="141669"/>
                </a:cubicBezTo>
                <a:cubicBezTo>
                  <a:pt x="163153" y="141669"/>
                  <a:pt x="169259" y="143194"/>
                  <a:pt x="176308" y="147256"/>
                </a:cubicBezTo>
                <a:lnTo>
                  <a:pt x="176308" y="0"/>
                </a:lnTo>
                <a:close/>
              </a:path>
            </a:pathLst>
          </a:custGeom>
          <a:solidFill>
            <a:srgbClr val="A0EBFF"/>
          </a:solidFill>
          <a:ln>
            <a:noFill/>
          </a:ln>
        </p:spPr>
        <p:txBody>
          <a:bodyPr spcFirstLastPara="1" lIns="121896" tIns="121896" rIns="121896" bIns="121896" anchor="ctr"/>
          <a:lstStyle/>
          <a:p>
            <a:pPr>
              <a:spcBef>
                <a:spcPts val="0"/>
              </a:spcBef>
              <a:spcAft>
                <a:spcPts val="0"/>
              </a:spcAft>
              <a:defRPr/>
            </a:pPr>
            <a:endParaRPr sz="2399"/>
          </a:p>
        </p:txBody>
      </p:sp>
      <p:sp>
        <p:nvSpPr>
          <p:cNvPr id="5" name="Google Shape;10;p2">
            <a:extLst>
              <a:ext uri="{FF2B5EF4-FFF2-40B4-BE49-F238E27FC236}">
                <a16:creationId xmlns:a16="http://schemas.microsoft.com/office/drawing/2014/main" id="{E72CC397-B761-4A16-8BA5-E725C8BEFA86}"/>
              </a:ext>
            </a:extLst>
          </p:cNvPr>
          <p:cNvSpPr/>
          <p:nvPr/>
        </p:nvSpPr>
        <p:spPr>
          <a:xfrm rot="10800000">
            <a:off x="-14254" y="3131159"/>
            <a:ext cx="4366068" cy="3731425"/>
          </a:xfrm>
          <a:custGeom>
            <a:avLst/>
            <a:gdLst/>
            <a:ahLst/>
            <a:cxnLst/>
            <a:rect l="l" t="t" r="r" b="b"/>
            <a:pathLst>
              <a:path w="545094" h="465688" extrusionOk="0">
                <a:moveTo>
                  <a:pt x="207028" y="1"/>
                </a:moveTo>
                <a:cubicBezTo>
                  <a:pt x="207028" y="1"/>
                  <a:pt x="259058" y="74319"/>
                  <a:pt x="128756" y="124647"/>
                </a:cubicBezTo>
                <a:cubicBezTo>
                  <a:pt x="1" y="174354"/>
                  <a:pt x="42285" y="297550"/>
                  <a:pt x="138002" y="297550"/>
                </a:cubicBezTo>
                <a:cubicBezTo>
                  <a:pt x="146029" y="297550"/>
                  <a:pt x="154432" y="296683"/>
                  <a:pt x="163141" y="294834"/>
                </a:cubicBezTo>
                <a:cubicBezTo>
                  <a:pt x="173520" y="292632"/>
                  <a:pt x="182326" y="291602"/>
                  <a:pt x="189704" y="291602"/>
                </a:cubicBezTo>
                <a:cubicBezTo>
                  <a:pt x="225753" y="291602"/>
                  <a:pt x="227678" y="316202"/>
                  <a:pt x="212112" y="348817"/>
                </a:cubicBezTo>
                <a:cubicBezTo>
                  <a:pt x="196610" y="381274"/>
                  <a:pt x="212112" y="431899"/>
                  <a:pt x="251176" y="453854"/>
                </a:cubicBezTo>
                <a:cubicBezTo>
                  <a:pt x="262225" y="460057"/>
                  <a:pt x="275286" y="463462"/>
                  <a:pt x="286978" y="464546"/>
                </a:cubicBezTo>
                <a:cubicBezTo>
                  <a:pt x="295411" y="465329"/>
                  <a:pt x="303454" y="465688"/>
                  <a:pt x="311146" y="465688"/>
                </a:cubicBezTo>
                <a:cubicBezTo>
                  <a:pt x="390544" y="465688"/>
                  <a:pt x="432621" y="427483"/>
                  <a:pt x="481467" y="423934"/>
                </a:cubicBezTo>
                <a:cubicBezTo>
                  <a:pt x="483856" y="423759"/>
                  <a:pt x="486261" y="423668"/>
                  <a:pt x="488687" y="423668"/>
                </a:cubicBezTo>
                <a:cubicBezTo>
                  <a:pt x="505818" y="423668"/>
                  <a:pt x="524017" y="428226"/>
                  <a:pt x="545094" y="440376"/>
                </a:cubicBezTo>
                <a:lnTo>
                  <a:pt x="545094" y="1"/>
                </a:lnTo>
                <a:close/>
              </a:path>
            </a:pathLst>
          </a:custGeom>
          <a:solidFill>
            <a:srgbClr val="A0EBFF"/>
          </a:solidFill>
          <a:ln>
            <a:noFill/>
          </a:ln>
        </p:spPr>
        <p:txBody>
          <a:bodyPr spcFirstLastPara="1" lIns="121896" tIns="121896" rIns="121896" bIns="121896" anchor="ctr"/>
          <a:lstStyle/>
          <a:p>
            <a:pPr>
              <a:spcBef>
                <a:spcPts val="0"/>
              </a:spcBef>
              <a:spcAft>
                <a:spcPts val="0"/>
              </a:spcAft>
              <a:defRPr/>
            </a:pPr>
            <a:endParaRPr sz="2399"/>
          </a:p>
        </p:txBody>
      </p:sp>
      <p:sp>
        <p:nvSpPr>
          <p:cNvPr id="11" name="Google Shape;11;p2"/>
          <p:cNvSpPr txBox="1">
            <a:spLocks noGrp="1"/>
          </p:cNvSpPr>
          <p:nvPr>
            <p:ph type="ctrTitle"/>
          </p:nvPr>
        </p:nvSpPr>
        <p:spPr>
          <a:xfrm>
            <a:off x="956706" y="2248567"/>
            <a:ext cx="6112400" cy="2736800"/>
          </a:xfrm>
          <a:prstGeom prst="rect">
            <a:avLst/>
          </a:prstGeom>
        </p:spPr>
        <p:txBody>
          <a:bodyPr spcFirstLastPara="1" anchor="b">
            <a:noAutofit/>
          </a:bodyPr>
          <a:lstStyle>
            <a:lvl1pPr lvl="0" rtl="0">
              <a:spcBef>
                <a:spcPts val="0"/>
              </a:spcBef>
              <a:spcAft>
                <a:spcPts val="0"/>
              </a:spcAft>
              <a:buClr>
                <a:srgbClr val="053B5C"/>
              </a:buClr>
              <a:buSzPts val="6000"/>
              <a:buNone/>
              <a:defRPr sz="7999">
                <a:solidFill>
                  <a:srgbClr val="053B5C"/>
                </a:solidFill>
              </a:defRPr>
            </a:lvl1pPr>
            <a:lvl2pPr lvl="1" rtl="0">
              <a:spcBef>
                <a:spcPts val="0"/>
              </a:spcBef>
              <a:spcAft>
                <a:spcPts val="0"/>
              </a:spcAft>
              <a:buClr>
                <a:srgbClr val="053B5C"/>
              </a:buClr>
              <a:buSzPts val="6000"/>
              <a:buNone/>
              <a:defRPr sz="7999">
                <a:solidFill>
                  <a:srgbClr val="053B5C"/>
                </a:solidFill>
              </a:defRPr>
            </a:lvl2pPr>
            <a:lvl3pPr lvl="2" rtl="0">
              <a:spcBef>
                <a:spcPts val="0"/>
              </a:spcBef>
              <a:spcAft>
                <a:spcPts val="0"/>
              </a:spcAft>
              <a:buClr>
                <a:srgbClr val="053B5C"/>
              </a:buClr>
              <a:buSzPts val="6000"/>
              <a:buNone/>
              <a:defRPr sz="7999">
                <a:solidFill>
                  <a:srgbClr val="053B5C"/>
                </a:solidFill>
              </a:defRPr>
            </a:lvl3pPr>
            <a:lvl4pPr lvl="3" rtl="0">
              <a:spcBef>
                <a:spcPts val="0"/>
              </a:spcBef>
              <a:spcAft>
                <a:spcPts val="0"/>
              </a:spcAft>
              <a:buClr>
                <a:srgbClr val="053B5C"/>
              </a:buClr>
              <a:buSzPts val="6000"/>
              <a:buNone/>
              <a:defRPr sz="7999">
                <a:solidFill>
                  <a:srgbClr val="053B5C"/>
                </a:solidFill>
              </a:defRPr>
            </a:lvl4pPr>
            <a:lvl5pPr lvl="4" rtl="0">
              <a:spcBef>
                <a:spcPts val="0"/>
              </a:spcBef>
              <a:spcAft>
                <a:spcPts val="0"/>
              </a:spcAft>
              <a:buClr>
                <a:srgbClr val="053B5C"/>
              </a:buClr>
              <a:buSzPts val="6000"/>
              <a:buNone/>
              <a:defRPr sz="7999">
                <a:solidFill>
                  <a:srgbClr val="053B5C"/>
                </a:solidFill>
              </a:defRPr>
            </a:lvl5pPr>
            <a:lvl6pPr lvl="5" rtl="0">
              <a:spcBef>
                <a:spcPts val="0"/>
              </a:spcBef>
              <a:spcAft>
                <a:spcPts val="0"/>
              </a:spcAft>
              <a:buClr>
                <a:srgbClr val="053B5C"/>
              </a:buClr>
              <a:buSzPts val="6000"/>
              <a:buNone/>
              <a:defRPr sz="7999">
                <a:solidFill>
                  <a:srgbClr val="053B5C"/>
                </a:solidFill>
              </a:defRPr>
            </a:lvl6pPr>
            <a:lvl7pPr lvl="6" rtl="0">
              <a:spcBef>
                <a:spcPts val="0"/>
              </a:spcBef>
              <a:spcAft>
                <a:spcPts val="0"/>
              </a:spcAft>
              <a:buClr>
                <a:srgbClr val="053B5C"/>
              </a:buClr>
              <a:buSzPts val="6000"/>
              <a:buNone/>
              <a:defRPr sz="7999">
                <a:solidFill>
                  <a:srgbClr val="053B5C"/>
                </a:solidFill>
              </a:defRPr>
            </a:lvl7pPr>
            <a:lvl8pPr lvl="7" rtl="0">
              <a:spcBef>
                <a:spcPts val="0"/>
              </a:spcBef>
              <a:spcAft>
                <a:spcPts val="0"/>
              </a:spcAft>
              <a:buClr>
                <a:srgbClr val="053B5C"/>
              </a:buClr>
              <a:buSzPts val="6000"/>
              <a:buNone/>
              <a:defRPr sz="7999">
                <a:solidFill>
                  <a:srgbClr val="053B5C"/>
                </a:solidFill>
              </a:defRPr>
            </a:lvl8pPr>
            <a:lvl9pPr lvl="8" rtl="0">
              <a:spcBef>
                <a:spcPts val="0"/>
              </a:spcBef>
              <a:spcAft>
                <a:spcPts val="0"/>
              </a:spcAft>
              <a:buClr>
                <a:srgbClr val="053B5C"/>
              </a:buClr>
              <a:buSzPts val="6000"/>
              <a:buNone/>
              <a:defRPr sz="7999">
                <a:solidFill>
                  <a:srgbClr val="053B5C"/>
                </a:solidFill>
              </a:defRPr>
            </a:lvl9pPr>
          </a:lstStyle>
          <a:p>
            <a:r>
              <a:rPr lang="en-US"/>
              <a:t>Click to edit Master title style</a:t>
            </a:r>
            <a:endParaRPr/>
          </a:p>
        </p:txBody>
      </p:sp>
      <p:sp>
        <p:nvSpPr>
          <p:cNvPr id="12" name="Google Shape;12;p2"/>
          <p:cNvSpPr txBox="1">
            <a:spLocks noGrp="1"/>
          </p:cNvSpPr>
          <p:nvPr>
            <p:ph type="subTitle" idx="1"/>
          </p:nvPr>
        </p:nvSpPr>
        <p:spPr>
          <a:xfrm>
            <a:off x="915754" y="4406300"/>
            <a:ext cx="5432799" cy="594800"/>
          </a:xfrm>
          <a:prstGeom prst="rect">
            <a:avLst/>
          </a:prstGeom>
        </p:spPr>
        <p:txBody>
          <a:bodyPr spcFirstLastPara="1">
            <a:noAutofit/>
          </a:bodyPr>
          <a:lstStyle>
            <a:lvl1pPr lvl="0" rtl="0">
              <a:lnSpc>
                <a:spcPct val="100000"/>
              </a:lnSpc>
              <a:spcBef>
                <a:spcPts val="0"/>
              </a:spcBef>
              <a:spcAft>
                <a:spcPts val="0"/>
              </a:spcAft>
              <a:buClr>
                <a:srgbClr val="053B5C"/>
              </a:buClr>
              <a:buSzPts val="1700"/>
              <a:buNone/>
              <a:defRPr sz="2133">
                <a:solidFill>
                  <a:srgbClr val="053B5C"/>
                </a:solidFill>
              </a:defRPr>
            </a:lvl1pPr>
            <a:lvl2pPr lvl="1" rtl="0">
              <a:lnSpc>
                <a:spcPct val="100000"/>
              </a:lnSpc>
              <a:spcBef>
                <a:spcPts val="0"/>
              </a:spcBef>
              <a:spcAft>
                <a:spcPts val="0"/>
              </a:spcAft>
              <a:buClr>
                <a:srgbClr val="053B5C"/>
              </a:buClr>
              <a:buSzPts val="1700"/>
              <a:buNone/>
              <a:defRPr sz="2267">
                <a:solidFill>
                  <a:srgbClr val="053B5C"/>
                </a:solidFill>
              </a:defRPr>
            </a:lvl2pPr>
            <a:lvl3pPr lvl="2" rtl="0">
              <a:lnSpc>
                <a:spcPct val="100000"/>
              </a:lnSpc>
              <a:spcBef>
                <a:spcPts val="0"/>
              </a:spcBef>
              <a:spcAft>
                <a:spcPts val="0"/>
              </a:spcAft>
              <a:buClr>
                <a:srgbClr val="053B5C"/>
              </a:buClr>
              <a:buSzPts val="1700"/>
              <a:buNone/>
              <a:defRPr sz="2267">
                <a:solidFill>
                  <a:srgbClr val="053B5C"/>
                </a:solidFill>
              </a:defRPr>
            </a:lvl3pPr>
            <a:lvl4pPr lvl="3" rtl="0">
              <a:lnSpc>
                <a:spcPct val="100000"/>
              </a:lnSpc>
              <a:spcBef>
                <a:spcPts val="0"/>
              </a:spcBef>
              <a:spcAft>
                <a:spcPts val="0"/>
              </a:spcAft>
              <a:buClr>
                <a:srgbClr val="053B5C"/>
              </a:buClr>
              <a:buSzPts val="1700"/>
              <a:buNone/>
              <a:defRPr sz="2267">
                <a:solidFill>
                  <a:srgbClr val="053B5C"/>
                </a:solidFill>
              </a:defRPr>
            </a:lvl4pPr>
            <a:lvl5pPr lvl="4" rtl="0">
              <a:lnSpc>
                <a:spcPct val="100000"/>
              </a:lnSpc>
              <a:spcBef>
                <a:spcPts val="0"/>
              </a:spcBef>
              <a:spcAft>
                <a:spcPts val="0"/>
              </a:spcAft>
              <a:buClr>
                <a:srgbClr val="053B5C"/>
              </a:buClr>
              <a:buSzPts val="1700"/>
              <a:buNone/>
              <a:defRPr sz="2267">
                <a:solidFill>
                  <a:srgbClr val="053B5C"/>
                </a:solidFill>
              </a:defRPr>
            </a:lvl5pPr>
            <a:lvl6pPr lvl="5" rtl="0">
              <a:lnSpc>
                <a:spcPct val="100000"/>
              </a:lnSpc>
              <a:spcBef>
                <a:spcPts val="0"/>
              </a:spcBef>
              <a:spcAft>
                <a:spcPts val="0"/>
              </a:spcAft>
              <a:buClr>
                <a:srgbClr val="053B5C"/>
              </a:buClr>
              <a:buSzPts val="1700"/>
              <a:buNone/>
              <a:defRPr sz="2267">
                <a:solidFill>
                  <a:srgbClr val="053B5C"/>
                </a:solidFill>
              </a:defRPr>
            </a:lvl6pPr>
            <a:lvl7pPr lvl="6" rtl="0">
              <a:lnSpc>
                <a:spcPct val="100000"/>
              </a:lnSpc>
              <a:spcBef>
                <a:spcPts val="0"/>
              </a:spcBef>
              <a:spcAft>
                <a:spcPts val="0"/>
              </a:spcAft>
              <a:buClr>
                <a:srgbClr val="053B5C"/>
              </a:buClr>
              <a:buSzPts val="1700"/>
              <a:buNone/>
              <a:defRPr sz="2267">
                <a:solidFill>
                  <a:srgbClr val="053B5C"/>
                </a:solidFill>
              </a:defRPr>
            </a:lvl7pPr>
            <a:lvl8pPr lvl="7" rtl="0">
              <a:lnSpc>
                <a:spcPct val="100000"/>
              </a:lnSpc>
              <a:spcBef>
                <a:spcPts val="0"/>
              </a:spcBef>
              <a:spcAft>
                <a:spcPts val="0"/>
              </a:spcAft>
              <a:buClr>
                <a:srgbClr val="053B5C"/>
              </a:buClr>
              <a:buSzPts val="1700"/>
              <a:buNone/>
              <a:defRPr sz="2267">
                <a:solidFill>
                  <a:srgbClr val="053B5C"/>
                </a:solidFill>
              </a:defRPr>
            </a:lvl8pPr>
            <a:lvl9pPr lvl="8" rtl="0">
              <a:lnSpc>
                <a:spcPct val="100000"/>
              </a:lnSpc>
              <a:spcBef>
                <a:spcPts val="0"/>
              </a:spcBef>
              <a:spcAft>
                <a:spcPts val="0"/>
              </a:spcAft>
              <a:buClr>
                <a:srgbClr val="053B5C"/>
              </a:buClr>
              <a:buSzPts val="1700"/>
              <a:buNone/>
              <a:defRPr sz="2267">
                <a:solidFill>
                  <a:srgbClr val="053B5C"/>
                </a:solidFill>
              </a:defRPr>
            </a:lvl9pPr>
          </a:lstStyle>
          <a:p>
            <a:r>
              <a:rPr lang="en-US"/>
              <a:t>Click to edit Master subtitle style</a:t>
            </a:r>
            <a:endParaRPr/>
          </a:p>
        </p:txBody>
      </p:sp>
    </p:spTree>
    <p:extLst>
      <p:ext uri="{BB962C8B-B14F-4D97-AF65-F5344CB8AC3E}">
        <p14:creationId xmlns:p14="http://schemas.microsoft.com/office/powerpoint/2010/main" val="2052695770"/>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3852551"/>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99099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2022/1/22</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4725809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1287927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1C6737CA-DBB0-421E-858C-237CB0196B69}"/>
              </a:ext>
            </a:extLst>
          </p:cNvPr>
          <p:cNvSpPr>
            <a:spLocks noGrp="1"/>
          </p:cNvSpPr>
          <p:nvPr>
            <p:ph type="dt" sz="half" idx="10"/>
          </p:nvPr>
        </p:nvSpPr>
        <p:spPr>
          <a:xfrm>
            <a:off x="0" y="0"/>
            <a:ext cx="0" cy="0"/>
          </a:xfrm>
        </p:spPr>
        <p:txBody>
          <a:bodyPr/>
          <a:lstStyle>
            <a:lvl1pPr>
              <a:defRPr>
                <a:solidFill>
                  <a:srgbClr val="000000"/>
                </a:solidFill>
              </a:defRPr>
            </a:lvl1pPr>
          </a:lstStyle>
          <a:p>
            <a:pPr>
              <a:defRPr/>
            </a:pPr>
            <a:endParaRPr lang="en-US"/>
          </a:p>
        </p:txBody>
      </p:sp>
      <p:sp>
        <p:nvSpPr>
          <p:cNvPr id="5" name="Footer Placeholder 4">
            <a:extLst>
              <a:ext uri="{FF2B5EF4-FFF2-40B4-BE49-F238E27FC236}">
                <a16:creationId xmlns:a16="http://schemas.microsoft.com/office/drawing/2014/main" id="{E825442E-5A85-44F5-9FF6-1E18ACFCD4B4}"/>
              </a:ext>
            </a:extLst>
          </p:cNvPr>
          <p:cNvSpPr>
            <a:spLocks noGrp="1"/>
          </p:cNvSpPr>
          <p:nvPr>
            <p:ph type="ftr" sz="quarter" idx="11"/>
          </p:nvPr>
        </p:nvSpPr>
        <p:spPr>
          <a:xfrm>
            <a:off x="0" y="0"/>
            <a:ext cx="0" cy="0"/>
          </a:xfrm>
        </p:spPr>
        <p:txBody>
          <a:bodyPr/>
          <a:lstStyle>
            <a:lvl1pPr>
              <a:defRPr>
                <a:solidFill>
                  <a:srgbClr val="000000"/>
                </a:solidFill>
              </a:defRPr>
            </a:lvl1pPr>
          </a:lstStyle>
          <a:p>
            <a:pPr>
              <a:defRPr/>
            </a:pPr>
            <a:endParaRPr lang="en-US"/>
          </a:p>
        </p:txBody>
      </p:sp>
      <p:sp>
        <p:nvSpPr>
          <p:cNvPr id="6" name="Slide Number Placeholder 5">
            <a:extLst>
              <a:ext uri="{FF2B5EF4-FFF2-40B4-BE49-F238E27FC236}">
                <a16:creationId xmlns:a16="http://schemas.microsoft.com/office/drawing/2014/main" id="{79569F53-9995-4E21-AB0D-A31EC807892D}"/>
              </a:ext>
            </a:extLst>
          </p:cNvPr>
          <p:cNvSpPr>
            <a:spLocks noGrp="1"/>
          </p:cNvSpPr>
          <p:nvPr>
            <p:ph type="sldNum" sz="quarter" idx="12"/>
          </p:nvPr>
        </p:nvSpPr>
        <p:spPr>
          <a:xfrm>
            <a:off x="0" y="0"/>
            <a:ext cx="0" cy="0"/>
          </a:xfrm>
        </p:spPr>
        <p:txBody>
          <a:bodyPr/>
          <a:lstStyle>
            <a:lvl1pPr>
              <a:defRPr>
                <a:solidFill>
                  <a:srgbClr val="000000"/>
                </a:solidFill>
              </a:defRPr>
            </a:lvl1pPr>
          </a:lstStyle>
          <a:p>
            <a:pPr>
              <a:defRPr/>
            </a:pPr>
            <a:fld id="{220A6A25-2FB5-4247-AA82-BC205A5C49E5}" type="slidenum">
              <a:rPr lang="en-US"/>
              <a:pPr>
                <a:defRPr/>
              </a:pPr>
              <a:t>‹#›</a:t>
            </a:fld>
            <a:endParaRPr lang="en-US"/>
          </a:p>
        </p:txBody>
      </p:sp>
    </p:spTree>
    <p:extLst>
      <p:ext uri="{BB962C8B-B14F-4D97-AF65-F5344CB8AC3E}">
        <p14:creationId xmlns:p14="http://schemas.microsoft.com/office/powerpoint/2010/main" val="344101737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6FF4ED71-FBE4-487A-B0D7-2FEBA2B6570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2194B08-8C5E-40A2-A654-6BF71E88807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D551D24-7E97-41FE-A7C7-A59CC0029FBB}"/>
              </a:ext>
            </a:extLst>
          </p:cNvPr>
          <p:cNvSpPr>
            <a:spLocks noGrp="1" noChangeArrowheads="1"/>
          </p:cNvSpPr>
          <p:nvPr>
            <p:ph type="sldNum" sz="quarter" idx="12"/>
          </p:nvPr>
        </p:nvSpPr>
        <p:spPr>
          <a:ln/>
        </p:spPr>
        <p:txBody>
          <a:bodyPr/>
          <a:lstStyle>
            <a:lvl1pPr>
              <a:defRPr/>
            </a:lvl1pPr>
          </a:lstStyle>
          <a:p>
            <a:fld id="{3D1C2E17-7252-4F3D-9E76-838944B8D7FF}" type="slidenum">
              <a:rPr lang="en-US" altLang="en-US"/>
              <a:pPr/>
              <a:t>‹#›</a:t>
            </a:fld>
            <a:endParaRPr lang="en-US" altLang="en-US"/>
          </a:p>
        </p:txBody>
      </p:sp>
    </p:spTree>
    <p:extLst>
      <p:ext uri="{BB962C8B-B14F-4D97-AF65-F5344CB8AC3E}">
        <p14:creationId xmlns:p14="http://schemas.microsoft.com/office/powerpoint/2010/main" val="1268073358"/>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6E1BF78-2412-4A13-95E6-9A4E177F7C3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1EE7C08-FD3E-4762-A56C-A91B15EA853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B62271C8-D031-4781-BFC1-456C5726F74C}"/>
              </a:ext>
            </a:extLst>
          </p:cNvPr>
          <p:cNvSpPr>
            <a:spLocks noGrp="1" noChangeArrowheads="1"/>
          </p:cNvSpPr>
          <p:nvPr>
            <p:ph type="sldNum" sz="quarter" idx="12"/>
          </p:nvPr>
        </p:nvSpPr>
        <p:spPr>
          <a:ln/>
        </p:spPr>
        <p:txBody>
          <a:bodyPr/>
          <a:lstStyle>
            <a:lvl1pPr>
              <a:defRPr/>
            </a:lvl1pPr>
          </a:lstStyle>
          <a:p>
            <a:fld id="{58B3115F-6C63-47E2-9459-1F841E908CEC}" type="slidenum">
              <a:rPr lang="en-US" altLang="en-US"/>
              <a:pPr/>
              <a:t>‹#›</a:t>
            </a:fld>
            <a:endParaRPr lang="en-US" altLang="en-US"/>
          </a:p>
        </p:txBody>
      </p:sp>
    </p:spTree>
    <p:extLst>
      <p:ext uri="{BB962C8B-B14F-4D97-AF65-F5344CB8AC3E}">
        <p14:creationId xmlns:p14="http://schemas.microsoft.com/office/powerpoint/2010/main" val="321025329"/>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247"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247"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AD51C8C2-F12A-412F-8E5D-9C5132F0E66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99C639D-772C-4F0D-A760-15B57566942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4F3AE3EF-868D-477D-89B7-6E34D3C97055}"/>
              </a:ext>
            </a:extLst>
          </p:cNvPr>
          <p:cNvSpPr>
            <a:spLocks noGrp="1" noChangeArrowheads="1"/>
          </p:cNvSpPr>
          <p:nvPr>
            <p:ph type="sldNum" sz="quarter" idx="12"/>
          </p:nvPr>
        </p:nvSpPr>
        <p:spPr>
          <a:ln/>
        </p:spPr>
        <p:txBody>
          <a:bodyPr/>
          <a:lstStyle>
            <a:lvl1pPr>
              <a:defRPr/>
            </a:lvl1pPr>
          </a:lstStyle>
          <a:p>
            <a:fld id="{21BD6BB3-9C04-409B-82D3-A534695E735D}" type="slidenum">
              <a:rPr lang="en-US" altLang="en-US"/>
              <a:pPr/>
              <a:t>‹#›</a:t>
            </a:fld>
            <a:endParaRPr lang="en-US" altLang="en-US"/>
          </a:p>
        </p:txBody>
      </p:sp>
    </p:spTree>
    <p:extLst>
      <p:ext uri="{BB962C8B-B14F-4D97-AF65-F5344CB8AC3E}">
        <p14:creationId xmlns:p14="http://schemas.microsoft.com/office/powerpoint/2010/main" val="3245211178"/>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9261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9785" y="1600201"/>
            <a:ext cx="539261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967AFAF-7F4D-48DF-A58C-29FBEE5EACF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17D7EEB5-F903-4B97-9D55-D67E32A2172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5EDA18B5-B503-44AF-8ADE-B90533AE45E1}"/>
              </a:ext>
            </a:extLst>
          </p:cNvPr>
          <p:cNvSpPr>
            <a:spLocks noGrp="1" noChangeArrowheads="1"/>
          </p:cNvSpPr>
          <p:nvPr>
            <p:ph type="sldNum" sz="quarter" idx="12"/>
          </p:nvPr>
        </p:nvSpPr>
        <p:spPr>
          <a:ln/>
        </p:spPr>
        <p:txBody>
          <a:bodyPr/>
          <a:lstStyle>
            <a:lvl1pPr>
              <a:defRPr/>
            </a:lvl1pPr>
          </a:lstStyle>
          <a:p>
            <a:fld id="{2F940FAB-9A05-4810-B637-8DF89B0C6AA8}" type="slidenum">
              <a:rPr lang="en-US" altLang="en-US"/>
              <a:pPr/>
              <a:t>‹#›</a:t>
            </a:fld>
            <a:endParaRPr lang="en-US" altLang="en-US"/>
          </a:p>
        </p:txBody>
      </p:sp>
    </p:spTree>
    <p:extLst>
      <p:ext uri="{BB962C8B-B14F-4D97-AF65-F5344CB8AC3E}">
        <p14:creationId xmlns:p14="http://schemas.microsoft.com/office/powerpoint/2010/main" val="766370864"/>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754"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754"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693" y="1535113"/>
            <a:ext cx="538870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693" y="2174875"/>
            <a:ext cx="538870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FA89D991-CA3C-42E1-880C-B8C4880061CA}"/>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97B86EBA-851B-48E7-94D9-223075ED6F1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26D75E4F-3563-471B-9A06-353BA0443BB0}"/>
              </a:ext>
            </a:extLst>
          </p:cNvPr>
          <p:cNvSpPr>
            <a:spLocks noGrp="1" noChangeArrowheads="1"/>
          </p:cNvSpPr>
          <p:nvPr>
            <p:ph type="sldNum" sz="quarter" idx="12"/>
          </p:nvPr>
        </p:nvSpPr>
        <p:spPr>
          <a:ln/>
        </p:spPr>
        <p:txBody>
          <a:bodyPr/>
          <a:lstStyle>
            <a:lvl1pPr>
              <a:defRPr/>
            </a:lvl1pPr>
          </a:lstStyle>
          <a:p>
            <a:fld id="{1B53DCFE-E93A-4D2B-AB3D-3B3CAA00DEC0}" type="slidenum">
              <a:rPr lang="en-US" altLang="en-US"/>
              <a:pPr/>
              <a:t>‹#›</a:t>
            </a:fld>
            <a:endParaRPr lang="en-US" altLang="en-US"/>
          </a:p>
        </p:txBody>
      </p:sp>
    </p:spTree>
    <p:extLst>
      <p:ext uri="{BB962C8B-B14F-4D97-AF65-F5344CB8AC3E}">
        <p14:creationId xmlns:p14="http://schemas.microsoft.com/office/powerpoint/2010/main" val="127725693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80BB6F11-F785-4174-AD47-2D672CBDB35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1A733DDC-11C9-4D5B-98D1-028C3F30B1E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9105CFFB-5F92-454B-9AB8-AF56AA9D0DEE}"/>
              </a:ext>
            </a:extLst>
          </p:cNvPr>
          <p:cNvSpPr>
            <a:spLocks noGrp="1" noChangeArrowheads="1"/>
          </p:cNvSpPr>
          <p:nvPr>
            <p:ph type="sldNum" sz="quarter" idx="12"/>
          </p:nvPr>
        </p:nvSpPr>
        <p:spPr>
          <a:ln/>
        </p:spPr>
        <p:txBody>
          <a:bodyPr/>
          <a:lstStyle>
            <a:lvl1pPr>
              <a:defRPr/>
            </a:lvl1pPr>
          </a:lstStyle>
          <a:p>
            <a:fld id="{1A4D20CD-904A-4C09-9762-57FD4681FCA7}" type="slidenum">
              <a:rPr lang="en-US" altLang="en-US"/>
              <a:pPr/>
              <a:t>‹#›</a:t>
            </a:fld>
            <a:endParaRPr lang="en-US" altLang="en-US"/>
          </a:p>
        </p:txBody>
      </p:sp>
    </p:spTree>
    <p:extLst>
      <p:ext uri="{BB962C8B-B14F-4D97-AF65-F5344CB8AC3E}">
        <p14:creationId xmlns:p14="http://schemas.microsoft.com/office/powerpoint/2010/main" val="154703125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6E7EDAC-C1B8-4B27-912F-7F18EA38F7B3}"/>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AA49B861-7866-444F-A3A7-44022957C46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3987162A-2C6E-45C4-A9CE-A46C25144F07}"/>
              </a:ext>
            </a:extLst>
          </p:cNvPr>
          <p:cNvSpPr>
            <a:spLocks noGrp="1" noChangeArrowheads="1"/>
          </p:cNvSpPr>
          <p:nvPr>
            <p:ph type="sldNum" sz="quarter" idx="12"/>
          </p:nvPr>
        </p:nvSpPr>
        <p:spPr>
          <a:ln/>
        </p:spPr>
        <p:txBody>
          <a:bodyPr/>
          <a:lstStyle>
            <a:lvl1pPr>
              <a:defRPr/>
            </a:lvl1pPr>
          </a:lstStyle>
          <a:p>
            <a:fld id="{FC84C697-165E-420D-9CA6-543B2E3AC009}" type="slidenum">
              <a:rPr lang="en-US" altLang="en-US"/>
              <a:pPr/>
              <a:t>‹#›</a:t>
            </a:fld>
            <a:endParaRPr lang="en-US" altLang="en-US"/>
          </a:p>
        </p:txBody>
      </p:sp>
    </p:spTree>
    <p:extLst>
      <p:ext uri="{BB962C8B-B14F-4D97-AF65-F5344CB8AC3E}">
        <p14:creationId xmlns:p14="http://schemas.microsoft.com/office/powerpoint/2010/main" val="207324593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247"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7385" y="273051"/>
            <a:ext cx="681501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1435101"/>
            <a:ext cx="4011247"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6F85626-FD71-44C2-BCF7-C6CCCD4C0FF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29FC76D1-E8BC-4C81-B0FB-E5E6351B6F6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B0AE122-7950-42A2-AB71-A8A3389C6B10}"/>
              </a:ext>
            </a:extLst>
          </p:cNvPr>
          <p:cNvSpPr>
            <a:spLocks noGrp="1" noChangeArrowheads="1"/>
          </p:cNvSpPr>
          <p:nvPr>
            <p:ph type="sldNum" sz="quarter" idx="12"/>
          </p:nvPr>
        </p:nvSpPr>
        <p:spPr>
          <a:ln/>
        </p:spPr>
        <p:txBody>
          <a:bodyPr/>
          <a:lstStyle>
            <a:lvl1pPr>
              <a:defRPr/>
            </a:lvl1pPr>
          </a:lstStyle>
          <a:p>
            <a:fld id="{820EECD8-7092-4BA0-8B70-A7315251739C}" type="slidenum">
              <a:rPr lang="en-US" altLang="en-US"/>
              <a:pPr/>
              <a:t>‹#›</a:t>
            </a:fld>
            <a:endParaRPr lang="en-US" altLang="en-US"/>
          </a:p>
        </p:txBody>
      </p:sp>
    </p:spTree>
    <p:extLst>
      <p:ext uri="{BB962C8B-B14F-4D97-AF65-F5344CB8AC3E}">
        <p14:creationId xmlns:p14="http://schemas.microsoft.com/office/powerpoint/2010/main" val="969502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8200" y="713673"/>
            <a:ext cx="4681654" cy="1428161"/>
          </a:xfrm>
        </p:spPr>
        <p:txBody>
          <a:bodyPr anchor="t" anchorCtr="0">
            <a:normAutofit/>
          </a:bodyPr>
          <a:lstStyle>
            <a:lvl1pPr>
              <a:defRPr sz="3600"/>
            </a:lvl1pPr>
          </a:lstStyle>
          <a:p>
            <a:r>
              <a:rPr lang="zh-CN" altLang="en-US" dirty="0"/>
              <a:t>单击此处编辑标题</a:t>
            </a:r>
          </a:p>
        </p:txBody>
      </p:sp>
      <p:sp>
        <p:nvSpPr>
          <p:cNvPr id="3" name="图片占位符 2"/>
          <p:cNvSpPr>
            <a:spLocks noGrp="1" noChangeAspect="1"/>
          </p:cNvSpPr>
          <p:nvPr>
            <p:ph type="pic" idx="1"/>
          </p:nvPr>
        </p:nvSpPr>
        <p:spPr>
          <a:xfrm>
            <a:off x="5642517" y="713673"/>
            <a:ext cx="5711882"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838200" y="2313873"/>
            <a:ext cx="4681654" cy="3811588"/>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9EFD9D74-47D9-4702-A33C-335B63B48DBF}" type="datetimeFigureOut">
              <a:rPr lang="zh-CN" altLang="en-US" smtClean="0"/>
              <a:t>2022/1/22</a:t>
            </a:fld>
            <a:endParaRPr lang="zh-CN" altLang="en-US" dirty="0"/>
          </a:p>
        </p:txBody>
      </p:sp>
      <p:sp>
        <p:nvSpPr>
          <p:cNvPr id="6" name="页脚占位符 5"/>
          <p:cNvSpPr>
            <a:spLocks noGrp="1"/>
          </p:cNvSpPr>
          <p:nvPr>
            <p:ph type="ftr" sz="quarter" idx="11"/>
          </p:nvPr>
        </p:nvSpPr>
        <p:spPr>
          <a:xfrm>
            <a:off x="4038600" y="6356350"/>
            <a:ext cx="4114800" cy="365125"/>
          </a:xfrm>
        </p:spPr>
        <p:txBody>
          <a:bodyPr/>
          <a:lstStyle/>
          <a:p>
            <a:endParaRPr lang="zh-CN" altLang="en-US" dirty="0"/>
          </a:p>
        </p:txBody>
      </p:sp>
      <p:sp>
        <p:nvSpPr>
          <p:cNvPr id="7" name="灯片编号占位符 6"/>
          <p:cNvSpPr>
            <a:spLocks noGrp="1"/>
          </p:cNvSpPr>
          <p:nvPr>
            <p:ph type="sldNum" sz="quarter" idx="12"/>
          </p:nvPr>
        </p:nvSpPr>
        <p:spPr>
          <a:xfrm>
            <a:off x="8610600" y="6356350"/>
            <a:ext cx="2743200" cy="365125"/>
          </a:xfrm>
        </p:spPr>
        <p:txBody>
          <a:bodyPr/>
          <a:lstStyle/>
          <a:p>
            <a:fld id="{FABC47A4-756D-490B-A52F-7D9E2C9FC05F}" type="slidenum">
              <a:rPr lang="zh-CN" altLang="en-US" smtClean="0"/>
              <a:t>‹#›</a:t>
            </a:fld>
            <a:endParaRPr lang="zh-CN" altLang="en-US"/>
          </a:p>
        </p:txBody>
      </p:sp>
    </p:spTree>
    <p:extLst>
      <p:ext uri="{BB962C8B-B14F-4D97-AF65-F5344CB8AC3E}">
        <p14:creationId xmlns:p14="http://schemas.microsoft.com/office/powerpoint/2010/main" val="14367620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554"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554"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554"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F571B3AF-2D15-4409-BF24-3B17BB27A141}"/>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3334792-497B-4A79-A74D-3DD658B6B96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F65F852-FD6B-4066-ABCD-ED7BAD90B0F0}"/>
              </a:ext>
            </a:extLst>
          </p:cNvPr>
          <p:cNvSpPr>
            <a:spLocks noGrp="1" noChangeArrowheads="1"/>
          </p:cNvSpPr>
          <p:nvPr>
            <p:ph type="sldNum" sz="quarter" idx="12"/>
          </p:nvPr>
        </p:nvSpPr>
        <p:spPr>
          <a:ln/>
        </p:spPr>
        <p:txBody>
          <a:bodyPr/>
          <a:lstStyle>
            <a:lvl1pPr>
              <a:defRPr/>
            </a:lvl1pPr>
          </a:lstStyle>
          <a:p>
            <a:fld id="{46B30550-00BC-46A1-AA63-077A73479EE1}" type="slidenum">
              <a:rPr lang="en-US" altLang="en-US"/>
              <a:pPr/>
              <a:t>‹#›</a:t>
            </a:fld>
            <a:endParaRPr lang="en-US" altLang="en-US"/>
          </a:p>
        </p:txBody>
      </p:sp>
    </p:spTree>
    <p:extLst>
      <p:ext uri="{BB962C8B-B14F-4D97-AF65-F5344CB8AC3E}">
        <p14:creationId xmlns:p14="http://schemas.microsoft.com/office/powerpoint/2010/main" val="176558127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7D6FE6D-6ACA-4069-BFF1-3F85E66B586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06FC693-0EF8-4494-8045-192E17F533C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CCBBFB4-A349-424F-8EA1-E19251B91D73}"/>
              </a:ext>
            </a:extLst>
          </p:cNvPr>
          <p:cNvSpPr>
            <a:spLocks noGrp="1" noChangeArrowheads="1"/>
          </p:cNvSpPr>
          <p:nvPr>
            <p:ph type="sldNum" sz="quarter" idx="12"/>
          </p:nvPr>
        </p:nvSpPr>
        <p:spPr>
          <a:ln/>
        </p:spPr>
        <p:txBody>
          <a:bodyPr/>
          <a:lstStyle>
            <a:lvl1pPr>
              <a:defRPr/>
            </a:lvl1pPr>
          </a:lstStyle>
          <a:p>
            <a:fld id="{F27F572E-D394-4F84-B98E-16A0717CEBA3}" type="slidenum">
              <a:rPr lang="en-US" altLang="en-US"/>
              <a:pPr/>
              <a:t>‹#›</a:t>
            </a:fld>
            <a:endParaRPr lang="en-US" altLang="en-US"/>
          </a:p>
        </p:txBody>
      </p:sp>
    </p:spTree>
    <p:extLst>
      <p:ext uri="{BB962C8B-B14F-4D97-AF65-F5344CB8AC3E}">
        <p14:creationId xmlns:p14="http://schemas.microsoft.com/office/powerpoint/2010/main" val="257613141"/>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42031"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1D174E3-B31C-406C-89F8-FC43E9C492B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01E95C63-1AB4-42AE-9DE4-94CAC553916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88C3BAB-5704-4F27-B848-C786E7EC4049}"/>
              </a:ext>
            </a:extLst>
          </p:cNvPr>
          <p:cNvSpPr>
            <a:spLocks noGrp="1" noChangeArrowheads="1"/>
          </p:cNvSpPr>
          <p:nvPr>
            <p:ph type="sldNum" sz="quarter" idx="12"/>
          </p:nvPr>
        </p:nvSpPr>
        <p:spPr>
          <a:ln/>
        </p:spPr>
        <p:txBody>
          <a:bodyPr/>
          <a:lstStyle>
            <a:lvl1pPr>
              <a:defRPr/>
            </a:lvl1pPr>
          </a:lstStyle>
          <a:p>
            <a:fld id="{29EAC580-2803-4EEE-B0DF-EFF8B9D67DAF}" type="slidenum">
              <a:rPr lang="en-US" altLang="en-US"/>
              <a:pPr/>
              <a:t>‹#›</a:t>
            </a:fld>
            <a:endParaRPr lang="en-US" altLang="en-US"/>
          </a:p>
        </p:txBody>
      </p:sp>
    </p:spTree>
    <p:extLst>
      <p:ext uri="{BB962C8B-B14F-4D97-AF65-F5344CB8AC3E}">
        <p14:creationId xmlns:p14="http://schemas.microsoft.com/office/powerpoint/2010/main" val="3708035222"/>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able Placeholder 2"/>
          <p:cNvSpPr>
            <a:spLocks noGrp="1"/>
          </p:cNvSpPr>
          <p:nvPr>
            <p:ph type="tbl" idx="1"/>
          </p:nvPr>
        </p:nvSpPr>
        <p:spPr>
          <a:xfrm>
            <a:off x="609600" y="1600201"/>
            <a:ext cx="10972800" cy="4525963"/>
          </a:xfrm>
        </p:spPr>
        <p:txBody>
          <a:bodyPr/>
          <a:lstStyle/>
          <a:p>
            <a:pPr lvl="0"/>
            <a:endParaRPr lang="en-US" noProof="0"/>
          </a:p>
        </p:txBody>
      </p:sp>
      <p:sp>
        <p:nvSpPr>
          <p:cNvPr id="4" name="Rectangle 4">
            <a:extLst>
              <a:ext uri="{FF2B5EF4-FFF2-40B4-BE49-F238E27FC236}">
                <a16:creationId xmlns:a16="http://schemas.microsoft.com/office/drawing/2014/main" id="{1F12AE47-F06B-4720-9EB6-9815ED72A91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5E0B6712-10E3-4AF4-AA49-7FB919C2629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01631A2D-C386-417D-840E-CBBCEC35BDB5}"/>
              </a:ext>
            </a:extLst>
          </p:cNvPr>
          <p:cNvSpPr>
            <a:spLocks noGrp="1" noChangeArrowheads="1"/>
          </p:cNvSpPr>
          <p:nvPr>
            <p:ph type="sldNum" sz="quarter" idx="12"/>
          </p:nvPr>
        </p:nvSpPr>
        <p:spPr>
          <a:ln/>
        </p:spPr>
        <p:txBody>
          <a:bodyPr/>
          <a:lstStyle>
            <a:lvl1pPr>
              <a:defRPr/>
            </a:lvl1pPr>
          </a:lstStyle>
          <a:p>
            <a:fld id="{E1687F52-7728-40E5-AC89-C56AF49B53E3}" type="slidenum">
              <a:rPr lang="en-US" altLang="en-US"/>
              <a:pPr/>
              <a:t>‹#›</a:t>
            </a:fld>
            <a:endParaRPr lang="en-US" altLang="en-US"/>
          </a:p>
        </p:txBody>
      </p:sp>
    </p:spTree>
    <p:extLst>
      <p:ext uri="{BB962C8B-B14F-4D97-AF65-F5344CB8AC3E}">
        <p14:creationId xmlns:p14="http://schemas.microsoft.com/office/powerpoint/2010/main" val="2461933345"/>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75DF5FE9-713A-48B4-9FB9-2BCEC4352A8D}"/>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320F36B8-4702-4096-990F-D988F206B6D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6333F036-BC37-4B97-A84E-CF371D3AA957}"/>
              </a:ext>
            </a:extLst>
          </p:cNvPr>
          <p:cNvSpPr>
            <a:spLocks noGrp="1" noChangeArrowheads="1"/>
          </p:cNvSpPr>
          <p:nvPr>
            <p:ph type="sldNum" sz="quarter" idx="12"/>
          </p:nvPr>
        </p:nvSpPr>
        <p:spPr>
          <a:ln/>
        </p:spPr>
        <p:txBody>
          <a:bodyPr/>
          <a:lstStyle>
            <a:lvl1pPr>
              <a:defRPr/>
            </a:lvl1pPr>
          </a:lstStyle>
          <a:p>
            <a:fld id="{4AC7BA64-0CDB-4FD0-9DFE-23B6CBF7A1EE}" type="slidenum">
              <a:rPr lang="en-US" altLang="en-US"/>
              <a:pPr/>
              <a:t>‹#›</a:t>
            </a:fld>
            <a:endParaRPr lang="en-US" altLang="en-US"/>
          </a:p>
        </p:txBody>
      </p:sp>
    </p:spTree>
    <p:extLst>
      <p:ext uri="{BB962C8B-B14F-4D97-AF65-F5344CB8AC3E}">
        <p14:creationId xmlns:p14="http://schemas.microsoft.com/office/powerpoint/2010/main" val="35247731"/>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0"/>
            <a:ext cx="5392615"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89785" y="1600200"/>
            <a:ext cx="5392615"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589"/>
            <a:ext cx="5392615"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89785" y="3938589"/>
            <a:ext cx="5392615"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4EA76B30-3248-43EB-8732-AF134B6A87DD}"/>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40697DD5-71E8-4E23-B2E9-A78A45F0B39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8F39F634-E0C2-4A1A-BEF4-E4014A135A3B}"/>
              </a:ext>
            </a:extLst>
          </p:cNvPr>
          <p:cNvSpPr>
            <a:spLocks noGrp="1" noChangeArrowheads="1"/>
          </p:cNvSpPr>
          <p:nvPr>
            <p:ph type="sldNum" sz="quarter" idx="12"/>
          </p:nvPr>
        </p:nvSpPr>
        <p:spPr>
          <a:ln/>
        </p:spPr>
        <p:txBody>
          <a:bodyPr/>
          <a:lstStyle>
            <a:lvl1pPr>
              <a:defRPr/>
            </a:lvl1pPr>
          </a:lstStyle>
          <a:p>
            <a:fld id="{A66459E8-9126-4517-8725-854CFCDD0786}" type="slidenum">
              <a:rPr lang="en-US" altLang="en-US"/>
              <a:pPr/>
              <a:t>‹#›</a:t>
            </a:fld>
            <a:endParaRPr lang="en-US" altLang="en-US"/>
          </a:p>
        </p:txBody>
      </p:sp>
    </p:spTree>
    <p:extLst>
      <p:ext uri="{BB962C8B-B14F-4D97-AF65-F5344CB8AC3E}">
        <p14:creationId xmlns:p14="http://schemas.microsoft.com/office/powerpoint/2010/main" val="25042492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10444898" y="365125"/>
            <a:ext cx="908901" cy="5811838"/>
          </a:xfrm>
        </p:spPr>
        <p:txBody>
          <a:bodyPr vert="eaVert">
            <a:normAutofit/>
          </a:bodyPr>
          <a:lstStyle>
            <a:lvl1pPr>
              <a:defRPr sz="4400"/>
            </a:lvl1pPr>
          </a:lstStyle>
          <a:p>
            <a:r>
              <a:rPr lang="zh-CN" altLang="en-US" dirty="0"/>
              <a:t>单击此处编辑标题</a:t>
            </a:r>
          </a:p>
        </p:txBody>
      </p:sp>
      <p:sp>
        <p:nvSpPr>
          <p:cNvPr id="3" name="竖排文字占位符 2"/>
          <p:cNvSpPr>
            <a:spLocks noGrp="1"/>
          </p:cNvSpPr>
          <p:nvPr>
            <p:ph type="body" orient="vert" idx="1"/>
          </p:nvPr>
        </p:nvSpPr>
        <p:spPr>
          <a:xfrm>
            <a:off x="838199" y="365125"/>
            <a:ext cx="9446443" cy="5811838"/>
          </a:xfrm>
        </p:spPr>
        <p:txBody>
          <a:bodyPr vert="eaVert"/>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2022/1/22</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9866579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0"/>
            <a:ext cx="2743200" cy="365125"/>
          </a:xfrm>
        </p:spPr>
        <p:txBody>
          <a:bodyPr/>
          <a:lstStyle/>
          <a:p>
            <a:fld id="{760FBDFE-C587-4B4C-A407-44438C67B59E}" type="datetimeFigureOut">
              <a:rPr lang="zh-CN" altLang="en-US" smtClean="0"/>
              <a:t>2022/1/22</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1653989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1320800" y="1219201"/>
            <a:ext cx="10363200" cy="1470025"/>
          </a:xfrm>
        </p:spPr>
        <p:txBody>
          <a:bodyPr/>
          <a:lstStyle>
            <a:lvl1pPr>
              <a:defRPr/>
            </a:lvl1pPr>
          </a:lstStyle>
          <a:p>
            <a:r>
              <a:rPr lang="en-US"/>
              <a:t>Click to edit Master title style</a:t>
            </a:r>
          </a:p>
        </p:txBody>
      </p:sp>
      <p:sp>
        <p:nvSpPr>
          <p:cNvPr id="5123" name="Rectangle 3"/>
          <p:cNvSpPr>
            <a:spLocks noGrp="1" noChangeArrowheads="1"/>
          </p:cNvSpPr>
          <p:nvPr>
            <p:ph type="subTitle" idx="1"/>
          </p:nvPr>
        </p:nvSpPr>
        <p:spPr>
          <a:xfrm>
            <a:off x="1828800" y="3429000"/>
            <a:ext cx="8534400" cy="1752600"/>
          </a:xfrm>
        </p:spPr>
        <p:txBody>
          <a:bodyPr/>
          <a:lstStyle>
            <a:lvl1pPr marL="0" indent="0" algn="ctr">
              <a:buFontTx/>
              <a:buNone/>
              <a:defRPr/>
            </a:lvl1pPr>
          </a:lstStyle>
          <a:p>
            <a:r>
              <a:rPr lang="en-US"/>
              <a:t>Click to edit Master subtitle style</a:t>
            </a:r>
          </a:p>
        </p:txBody>
      </p:sp>
    </p:spTree>
    <p:extLst>
      <p:ext uri="{BB962C8B-B14F-4D97-AF65-F5344CB8AC3E}">
        <p14:creationId xmlns:p14="http://schemas.microsoft.com/office/powerpoint/2010/main" val="40719151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482086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40261106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600201"/>
            <a:ext cx="5181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0800" y="1600201"/>
            <a:ext cx="5181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16724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826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8C4CE848-4BB3-48CC-AFE3-A156470939D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5F5042F-1E9A-4013-926C-C3A0D79E5FF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DB9A838-987A-41B4-B9A1-9DCD48E185BA}"/>
              </a:ext>
            </a:extLst>
          </p:cNvPr>
          <p:cNvSpPr>
            <a:spLocks noGrp="1" noChangeArrowheads="1"/>
          </p:cNvSpPr>
          <p:nvPr>
            <p:ph type="sldNum" sz="quarter" idx="12"/>
          </p:nvPr>
        </p:nvSpPr>
        <p:spPr>
          <a:ln/>
        </p:spPr>
        <p:txBody>
          <a:bodyPr/>
          <a:lstStyle>
            <a:lvl1pPr>
              <a:defRPr/>
            </a:lvl1pPr>
          </a:lstStyle>
          <a:p>
            <a:fld id="{19BB36FE-0E3E-4E7C-BA25-54EEE6F71931}" type="slidenum">
              <a:rPr lang="en-US" altLang="en-US"/>
              <a:pPr/>
              <a:t>‹#›</a:t>
            </a:fld>
            <a:endParaRPr lang="en-US" altLang="en-US"/>
          </a:p>
        </p:txBody>
      </p:sp>
    </p:spTree>
    <p:extLst>
      <p:ext uri="{BB962C8B-B14F-4D97-AF65-F5344CB8AC3E}">
        <p14:creationId xmlns:p14="http://schemas.microsoft.com/office/powerpoint/2010/main" val="37072197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693008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29945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282259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2970646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73097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9400" y="228601"/>
            <a:ext cx="2717800"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16000" y="228601"/>
            <a:ext cx="7950200"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26064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016000" y="228601"/>
            <a:ext cx="10871200" cy="5897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638156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016000" y="228600"/>
            <a:ext cx="10871200" cy="1143000"/>
          </a:xfrm>
        </p:spPr>
        <p:txBody>
          <a:bodyPr/>
          <a:lstStyle/>
          <a:p>
            <a:r>
              <a:rPr lang="en-US"/>
              <a:t>Click to edit Master title style</a:t>
            </a:r>
          </a:p>
        </p:txBody>
      </p:sp>
      <p:sp>
        <p:nvSpPr>
          <p:cNvPr id="3" name="Table Placeholder 2"/>
          <p:cNvSpPr>
            <a:spLocks noGrp="1"/>
          </p:cNvSpPr>
          <p:nvPr>
            <p:ph type="tbl" idx="1"/>
          </p:nvPr>
        </p:nvSpPr>
        <p:spPr>
          <a:xfrm>
            <a:off x="1016000" y="1600201"/>
            <a:ext cx="10566400" cy="4525963"/>
          </a:xfrm>
        </p:spPr>
        <p:txBody>
          <a:bodyPr/>
          <a:lstStyle/>
          <a:p>
            <a:pPr lvl="0"/>
            <a:endParaRPr lang="en-US" noProof="0"/>
          </a:p>
        </p:txBody>
      </p:sp>
    </p:spTree>
    <p:extLst>
      <p:ext uri="{BB962C8B-B14F-4D97-AF65-F5344CB8AC3E}">
        <p14:creationId xmlns:p14="http://schemas.microsoft.com/office/powerpoint/2010/main" val="14750236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228600"/>
            <a:ext cx="10871200" cy="1143000"/>
          </a:xfrm>
        </p:spPr>
        <p:txBody>
          <a:bodyPr/>
          <a:lstStyle/>
          <a:p>
            <a:r>
              <a:rPr lang="en-US"/>
              <a:t>Click to edit Master title style</a:t>
            </a:r>
          </a:p>
        </p:txBody>
      </p:sp>
      <p:sp>
        <p:nvSpPr>
          <p:cNvPr id="3" name="Text Placeholder 2"/>
          <p:cNvSpPr>
            <a:spLocks noGrp="1"/>
          </p:cNvSpPr>
          <p:nvPr>
            <p:ph type="body" sz="half" idx="1"/>
          </p:nvPr>
        </p:nvSpPr>
        <p:spPr>
          <a:xfrm>
            <a:off x="1016000" y="1600201"/>
            <a:ext cx="5181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400800" y="1600200"/>
            <a:ext cx="5181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400800" y="3938589"/>
            <a:ext cx="5181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21383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228600"/>
            <a:ext cx="10871200" cy="1143000"/>
          </a:xfrm>
        </p:spPr>
        <p:txBody>
          <a:bodyPr/>
          <a:lstStyle/>
          <a:p>
            <a:r>
              <a:rPr lang="en-US"/>
              <a:t>Click to edit Master title style</a:t>
            </a:r>
          </a:p>
        </p:txBody>
      </p:sp>
      <p:sp>
        <p:nvSpPr>
          <p:cNvPr id="3" name="Content Placeholder 2"/>
          <p:cNvSpPr>
            <a:spLocks noGrp="1"/>
          </p:cNvSpPr>
          <p:nvPr>
            <p:ph sz="half" idx="1"/>
          </p:nvPr>
        </p:nvSpPr>
        <p:spPr>
          <a:xfrm>
            <a:off x="1016000" y="1600201"/>
            <a:ext cx="5181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400800" y="1600201"/>
            <a:ext cx="5181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412399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46F4CA8-5E0F-4BB2-940C-0FD1BA8BB60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025B6380-59FD-448A-8163-A76BFBC5E17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65E5299-D583-427A-85B8-B51472D217A0}"/>
              </a:ext>
            </a:extLst>
          </p:cNvPr>
          <p:cNvSpPr>
            <a:spLocks noGrp="1" noChangeArrowheads="1"/>
          </p:cNvSpPr>
          <p:nvPr>
            <p:ph type="sldNum" sz="quarter" idx="12"/>
          </p:nvPr>
        </p:nvSpPr>
        <p:spPr>
          <a:ln/>
        </p:spPr>
        <p:txBody>
          <a:bodyPr/>
          <a:lstStyle>
            <a:lvl1pPr>
              <a:defRPr/>
            </a:lvl1pPr>
          </a:lstStyle>
          <a:p>
            <a:fld id="{E7D1B622-C414-420C-9D05-67262E096B7D}" type="slidenum">
              <a:rPr lang="en-US" altLang="en-US"/>
              <a:pPr/>
              <a:t>‹#›</a:t>
            </a:fld>
            <a:endParaRPr lang="en-US" altLang="en-US"/>
          </a:p>
        </p:txBody>
      </p:sp>
    </p:spTree>
    <p:extLst>
      <p:ext uri="{BB962C8B-B14F-4D97-AF65-F5344CB8AC3E}">
        <p14:creationId xmlns:p14="http://schemas.microsoft.com/office/powerpoint/2010/main" val="41723901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228600"/>
            <a:ext cx="10871200" cy="1143000"/>
          </a:xfrm>
        </p:spPr>
        <p:txBody>
          <a:bodyPr/>
          <a:lstStyle/>
          <a:p>
            <a:r>
              <a:rPr lang="en-US"/>
              <a:t>Click to edit Master title style</a:t>
            </a:r>
          </a:p>
        </p:txBody>
      </p:sp>
      <p:sp>
        <p:nvSpPr>
          <p:cNvPr id="3" name="Content Placeholder 2"/>
          <p:cNvSpPr>
            <a:spLocks noGrp="1"/>
          </p:cNvSpPr>
          <p:nvPr>
            <p:ph sz="half" idx="1"/>
          </p:nvPr>
        </p:nvSpPr>
        <p:spPr>
          <a:xfrm>
            <a:off x="1016000" y="1600201"/>
            <a:ext cx="5181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400800" y="1600200"/>
            <a:ext cx="5181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400800" y="3938589"/>
            <a:ext cx="5181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278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477D7-27F6-4EDA-95A8-AA7547ADAA3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B8241C3-9A89-433C-B039-63B8F3A477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BB62068-7CAE-44E3-9F64-AB92D2114177}"/>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00B27777-AC66-4022-B8F4-BA288E748FFC}"/>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FE5AC6CE-45C4-416C-9298-B74D637BC027}"/>
              </a:ext>
            </a:extLst>
          </p:cNvPr>
          <p:cNvSpPr>
            <a:spLocks noGrp="1"/>
          </p:cNvSpPr>
          <p:nvPr>
            <p:ph type="sldNum" sz="quarter" idx="12"/>
          </p:nvPr>
        </p:nvSpPr>
        <p:spPr/>
        <p:txBody>
          <a:bodyPr/>
          <a:lstStyle/>
          <a:p>
            <a:fld id="{2ABB5E1B-7626-43E2-990C-C399A204849F}" type="slidenum">
              <a:rPr lang="en-US" altLang="vi-VN" smtClean="0"/>
              <a:pPr/>
              <a:t>‹#›</a:t>
            </a:fld>
            <a:endParaRPr lang="en-US" altLang="vi-VN"/>
          </a:p>
        </p:txBody>
      </p:sp>
    </p:spTree>
    <p:extLst>
      <p:ext uri="{BB962C8B-B14F-4D97-AF65-F5344CB8AC3E}">
        <p14:creationId xmlns:p14="http://schemas.microsoft.com/office/powerpoint/2010/main" val="27955091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B46F2-9817-4068-8E6B-A68105CCF8E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DDA048-E0CC-45DF-9CEA-80BCC962A8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6A797B-D5F8-4513-A825-0138FB6DC393}"/>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63FF78E5-EEBB-45A9-BDBB-B8C7E53428E0}"/>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461AB039-BC13-41EA-9597-0C53373A62B4}"/>
              </a:ext>
            </a:extLst>
          </p:cNvPr>
          <p:cNvSpPr>
            <a:spLocks noGrp="1"/>
          </p:cNvSpPr>
          <p:nvPr>
            <p:ph type="sldNum" sz="quarter" idx="12"/>
          </p:nvPr>
        </p:nvSpPr>
        <p:spPr/>
        <p:txBody>
          <a:bodyPr/>
          <a:lstStyle/>
          <a:p>
            <a:fld id="{764B24D7-A856-4EF2-81F0-1737577119CC}" type="slidenum">
              <a:rPr lang="en-US" altLang="vi-VN" smtClean="0"/>
              <a:pPr/>
              <a:t>‹#›</a:t>
            </a:fld>
            <a:endParaRPr lang="en-US" altLang="vi-VN"/>
          </a:p>
        </p:txBody>
      </p:sp>
    </p:spTree>
    <p:extLst>
      <p:ext uri="{BB962C8B-B14F-4D97-AF65-F5344CB8AC3E}">
        <p14:creationId xmlns:p14="http://schemas.microsoft.com/office/powerpoint/2010/main" val="31912716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F6CCA-9808-4822-9FCF-73F5010A9F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B8377D7-4223-4456-B10B-283EBD993C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CA3545-224A-48C5-8DD9-BFE14FE9463C}"/>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8819A657-2015-4511-8DA7-4462E76DD9D5}"/>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6F4A4769-1767-4D5C-8D48-6CB6D48BD2AA}"/>
              </a:ext>
            </a:extLst>
          </p:cNvPr>
          <p:cNvSpPr>
            <a:spLocks noGrp="1"/>
          </p:cNvSpPr>
          <p:nvPr>
            <p:ph type="sldNum" sz="quarter" idx="12"/>
          </p:nvPr>
        </p:nvSpPr>
        <p:spPr/>
        <p:txBody>
          <a:bodyPr/>
          <a:lstStyle/>
          <a:p>
            <a:fld id="{4AE84512-521C-4C1A-9757-4663F3761A47}" type="slidenum">
              <a:rPr lang="en-US" altLang="vi-VN" smtClean="0"/>
              <a:pPr/>
              <a:t>‹#›</a:t>
            </a:fld>
            <a:endParaRPr lang="en-US" altLang="vi-VN"/>
          </a:p>
        </p:txBody>
      </p:sp>
    </p:spTree>
    <p:extLst>
      <p:ext uri="{BB962C8B-B14F-4D97-AF65-F5344CB8AC3E}">
        <p14:creationId xmlns:p14="http://schemas.microsoft.com/office/powerpoint/2010/main" val="41513627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045AC-32D2-49D1-B2F2-2F8AF3A8F1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BA8B755-67E0-4251-8CAC-53A636152C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76B14-349D-4FD0-B27C-F67F6E2C872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2659BC7-97A7-4D1C-A387-810FA63D15DD}"/>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384F7F47-7898-4DAC-9BF6-97AE6CCB3C43}"/>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6EB2D941-5BC0-4315-9A8C-3F847D976211}"/>
              </a:ext>
            </a:extLst>
          </p:cNvPr>
          <p:cNvSpPr>
            <a:spLocks noGrp="1"/>
          </p:cNvSpPr>
          <p:nvPr>
            <p:ph type="sldNum" sz="quarter" idx="12"/>
          </p:nvPr>
        </p:nvSpPr>
        <p:spPr/>
        <p:txBody>
          <a:bodyPr/>
          <a:lstStyle/>
          <a:p>
            <a:fld id="{5806490A-9B32-46D6-8B30-051E68CC3816}" type="slidenum">
              <a:rPr lang="en-US" altLang="vi-VN" smtClean="0"/>
              <a:pPr/>
              <a:t>‹#›</a:t>
            </a:fld>
            <a:endParaRPr lang="en-US" altLang="vi-VN"/>
          </a:p>
        </p:txBody>
      </p:sp>
    </p:spTree>
    <p:extLst>
      <p:ext uri="{BB962C8B-B14F-4D97-AF65-F5344CB8AC3E}">
        <p14:creationId xmlns:p14="http://schemas.microsoft.com/office/powerpoint/2010/main" val="33921743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DE7BF-7533-4092-BBCB-27A23D4CAA8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3D8DB25-5FEB-4330-BE22-3F3D177FF0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8FA837-BF0A-46C5-942D-25B86B486B2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0656632-EEAD-4B63-B950-3A5C62D589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7B2643-6477-4DB5-814C-9AE79683C1F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F91D214-0924-4685-BD81-4E36AEAEB3C7}"/>
              </a:ext>
            </a:extLst>
          </p:cNvPr>
          <p:cNvSpPr>
            <a:spLocks noGrp="1"/>
          </p:cNvSpPr>
          <p:nvPr>
            <p:ph type="dt" sz="half" idx="10"/>
          </p:nvPr>
        </p:nvSpPr>
        <p:spPr/>
        <p:txBody>
          <a:bodyPr/>
          <a:lstStyle/>
          <a:p>
            <a:pPr>
              <a:defRPr/>
            </a:pPr>
            <a:endParaRPr lang="en-US"/>
          </a:p>
        </p:txBody>
      </p:sp>
      <p:sp>
        <p:nvSpPr>
          <p:cNvPr id="8" name="Footer Placeholder 7">
            <a:extLst>
              <a:ext uri="{FF2B5EF4-FFF2-40B4-BE49-F238E27FC236}">
                <a16:creationId xmlns:a16="http://schemas.microsoft.com/office/drawing/2014/main" id="{6848A072-BBD7-4126-9355-777A0EE2AB81}"/>
              </a:ext>
            </a:extLst>
          </p:cNvPr>
          <p:cNvSpPr>
            <a:spLocks noGrp="1"/>
          </p:cNvSpPr>
          <p:nvPr>
            <p:ph type="ftr" sz="quarter" idx="11"/>
          </p:nvPr>
        </p:nvSpPr>
        <p:spPr/>
        <p:txBody>
          <a:bodyPr/>
          <a:lstStyle/>
          <a:p>
            <a:pPr>
              <a:defRPr/>
            </a:pPr>
            <a:endParaRPr lang="en-US"/>
          </a:p>
        </p:txBody>
      </p:sp>
      <p:sp>
        <p:nvSpPr>
          <p:cNvPr id="9" name="Slide Number Placeholder 8">
            <a:extLst>
              <a:ext uri="{FF2B5EF4-FFF2-40B4-BE49-F238E27FC236}">
                <a16:creationId xmlns:a16="http://schemas.microsoft.com/office/drawing/2014/main" id="{DDE0B8C3-6345-4750-B1ED-C10D5A1713AB}"/>
              </a:ext>
            </a:extLst>
          </p:cNvPr>
          <p:cNvSpPr>
            <a:spLocks noGrp="1"/>
          </p:cNvSpPr>
          <p:nvPr>
            <p:ph type="sldNum" sz="quarter" idx="12"/>
          </p:nvPr>
        </p:nvSpPr>
        <p:spPr/>
        <p:txBody>
          <a:bodyPr/>
          <a:lstStyle/>
          <a:p>
            <a:fld id="{8A4C98A8-2D83-4B2B-A8CA-301608D770CE}" type="slidenum">
              <a:rPr lang="en-US" altLang="vi-VN" smtClean="0"/>
              <a:pPr/>
              <a:t>‹#›</a:t>
            </a:fld>
            <a:endParaRPr lang="en-US" altLang="vi-VN"/>
          </a:p>
        </p:txBody>
      </p:sp>
    </p:spTree>
    <p:extLst>
      <p:ext uri="{BB962C8B-B14F-4D97-AF65-F5344CB8AC3E}">
        <p14:creationId xmlns:p14="http://schemas.microsoft.com/office/powerpoint/2010/main" val="22960963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0E448-8E70-4707-86C4-05FA3C8B14E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9865E38-FEE1-4128-9FF1-875514ABB11D}"/>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63604958-69DF-45EB-815E-1C2DF3FC058B}"/>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7156EA78-C266-496A-BE09-D4012B859C04}"/>
              </a:ext>
            </a:extLst>
          </p:cNvPr>
          <p:cNvSpPr>
            <a:spLocks noGrp="1"/>
          </p:cNvSpPr>
          <p:nvPr>
            <p:ph type="sldNum" sz="quarter" idx="12"/>
          </p:nvPr>
        </p:nvSpPr>
        <p:spPr/>
        <p:txBody>
          <a:bodyPr/>
          <a:lstStyle/>
          <a:p>
            <a:fld id="{2223FFA4-A773-4BEE-8DCD-F0EB5BBE2A85}" type="slidenum">
              <a:rPr lang="en-US" altLang="vi-VN" smtClean="0"/>
              <a:pPr/>
              <a:t>‹#›</a:t>
            </a:fld>
            <a:endParaRPr lang="en-US" altLang="vi-VN"/>
          </a:p>
        </p:txBody>
      </p:sp>
    </p:spTree>
    <p:extLst>
      <p:ext uri="{BB962C8B-B14F-4D97-AF65-F5344CB8AC3E}">
        <p14:creationId xmlns:p14="http://schemas.microsoft.com/office/powerpoint/2010/main" val="14988133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3171E8-51ED-434E-BF1F-622E4F3095FC}"/>
              </a:ext>
            </a:extLst>
          </p:cNvPr>
          <p:cNvSpPr>
            <a:spLocks noGrp="1"/>
          </p:cNvSpPr>
          <p:nvPr>
            <p:ph type="dt" sz="half" idx="10"/>
          </p:nvPr>
        </p:nvSpPr>
        <p:spPr/>
        <p:txBody>
          <a:bodyPr/>
          <a:lstStyle/>
          <a:p>
            <a:pPr>
              <a:defRPr/>
            </a:pPr>
            <a:endParaRPr lang="en-US"/>
          </a:p>
        </p:txBody>
      </p:sp>
      <p:sp>
        <p:nvSpPr>
          <p:cNvPr id="3" name="Footer Placeholder 2">
            <a:extLst>
              <a:ext uri="{FF2B5EF4-FFF2-40B4-BE49-F238E27FC236}">
                <a16:creationId xmlns:a16="http://schemas.microsoft.com/office/drawing/2014/main" id="{BF3709A8-504A-4AA6-AE0B-490BC50A02A9}"/>
              </a:ext>
            </a:extLst>
          </p:cNvPr>
          <p:cNvSpPr>
            <a:spLocks noGrp="1"/>
          </p:cNvSpPr>
          <p:nvPr>
            <p:ph type="ftr" sz="quarter" idx="11"/>
          </p:nvPr>
        </p:nvSpPr>
        <p:spPr/>
        <p:txBody>
          <a:bodyPr/>
          <a:lstStyle/>
          <a:p>
            <a:pPr>
              <a:defRPr/>
            </a:pPr>
            <a:endParaRPr lang="en-US"/>
          </a:p>
        </p:txBody>
      </p:sp>
      <p:sp>
        <p:nvSpPr>
          <p:cNvPr id="4" name="Slide Number Placeholder 3">
            <a:extLst>
              <a:ext uri="{FF2B5EF4-FFF2-40B4-BE49-F238E27FC236}">
                <a16:creationId xmlns:a16="http://schemas.microsoft.com/office/drawing/2014/main" id="{9C3D7554-5837-4281-BA43-3CF1A55976CC}"/>
              </a:ext>
            </a:extLst>
          </p:cNvPr>
          <p:cNvSpPr>
            <a:spLocks noGrp="1"/>
          </p:cNvSpPr>
          <p:nvPr>
            <p:ph type="sldNum" sz="quarter" idx="12"/>
          </p:nvPr>
        </p:nvSpPr>
        <p:spPr/>
        <p:txBody>
          <a:bodyPr/>
          <a:lstStyle/>
          <a:p>
            <a:fld id="{C7BC83CA-D4D8-4458-94C4-AAE01DD0B683}" type="slidenum">
              <a:rPr lang="en-US" altLang="vi-VN" smtClean="0"/>
              <a:pPr/>
              <a:t>‹#›</a:t>
            </a:fld>
            <a:endParaRPr lang="en-US" altLang="vi-VN"/>
          </a:p>
        </p:txBody>
      </p:sp>
    </p:spTree>
    <p:extLst>
      <p:ext uri="{BB962C8B-B14F-4D97-AF65-F5344CB8AC3E}">
        <p14:creationId xmlns:p14="http://schemas.microsoft.com/office/powerpoint/2010/main" val="348155127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23122-1A2A-4C14-99B1-4A06F1743D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8B6A049-9D84-4C4D-8EF2-EAC9F61931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4DCEE3-B560-496F-9E27-6F6A4EFECE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4B2A1C7-3EA1-4FE1-B6FA-8725FDE00519}"/>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A435977C-E24F-4CDB-8499-B7C03AAB059E}"/>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125C7194-CA6B-443B-924A-03E6A8D399DA}"/>
              </a:ext>
            </a:extLst>
          </p:cNvPr>
          <p:cNvSpPr>
            <a:spLocks noGrp="1"/>
          </p:cNvSpPr>
          <p:nvPr>
            <p:ph type="sldNum" sz="quarter" idx="12"/>
          </p:nvPr>
        </p:nvSpPr>
        <p:spPr/>
        <p:txBody>
          <a:bodyPr/>
          <a:lstStyle/>
          <a:p>
            <a:fld id="{0C720215-1E14-47D3-9EC5-BEEBC6DA6CD9}" type="slidenum">
              <a:rPr lang="en-US" altLang="vi-VN" smtClean="0"/>
              <a:pPr/>
              <a:t>‹#›</a:t>
            </a:fld>
            <a:endParaRPr lang="en-US" altLang="vi-VN"/>
          </a:p>
        </p:txBody>
      </p:sp>
    </p:spTree>
    <p:extLst>
      <p:ext uri="{BB962C8B-B14F-4D97-AF65-F5344CB8AC3E}">
        <p14:creationId xmlns:p14="http://schemas.microsoft.com/office/powerpoint/2010/main" val="146879987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DF6ED-82EF-48E7-BF13-9747990AC3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8A5BC42-357B-416A-A2C3-2509A62AA0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102CF59-B42A-4656-B9FD-2D8C141AC1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C71B742-ABEB-42DB-AE14-3437908F6A6F}"/>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AB863759-B7B4-42A0-88B4-3AD11F0FC750}"/>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2DC6BA50-F59D-41C3-B3AF-E63C0DB6DFDD}"/>
              </a:ext>
            </a:extLst>
          </p:cNvPr>
          <p:cNvSpPr>
            <a:spLocks noGrp="1"/>
          </p:cNvSpPr>
          <p:nvPr>
            <p:ph type="sldNum" sz="quarter" idx="12"/>
          </p:nvPr>
        </p:nvSpPr>
        <p:spPr/>
        <p:txBody>
          <a:bodyPr/>
          <a:lstStyle/>
          <a:p>
            <a:fld id="{ED4F3011-D336-4AAE-997F-FC7825AE8908}" type="slidenum">
              <a:rPr lang="en-US" altLang="vi-VN" smtClean="0"/>
              <a:pPr/>
              <a:t>‹#›</a:t>
            </a:fld>
            <a:endParaRPr lang="en-US" altLang="vi-VN"/>
          </a:p>
        </p:txBody>
      </p:sp>
    </p:spTree>
    <p:extLst>
      <p:ext uri="{BB962C8B-B14F-4D97-AF65-F5344CB8AC3E}">
        <p14:creationId xmlns:p14="http://schemas.microsoft.com/office/powerpoint/2010/main" val="3023128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9819A7B2-2DD7-4804-9FA0-58130B65A27C}"/>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F345F268-F185-476C-95F9-393FA251C00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A7FAEF47-8399-4C28-9C0C-D21D2BEA409E}"/>
              </a:ext>
            </a:extLst>
          </p:cNvPr>
          <p:cNvSpPr>
            <a:spLocks noGrp="1" noChangeArrowheads="1"/>
          </p:cNvSpPr>
          <p:nvPr>
            <p:ph type="sldNum" sz="quarter" idx="12"/>
          </p:nvPr>
        </p:nvSpPr>
        <p:spPr>
          <a:ln/>
        </p:spPr>
        <p:txBody>
          <a:bodyPr/>
          <a:lstStyle>
            <a:lvl1pPr>
              <a:defRPr/>
            </a:lvl1pPr>
          </a:lstStyle>
          <a:p>
            <a:fld id="{BE484A34-234D-4419-9640-24C748E99578}" type="slidenum">
              <a:rPr lang="en-US" altLang="en-US"/>
              <a:pPr/>
              <a:t>‹#›</a:t>
            </a:fld>
            <a:endParaRPr lang="en-US" altLang="en-US"/>
          </a:p>
        </p:txBody>
      </p:sp>
    </p:spTree>
    <p:extLst>
      <p:ext uri="{BB962C8B-B14F-4D97-AF65-F5344CB8AC3E}">
        <p14:creationId xmlns:p14="http://schemas.microsoft.com/office/powerpoint/2010/main" val="66317186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85073-AFB1-4489-BA2F-6B3FB7F0D2E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0A5353-42F0-457D-9238-AC9EF9736AC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7741FA-2644-485B-9612-DA086173F7B9}"/>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30EE2026-6DE9-46D4-97A2-D2AFDAF0A649}"/>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2F2E7CE0-127C-46ED-BB5F-72DABBAC1CAE}"/>
              </a:ext>
            </a:extLst>
          </p:cNvPr>
          <p:cNvSpPr>
            <a:spLocks noGrp="1"/>
          </p:cNvSpPr>
          <p:nvPr>
            <p:ph type="sldNum" sz="quarter" idx="12"/>
          </p:nvPr>
        </p:nvSpPr>
        <p:spPr/>
        <p:txBody>
          <a:bodyPr/>
          <a:lstStyle/>
          <a:p>
            <a:fld id="{F1A7131C-A916-4211-9C4A-9E840A34392E}" type="slidenum">
              <a:rPr lang="en-US" altLang="vi-VN" smtClean="0"/>
              <a:pPr/>
              <a:t>‹#›</a:t>
            </a:fld>
            <a:endParaRPr lang="en-US" altLang="vi-VN"/>
          </a:p>
        </p:txBody>
      </p:sp>
    </p:spTree>
    <p:extLst>
      <p:ext uri="{BB962C8B-B14F-4D97-AF65-F5344CB8AC3E}">
        <p14:creationId xmlns:p14="http://schemas.microsoft.com/office/powerpoint/2010/main" val="3836748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9FF1A9-9795-4CF4-886B-F95E8D0125B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2A7CCDD-FFE5-44C7-AC0A-DEF033FB998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6B49D5-E9BB-4490-8913-E3FF8F385EDF}"/>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5C47989E-B830-4FDE-ADDB-580E16AD78E3}"/>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0CA113B1-479F-47D5-A823-D03B041A4C0C}"/>
              </a:ext>
            </a:extLst>
          </p:cNvPr>
          <p:cNvSpPr>
            <a:spLocks noGrp="1"/>
          </p:cNvSpPr>
          <p:nvPr>
            <p:ph type="sldNum" sz="quarter" idx="12"/>
          </p:nvPr>
        </p:nvSpPr>
        <p:spPr/>
        <p:txBody>
          <a:bodyPr/>
          <a:lstStyle/>
          <a:p>
            <a:fld id="{7744B453-5222-4B0A-81B1-943ED5054E91}" type="slidenum">
              <a:rPr lang="en-US" altLang="vi-VN" smtClean="0"/>
              <a:pPr/>
              <a:t>‹#›</a:t>
            </a:fld>
            <a:endParaRPr lang="en-US" altLang="vi-VN"/>
          </a:p>
        </p:txBody>
      </p:sp>
    </p:spTree>
    <p:extLst>
      <p:ext uri="{BB962C8B-B14F-4D97-AF65-F5344CB8AC3E}">
        <p14:creationId xmlns:p14="http://schemas.microsoft.com/office/powerpoint/2010/main" val="38387582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40"/>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a:extLst>
              <a:ext uri="{FF2B5EF4-FFF2-40B4-BE49-F238E27FC236}">
                <a16:creationId xmlns:a16="http://schemas.microsoft.com/office/drawing/2014/main" id="{C2CECB5E-F8C4-42A3-BEC9-956AE380D2D9}"/>
              </a:ext>
            </a:extLst>
          </p:cNvPr>
          <p:cNvSpPr>
            <a:spLocks noGrp="1"/>
          </p:cNvSpPr>
          <p:nvPr>
            <p:ph type="dt" sz="half" idx="10"/>
          </p:nvPr>
        </p:nvSpPr>
        <p:spPr/>
        <p:txBody>
          <a:bodyPr/>
          <a:lstStyle>
            <a:lvl1pPr>
              <a:defRPr/>
            </a:lvl1pPr>
          </a:lstStyle>
          <a:p>
            <a:pPr>
              <a:defRPr/>
            </a:pPr>
            <a:endParaRPr lang="en-US"/>
          </a:p>
        </p:txBody>
      </p:sp>
      <p:sp>
        <p:nvSpPr>
          <p:cNvPr id="4" name="Footer Placeholder 4">
            <a:extLst>
              <a:ext uri="{FF2B5EF4-FFF2-40B4-BE49-F238E27FC236}">
                <a16:creationId xmlns:a16="http://schemas.microsoft.com/office/drawing/2014/main" id="{B74C7A0C-1653-4273-9E1D-C7F6D8416E69}"/>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69B25B1-313F-4B3B-B01B-BB6D1A71F2F4}"/>
              </a:ext>
            </a:extLst>
          </p:cNvPr>
          <p:cNvSpPr>
            <a:spLocks noGrp="1"/>
          </p:cNvSpPr>
          <p:nvPr>
            <p:ph type="sldNum" sz="quarter" idx="12"/>
          </p:nvPr>
        </p:nvSpPr>
        <p:spPr/>
        <p:txBody>
          <a:bodyPr/>
          <a:lstStyle>
            <a:lvl1pPr>
              <a:defRPr/>
            </a:lvl1pPr>
          </a:lstStyle>
          <a:p>
            <a:fld id="{19D0ABF8-146B-40EB-AEE4-0A1E0B7DCA02}" type="slidenum">
              <a:rPr lang="en-US" altLang="vi-VN"/>
              <a:pPr/>
              <a:t>‹#›</a:t>
            </a:fld>
            <a:endParaRPr lang="en-US" altLang="vi-VN"/>
          </a:p>
        </p:txBody>
      </p:sp>
    </p:spTree>
    <p:extLst>
      <p:ext uri="{BB962C8B-B14F-4D97-AF65-F5344CB8AC3E}">
        <p14:creationId xmlns:p14="http://schemas.microsoft.com/office/powerpoint/2010/main" val="306996010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9"/>
        <p:cNvGrpSpPr/>
        <p:nvPr/>
      </p:nvGrpSpPr>
      <p:grpSpPr>
        <a:xfrm>
          <a:off x="0" y="0"/>
          <a:ext cx="0" cy="0"/>
          <a:chOff x="0" y="0"/>
          <a:chExt cx="0" cy="0"/>
        </a:xfrm>
      </p:grpSpPr>
      <p:sp>
        <p:nvSpPr>
          <p:cNvPr id="5" name="Google Shape;20;p3">
            <a:extLst>
              <a:ext uri="{FF2B5EF4-FFF2-40B4-BE49-F238E27FC236}">
                <a16:creationId xmlns:a16="http://schemas.microsoft.com/office/drawing/2014/main" id="{F4063A9D-373C-4703-B4ED-C6276CE2E37A}"/>
              </a:ext>
            </a:extLst>
          </p:cNvPr>
          <p:cNvSpPr/>
          <p:nvPr/>
        </p:nvSpPr>
        <p:spPr>
          <a:xfrm rot="9575958">
            <a:off x="1289050" y="714822"/>
            <a:ext cx="1551746" cy="3511480"/>
          </a:xfrm>
          <a:custGeom>
            <a:avLst/>
            <a:gdLst/>
            <a:ahLst/>
            <a:cxnLst/>
            <a:rect l="l" t="t" r="r" b="b"/>
            <a:pathLst>
              <a:path w="21162" h="47855" extrusionOk="0">
                <a:moveTo>
                  <a:pt x="15716" y="1"/>
                </a:moveTo>
                <a:cubicBezTo>
                  <a:pt x="14156" y="5882"/>
                  <a:pt x="6359" y="8479"/>
                  <a:pt x="4697" y="14335"/>
                </a:cubicBezTo>
                <a:cubicBezTo>
                  <a:pt x="4211" y="16046"/>
                  <a:pt x="4316" y="17863"/>
                  <a:pt x="3973" y="19607"/>
                </a:cubicBezTo>
                <a:cubicBezTo>
                  <a:pt x="3270" y="23169"/>
                  <a:pt x="735" y="26250"/>
                  <a:pt x="384" y="29860"/>
                </a:cubicBezTo>
                <a:cubicBezTo>
                  <a:pt x="0" y="33792"/>
                  <a:pt x="2330" y="37540"/>
                  <a:pt x="5289" y="40192"/>
                </a:cubicBezTo>
                <a:cubicBezTo>
                  <a:pt x="6369" y="41160"/>
                  <a:pt x="7548" y="42035"/>
                  <a:pt x="8463" y="43155"/>
                </a:cubicBezTo>
                <a:cubicBezTo>
                  <a:pt x="9560" y="44499"/>
                  <a:pt x="10221" y="46129"/>
                  <a:pt x="11059" y="47645"/>
                </a:cubicBezTo>
                <a:cubicBezTo>
                  <a:pt x="11097" y="47714"/>
                  <a:pt x="11140" y="47784"/>
                  <a:pt x="11179" y="47854"/>
                </a:cubicBezTo>
                <a:cubicBezTo>
                  <a:pt x="11072" y="46119"/>
                  <a:pt x="11646" y="44318"/>
                  <a:pt x="12530" y="42779"/>
                </a:cubicBezTo>
                <a:cubicBezTo>
                  <a:pt x="13729" y="40687"/>
                  <a:pt x="15443" y="38933"/>
                  <a:pt x="16913" y="37016"/>
                </a:cubicBezTo>
                <a:cubicBezTo>
                  <a:pt x="18549" y="34877"/>
                  <a:pt x="19886" y="32525"/>
                  <a:pt x="20885" y="30024"/>
                </a:cubicBezTo>
                <a:cubicBezTo>
                  <a:pt x="21161" y="27628"/>
                  <a:pt x="20951" y="25207"/>
                  <a:pt x="20106" y="22947"/>
                </a:cubicBezTo>
                <a:cubicBezTo>
                  <a:pt x="19192" y="20505"/>
                  <a:pt x="17552" y="18191"/>
                  <a:pt x="17686" y="15588"/>
                </a:cubicBezTo>
                <a:cubicBezTo>
                  <a:pt x="17799" y="13364"/>
                  <a:pt x="19220" y="11317"/>
                  <a:pt x="19145" y="9090"/>
                </a:cubicBezTo>
                <a:cubicBezTo>
                  <a:pt x="19033" y="5737"/>
                  <a:pt x="15789" y="3355"/>
                  <a:pt x="15716" y="1"/>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21;p3">
            <a:extLst>
              <a:ext uri="{FF2B5EF4-FFF2-40B4-BE49-F238E27FC236}">
                <a16:creationId xmlns:a16="http://schemas.microsoft.com/office/drawing/2014/main" id="{5BF31ECD-8878-4D10-A668-3CDB063EE3FC}"/>
              </a:ext>
            </a:extLst>
          </p:cNvPr>
          <p:cNvSpPr/>
          <p:nvPr/>
        </p:nvSpPr>
        <p:spPr>
          <a:xfrm rot="3675764">
            <a:off x="87200" y="-129005"/>
            <a:ext cx="4018575" cy="2132124"/>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22;p3">
            <a:extLst>
              <a:ext uri="{FF2B5EF4-FFF2-40B4-BE49-F238E27FC236}">
                <a16:creationId xmlns:a16="http://schemas.microsoft.com/office/drawing/2014/main" id="{5EEA82B9-EB40-4294-9110-0F37D3817338}"/>
              </a:ext>
            </a:extLst>
          </p:cNvPr>
          <p:cNvSpPr/>
          <p:nvPr/>
        </p:nvSpPr>
        <p:spPr>
          <a:xfrm rot="2108698">
            <a:off x="-863437" y="-135939"/>
            <a:ext cx="3476156" cy="3019659"/>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8" name="Google Shape;23;p3">
            <a:extLst>
              <a:ext uri="{FF2B5EF4-FFF2-40B4-BE49-F238E27FC236}">
                <a16:creationId xmlns:a16="http://schemas.microsoft.com/office/drawing/2014/main" id="{31C3FDE5-9294-4228-86F8-A106B800568B}"/>
              </a:ext>
            </a:extLst>
          </p:cNvPr>
          <p:cNvSpPr/>
          <p:nvPr/>
        </p:nvSpPr>
        <p:spPr>
          <a:xfrm rot="20290318">
            <a:off x="8966323" y="4240046"/>
            <a:ext cx="4732622" cy="2511036"/>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9" name="Google Shape;24;p3">
            <a:extLst>
              <a:ext uri="{FF2B5EF4-FFF2-40B4-BE49-F238E27FC236}">
                <a16:creationId xmlns:a16="http://schemas.microsoft.com/office/drawing/2014/main" id="{8BBA90D4-55A1-42F9-B5BB-AAD67330B8E7}"/>
              </a:ext>
            </a:extLst>
          </p:cNvPr>
          <p:cNvSpPr/>
          <p:nvPr/>
        </p:nvSpPr>
        <p:spPr>
          <a:xfrm rot="18919047">
            <a:off x="7903317" y="3587850"/>
            <a:ext cx="4502506" cy="4386676"/>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2"/>
          </a:solidFill>
          <a:ln>
            <a:noFill/>
          </a:ln>
        </p:spPr>
        <p:txBody>
          <a:bodyPr spcFirstLastPara="1" lIns="121896" tIns="121896" rIns="121896" bIns="121896" anchor="ctr"/>
          <a:lstStyle/>
          <a:p>
            <a:pPr>
              <a:spcBef>
                <a:spcPts val="0"/>
              </a:spcBef>
              <a:spcAft>
                <a:spcPts val="0"/>
              </a:spcAft>
              <a:defRPr/>
            </a:pPr>
            <a:endParaRPr sz="4266"/>
          </a:p>
        </p:txBody>
      </p:sp>
      <p:sp>
        <p:nvSpPr>
          <p:cNvPr id="10" name="Google Shape;25;p3">
            <a:extLst>
              <a:ext uri="{FF2B5EF4-FFF2-40B4-BE49-F238E27FC236}">
                <a16:creationId xmlns:a16="http://schemas.microsoft.com/office/drawing/2014/main" id="{0CD1D332-9689-4EB8-9C77-7480897D4998}"/>
              </a:ext>
            </a:extLst>
          </p:cNvPr>
          <p:cNvSpPr/>
          <p:nvPr/>
        </p:nvSpPr>
        <p:spPr>
          <a:xfrm rot="14980311">
            <a:off x="7868634" y="5491547"/>
            <a:ext cx="2278872" cy="1981428"/>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26" name="Google Shape;26;p3"/>
          <p:cNvSpPr txBox="1">
            <a:spLocks noGrp="1"/>
          </p:cNvSpPr>
          <p:nvPr>
            <p:ph type="title"/>
          </p:nvPr>
        </p:nvSpPr>
        <p:spPr>
          <a:xfrm>
            <a:off x="415600" y="2867802"/>
            <a:ext cx="11360800" cy="1122400"/>
          </a:xfrm>
          <a:prstGeom prst="rect">
            <a:avLst/>
          </a:prstGeom>
        </p:spPr>
        <p:txBody>
          <a:bodyPr spcFirstLastPara="1" anchor="ctr">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r>
              <a:rPr lang="en-US"/>
              <a:t>Click to edit Master title style</a:t>
            </a:r>
            <a:endParaRPr/>
          </a:p>
        </p:txBody>
      </p:sp>
      <p:sp>
        <p:nvSpPr>
          <p:cNvPr id="27" name="Google Shape;27;p3"/>
          <p:cNvSpPr txBox="1">
            <a:spLocks noGrp="1"/>
          </p:cNvSpPr>
          <p:nvPr>
            <p:ph type="subTitle" idx="1"/>
          </p:nvPr>
        </p:nvSpPr>
        <p:spPr>
          <a:xfrm>
            <a:off x="3941000" y="4110335"/>
            <a:ext cx="4310000" cy="1056800"/>
          </a:xfrm>
          <a:prstGeom prst="rect">
            <a:avLst/>
          </a:prstGeom>
        </p:spPr>
        <p:txBody>
          <a:bodyPr spcFirstLastPara="1">
            <a:noAutofit/>
          </a:bodyPr>
          <a:lstStyle>
            <a:lvl1pPr lvl="0" algn="ctr" rtl="0">
              <a:lnSpc>
                <a:spcPct val="100000"/>
              </a:lnSpc>
              <a:spcBef>
                <a:spcPts val="0"/>
              </a:spcBef>
              <a:spcAft>
                <a:spcPts val="0"/>
              </a:spcAft>
              <a:buSzPts val="18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r>
              <a:rPr lang="en-US"/>
              <a:t>Click to edit Master subtitle style</a:t>
            </a:r>
            <a:endParaRPr/>
          </a:p>
        </p:txBody>
      </p:sp>
      <p:sp>
        <p:nvSpPr>
          <p:cNvPr id="28" name="Google Shape;28;p3"/>
          <p:cNvSpPr txBox="1">
            <a:spLocks noGrp="1"/>
          </p:cNvSpPr>
          <p:nvPr>
            <p:ph type="title" idx="2"/>
          </p:nvPr>
        </p:nvSpPr>
        <p:spPr>
          <a:xfrm>
            <a:off x="5286801" y="2233003"/>
            <a:ext cx="1618401" cy="838000"/>
          </a:xfrm>
          <a:prstGeom prst="rect">
            <a:avLst/>
          </a:prstGeom>
        </p:spPr>
        <p:txBody>
          <a:bodyPr spcFirstLastPara="1" anchor="b">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Tree>
    <p:extLst>
      <p:ext uri="{BB962C8B-B14F-4D97-AF65-F5344CB8AC3E}">
        <p14:creationId xmlns:p14="http://schemas.microsoft.com/office/powerpoint/2010/main" val="9247026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9"/>
        <p:cNvGrpSpPr/>
        <p:nvPr/>
      </p:nvGrpSpPr>
      <p:grpSpPr>
        <a:xfrm>
          <a:off x="0" y="0"/>
          <a:ext cx="0" cy="0"/>
          <a:chOff x="0" y="0"/>
          <a:chExt cx="0" cy="0"/>
        </a:xfrm>
      </p:grpSpPr>
      <p:sp>
        <p:nvSpPr>
          <p:cNvPr id="4" name="Google Shape;32;p4">
            <a:extLst>
              <a:ext uri="{FF2B5EF4-FFF2-40B4-BE49-F238E27FC236}">
                <a16:creationId xmlns:a16="http://schemas.microsoft.com/office/drawing/2014/main" id="{DA1D92B0-EAE0-4E9C-B389-644D7C472465}"/>
              </a:ext>
            </a:extLst>
          </p:cNvPr>
          <p:cNvSpPr/>
          <p:nvPr/>
        </p:nvSpPr>
        <p:spPr>
          <a:xfrm rot="10800000">
            <a:off x="10023221" y="-386431"/>
            <a:ext cx="2529224" cy="1341053"/>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2"/>
          </a:solidFill>
          <a:ln>
            <a:noFill/>
          </a:ln>
        </p:spPr>
        <p:txBody>
          <a:bodyPr spcFirstLastPara="1" lIns="121896" tIns="121896" rIns="121896" bIns="121896" anchor="ctr"/>
          <a:lstStyle/>
          <a:p>
            <a:pPr>
              <a:spcBef>
                <a:spcPts val="0"/>
              </a:spcBef>
              <a:spcAft>
                <a:spcPts val="0"/>
              </a:spcAft>
              <a:defRPr/>
            </a:pPr>
            <a:endParaRPr sz="4266"/>
          </a:p>
        </p:txBody>
      </p:sp>
      <p:sp>
        <p:nvSpPr>
          <p:cNvPr id="5" name="Google Shape;33;p4">
            <a:extLst>
              <a:ext uri="{FF2B5EF4-FFF2-40B4-BE49-F238E27FC236}">
                <a16:creationId xmlns:a16="http://schemas.microsoft.com/office/drawing/2014/main" id="{5C9C5B5B-66F4-4E51-AECF-FDF48783188B}"/>
              </a:ext>
            </a:extLst>
          </p:cNvPr>
          <p:cNvSpPr/>
          <p:nvPr/>
        </p:nvSpPr>
        <p:spPr>
          <a:xfrm rot="9117405">
            <a:off x="10428467" y="1609875"/>
            <a:ext cx="2531259" cy="1342580"/>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rgbClr val="82C19D"/>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34;p4">
            <a:extLst>
              <a:ext uri="{FF2B5EF4-FFF2-40B4-BE49-F238E27FC236}">
                <a16:creationId xmlns:a16="http://schemas.microsoft.com/office/drawing/2014/main" id="{74557E8A-B738-4804-B6FB-DEF8F6810F74}"/>
              </a:ext>
            </a:extLst>
          </p:cNvPr>
          <p:cNvSpPr/>
          <p:nvPr/>
        </p:nvSpPr>
        <p:spPr>
          <a:xfrm rot="5400000">
            <a:off x="10876941" y="218967"/>
            <a:ext cx="1634312" cy="1419380"/>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rgbClr val="559972"/>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35;p4">
            <a:extLst>
              <a:ext uri="{FF2B5EF4-FFF2-40B4-BE49-F238E27FC236}">
                <a16:creationId xmlns:a16="http://schemas.microsoft.com/office/drawing/2014/main" id="{F5F9359C-1EE2-469A-9122-6D97AD25C8B1}"/>
              </a:ext>
            </a:extLst>
          </p:cNvPr>
          <p:cNvSpPr/>
          <p:nvPr/>
        </p:nvSpPr>
        <p:spPr>
          <a:xfrm>
            <a:off x="-319717" y="6431857"/>
            <a:ext cx="12831434" cy="623177"/>
          </a:xfrm>
          <a:custGeom>
            <a:avLst/>
            <a:gdLst/>
            <a:ahLst/>
            <a:cxnLst/>
            <a:rect l="l" t="t" r="r" b="b"/>
            <a:pathLst>
              <a:path w="158739" h="34665" extrusionOk="0">
                <a:moveTo>
                  <a:pt x="3007" y="1"/>
                </a:moveTo>
                <a:cubicBezTo>
                  <a:pt x="2827" y="1"/>
                  <a:pt x="2647" y="89"/>
                  <a:pt x="2585" y="260"/>
                </a:cubicBezTo>
                <a:cubicBezTo>
                  <a:pt x="2546" y="162"/>
                  <a:pt x="2444" y="114"/>
                  <a:pt x="2338" y="114"/>
                </a:cubicBezTo>
                <a:cubicBezTo>
                  <a:pt x="2253" y="114"/>
                  <a:pt x="2165" y="144"/>
                  <a:pt x="2103" y="202"/>
                </a:cubicBezTo>
                <a:cubicBezTo>
                  <a:pt x="1964" y="334"/>
                  <a:pt x="1933" y="542"/>
                  <a:pt x="1934" y="732"/>
                </a:cubicBezTo>
                <a:cubicBezTo>
                  <a:pt x="1891" y="703"/>
                  <a:pt x="1842" y="690"/>
                  <a:pt x="1793" y="690"/>
                </a:cubicBezTo>
                <a:cubicBezTo>
                  <a:pt x="1590" y="690"/>
                  <a:pt x="1378" y="915"/>
                  <a:pt x="1461" y="1116"/>
                </a:cubicBezTo>
                <a:cubicBezTo>
                  <a:pt x="1456" y="1116"/>
                  <a:pt x="1451" y="1116"/>
                  <a:pt x="1446" y="1116"/>
                </a:cubicBezTo>
                <a:cubicBezTo>
                  <a:pt x="1204" y="1116"/>
                  <a:pt x="980" y="1340"/>
                  <a:pt x="985" y="1583"/>
                </a:cubicBezTo>
                <a:cubicBezTo>
                  <a:pt x="582" y="1624"/>
                  <a:pt x="219" y="1848"/>
                  <a:pt x="0" y="2191"/>
                </a:cubicBezTo>
                <a:lnTo>
                  <a:pt x="0" y="34664"/>
                </a:lnTo>
                <a:lnTo>
                  <a:pt x="158739" y="34664"/>
                </a:lnTo>
                <a:lnTo>
                  <a:pt x="158730" y="4785"/>
                </a:lnTo>
                <a:cubicBezTo>
                  <a:pt x="157628" y="4757"/>
                  <a:pt x="156337" y="4614"/>
                  <a:pt x="155119" y="4614"/>
                </a:cubicBezTo>
                <a:cubicBezTo>
                  <a:pt x="155014" y="4614"/>
                  <a:pt x="154909" y="4615"/>
                  <a:pt x="154805" y="4617"/>
                </a:cubicBezTo>
                <a:cubicBezTo>
                  <a:pt x="154797" y="4618"/>
                  <a:pt x="154788" y="4618"/>
                  <a:pt x="154780" y="4618"/>
                </a:cubicBezTo>
                <a:cubicBezTo>
                  <a:pt x="154741" y="4618"/>
                  <a:pt x="154703" y="4614"/>
                  <a:pt x="154671" y="4593"/>
                </a:cubicBezTo>
                <a:cubicBezTo>
                  <a:pt x="154628" y="4564"/>
                  <a:pt x="154608" y="4510"/>
                  <a:pt x="154576" y="4469"/>
                </a:cubicBezTo>
                <a:cubicBezTo>
                  <a:pt x="154529" y="4409"/>
                  <a:pt x="154426" y="4374"/>
                  <a:pt x="154331" y="4374"/>
                </a:cubicBezTo>
                <a:cubicBezTo>
                  <a:pt x="154261" y="4374"/>
                  <a:pt x="154195" y="4394"/>
                  <a:pt x="154162" y="4439"/>
                </a:cubicBezTo>
                <a:cubicBezTo>
                  <a:pt x="154167" y="4355"/>
                  <a:pt x="154168" y="4264"/>
                  <a:pt x="154123" y="4194"/>
                </a:cubicBezTo>
                <a:cubicBezTo>
                  <a:pt x="154094" y="4149"/>
                  <a:pt x="154038" y="4119"/>
                  <a:pt x="153987" y="4119"/>
                </a:cubicBezTo>
                <a:cubicBezTo>
                  <a:pt x="153957" y="4119"/>
                  <a:pt x="153929" y="4129"/>
                  <a:pt x="153908" y="4153"/>
                </a:cubicBezTo>
                <a:cubicBezTo>
                  <a:pt x="154002" y="3972"/>
                  <a:pt x="153857" y="3787"/>
                  <a:pt x="153687" y="3787"/>
                </a:cubicBezTo>
                <a:cubicBezTo>
                  <a:pt x="153641" y="3787"/>
                  <a:pt x="153593" y="3801"/>
                  <a:pt x="153547" y="3831"/>
                </a:cubicBezTo>
                <a:cubicBezTo>
                  <a:pt x="153529" y="3730"/>
                  <a:pt x="153507" y="3624"/>
                  <a:pt x="153441" y="3545"/>
                </a:cubicBezTo>
                <a:cubicBezTo>
                  <a:pt x="153399" y="3496"/>
                  <a:pt x="153332" y="3465"/>
                  <a:pt x="153269" y="3465"/>
                </a:cubicBezTo>
                <a:cubicBezTo>
                  <a:pt x="153231" y="3465"/>
                  <a:pt x="153194" y="3477"/>
                  <a:pt x="153166" y="3503"/>
                </a:cubicBezTo>
                <a:cubicBezTo>
                  <a:pt x="153188" y="3360"/>
                  <a:pt x="153053" y="3224"/>
                  <a:pt x="152913" y="3224"/>
                </a:cubicBezTo>
                <a:cubicBezTo>
                  <a:pt x="152894" y="3224"/>
                  <a:pt x="152875" y="3226"/>
                  <a:pt x="152857" y="3231"/>
                </a:cubicBezTo>
                <a:cubicBezTo>
                  <a:pt x="152823" y="3130"/>
                  <a:pt x="152727" y="3063"/>
                  <a:pt x="152623" y="3063"/>
                </a:cubicBezTo>
                <a:cubicBezTo>
                  <a:pt x="152608" y="3063"/>
                  <a:pt x="152594" y="3065"/>
                  <a:pt x="152579" y="3067"/>
                </a:cubicBezTo>
                <a:cubicBezTo>
                  <a:pt x="152458" y="3090"/>
                  <a:pt x="152371" y="3198"/>
                  <a:pt x="152377" y="3321"/>
                </a:cubicBezTo>
                <a:cubicBezTo>
                  <a:pt x="152348" y="3278"/>
                  <a:pt x="152298" y="3258"/>
                  <a:pt x="152247" y="3258"/>
                </a:cubicBezTo>
                <a:cubicBezTo>
                  <a:pt x="152190" y="3258"/>
                  <a:pt x="152130" y="3282"/>
                  <a:pt x="152090" y="3323"/>
                </a:cubicBezTo>
                <a:cubicBezTo>
                  <a:pt x="152014" y="3402"/>
                  <a:pt x="151993" y="3517"/>
                  <a:pt x="151983" y="3626"/>
                </a:cubicBezTo>
                <a:cubicBezTo>
                  <a:pt x="151947" y="3607"/>
                  <a:pt x="151912" y="3598"/>
                  <a:pt x="151878" y="3598"/>
                </a:cubicBezTo>
                <a:cubicBezTo>
                  <a:pt x="151716" y="3598"/>
                  <a:pt x="151591" y="3792"/>
                  <a:pt x="151706" y="3946"/>
                </a:cubicBezTo>
                <a:cubicBezTo>
                  <a:pt x="151668" y="3920"/>
                  <a:pt x="151624" y="3907"/>
                  <a:pt x="151579" y="3907"/>
                </a:cubicBezTo>
                <a:cubicBezTo>
                  <a:pt x="151536" y="3907"/>
                  <a:pt x="151494" y="3919"/>
                  <a:pt x="151456" y="3944"/>
                </a:cubicBezTo>
                <a:cubicBezTo>
                  <a:pt x="151455" y="4043"/>
                  <a:pt x="151484" y="4139"/>
                  <a:pt x="151540" y="4221"/>
                </a:cubicBezTo>
                <a:cubicBezTo>
                  <a:pt x="151130" y="4247"/>
                  <a:pt x="150715" y="4319"/>
                  <a:pt x="150309" y="4377"/>
                </a:cubicBezTo>
                <a:cubicBezTo>
                  <a:pt x="150359" y="4255"/>
                  <a:pt x="150251" y="4102"/>
                  <a:pt x="150122" y="4102"/>
                </a:cubicBezTo>
                <a:cubicBezTo>
                  <a:pt x="150117" y="4102"/>
                  <a:pt x="150112" y="4102"/>
                  <a:pt x="150107" y="4103"/>
                </a:cubicBezTo>
                <a:cubicBezTo>
                  <a:pt x="150177" y="4033"/>
                  <a:pt x="150179" y="3919"/>
                  <a:pt x="150109" y="3848"/>
                </a:cubicBezTo>
                <a:cubicBezTo>
                  <a:pt x="150074" y="3813"/>
                  <a:pt x="150028" y="3795"/>
                  <a:pt x="149981" y="3795"/>
                </a:cubicBezTo>
                <a:cubicBezTo>
                  <a:pt x="149936" y="3795"/>
                  <a:pt x="149891" y="3812"/>
                  <a:pt x="149855" y="3846"/>
                </a:cubicBezTo>
                <a:cubicBezTo>
                  <a:pt x="149877" y="3767"/>
                  <a:pt x="149898" y="3682"/>
                  <a:pt x="149867" y="3607"/>
                </a:cubicBezTo>
                <a:cubicBezTo>
                  <a:pt x="149847" y="3555"/>
                  <a:pt x="149790" y="3518"/>
                  <a:pt x="149737" y="3518"/>
                </a:cubicBezTo>
                <a:cubicBezTo>
                  <a:pt x="149713" y="3518"/>
                  <a:pt x="149689" y="3526"/>
                  <a:pt x="149671" y="3545"/>
                </a:cubicBezTo>
                <a:cubicBezTo>
                  <a:pt x="149746" y="3458"/>
                  <a:pt x="149669" y="3310"/>
                  <a:pt x="149560" y="3278"/>
                </a:cubicBezTo>
                <a:cubicBezTo>
                  <a:pt x="149536" y="3272"/>
                  <a:pt x="149512" y="3269"/>
                  <a:pt x="149488" y="3269"/>
                </a:cubicBezTo>
                <a:cubicBezTo>
                  <a:pt x="149400" y="3269"/>
                  <a:pt x="149311" y="3309"/>
                  <a:pt x="149234" y="3356"/>
                </a:cubicBezTo>
                <a:cubicBezTo>
                  <a:pt x="149255" y="3217"/>
                  <a:pt x="149110" y="3102"/>
                  <a:pt x="148977" y="3102"/>
                </a:cubicBezTo>
                <a:cubicBezTo>
                  <a:pt x="148926" y="3102"/>
                  <a:pt x="148877" y="3119"/>
                  <a:pt x="148839" y="3156"/>
                </a:cubicBezTo>
                <a:cubicBezTo>
                  <a:pt x="148824" y="3047"/>
                  <a:pt x="148804" y="2927"/>
                  <a:pt x="148719" y="2855"/>
                </a:cubicBezTo>
                <a:cubicBezTo>
                  <a:pt x="148689" y="2828"/>
                  <a:pt x="148647" y="2816"/>
                  <a:pt x="148605" y="2816"/>
                </a:cubicBezTo>
                <a:cubicBezTo>
                  <a:pt x="148534" y="2816"/>
                  <a:pt x="148465" y="2853"/>
                  <a:pt x="148459" y="2922"/>
                </a:cubicBezTo>
                <a:cubicBezTo>
                  <a:pt x="148460" y="2788"/>
                  <a:pt x="148349" y="2663"/>
                  <a:pt x="148215" y="2649"/>
                </a:cubicBezTo>
                <a:cubicBezTo>
                  <a:pt x="148206" y="2648"/>
                  <a:pt x="148197" y="2648"/>
                  <a:pt x="148188" y="2648"/>
                </a:cubicBezTo>
                <a:cubicBezTo>
                  <a:pt x="148065" y="2648"/>
                  <a:pt x="147945" y="2741"/>
                  <a:pt x="147918" y="2863"/>
                </a:cubicBezTo>
                <a:cubicBezTo>
                  <a:pt x="147901" y="2781"/>
                  <a:pt x="147817" y="2737"/>
                  <a:pt x="147732" y="2737"/>
                </a:cubicBezTo>
                <a:cubicBezTo>
                  <a:pt x="147698" y="2737"/>
                  <a:pt x="147664" y="2744"/>
                  <a:pt x="147634" y="2759"/>
                </a:cubicBezTo>
                <a:cubicBezTo>
                  <a:pt x="147529" y="2811"/>
                  <a:pt x="147470" y="2922"/>
                  <a:pt x="147425" y="3031"/>
                </a:cubicBezTo>
                <a:cubicBezTo>
                  <a:pt x="147416" y="2914"/>
                  <a:pt x="147325" y="2822"/>
                  <a:pt x="147209" y="2809"/>
                </a:cubicBezTo>
                <a:cubicBezTo>
                  <a:pt x="147200" y="2808"/>
                  <a:pt x="147190" y="2807"/>
                  <a:pt x="147181" y="2807"/>
                </a:cubicBezTo>
                <a:cubicBezTo>
                  <a:pt x="147076" y="2807"/>
                  <a:pt x="146982" y="2876"/>
                  <a:pt x="146949" y="2978"/>
                </a:cubicBezTo>
                <a:cubicBezTo>
                  <a:pt x="146928" y="2847"/>
                  <a:pt x="146815" y="2751"/>
                  <a:pt x="146683" y="2751"/>
                </a:cubicBezTo>
                <a:cubicBezTo>
                  <a:pt x="146679" y="2751"/>
                  <a:pt x="146675" y="2751"/>
                  <a:pt x="146671" y="2751"/>
                </a:cubicBezTo>
                <a:cubicBezTo>
                  <a:pt x="146534" y="2756"/>
                  <a:pt x="146423" y="2862"/>
                  <a:pt x="146411" y="2998"/>
                </a:cubicBezTo>
                <a:cubicBezTo>
                  <a:pt x="146355" y="2872"/>
                  <a:pt x="146231" y="2793"/>
                  <a:pt x="146096" y="2793"/>
                </a:cubicBezTo>
                <a:cubicBezTo>
                  <a:pt x="146079" y="2793"/>
                  <a:pt x="146061" y="2794"/>
                  <a:pt x="146044" y="2797"/>
                </a:cubicBezTo>
                <a:cubicBezTo>
                  <a:pt x="145891" y="2820"/>
                  <a:pt x="145771" y="2944"/>
                  <a:pt x="145754" y="3099"/>
                </a:cubicBezTo>
                <a:cubicBezTo>
                  <a:pt x="145696" y="3077"/>
                  <a:pt x="145635" y="3067"/>
                  <a:pt x="145576" y="3067"/>
                </a:cubicBezTo>
                <a:cubicBezTo>
                  <a:pt x="145385" y="3067"/>
                  <a:pt x="145209" y="3174"/>
                  <a:pt x="145189" y="3371"/>
                </a:cubicBezTo>
                <a:cubicBezTo>
                  <a:pt x="145172" y="3367"/>
                  <a:pt x="145154" y="3366"/>
                  <a:pt x="145137" y="3366"/>
                </a:cubicBezTo>
                <a:cubicBezTo>
                  <a:pt x="144983" y="3366"/>
                  <a:pt x="144835" y="3512"/>
                  <a:pt x="144849" y="3670"/>
                </a:cubicBezTo>
                <a:cubicBezTo>
                  <a:pt x="144851" y="3695"/>
                  <a:pt x="144856" y="3724"/>
                  <a:pt x="144843" y="3746"/>
                </a:cubicBezTo>
                <a:cubicBezTo>
                  <a:pt x="144823" y="3778"/>
                  <a:pt x="144778" y="3777"/>
                  <a:pt x="144740" y="3783"/>
                </a:cubicBezTo>
                <a:cubicBezTo>
                  <a:pt x="144634" y="3800"/>
                  <a:pt x="144557" y="3899"/>
                  <a:pt x="144533" y="4003"/>
                </a:cubicBezTo>
                <a:cubicBezTo>
                  <a:pt x="144507" y="4108"/>
                  <a:pt x="144525" y="4216"/>
                  <a:pt x="144542" y="4322"/>
                </a:cubicBezTo>
                <a:cubicBezTo>
                  <a:pt x="144371" y="4313"/>
                  <a:pt x="144198" y="4308"/>
                  <a:pt x="144026" y="4308"/>
                </a:cubicBezTo>
                <a:cubicBezTo>
                  <a:pt x="143774" y="4308"/>
                  <a:pt x="143522" y="4319"/>
                  <a:pt x="143275" y="4352"/>
                </a:cubicBezTo>
                <a:cubicBezTo>
                  <a:pt x="143249" y="4221"/>
                  <a:pt x="143195" y="4087"/>
                  <a:pt x="143084" y="4015"/>
                </a:cubicBezTo>
                <a:cubicBezTo>
                  <a:pt x="143041" y="3988"/>
                  <a:pt x="142988" y="3974"/>
                  <a:pt x="142937" y="3974"/>
                </a:cubicBezTo>
                <a:cubicBezTo>
                  <a:pt x="142854" y="3974"/>
                  <a:pt x="142774" y="4010"/>
                  <a:pt x="142737" y="4082"/>
                </a:cubicBezTo>
                <a:cubicBezTo>
                  <a:pt x="142722" y="3906"/>
                  <a:pt x="142607" y="3755"/>
                  <a:pt x="142440" y="3693"/>
                </a:cubicBezTo>
                <a:cubicBezTo>
                  <a:pt x="142356" y="3663"/>
                  <a:pt x="142269" y="3638"/>
                  <a:pt x="142187" y="3638"/>
                </a:cubicBezTo>
                <a:cubicBezTo>
                  <a:pt x="142110" y="3638"/>
                  <a:pt x="142038" y="3660"/>
                  <a:pt x="141980" y="3720"/>
                </a:cubicBezTo>
                <a:cubicBezTo>
                  <a:pt x="141816" y="3159"/>
                  <a:pt x="141398" y="2620"/>
                  <a:pt x="140820" y="2530"/>
                </a:cubicBezTo>
                <a:cubicBezTo>
                  <a:pt x="140756" y="2520"/>
                  <a:pt x="140692" y="2515"/>
                  <a:pt x="140627" y="2515"/>
                </a:cubicBezTo>
                <a:cubicBezTo>
                  <a:pt x="140425" y="2515"/>
                  <a:pt x="140221" y="2559"/>
                  <a:pt x="140023" y="2606"/>
                </a:cubicBezTo>
                <a:cubicBezTo>
                  <a:pt x="139882" y="2640"/>
                  <a:pt x="139740" y="2675"/>
                  <a:pt x="139607" y="2735"/>
                </a:cubicBezTo>
                <a:cubicBezTo>
                  <a:pt x="139342" y="2856"/>
                  <a:pt x="139144" y="3089"/>
                  <a:pt x="138940" y="3295"/>
                </a:cubicBezTo>
                <a:cubicBezTo>
                  <a:pt x="138792" y="3150"/>
                  <a:pt x="138584" y="3071"/>
                  <a:pt x="138377" y="3071"/>
                </a:cubicBezTo>
                <a:cubicBezTo>
                  <a:pt x="138288" y="3071"/>
                  <a:pt x="138199" y="3086"/>
                  <a:pt x="138115" y="3117"/>
                </a:cubicBezTo>
                <a:cubicBezTo>
                  <a:pt x="137836" y="3218"/>
                  <a:pt x="137586" y="3571"/>
                  <a:pt x="137558" y="3866"/>
                </a:cubicBezTo>
                <a:cubicBezTo>
                  <a:pt x="137110" y="3887"/>
                  <a:pt x="136624" y="3878"/>
                  <a:pt x="136177" y="3899"/>
                </a:cubicBezTo>
                <a:cubicBezTo>
                  <a:pt x="136235" y="3742"/>
                  <a:pt x="136111" y="3597"/>
                  <a:pt x="135968" y="3597"/>
                </a:cubicBezTo>
                <a:cubicBezTo>
                  <a:pt x="135931" y="3597"/>
                  <a:pt x="135893" y="3607"/>
                  <a:pt x="135856" y="3629"/>
                </a:cubicBezTo>
                <a:cubicBezTo>
                  <a:pt x="135915" y="3434"/>
                  <a:pt x="135765" y="3214"/>
                  <a:pt x="135569" y="3164"/>
                </a:cubicBezTo>
                <a:cubicBezTo>
                  <a:pt x="135531" y="3154"/>
                  <a:pt x="135494" y="3150"/>
                  <a:pt x="135457" y="3150"/>
                </a:cubicBezTo>
                <a:cubicBezTo>
                  <a:pt x="135299" y="3150"/>
                  <a:pt x="135147" y="3234"/>
                  <a:pt x="135046" y="3365"/>
                </a:cubicBezTo>
                <a:cubicBezTo>
                  <a:pt x="135060" y="3274"/>
                  <a:pt x="134996" y="3188"/>
                  <a:pt x="134905" y="3177"/>
                </a:cubicBezTo>
                <a:cubicBezTo>
                  <a:pt x="134898" y="3176"/>
                  <a:pt x="134891" y="3176"/>
                  <a:pt x="134885" y="3176"/>
                </a:cubicBezTo>
                <a:cubicBezTo>
                  <a:pt x="134800" y="3176"/>
                  <a:pt x="134729" y="3240"/>
                  <a:pt x="134721" y="3326"/>
                </a:cubicBezTo>
                <a:cubicBezTo>
                  <a:pt x="134691" y="3218"/>
                  <a:pt x="134592" y="3147"/>
                  <a:pt x="134484" y="3147"/>
                </a:cubicBezTo>
                <a:cubicBezTo>
                  <a:pt x="134471" y="3147"/>
                  <a:pt x="134457" y="3148"/>
                  <a:pt x="134443" y="3150"/>
                </a:cubicBezTo>
                <a:cubicBezTo>
                  <a:pt x="134319" y="3172"/>
                  <a:pt x="134232" y="3283"/>
                  <a:pt x="134239" y="3409"/>
                </a:cubicBezTo>
                <a:cubicBezTo>
                  <a:pt x="134203" y="3322"/>
                  <a:pt x="134114" y="3281"/>
                  <a:pt x="134020" y="3281"/>
                </a:cubicBezTo>
                <a:cubicBezTo>
                  <a:pt x="133943" y="3281"/>
                  <a:pt x="133862" y="3309"/>
                  <a:pt x="133807" y="3363"/>
                </a:cubicBezTo>
                <a:cubicBezTo>
                  <a:pt x="133685" y="3482"/>
                  <a:pt x="133667" y="3654"/>
                  <a:pt x="133683" y="3824"/>
                </a:cubicBezTo>
                <a:cubicBezTo>
                  <a:pt x="133489" y="3814"/>
                  <a:pt x="133296" y="3810"/>
                  <a:pt x="133103" y="3810"/>
                </a:cubicBezTo>
                <a:cubicBezTo>
                  <a:pt x="133042" y="3810"/>
                  <a:pt x="132981" y="3810"/>
                  <a:pt x="132920" y="3811"/>
                </a:cubicBezTo>
                <a:cubicBezTo>
                  <a:pt x="132943" y="3709"/>
                  <a:pt x="132951" y="3598"/>
                  <a:pt x="132902" y="3507"/>
                </a:cubicBezTo>
                <a:cubicBezTo>
                  <a:pt x="132865" y="3441"/>
                  <a:pt x="132789" y="3392"/>
                  <a:pt x="132716" y="3392"/>
                </a:cubicBezTo>
                <a:cubicBezTo>
                  <a:pt x="132689" y="3392"/>
                  <a:pt x="132663" y="3399"/>
                  <a:pt x="132638" y="3414"/>
                </a:cubicBezTo>
                <a:cubicBezTo>
                  <a:pt x="132682" y="3316"/>
                  <a:pt x="132676" y="3187"/>
                  <a:pt x="132595" y="3115"/>
                </a:cubicBezTo>
                <a:cubicBezTo>
                  <a:pt x="132565" y="3089"/>
                  <a:pt x="132524" y="3076"/>
                  <a:pt x="132483" y="3076"/>
                </a:cubicBezTo>
                <a:cubicBezTo>
                  <a:pt x="132416" y="3076"/>
                  <a:pt x="132350" y="3111"/>
                  <a:pt x="132333" y="3176"/>
                </a:cubicBezTo>
                <a:cubicBezTo>
                  <a:pt x="132354" y="3061"/>
                  <a:pt x="132372" y="2934"/>
                  <a:pt x="132309" y="2837"/>
                </a:cubicBezTo>
                <a:cubicBezTo>
                  <a:pt x="132276" y="2785"/>
                  <a:pt x="132211" y="2756"/>
                  <a:pt x="132151" y="2756"/>
                </a:cubicBezTo>
                <a:cubicBezTo>
                  <a:pt x="132098" y="2756"/>
                  <a:pt x="132048" y="2779"/>
                  <a:pt x="132030" y="2831"/>
                </a:cubicBezTo>
                <a:cubicBezTo>
                  <a:pt x="132023" y="2721"/>
                  <a:pt x="131920" y="2626"/>
                  <a:pt x="131810" y="2626"/>
                </a:cubicBezTo>
                <a:cubicBezTo>
                  <a:pt x="131807" y="2626"/>
                  <a:pt x="131805" y="2626"/>
                  <a:pt x="131802" y="2627"/>
                </a:cubicBezTo>
                <a:cubicBezTo>
                  <a:pt x="131688" y="2633"/>
                  <a:pt x="131591" y="2739"/>
                  <a:pt x="131595" y="2852"/>
                </a:cubicBezTo>
                <a:cubicBezTo>
                  <a:pt x="131551" y="2758"/>
                  <a:pt x="131457" y="2700"/>
                  <a:pt x="131357" y="2700"/>
                </a:cubicBezTo>
                <a:cubicBezTo>
                  <a:pt x="131340" y="2700"/>
                  <a:pt x="131324" y="2702"/>
                  <a:pt x="131307" y="2705"/>
                </a:cubicBezTo>
                <a:cubicBezTo>
                  <a:pt x="131189" y="2728"/>
                  <a:pt x="131100" y="2828"/>
                  <a:pt x="131093" y="2949"/>
                </a:cubicBezTo>
                <a:cubicBezTo>
                  <a:pt x="131054" y="2874"/>
                  <a:pt x="130977" y="2829"/>
                  <a:pt x="130895" y="2829"/>
                </a:cubicBezTo>
                <a:cubicBezTo>
                  <a:pt x="130886" y="2829"/>
                  <a:pt x="130876" y="2829"/>
                  <a:pt x="130866" y="2831"/>
                </a:cubicBezTo>
                <a:cubicBezTo>
                  <a:pt x="130776" y="2844"/>
                  <a:pt x="130591" y="2948"/>
                  <a:pt x="130576" y="3038"/>
                </a:cubicBezTo>
                <a:cubicBezTo>
                  <a:pt x="130528" y="2829"/>
                  <a:pt x="130369" y="2665"/>
                  <a:pt x="130162" y="2612"/>
                </a:cubicBezTo>
                <a:cubicBezTo>
                  <a:pt x="130122" y="2602"/>
                  <a:pt x="130081" y="2597"/>
                  <a:pt x="130040" y="2597"/>
                </a:cubicBezTo>
                <a:cubicBezTo>
                  <a:pt x="129874" y="2597"/>
                  <a:pt x="129710" y="2674"/>
                  <a:pt x="129603" y="2803"/>
                </a:cubicBezTo>
                <a:cubicBezTo>
                  <a:pt x="129665" y="2701"/>
                  <a:pt x="129545" y="2567"/>
                  <a:pt x="129426" y="2567"/>
                </a:cubicBezTo>
                <a:cubicBezTo>
                  <a:pt x="129426" y="2567"/>
                  <a:pt x="129425" y="2567"/>
                  <a:pt x="129425" y="2567"/>
                </a:cubicBezTo>
                <a:cubicBezTo>
                  <a:pt x="129305" y="2569"/>
                  <a:pt x="129204" y="2652"/>
                  <a:pt x="129113" y="2729"/>
                </a:cubicBezTo>
                <a:cubicBezTo>
                  <a:pt x="129106" y="2606"/>
                  <a:pt x="129011" y="2506"/>
                  <a:pt x="128889" y="2492"/>
                </a:cubicBezTo>
                <a:cubicBezTo>
                  <a:pt x="128879" y="2492"/>
                  <a:pt x="128870" y="2491"/>
                  <a:pt x="128861" y="2491"/>
                </a:cubicBezTo>
                <a:cubicBezTo>
                  <a:pt x="128749" y="2491"/>
                  <a:pt x="128648" y="2565"/>
                  <a:pt x="128618" y="2676"/>
                </a:cubicBezTo>
                <a:cubicBezTo>
                  <a:pt x="128616" y="2560"/>
                  <a:pt x="128500" y="2467"/>
                  <a:pt x="128384" y="2467"/>
                </a:cubicBezTo>
                <a:cubicBezTo>
                  <a:pt x="128383" y="2467"/>
                  <a:pt x="128382" y="2467"/>
                  <a:pt x="128382" y="2467"/>
                </a:cubicBezTo>
                <a:cubicBezTo>
                  <a:pt x="128265" y="2468"/>
                  <a:pt x="128158" y="2544"/>
                  <a:pt x="128094" y="2642"/>
                </a:cubicBezTo>
                <a:cubicBezTo>
                  <a:pt x="128110" y="2512"/>
                  <a:pt x="128011" y="2378"/>
                  <a:pt x="127881" y="2356"/>
                </a:cubicBezTo>
                <a:cubicBezTo>
                  <a:pt x="127868" y="2354"/>
                  <a:pt x="127855" y="2353"/>
                  <a:pt x="127843" y="2353"/>
                </a:cubicBezTo>
                <a:cubicBezTo>
                  <a:pt x="127726" y="2353"/>
                  <a:pt x="127610" y="2441"/>
                  <a:pt x="127586" y="2556"/>
                </a:cubicBezTo>
                <a:cubicBezTo>
                  <a:pt x="127551" y="2378"/>
                  <a:pt x="127417" y="2235"/>
                  <a:pt x="127241" y="2191"/>
                </a:cubicBezTo>
                <a:cubicBezTo>
                  <a:pt x="127213" y="2184"/>
                  <a:pt x="127183" y="2181"/>
                  <a:pt x="127152" y="2181"/>
                </a:cubicBezTo>
                <a:cubicBezTo>
                  <a:pt x="126995" y="2181"/>
                  <a:pt x="126817" y="2265"/>
                  <a:pt x="126728" y="2384"/>
                </a:cubicBezTo>
                <a:cubicBezTo>
                  <a:pt x="126740" y="2270"/>
                  <a:pt x="126666" y="2167"/>
                  <a:pt x="126555" y="2141"/>
                </a:cubicBezTo>
                <a:cubicBezTo>
                  <a:pt x="126538" y="2137"/>
                  <a:pt x="126521" y="2135"/>
                  <a:pt x="126505" y="2135"/>
                </a:cubicBezTo>
                <a:cubicBezTo>
                  <a:pt x="126412" y="2135"/>
                  <a:pt x="126326" y="2194"/>
                  <a:pt x="126294" y="2286"/>
                </a:cubicBezTo>
                <a:cubicBezTo>
                  <a:pt x="126282" y="2191"/>
                  <a:pt x="126184" y="2122"/>
                  <a:pt x="126088" y="2122"/>
                </a:cubicBezTo>
                <a:cubicBezTo>
                  <a:pt x="126078" y="2122"/>
                  <a:pt x="126068" y="2123"/>
                  <a:pt x="126059" y="2124"/>
                </a:cubicBezTo>
                <a:cubicBezTo>
                  <a:pt x="125954" y="2140"/>
                  <a:pt x="125869" y="2224"/>
                  <a:pt x="125829" y="2323"/>
                </a:cubicBezTo>
                <a:cubicBezTo>
                  <a:pt x="125774" y="2191"/>
                  <a:pt x="125655" y="2127"/>
                  <a:pt x="125535" y="2127"/>
                </a:cubicBezTo>
                <a:cubicBezTo>
                  <a:pt x="125403" y="2127"/>
                  <a:pt x="125271" y="2206"/>
                  <a:pt x="125228" y="2358"/>
                </a:cubicBezTo>
                <a:cubicBezTo>
                  <a:pt x="125105" y="2294"/>
                  <a:pt x="124969" y="2261"/>
                  <a:pt x="124833" y="2261"/>
                </a:cubicBezTo>
                <a:cubicBezTo>
                  <a:pt x="124713" y="2261"/>
                  <a:pt x="124592" y="2287"/>
                  <a:pt x="124480" y="2338"/>
                </a:cubicBezTo>
                <a:cubicBezTo>
                  <a:pt x="124244" y="2447"/>
                  <a:pt x="124032" y="2633"/>
                  <a:pt x="123976" y="2886"/>
                </a:cubicBezTo>
                <a:cubicBezTo>
                  <a:pt x="123995" y="2760"/>
                  <a:pt x="123866" y="2655"/>
                  <a:pt x="123745" y="2655"/>
                </a:cubicBezTo>
                <a:cubicBezTo>
                  <a:pt x="123703" y="2655"/>
                  <a:pt x="123662" y="2668"/>
                  <a:pt x="123629" y="2698"/>
                </a:cubicBezTo>
                <a:cubicBezTo>
                  <a:pt x="123651" y="2543"/>
                  <a:pt x="123527" y="2435"/>
                  <a:pt x="123399" y="2435"/>
                </a:cubicBezTo>
                <a:cubicBezTo>
                  <a:pt x="123336" y="2435"/>
                  <a:pt x="123271" y="2462"/>
                  <a:pt x="123223" y="2524"/>
                </a:cubicBezTo>
                <a:cubicBezTo>
                  <a:pt x="123216" y="2378"/>
                  <a:pt x="123098" y="2291"/>
                  <a:pt x="122978" y="2291"/>
                </a:cubicBezTo>
                <a:cubicBezTo>
                  <a:pt x="122899" y="2291"/>
                  <a:pt x="122819" y="2329"/>
                  <a:pt x="122770" y="2413"/>
                </a:cubicBezTo>
                <a:cubicBezTo>
                  <a:pt x="122796" y="2284"/>
                  <a:pt x="122710" y="2141"/>
                  <a:pt x="122583" y="2105"/>
                </a:cubicBezTo>
                <a:cubicBezTo>
                  <a:pt x="122561" y="2099"/>
                  <a:pt x="122539" y="2096"/>
                  <a:pt x="122517" y="2096"/>
                </a:cubicBezTo>
                <a:cubicBezTo>
                  <a:pt x="122409" y="2096"/>
                  <a:pt x="122301" y="2165"/>
                  <a:pt x="122262" y="2267"/>
                </a:cubicBezTo>
                <a:cubicBezTo>
                  <a:pt x="122224" y="2150"/>
                  <a:pt x="122115" y="2072"/>
                  <a:pt x="121995" y="2072"/>
                </a:cubicBezTo>
                <a:cubicBezTo>
                  <a:pt x="121986" y="2072"/>
                  <a:pt x="121977" y="2073"/>
                  <a:pt x="121967" y="2074"/>
                </a:cubicBezTo>
                <a:cubicBezTo>
                  <a:pt x="121836" y="2087"/>
                  <a:pt x="121732" y="2191"/>
                  <a:pt x="121716" y="2321"/>
                </a:cubicBezTo>
                <a:cubicBezTo>
                  <a:pt x="121667" y="2239"/>
                  <a:pt x="121578" y="2191"/>
                  <a:pt x="121486" y="2191"/>
                </a:cubicBezTo>
                <a:cubicBezTo>
                  <a:pt x="121455" y="2191"/>
                  <a:pt x="121423" y="2197"/>
                  <a:pt x="121391" y="2209"/>
                </a:cubicBezTo>
                <a:cubicBezTo>
                  <a:pt x="121271" y="2256"/>
                  <a:pt x="121201" y="2384"/>
                  <a:pt x="121226" y="2511"/>
                </a:cubicBezTo>
                <a:cubicBezTo>
                  <a:pt x="121185" y="2471"/>
                  <a:pt x="121132" y="2452"/>
                  <a:pt x="121078" y="2452"/>
                </a:cubicBezTo>
                <a:cubicBezTo>
                  <a:pt x="121034" y="2452"/>
                  <a:pt x="120991" y="2465"/>
                  <a:pt x="120953" y="2491"/>
                </a:cubicBezTo>
                <a:cubicBezTo>
                  <a:pt x="120870" y="2552"/>
                  <a:pt x="120841" y="2663"/>
                  <a:pt x="120884" y="2757"/>
                </a:cubicBezTo>
                <a:cubicBezTo>
                  <a:pt x="120883" y="2757"/>
                  <a:pt x="120881" y="2757"/>
                  <a:pt x="120879" y="2757"/>
                </a:cubicBezTo>
                <a:cubicBezTo>
                  <a:pt x="120677" y="2757"/>
                  <a:pt x="120541" y="3038"/>
                  <a:pt x="120668" y="3196"/>
                </a:cubicBezTo>
                <a:cubicBezTo>
                  <a:pt x="120637" y="3187"/>
                  <a:pt x="120605" y="3182"/>
                  <a:pt x="120572" y="3182"/>
                </a:cubicBezTo>
                <a:cubicBezTo>
                  <a:pt x="120440" y="3182"/>
                  <a:pt x="120307" y="3259"/>
                  <a:pt x="120249" y="3380"/>
                </a:cubicBezTo>
                <a:cubicBezTo>
                  <a:pt x="120167" y="3309"/>
                  <a:pt x="120059" y="3275"/>
                  <a:pt x="119949" y="3275"/>
                </a:cubicBezTo>
                <a:cubicBezTo>
                  <a:pt x="119797" y="3275"/>
                  <a:pt x="119642" y="3339"/>
                  <a:pt x="119548" y="3455"/>
                </a:cubicBezTo>
                <a:cubicBezTo>
                  <a:pt x="119443" y="3449"/>
                  <a:pt x="119338" y="3447"/>
                  <a:pt x="119234" y="3447"/>
                </a:cubicBezTo>
                <a:cubicBezTo>
                  <a:pt x="118769" y="3447"/>
                  <a:pt x="118309" y="3490"/>
                  <a:pt x="117843" y="3490"/>
                </a:cubicBezTo>
                <a:cubicBezTo>
                  <a:pt x="117819" y="3490"/>
                  <a:pt x="117794" y="3490"/>
                  <a:pt x="117770" y="3490"/>
                </a:cubicBezTo>
                <a:cubicBezTo>
                  <a:pt x="117512" y="3487"/>
                  <a:pt x="117254" y="3486"/>
                  <a:pt x="116996" y="3486"/>
                </a:cubicBezTo>
                <a:cubicBezTo>
                  <a:pt x="112096" y="3486"/>
                  <a:pt x="107206" y="3934"/>
                  <a:pt x="102333" y="4466"/>
                </a:cubicBezTo>
                <a:cubicBezTo>
                  <a:pt x="102037" y="4499"/>
                  <a:pt x="101737" y="4547"/>
                  <a:pt x="101443" y="4547"/>
                </a:cubicBezTo>
                <a:cubicBezTo>
                  <a:pt x="101249" y="4547"/>
                  <a:pt x="101058" y="4526"/>
                  <a:pt x="100870" y="4466"/>
                </a:cubicBezTo>
                <a:cubicBezTo>
                  <a:pt x="100940" y="4138"/>
                  <a:pt x="100728" y="3792"/>
                  <a:pt x="100431" y="3633"/>
                </a:cubicBezTo>
                <a:cubicBezTo>
                  <a:pt x="100428" y="3523"/>
                  <a:pt x="100340" y="3461"/>
                  <a:pt x="100252" y="3461"/>
                </a:cubicBezTo>
                <a:cubicBezTo>
                  <a:pt x="100186" y="3461"/>
                  <a:pt x="100119" y="3497"/>
                  <a:pt x="100089" y="3574"/>
                </a:cubicBezTo>
                <a:cubicBezTo>
                  <a:pt x="100134" y="3455"/>
                  <a:pt x="100031" y="3323"/>
                  <a:pt x="99909" y="3287"/>
                </a:cubicBezTo>
                <a:cubicBezTo>
                  <a:pt x="99871" y="3276"/>
                  <a:pt x="99833" y="3271"/>
                  <a:pt x="99794" y="3271"/>
                </a:cubicBezTo>
                <a:cubicBezTo>
                  <a:pt x="99708" y="3271"/>
                  <a:pt x="99620" y="3293"/>
                  <a:pt x="99535" y="3315"/>
                </a:cubicBezTo>
                <a:cubicBezTo>
                  <a:pt x="99572" y="3129"/>
                  <a:pt x="99426" y="2978"/>
                  <a:pt x="99261" y="2978"/>
                </a:cubicBezTo>
                <a:cubicBezTo>
                  <a:pt x="99212" y="2978"/>
                  <a:pt x="99161" y="2992"/>
                  <a:pt x="99114" y="3021"/>
                </a:cubicBezTo>
                <a:cubicBezTo>
                  <a:pt x="99156" y="2882"/>
                  <a:pt x="99099" y="2734"/>
                  <a:pt x="98976" y="2659"/>
                </a:cubicBezTo>
                <a:cubicBezTo>
                  <a:pt x="98925" y="2629"/>
                  <a:pt x="98869" y="2614"/>
                  <a:pt x="98813" y="2614"/>
                </a:cubicBezTo>
                <a:cubicBezTo>
                  <a:pt x="98732" y="2614"/>
                  <a:pt x="98652" y="2645"/>
                  <a:pt x="98591" y="2705"/>
                </a:cubicBezTo>
                <a:cubicBezTo>
                  <a:pt x="98569" y="2398"/>
                  <a:pt x="98383" y="2071"/>
                  <a:pt x="98081" y="2014"/>
                </a:cubicBezTo>
                <a:cubicBezTo>
                  <a:pt x="98061" y="2010"/>
                  <a:pt x="98040" y="2009"/>
                  <a:pt x="98019" y="2009"/>
                </a:cubicBezTo>
                <a:cubicBezTo>
                  <a:pt x="97856" y="2009"/>
                  <a:pt x="97665" y="2116"/>
                  <a:pt x="97564" y="2234"/>
                </a:cubicBezTo>
                <a:cubicBezTo>
                  <a:pt x="97554" y="2144"/>
                  <a:pt x="97479" y="2079"/>
                  <a:pt x="97391" y="2079"/>
                </a:cubicBezTo>
                <a:cubicBezTo>
                  <a:pt x="97383" y="2079"/>
                  <a:pt x="97375" y="2080"/>
                  <a:pt x="97367" y="2081"/>
                </a:cubicBezTo>
                <a:cubicBezTo>
                  <a:pt x="97270" y="2094"/>
                  <a:pt x="97204" y="2185"/>
                  <a:pt x="97219" y="2281"/>
                </a:cubicBezTo>
                <a:cubicBezTo>
                  <a:pt x="97147" y="2206"/>
                  <a:pt x="97057" y="2172"/>
                  <a:pt x="96968" y="2172"/>
                </a:cubicBezTo>
                <a:cubicBezTo>
                  <a:pt x="96783" y="2172"/>
                  <a:pt x="96606" y="2319"/>
                  <a:pt x="96613" y="2537"/>
                </a:cubicBezTo>
                <a:cubicBezTo>
                  <a:pt x="96444" y="2372"/>
                  <a:pt x="96210" y="2260"/>
                  <a:pt x="95977" y="2260"/>
                </a:cubicBezTo>
                <a:cubicBezTo>
                  <a:pt x="95915" y="2260"/>
                  <a:pt x="95853" y="2268"/>
                  <a:pt x="95792" y="2285"/>
                </a:cubicBezTo>
                <a:cubicBezTo>
                  <a:pt x="95505" y="2367"/>
                  <a:pt x="95288" y="2692"/>
                  <a:pt x="95382" y="2977"/>
                </a:cubicBezTo>
                <a:cubicBezTo>
                  <a:pt x="95356" y="2966"/>
                  <a:pt x="95329" y="2961"/>
                  <a:pt x="95302" y="2961"/>
                </a:cubicBezTo>
                <a:cubicBezTo>
                  <a:pt x="95229" y="2961"/>
                  <a:pt x="95158" y="3000"/>
                  <a:pt x="95119" y="3067"/>
                </a:cubicBezTo>
                <a:cubicBezTo>
                  <a:pt x="95063" y="2970"/>
                  <a:pt x="94961" y="2912"/>
                  <a:pt x="94852" y="2912"/>
                </a:cubicBezTo>
                <a:cubicBezTo>
                  <a:pt x="94837" y="2912"/>
                  <a:pt x="94822" y="2913"/>
                  <a:pt x="94807" y="2915"/>
                </a:cubicBezTo>
                <a:cubicBezTo>
                  <a:pt x="94697" y="3119"/>
                  <a:pt x="94488" y="3235"/>
                  <a:pt x="94272" y="3235"/>
                </a:cubicBezTo>
                <a:cubicBezTo>
                  <a:pt x="94176" y="3235"/>
                  <a:pt x="94078" y="3212"/>
                  <a:pt x="93988" y="3164"/>
                </a:cubicBezTo>
                <a:cubicBezTo>
                  <a:pt x="93955" y="3012"/>
                  <a:pt x="93796" y="2915"/>
                  <a:pt x="93644" y="2915"/>
                </a:cubicBezTo>
                <a:cubicBezTo>
                  <a:pt x="93567" y="2915"/>
                  <a:pt x="93490" y="2940"/>
                  <a:pt x="93433" y="2996"/>
                </a:cubicBezTo>
                <a:cubicBezTo>
                  <a:pt x="93436" y="2815"/>
                  <a:pt x="93330" y="2651"/>
                  <a:pt x="93165" y="2578"/>
                </a:cubicBezTo>
                <a:cubicBezTo>
                  <a:pt x="93125" y="2562"/>
                  <a:pt x="93081" y="2554"/>
                  <a:pt x="93036" y="2554"/>
                </a:cubicBezTo>
                <a:cubicBezTo>
                  <a:pt x="92896" y="2554"/>
                  <a:pt x="92742" y="2625"/>
                  <a:pt x="92650" y="2721"/>
                </a:cubicBezTo>
                <a:cubicBezTo>
                  <a:pt x="92630" y="2555"/>
                  <a:pt x="92473" y="2418"/>
                  <a:pt x="92307" y="2418"/>
                </a:cubicBezTo>
                <a:cubicBezTo>
                  <a:pt x="92304" y="2418"/>
                  <a:pt x="92301" y="2418"/>
                  <a:pt x="92299" y="2418"/>
                </a:cubicBezTo>
                <a:cubicBezTo>
                  <a:pt x="92130" y="2421"/>
                  <a:pt x="91976" y="2569"/>
                  <a:pt x="91964" y="2739"/>
                </a:cubicBezTo>
                <a:cubicBezTo>
                  <a:pt x="91919" y="2592"/>
                  <a:pt x="91769" y="2488"/>
                  <a:pt x="91618" y="2488"/>
                </a:cubicBezTo>
                <a:cubicBezTo>
                  <a:pt x="91594" y="2488"/>
                  <a:pt x="91570" y="2491"/>
                  <a:pt x="91546" y="2496"/>
                </a:cubicBezTo>
                <a:cubicBezTo>
                  <a:pt x="91408" y="2527"/>
                  <a:pt x="91229" y="2575"/>
                  <a:pt x="91176" y="2682"/>
                </a:cubicBezTo>
                <a:lnTo>
                  <a:pt x="91176" y="2682"/>
                </a:lnTo>
                <a:cubicBezTo>
                  <a:pt x="91173" y="2514"/>
                  <a:pt x="91032" y="2347"/>
                  <a:pt x="90860" y="2339"/>
                </a:cubicBezTo>
                <a:cubicBezTo>
                  <a:pt x="90898" y="2237"/>
                  <a:pt x="90853" y="2122"/>
                  <a:pt x="90756" y="2072"/>
                </a:cubicBezTo>
                <a:cubicBezTo>
                  <a:pt x="90725" y="2057"/>
                  <a:pt x="90692" y="2049"/>
                  <a:pt x="90659" y="2049"/>
                </a:cubicBezTo>
                <a:cubicBezTo>
                  <a:pt x="90589" y="2049"/>
                  <a:pt x="90521" y="2084"/>
                  <a:pt x="90480" y="2146"/>
                </a:cubicBezTo>
                <a:cubicBezTo>
                  <a:pt x="90540" y="2014"/>
                  <a:pt x="90483" y="1843"/>
                  <a:pt x="90356" y="1773"/>
                </a:cubicBezTo>
                <a:cubicBezTo>
                  <a:pt x="90315" y="1751"/>
                  <a:pt x="90269" y="1740"/>
                  <a:pt x="90223" y="1740"/>
                </a:cubicBezTo>
                <a:cubicBezTo>
                  <a:pt x="90126" y="1740"/>
                  <a:pt x="90028" y="1787"/>
                  <a:pt x="89975" y="1868"/>
                </a:cubicBezTo>
                <a:cubicBezTo>
                  <a:pt x="90026" y="1756"/>
                  <a:pt x="89901" y="1631"/>
                  <a:pt x="89778" y="1631"/>
                </a:cubicBezTo>
                <a:cubicBezTo>
                  <a:pt x="89774" y="1631"/>
                  <a:pt x="89770" y="1631"/>
                  <a:pt x="89766" y="1632"/>
                </a:cubicBezTo>
                <a:cubicBezTo>
                  <a:pt x="89639" y="1639"/>
                  <a:pt x="89535" y="1731"/>
                  <a:pt x="89442" y="1816"/>
                </a:cubicBezTo>
                <a:cubicBezTo>
                  <a:pt x="89441" y="1679"/>
                  <a:pt x="89318" y="1553"/>
                  <a:pt x="89179" y="1550"/>
                </a:cubicBezTo>
                <a:cubicBezTo>
                  <a:pt x="89177" y="1550"/>
                  <a:pt x="89175" y="1550"/>
                  <a:pt x="89173" y="1550"/>
                </a:cubicBezTo>
                <a:cubicBezTo>
                  <a:pt x="89038" y="1550"/>
                  <a:pt x="88911" y="1668"/>
                  <a:pt x="88903" y="1803"/>
                </a:cubicBezTo>
                <a:cubicBezTo>
                  <a:pt x="88897" y="1659"/>
                  <a:pt x="88745" y="1564"/>
                  <a:pt x="88597" y="1564"/>
                </a:cubicBezTo>
                <a:cubicBezTo>
                  <a:pt x="88569" y="1564"/>
                  <a:pt x="88542" y="1568"/>
                  <a:pt x="88515" y="1575"/>
                </a:cubicBezTo>
                <a:cubicBezTo>
                  <a:pt x="88348" y="1620"/>
                  <a:pt x="88226" y="1757"/>
                  <a:pt x="88115" y="1890"/>
                </a:cubicBezTo>
                <a:cubicBezTo>
                  <a:pt x="88080" y="1739"/>
                  <a:pt x="87945" y="1634"/>
                  <a:pt x="87791" y="1634"/>
                </a:cubicBezTo>
                <a:cubicBezTo>
                  <a:pt x="87789" y="1634"/>
                  <a:pt x="87786" y="1634"/>
                  <a:pt x="87783" y="1634"/>
                </a:cubicBezTo>
                <a:cubicBezTo>
                  <a:pt x="87628" y="1638"/>
                  <a:pt x="87494" y="1749"/>
                  <a:pt x="87463" y="1903"/>
                </a:cubicBezTo>
                <a:cubicBezTo>
                  <a:pt x="87451" y="1804"/>
                  <a:pt x="87348" y="1746"/>
                  <a:pt x="87245" y="1746"/>
                </a:cubicBezTo>
                <a:cubicBezTo>
                  <a:pt x="87211" y="1746"/>
                  <a:pt x="87177" y="1752"/>
                  <a:pt x="87146" y="1766"/>
                </a:cubicBezTo>
                <a:cubicBezTo>
                  <a:pt x="87024" y="1818"/>
                  <a:pt x="86947" y="1938"/>
                  <a:pt x="86877" y="2053"/>
                </a:cubicBezTo>
                <a:cubicBezTo>
                  <a:pt x="86850" y="1916"/>
                  <a:pt x="86708" y="1825"/>
                  <a:pt x="86571" y="1825"/>
                </a:cubicBezTo>
                <a:cubicBezTo>
                  <a:pt x="86512" y="1825"/>
                  <a:pt x="86453" y="1842"/>
                  <a:pt x="86406" y="1880"/>
                </a:cubicBezTo>
                <a:cubicBezTo>
                  <a:pt x="86394" y="1703"/>
                  <a:pt x="86192" y="1510"/>
                  <a:pt x="86013" y="1510"/>
                </a:cubicBezTo>
                <a:cubicBezTo>
                  <a:pt x="85990" y="1510"/>
                  <a:pt x="85967" y="1514"/>
                  <a:pt x="85945" y="1521"/>
                </a:cubicBezTo>
                <a:cubicBezTo>
                  <a:pt x="85959" y="1367"/>
                  <a:pt x="85818" y="1219"/>
                  <a:pt x="85665" y="1219"/>
                </a:cubicBezTo>
                <a:cubicBezTo>
                  <a:pt x="85658" y="1219"/>
                  <a:pt x="85652" y="1219"/>
                  <a:pt x="85645" y="1220"/>
                </a:cubicBezTo>
                <a:lnTo>
                  <a:pt x="85586" y="1033"/>
                </a:lnTo>
                <a:cubicBezTo>
                  <a:pt x="85181" y="852"/>
                  <a:pt x="84746" y="759"/>
                  <a:pt x="84307" y="759"/>
                </a:cubicBezTo>
                <a:cubicBezTo>
                  <a:pt x="84123" y="759"/>
                  <a:pt x="83938" y="775"/>
                  <a:pt x="83755" y="808"/>
                </a:cubicBezTo>
                <a:cubicBezTo>
                  <a:pt x="83603" y="836"/>
                  <a:pt x="83411" y="944"/>
                  <a:pt x="83463" y="1090"/>
                </a:cubicBezTo>
                <a:cubicBezTo>
                  <a:pt x="83426" y="1011"/>
                  <a:pt x="83339" y="963"/>
                  <a:pt x="83254" y="963"/>
                </a:cubicBezTo>
                <a:cubicBezTo>
                  <a:pt x="83219" y="963"/>
                  <a:pt x="83185" y="970"/>
                  <a:pt x="83155" y="987"/>
                </a:cubicBezTo>
                <a:cubicBezTo>
                  <a:pt x="83048" y="1044"/>
                  <a:pt x="83006" y="1197"/>
                  <a:pt x="83070" y="1300"/>
                </a:cubicBezTo>
                <a:cubicBezTo>
                  <a:pt x="83024" y="1254"/>
                  <a:pt x="82967" y="1235"/>
                  <a:pt x="82907" y="1235"/>
                </a:cubicBezTo>
                <a:cubicBezTo>
                  <a:pt x="82723" y="1235"/>
                  <a:pt x="82519" y="1423"/>
                  <a:pt x="82587" y="1610"/>
                </a:cubicBezTo>
                <a:lnTo>
                  <a:pt x="82587" y="1610"/>
                </a:lnTo>
                <a:cubicBezTo>
                  <a:pt x="82552" y="1523"/>
                  <a:pt x="82462" y="1480"/>
                  <a:pt x="82367" y="1480"/>
                </a:cubicBezTo>
                <a:cubicBezTo>
                  <a:pt x="82287" y="1480"/>
                  <a:pt x="82204" y="1511"/>
                  <a:pt x="82150" y="1571"/>
                </a:cubicBezTo>
                <a:cubicBezTo>
                  <a:pt x="82033" y="1703"/>
                  <a:pt x="82038" y="1907"/>
                  <a:pt x="82101" y="2074"/>
                </a:cubicBezTo>
                <a:cubicBezTo>
                  <a:pt x="82003" y="1992"/>
                  <a:pt x="81876" y="1950"/>
                  <a:pt x="81749" y="1950"/>
                </a:cubicBezTo>
                <a:cubicBezTo>
                  <a:pt x="81648" y="1950"/>
                  <a:pt x="81547" y="1976"/>
                  <a:pt x="81462" y="2030"/>
                </a:cubicBezTo>
                <a:cubicBezTo>
                  <a:pt x="81269" y="2153"/>
                  <a:pt x="81169" y="2406"/>
                  <a:pt x="81227" y="2627"/>
                </a:cubicBezTo>
                <a:cubicBezTo>
                  <a:pt x="81192" y="2588"/>
                  <a:pt x="81143" y="2571"/>
                  <a:pt x="81093" y="2571"/>
                </a:cubicBezTo>
                <a:cubicBezTo>
                  <a:pt x="80992" y="2571"/>
                  <a:pt x="80885" y="2639"/>
                  <a:pt x="80875" y="2742"/>
                </a:cubicBezTo>
                <a:cubicBezTo>
                  <a:pt x="80800" y="2689"/>
                  <a:pt x="80711" y="2665"/>
                  <a:pt x="80620" y="2665"/>
                </a:cubicBezTo>
                <a:cubicBezTo>
                  <a:pt x="80433" y="2665"/>
                  <a:pt x="80243" y="2769"/>
                  <a:pt x="80168" y="2942"/>
                </a:cubicBezTo>
                <a:cubicBezTo>
                  <a:pt x="80111" y="2789"/>
                  <a:pt x="79948" y="2708"/>
                  <a:pt x="79787" y="2708"/>
                </a:cubicBezTo>
                <a:cubicBezTo>
                  <a:pt x="79653" y="2708"/>
                  <a:pt x="79521" y="2764"/>
                  <a:pt x="79453" y="2881"/>
                </a:cubicBezTo>
                <a:cubicBezTo>
                  <a:pt x="79462" y="2733"/>
                  <a:pt x="79310" y="2620"/>
                  <a:pt x="79168" y="2620"/>
                </a:cubicBezTo>
                <a:cubicBezTo>
                  <a:pt x="79112" y="2620"/>
                  <a:pt x="79057" y="2638"/>
                  <a:pt x="79015" y="2678"/>
                </a:cubicBezTo>
                <a:cubicBezTo>
                  <a:pt x="79035" y="2582"/>
                  <a:pt x="78932" y="2512"/>
                  <a:pt x="78840" y="2512"/>
                </a:cubicBezTo>
                <a:cubicBezTo>
                  <a:pt x="78789" y="2512"/>
                  <a:pt x="78741" y="2533"/>
                  <a:pt x="78719" y="2583"/>
                </a:cubicBezTo>
                <a:cubicBezTo>
                  <a:pt x="78704" y="2553"/>
                  <a:pt x="78667" y="2543"/>
                  <a:pt x="78623" y="2543"/>
                </a:cubicBezTo>
                <a:cubicBezTo>
                  <a:pt x="78559" y="2543"/>
                  <a:pt x="78482" y="2562"/>
                  <a:pt x="78434" y="2567"/>
                </a:cubicBezTo>
                <a:cubicBezTo>
                  <a:pt x="78213" y="2234"/>
                  <a:pt x="77815" y="2076"/>
                  <a:pt x="77410" y="2076"/>
                </a:cubicBezTo>
                <a:cubicBezTo>
                  <a:pt x="77188" y="2076"/>
                  <a:pt x="76963" y="2123"/>
                  <a:pt x="76763" y="2215"/>
                </a:cubicBezTo>
                <a:cubicBezTo>
                  <a:pt x="76865" y="1941"/>
                  <a:pt x="76687" y="1597"/>
                  <a:pt x="76405" y="1521"/>
                </a:cubicBezTo>
                <a:cubicBezTo>
                  <a:pt x="76365" y="1510"/>
                  <a:pt x="76324" y="1505"/>
                  <a:pt x="76283" y="1505"/>
                </a:cubicBezTo>
                <a:cubicBezTo>
                  <a:pt x="76035" y="1505"/>
                  <a:pt x="75788" y="1693"/>
                  <a:pt x="75746" y="1941"/>
                </a:cubicBezTo>
                <a:cubicBezTo>
                  <a:pt x="75521" y="1655"/>
                  <a:pt x="75158" y="1506"/>
                  <a:pt x="74797" y="1506"/>
                </a:cubicBezTo>
                <a:cubicBezTo>
                  <a:pt x="74520" y="1506"/>
                  <a:pt x="74244" y="1594"/>
                  <a:pt x="74034" y="1777"/>
                </a:cubicBezTo>
                <a:cubicBezTo>
                  <a:pt x="73969" y="1755"/>
                  <a:pt x="73900" y="1744"/>
                  <a:pt x="73832" y="1744"/>
                </a:cubicBezTo>
                <a:cubicBezTo>
                  <a:pt x="73630" y="1744"/>
                  <a:pt x="73428" y="1836"/>
                  <a:pt x="73305" y="1995"/>
                </a:cubicBezTo>
                <a:cubicBezTo>
                  <a:pt x="73216" y="1758"/>
                  <a:pt x="72970" y="1594"/>
                  <a:pt x="72719" y="1594"/>
                </a:cubicBezTo>
                <a:cubicBezTo>
                  <a:pt x="72700" y="1594"/>
                  <a:pt x="72680" y="1595"/>
                  <a:pt x="72661" y="1597"/>
                </a:cubicBezTo>
                <a:cubicBezTo>
                  <a:pt x="72391" y="1623"/>
                  <a:pt x="72154" y="1848"/>
                  <a:pt x="72111" y="2115"/>
                </a:cubicBezTo>
                <a:cubicBezTo>
                  <a:pt x="71375" y="1941"/>
                  <a:pt x="70632" y="1809"/>
                  <a:pt x="69882" y="1719"/>
                </a:cubicBezTo>
                <a:cubicBezTo>
                  <a:pt x="69796" y="1708"/>
                  <a:pt x="69707" y="1699"/>
                  <a:pt x="69619" y="1699"/>
                </a:cubicBezTo>
                <a:cubicBezTo>
                  <a:pt x="69471" y="1699"/>
                  <a:pt x="69328" y="1725"/>
                  <a:pt x="69212" y="1813"/>
                </a:cubicBezTo>
                <a:cubicBezTo>
                  <a:pt x="69184" y="1652"/>
                  <a:pt x="69017" y="1553"/>
                  <a:pt x="68857" y="1553"/>
                </a:cubicBezTo>
                <a:cubicBezTo>
                  <a:pt x="68763" y="1553"/>
                  <a:pt x="68672" y="1587"/>
                  <a:pt x="68613" y="1663"/>
                </a:cubicBezTo>
                <a:lnTo>
                  <a:pt x="64799" y="1574"/>
                </a:lnTo>
                <a:cubicBezTo>
                  <a:pt x="64746" y="1507"/>
                  <a:pt x="64668" y="1479"/>
                  <a:pt x="64585" y="1479"/>
                </a:cubicBezTo>
                <a:cubicBezTo>
                  <a:pt x="64473" y="1479"/>
                  <a:pt x="64350" y="1528"/>
                  <a:pt x="64260" y="1598"/>
                </a:cubicBezTo>
                <a:cubicBezTo>
                  <a:pt x="64103" y="1721"/>
                  <a:pt x="63976" y="1895"/>
                  <a:pt x="63786" y="1959"/>
                </a:cubicBezTo>
                <a:cubicBezTo>
                  <a:pt x="63733" y="1977"/>
                  <a:pt x="63679" y="1985"/>
                  <a:pt x="63625" y="1985"/>
                </a:cubicBezTo>
                <a:cubicBezTo>
                  <a:pt x="63355" y="1985"/>
                  <a:pt x="63091" y="1778"/>
                  <a:pt x="62846" y="1627"/>
                </a:cubicBezTo>
                <a:cubicBezTo>
                  <a:pt x="62507" y="1419"/>
                  <a:pt x="62112" y="1320"/>
                  <a:pt x="61716" y="1320"/>
                </a:cubicBezTo>
                <a:cubicBezTo>
                  <a:pt x="61012" y="1320"/>
                  <a:pt x="60301" y="1633"/>
                  <a:pt x="59880" y="2202"/>
                </a:cubicBezTo>
                <a:cubicBezTo>
                  <a:pt x="59732" y="1858"/>
                  <a:pt x="59341" y="1705"/>
                  <a:pt x="58956" y="1705"/>
                </a:cubicBezTo>
                <a:cubicBezTo>
                  <a:pt x="58862" y="1705"/>
                  <a:pt x="58769" y="1714"/>
                  <a:pt x="58680" y="1732"/>
                </a:cubicBezTo>
                <a:cubicBezTo>
                  <a:pt x="58223" y="1822"/>
                  <a:pt x="57813" y="2070"/>
                  <a:pt x="57361" y="2182"/>
                </a:cubicBezTo>
                <a:cubicBezTo>
                  <a:pt x="57235" y="2045"/>
                  <a:pt x="57048" y="1971"/>
                  <a:pt x="56862" y="1971"/>
                </a:cubicBezTo>
                <a:cubicBezTo>
                  <a:pt x="56767" y="1971"/>
                  <a:pt x="56672" y="1990"/>
                  <a:pt x="56585" y="2031"/>
                </a:cubicBezTo>
                <a:lnTo>
                  <a:pt x="55818" y="1592"/>
                </a:lnTo>
                <a:cubicBezTo>
                  <a:pt x="55728" y="1539"/>
                  <a:pt x="55632" y="1486"/>
                  <a:pt x="55529" y="1470"/>
                </a:cubicBezTo>
                <a:cubicBezTo>
                  <a:pt x="55508" y="1467"/>
                  <a:pt x="55484" y="1465"/>
                  <a:pt x="55459" y="1465"/>
                </a:cubicBezTo>
                <a:cubicBezTo>
                  <a:pt x="55300" y="1465"/>
                  <a:pt x="55065" y="1523"/>
                  <a:pt x="54987" y="1628"/>
                </a:cubicBezTo>
                <a:cubicBezTo>
                  <a:pt x="54929" y="1610"/>
                  <a:pt x="54869" y="1601"/>
                  <a:pt x="54808" y="1601"/>
                </a:cubicBezTo>
                <a:cubicBezTo>
                  <a:pt x="54604" y="1601"/>
                  <a:pt x="54397" y="1702"/>
                  <a:pt x="54282" y="1872"/>
                </a:cubicBezTo>
                <a:cubicBezTo>
                  <a:pt x="54225" y="1754"/>
                  <a:pt x="54095" y="1697"/>
                  <a:pt x="53961" y="1697"/>
                </a:cubicBezTo>
                <a:cubicBezTo>
                  <a:pt x="53894" y="1697"/>
                  <a:pt x="53826" y="1712"/>
                  <a:pt x="53766" y="1740"/>
                </a:cubicBezTo>
                <a:cubicBezTo>
                  <a:pt x="53587" y="1825"/>
                  <a:pt x="53467" y="1995"/>
                  <a:pt x="53354" y="2157"/>
                </a:cubicBezTo>
                <a:cubicBezTo>
                  <a:pt x="53278" y="2054"/>
                  <a:pt x="53152" y="2005"/>
                  <a:pt x="53025" y="2005"/>
                </a:cubicBezTo>
                <a:cubicBezTo>
                  <a:pt x="52873" y="2005"/>
                  <a:pt x="52720" y="2076"/>
                  <a:pt x="52648" y="2211"/>
                </a:cubicBezTo>
                <a:cubicBezTo>
                  <a:pt x="52544" y="2100"/>
                  <a:pt x="52391" y="2040"/>
                  <a:pt x="52239" y="2040"/>
                </a:cubicBezTo>
                <a:cubicBezTo>
                  <a:pt x="52141" y="2040"/>
                  <a:pt x="52044" y="2065"/>
                  <a:pt x="51960" y="2116"/>
                </a:cubicBezTo>
                <a:cubicBezTo>
                  <a:pt x="51950" y="1866"/>
                  <a:pt x="51803" y="1643"/>
                  <a:pt x="51577" y="1535"/>
                </a:cubicBezTo>
                <a:cubicBezTo>
                  <a:pt x="51448" y="1475"/>
                  <a:pt x="51264" y="1425"/>
                  <a:pt x="51096" y="1425"/>
                </a:cubicBezTo>
                <a:cubicBezTo>
                  <a:pt x="50978" y="1425"/>
                  <a:pt x="50868" y="1450"/>
                  <a:pt x="50789" y="1513"/>
                </a:cubicBezTo>
                <a:cubicBezTo>
                  <a:pt x="50742" y="1438"/>
                  <a:pt x="50654" y="1397"/>
                  <a:pt x="50566" y="1397"/>
                </a:cubicBezTo>
                <a:cubicBezTo>
                  <a:pt x="50506" y="1397"/>
                  <a:pt x="50446" y="1416"/>
                  <a:pt x="50401" y="1457"/>
                </a:cubicBezTo>
                <a:cubicBezTo>
                  <a:pt x="50346" y="1369"/>
                  <a:pt x="50226" y="1355"/>
                  <a:pt x="50122" y="1350"/>
                </a:cubicBezTo>
                <a:cubicBezTo>
                  <a:pt x="49804" y="1336"/>
                  <a:pt x="49484" y="1318"/>
                  <a:pt x="49165" y="1298"/>
                </a:cubicBezTo>
                <a:cubicBezTo>
                  <a:pt x="49089" y="1221"/>
                  <a:pt x="48980" y="1183"/>
                  <a:pt x="48872" y="1183"/>
                </a:cubicBezTo>
                <a:cubicBezTo>
                  <a:pt x="48738" y="1183"/>
                  <a:pt x="48604" y="1240"/>
                  <a:pt x="48526" y="1348"/>
                </a:cubicBezTo>
                <a:cubicBezTo>
                  <a:pt x="48537" y="1149"/>
                  <a:pt x="48335" y="986"/>
                  <a:pt x="48142" y="986"/>
                </a:cubicBezTo>
                <a:cubicBezTo>
                  <a:pt x="48082" y="986"/>
                  <a:pt x="48024" y="1002"/>
                  <a:pt x="47972" y="1037"/>
                </a:cubicBezTo>
                <a:cubicBezTo>
                  <a:pt x="47920" y="1073"/>
                  <a:pt x="47875" y="1123"/>
                  <a:pt x="47814" y="1143"/>
                </a:cubicBezTo>
                <a:cubicBezTo>
                  <a:pt x="47796" y="1148"/>
                  <a:pt x="47778" y="1151"/>
                  <a:pt x="47760" y="1151"/>
                </a:cubicBezTo>
                <a:cubicBezTo>
                  <a:pt x="47614" y="1151"/>
                  <a:pt x="47497" y="971"/>
                  <a:pt x="47347" y="910"/>
                </a:cubicBezTo>
                <a:cubicBezTo>
                  <a:pt x="47306" y="893"/>
                  <a:pt x="47265" y="886"/>
                  <a:pt x="47223" y="886"/>
                </a:cubicBezTo>
                <a:cubicBezTo>
                  <a:pt x="47053" y="886"/>
                  <a:pt x="46879" y="1008"/>
                  <a:pt x="46718" y="1093"/>
                </a:cubicBezTo>
                <a:cubicBezTo>
                  <a:pt x="46462" y="1228"/>
                  <a:pt x="46182" y="1320"/>
                  <a:pt x="45915" y="1320"/>
                </a:cubicBezTo>
                <a:cubicBezTo>
                  <a:pt x="45684" y="1320"/>
                  <a:pt x="45465" y="1251"/>
                  <a:pt x="45281" y="1080"/>
                </a:cubicBezTo>
                <a:cubicBezTo>
                  <a:pt x="44886" y="1010"/>
                  <a:pt x="44487" y="974"/>
                  <a:pt x="44087" y="974"/>
                </a:cubicBezTo>
                <a:cubicBezTo>
                  <a:pt x="43576" y="974"/>
                  <a:pt x="43066" y="1032"/>
                  <a:pt x="42565" y="1146"/>
                </a:cubicBezTo>
                <a:cubicBezTo>
                  <a:pt x="41997" y="1277"/>
                  <a:pt x="41451" y="1478"/>
                  <a:pt x="40888" y="1628"/>
                </a:cubicBezTo>
                <a:cubicBezTo>
                  <a:pt x="40206" y="1809"/>
                  <a:pt x="39506" y="1913"/>
                  <a:pt x="38799" y="1936"/>
                </a:cubicBezTo>
                <a:cubicBezTo>
                  <a:pt x="38731" y="1938"/>
                  <a:pt x="38663" y="1939"/>
                  <a:pt x="38594" y="1939"/>
                </a:cubicBezTo>
                <a:cubicBezTo>
                  <a:pt x="38141" y="1939"/>
                  <a:pt x="37679" y="1882"/>
                  <a:pt x="37298" y="1644"/>
                </a:cubicBezTo>
                <a:cubicBezTo>
                  <a:pt x="37033" y="1478"/>
                  <a:pt x="36780" y="1303"/>
                  <a:pt x="36469" y="1278"/>
                </a:cubicBezTo>
                <a:cubicBezTo>
                  <a:pt x="36432" y="1275"/>
                  <a:pt x="36395" y="1273"/>
                  <a:pt x="36359" y="1273"/>
                </a:cubicBezTo>
                <a:cubicBezTo>
                  <a:pt x="36073" y="1273"/>
                  <a:pt x="35793" y="1364"/>
                  <a:pt x="35560" y="1533"/>
                </a:cubicBezTo>
                <a:cubicBezTo>
                  <a:pt x="35458" y="1382"/>
                  <a:pt x="35327" y="1215"/>
                  <a:pt x="35145" y="1215"/>
                </a:cubicBezTo>
                <a:cubicBezTo>
                  <a:pt x="35144" y="1215"/>
                  <a:pt x="35143" y="1215"/>
                  <a:pt x="35143" y="1215"/>
                </a:cubicBezTo>
                <a:cubicBezTo>
                  <a:pt x="34963" y="1216"/>
                  <a:pt x="34835" y="1382"/>
                  <a:pt x="34720" y="1521"/>
                </a:cubicBezTo>
                <a:cubicBezTo>
                  <a:pt x="34627" y="1634"/>
                  <a:pt x="34491" y="1747"/>
                  <a:pt x="34354" y="1747"/>
                </a:cubicBezTo>
                <a:cubicBezTo>
                  <a:pt x="34323" y="1747"/>
                  <a:pt x="34292" y="1741"/>
                  <a:pt x="34261" y="1728"/>
                </a:cubicBezTo>
                <a:cubicBezTo>
                  <a:pt x="34167" y="1687"/>
                  <a:pt x="34108" y="1589"/>
                  <a:pt x="34016" y="1544"/>
                </a:cubicBezTo>
                <a:cubicBezTo>
                  <a:pt x="33977" y="1524"/>
                  <a:pt x="33937" y="1516"/>
                  <a:pt x="33895" y="1516"/>
                </a:cubicBezTo>
                <a:cubicBezTo>
                  <a:pt x="33763" y="1516"/>
                  <a:pt x="33626" y="1602"/>
                  <a:pt x="33513" y="1685"/>
                </a:cubicBezTo>
                <a:cubicBezTo>
                  <a:pt x="33464" y="1474"/>
                  <a:pt x="33155" y="1261"/>
                  <a:pt x="32921" y="1261"/>
                </a:cubicBezTo>
                <a:cubicBezTo>
                  <a:pt x="32852" y="1261"/>
                  <a:pt x="32790" y="1280"/>
                  <a:pt x="32743" y="1323"/>
                </a:cubicBezTo>
                <a:lnTo>
                  <a:pt x="32321" y="743"/>
                </a:lnTo>
                <a:cubicBezTo>
                  <a:pt x="32211" y="591"/>
                  <a:pt x="32026" y="429"/>
                  <a:pt x="31864" y="429"/>
                </a:cubicBezTo>
                <a:cubicBezTo>
                  <a:pt x="31809" y="429"/>
                  <a:pt x="31757" y="447"/>
                  <a:pt x="31712" y="490"/>
                </a:cubicBezTo>
                <a:cubicBezTo>
                  <a:pt x="31792" y="370"/>
                  <a:pt x="31646" y="211"/>
                  <a:pt x="31503" y="211"/>
                </a:cubicBezTo>
                <a:cubicBezTo>
                  <a:pt x="31493" y="211"/>
                  <a:pt x="31483" y="211"/>
                  <a:pt x="31472" y="213"/>
                </a:cubicBezTo>
                <a:cubicBezTo>
                  <a:pt x="31320" y="237"/>
                  <a:pt x="31213" y="373"/>
                  <a:pt x="31122" y="497"/>
                </a:cubicBezTo>
                <a:cubicBezTo>
                  <a:pt x="31080" y="428"/>
                  <a:pt x="31005" y="397"/>
                  <a:pt x="30928" y="397"/>
                </a:cubicBezTo>
                <a:cubicBezTo>
                  <a:pt x="30787" y="397"/>
                  <a:pt x="30636" y="496"/>
                  <a:pt x="30642" y="642"/>
                </a:cubicBezTo>
                <a:cubicBezTo>
                  <a:pt x="30610" y="630"/>
                  <a:pt x="30576" y="624"/>
                  <a:pt x="30543" y="624"/>
                </a:cubicBezTo>
                <a:cubicBezTo>
                  <a:pt x="30334" y="624"/>
                  <a:pt x="30130" y="846"/>
                  <a:pt x="30188" y="1057"/>
                </a:cubicBezTo>
                <a:cubicBezTo>
                  <a:pt x="30161" y="1024"/>
                  <a:pt x="30125" y="1010"/>
                  <a:pt x="30086" y="1010"/>
                </a:cubicBezTo>
                <a:cubicBezTo>
                  <a:pt x="30001" y="1010"/>
                  <a:pt x="29903" y="1078"/>
                  <a:pt x="29860" y="1161"/>
                </a:cubicBezTo>
                <a:cubicBezTo>
                  <a:pt x="29798" y="1283"/>
                  <a:pt x="29787" y="1433"/>
                  <a:pt x="29694" y="1531"/>
                </a:cubicBezTo>
                <a:cubicBezTo>
                  <a:pt x="29606" y="1627"/>
                  <a:pt x="29467" y="1653"/>
                  <a:pt x="29338" y="1672"/>
                </a:cubicBezTo>
                <a:cubicBezTo>
                  <a:pt x="28526" y="1791"/>
                  <a:pt x="27710" y="1842"/>
                  <a:pt x="26892" y="1842"/>
                </a:cubicBezTo>
                <a:cubicBezTo>
                  <a:pt x="25891" y="1842"/>
                  <a:pt x="24888" y="1765"/>
                  <a:pt x="23891" y="1640"/>
                </a:cubicBezTo>
                <a:cubicBezTo>
                  <a:pt x="23921" y="1471"/>
                  <a:pt x="23817" y="1288"/>
                  <a:pt x="23657" y="1227"/>
                </a:cubicBezTo>
                <a:cubicBezTo>
                  <a:pt x="23617" y="1212"/>
                  <a:pt x="23575" y="1205"/>
                  <a:pt x="23534" y="1205"/>
                </a:cubicBezTo>
                <a:cubicBezTo>
                  <a:pt x="23405" y="1205"/>
                  <a:pt x="23276" y="1272"/>
                  <a:pt x="23209" y="1382"/>
                </a:cubicBezTo>
                <a:cubicBezTo>
                  <a:pt x="23236" y="1222"/>
                  <a:pt x="23107" y="1052"/>
                  <a:pt x="22945" y="1035"/>
                </a:cubicBezTo>
                <a:cubicBezTo>
                  <a:pt x="22936" y="1034"/>
                  <a:pt x="22928" y="1034"/>
                  <a:pt x="22919" y="1034"/>
                </a:cubicBezTo>
                <a:cubicBezTo>
                  <a:pt x="22766" y="1034"/>
                  <a:pt x="22623" y="1166"/>
                  <a:pt x="22616" y="1320"/>
                </a:cubicBezTo>
                <a:cubicBezTo>
                  <a:pt x="22611" y="1217"/>
                  <a:pt x="22506" y="1154"/>
                  <a:pt x="22403" y="1154"/>
                </a:cubicBezTo>
                <a:cubicBezTo>
                  <a:pt x="22368" y="1154"/>
                  <a:pt x="22333" y="1161"/>
                  <a:pt x="22302" y="1177"/>
                </a:cubicBezTo>
                <a:cubicBezTo>
                  <a:pt x="22180" y="1238"/>
                  <a:pt x="22120" y="1379"/>
                  <a:pt x="22093" y="1513"/>
                </a:cubicBezTo>
                <a:cubicBezTo>
                  <a:pt x="22067" y="1647"/>
                  <a:pt x="22063" y="1787"/>
                  <a:pt x="22010" y="1914"/>
                </a:cubicBezTo>
                <a:cubicBezTo>
                  <a:pt x="21926" y="2117"/>
                  <a:pt x="21711" y="2256"/>
                  <a:pt x="21492" y="2256"/>
                </a:cubicBezTo>
                <a:cubicBezTo>
                  <a:pt x="21471" y="2256"/>
                  <a:pt x="21450" y="2255"/>
                  <a:pt x="21429" y="2252"/>
                </a:cubicBezTo>
                <a:lnTo>
                  <a:pt x="21429" y="2252"/>
                </a:lnTo>
                <a:cubicBezTo>
                  <a:pt x="21433" y="2372"/>
                  <a:pt x="21321" y="2430"/>
                  <a:pt x="21197" y="2430"/>
                </a:cubicBezTo>
                <a:cubicBezTo>
                  <a:pt x="21115" y="2430"/>
                  <a:pt x="21028" y="2405"/>
                  <a:pt x="20966" y="2356"/>
                </a:cubicBezTo>
                <a:cubicBezTo>
                  <a:pt x="20809" y="2234"/>
                  <a:pt x="20696" y="2035"/>
                  <a:pt x="20502" y="1994"/>
                </a:cubicBezTo>
                <a:cubicBezTo>
                  <a:pt x="20432" y="1979"/>
                  <a:pt x="20357" y="1987"/>
                  <a:pt x="20292" y="1960"/>
                </a:cubicBezTo>
                <a:cubicBezTo>
                  <a:pt x="20215" y="1930"/>
                  <a:pt x="20163" y="1860"/>
                  <a:pt x="20094" y="1815"/>
                </a:cubicBezTo>
                <a:cubicBezTo>
                  <a:pt x="20039" y="1782"/>
                  <a:pt x="19978" y="1765"/>
                  <a:pt x="19918" y="1765"/>
                </a:cubicBezTo>
                <a:cubicBezTo>
                  <a:pt x="19835" y="1765"/>
                  <a:pt x="19752" y="1796"/>
                  <a:pt x="19688" y="1855"/>
                </a:cubicBezTo>
                <a:cubicBezTo>
                  <a:pt x="19652" y="1702"/>
                  <a:pt x="19502" y="1586"/>
                  <a:pt x="19345" y="1586"/>
                </a:cubicBezTo>
                <a:cubicBezTo>
                  <a:pt x="19342" y="1586"/>
                  <a:pt x="19339" y="1586"/>
                  <a:pt x="19336" y="1586"/>
                </a:cubicBezTo>
                <a:cubicBezTo>
                  <a:pt x="19176" y="1592"/>
                  <a:pt x="19029" y="1720"/>
                  <a:pt x="19003" y="1877"/>
                </a:cubicBezTo>
                <a:cubicBezTo>
                  <a:pt x="18970" y="1696"/>
                  <a:pt x="18820" y="1559"/>
                  <a:pt x="18638" y="1542"/>
                </a:cubicBezTo>
                <a:cubicBezTo>
                  <a:pt x="18625" y="1541"/>
                  <a:pt x="18612" y="1541"/>
                  <a:pt x="18600" y="1541"/>
                </a:cubicBezTo>
                <a:cubicBezTo>
                  <a:pt x="18431" y="1541"/>
                  <a:pt x="18278" y="1644"/>
                  <a:pt x="18218" y="1803"/>
                </a:cubicBezTo>
                <a:cubicBezTo>
                  <a:pt x="18193" y="1676"/>
                  <a:pt x="18069" y="1578"/>
                  <a:pt x="17941" y="1578"/>
                </a:cubicBezTo>
                <a:cubicBezTo>
                  <a:pt x="17930" y="1578"/>
                  <a:pt x="17919" y="1578"/>
                  <a:pt x="17909" y="1580"/>
                </a:cubicBezTo>
                <a:cubicBezTo>
                  <a:pt x="17771" y="1598"/>
                  <a:pt x="17494" y="1737"/>
                  <a:pt x="17505" y="1877"/>
                </a:cubicBezTo>
                <a:lnTo>
                  <a:pt x="17505" y="1877"/>
                </a:lnTo>
                <a:cubicBezTo>
                  <a:pt x="17489" y="1891"/>
                  <a:pt x="17283" y="2095"/>
                  <a:pt x="17268" y="2111"/>
                </a:cubicBezTo>
                <a:lnTo>
                  <a:pt x="17268" y="2111"/>
                </a:lnTo>
                <a:cubicBezTo>
                  <a:pt x="17252" y="2110"/>
                  <a:pt x="17237" y="2109"/>
                  <a:pt x="17221" y="2109"/>
                </a:cubicBezTo>
                <a:cubicBezTo>
                  <a:pt x="16810" y="2109"/>
                  <a:pt x="16536" y="2587"/>
                  <a:pt x="16503" y="3008"/>
                </a:cubicBezTo>
                <a:cubicBezTo>
                  <a:pt x="16493" y="3153"/>
                  <a:pt x="16496" y="3305"/>
                  <a:pt x="16429" y="3434"/>
                </a:cubicBezTo>
                <a:cubicBezTo>
                  <a:pt x="16290" y="3697"/>
                  <a:pt x="15951" y="3735"/>
                  <a:pt x="15643" y="3735"/>
                </a:cubicBezTo>
                <a:cubicBezTo>
                  <a:pt x="15605" y="3735"/>
                  <a:pt x="15567" y="3734"/>
                  <a:pt x="15530" y="3734"/>
                </a:cubicBezTo>
                <a:cubicBezTo>
                  <a:pt x="15518" y="3733"/>
                  <a:pt x="15505" y="3733"/>
                  <a:pt x="15492" y="3733"/>
                </a:cubicBezTo>
                <a:cubicBezTo>
                  <a:pt x="15165" y="3733"/>
                  <a:pt x="14772" y="3823"/>
                  <a:pt x="14705" y="4137"/>
                </a:cubicBezTo>
                <a:cubicBezTo>
                  <a:pt x="14622" y="4035"/>
                  <a:pt x="14492" y="3985"/>
                  <a:pt x="14362" y="3985"/>
                </a:cubicBezTo>
                <a:cubicBezTo>
                  <a:pt x="14223" y="3985"/>
                  <a:pt x="14083" y="4042"/>
                  <a:pt x="14001" y="4155"/>
                </a:cubicBezTo>
                <a:lnTo>
                  <a:pt x="13750" y="3956"/>
                </a:lnTo>
                <a:lnTo>
                  <a:pt x="13391" y="4137"/>
                </a:lnTo>
                <a:cubicBezTo>
                  <a:pt x="13324" y="3903"/>
                  <a:pt x="13251" y="3660"/>
                  <a:pt x="13091" y="3475"/>
                </a:cubicBezTo>
                <a:cubicBezTo>
                  <a:pt x="12973" y="3340"/>
                  <a:pt x="12793" y="3244"/>
                  <a:pt x="12618" y="3244"/>
                </a:cubicBezTo>
                <a:cubicBezTo>
                  <a:pt x="12556" y="3244"/>
                  <a:pt x="12494" y="3256"/>
                  <a:pt x="12436" y="3283"/>
                </a:cubicBezTo>
                <a:cubicBezTo>
                  <a:pt x="12408" y="3190"/>
                  <a:pt x="12313" y="3143"/>
                  <a:pt x="12217" y="3143"/>
                </a:cubicBezTo>
                <a:cubicBezTo>
                  <a:pt x="12119" y="3143"/>
                  <a:pt x="12021" y="3192"/>
                  <a:pt x="11994" y="3288"/>
                </a:cubicBezTo>
                <a:cubicBezTo>
                  <a:pt x="11961" y="3133"/>
                  <a:pt x="11802" y="3048"/>
                  <a:pt x="11646" y="3048"/>
                </a:cubicBezTo>
                <a:cubicBezTo>
                  <a:pt x="11518" y="3048"/>
                  <a:pt x="11392" y="3105"/>
                  <a:pt x="11341" y="3227"/>
                </a:cubicBezTo>
                <a:cubicBezTo>
                  <a:pt x="11287" y="3043"/>
                  <a:pt x="11094" y="2922"/>
                  <a:pt x="10905" y="2922"/>
                </a:cubicBezTo>
                <a:cubicBezTo>
                  <a:pt x="10836" y="2922"/>
                  <a:pt x="10768" y="2938"/>
                  <a:pt x="10707" y="2973"/>
                </a:cubicBezTo>
                <a:cubicBezTo>
                  <a:pt x="10602" y="3033"/>
                  <a:pt x="10526" y="3135"/>
                  <a:pt x="10427" y="3205"/>
                </a:cubicBezTo>
                <a:cubicBezTo>
                  <a:pt x="10327" y="3274"/>
                  <a:pt x="10185" y="3310"/>
                  <a:pt x="10042" y="3310"/>
                </a:cubicBezTo>
                <a:cubicBezTo>
                  <a:pt x="9857" y="3310"/>
                  <a:pt x="9672" y="3251"/>
                  <a:pt x="9574" y="3128"/>
                </a:cubicBezTo>
                <a:cubicBezTo>
                  <a:pt x="9594" y="3128"/>
                  <a:pt x="9364" y="3091"/>
                  <a:pt x="9384" y="3091"/>
                </a:cubicBezTo>
                <a:cubicBezTo>
                  <a:pt x="9196" y="2843"/>
                  <a:pt x="8882" y="2705"/>
                  <a:pt x="8572" y="2705"/>
                </a:cubicBezTo>
                <a:cubicBezTo>
                  <a:pt x="8404" y="2705"/>
                  <a:pt x="8238" y="2745"/>
                  <a:pt x="8092" y="2829"/>
                </a:cubicBezTo>
                <a:cubicBezTo>
                  <a:pt x="8048" y="2742"/>
                  <a:pt x="7956" y="2703"/>
                  <a:pt x="7861" y="2703"/>
                </a:cubicBezTo>
                <a:cubicBezTo>
                  <a:pt x="7728" y="2703"/>
                  <a:pt x="7590" y="2781"/>
                  <a:pt x="7571" y="2916"/>
                </a:cubicBezTo>
                <a:cubicBezTo>
                  <a:pt x="7481" y="2797"/>
                  <a:pt x="7331" y="2734"/>
                  <a:pt x="7182" y="2734"/>
                </a:cubicBezTo>
                <a:cubicBezTo>
                  <a:pt x="7078" y="2734"/>
                  <a:pt x="6973" y="2765"/>
                  <a:pt x="6891" y="2831"/>
                </a:cubicBezTo>
                <a:cubicBezTo>
                  <a:pt x="7006" y="2345"/>
                  <a:pt x="7042" y="1692"/>
                  <a:pt x="6585" y="1495"/>
                </a:cubicBezTo>
                <a:cubicBezTo>
                  <a:pt x="6657" y="1349"/>
                  <a:pt x="6594" y="1151"/>
                  <a:pt x="6450" y="1074"/>
                </a:cubicBezTo>
                <a:cubicBezTo>
                  <a:pt x="6406" y="1050"/>
                  <a:pt x="6356" y="1038"/>
                  <a:pt x="6306" y="1038"/>
                </a:cubicBezTo>
                <a:cubicBezTo>
                  <a:pt x="6195" y="1038"/>
                  <a:pt x="6082" y="1094"/>
                  <a:pt x="6024" y="1190"/>
                </a:cubicBezTo>
                <a:cubicBezTo>
                  <a:pt x="6136" y="993"/>
                  <a:pt x="5934" y="726"/>
                  <a:pt x="5709" y="726"/>
                </a:cubicBezTo>
                <a:cubicBezTo>
                  <a:pt x="5702" y="726"/>
                  <a:pt x="5696" y="726"/>
                  <a:pt x="5689" y="726"/>
                </a:cubicBezTo>
                <a:cubicBezTo>
                  <a:pt x="5456" y="743"/>
                  <a:pt x="5282" y="980"/>
                  <a:pt x="5275" y="1214"/>
                </a:cubicBezTo>
                <a:cubicBezTo>
                  <a:pt x="5028" y="1145"/>
                  <a:pt x="4939" y="853"/>
                  <a:pt x="4815" y="630"/>
                </a:cubicBezTo>
                <a:cubicBezTo>
                  <a:pt x="4729" y="477"/>
                  <a:pt x="4543" y="345"/>
                  <a:pt x="4388" y="345"/>
                </a:cubicBezTo>
                <a:cubicBezTo>
                  <a:pt x="4316" y="345"/>
                  <a:pt x="4251" y="373"/>
                  <a:pt x="4205" y="439"/>
                </a:cubicBezTo>
                <a:cubicBezTo>
                  <a:pt x="4144" y="236"/>
                  <a:pt x="3929" y="114"/>
                  <a:pt x="3721" y="114"/>
                </a:cubicBezTo>
                <a:cubicBezTo>
                  <a:pt x="3606" y="114"/>
                  <a:pt x="3493" y="151"/>
                  <a:pt x="3409" y="234"/>
                </a:cubicBezTo>
                <a:cubicBezTo>
                  <a:pt x="3342" y="77"/>
                  <a:pt x="3175" y="1"/>
                  <a:pt x="3007" y="1"/>
                </a:cubicBezTo>
                <a:close/>
              </a:path>
            </a:pathLst>
          </a:custGeom>
          <a:solidFill>
            <a:srgbClr val="82C19D"/>
          </a:solidFill>
          <a:ln>
            <a:noFill/>
          </a:ln>
        </p:spPr>
        <p:txBody>
          <a:bodyPr spcFirstLastPara="1" lIns="121896" tIns="121896" rIns="121896" bIns="121896" anchor="ctr"/>
          <a:lstStyle/>
          <a:p>
            <a:pPr>
              <a:spcBef>
                <a:spcPts val="0"/>
              </a:spcBef>
              <a:spcAft>
                <a:spcPts val="0"/>
              </a:spcAft>
              <a:defRPr/>
            </a:pPr>
            <a:endParaRPr sz="4266"/>
          </a:p>
        </p:txBody>
      </p:sp>
      <p:sp>
        <p:nvSpPr>
          <p:cNvPr id="30" name="Google Shape;30;p4"/>
          <p:cNvSpPr txBox="1">
            <a:spLocks noGrp="1"/>
          </p:cNvSpPr>
          <p:nvPr>
            <p:ph type="title"/>
          </p:nvPr>
        </p:nvSpPr>
        <p:spPr>
          <a:xfrm>
            <a:off x="1129834" y="830570"/>
            <a:ext cx="6620800" cy="1420400"/>
          </a:xfrm>
          <a:prstGeom prst="rect">
            <a:avLst/>
          </a:prstGeom>
        </p:spPr>
        <p:txBody>
          <a:bodyPr spcFirstLastPara="1">
            <a:noAutofit/>
          </a:bodyPr>
          <a:lstStyle>
            <a:lvl1pPr lvl="0">
              <a:spcBef>
                <a:spcPts val="0"/>
              </a:spcBef>
              <a:spcAft>
                <a:spcPts val="0"/>
              </a:spcAft>
              <a:buSzPts val="2500"/>
              <a:buNone/>
              <a:defRPr sz="3334"/>
            </a:lvl1pPr>
            <a:lvl2pPr lvl="1">
              <a:spcBef>
                <a:spcPts val="0"/>
              </a:spcBef>
              <a:spcAft>
                <a:spcPts val="0"/>
              </a:spcAft>
              <a:buSzPts val="3000"/>
              <a:buNone/>
              <a:defRPr sz="3999"/>
            </a:lvl2pPr>
            <a:lvl3pPr lvl="2">
              <a:spcBef>
                <a:spcPts val="0"/>
              </a:spcBef>
              <a:spcAft>
                <a:spcPts val="0"/>
              </a:spcAft>
              <a:buSzPts val="3000"/>
              <a:buNone/>
              <a:defRPr sz="3999"/>
            </a:lvl3pPr>
            <a:lvl4pPr lvl="3">
              <a:spcBef>
                <a:spcPts val="0"/>
              </a:spcBef>
              <a:spcAft>
                <a:spcPts val="0"/>
              </a:spcAft>
              <a:buSzPts val="3000"/>
              <a:buNone/>
              <a:defRPr sz="3999"/>
            </a:lvl4pPr>
            <a:lvl5pPr lvl="4">
              <a:spcBef>
                <a:spcPts val="0"/>
              </a:spcBef>
              <a:spcAft>
                <a:spcPts val="0"/>
              </a:spcAft>
              <a:buSzPts val="3000"/>
              <a:buNone/>
              <a:defRPr sz="3999"/>
            </a:lvl5pPr>
            <a:lvl6pPr lvl="5">
              <a:spcBef>
                <a:spcPts val="0"/>
              </a:spcBef>
              <a:spcAft>
                <a:spcPts val="0"/>
              </a:spcAft>
              <a:buSzPts val="3000"/>
              <a:buNone/>
              <a:defRPr sz="3999"/>
            </a:lvl6pPr>
            <a:lvl7pPr lvl="6">
              <a:spcBef>
                <a:spcPts val="0"/>
              </a:spcBef>
              <a:spcAft>
                <a:spcPts val="0"/>
              </a:spcAft>
              <a:buSzPts val="3000"/>
              <a:buNone/>
              <a:defRPr sz="3999"/>
            </a:lvl7pPr>
            <a:lvl8pPr lvl="7">
              <a:spcBef>
                <a:spcPts val="0"/>
              </a:spcBef>
              <a:spcAft>
                <a:spcPts val="0"/>
              </a:spcAft>
              <a:buSzPts val="3000"/>
              <a:buNone/>
              <a:defRPr sz="3999"/>
            </a:lvl8pPr>
            <a:lvl9pPr lvl="8">
              <a:spcBef>
                <a:spcPts val="0"/>
              </a:spcBef>
              <a:spcAft>
                <a:spcPts val="0"/>
              </a:spcAft>
              <a:buSzPts val="3000"/>
              <a:buNone/>
              <a:defRPr sz="3999"/>
            </a:lvl9pPr>
          </a:lstStyle>
          <a:p>
            <a:r>
              <a:rPr lang="en-US"/>
              <a:t>Click to edit Master title style</a:t>
            </a:r>
            <a:endParaRPr/>
          </a:p>
        </p:txBody>
      </p:sp>
      <p:sp>
        <p:nvSpPr>
          <p:cNvPr id="31" name="Google Shape;31;p4"/>
          <p:cNvSpPr txBox="1">
            <a:spLocks noGrp="1"/>
          </p:cNvSpPr>
          <p:nvPr>
            <p:ph type="body" idx="1"/>
          </p:nvPr>
        </p:nvSpPr>
        <p:spPr>
          <a:xfrm>
            <a:off x="1129834" y="2822333"/>
            <a:ext cx="7275201" cy="3609600"/>
          </a:xfrm>
          <a:prstGeom prst="rect">
            <a:avLst/>
          </a:prstGeom>
        </p:spPr>
        <p:txBody>
          <a:bodyPr spcFirstLastPara="1">
            <a:noAutofit/>
          </a:bodyPr>
          <a:lstStyle>
            <a:lvl1pPr marL="609543" lvl="0" indent="-440226">
              <a:spcBef>
                <a:spcPts val="0"/>
              </a:spcBef>
              <a:spcAft>
                <a:spcPts val="0"/>
              </a:spcAft>
              <a:buSzPts val="1600"/>
              <a:buChar char="●"/>
              <a:defRPr sz="2133"/>
            </a:lvl1pPr>
            <a:lvl2pPr marL="1219086" lvl="1" indent="-440226">
              <a:spcBef>
                <a:spcPts val="2133"/>
              </a:spcBef>
              <a:spcAft>
                <a:spcPts val="0"/>
              </a:spcAft>
              <a:buSzPts val="1600"/>
              <a:buChar char="○"/>
              <a:defRPr sz="2133"/>
            </a:lvl2pPr>
            <a:lvl3pPr marL="1828630" lvl="2" indent="-440226">
              <a:spcBef>
                <a:spcPts val="2133"/>
              </a:spcBef>
              <a:spcAft>
                <a:spcPts val="0"/>
              </a:spcAft>
              <a:buSzPts val="1600"/>
              <a:buChar char="■"/>
              <a:defRPr sz="2133"/>
            </a:lvl3pPr>
            <a:lvl4pPr marL="2438173" lvl="3" indent="-440226">
              <a:spcBef>
                <a:spcPts val="2133"/>
              </a:spcBef>
              <a:spcAft>
                <a:spcPts val="0"/>
              </a:spcAft>
              <a:buSzPts val="1600"/>
              <a:buChar char="●"/>
              <a:defRPr sz="2133"/>
            </a:lvl4pPr>
            <a:lvl5pPr marL="3047715" lvl="4" indent="-440226">
              <a:spcBef>
                <a:spcPts val="2133"/>
              </a:spcBef>
              <a:spcAft>
                <a:spcPts val="0"/>
              </a:spcAft>
              <a:buSzPts val="1600"/>
              <a:buChar char="○"/>
              <a:defRPr sz="2133"/>
            </a:lvl5pPr>
            <a:lvl6pPr marL="3657259" lvl="5" indent="-440226">
              <a:spcBef>
                <a:spcPts val="2133"/>
              </a:spcBef>
              <a:spcAft>
                <a:spcPts val="0"/>
              </a:spcAft>
              <a:buSzPts val="1600"/>
              <a:buChar char="■"/>
              <a:defRPr sz="2133"/>
            </a:lvl6pPr>
            <a:lvl7pPr marL="4266802" lvl="6" indent="-440226">
              <a:spcBef>
                <a:spcPts val="2133"/>
              </a:spcBef>
              <a:spcAft>
                <a:spcPts val="0"/>
              </a:spcAft>
              <a:buSzPts val="1600"/>
              <a:buChar char="●"/>
              <a:defRPr sz="2133"/>
            </a:lvl7pPr>
            <a:lvl8pPr marL="4876344" lvl="7" indent="-440226">
              <a:spcBef>
                <a:spcPts val="2133"/>
              </a:spcBef>
              <a:spcAft>
                <a:spcPts val="0"/>
              </a:spcAft>
              <a:buSzPts val="1600"/>
              <a:buChar char="○"/>
              <a:defRPr sz="2133"/>
            </a:lvl8pPr>
            <a:lvl9pPr marL="5485888" lvl="8" indent="-440226">
              <a:spcBef>
                <a:spcPts val="2133"/>
              </a:spcBef>
              <a:spcAft>
                <a:spcPts val="2133"/>
              </a:spcAft>
              <a:buSzPts val="1600"/>
              <a:buChar char="■"/>
              <a:defRPr sz="2133"/>
            </a:lvl9pPr>
          </a:lstStyle>
          <a:p>
            <a:pPr lvl="0"/>
            <a:r>
              <a:rPr lang="en-US"/>
              <a:t>Click to edit Master text styles</a:t>
            </a:r>
          </a:p>
        </p:txBody>
      </p:sp>
    </p:spTree>
    <p:extLst>
      <p:ext uri="{BB962C8B-B14F-4D97-AF65-F5344CB8AC3E}">
        <p14:creationId xmlns:p14="http://schemas.microsoft.com/office/powerpoint/2010/main" val="29438538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6"/>
        <p:cNvGrpSpPr/>
        <p:nvPr/>
      </p:nvGrpSpPr>
      <p:grpSpPr>
        <a:xfrm>
          <a:off x="0" y="0"/>
          <a:ext cx="0" cy="0"/>
          <a:chOff x="0" y="0"/>
          <a:chExt cx="0" cy="0"/>
        </a:xfrm>
      </p:grpSpPr>
      <p:sp>
        <p:nvSpPr>
          <p:cNvPr id="5" name="Google Shape;37;p5">
            <a:extLst>
              <a:ext uri="{FF2B5EF4-FFF2-40B4-BE49-F238E27FC236}">
                <a16:creationId xmlns:a16="http://schemas.microsoft.com/office/drawing/2014/main" id="{7288E21E-2527-463E-BA06-29D871FC53FA}"/>
              </a:ext>
            </a:extLst>
          </p:cNvPr>
          <p:cNvSpPr/>
          <p:nvPr/>
        </p:nvSpPr>
        <p:spPr>
          <a:xfrm rot="18587984">
            <a:off x="9110828" y="1368617"/>
            <a:ext cx="2889830" cy="2510895"/>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38;p5">
            <a:extLst>
              <a:ext uri="{FF2B5EF4-FFF2-40B4-BE49-F238E27FC236}">
                <a16:creationId xmlns:a16="http://schemas.microsoft.com/office/drawing/2014/main" id="{0580101D-095D-4771-B95B-F1C56CCE0CCF}"/>
              </a:ext>
            </a:extLst>
          </p:cNvPr>
          <p:cNvSpPr/>
          <p:nvPr/>
        </p:nvSpPr>
        <p:spPr>
          <a:xfrm rot="15273258">
            <a:off x="-860736" y="2415117"/>
            <a:ext cx="3523698" cy="1867391"/>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39;p5">
            <a:extLst>
              <a:ext uri="{FF2B5EF4-FFF2-40B4-BE49-F238E27FC236}">
                <a16:creationId xmlns:a16="http://schemas.microsoft.com/office/drawing/2014/main" id="{38794E3E-730E-4647-8683-1E2D6192720D}"/>
              </a:ext>
            </a:extLst>
          </p:cNvPr>
          <p:cNvSpPr/>
          <p:nvPr/>
        </p:nvSpPr>
        <p:spPr>
          <a:xfrm>
            <a:off x="9886783" y="3260989"/>
            <a:ext cx="2557733" cy="2494234"/>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8" name="Google Shape;40;p5">
            <a:extLst>
              <a:ext uri="{FF2B5EF4-FFF2-40B4-BE49-F238E27FC236}">
                <a16:creationId xmlns:a16="http://schemas.microsoft.com/office/drawing/2014/main" id="{8479F218-A046-4838-9B00-E42CD2064F4F}"/>
              </a:ext>
            </a:extLst>
          </p:cNvPr>
          <p:cNvSpPr/>
          <p:nvPr/>
        </p:nvSpPr>
        <p:spPr>
          <a:xfrm rot="18575284">
            <a:off x="431440" y="3326978"/>
            <a:ext cx="939348" cy="2123979"/>
          </a:xfrm>
          <a:custGeom>
            <a:avLst/>
            <a:gdLst/>
            <a:ahLst/>
            <a:cxnLst/>
            <a:rect l="l" t="t" r="r" b="b"/>
            <a:pathLst>
              <a:path w="21162" h="47855" extrusionOk="0">
                <a:moveTo>
                  <a:pt x="15716" y="1"/>
                </a:moveTo>
                <a:cubicBezTo>
                  <a:pt x="14156" y="5882"/>
                  <a:pt x="6359" y="8479"/>
                  <a:pt x="4697" y="14335"/>
                </a:cubicBezTo>
                <a:cubicBezTo>
                  <a:pt x="4211" y="16046"/>
                  <a:pt x="4316" y="17863"/>
                  <a:pt x="3973" y="19607"/>
                </a:cubicBezTo>
                <a:cubicBezTo>
                  <a:pt x="3270" y="23169"/>
                  <a:pt x="735" y="26250"/>
                  <a:pt x="384" y="29860"/>
                </a:cubicBezTo>
                <a:cubicBezTo>
                  <a:pt x="0" y="33792"/>
                  <a:pt x="2330" y="37540"/>
                  <a:pt x="5289" y="40192"/>
                </a:cubicBezTo>
                <a:cubicBezTo>
                  <a:pt x="6369" y="41160"/>
                  <a:pt x="7548" y="42035"/>
                  <a:pt x="8463" y="43155"/>
                </a:cubicBezTo>
                <a:cubicBezTo>
                  <a:pt x="9560" y="44499"/>
                  <a:pt x="10221" y="46129"/>
                  <a:pt x="11059" y="47645"/>
                </a:cubicBezTo>
                <a:cubicBezTo>
                  <a:pt x="11097" y="47714"/>
                  <a:pt x="11140" y="47784"/>
                  <a:pt x="11179" y="47854"/>
                </a:cubicBezTo>
                <a:cubicBezTo>
                  <a:pt x="11072" y="46119"/>
                  <a:pt x="11646" y="44318"/>
                  <a:pt x="12530" y="42779"/>
                </a:cubicBezTo>
                <a:cubicBezTo>
                  <a:pt x="13729" y="40687"/>
                  <a:pt x="15443" y="38933"/>
                  <a:pt x="16913" y="37016"/>
                </a:cubicBezTo>
                <a:cubicBezTo>
                  <a:pt x="18549" y="34877"/>
                  <a:pt x="19886" y="32525"/>
                  <a:pt x="20885" y="30024"/>
                </a:cubicBezTo>
                <a:cubicBezTo>
                  <a:pt x="21161" y="27628"/>
                  <a:pt x="20951" y="25207"/>
                  <a:pt x="20106" y="22947"/>
                </a:cubicBezTo>
                <a:cubicBezTo>
                  <a:pt x="19192" y="20505"/>
                  <a:pt x="17552" y="18191"/>
                  <a:pt x="17686" y="15588"/>
                </a:cubicBezTo>
                <a:cubicBezTo>
                  <a:pt x="17799" y="13364"/>
                  <a:pt x="19220" y="11317"/>
                  <a:pt x="19145" y="9090"/>
                </a:cubicBezTo>
                <a:cubicBezTo>
                  <a:pt x="19033" y="5737"/>
                  <a:pt x="15789" y="3355"/>
                  <a:pt x="15716"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9" name="Google Shape;41;p5">
            <a:extLst>
              <a:ext uri="{FF2B5EF4-FFF2-40B4-BE49-F238E27FC236}">
                <a16:creationId xmlns:a16="http://schemas.microsoft.com/office/drawing/2014/main" id="{46E0A32F-1F08-4505-9C6F-135A71B566C9}"/>
              </a:ext>
            </a:extLst>
          </p:cNvPr>
          <p:cNvSpPr/>
          <p:nvPr/>
        </p:nvSpPr>
        <p:spPr>
          <a:xfrm rot="19943206">
            <a:off x="3502629" y="4236991"/>
            <a:ext cx="3235860" cy="3154070"/>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4"/>
          </a:solidFill>
          <a:ln>
            <a:noFill/>
          </a:ln>
        </p:spPr>
        <p:txBody>
          <a:bodyPr spcFirstLastPara="1" lIns="121896" tIns="121896" rIns="121896" bIns="121896" anchor="ctr"/>
          <a:lstStyle/>
          <a:p>
            <a:pPr>
              <a:spcBef>
                <a:spcPts val="0"/>
              </a:spcBef>
              <a:spcAft>
                <a:spcPts val="0"/>
              </a:spcAft>
              <a:defRPr/>
            </a:pPr>
            <a:endParaRPr sz="4266"/>
          </a:p>
        </p:txBody>
      </p:sp>
      <p:sp>
        <p:nvSpPr>
          <p:cNvPr id="10" name="Google Shape;42;p5">
            <a:extLst>
              <a:ext uri="{FF2B5EF4-FFF2-40B4-BE49-F238E27FC236}">
                <a16:creationId xmlns:a16="http://schemas.microsoft.com/office/drawing/2014/main" id="{0EAB1CAC-B667-41E4-BC2E-0845DA35CFD6}"/>
              </a:ext>
            </a:extLst>
          </p:cNvPr>
          <p:cNvSpPr/>
          <p:nvPr/>
        </p:nvSpPr>
        <p:spPr>
          <a:xfrm rot="13112216">
            <a:off x="6306770" y="2080313"/>
            <a:ext cx="1804261" cy="1567106"/>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43" name="Google Shape;43;p5"/>
          <p:cNvSpPr txBox="1">
            <a:spLocks noGrp="1"/>
          </p:cNvSpPr>
          <p:nvPr>
            <p:ph type="title"/>
          </p:nvPr>
        </p:nvSpPr>
        <p:spPr>
          <a:xfrm>
            <a:off x="1129834" y="830570"/>
            <a:ext cx="6620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44" name="Google Shape;44;p5"/>
          <p:cNvSpPr txBox="1">
            <a:spLocks noGrp="1"/>
          </p:cNvSpPr>
          <p:nvPr>
            <p:ph type="body" idx="1"/>
          </p:nvPr>
        </p:nvSpPr>
        <p:spPr>
          <a:xfrm>
            <a:off x="981750" y="2851503"/>
            <a:ext cx="4330000" cy="3384000"/>
          </a:xfrm>
          <a:prstGeom prst="rect">
            <a:avLst/>
          </a:prstGeom>
          <a:solidFill>
            <a:srgbClr val="E0D9C6"/>
          </a:solidFill>
        </p:spPr>
        <p:txBody>
          <a:bodyPr spcFirstLastPara="1">
            <a:noAutofit/>
          </a:bodyPr>
          <a:lstStyle>
            <a:lvl1pPr marL="609543" lvl="0" indent="-440226" rtl="0">
              <a:spcBef>
                <a:spcPts val="0"/>
              </a:spcBef>
              <a:spcAft>
                <a:spcPts val="0"/>
              </a:spcAft>
              <a:buSzPts val="1600"/>
              <a:buChar char="●"/>
              <a:defRPr sz="2133"/>
            </a:lvl1pPr>
            <a:lvl2pPr marL="1219086" lvl="1" indent="-440226" rtl="0">
              <a:spcBef>
                <a:spcPts val="2133"/>
              </a:spcBef>
              <a:spcAft>
                <a:spcPts val="0"/>
              </a:spcAft>
              <a:buSzPts val="1600"/>
              <a:buChar char="○"/>
              <a:defRPr sz="2133"/>
            </a:lvl2pPr>
            <a:lvl3pPr marL="1828630" lvl="2" indent="-440226" rtl="0">
              <a:spcBef>
                <a:spcPts val="2133"/>
              </a:spcBef>
              <a:spcAft>
                <a:spcPts val="0"/>
              </a:spcAft>
              <a:buSzPts val="1600"/>
              <a:buChar char="■"/>
              <a:defRPr sz="2133"/>
            </a:lvl3pPr>
            <a:lvl4pPr marL="2438173" lvl="3" indent="-440226" rtl="0">
              <a:spcBef>
                <a:spcPts val="2133"/>
              </a:spcBef>
              <a:spcAft>
                <a:spcPts val="0"/>
              </a:spcAft>
              <a:buSzPts val="1600"/>
              <a:buChar char="●"/>
              <a:defRPr sz="2133"/>
            </a:lvl4pPr>
            <a:lvl5pPr marL="3047715" lvl="4" indent="-440226" rtl="0">
              <a:spcBef>
                <a:spcPts val="2133"/>
              </a:spcBef>
              <a:spcAft>
                <a:spcPts val="0"/>
              </a:spcAft>
              <a:buSzPts val="1600"/>
              <a:buChar char="○"/>
              <a:defRPr sz="2133"/>
            </a:lvl5pPr>
            <a:lvl6pPr marL="3657259" lvl="5" indent="-440226" rtl="0">
              <a:spcBef>
                <a:spcPts val="2133"/>
              </a:spcBef>
              <a:spcAft>
                <a:spcPts val="0"/>
              </a:spcAft>
              <a:buSzPts val="1600"/>
              <a:buChar char="■"/>
              <a:defRPr sz="2133"/>
            </a:lvl6pPr>
            <a:lvl7pPr marL="4266802" lvl="6" indent="-440226" rtl="0">
              <a:spcBef>
                <a:spcPts val="2133"/>
              </a:spcBef>
              <a:spcAft>
                <a:spcPts val="0"/>
              </a:spcAft>
              <a:buSzPts val="1600"/>
              <a:buChar char="●"/>
              <a:defRPr sz="2133"/>
            </a:lvl7pPr>
            <a:lvl8pPr marL="4876344" lvl="7" indent="-440226" rtl="0">
              <a:spcBef>
                <a:spcPts val="2133"/>
              </a:spcBef>
              <a:spcAft>
                <a:spcPts val="0"/>
              </a:spcAft>
              <a:buSzPts val="1600"/>
              <a:buChar char="○"/>
              <a:defRPr sz="2133"/>
            </a:lvl8pPr>
            <a:lvl9pPr marL="5485888" lvl="8" indent="-440226" rtl="0">
              <a:spcBef>
                <a:spcPts val="2133"/>
              </a:spcBef>
              <a:spcAft>
                <a:spcPts val="2133"/>
              </a:spcAft>
              <a:buSzPts val="1600"/>
              <a:buChar char="■"/>
              <a:defRPr sz="2133"/>
            </a:lvl9pPr>
          </a:lstStyle>
          <a:p>
            <a:pPr lvl="0"/>
            <a:r>
              <a:rPr lang="en-US"/>
              <a:t>Click to edit Master text styles</a:t>
            </a:r>
          </a:p>
        </p:txBody>
      </p:sp>
      <p:sp>
        <p:nvSpPr>
          <p:cNvPr id="45" name="Google Shape;45;p5"/>
          <p:cNvSpPr txBox="1">
            <a:spLocks noGrp="1"/>
          </p:cNvSpPr>
          <p:nvPr>
            <p:ph type="body" idx="2"/>
          </p:nvPr>
        </p:nvSpPr>
        <p:spPr>
          <a:xfrm>
            <a:off x="6880267" y="2851503"/>
            <a:ext cx="4330000" cy="3384000"/>
          </a:xfrm>
          <a:prstGeom prst="rect">
            <a:avLst/>
          </a:prstGeom>
          <a:solidFill>
            <a:srgbClr val="E0D9C6"/>
          </a:solidFill>
        </p:spPr>
        <p:txBody>
          <a:bodyPr spcFirstLastPara="1">
            <a:noAutofit/>
          </a:bodyPr>
          <a:lstStyle>
            <a:lvl1pPr marL="609543" lvl="0" indent="-440226" rtl="0">
              <a:spcBef>
                <a:spcPts val="0"/>
              </a:spcBef>
              <a:spcAft>
                <a:spcPts val="0"/>
              </a:spcAft>
              <a:buSzPts val="1600"/>
              <a:buChar char="●"/>
              <a:defRPr sz="2133"/>
            </a:lvl1pPr>
            <a:lvl2pPr marL="1219086" lvl="1" indent="-440226" rtl="0">
              <a:spcBef>
                <a:spcPts val="2133"/>
              </a:spcBef>
              <a:spcAft>
                <a:spcPts val="0"/>
              </a:spcAft>
              <a:buSzPts val="1600"/>
              <a:buChar char="○"/>
              <a:defRPr sz="2133"/>
            </a:lvl2pPr>
            <a:lvl3pPr marL="1828630" lvl="2" indent="-440226" rtl="0">
              <a:spcBef>
                <a:spcPts val="2133"/>
              </a:spcBef>
              <a:spcAft>
                <a:spcPts val="0"/>
              </a:spcAft>
              <a:buSzPts val="1600"/>
              <a:buChar char="■"/>
              <a:defRPr sz="2133"/>
            </a:lvl3pPr>
            <a:lvl4pPr marL="2438173" lvl="3" indent="-440226" rtl="0">
              <a:spcBef>
                <a:spcPts val="2133"/>
              </a:spcBef>
              <a:spcAft>
                <a:spcPts val="0"/>
              </a:spcAft>
              <a:buSzPts val="1600"/>
              <a:buChar char="●"/>
              <a:defRPr sz="2133"/>
            </a:lvl4pPr>
            <a:lvl5pPr marL="3047715" lvl="4" indent="-440226" rtl="0">
              <a:spcBef>
                <a:spcPts val="2133"/>
              </a:spcBef>
              <a:spcAft>
                <a:spcPts val="0"/>
              </a:spcAft>
              <a:buSzPts val="1600"/>
              <a:buChar char="○"/>
              <a:defRPr sz="2133"/>
            </a:lvl5pPr>
            <a:lvl6pPr marL="3657259" lvl="5" indent="-440226" rtl="0">
              <a:spcBef>
                <a:spcPts val="2133"/>
              </a:spcBef>
              <a:spcAft>
                <a:spcPts val="0"/>
              </a:spcAft>
              <a:buSzPts val="1600"/>
              <a:buChar char="■"/>
              <a:defRPr sz="2133"/>
            </a:lvl6pPr>
            <a:lvl7pPr marL="4266802" lvl="6" indent="-440226" rtl="0">
              <a:spcBef>
                <a:spcPts val="2133"/>
              </a:spcBef>
              <a:spcAft>
                <a:spcPts val="0"/>
              </a:spcAft>
              <a:buSzPts val="1600"/>
              <a:buChar char="●"/>
              <a:defRPr sz="2133"/>
            </a:lvl7pPr>
            <a:lvl8pPr marL="4876344" lvl="7" indent="-440226" rtl="0">
              <a:spcBef>
                <a:spcPts val="2133"/>
              </a:spcBef>
              <a:spcAft>
                <a:spcPts val="0"/>
              </a:spcAft>
              <a:buSzPts val="1600"/>
              <a:buChar char="○"/>
              <a:defRPr sz="2133"/>
            </a:lvl8pPr>
            <a:lvl9pPr marL="5485888" lvl="8" indent="-440226" rtl="0">
              <a:spcBef>
                <a:spcPts val="2133"/>
              </a:spcBef>
              <a:spcAft>
                <a:spcPts val="2133"/>
              </a:spcAft>
              <a:buSzPts val="1600"/>
              <a:buChar char="■"/>
              <a:defRPr sz="2133"/>
            </a:lvl9pPr>
          </a:lstStyle>
          <a:p>
            <a:pPr lvl="0"/>
            <a:r>
              <a:rPr lang="en-US"/>
              <a:t>Click to edit Master text styles</a:t>
            </a:r>
          </a:p>
        </p:txBody>
      </p:sp>
    </p:spTree>
    <p:extLst>
      <p:ext uri="{BB962C8B-B14F-4D97-AF65-F5344CB8AC3E}">
        <p14:creationId xmlns:p14="http://schemas.microsoft.com/office/powerpoint/2010/main" val="3360838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6"/>
        <p:cNvGrpSpPr/>
        <p:nvPr/>
      </p:nvGrpSpPr>
      <p:grpSpPr>
        <a:xfrm>
          <a:off x="0" y="0"/>
          <a:ext cx="0" cy="0"/>
          <a:chOff x="0" y="0"/>
          <a:chExt cx="0" cy="0"/>
        </a:xfrm>
      </p:grpSpPr>
      <p:sp>
        <p:nvSpPr>
          <p:cNvPr id="3" name="Google Shape;47;p6">
            <a:extLst>
              <a:ext uri="{FF2B5EF4-FFF2-40B4-BE49-F238E27FC236}">
                <a16:creationId xmlns:a16="http://schemas.microsoft.com/office/drawing/2014/main" id="{D80779F6-DBF7-4C86-90EE-5106524DE54E}"/>
              </a:ext>
            </a:extLst>
          </p:cNvPr>
          <p:cNvSpPr/>
          <p:nvPr/>
        </p:nvSpPr>
        <p:spPr>
          <a:xfrm rot="10800000" flipH="1">
            <a:off x="-340082" y="-545280"/>
            <a:ext cx="2529225" cy="1341053"/>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2"/>
          </a:solidFill>
          <a:ln>
            <a:noFill/>
          </a:ln>
        </p:spPr>
        <p:txBody>
          <a:bodyPr spcFirstLastPara="1" lIns="121896" tIns="121896" rIns="121896" bIns="121896" anchor="ctr"/>
          <a:lstStyle/>
          <a:p>
            <a:pPr>
              <a:spcBef>
                <a:spcPts val="0"/>
              </a:spcBef>
              <a:spcAft>
                <a:spcPts val="0"/>
              </a:spcAft>
              <a:defRPr/>
            </a:pPr>
            <a:endParaRPr sz="4266"/>
          </a:p>
        </p:txBody>
      </p:sp>
      <p:sp>
        <p:nvSpPr>
          <p:cNvPr id="4" name="Google Shape;48;p6">
            <a:extLst>
              <a:ext uri="{FF2B5EF4-FFF2-40B4-BE49-F238E27FC236}">
                <a16:creationId xmlns:a16="http://schemas.microsoft.com/office/drawing/2014/main" id="{9EC220D3-9924-49E8-9CEC-E22A7167887C}"/>
              </a:ext>
            </a:extLst>
          </p:cNvPr>
          <p:cNvSpPr/>
          <p:nvPr/>
        </p:nvSpPr>
        <p:spPr>
          <a:xfrm rot="12482595" flipH="1">
            <a:off x="-747364" y="1451026"/>
            <a:ext cx="2529225" cy="1342580"/>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rgbClr val="82C19D"/>
          </a:solidFill>
          <a:ln>
            <a:noFill/>
          </a:ln>
        </p:spPr>
        <p:txBody>
          <a:bodyPr spcFirstLastPara="1" lIns="121896" tIns="121896" rIns="121896" bIns="121896" anchor="ctr"/>
          <a:lstStyle/>
          <a:p>
            <a:pPr>
              <a:spcBef>
                <a:spcPts val="0"/>
              </a:spcBef>
              <a:spcAft>
                <a:spcPts val="0"/>
              </a:spcAft>
              <a:defRPr/>
            </a:pPr>
            <a:endParaRPr sz="4266"/>
          </a:p>
        </p:txBody>
      </p:sp>
      <p:sp>
        <p:nvSpPr>
          <p:cNvPr id="5" name="Google Shape;49;p6">
            <a:extLst>
              <a:ext uri="{FF2B5EF4-FFF2-40B4-BE49-F238E27FC236}">
                <a16:creationId xmlns:a16="http://schemas.microsoft.com/office/drawing/2014/main" id="{2F3FAD03-B5A8-49A3-87EE-2DEAB231D5BA}"/>
              </a:ext>
            </a:extLst>
          </p:cNvPr>
          <p:cNvSpPr/>
          <p:nvPr/>
        </p:nvSpPr>
        <p:spPr>
          <a:xfrm rot="16200000" flipH="1">
            <a:off x="-299908" y="59099"/>
            <a:ext cx="1634313" cy="1421417"/>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rgbClr val="559972"/>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50;p6">
            <a:extLst>
              <a:ext uri="{FF2B5EF4-FFF2-40B4-BE49-F238E27FC236}">
                <a16:creationId xmlns:a16="http://schemas.microsoft.com/office/drawing/2014/main" id="{B38641DC-44D9-49FB-85B3-0A26D4DE4421}"/>
              </a:ext>
            </a:extLst>
          </p:cNvPr>
          <p:cNvSpPr/>
          <p:nvPr/>
        </p:nvSpPr>
        <p:spPr>
          <a:xfrm rot="1855389">
            <a:off x="-946931" y="3787937"/>
            <a:ext cx="3329534" cy="1765668"/>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51;p6">
            <a:extLst>
              <a:ext uri="{FF2B5EF4-FFF2-40B4-BE49-F238E27FC236}">
                <a16:creationId xmlns:a16="http://schemas.microsoft.com/office/drawing/2014/main" id="{F0DAA0B4-EB82-46D6-81EE-8F50CFE2CEA4}"/>
              </a:ext>
            </a:extLst>
          </p:cNvPr>
          <p:cNvSpPr/>
          <p:nvPr/>
        </p:nvSpPr>
        <p:spPr>
          <a:xfrm rot="19545476">
            <a:off x="-1203520" y="4577601"/>
            <a:ext cx="2439623" cy="2120023"/>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rgbClr val="82C19D"/>
          </a:solidFill>
          <a:ln>
            <a:noFill/>
          </a:ln>
        </p:spPr>
        <p:txBody>
          <a:bodyPr spcFirstLastPara="1" lIns="121896" tIns="121896" rIns="121896" bIns="121896" anchor="ctr"/>
          <a:lstStyle/>
          <a:p>
            <a:pPr>
              <a:spcBef>
                <a:spcPts val="0"/>
              </a:spcBef>
              <a:spcAft>
                <a:spcPts val="0"/>
              </a:spcAft>
              <a:defRPr/>
            </a:pPr>
            <a:endParaRPr sz="4266"/>
          </a:p>
        </p:txBody>
      </p:sp>
      <p:sp>
        <p:nvSpPr>
          <p:cNvPr id="8" name="Google Shape;52;p6">
            <a:extLst>
              <a:ext uri="{FF2B5EF4-FFF2-40B4-BE49-F238E27FC236}">
                <a16:creationId xmlns:a16="http://schemas.microsoft.com/office/drawing/2014/main" id="{9F96B731-7AE4-48AF-9B74-6B820EAFA2D4}"/>
              </a:ext>
            </a:extLst>
          </p:cNvPr>
          <p:cNvSpPr/>
          <p:nvPr/>
        </p:nvSpPr>
        <p:spPr>
          <a:xfrm rot="1243724">
            <a:off x="122185" y="5620812"/>
            <a:ext cx="1095590" cy="2477433"/>
          </a:xfrm>
          <a:custGeom>
            <a:avLst/>
            <a:gdLst/>
            <a:ahLst/>
            <a:cxnLst/>
            <a:rect l="l" t="t" r="r" b="b"/>
            <a:pathLst>
              <a:path w="21162" h="47855" extrusionOk="0">
                <a:moveTo>
                  <a:pt x="15716" y="1"/>
                </a:moveTo>
                <a:cubicBezTo>
                  <a:pt x="14156" y="5882"/>
                  <a:pt x="6359" y="8479"/>
                  <a:pt x="4697" y="14335"/>
                </a:cubicBezTo>
                <a:cubicBezTo>
                  <a:pt x="4211" y="16046"/>
                  <a:pt x="4316" y="17863"/>
                  <a:pt x="3973" y="19607"/>
                </a:cubicBezTo>
                <a:cubicBezTo>
                  <a:pt x="3270" y="23169"/>
                  <a:pt x="735" y="26250"/>
                  <a:pt x="384" y="29860"/>
                </a:cubicBezTo>
                <a:cubicBezTo>
                  <a:pt x="0" y="33792"/>
                  <a:pt x="2330" y="37540"/>
                  <a:pt x="5289" y="40192"/>
                </a:cubicBezTo>
                <a:cubicBezTo>
                  <a:pt x="6369" y="41160"/>
                  <a:pt x="7548" y="42035"/>
                  <a:pt x="8463" y="43155"/>
                </a:cubicBezTo>
                <a:cubicBezTo>
                  <a:pt x="9560" y="44499"/>
                  <a:pt x="10221" y="46129"/>
                  <a:pt x="11059" y="47645"/>
                </a:cubicBezTo>
                <a:cubicBezTo>
                  <a:pt x="11097" y="47714"/>
                  <a:pt x="11140" y="47784"/>
                  <a:pt x="11179" y="47854"/>
                </a:cubicBezTo>
                <a:cubicBezTo>
                  <a:pt x="11072" y="46119"/>
                  <a:pt x="11646" y="44318"/>
                  <a:pt x="12530" y="42779"/>
                </a:cubicBezTo>
                <a:cubicBezTo>
                  <a:pt x="13729" y="40687"/>
                  <a:pt x="15443" y="38933"/>
                  <a:pt x="16913" y="37016"/>
                </a:cubicBezTo>
                <a:cubicBezTo>
                  <a:pt x="18549" y="34877"/>
                  <a:pt x="19886" y="32525"/>
                  <a:pt x="20885" y="30024"/>
                </a:cubicBezTo>
                <a:cubicBezTo>
                  <a:pt x="21161" y="27628"/>
                  <a:pt x="20951" y="25207"/>
                  <a:pt x="20106" y="22947"/>
                </a:cubicBezTo>
                <a:cubicBezTo>
                  <a:pt x="19192" y="20505"/>
                  <a:pt x="17552" y="18191"/>
                  <a:pt x="17686" y="15588"/>
                </a:cubicBezTo>
                <a:cubicBezTo>
                  <a:pt x="17799" y="13364"/>
                  <a:pt x="19220" y="11317"/>
                  <a:pt x="19145" y="9090"/>
                </a:cubicBezTo>
                <a:cubicBezTo>
                  <a:pt x="19033" y="5737"/>
                  <a:pt x="15789" y="3355"/>
                  <a:pt x="15716"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9" name="Google Shape;53;p6">
            <a:extLst>
              <a:ext uri="{FF2B5EF4-FFF2-40B4-BE49-F238E27FC236}">
                <a16:creationId xmlns:a16="http://schemas.microsoft.com/office/drawing/2014/main" id="{53AC610C-5DD7-49D3-BD4F-91A8E2AD109D}"/>
              </a:ext>
            </a:extLst>
          </p:cNvPr>
          <p:cNvSpPr/>
          <p:nvPr/>
        </p:nvSpPr>
        <p:spPr>
          <a:xfrm rot="2445558">
            <a:off x="-517248" y="2468270"/>
            <a:ext cx="2730829" cy="2660721"/>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rgbClr val="447762"/>
          </a:solidFill>
          <a:ln>
            <a:noFill/>
          </a:ln>
        </p:spPr>
        <p:txBody>
          <a:bodyPr spcFirstLastPara="1" lIns="121896" tIns="121896" rIns="121896" bIns="121896" anchor="ctr"/>
          <a:lstStyle/>
          <a:p>
            <a:pPr>
              <a:spcBef>
                <a:spcPts val="0"/>
              </a:spcBef>
              <a:spcAft>
                <a:spcPts val="0"/>
              </a:spcAft>
              <a:defRPr/>
            </a:pPr>
            <a:endParaRPr sz="4266"/>
          </a:p>
        </p:txBody>
      </p:sp>
      <p:sp>
        <p:nvSpPr>
          <p:cNvPr id="54" name="Google Shape;54;p6"/>
          <p:cNvSpPr txBox="1">
            <a:spLocks noGrp="1"/>
          </p:cNvSpPr>
          <p:nvPr>
            <p:ph type="title"/>
          </p:nvPr>
        </p:nvSpPr>
        <p:spPr>
          <a:xfrm>
            <a:off x="7734764" y="830570"/>
            <a:ext cx="3320800" cy="1420400"/>
          </a:xfrm>
          <a:prstGeom prst="rect">
            <a:avLst/>
          </a:prstGeom>
        </p:spPr>
        <p:txBody>
          <a:bodyPr spcFirstLastPara="1">
            <a:noAutofit/>
          </a:bodyPr>
          <a:lstStyle>
            <a:lvl1pPr lvl="0" algn="r" rtl="0">
              <a:spcBef>
                <a:spcPts val="0"/>
              </a:spcBef>
              <a:spcAft>
                <a:spcPts val="0"/>
              </a:spcAft>
              <a:buSzPts val="2500"/>
              <a:buNone/>
              <a:defRPr sz="3334"/>
            </a:lvl1pPr>
            <a:lvl2pPr lvl="1" algn="r" rtl="0">
              <a:spcBef>
                <a:spcPts val="0"/>
              </a:spcBef>
              <a:spcAft>
                <a:spcPts val="0"/>
              </a:spcAft>
              <a:buSzPts val="3000"/>
              <a:buNone/>
              <a:defRPr sz="3999"/>
            </a:lvl2pPr>
            <a:lvl3pPr lvl="2" algn="r" rtl="0">
              <a:spcBef>
                <a:spcPts val="0"/>
              </a:spcBef>
              <a:spcAft>
                <a:spcPts val="0"/>
              </a:spcAft>
              <a:buSzPts val="3000"/>
              <a:buNone/>
              <a:defRPr sz="3999"/>
            </a:lvl3pPr>
            <a:lvl4pPr lvl="3" algn="r" rtl="0">
              <a:spcBef>
                <a:spcPts val="0"/>
              </a:spcBef>
              <a:spcAft>
                <a:spcPts val="0"/>
              </a:spcAft>
              <a:buSzPts val="3000"/>
              <a:buNone/>
              <a:defRPr sz="3999"/>
            </a:lvl4pPr>
            <a:lvl5pPr lvl="4" algn="r" rtl="0">
              <a:spcBef>
                <a:spcPts val="0"/>
              </a:spcBef>
              <a:spcAft>
                <a:spcPts val="0"/>
              </a:spcAft>
              <a:buSzPts val="3000"/>
              <a:buNone/>
              <a:defRPr sz="3999"/>
            </a:lvl5pPr>
            <a:lvl6pPr lvl="5" algn="r" rtl="0">
              <a:spcBef>
                <a:spcPts val="0"/>
              </a:spcBef>
              <a:spcAft>
                <a:spcPts val="0"/>
              </a:spcAft>
              <a:buSzPts val="3000"/>
              <a:buNone/>
              <a:defRPr sz="3999"/>
            </a:lvl6pPr>
            <a:lvl7pPr lvl="6" algn="r" rtl="0">
              <a:spcBef>
                <a:spcPts val="0"/>
              </a:spcBef>
              <a:spcAft>
                <a:spcPts val="0"/>
              </a:spcAft>
              <a:buSzPts val="3000"/>
              <a:buNone/>
              <a:defRPr sz="3999"/>
            </a:lvl7pPr>
            <a:lvl8pPr lvl="7" algn="r" rtl="0">
              <a:spcBef>
                <a:spcPts val="0"/>
              </a:spcBef>
              <a:spcAft>
                <a:spcPts val="0"/>
              </a:spcAft>
              <a:buSzPts val="3000"/>
              <a:buNone/>
              <a:defRPr sz="3999"/>
            </a:lvl8pPr>
            <a:lvl9pPr lvl="8" algn="r" rtl="0">
              <a:spcBef>
                <a:spcPts val="0"/>
              </a:spcBef>
              <a:spcAft>
                <a:spcPts val="0"/>
              </a:spcAft>
              <a:buSzPts val="3000"/>
              <a:buNone/>
              <a:defRPr sz="3999"/>
            </a:lvl9pPr>
          </a:lstStyle>
          <a:p>
            <a:r>
              <a:rPr lang="en-US"/>
              <a:t>Click to edit Master title style</a:t>
            </a:r>
            <a:endParaRPr/>
          </a:p>
        </p:txBody>
      </p:sp>
    </p:spTree>
    <p:extLst>
      <p:ext uri="{BB962C8B-B14F-4D97-AF65-F5344CB8AC3E}">
        <p14:creationId xmlns:p14="http://schemas.microsoft.com/office/powerpoint/2010/main" val="22295590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8"/>
        <p:cNvGrpSpPr/>
        <p:nvPr/>
      </p:nvGrpSpPr>
      <p:grpSpPr>
        <a:xfrm>
          <a:off x="0" y="0"/>
          <a:ext cx="0" cy="0"/>
          <a:chOff x="0" y="0"/>
          <a:chExt cx="0" cy="0"/>
        </a:xfrm>
      </p:grpSpPr>
      <p:sp>
        <p:nvSpPr>
          <p:cNvPr id="4" name="Google Shape;59;p8">
            <a:extLst>
              <a:ext uri="{FF2B5EF4-FFF2-40B4-BE49-F238E27FC236}">
                <a16:creationId xmlns:a16="http://schemas.microsoft.com/office/drawing/2014/main" id="{88F7F970-58D1-4EEA-9910-933E2105E25D}"/>
              </a:ext>
            </a:extLst>
          </p:cNvPr>
          <p:cNvSpPr/>
          <p:nvPr/>
        </p:nvSpPr>
        <p:spPr>
          <a:xfrm>
            <a:off x="-122185" y="-328390"/>
            <a:ext cx="6494119" cy="7632389"/>
          </a:xfrm>
          <a:custGeom>
            <a:avLst/>
            <a:gdLst/>
            <a:ahLst/>
            <a:cxnLst/>
            <a:rect l="l" t="t" r="r" b="b"/>
            <a:pathLst>
              <a:path w="174953" h="209528" extrusionOk="0">
                <a:moveTo>
                  <a:pt x="26848" y="25159"/>
                </a:moveTo>
                <a:cubicBezTo>
                  <a:pt x="26848" y="25159"/>
                  <a:pt x="27656" y="25663"/>
                  <a:pt x="28700" y="26215"/>
                </a:cubicBezTo>
                <a:cubicBezTo>
                  <a:pt x="28390" y="26490"/>
                  <a:pt x="28076" y="26789"/>
                  <a:pt x="27761" y="27113"/>
                </a:cubicBezTo>
                <a:cubicBezTo>
                  <a:pt x="27501" y="26441"/>
                  <a:pt x="27196" y="25789"/>
                  <a:pt x="26848" y="25159"/>
                </a:cubicBezTo>
                <a:close/>
                <a:moveTo>
                  <a:pt x="24779" y="30715"/>
                </a:moveTo>
                <a:lnTo>
                  <a:pt x="24779" y="30715"/>
                </a:lnTo>
                <a:cubicBezTo>
                  <a:pt x="22877" y="33090"/>
                  <a:pt x="22416" y="33496"/>
                  <a:pt x="22125" y="33496"/>
                </a:cubicBezTo>
                <a:cubicBezTo>
                  <a:pt x="21982" y="33496"/>
                  <a:pt x="21880" y="33398"/>
                  <a:pt x="21669" y="33387"/>
                </a:cubicBezTo>
                <a:cubicBezTo>
                  <a:pt x="21433" y="33376"/>
                  <a:pt x="21358" y="32638"/>
                  <a:pt x="21686" y="31474"/>
                </a:cubicBezTo>
                <a:cubicBezTo>
                  <a:pt x="22694" y="31266"/>
                  <a:pt x="23725" y="31014"/>
                  <a:pt x="24779" y="30715"/>
                </a:cubicBezTo>
                <a:close/>
                <a:moveTo>
                  <a:pt x="32790" y="49234"/>
                </a:moveTo>
                <a:cubicBezTo>
                  <a:pt x="33379" y="49234"/>
                  <a:pt x="33783" y="50185"/>
                  <a:pt x="34313" y="51498"/>
                </a:cubicBezTo>
                <a:cubicBezTo>
                  <a:pt x="33902" y="51802"/>
                  <a:pt x="33466" y="52133"/>
                  <a:pt x="33014" y="52487"/>
                </a:cubicBezTo>
                <a:cubicBezTo>
                  <a:pt x="32995" y="52439"/>
                  <a:pt x="32975" y="52394"/>
                  <a:pt x="32956" y="52346"/>
                </a:cubicBezTo>
                <a:cubicBezTo>
                  <a:pt x="32957" y="52346"/>
                  <a:pt x="31493" y="49261"/>
                  <a:pt x="32779" y="49234"/>
                </a:cubicBezTo>
                <a:cubicBezTo>
                  <a:pt x="32783" y="49234"/>
                  <a:pt x="32787" y="49234"/>
                  <a:pt x="32790" y="49234"/>
                </a:cubicBezTo>
                <a:close/>
                <a:moveTo>
                  <a:pt x="35022" y="53186"/>
                </a:moveTo>
                <a:cubicBezTo>
                  <a:pt x="35174" y="53522"/>
                  <a:pt x="35339" y="53865"/>
                  <a:pt x="35519" y="54207"/>
                </a:cubicBezTo>
                <a:lnTo>
                  <a:pt x="35518" y="54207"/>
                </a:lnTo>
                <a:cubicBezTo>
                  <a:pt x="35162" y="54529"/>
                  <a:pt x="34799" y="54870"/>
                  <a:pt x="34429" y="55231"/>
                </a:cubicBezTo>
                <a:cubicBezTo>
                  <a:pt x="34250" y="54953"/>
                  <a:pt x="34076" y="54661"/>
                  <a:pt x="33908" y="54359"/>
                </a:cubicBezTo>
                <a:cubicBezTo>
                  <a:pt x="34297" y="53948"/>
                  <a:pt x="34670" y="53556"/>
                  <a:pt x="35022" y="53186"/>
                </a:cubicBezTo>
                <a:close/>
                <a:moveTo>
                  <a:pt x="27532" y="50421"/>
                </a:moveTo>
                <a:lnTo>
                  <a:pt x="27532" y="50422"/>
                </a:lnTo>
                <a:cubicBezTo>
                  <a:pt x="27609" y="50646"/>
                  <a:pt x="27692" y="50891"/>
                  <a:pt x="27784" y="51165"/>
                </a:cubicBezTo>
                <a:cubicBezTo>
                  <a:pt x="28054" y="51966"/>
                  <a:pt x="28661" y="53622"/>
                  <a:pt x="29554" y="55416"/>
                </a:cubicBezTo>
                <a:cubicBezTo>
                  <a:pt x="29127" y="55808"/>
                  <a:pt x="28697" y="56214"/>
                  <a:pt x="28273" y="56632"/>
                </a:cubicBezTo>
                <a:cubicBezTo>
                  <a:pt x="28118" y="56335"/>
                  <a:pt x="27966" y="56029"/>
                  <a:pt x="27819" y="55705"/>
                </a:cubicBezTo>
                <a:cubicBezTo>
                  <a:pt x="27275" y="54502"/>
                  <a:pt x="26846" y="53493"/>
                  <a:pt x="26515" y="52649"/>
                </a:cubicBezTo>
                <a:cubicBezTo>
                  <a:pt x="26872" y="51882"/>
                  <a:pt x="27211" y="51139"/>
                  <a:pt x="27532" y="50421"/>
                </a:cubicBezTo>
                <a:close/>
                <a:moveTo>
                  <a:pt x="20052" y="46512"/>
                </a:moveTo>
                <a:cubicBezTo>
                  <a:pt x="20098" y="46512"/>
                  <a:pt x="20141" y="46515"/>
                  <a:pt x="20182" y="46519"/>
                </a:cubicBezTo>
                <a:cubicBezTo>
                  <a:pt x="20742" y="46577"/>
                  <a:pt x="20908" y="47479"/>
                  <a:pt x="20834" y="48962"/>
                </a:cubicBezTo>
                <a:cubicBezTo>
                  <a:pt x="20795" y="49753"/>
                  <a:pt x="20556" y="52602"/>
                  <a:pt x="20819" y="55478"/>
                </a:cubicBezTo>
                <a:cubicBezTo>
                  <a:pt x="20361" y="56454"/>
                  <a:pt x="19919" y="57471"/>
                  <a:pt x="19500" y="58528"/>
                </a:cubicBezTo>
                <a:cubicBezTo>
                  <a:pt x="19079" y="57378"/>
                  <a:pt x="18694" y="55987"/>
                  <a:pt x="18505" y="54427"/>
                </a:cubicBezTo>
                <a:cubicBezTo>
                  <a:pt x="18644" y="53762"/>
                  <a:pt x="18771" y="53083"/>
                  <a:pt x="18880" y="52388"/>
                </a:cubicBezTo>
                <a:cubicBezTo>
                  <a:pt x="19250" y="50049"/>
                  <a:pt x="19510" y="48163"/>
                  <a:pt x="19709" y="46580"/>
                </a:cubicBezTo>
                <a:cubicBezTo>
                  <a:pt x="19831" y="46527"/>
                  <a:pt x="19948" y="46512"/>
                  <a:pt x="20052" y="46512"/>
                </a:cubicBezTo>
                <a:close/>
                <a:moveTo>
                  <a:pt x="37284" y="56732"/>
                </a:moveTo>
                <a:cubicBezTo>
                  <a:pt x="37802" y="57286"/>
                  <a:pt x="38275" y="57765"/>
                  <a:pt x="38717" y="58173"/>
                </a:cubicBezTo>
                <a:cubicBezTo>
                  <a:pt x="38360" y="58386"/>
                  <a:pt x="38001" y="58621"/>
                  <a:pt x="37641" y="58880"/>
                </a:cubicBezTo>
                <a:cubicBezTo>
                  <a:pt x="37165" y="58483"/>
                  <a:pt x="36713" y="58058"/>
                  <a:pt x="36286" y="57608"/>
                </a:cubicBezTo>
                <a:cubicBezTo>
                  <a:pt x="36616" y="57321"/>
                  <a:pt x="36949" y="57028"/>
                  <a:pt x="37284" y="56732"/>
                </a:cubicBezTo>
                <a:close/>
                <a:moveTo>
                  <a:pt x="30792" y="57643"/>
                </a:moveTo>
                <a:cubicBezTo>
                  <a:pt x="30979" y="57944"/>
                  <a:pt x="31174" y="58239"/>
                  <a:pt x="31376" y="58526"/>
                </a:cubicBezTo>
                <a:cubicBezTo>
                  <a:pt x="31043" y="58920"/>
                  <a:pt x="30705" y="59330"/>
                  <a:pt x="30364" y="59757"/>
                </a:cubicBezTo>
                <a:cubicBezTo>
                  <a:pt x="30125" y="59475"/>
                  <a:pt x="29884" y="59172"/>
                  <a:pt x="29645" y="58846"/>
                </a:cubicBezTo>
                <a:cubicBezTo>
                  <a:pt x="30029" y="58445"/>
                  <a:pt x="30411" y="58045"/>
                  <a:pt x="30792" y="57643"/>
                </a:cubicBezTo>
                <a:close/>
                <a:moveTo>
                  <a:pt x="32965" y="60433"/>
                </a:moveTo>
                <a:cubicBezTo>
                  <a:pt x="33490" y="60947"/>
                  <a:pt x="34048" y="61384"/>
                  <a:pt x="34635" y="61702"/>
                </a:cubicBezTo>
                <a:cubicBezTo>
                  <a:pt x="34338" y="62059"/>
                  <a:pt x="34046" y="62440"/>
                  <a:pt x="33758" y="62843"/>
                </a:cubicBezTo>
                <a:cubicBezTo>
                  <a:pt x="33771" y="62754"/>
                  <a:pt x="33728" y="62666"/>
                  <a:pt x="33651" y="62620"/>
                </a:cubicBezTo>
                <a:cubicBezTo>
                  <a:pt x="33225" y="62364"/>
                  <a:pt x="32602" y="61941"/>
                  <a:pt x="31893" y="61319"/>
                </a:cubicBezTo>
                <a:cubicBezTo>
                  <a:pt x="32240" y="61034"/>
                  <a:pt x="32598" y="60739"/>
                  <a:pt x="32965" y="60433"/>
                </a:cubicBezTo>
                <a:close/>
                <a:moveTo>
                  <a:pt x="33636" y="63019"/>
                </a:moveTo>
                <a:cubicBezTo>
                  <a:pt x="33177" y="63681"/>
                  <a:pt x="32757" y="64367"/>
                  <a:pt x="32375" y="65076"/>
                </a:cubicBezTo>
                <a:lnTo>
                  <a:pt x="32374" y="65077"/>
                </a:lnTo>
                <a:cubicBezTo>
                  <a:pt x="30559" y="65235"/>
                  <a:pt x="28746" y="65431"/>
                  <a:pt x="26936" y="65664"/>
                </a:cubicBezTo>
                <a:cubicBezTo>
                  <a:pt x="26724" y="65694"/>
                  <a:pt x="26511" y="65727"/>
                  <a:pt x="26298" y="65757"/>
                </a:cubicBezTo>
                <a:cubicBezTo>
                  <a:pt x="26313" y="65742"/>
                  <a:pt x="26328" y="65726"/>
                  <a:pt x="26342" y="65711"/>
                </a:cubicBezTo>
                <a:cubicBezTo>
                  <a:pt x="26937" y="65262"/>
                  <a:pt x="28023" y="64429"/>
                  <a:pt x="29443" y="63300"/>
                </a:cubicBezTo>
                <a:cubicBezTo>
                  <a:pt x="29519" y="63301"/>
                  <a:pt x="29594" y="63301"/>
                  <a:pt x="29670" y="63301"/>
                </a:cubicBezTo>
                <a:cubicBezTo>
                  <a:pt x="31285" y="63301"/>
                  <a:pt x="32743" y="63149"/>
                  <a:pt x="33560" y="63043"/>
                </a:cubicBezTo>
                <a:cubicBezTo>
                  <a:pt x="33587" y="63040"/>
                  <a:pt x="33612" y="63031"/>
                  <a:pt x="33636" y="63019"/>
                </a:cubicBezTo>
                <a:close/>
                <a:moveTo>
                  <a:pt x="26288" y="65752"/>
                </a:moveTo>
                <a:cubicBezTo>
                  <a:pt x="26287" y="65755"/>
                  <a:pt x="26285" y="65757"/>
                  <a:pt x="26283" y="65759"/>
                </a:cubicBezTo>
                <a:lnTo>
                  <a:pt x="26279" y="65760"/>
                </a:lnTo>
                <a:lnTo>
                  <a:pt x="26288" y="65752"/>
                </a:lnTo>
                <a:close/>
                <a:moveTo>
                  <a:pt x="25721" y="62900"/>
                </a:moveTo>
                <a:cubicBezTo>
                  <a:pt x="26374" y="63057"/>
                  <a:pt x="27068" y="63160"/>
                  <a:pt x="27768" y="63222"/>
                </a:cubicBezTo>
                <a:cubicBezTo>
                  <a:pt x="27197" y="64033"/>
                  <a:pt x="26616" y="64890"/>
                  <a:pt x="26027" y="65796"/>
                </a:cubicBezTo>
                <a:cubicBezTo>
                  <a:pt x="24690" y="65987"/>
                  <a:pt x="23355" y="66199"/>
                  <a:pt x="22023" y="66431"/>
                </a:cubicBezTo>
                <a:cubicBezTo>
                  <a:pt x="22832" y="65768"/>
                  <a:pt x="24163" y="64476"/>
                  <a:pt x="25721" y="62900"/>
                </a:cubicBezTo>
                <a:close/>
                <a:moveTo>
                  <a:pt x="35209" y="65015"/>
                </a:moveTo>
                <a:lnTo>
                  <a:pt x="35208" y="65016"/>
                </a:lnTo>
                <a:cubicBezTo>
                  <a:pt x="36108" y="65301"/>
                  <a:pt x="37211" y="65748"/>
                  <a:pt x="38424" y="66292"/>
                </a:cubicBezTo>
                <a:cubicBezTo>
                  <a:pt x="37361" y="66725"/>
                  <a:pt x="36193" y="66953"/>
                  <a:pt x="34994" y="67118"/>
                </a:cubicBezTo>
                <a:cubicBezTo>
                  <a:pt x="33152" y="66072"/>
                  <a:pt x="31914" y="65667"/>
                  <a:pt x="31144" y="65520"/>
                </a:cubicBezTo>
                <a:cubicBezTo>
                  <a:pt x="32496" y="65326"/>
                  <a:pt x="33850" y="65158"/>
                  <a:pt x="35209" y="65015"/>
                </a:cubicBezTo>
                <a:close/>
                <a:moveTo>
                  <a:pt x="22115" y="60487"/>
                </a:moveTo>
                <a:cubicBezTo>
                  <a:pt x="22392" y="60976"/>
                  <a:pt x="22721" y="61393"/>
                  <a:pt x="23111" y="61716"/>
                </a:cubicBezTo>
                <a:cubicBezTo>
                  <a:pt x="23283" y="61857"/>
                  <a:pt x="23465" y="61986"/>
                  <a:pt x="23655" y="62099"/>
                </a:cubicBezTo>
                <a:cubicBezTo>
                  <a:pt x="22696" y="63534"/>
                  <a:pt x="21907" y="65026"/>
                  <a:pt x="21393" y="66545"/>
                </a:cubicBezTo>
                <a:cubicBezTo>
                  <a:pt x="20340" y="66735"/>
                  <a:pt x="19291" y="66937"/>
                  <a:pt x="18243" y="67153"/>
                </a:cubicBezTo>
                <a:cubicBezTo>
                  <a:pt x="18272" y="66983"/>
                  <a:pt x="18302" y="66811"/>
                  <a:pt x="18328" y="66643"/>
                </a:cubicBezTo>
                <a:cubicBezTo>
                  <a:pt x="18338" y="66584"/>
                  <a:pt x="18348" y="66523"/>
                  <a:pt x="18377" y="66472"/>
                </a:cubicBezTo>
                <a:cubicBezTo>
                  <a:pt x="18481" y="66291"/>
                  <a:pt x="18794" y="66270"/>
                  <a:pt x="18829" y="66063"/>
                </a:cubicBezTo>
                <a:cubicBezTo>
                  <a:pt x="18842" y="65982"/>
                  <a:pt x="18802" y="65897"/>
                  <a:pt x="18818" y="65816"/>
                </a:cubicBezTo>
                <a:cubicBezTo>
                  <a:pt x="18829" y="65756"/>
                  <a:pt x="18869" y="65706"/>
                  <a:pt x="18904" y="65656"/>
                </a:cubicBezTo>
                <a:cubicBezTo>
                  <a:pt x="19014" y="65500"/>
                  <a:pt x="19089" y="65323"/>
                  <a:pt x="19123" y="65135"/>
                </a:cubicBezTo>
                <a:cubicBezTo>
                  <a:pt x="19139" y="65047"/>
                  <a:pt x="19134" y="64941"/>
                  <a:pt x="19079" y="64878"/>
                </a:cubicBezTo>
                <a:cubicBezTo>
                  <a:pt x="19964" y="63672"/>
                  <a:pt x="21023" y="62169"/>
                  <a:pt x="22115" y="60487"/>
                </a:cubicBezTo>
                <a:close/>
                <a:moveTo>
                  <a:pt x="30293" y="65647"/>
                </a:moveTo>
                <a:cubicBezTo>
                  <a:pt x="31004" y="66258"/>
                  <a:pt x="31707" y="66853"/>
                  <a:pt x="32402" y="67430"/>
                </a:cubicBezTo>
                <a:cubicBezTo>
                  <a:pt x="31147" y="67585"/>
                  <a:pt x="29913" y="67785"/>
                  <a:pt x="28779" y="68189"/>
                </a:cubicBezTo>
                <a:cubicBezTo>
                  <a:pt x="27830" y="67535"/>
                  <a:pt x="26847" y="66929"/>
                  <a:pt x="25833" y="66386"/>
                </a:cubicBezTo>
                <a:cubicBezTo>
                  <a:pt x="26227" y="66316"/>
                  <a:pt x="26620" y="66242"/>
                  <a:pt x="27014" y="66174"/>
                </a:cubicBezTo>
                <a:cubicBezTo>
                  <a:pt x="28105" y="65984"/>
                  <a:pt x="29198" y="65811"/>
                  <a:pt x="30293" y="65647"/>
                </a:cubicBezTo>
                <a:close/>
                <a:moveTo>
                  <a:pt x="25594" y="66430"/>
                </a:moveTo>
                <a:cubicBezTo>
                  <a:pt x="26121" y="67184"/>
                  <a:pt x="26724" y="67990"/>
                  <a:pt x="27386" y="68829"/>
                </a:cubicBezTo>
                <a:lnTo>
                  <a:pt x="27386" y="68830"/>
                </a:lnTo>
                <a:cubicBezTo>
                  <a:pt x="27110" y="68991"/>
                  <a:pt x="26845" y="69173"/>
                  <a:pt x="26595" y="69373"/>
                </a:cubicBezTo>
                <a:cubicBezTo>
                  <a:pt x="26118" y="69753"/>
                  <a:pt x="25708" y="70197"/>
                  <a:pt x="25309" y="70657"/>
                </a:cubicBezTo>
                <a:cubicBezTo>
                  <a:pt x="23839" y="69217"/>
                  <a:pt x="22303" y="68077"/>
                  <a:pt x="20730" y="67411"/>
                </a:cubicBezTo>
                <a:cubicBezTo>
                  <a:pt x="22344" y="67053"/>
                  <a:pt x="23966" y="66725"/>
                  <a:pt x="25594" y="66430"/>
                </a:cubicBezTo>
                <a:close/>
                <a:moveTo>
                  <a:pt x="20258" y="67513"/>
                </a:moveTo>
                <a:cubicBezTo>
                  <a:pt x="21138" y="69237"/>
                  <a:pt x="22168" y="71023"/>
                  <a:pt x="23282" y="72812"/>
                </a:cubicBezTo>
                <a:cubicBezTo>
                  <a:pt x="22637" y="73348"/>
                  <a:pt x="21923" y="73800"/>
                  <a:pt x="21192" y="74229"/>
                </a:cubicBezTo>
                <a:cubicBezTo>
                  <a:pt x="20470" y="73457"/>
                  <a:pt x="19721" y="72696"/>
                  <a:pt x="18947" y="71955"/>
                </a:cubicBezTo>
                <a:cubicBezTo>
                  <a:pt x="19067" y="71815"/>
                  <a:pt x="19064" y="71562"/>
                  <a:pt x="18902" y="71458"/>
                </a:cubicBezTo>
                <a:cubicBezTo>
                  <a:pt x="19041" y="71309"/>
                  <a:pt x="19001" y="71033"/>
                  <a:pt x="18824" y="70929"/>
                </a:cubicBezTo>
                <a:cubicBezTo>
                  <a:pt x="18913" y="70889"/>
                  <a:pt x="18958" y="70789"/>
                  <a:pt x="18928" y="70697"/>
                </a:cubicBezTo>
                <a:cubicBezTo>
                  <a:pt x="18903" y="70616"/>
                  <a:pt x="18828" y="70564"/>
                  <a:pt x="18747" y="70564"/>
                </a:cubicBezTo>
                <a:cubicBezTo>
                  <a:pt x="18735" y="70564"/>
                  <a:pt x="18723" y="70565"/>
                  <a:pt x="18711" y="70567"/>
                </a:cubicBezTo>
                <a:cubicBezTo>
                  <a:pt x="18750" y="70487"/>
                  <a:pt x="18776" y="70395"/>
                  <a:pt x="18750" y="70310"/>
                </a:cubicBezTo>
                <a:cubicBezTo>
                  <a:pt x="18728" y="70239"/>
                  <a:pt x="18657" y="70180"/>
                  <a:pt x="18586" y="70180"/>
                </a:cubicBezTo>
                <a:cubicBezTo>
                  <a:pt x="18572" y="70180"/>
                  <a:pt x="18558" y="70182"/>
                  <a:pt x="18544" y="70187"/>
                </a:cubicBezTo>
                <a:cubicBezTo>
                  <a:pt x="18612" y="70124"/>
                  <a:pt x="18604" y="70010"/>
                  <a:pt x="18554" y="69931"/>
                </a:cubicBezTo>
                <a:cubicBezTo>
                  <a:pt x="18503" y="69854"/>
                  <a:pt x="18420" y="69805"/>
                  <a:pt x="18340" y="69759"/>
                </a:cubicBezTo>
                <a:cubicBezTo>
                  <a:pt x="18179" y="69665"/>
                  <a:pt x="18018" y="69571"/>
                  <a:pt x="17856" y="69477"/>
                </a:cubicBezTo>
                <a:cubicBezTo>
                  <a:pt x="17932" y="68997"/>
                  <a:pt x="18016" y="68508"/>
                  <a:pt x="18099" y="68021"/>
                </a:cubicBezTo>
                <a:lnTo>
                  <a:pt x="18099" y="68020"/>
                </a:lnTo>
                <a:cubicBezTo>
                  <a:pt x="18817" y="67845"/>
                  <a:pt x="19537" y="67676"/>
                  <a:pt x="20258" y="67513"/>
                </a:cubicBezTo>
                <a:close/>
                <a:moveTo>
                  <a:pt x="17969" y="74840"/>
                </a:moveTo>
                <a:lnTo>
                  <a:pt x="17969" y="74840"/>
                </a:lnTo>
                <a:cubicBezTo>
                  <a:pt x="18164" y="75153"/>
                  <a:pt x="18366" y="75470"/>
                  <a:pt x="18574" y="75790"/>
                </a:cubicBezTo>
                <a:cubicBezTo>
                  <a:pt x="18339" y="75947"/>
                  <a:pt x="18108" y="76109"/>
                  <a:pt x="17887" y="76280"/>
                </a:cubicBezTo>
                <a:cubicBezTo>
                  <a:pt x="17888" y="76273"/>
                  <a:pt x="17891" y="76264"/>
                  <a:pt x="17892" y="76256"/>
                </a:cubicBezTo>
                <a:cubicBezTo>
                  <a:pt x="17962" y="75938"/>
                  <a:pt x="18031" y="75615"/>
                  <a:pt x="18021" y="75289"/>
                </a:cubicBezTo>
                <a:cubicBezTo>
                  <a:pt x="18015" y="75138"/>
                  <a:pt x="17998" y="74988"/>
                  <a:pt x="17969" y="74840"/>
                </a:cubicBezTo>
                <a:close/>
                <a:moveTo>
                  <a:pt x="32089" y="85274"/>
                </a:moveTo>
                <a:cubicBezTo>
                  <a:pt x="32418" y="85697"/>
                  <a:pt x="32741" y="86109"/>
                  <a:pt x="33057" y="86508"/>
                </a:cubicBezTo>
                <a:lnTo>
                  <a:pt x="33056" y="86509"/>
                </a:lnTo>
                <a:cubicBezTo>
                  <a:pt x="32517" y="87190"/>
                  <a:pt x="32047" y="87917"/>
                  <a:pt x="31688" y="88588"/>
                </a:cubicBezTo>
                <a:cubicBezTo>
                  <a:pt x="31410" y="88107"/>
                  <a:pt x="31105" y="87592"/>
                  <a:pt x="30775" y="87049"/>
                </a:cubicBezTo>
                <a:cubicBezTo>
                  <a:pt x="31172" y="86466"/>
                  <a:pt x="31610" y="85872"/>
                  <a:pt x="32089" y="85274"/>
                </a:cubicBezTo>
                <a:close/>
                <a:moveTo>
                  <a:pt x="36297" y="90512"/>
                </a:moveTo>
                <a:cubicBezTo>
                  <a:pt x="36738" y="91044"/>
                  <a:pt x="37126" y="91506"/>
                  <a:pt x="37452" y="91892"/>
                </a:cubicBezTo>
                <a:cubicBezTo>
                  <a:pt x="36116" y="93499"/>
                  <a:pt x="35156" y="94632"/>
                  <a:pt x="34509" y="94632"/>
                </a:cubicBezTo>
                <a:cubicBezTo>
                  <a:pt x="34399" y="94632"/>
                  <a:pt x="34299" y="94599"/>
                  <a:pt x="34207" y="94531"/>
                </a:cubicBezTo>
                <a:cubicBezTo>
                  <a:pt x="33756" y="94200"/>
                  <a:pt x="34556" y="92390"/>
                  <a:pt x="36296" y="90512"/>
                </a:cubicBezTo>
                <a:close/>
                <a:moveTo>
                  <a:pt x="22407" y="90083"/>
                </a:moveTo>
                <a:cubicBezTo>
                  <a:pt x="22896" y="90751"/>
                  <a:pt x="23368" y="91383"/>
                  <a:pt x="23812" y="91969"/>
                </a:cubicBezTo>
                <a:cubicBezTo>
                  <a:pt x="23651" y="94294"/>
                  <a:pt x="23350" y="95513"/>
                  <a:pt x="22659" y="95725"/>
                </a:cubicBezTo>
                <a:cubicBezTo>
                  <a:pt x="22631" y="95734"/>
                  <a:pt x="22601" y="95738"/>
                  <a:pt x="22571" y="95738"/>
                </a:cubicBezTo>
                <a:cubicBezTo>
                  <a:pt x="21966" y="95738"/>
                  <a:pt x="20951" y="94057"/>
                  <a:pt x="22192" y="90140"/>
                </a:cubicBezTo>
                <a:lnTo>
                  <a:pt x="22407" y="90083"/>
                </a:lnTo>
                <a:close/>
                <a:moveTo>
                  <a:pt x="29975" y="88301"/>
                </a:moveTo>
                <a:cubicBezTo>
                  <a:pt x="30424" y="88760"/>
                  <a:pt x="30841" y="89196"/>
                  <a:pt x="31218" y="89598"/>
                </a:cubicBezTo>
                <a:cubicBezTo>
                  <a:pt x="30238" y="92009"/>
                  <a:pt x="29252" y="95776"/>
                  <a:pt x="28146" y="95776"/>
                </a:cubicBezTo>
                <a:cubicBezTo>
                  <a:pt x="28085" y="95776"/>
                  <a:pt x="28025" y="95765"/>
                  <a:pt x="27963" y="95741"/>
                </a:cubicBezTo>
                <a:lnTo>
                  <a:pt x="27963" y="95742"/>
                </a:lnTo>
                <a:cubicBezTo>
                  <a:pt x="27146" y="95431"/>
                  <a:pt x="27622" y="92221"/>
                  <a:pt x="29975" y="88301"/>
                </a:cubicBezTo>
                <a:close/>
                <a:moveTo>
                  <a:pt x="16593" y="95117"/>
                </a:moveTo>
                <a:cubicBezTo>
                  <a:pt x="16777" y="95347"/>
                  <a:pt x="16955" y="95561"/>
                  <a:pt x="17127" y="95761"/>
                </a:cubicBezTo>
                <a:cubicBezTo>
                  <a:pt x="17320" y="98247"/>
                  <a:pt x="17069" y="97724"/>
                  <a:pt x="16709" y="98040"/>
                </a:cubicBezTo>
                <a:cubicBezTo>
                  <a:pt x="16691" y="98056"/>
                  <a:pt x="16668" y="98063"/>
                  <a:pt x="16640" y="98063"/>
                </a:cubicBezTo>
                <a:cubicBezTo>
                  <a:pt x="16550" y="98063"/>
                  <a:pt x="16414" y="97978"/>
                  <a:pt x="16252" y="97813"/>
                </a:cubicBezTo>
                <a:cubicBezTo>
                  <a:pt x="16316" y="96909"/>
                  <a:pt x="16430" y="96009"/>
                  <a:pt x="16593" y="95117"/>
                </a:cubicBezTo>
                <a:close/>
                <a:moveTo>
                  <a:pt x="23780" y="106777"/>
                </a:moveTo>
                <a:cubicBezTo>
                  <a:pt x="24158" y="106777"/>
                  <a:pt x="24691" y="107214"/>
                  <a:pt x="25348" y="107963"/>
                </a:cubicBezTo>
                <a:cubicBezTo>
                  <a:pt x="25450" y="108079"/>
                  <a:pt x="25611" y="108270"/>
                  <a:pt x="25821" y="108513"/>
                </a:cubicBezTo>
                <a:cubicBezTo>
                  <a:pt x="25529" y="108563"/>
                  <a:pt x="25301" y="108605"/>
                  <a:pt x="25180" y="108629"/>
                </a:cubicBezTo>
                <a:cubicBezTo>
                  <a:pt x="25119" y="108640"/>
                  <a:pt x="25066" y="108677"/>
                  <a:pt x="25032" y="108729"/>
                </a:cubicBezTo>
                <a:cubicBezTo>
                  <a:pt x="24934" y="108886"/>
                  <a:pt x="24701" y="109263"/>
                  <a:pt x="24406" y="109800"/>
                </a:cubicBezTo>
                <a:cubicBezTo>
                  <a:pt x="22736" y="107669"/>
                  <a:pt x="23210" y="107110"/>
                  <a:pt x="23519" y="106866"/>
                </a:cubicBezTo>
                <a:cubicBezTo>
                  <a:pt x="23595" y="106806"/>
                  <a:pt x="23683" y="106777"/>
                  <a:pt x="23780" y="106777"/>
                </a:cubicBezTo>
                <a:close/>
                <a:moveTo>
                  <a:pt x="30021" y="112614"/>
                </a:moveTo>
                <a:cubicBezTo>
                  <a:pt x="30522" y="112995"/>
                  <a:pt x="31037" y="113341"/>
                  <a:pt x="31552" y="113623"/>
                </a:cubicBezTo>
                <a:cubicBezTo>
                  <a:pt x="31359" y="114064"/>
                  <a:pt x="31188" y="114505"/>
                  <a:pt x="31042" y="114936"/>
                </a:cubicBezTo>
                <a:cubicBezTo>
                  <a:pt x="30467" y="114701"/>
                  <a:pt x="29906" y="114433"/>
                  <a:pt x="29361" y="114131"/>
                </a:cubicBezTo>
                <a:cubicBezTo>
                  <a:pt x="29563" y="113635"/>
                  <a:pt x="29783" y="113128"/>
                  <a:pt x="30021" y="112614"/>
                </a:cubicBezTo>
                <a:close/>
                <a:moveTo>
                  <a:pt x="30450" y="117362"/>
                </a:moveTo>
                <a:cubicBezTo>
                  <a:pt x="29947" y="120488"/>
                  <a:pt x="29708" y="124894"/>
                  <a:pt x="28374" y="124894"/>
                </a:cubicBezTo>
                <a:cubicBezTo>
                  <a:pt x="28343" y="124894"/>
                  <a:pt x="28310" y="124892"/>
                  <a:pt x="28278" y="124887"/>
                </a:cubicBezTo>
                <a:cubicBezTo>
                  <a:pt x="27433" y="124757"/>
                  <a:pt x="27115" y="122123"/>
                  <a:pt x="28011" y="118326"/>
                </a:cubicBezTo>
                <a:cubicBezTo>
                  <a:pt x="28849" y="118076"/>
                  <a:pt x="29666" y="117753"/>
                  <a:pt x="30450" y="117362"/>
                </a:cubicBezTo>
                <a:close/>
                <a:moveTo>
                  <a:pt x="20336" y="118655"/>
                </a:moveTo>
                <a:lnTo>
                  <a:pt x="20336" y="118655"/>
                </a:lnTo>
                <a:cubicBezTo>
                  <a:pt x="20915" y="118774"/>
                  <a:pt x="21501" y="118859"/>
                  <a:pt x="22091" y="118913"/>
                </a:cubicBezTo>
                <a:cubicBezTo>
                  <a:pt x="22890" y="123362"/>
                  <a:pt x="23084" y="125654"/>
                  <a:pt x="22125" y="126189"/>
                </a:cubicBezTo>
                <a:cubicBezTo>
                  <a:pt x="22071" y="126220"/>
                  <a:pt x="22007" y="126235"/>
                  <a:pt x="21937" y="126235"/>
                </a:cubicBezTo>
                <a:cubicBezTo>
                  <a:pt x="21141" y="126235"/>
                  <a:pt x="19511" y="124196"/>
                  <a:pt x="20336" y="118655"/>
                </a:cubicBezTo>
                <a:close/>
                <a:moveTo>
                  <a:pt x="16158" y="129259"/>
                </a:moveTo>
                <a:cubicBezTo>
                  <a:pt x="16158" y="129263"/>
                  <a:pt x="16159" y="129267"/>
                  <a:pt x="16159" y="129271"/>
                </a:cubicBezTo>
                <a:lnTo>
                  <a:pt x="16152" y="129266"/>
                </a:lnTo>
                <a:cubicBezTo>
                  <a:pt x="16155" y="129263"/>
                  <a:pt x="16156" y="129261"/>
                  <a:pt x="16158" y="129259"/>
                </a:cubicBezTo>
                <a:close/>
                <a:moveTo>
                  <a:pt x="17274" y="137056"/>
                </a:moveTo>
                <a:cubicBezTo>
                  <a:pt x="17860" y="137056"/>
                  <a:pt x="18033" y="137421"/>
                  <a:pt x="18052" y="137467"/>
                </a:cubicBezTo>
                <a:cubicBezTo>
                  <a:pt x="18054" y="137471"/>
                  <a:pt x="18054" y="137471"/>
                  <a:pt x="18056" y="137477"/>
                </a:cubicBezTo>
                <a:cubicBezTo>
                  <a:pt x="18088" y="137569"/>
                  <a:pt x="18476" y="138902"/>
                  <a:pt x="15512" y="140556"/>
                </a:cubicBezTo>
                <a:cubicBezTo>
                  <a:pt x="15305" y="140673"/>
                  <a:pt x="15107" y="140808"/>
                  <a:pt x="14922" y="140959"/>
                </a:cubicBezTo>
                <a:cubicBezTo>
                  <a:pt x="14886" y="140852"/>
                  <a:pt x="14821" y="140711"/>
                  <a:pt x="14731" y="140658"/>
                </a:cubicBezTo>
                <a:lnTo>
                  <a:pt x="14731" y="140658"/>
                </a:lnTo>
                <a:cubicBezTo>
                  <a:pt x="14735" y="140658"/>
                  <a:pt x="14739" y="140658"/>
                  <a:pt x="14744" y="140658"/>
                </a:cubicBezTo>
                <a:cubicBezTo>
                  <a:pt x="14863" y="140658"/>
                  <a:pt x="14983" y="140601"/>
                  <a:pt x="15047" y="140500"/>
                </a:cubicBezTo>
                <a:cubicBezTo>
                  <a:pt x="15133" y="140365"/>
                  <a:pt x="15110" y="140171"/>
                  <a:pt x="14996" y="140060"/>
                </a:cubicBezTo>
                <a:lnTo>
                  <a:pt x="14996" y="140060"/>
                </a:lnTo>
                <a:cubicBezTo>
                  <a:pt x="15008" y="140061"/>
                  <a:pt x="15019" y="140062"/>
                  <a:pt x="15031" y="140062"/>
                </a:cubicBezTo>
                <a:cubicBezTo>
                  <a:pt x="15168" y="140062"/>
                  <a:pt x="15302" y="139964"/>
                  <a:pt x="15340" y="139830"/>
                </a:cubicBezTo>
                <a:cubicBezTo>
                  <a:pt x="15381" y="139686"/>
                  <a:pt x="15301" y="139517"/>
                  <a:pt x="15163" y="139456"/>
                </a:cubicBezTo>
                <a:lnTo>
                  <a:pt x="15163" y="139456"/>
                </a:lnTo>
                <a:cubicBezTo>
                  <a:pt x="15186" y="139460"/>
                  <a:pt x="15209" y="139462"/>
                  <a:pt x="15231" y="139462"/>
                </a:cubicBezTo>
                <a:cubicBezTo>
                  <a:pt x="15395" y="139462"/>
                  <a:pt x="15558" y="139365"/>
                  <a:pt x="15631" y="139217"/>
                </a:cubicBezTo>
                <a:cubicBezTo>
                  <a:pt x="15715" y="139050"/>
                  <a:pt x="15674" y="138829"/>
                  <a:pt x="15537" y="138701"/>
                </a:cubicBezTo>
                <a:cubicBezTo>
                  <a:pt x="15713" y="138699"/>
                  <a:pt x="15902" y="138625"/>
                  <a:pt x="15989" y="138470"/>
                </a:cubicBezTo>
                <a:cubicBezTo>
                  <a:pt x="16076" y="138316"/>
                  <a:pt x="16015" y="138082"/>
                  <a:pt x="15845" y="138031"/>
                </a:cubicBezTo>
                <a:cubicBezTo>
                  <a:pt x="15975" y="137994"/>
                  <a:pt x="16071" y="137881"/>
                  <a:pt x="16086" y="137745"/>
                </a:cubicBezTo>
                <a:cubicBezTo>
                  <a:pt x="16096" y="137637"/>
                  <a:pt x="16044" y="137530"/>
                  <a:pt x="15959" y="137463"/>
                </a:cubicBezTo>
                <a:cubicBezTo>
                  <a:pt x="16539" y="137158"/>
                  <a:pt x="16964" y="137056"/>
                  <a:pt x="17274" y="137056"/>
                </a:cubicBezTo>
                <a:close/>
                <a:moveTo>
                  <a:pt x="26321" y="138704"/>
                </a:moveTo>
                <a:cubicBezTo>
                  <a:pt x="26767" y="138704"/>
                  <a:pt x="27440" y="139070"/>
                  <a:pt x="28291" y="139702"/>
                </a:cubicBezTo>
                <a:cubicBezTo>
                  <a:pt x="29144" y="140336"/>
                  <a:pt x="32863" y="143315"/>
                  <a:pt x="36334" y="144534"/>
                </a:cubicBezTo>
                <a:lnTo>
                  <a:pt x="36334" y="144536"/>
                </a:lnTo>
                <a:cubicBezTo>
                  <a:pt x="36164" y="144712"/>
                  <a:pt x="35999" y="144892"/>
                  <a:pt x="35843" y="145071"/>
                </a:cubicBezTo>
                <a:cubicBezTo>
                  <a:pt x="35576" y="145378"/>
                  <a:pt x="35323" y="145697"/>
                  <a:pt x="35082" y="146023"/>
                </a:cubicBezTo>
                <a:cubicBezTo>
                  <a:pt x="33433" y="145584"/>
                  <a:pt x="31488" y="144830"/>
                  <a:pt x="29617" y="143535"/>
                </a:cubicBezTo>
                <a:cubicBezTo>
                  <a:pt x="25010" y="140351"/>
                  <a:pt x="25540" y="139321"/>
                  <a:pt x="25898" y="138887"/>
                </a:cubicBezTo>
                <a:cubicBezTo>
                  <a:pt x="26000" y="138763"/>
                  <a:pt x="26143" y="138704"/>
                  <a:pt x="26321" y="138704"/>
                </a:cubicBezTo>
                <a:close/>
                <a:moveTo>
                  <a:pt x="32124" y="151927"/>
                </a:moveTo>
                <a:lnTo>
                  <a:pt x="32124" y="151927"/>
                </a:lnTo>
                <a:cubicBezTo>
                  <a:pt x="30625" y="156170"/>
                  <a:pt x="30521" y="159496"/>
                  <a:pt x="30598" y="161134"/>
                </a:cubicBezTo>
                <a:cubicBezTo>
                  <a:pt x="30594" y="161117"/>
                  <a:pt x="30591" y="161099"/>
                  <a:pt x="30589" y="161082"/>
                </a:cubicBezTo>
                <a:lnTo>
                  <a:pt x="30486" y="161095"/>
                </a:lnTo>
                <a:cubicBezTo>
                  <a:pt x="30504" y="161258"/>
                  <a:pt x="30528" y="161421"/>
                  <a:pt x="30547" y="161584"/>
                </a:cubicBezTo>
                <a:cubicBezTo>
                  <a:pt x="30290" y="160468"/>
                  <a:pt x="29416" y="156684"/>
                  <a:pt x="28512" y="153008"/>
                </a:cubicBezTo>
                <a:cubicBezTo>
                  <a:pt x="29750" y="152770"/>
                  <a:pt x="30960" y="152408"/>
                  <a:pt x="32124" y="151927"/>
                </a:cubicBezTo>
                <a:close/>
                <a:moveTo>
                  <a:pt x="22612" y="153201"/>
                </a:moveTo>
                <a:lnTo>
                  <a:pt x="22612" y="153201"/>
                </a:lnTo>
                <a:cubicBezTo>
                  <a:pt x="23382" y="153296"/>
                  <a:pt x="24158" y="153343"/>
                  <a:pt x="24933" y="153343"/>
                </a:cubicBezTo>
                <a:cubicBezTo>
                  <a:pt x="25266" y="153343"/>
                  <a:pt x="25598" y="153335"/>
                  <a:pt x="25930" y="153317"/>
                </a:cubicBezTo>
                <a:cubicBezTo>
                  <a:pt x="26759" y="155627"/>
                  <a:pt x="28200" y="158454"/>
                  <a:pt x="30580" y="161854"/>
                </a:cubicBezTo>
                <a:cubicBezTo>
                  <a:pt x="30696" y="162814"/>
                  <a:pt x="30826" y="163771"/>
                  <a:pt x="30970" y="164728"/>
                </a:cubicBezTo>
                <a:cubicBezTo>
                  <a:pt x="30951" y="164704"/>
                  <a:pt x="30929" y="164678"/>
                  <a:pt x="30906" y="164649"/>
                </a:cubicBezTo>
                <a:cubicBezTo>
                  <a:pt x="29854" y="163338"/>
                  <a:pt x="25354" y="157664"/>
                  <a:pt x="22612" y="153201"/>
                </a:cubicBezTo>
                <a:close/>
                <a:moveTo>
                  <a:pt x="45426" y="159099"/>
                </a:moveTo>
                <a:cubicBezTo>
                  <a:pt x="45828" y="160607"/>
                  <a:pt x="46257" y="162098"/>
                  <a:pt x="46699" y="163550"/>
                </a:cubicBezTo>
                <a:cubicBezTo>
                  <a:pt x="45855" y="164101"/>
                  <a:pt x="45009" y="164676"/>
                  <a:pt x="44173" y="165274"/>
                </a:cubicBezTo>
                <a:cubicBezTo>
                  <a:pt x="43212" y="164281"/>
                  <a:pt x="42262" y="163620"/>
                  <a:pt x="41575" y="163214"/>
                </a:cubicBezTo>
                <a:cubicBezTo>
                  <a:pt x="42896" y="161836"/>
                  <a:pt x="44199" y="160440"/>
                  <a:pt x="45426" y="159099"/>
                </a:cubicBezTo>
                <a:close/>
                <a:moveTo>
                  <a:pt x="50938" y="164082"/>
                </a:moveTo>
                <a:lnTo>
                  <a:pt x="50938" y="164083"/>
                </a:lnTo>
                <a:cubicBezTo>
                  <a:pt x="51088" y="164690"/>
                  <a:pt x="51261" y="165406"/>
                  <a:pt x="51450" y="166201"/>
                </a:cubicBezTo>
                <a:cubicBezTo>
                  <a:pt x="51184" y="166395"/>
                  <a:pt x="50913" y="166595"/>
                  <a:pt x="50638" y="166800"/>
                </a:cubicBezTo>
                <a:cubicBezTo>
                  <a:pt x="50431" y="166121"/>
                  <a:pt x="50217" y="165490"/>
                  <a:pt x="49995" y="164909"/>
                </a:cubicBezTo>
                <a:cubicBezTo>
                  <a:pt x="50315" y="164629"/>
                  <a:pt x="50630" y="164354"/>
                  <a:pt x="50938" y="164082"/>
                </a:cubicBezTo>
                <a:close/>
                <a:moveTo>
                  <a:pt x="15231" y="150482"/>
                </a:moveTo>
                <a:cubicBezTo>
                  <a:pt x="15936" y="151042"/>
                  <a:pt x="16807" y="151553"/>
                  <a:pt x="17880" y="151985"/>
                </a:cubicBezTo>
                <a:cubicBezTo>
                  <a:pt x="19005" y="152437"/>
                  <a:pt x="20172" y="152779"/>
                  <a:pt x="21363" y="153008"/>
                </a:cubicBezTo>
                <a:cubicBezTo>
                  <a:pt x="21808" y="156047"/>
                  <a:pt x="23660" y="161484"/>
                  <a:pt x="30989" y="164863"/>
                </a:cubicBezTo>
                <a:cubicBezTo>
                  <a:pt x="31031" y="165148"/>
                  <a:pt x="31081" y="165430"/>
                  <a:pt x="31127" y="165714"/>
                </a:cubicBezTo>
                <a:cubicBezTo>
                  <a:pt x="30272" y="166142"/>
                  <a:pt x="29447" y="166598"/>
                  <a:pt x="28703" y="167133"/>
                </a:cubicBezTo>
                <a:cubicBezTo>
                  <a:pt x="25410" y="163527"/>
                  <a:pt x="20256" y="158144"/>
                  <a:pt x="14601" y="153220"/>
                </a:cubicBezTo>
                <a:cubicBezTo>
                  <a:pt x="14565" y="153004"/>
                  <a:pt x="14484" y="152800"/>
                  <a:pt x="14361" y="152620"/>
                </a:cubicBezTo>
                <a:lnTo>
                  <a:pt x="14361" y="152620"/>
                </a:lnTo>
                <a:cubicBezTo>
                  <a:pt x="14390" y="152627"/>
                  <a:pt x="14419" y="152631"/>
                  <a:pt x="14448" y="152631"/>
                </a:cubicBezTo>
                <a:cubicBezTo>
                  <a:pt x="14586" y="152631"/>
                  <a:pt x="14723" y="152550"/>
                  <a:pt x="14782" y="152425"/>
                </a:cubicBezTo>
                <a:cubicBezTo>
                  <a:pt x="14852" y="152273"/>
                  <a:pt x="14800" y="152074"/>
                  <a:pt x="14664" y="151977"/>
                </a:cubicBezTo>
                <a:cubicBezTo>
                  <a:pt x="14839" y="151965"/>
                  <a:pt x="14991" y="151851"/>
                  <a:pt x="15049" y="151687"/>
                </a:cubicBezTo>
                <a:cubicBezTo>
                  <a:pt x="15108" y="151522"/>
                  <a:pt x="15063" y="151337"/>
                  <a:pt x="14935" y="151217"/>
                </a:cubicBezTo>
                <a:lnTo>
                  <a:pt x="14935" y="151217"/>
                </a:lnTo>
                <a:cubicBezTo>
                  <a:pt x="14955" y="151221"/>
                  <a:pt x="14974" y="151223"/>
                  <a:pt x="14994" y="151223"/>
                </a:cubicBezTo>
                <a:cubicBezTo>
                  <a:pt x="15135" y="151223"/>
                  <a:pt x="15274" y="151125"/>
                  <a:pt x="15313" y="150988"/>
                </a:cubicBezTo>
                <a:cubicBezTo>
                  <a:pt x="15358" y="150832"/>
                  <a:pt x="15267" y="150650"/>
                  <a:pt x="15114" y="150593"/>
                </a:cubicBezTo>
                <a:cubicBezTo>
                  <a:pt x="15161" y="150565"/>
                  <a:pt x="15201" y="150528"/>
                  <a:pt x="15231" y="150482"/>
                </a:cubicBezTo>
                <a:close/>
                <a:moveTo>
                  <a:pt x="41200" y="163603"/>
                </a:moveTo>
                <a:cubicBezTo>
                  <a:pt x="41732" y="164385"/>
                  <a:pt x="42289" y="165288"/>
                  <a:pt x="42844" y="166250"/>
                </a:cubicBezTo>
                <a:cubicBezTo>
                  <a:pt x="42196" y="166740"/>
                  <a:pt x="41561" y="167242"/>
                  <a:pt x="40946" y="167755"/>
                </a:cubicBezTo>
                <a:cubicBezTo>
                  <a:pt x="40243" y="166996"/>
                  <a:pt x="39574" y="166384"/>
                  <a:pt x="38949" y="165895"/>
                </a:cubicBezTo>
                <a:cubicBezTo>
                  <a:pt x="39697" y="165149"/>
                  <a:pt x="40451" y="164380"/>
                  <a:pt x="41200" y="163603"/>
                </a:cubicBezTo>
                <a:close/>
                <a:moveTo>
                  <a:pt x="47741" y="166838"/>
                </a:moveTo>
                <a:cubicBezTo>
                  <a:pt x="47936" y="167433"/>
                  <a:pt x="48132" y="168016"/>
                  <a:pt x="48327" y="168586"/>
                </a:cubicBezTo>
                <a:cubicBezTo>
                  <a:pt x="47884" y="168941"/>
                  <a:pt x="47436" y="169307"/>
                  <a:pt x="46983" y="169685"/>
                </a:cubicBezTo>
                <a:cubicBezTo>
                  <a:pt x="46771" y="169138"/>
                  <a:pt x="46523" y="168603"/>
                  <a:pt x="46241" y="168086"/>
                </a:cubicBezTo>
                <a:cubicBezTo>
                  <a:pt x="46749" y="167669"/>
                  <a:pt x="47249" y="167252"/>
                  <a:pt x="47741" y="166838"/>
                </a:cubicBezTo>
                <a:close/>
                <a:moveTo>
                  <a:pt x="38665" y="168832"/>
                </a:moveTo>
                <a:cubicBezTo>
                  <a:pt x="38843" y="168984"/>
                  <a:pt x="39023" y="169137"/>
                  <a:pt x="39203" y="169290"/>
                </a:cubicBezTo>
                <a:cubicBezTo>
                  <a:pt x="38469" y="169976"/>
                  <a:pt x="37781" y="170675"/>
                  <a:pt x="37156" y="171386"/>
                </a:cubicBezTo>
                <a:cubicBezTo>
                  <a:pt x="37724" y="170559"/>
                  <a:pt x="38347" y="169761"/>
                  <a:pt x="38665" y="168832"/>
                </a:cubicBezTo>
                <a:close/>
                <a:moveTo>
                  <a:pt x="44589" y="169427"/>
                </a:moveTo>
                <a:cubicBezTo>
                  <a:pt x="44875" y="169970"/>
                  <a:pt x="45151" y="170507"/>
                  <a:pt x="45415" y="171030"/>
                </a:cubicBezTo>
                <a:cubicBezTo>
                  <a:pt x="45017" y="171380"/>
                  <a:pt x="44619" y="171739"/>
                  <a:pt x="44219" y="172107"/>
                </a:cubicBezTo>
                <a:cubicBezTo>
                  <a:pt x="43867" y="171548"/>
                  <a:pt x="43520" y="171026"/>
                  <a:pt x="43178" y="170541"/>
                </a:cubicBezTo>
                <a:cubicBezTo>
                  <a:pt x="43652" y="170171"/>
                  <a:pt x="44123" y="169801"/>
                  <a:pt x="44589" y="169427"/>
                </a:cubicBezTo>
                <a:close/>
                <a:moveTo>
                  <a:pt x="51997" y="168505"/>
                </a:moveTo>
                <a:lnTo>
                  <a:pt x="51997" y="168505"/>
                </a:lnTo>
                <a:cubicBezTo>
                  <a:pt x="52331" y="169912"/>
                  <a:pt x="52692" y="171430"/>
                  <a:pt x="53056" y="172934"/>
                </a:cubicBezTo>
                <a:cubicBezTo>
                  <a:pt x="52722" y="173087"/>
                  <a:pt x="52390" y="173237"/>
                  <a:pt x="52060" y="173383"/>
                </a:cubicBezTo>
                <a:cubicBezTo>
                  <a:pt x="51847" y="171905"/>
                  <a:pt x="51596" y="170565"/>
                  <a:pt x="51315" y="169348"/>
                </a:cubicBezTo>
                <a:cubicBezTo>
                  <a:pt x="51544" y="169061"/>
                  <a:pt x="51772" y="168778"/>
                  <a:pt x="51997" y="168505"/>
                </a:cubicBezTo>
                <a:close/>
                <a:moveTo>
                  <a:pt x="41875" y="171543"/>
                </a:moveTo>
                <a:cubicBezTo>
                  <a:pt x="42429" y="172005"/>
                  <a:pt x="42956" y="172446"/>
                  <a:pt x="43432" y="172841"/>
                </a:cubicBezTo>
                <a:cubicBezTo>
                  <a:pt x="43243" y="173021"/>
                  <a:pt x="43054" y="173202"/>
                  <a:pt x="42866" y="173385"/>
                </a:cubicBezTo>
                <a:cubicBezTo>
                  <a:pt x="42077" y="173081"/>
                  <a:pt x="41271" y="172820"/>
                  <a:pt x="40452" y="172606"/>
                </a:cubicBezTo>
                <a:cubicBezTo>
                  <a:pt x="40929" y="172257"/>
                  <a:pt x="41403" y="171902"/>
                  <a:pt x="41875" y="171543"/>
                </a:cubicBezTo>
                <a:close/>
                <a:moveTo>
                  <a:pt x="14384" y="154010"/>
                </a:moveTo>
                <a:cubicBezTo>
                  <a:pt x="14931" y="156244"/>
                  <a:pt x="17288" y="161613"/>
                  <a:pt x="27386" y="168279"/>
                </a:cubicBezTo>
                <a:cubicBezTo>
                  <a:pt x="27093" y="168591"/>
                  <a:pt x="26831" y="168930"/>
                  <a:pt x="26602" y="169291"/>
                </a:cubicBezTo>
                <a:cubicBezTo>
                  <a:pt x="26589" y="169310"/>
                  <a:pt x="26579" y="169331"/>
                  <a:pt x="26567" y="169351"/>
                </a:cubicBezTo>
                <a:cubicBezTo>
                  <a:pt x="21904" y="165391"/>
                  <a:pt x="16494" y="160975"/>
                  <a:pt x="15819" y="160246"/>
                </a:cubicBezTo>
                <a:cubicBezTo>
                  <a:pt x="15723" y="160143"/>
                  <a:pt x="15633" y="160034"/>
                  <a:pt x="15547" y="159923"/>
                </a:cubicBezTo>
                <a:cubicBezTo>
                  <a:pt x="13927" y="157853"/>
                  <a:pt x="13839" y="154600"/>
                  <a:pt x="13839" y="154599"/>
                </a:cubicBezTo>
                <a:lnTo>
                  <a:pt x="13839" y="154599"/>
                </a:lnTo>
                <a:cubicBezTo>
                  <a:pt x="13839" y="154600"/>
                  <a:pt x="13413" y="158545"/>
                  <a:pt x="15049" y="160883"/>
                </a:cubicBezTo>
                <a:cubicBezTo>
                  <a:pt x="16153" y="162460"/>
                  <a:pt x="20308" y="167780"/>
                  <a:pt x="25504" y="171702"/>
                </a:cubicBezTo>
                <a:cubicBezTo>
                  <a:pt x="25314" y="172190"/>
                  <a:pt x="25117" y="172675"/>
                  <a:pt x="24877" y="173138"/>
                </a:cubicBezTo>
                <a:cubicBezTo>
                  <a:pt x="24728" y="173419"/>
                  <a:pt x="24566" y="173693"/>
                  <a:pt x="24391" y="173957"/>
                </a:cubicBezTo>
                <a:cubicBezTo>
                  <a:pt x="22731" y="173106"/>
                  <a:pt x="20982" y="172288"/>
                  <a:pt x="19227" y="171597"/>
                </a:cubicBezTo>
                <a:cubicBezTo>
                  <a:pt x="17187" y="170793"/>
                  <a:pt x="15311" y="170106"/>
                  <a:pt x="13627" y="169506"/>
                </a:cubicBezTo>
                <a:cubicBezTo>
                  <a:pt x="13662" y="167539"/>
                  <a:pt x="13693" y="165579"/>
                  <a:pt x="13711" y="163640"/>
                </a:cubicBezTo>
                <a:cubicBezTo>
                  <a:pt x="13743" y="160547"/>
                  <a:pt x="13670" y="157352"/>
                  <a:pt x="13701" y="154259"/>
                </a:cubicBezTo>
                <a:lnTo>
                  <a:pt x="13701" y="154259"/>
                </a:lnTo>
                <a:cubicBezTo>
                  <a:pt x="13745" y="154269"/>
                  <a:pt x="13788" y="154273"/>
                  <a:pt x="13831" y="154273"/>
                </a:cubicBezTo>
                <a:cubicBezTo>
                  <a:pt x="14038" y="154273"/>
                  <a:pt x="14238" y="154168"/>
                  <a:pt x="14384" y="154010"/>
                </a:cubicBezTo>
                <a:close/>
                <a:moveTo>
                  <a:pt x="49426" y="171713"/>
                </a:moveTo>
                <a:cubicBezTo>
                  <a:pt x="49746" y="172598"/>
                  <a:pt x="50055" y="173435"/>
                  <a:pt x="50348" y="174208"/>
                </a:cubicBezTo>
                <a:cubicBezTo>
                  <a:pt x="49619" y="174603"/>
                  <a:pt x="48835" y="175077"/>
                  <a:pt x="48025" y="175601"/>
                </a:cubicBezTo>
                <a:cubicBezTo>
                  <a:pt x="48027" y="174855"/>
                  <a:pt x="47981" y="174110"/>
                  <a:pt x="47892" y="173370"/>
                </a:cubicBezTo>
                <a:cubicBezTo>
                  <a:pt x="48431" y="172825"/>
                  <a:pt x="48945" y="172273"/>
                  <a:pt x="49426" y="171713"/>
                </a:cubicBezTo>
                <a:close/>
                <a:moveTo>
                  <a:pt x="46998" y="174246"/>
                </a:moveTo>
                <a:cubicBezTo>
                  <a:pt x="47305" y="174887"/>
                  <a:pt x="47554" y="175419"/>
                  <a:pt x="47729" y="175796"/>
                </a:cubicBezTo>
                <a:cubicBezTo>
                  <a:pt x="47660" y="175839"/>
                  <a:pt x="47592" y="175885"/>
                  <a:pt x="47523" y="175931"/>
                </a:cubicBezTo>
                <a:lnTo>
                  <a:pt x="47524" y="175932"/>
                </a:lnTo>
                <a:cubicBezTo>
                  <a:pt x="47075" y="175621"/>
                  <a:pt x="46623" y="175314"/>
                  <a:pt x="46169" y="175010"/>
                </a:cubicBezTo>
                <a:cubicBezTo>
                  <a:pt x="46449" y="174758"/>
                  <a:pt x="46725" y="174504"/>
                  <a:pt x="46998" y="174246"/>
                </a:cubicBezTo>
                <a:close/>
                <a:moveTo>
                  <a:pt x="46057" y="175110"/>
                </a:moveTo>
                <a:cubicBezTo>
                  <a:pt x="46484" y="175423"/>
                  <a:pt x="46909" y="175739"/>
                  <a:pt x="47332" y="176058"/>
                </a:cubicBezTo>
                <a:lnTo>
                  <a:pt x="47333" y="176060"/>
                </a:lnTo>
                <a:cubicBezTo>
                  <a:pt x="47008" y="176278"/>
                  <a:pt x="46681" y="176504"/>
                  <a:pt x="46351" y="176736"/>
                </a:cubicBezTo>
                <a:cubicBezTo>
                  <a:pt x="45900" y="176702"/>
                  <a:pt x="45391" y="176681"/>
                  <a:pt x="44815" y="176681"/>
                </a:cubicBezTo>
                <a:cubicBezTo>
                  <a:pt x="44617" y="176681"/>
                  <a:pt x="44411" y="176684"/>
                  <a:pt x="44198" y="176689"/>
                </a:cubicBezTo>
                <a:cubicBezTo>
                  <a:pt x="44825" y="176182"/>
                  <a:pt x="45448" y="175655"/>
                  <a:pt x="46057" y="175110"/>
                </a:cubicBezTo>
                <a:close/>
                <a:moveTo>
                  <a:pt x="68439" y="170174"/>
                </a:moveTo>
                <a:lnTo>
                  <a:pt x="68439" y="170175"/>
                </a:lnTo>
                <a:cubicBezTo>
                  <a:pt x="69063" y="171312"/>
                  <a:pt x="70261" y="173457"/>
                  <a:pt x="71816" y="176032"/>
                </a:cubicBezTo>
                <a:cubicBezTo>
                  <a:pt x="71480" y="176479"/>
                  <a:pt x="71133" y="176936"/>
                  <a:pt x="70774" y="177404"/>
                </a:cubicBezTo>
                <a:cubicBezTo>
                  <a:pt x="69462" y="175679"/>
                  <a:pt x="68349" y="174379"/>
                  <a:pt x="67703" y="173651"/>
                </a:cubicBezTo>
                <a:cubicBezTo>
                  <a:pt x="67983" y="172467"/>
                  <a:pt x="68227" y="171301"/>
                  <a:pt x="68439" y="170174"/>
                </a:cubicBezTo>
                <a:close/>
                <a:moveTo>
                  <a:pt x="38294" y="174148"/>
                </a:moveTo>
                <a:cubicBezTo>
                  <a:pt x="39521" y="174211"/>
                  <a:pt x="40729" y="174292"/>
                  <a:pt x="41849" y="174393"/>
                </a:cubicBezTo>
                <a:cubicBezTo>
                  <a:pt x="40985" y="175267"/>
                  <a:pt x="40134" y="176178"/>
                  <a:pt x="39309" y="177124"/>
                </a:cubicBezTo>
                <a:cubicBezTo>
                  <a:pt x="38357" y="177257"/>
                  <a:pt x="37321" y="177427"/>
                  <a:pt x="36194" y="177637"/>
                </a:cubicBezTo>
                <a:cubicBezTo>
                  <a:pt x="36096" y="176994"/>
                  <a:pt x="35994" y="176352"/>
                  <a:pt x="35944" y="175717"/>
                </a:cubicBezTo>
                <a:cubicBezTo>
                  <a:pt x="36721" y="175218"/>
                  <a:pt x="37505" y="174695"/>
                  <a:pt x="38294" y="174148"/>
                </a:cubicBezTo>
                <a:close/>
                <a:moveTo>
                  <a:pt x="13567" y="172730"/>
                </a:moveTo>
                <a:cubicBezTo>
                  <a:pt x="16246" y="174368"/>
                  <a:pt x="19059" y="175775"/>
                  <a:pt x="21975" y="176937"/>
                </a:cubicBezTo>
                <a:cubicBezTo>
                  <a:pt x="21347" y="177671"/>
                  <a:pt x="20751" y="178421"/>
                  <a:pt x="20289" y="179249"/>
                </a:cubicBezTo>
                <a:cubicBezTo>
                  <a:pt x="19920" y="179203"/>
                  <a:pt x="19548" y="179162"/>
                  <a:pt x="19171" y="179126"/>
                </a:cubicBezTo>
                <a:cubicBezTo>
                  <a:pt x="16873" y="178910"/>
                  <a:pt x="15014" y="178770"/>
                  <a:pt x="13448" y="178671"/>
                </a:cubicBezTo>
                <a:cubicBezTo>
                  <a:pt x="13487" y="176703"/>
                  <a:pt x="13528" y="174717"/>
                  <a:pt x="13567" y="172730"/>
                </a:cubicBezTo>
                <a:close/>
                <a:moveTo>
                  <a:pt x="51529" y="177252"/>
                </a:moveTo>
                <a:cubicBezTo>
                  <a:pt x="51933" y="178264"/>
                  <a:pt x="52253" y="179038"/>
                  <a:pt x="52450" y="179509"/>
                </a:cubicBezTo>
                <a:cubicBezTo>
                  <a:pt x="52456" y="179528"/>
                  <a:pt x="52460" y="179547"/>
                  <a:pt x="52465" y="179565"/>
                </a:cubicBezTo>
                <a:cubicBezTo>
                  <a:pt x="52312" y="179446"/>
                  <a:pt x="52161" y="179323"/>
                  <a:pt x="52008" y="179203"/>
                </a:cubicBezTo>
                <a:cubicBezTo>
                  <a:pt x="51497" y="178811"/>
                  <a:pt x="50981" y="178428"/>
                  <a:pt x="50465" y="178045"/>
                </a:cubicBezTo>
                <a:lnTo>
                  <a:pt x="50465" y="178045"/>
                </a:lnTo>
                <a:cubicBezTo>
                  <a:pt x="50823" y="177781"/>
                  <a:pt x="51177" y="177517"/>
                  <a:pt x="51529" y="177252"/>
                </a:cubicBezTo>
                <a:close/>
                <a:moveTo>
                  <a:pt x="52475" y="179568"/>
                </a:moveTo>
                <a:cubicBezTo>
                  <a:pt x="52476" y="179571"/>
                  <a:pt x="52477" y="179574"/>
                  <a:pt x="52479" y="179577"/>
                </a:cubicBezTo>
                <a:lnTo>
                  <a:pt x="52476" y="179575"/>
                </a:lnTo>
                <a:cubicBezTo>
                  <a:pt x="52476" y="179572"/>
                  <a:pt x="52476" y="179570"/>
                  <a:pt x="52475" y="179568"/>
                </a:cubicBezTo>
                <a:close/>
                <a:moveTo>
                  <a:pt x="58074" y="171975"/>
                </a:moveTo>
                <a:cubicBezTo>
                  <a:pt x="57992" y="174416"/>
                  <a:pt x="58080" y="176844"/>
                  <a:pt x="58229" y="178962"/>
                </a:cubicBezTo>
                <a:cubicBezTo>
                  <a:pt x="57624" y="179243"/>
                  <a:pt x="56955" y="179538"/>
                  <a:pt x="56226" y="179849"/>
                </a:cubicBezTo>
                <a:cubicBezTo>
                  <a:pt x="56285" y="177949"/>
                  <a:pt x="56054" y="175953"/>
                  <a:pt x="55655" y="174001"/>
                </a:cubicBezTo>
                <a:cubicBezTo>
                  <a:pt x="56521" y="173292"/>
                  <a:pt x="57333" y="172609"/>
                  <a:pt x="58074" y="171975"/>
                </a:cubicBezTo>
                <a:close/>
                <a:moveTo>
                  <a:pt x="50146" y="178278"/>
                </a:moveTo>
                <a:cubicBezTo>
                  <a:pt x="50673" y="178703"/>
                  <a:pt x="51194" y="179134"/>
                  <a:pt x="51714" y="179567"/>
                </a:cubicBezTo>
                <a:lnTo>
                  <a:pt x="51714" y="179568"/>
                </a:lnTo>
                <a:cubicBezTo>
                  <a:pt x="51992" y="179798"/>
                  <a:pt x="52266" y="180036"/>
                  <a:pt x="52542" y="180270"/>
                </a:cubicBezTo>
                <a:cubicBezTo>
                  <a:pt x="52239" y="180259"/>
                  <a:pt x="51936" y="180254"/>
                  <a:pt x="51632" y="180254"/>
                </a:cubicBezTo>
                <a:cubicBezTo>
                  <a:pt x="49987" y="180254"/>
                  <a:pt x="48337" y="180405"/>
                  <a:pt x="46714" y="180663"/>
                </a:cubicBezTo>
                <a:cubicBezTo>
                  <a:pt x="47873" y="179900"/>
                  <a:pt x="49024" y="179096"/>
                  <a:pt x="50146" y="178278"/>
                </a:cubicBezTo>
                <a:close/>
                <a:moveTo>
                  <a:pt x="53702" y="175573"/>
                </a:moveTo>
                <a:cubicBezTo>
                  <a:pt x="54158" y="177405"/>
                  <a:pt x="54597" y="179090"/>
                  <a:pt x="54970" y="180368"/>
                </a:cubicBezTo>
                <a:cubicBezTo>
                  <a:pt x="54647" y="180498"/>
                  <a:pt x="54312" y="180631"/>
                  <a:pt x="53967" y="180766"/>
                </a:cubicBezTo>
                <a:cubicBezTo>
                  <a:pt x="53533" y="180414"/>
                  <a:pt x="53097" y="180066"/>
                  <a:pt x="52659" y="179719"/>
                </a:cubicBezTo>
                <a:cubicBezTo>
                  <a:pt x="52602" y="178612"/>
                  <a:pt x="52526" y="177562"/>
                  <a:pt x="52434" y="176563"/>
                </a:cubicBezTo>
                <a:cubicBezTo>
                  <a:pt x="52864" y="176231"/>
                  <a:pt x="53287" y="175902"/>
                  <a:pt x="53702" y="175573"/>
                </a:cubicBezTo>
                <a:close/>
                <a:moveTo>
                  <a:pt x="37393" y="179442"/>
                </a:moveTo>
                <a:cubicBezTo>
                  <a:pt x="37054" y="179876"/>
                  <a:pt x="36724" y="180318"/>
                  <a:pt x="36401" y="180767"/>
                </a:cubicBezTo>
                <a:cubicBezTo>
                  <a:pt x="36426" y="180361"/>
                  <a:pt x="36428" y="179954"/>
                  <a:pt x="36408" y="179548"/>
                </a:cubicBezTo>
                <a:lnTo>
                  <a:pt x="36408" y="179548"/>
                </a:lnTo>
                <a:cubicBezTo>
                  <a:pt x="36730" y="179514"/>
                  <a:pt x="37058" y="179478"/>
                  <a:pt x="37393" y="179442"/>
                </a:cubicBezTo>
                <a:close/>
                <a:moveTo>
                  <a:pt x="87099" y="181697"/>
                </a:moveTo>
                <a:lnTo>
                  <a:pt x="87115" y="181709"/>
                </a:lnTo>
                <a:lnTo>
                  <a:pt x="87084" y="181730"/>
                </a:lnTo>
                <a:cubicBezTo>
                  <a:pt x="87090" y="181719"/>
                  <a:pt x="87094" y="181708"/>
                  <a:pt x="87099" y="181697"/>
                </a:cubicBezTo>
                <a:close/>
                <a:moveTo>
                  <a:pt x="86445" y="181160"/>
                </a:moveTo>
                <a:lnTo>
                  <a:pt x="86445" y="181160"/>
                </a:lnTo>
                <a:cubicBezTo>
                  <a:pt x="86618" y="181305"/>
                  <a:pt x="86782" y="181440"/>
                  <a:pt x="86932" y="181563"/>
                </a:cubicBezTo>
                <a:cubicBezTo>
                  <a:pt x="86855" y="181706"/>
                  <a:pt x="86776" y="181850"/>
                  <a:pt x="86699" y="181992"/>
                </a:cubicBezTo>
                <a:cubicBezTo>
                  <a:pt x="86611" y="181966"/>
                  <a:pt x="86525" y="181936"/>
                  <a:pt x="86438" y="181907"/>
                </a:cubicBezTo>
                <a:cubicBezTo>
                  <a:pt x="86450" y="181688"/>
                  <a:pt x="86454" y="181440"/>
                  <a:pt x="86445" y="181160"/>
                </a:cubicBezTo>
                <a:close/>
                <a:moveTo>
                  <a:pt x="67630" y="173951"/>
                </a:moveTo>
                <a:cubicBezTo>
                  <a:pt x="68144" y="174908"/>
                  <a:pt x="68968" y="176535"/>
                  <a:pt x="69857" y="178619"/>
                </a:cubicBezTo>
                <a:cubicBezTo>
                  <a:pt x="69063" y="179713"/>
                  <a:pt x="68332" y="180855"/>
                  <a:pt x="67670" y="182035"/>
                </a:cubicBezTo>
                <a:cubicBezTo>
                  <a:pt x="67009" y="181420"/>
                  <a:pt x="66363" y="180796"/>
                  <a:pt x="65763" y="180200"/>
                </a:cubicBezTo>
                <a:cubicBezTo>
                  <a:pt x="66515" y="178147"/>
                  <a:pt x="67128" y="176026"/>
                  <a:pt x="67630" y="173951"/>
                </a:cubicBezTo>
                <a:close/>
                <a:moveTo>
                  <a:pt x="87227" y="181798"/>
                </a:moveTo>
                <a:lnTo>
                  <a:pt x="87227" y="181800"/>
                </a:lnTo>
                <a:cubicBezTo>
                  <a:pt x="87544" y="182053"/>
                  <a:pt x="87752" y="182212"/>
                  <a:pt x="87752" y="182212"/>
                </a:cubicBezTo>
                <a:cubicBezTo>
                  <a:pt x="87479" y="182184"/>
                  <a:pt x="87200" y="182127"/>
                  <a:pt x="86924" y="182054"/>
                </a:cubicBezTo>
                <a:cubicBezTo>
                  <a:pt x="86961" y="181978"/>
                  <a:pt x="87000" y="181904"/>
                  <a:pt x="87037" y="181828"/>
                </a:cubicBezTo>
                <a:cubicBezTo>
                  <a:pt x="87102" y="181819"/>
                  <a:pt x="87162" y="181808"/>
                  <a:pt x="87227" y="181798"/>
                </a:cubicBezTo>
                <a:close/>
                <a:moveTo>
                  <a:pt x="43828" y="178601"/>
                </a:moveTo>
                <a:lnTo>
                  <a:pt x="43828" y="178601"/>
                </a:lnTo>
                <a:cubicBezTo>
                  <a:pt x="42186" y="179876"/>
                  <a:pt x="40632" y="181198"/>
                  <a:pt x="39390" y="182374"/>
                </a:cubicBezTo>
                <a:cubicBezTo>
                  <a:pt x="39364" y="182366"/>
                  <a:pt x="39337" y="182363"/>
                  <a:pt x="39310" y="182363"/>
                </a:cubicBezTo>
                <a:cubicBezTo>
                  <a:pt x="39230" y="182363"/>
                  <a:pt x="39150" y="182395"/>
                  <a:pt x="39107" y="182465"/>
                </a:cubicBezTo>
                <a:cubicBezTo>
                  <a:pt x="39092" y="182385"/>
                  <a:pt x="39009" y="182336"/>
                  <a:pt x="38930" y="182336"/>
                </a:cubicBezTo>
                <a:cubicBezTo>
                  <a:pt x="38886" y="182336"/>
                  <a:pt x="38843" y="182351"/>
                  <a:pt x="38813" y="182385"/>
                </a:cubicBezTo>
                <a:cubicBezTo>
                  <a:pt x="38779" y="182425"/>
                  <a:pt x="38762" y="182479"/>
                  <a:pt x="38716" y="182502"/>
                </a:cubicBezTo>
                <a:cubicBezTo>
                  <a:pt x="38702" y="182509"/>
                  <a:pt x="38686" y="182512"/>
                  <a:pt x="38671" y="182512"/>
                </a:cubicBezTo>
                <a:cubicBezTo>
                  <a:pt x="38627" y="182512"/>
                  <a:pt x="38580" y="182489"/>
                  <a:pt x="38535" y="182478"/>
                </a:cubicBezTo>
                <a:cubicBezTo>
                  <a:pt x="38516" y="182473"/>
                  <a:pt x="38496" y="182470"/>
                  <a:pt x="38477" y="182470"/>
                </a:cubicBezTo>
                <a:cubicBezTo>
                  <a:pt x="38312" y="182470"/>
                  <a:pt x="38156" y="182650"/>
                  <a:pt x="38202" y="182816"/>
                </a:cubicBezTo>
                <a:cubicBezTo>
                  <a:pt x="38100" y="182586"/>
                  <a:pt x="37785" y="182461"/>
                  <a:pt x="37489" y="182461"/>
                </a:cubicBezTo>
                <a:cubicBezTo>
                  <a:pt x="37332" y="182461"/>
                  <a:pt x="37181" y="182496"/>
                  <a:pt x="37069" y="182569"/>
                </a:cubicBezTo>
                <a:cubicBezTo>
                  <a:pt x="37046" y="182390"/>
                  <a:pt x="36911" y="182246"/>
                  <a:pt x="36733" y="182216"/>
                </a:cubicBezTo>
                <a:cubicBezTo>
                  <a:pt x="36709" y="182212"/>
                  <a:pt x="36685" y="182210"/>
                  <a:pt x="36662" y="182210"/>
                </a:cubicBezTo>
                <a:cubicBezTo>
                  <a:pt x="36510" y="182210"/>
                  <a:pt x="36368" y="182294"/>
                  <a:pt x="36297" y="182433"/>
                </a:cubicBezTo>
                <a:cubicBezTo>
                  <a:pt x="36271" y="182385"/>
                  <a:pt x="36235" y="182343"/>
                  <a:pt x="36193" y="182309"/>
                </a:cubicBezTo>
                <a:cubicBezTo>
                  <a:pt x="36223" y="182157"/>
                  <a:pt x="36250" y="182005"/>
                  <a:pt x="36275" y="181853"/>
                </a:cubicBezTo>
                <a:cubicBezTo>
                  <a:pt x="37500" y="181310"/>
                  <a:pt x="39235" y="180298"/>
                  <a:pt x="41130" y="178985"/>
                </a:cubicBezTo>
                <a:cubicBezTo>
                  <a:pt x="42005" y="178867"/>
                  <a:pt x="42904" y="178739"/>
                  <a:pt x="43828" y="178601"/>
                </a:cubicBezTo>
                <a:close/>
                <a:moveTo>
                  <a:pt x="55772" y="183117"/>
                </a:moveTo>
                <a:lnTo>
                  <a:pt x="55772" y="183118"/>
                </a:lnTo>
                <a:cubicBezTo>
                  <a:pt x="55871" y="183208"/>
                  <a:pt x="55973" y="183298"/>
                  <a:pt x="56072" y="183389"/>
                </a:cubicBezTo>
                <a:cubicBezTo>
                  <a:pt x="55850" y="183361"/>
                  <a:pt x="55622" y="183342"/>
                  <a:pt x="55392" y="183330"/>
                </a:cubicBezTo>
                <a:cubicBezTo>
                  <a:pt x="55519" y="183260"/>
                  <a:pt x="55648" y="183188"/>
                  <a:pt x="55772" y="183117"/>
                </a:cubicBezTo>
                <a:close/>
                <a:moveTo>
                  <a:pt x="52710" y="180411"/>
                </a:moveTo>
                <a:cubicBezTo>
                  <a:pt x="52935" y="180603"/>
                  <a:pt x="53156" y="180799"/>
                  <a:pt x="53380" y="180993"/>
                </a:cubicBezTo>
                <a:cubicBezTo>
                  <a:pt x="52861" y="181191"/>
                  <a:pt x="52323" y="181392"/>
                  <a:pt x="51754" y="181599"/>
                </a:cubicBezTo>
                <a:cubicBezTo>
                  <a:pt x="49292" y="182493"/>
                  <a:pt x="47245" y="183380"/>
                  <a:pt x="45548" y="184217"/>
                </a:cubicBezTo>
                <a:cubicBezTo>
                  <a:pt x="44922" y="184069"/>
                  <a:pt x="44293" y="183921"/>
                  <a:pt x="43670" y="183777"/>
                </a:cubicBezTo>
                <a:cubicBezTo>
                  <a:pt x="47050" y="182696"/>
                  <a:pt x="50305" y="181533"/>
                  <a:pt x="52710" y="180411"/>
                </a:cubicBezTo>
                <a:close/>
                <a:moveTo>
                  <a:pt x="62634" y="178093"/>
                </a:moveTo>
                <a:cubicBezTo>
                  <a:pt x="62140" y="180273"/>
                  <a:pt x="61817" y="182487"/>
                  <a:pt x="61669" y="184716"/>
                </a:cubicBezTo>
                <a:cubicBezTo>
                  <a:pt x="60785" y="183830"/>
                  <a:pt x="60231" y="183176"/>
                  <a:pt x="59850" y="182725"/>
                </a:cubicBezTo>
                <a:cubicBezTo>
                  <a:pt x="60110" y="181785"/>
                  <a:pt x="60337" y="180857"/>
                  <a:pt x="60532" y="179942"/>
                </a:cubicBezTo>
                <a:cubicBezTo>
                  <a:pt x="61377" y="179272"/>
                  <a:pt x="62071" y="178649"/>
                  <a:pt x="62634" y="178093"/>
                </a:cubicBezTo>
                <a:close/>
                <a:moveTo>
                  <a:pt x="58441" y="181468"/>
                </a:moveTo>
                <a:cubicBezTo>
                  <a:pt x="58599" y="183045"/>
                  <a:pt x="58765" y="184286"/>
                  <a:pt x="58866" y="184977"/>
                </a:cubicBezTo>
                <a:cubicBezTo>
                  <a:pt x="58727" y="184850"/>
                  <a:pt x="58588" y="184722"/>
                  <a:pt x="58449" y="184595"/>
                </a:cubicBezTo>
                <a:cubicBezTo>
                  <a:pt x="57763" y="183977"/>
                  <a:pt x="57067" y="183373"/>
                  <a:pt x="56367" y="182774"/>
                </a:cubicBezTo>
                <a:cubicBezTo>
                  <a:pt x="57118" y="182330"/>
                  <a:pt x="57810" y="181895"/>
                  <a:pt x="58441" y="181468"/>
                </a:cubicBezTo>
                <a:close/>
                <a:moveTo>
                  <a:pt x="56395" y="183683"/>
                </a:moveTo>
                <a:lnTo>
                  <a:pt x="56395" y="183683"/>
                </a:lnTo>
                <a:cubicBezTo>
                  <a:pt x="56913" y="184164"/>
                  <a:pt x="57427" y="184650"/>
                  <a:pt x="57937" y="185140"/>
                </a:cubicBezTo>
                <a:cubicBezTo>
                  <a:pt x="58042" y="185241"/>
                  <a:pt x="58144" y="185346"/>
                  <a:pt x="58249" y="185449"/>
                </a:cubicBezTo>
                <a:cubicBezTo>
                  <a:pt x="58220" y="185446"/>
                  <a:pt x="58191" y="185445"/>
                  <a:pt x="58163" y="185445"/>
                </a:cubicBezTo>
                <a:cubicBezTo>
                  <a:pt x="58021" y="185445"/>
                  <a:pt x="57891" y="185480"/>
                  <a:pt x="57805" y="185556"/>
                </a:cubicBezTo>
                <a:cubicBezTo>
                  <a:pt x="57734" y="185361"/>
                  <a:pt x="57610" y="185129"/>
                  <a:pt x="57409" y="185129"/>
                </a:cubicBezTo>
                <a:cubicBezTo>
                  <a:pt x="57401" y="185129"/>
                  <a:pt x="57393" y="185130"/>
                  <a:pt x="57385" y="185131"/>
                </a:cubicBezTo>
                <a:cubicBezTo>
                  <a:pt x="57335" y="185135"/>
                  <a:pt x="57286" y="185154"/>
                  <a:pt x="57236" y="185154"/>
                </a:cubicBezTo>
                <a:cubicBezTo>
                  <a:pt x="57110" y="185153"/>
                  <a:pt x="57021" y="185035"/>
                  <a:pt x="56917" y="184964"/>
                </a:cubicBezTo>
                <a:cubicBezTo>
                  <a:pt x="56880" y="184939"/>
                  <a:pt x="56830" y="184926"/>
                  <a:pt x="56782" y="184926"/>
                </a:cubicBezTo>
                <a:cubicBezTo>
                  <a:pt x="56698" y="184926"/>
                  <a:pt x="56620" y="184966"/>
                  <a:pt x="56628" y="185047"/>
                </a:cubicBezTo>
                <a:cubicBezTo>
                  <a:pt x="56548" y="184979"/>
                  <a:pt x="56448" y="184908"/>
                  <a:pt x="56350" y="184908"/>
                </a:cubicBezTo>
                <a:cubicBezTo>
                  <a:pt x="56324" y="184908"/>
                  <a:pt x="56298" y="184913"/>
                  <a:pt x="56272" y="184924"/>
                </a:cubicBezTo>
                <a:cubicBezTo>
                  <a:pt x="56232" y="184942"/>
                  <a:pt x="56200" y="184976"/>
                  <a:pt x="56162" y="184999"/>
                </a:cubicBezTo>
                <a:cubicBezTo>
                  <a:pt x="56095" y="185040"/>
                  <a:pt x="56015" y="185049"/>
                  <a:pt x="55938" y="185057"/>
                </a:cubicBezTo>
                <a:lnTo>
                  <a:pt x="54540" y="185204"/>
                </a:lnTo>
                <a:cubicBezTo>
                  <a:pt x="54504" y="185208"/>
                  <a:pt x="54467" y="185210"/>
                  <a:pt x="54431" y="185210"/>
                </a:cubicBezTo>
                <a:cubicBezTo>
                  <a:pt x="54289" y="185210"/>
                  <a:pt x="54143" y="185183"/>
                  <a:pt x="53996" y="185142"/>
                </a:cubicBezTo>
                <a:cubicBezTo>
                  <a:pt x="54827" y="184662"/>
                  <a:pt x="55631" y="184175"/>
                  <a:pt x="56395" y="183683"/>
                </a:cubicBezTo>
                <a:close/>
                <a:moveTo>
                  <a:pt x="59590" y="183625"/>
                </a:moveTo>
                <a:cubicBezTo>
                  <a:pt x="59832" y="184140"/>
                  <a:pt x="60159" y="184760"/>
                  <a:pt x="60601" y="185473"/>
                </a:cubicBezTo>
                <a:cubicBezTo>
                  <a:pt x="60530" y="185449"/>
                  <a:pt x="60459" y="185422"/>
                  <a:pt x="60396" y="185422"/>
                </a:cubicBezTo>
                <a:cubicBezTo>
                  <a:pt x="60356" y="185422"/>
                  <a:pt x="60319" y="185433"/>
                  <a:pt x="60287" y="185462"/>
                </a:cubicBezTo>
                <a:cubicBezTo>
                  <a:pt x="60246" y="185499"/>
                  <a:pt x="60229" y="185558"/>
                  <a:pt x="60185" y="185589"/>
                </a:cubicBezTo>
                <a:cubicBezTo>
                  <a:pt x="60161" y="185607"/>
                  <a:pt x="60135" y="185613"/>
                  <a:pt x="60108" y="185613"/>
                </a:cubicBezTo>
                <a:cubicBezTo>
                  <a:pt x="60028" y="185613"/>
                  <a:pt x="59938" y="185555"/>
                  <a:pt x="59852" y="185537"/>
                </a:cubicBezTo>
                <a:cubicBezTo>
                  <a:pt x="59832" y="185533"/>
                  <a:pt x="59812" y="185531"/>
                  <a:pt x="59792" y="185531"/>
                </a:cubicBezTo>
                <a:cubicBezTo>
                  <a:pt x="59709" y="185531"/>
                  <a:pt x="59626" y="185563"/>
                  <a:pt x="59547" y="185596"/>
                </a:cubicBezTo>
                <a:lnTo>
                  <a:pt x="59535" y="185600"/>
                </a:lnTo>
                <a:cubicBezTo>
                  <a:pt x="59388" y="185463"/>
                  <a:pt x="59243" y="185325"/>
                  <a:pt x="59096" y="185189"/>
                </a:cubicBezTo>
                <a:cubicBezTo>
                  <a:pt x="59115" y="185128"/>
                  <a:pt x="59136" y="185070"/>
                  <a:pt x="59156" y="185010"/>
                </a:cubicBezTo>
                <a:lnTo>
                  <a:pt x="59156" y="185010"/>
                </a:lnTo>
                <a:cubicBezTo>
                  <a:pt x="59154" y="185031"/>
                  <a:pt x="59152" y="185051"/>
                  <a:pt x="59151" y="185072"/>
                </a:cubicBezTo>
                <a:cubicBezTo>
                  <a:pt x="59153" y="185048"/>
                  <a:pt x="59156" y="185024"/>
                  <a:pt x="59159" y="185000"/>
                </a:cubicBezTo>
                <a:cubicBezTo>
                  <a:pt x="59311" y="184539"/>
                  <a:pt x="59456" y="184080"/>
                  <a:pt x="59590" y="183625"/>
                </a:cubicBezTo>
                <a:close/>
                <a:moveTo>
                  <a:pt x="102001" y="185097"/>
                </a:moveTo>
                <a:cubicBezTo>
                  <a:pt x="102058" y="185164"/>
                  <a:pt x="102117" y="185234"/>
                  <a:pt x="102178" y="185307"/>
                </a:cubicBezTo>
                <a:cubicBezTo>
                  <a:pt x="101614" y="185562"/>
                  <a:pt x="101267" y="185726"/>
                  <a:pt x="101267" y="185726"/>
                </a:cubicBezTo>
                <a:cubicBezTo>
                  <a:pt x="101466" y="185538"/>
                  <a:pt x="101716" y="185325"/>
                  <a:pt x="102001" y="185097"/>
                </a:cubicBezTo>
                <a:close/>
                <a:moveTo>
                  <a:pt x="65273" y="181474"/>
                </a:moveTo>
                <a:cubicBezTo>
                  <a:pt x="65729" y="182191"/>
                  <a:pt x="66230" y="182958"/>
                  <a:pt x="66764" y="183755"/>
                </a:cubicBezTo>
                <a:cubicBezTo>
                  <a:pt x="66493" y="184308"/>
                  <a:pt x="66248" y="184841"/>
                  <a:pt x="66026" y="185354"/>
                </a:cubicBezTo>
                <a:cubicBezTo>
                  <a:pt x="66009" y="185354"/>
                  <a:pt x="65992" y="185353"/>
                  <a:pt x="65975" y="185353"/>
                </a:cubicBezTo>
                <a:cubicBezTo>
                  <a:pt x="65805" y="185353"/>
                  <a:pt x="65637" y="185393"/>
                  <a:pt x="65485" y="185470"/>
                </a:cubicBezTo>
                <a:cubicBezTo>
                  <a:pt x="65451" y="185606"/>
                  <a:pt x="65266" y="185615"/>
                  <a:pt x="65126" y="185622"/>
                </a:cubicBezTo>
                <a:cubicBezTo>
                  <a:pt x="64986" y="185628"/>
                  <a:pt x="64806" y="185746"/>
                  <a:pt x="64879" y="185867"/>
                </a:cubicBezTo>
                <a:cubicBezTo>
                  <a:pt x="64864" y="185902"/>
                  <a:pt x="64834" y="185917"/>
                  <a:pt x="64796" y="185917"/>
                </a:cubicBezTo>
                <a:cubicBezTo>
                  <a:pt x="64667" y="185917"/>
                  <a:pt x="64444" y="185746"/>
                  <a:pt x="64355" y="185648"/>
                </a:cubicBezTo>
                <a:cubicBezTo>
                  <a:pt x="64264" y="185546"/>
                  <a:pt x="64140" y="185422"/>
                  <a:pt x="64018" y="185422"/>
                </a:cubicBezTo>
                <a:cubicBezTo>
                  <a:pt x="63989" y="185422"/>
                  <a:pt x="63959" y="185429"/>
                  <a:pt x="63930" y="185446"/>
                </a:cubicBezTo>
                <a:cubicBezTo>
                  <a:pt x="63887" y="185471"/>
                  <a:pt x="63852" y="185516"/>
                  <a:pt x="63802" y="185520"/>
                </a:cubicBezTo>
                <a:cubicBezTo>
                  <a:pt x="63800" y="185520"/>
                  <a:pt x="63798" y="185520"/>
                  <a:pt x="63796" y="185520"/>
                </a:cubicBezTo>
                <a:cubicBezTo>
                  <a:pt x="63715" y="185520"/>
                  <a:pt x="63681" y="185416"/>
                  <a:pt x="63642" y="185343"/>
                </a:cubicBezTo>
                <a:cubicBezTo>
                  <a:pt x="63615" y="185294"/>
                  <a:pt x="63574" y="185252"/>
                  <a:pt x="63523" y="185227"/>
                </a:cubicBezTo>
                <a:cubicBezTo>
                  <a:pt x="64169" y="184035"/>
                  <a:pt x="64751" y="182775"/>
                  <a:pt x="65273" y="181474"/>
                </a:cubicBezTo>
                <a:close/>
                <a:moveTo>
                  <a:pt x="76293" y="171522"/>
                </a:moveTo>
                <a:cubicBezTo>
                  <a:pt x="78152" y="175598"/>
                  <a:pt x="80705" y="180916"/>
                  <a:pt x="82991" y="184698"/>
                </a:cubicBezTo>
                <a:cubicBezTo>
                  <a:pt x="82839" y="186169"/>
                  <a:pt x="82830" y="187253"/>
                  <a:pt x="82830" y="187253"/>
                </a:cubicBezTo>
                <a:cubicBezTo>
                  <a:pt x="82840" y="187275"/>
                  <a:pt x="82852" y="187298"/>
                  <a:pt x="82863" y="187321"/>
                </a:cubicBezTo>
                <a:cubicBezTo>
                  <a:pt x="82771" y="187215"/>
                  <a:pt x="82628" y="187151"/>
                  <a:pt x="82488" y="187151"/>
                </a:cubicBezTo>
                <a:cubicBezTo>
                  <a:pt x="82421" y="187151"/>
                  <a:pt x="82355" y="187165"/>
                  <a:pt x="82294" y="187197"/>
                </a:cubicBezTo>
                <a:cubicBezTo>
                  <a:pt x="82250" y="187027"/>
                  <a:pt x="82073" y="186918"/>
                  <a:pt x="81900" y="186918"/>
                </a:cubicBezTo>
                <a:cubicBezTo>
                  <a:pt x="81825" y="186918"/>
                  <a:pt x="81750" y="186939"/>
                  <a:pt x="81689" y="186985"/>
                </a:cubicBezTo>
                <a:cubicBezTo>
                  <a:pt x="81720" y="186865"/>
                  <a:pt x="81617" y="186729"/>
                  <a:pt x="81492" y="186728"/>
                </a:cubicBezTo>
                <a:cubicBezTo>
                  <a:pt x="81461" y="186728"/>
                  <a:pt x="81430" y="186735"/>
                  <a:pt x="81404" y="186750"/>
                </a:cubicBezTo>
                <a:cubicBezTo>
                  <a:pt x="80147" y="183086"/>
                  <a:pt x="77177" y="179076"/>
                  <a:pt x="74347" y="175825"/>
                </a:cubicBezTo>
                <a:lnTo>
                  <a:pt x="76293" y="171522"/>
                </a:lnTo>
                <a:close/>
                <a:moveTo>
                  <a:pt x="71183" y="181967"/>
                </a:moveTo>
                <a:cubicBezTo>
                  <a:pt x="71947" y="183925"/>
                  <a:pt x="73117" y="185978"/>
                  <a:pt x="74369" y="187831"/>
                </a:cubicBezTo>
                <a:cubicBezTo>
                  <a:pt x="73883" y="187765"/>
                  <a:pt x="73398" y="187681"/>
                  <a:pt x="72914" y="187584"/>
                </a:cubicBezTo>
                <a:lnTo>
                  <a:pt x="72914" y="187585"/>
                </a:lnTo>
                <a:cubicBezTo>
                  <a:pt x="71891" y="186227"/>
                  <a:pt x="70840" y="184975"/>
                  <a:pt x="69901" y="184055"/>
                </a:cubicBezTo>
                <a:cubicBezTo>
                  <a:pt x="70344" y="183367"/>
                  <a:pt x="70772" y="182667"/>
                  <a:pt x="71183" y="181967"/>
                </a:cubicBezTo>
                <a:close/>
                <a:moveTo>
                  <a:pt x="73190" y="178263"/>
                </a:moveTo>
                <a:cubicBezTo>
                  <a:pt x="75169" y="181419"/>
                  <a:pt x="77531" y="184925"/>
                  <a:pt x="79956" y="187932"/>
                </a:cubicBezTo>
                <a:cubicBezTo>
                  <a:pt x="79171" y="188009"/>
                  <a:pt x="78382" y="188047"/>
                  <a:pt x="77594" y="188047"/>
                </a:cubicBezTo>
                <a:cubicBezTo>
                  <a:pt x="77513" y="188047"/>
                  <a:pt x="77432" y="188047"/>
                  <a:pt x="77351" y="188046"/>
                </a:cubicBezTo>
                <a:cubicBezTo>
                  <a:pt x="75869" y="184920"/>
                  <a:pt x="74098" y="182065"/>
                  <a:pt x="72448" y="179700"/>
                </a:cubicBezTo>
                <a:cubicBezTo>
                  <a:pt x="72706" y="179214"/>
                  <a:pt x="72953" y="178736"/>
                  <a:pt x="73190" y="178263"/>
                </a:cubicBezTo>
                <a:close/>
                <a:moveTo>
                  <a:pt x="83817" y="188602"/>
                </a:moveTo>
                <a:cubicBezTo>
                  <a:pt x="83846" y="188632"/>
                  <a:pt x="83875" y="188662"/>
                  <a:pt x="83904" y="188692"/>
                </a:cubicBezTo>
                <a:cubicBezTo>
                  <a:pt x="83860" y="188715"/>
                  <a:pt x="83814" y="188738"/>
                  <a:pt x="83771" y="188760"/>
                </a:cubicBezTo>
                <a:lnTo>
                  <a:pt x="83747" y="188759"/>
                </a:lnTo>
                <a:cubicBezTo>
                  <a:pt x="83780" y="188712"/>
                  <a:pt x="83804" y="188658"/>
                  <a:pt x="83817" y="188602"/>
                </a:cubicBezTo>
                <a:close/>
                <a:moveTo>
                  <a:pt x="122860" y="188795"/>
                </a:moveTo>
                <a:cubicBezTo>
                  <a:pt x="122861" y="188795"/>
                  <a:pt x="123056" y="188806"/>
                  <a:pt x="123366" y="188818"/>
                </a:cubicBezTo>
                <a:cubicBezTo>
                  <a:pt x="123461" y="188956"/>
                  <a:pt x="123555" y="189095"/>
                  <a:pt x="123652" y="189234"/>
                </a:cubicBezTo>
                <a:cubicBezTo>
                  <a:pt x="123371" y="189108"/>
                  <a:pt x="123100" y="188964"/>
                  <a:pt x="122860" y="188795"/>
                </a:cubicBezTo>
                <a:close/>
                <a:moveTo>
                  <a:pt x="125479" y="191798"/>
                </a:moveTo>
                <a:lnTo>
                  <a:pt x="125481" y="191802"/>
                </a:lnTo>
                <a:lnTo>
                  <a:pt x="125476" y="191802"/>
                </a:lnTo>
                <a:cubicBezTo>
                  <a:pt x="125476" y="191800"/>
                  <a:pt x="125477" y="191800"/>
                  <a:pt x="125479" y="191798"/>
                </a:cubicBezTo>
                <a:close/>
                <a:moveTo>
                  <a:pt x="128025" y="187909"/>
                </a:moveTo>
                <a:cubicBezTo>
                  <a:pt x="129068" y="190104"/>
                  <a:pt x="130509" y="192325"/>
                  <a:pt x="131912" y="194173"/>
                </a:cubicBezTo>
                <a:cubicBezTo>
                  <a:pt x="131463" y="194143"/>
                  <a:pt x="131015" y="194115"/>
                  <a:pt x="130571" y="194081"/>
                </a:cubicBezTo>
                <a:cubicBezTo>
                  <a:pt x="130564" y="194072"/>
                  <a:pt x="130559" y="194064"/>
                  <a:pt x="130552" y="194055"/>
                </a:cubicBezTo>
                <a:cubicBezTo>
                  <a:pt x="130641" y="193697"/>
                  <a:pt x="130390" y="193309"/>
                  <a:pt x="130046" y="193174"/>
                </a:cubicBezTo>
                <a:cubicBezTo>
                  <a:pt x="130000" y="193157"/>
                  <a:pt x="129953" y="193143"/>
                  <a:pt x="129905" y="193132"/>
                </a:cubicBezTo>
                <a:cubicBezTo>
                  <a:pt x="128733" y="191492"/>
                  <a:pt x="127473" y="189919"/>
                  <a:pt x="126350" y="188777"/>
                </a:cubicBezTo>
                <a:cubicBezTo>
                  <a:pt x="126982" y="188719"/>
                  <a:pt x="127506" y="188614"/>
                  <a:pt x="127710" y="188431"/>
                </a:cubicBezTo>
                <a:cubicBezTo>
                  <a:pt x="127710" y="188431"/>
                  <a:pt x="127829" y="188236"/>
                  <a:pt x="128025" y="187909"/>
                </a:cubicBezTo>
                <a:close/>
                <a:moveTo>
                  <a:pt x="133228" y="177579"/>
                </a:moveTo>
                <a:cubicBezTo>
                  <a:pt x="134690" y="180728"/>
                  <a:pt x="136453" y="184347"/>
                  <a:pt x="138154" y="187379"/>
                </a:cubicBezTo>
                <a:cubicBezTo>
                  <a:pt x="138620" y="189527"/>
                  <a:pt x="138226" y="191810"/>
                  <a:pt x="138416" y="193986"/>
                </a:cubicBezTo>
                <a:cubicBezTo>
                  <a:pt x="138352" y="194083"/>
                  <a:pt x="138292" y="194180"/>
                  <a:pt x="138229" y="194276"/>
                </a:cubicBezTo>
                <a:cubicBezTo>
                  <a:pt x="138087" y="190303"/>
                  <a:pt x="134834" y="185414"/>
                  <a:pt x="131495" y="181407"/>
                </a:cubicBezTo>
                <a:cubicBezTo>
                  <a:pt x="131518" y="181353"/>
                  <a:pt x="131540" y="181298"/>
                  <a:pt x="131561" y="181245"/>
                </a:cubicBezTo>
                <a:lnTo>
                  <a:pt x="131561" y="181245"/>
                </a:lnTo>
                <a:cubicBezTo>
                  <a:pt x="131543" y="181246"/>
                  <a:pt x="131526" y="181246"/>
                  <a:pt x="131508" y="181246"/>
                </a:cubicBezTo>
                <a:cubicBezTo>
                  <a:pt x="131457" y="181246"/>
                  <a:pt x="131405" y="181244"/>
                  <a:pt x="131355" y="181240"/>
                </a:cubicBezTo>
                <a:cubicBezTo>
                  <a:pt x="131098" y="180933"/>
                  <a:pt x="130841" y="180633"/>
                  <a:pt x="130584" y="180337"/>
                </a:cubicBezTo>
                <a:lnTo>
                  <a:pt x="132157" y="179599"/>
                </a:lnTo>
                <a:cubicBezTo>
                  <a:pt x="132157" y="179599"/>
                  <a:pt x="132615" y="178828"/>
                  <a:pt x="133228" y="177579"/>
                </a:cubicBezTo>
                <a:close/>
                <a:moveTo>
                  <a:pt x="130218" y="184037"/>
                </a:moveTo>
                <a:cubicBezTo>
                  <a:pt x="132532" y="187641"/>
                  <a:pt x="135268" y="191538"/>
                  <a:pt x="137981" y="194552"/>
                </a:cubicBezTo>
                <a:cubicBezTo>
                  <a:pt x="136780" y="194475"/>
                  <a:pt x="135576" y="194401"/>
                  <a:pt x="134367" y="194331"/>
                </a:cubicBezTo>
                <a:cubicBezTo>
                  <a:pt x="132978" y="191030"/>
                  <a:pt x="131201" y="187972"/>
                  <a:pt x="129480" y="185389"/>
                </a:cubicBezTo>
                <a:cubicBezTo>
                  <a:pt x="129725" y="184951"/>
                  <a:pt x="129976" y="184495"/>
                  <a:pt x="130218" y="184037"/>
                </a:cubicBezTo>
                <a:close/>
                <a:moveTo>
                  <a:pt x="46477" y="0"/>
                </a:moveTo>
                <a:cubicBezTo>
                  <a:pt x="45091" y="0"/>
                  <a:pt x="42466" y="110"/>
                  <a:pt x="40102" y="827"/>
                </a:cubicBezTo>
                <a:cubicBezTo>
                  <a:pt x="40102" y="827"/>
                  <a:pt x="40169" y="2747"/>
                  <a:pt x="39550" y="4360"/>
                </a:cubicBezTo>
                <a:cubicBezTo>
                  <a:pt x="39550" y="4360"/>
                  <a:pt x="38998" y="1757"/>
                  <a:pt x="38608" y="1122"/>
                </a:cubicBezTo>
                <a:cubicBezTo>
                  <a:pt x="38608" y="1122"/>
                  <a:pt x="35411" y="1419"/>
                  <a:pt x="34124" y="2007"/>
                </a:cubicBezTo>
                <a:cubicBezTo>
                  <a:pt x="32837" y="2594"/>
                  <a:pt x="29332" y="2787"/>
                  <a:pt x="28702" y="3057"/>
                </a:cubicBezTo>
                <a:cubicBezTo>
                  <a:pt x="28702" y="3057"/>
                  <a:pt x="27883" y="10155"/>
                  <a:pt x="27102" y="12411"/>
                </a:cubicBezTo>
                <a:cubicBezTo>
                  <a:pt x="27102" y="12411"/>
                  <a:pt x="27198" y="6324"/>
                  <a:pt x="26447" y="3978"/>
                </a:cubicBezTo>
                <a:cubicBezTo>
                  <a:pt x="26447" y="3978"/>
                  <a:pt x="24101" y="4729"/>
                  <a:pt x="22132" y="5681"/>
                </a:cubicBezTo>
                <a:cubicBezTo>
                  <a:pt x="21045" y="6207"/>
                  <a:pt x="19797" y="6832"/>
                  <a:pt x="18791" y="7383"/>
                </a:cubicBezTo>
                <a:lnTo>
                  <a:pt x="18793" y="7189"/>
                </a:lnTo>
                <a:lnTo>
                  <a:pt x="0" y="7386"/>
                </a:lnTo>
                <a:lnTo>
                  <a:pt x="0" y="209527"/>
                </a:lnTo>
                <a:lnTo>
                  <a:pt x="174326" y="209526"/>
                </a:lnTo>
                <a:lnTo>
                  <a:pt x="174952" y="197921"/>
                </a:lnTo>
                <a:lnTo>
                  <a:pt x="174952" y="197921"/>
                </a:lnTo>
                <a:cubicBezTo>
                  <a:pt x="173722" y="198048"/>
                  <a:pt x="172488" y="198111"/>
                  <a:pt x="171254" y="198111"/>
                </a:cubicBezTo>
                <a:cubicBezTo>
                  <a:pt x="168585" y="198111"/>
                  <a:pt x="165920" y="197814"/>
                  <a:pt x="163309" y="197224"/>
                </a:cubicBezTo>
                <a:cubicBezTo>
                  <a:pt x="162252" y="196985"/>
                  <a:pt x="161205" y="196698"/>
                  <a:pt x="160140" y="196501"/>
                </a:cubicBezTo>
                <a:cubicBezTo>
                  <a:pt x="158922" y="196276"/>
                  <a:pt x="157686" y="196170"/>
                  <a:pt x="156452" y="196066"/>
                </a:cubicBezTo>
                <a:cubicBezTo>
                  <a:pt x="156263" y="196050"/>
                  <a:pt x="156072" y="196033"/>
                  <a:pt x="155881" y="196017"/>
                </a:cubicBezTo>
                <a:cubicBezTo>
                  <a:pt x="160286" y="194760"/>
                  <a:pt x="162909" y="193257"/>
                  <a:pt x="162910" y="193257"/>
                </a:cubicBezTo>
                <a:lnTo>
                  <a:pt x="162910" y="193257"/>
                </a:lnTo>
                <a:cubicBezTo>
                  <a:pt x="162005" y="193740"/>
                  <a:pt x="159397" y="193748"/>
                  <a:pt x="155468" y="193906"/>
                </a:cubicBezTo>
                <a:cubicBezTo>
                  <a:pt x="156311" y="192735"/>
                  <a:pt x="157300" y="191661"/>
                  <a:pt x="158180" y="190512"/>
                </a:cubicBezTo>
                <a:cubicBezTo>
                  <a:pt x="159477" y="188818"/>
                  <a:pt x="160536" y="186954"/>
                  <a:pt x="161328" y="184973"/>
                </a:cubicBezTo>
                <a:cubicBezTo>
                  <a:pt x="161547" y="183075"/>
                  <a:pt x="161380" y="181156"/>
                  <a:pt x="160709" y="179365"/>
                </a:cubicBezTo>
                <a:cubicBezTo>
                  <a:pt x="159985" y="177431"/>
                  <a:pt x="158687" y="175597"/>
                  <a:pt x="158793" y="173536"/>
                </a:cubicBezTo>
                <a:cubicBezTo>
                  <a:pt x="158882" y="171773"/>
                  <a:pt x="160008" y="170151"/>
                  <a:pt x="159950" y="168387"/>
                </a:cubicBezTo>
                <a:cubicBezTo>
                  <a:pt x="159860" y="165730"/>
                  <a:pt x="157289" y="163843"/>
                  <a:pt x="157233" y="161185"/>
                </a:cubicBezTo>
                <a:cubicBezTo>
                  <a:pt x="155996" y="165846"/>
                  <a:pt x="149819" y="167903"/>
                  <a:pt x="148501" y="172541"/>
                </a:cubicBezTo>
                <a:cubicBezTo>
                  <a:pt x="148116" y="173897"/>
                  <a:pt x="148200" y="175338"/>
                  <a:pt x="147928" y="176719"/>
                </a:cubicBezTo>
                <a:cubicBezTo>
                  <a:pt x="147744" y="177653"/>
                  <a:pt x="147400" y="178546"/>
                  <a:pt x="147013" y="179425"/>
                </a:cubicBezTo>
                <a:cubicBezTo>
                  <a:pt x="146926" y="179570"/>
                  <a:pt x="146841" y="179713"/>
                  <a:pt x="146756" y="179856"/>
                </a:cubicBezTo>
                <a:cubicBezTo>
                  <a:pt x="146249" y="178258"/>
                  <a:pt x="146561" y="176429"/>
                  <a:pt x="145840" y="174911"/>
                </a:cubicBezTo>
                <a:cubicBezTo>
                  <a:pt x="145677" y="174570"/>
                  <a:pt x="145471" y="174267"/>
                  <a:pt x="145241" y="173984"/>
                </a:cubicBezTo>
                <a:cubicBezTo>
                  <a:pt x="145225" y="173868"/>
                  <a:pt x="145213" y="173755"/>
                  <a:pt x="145197" y="173636"/>
                </a:cubicBezTo>
                <a:cubicBezTo>
                  <a:pt x="145026" y="172450"/>
                  <a:pt x="144719" y="171285"/>
                  <a:pt x="144236" y="170189"/>
                </a:cubicBezTo>
                <a:cubicBezTo>
                  <a:pt x="143782" y="169157"/>
                  <a:pt x="143126" y="168040"/>
                  <a:pt x="142318" y="167694"/>
                </a:cubicBezTo>
                <a:lnTo>
                  <a:pt x="142318" y="167694"/>
                </a:lnTo>
                <a:cubicBezTo>
                  <a:pt x="142318" y="167694"/>
                  <a:pt x="142633" y="169536"/>
                  <a:pt x="142998" y="172050"/>
                </a:cubicBezTo>
                <a:cubicBezTo>
                  <a:pt x="141988" y="171308"/>
                  <a:pt x="141003" y="170547"/>
                  <a:pt x="140471" y="169395"/>
                </a:cubicBezTo>
                <a:lnTo>
                  <a:pt x="140471" y="169395"/>
                </a:lnTo>
                <a:cubicBezTo>
                  <a:pt x="140727" y="171066"/>
                  <a:pt x="140296" y="172688"/>
                  <a:pt x="139658" y="174295"/>
                </a:cubicBezTo>
                <a:cubicBezTo>
                  <a:pt x="138853" y="172226"/>
                  <a:pt x="137844" y="169859"/>
                  <a:pt x="136578" y="167144"/>
                </a:cubicBezTo>
                <a:lnTo>
                  <a:pt x="136578" y="167144"/>
                </a:lnTo>
                <a:cubicBezTo>
                  <a:pt x="136578" y="167144"/>
                  <a:pt x="136598" y="167268"/>
                  <a:pt x="136639" y="167495"/>
                </a:cubicBezTo>
                <a:cubicBezTo>
                  <a:pt x="136825" y="168529"/>
                  <a:pt x="137454" y="171816"/>
                  <a:pt x="138710" y="176469"/>
                </a:cubicBezTo>
                <a:cubicBezTo>
                  <a:pt x="138070" y="177877"/>
                  <a:pt x="137436" y="179286"/>
                  <a:pt x="137133" y="180722"/>
                </a:cubicBezTo>
                <a:cubicBezTo>
                  <a:pt x="136176" y="178828"/>
                  <a:pt x="135129" y="177092"/>
                  <a:pt x="134133" y="175596"/>
                </a:cubicBezTo>
                <a:cubicBezTo>
                  <a:pt x="135664" y="171990"/>
                  <a:pt x="137279" y="166674"/>
                  <a:pt x="135698" y="162776"/>
                </a:cubicBezTo>
                <a:cubicBezTo>
                  <a:pt x="135698" y="162776"/>
                  <a:pt x="134313" y="161898"/>
                  <a:pt x="131507" y="161898"/>
                </a:cubicBezTo>
                <a:cubicBezTo>
                  <a:pt x="130788" y="161898"/>
                  <a:pt x="129976" y="161956"/>
                  <a:pt x="129069" y="162100"/>
                </a:cubicBezTo>
                <a:cubicBezTo>
                  <a:pt x="129069" y="162100"/>
                  <a:pt x="128604" y="164597"/>
                  <a:pt x="128538" y="167598"/>
                </a:cubicBezTo>
                <a:cubicBezTo>
                  <a:pt x="128538" y="167598"/>
                  <a:pt x="127804" y="164497"/>
                  <a:pt x="128072" y="162633"/>
                </a:cubicBezTo>
                <a:lnTo>
                  <a:pt x="128072" y="162633"/>
                </a:lnTo>
                <a:cubicBezTo>
                  <a:pt x="128072" y="162633"/>
                  <a:pt x="127097" y="162792"/>
                  <a:pt x="126541" y="163135"/>
                </a:cubicBezTo>
                <a:cubicBezTo>
                  <a:pt x="126541" y="163135"/>
                  <a:pt x="126272" y="167790"/>
                  <a:pt x="126636" y="169851"/>
                </a:cubicBezTo>
                <a:cubicBezTo>
                  <a:pt x="126636" y="169851"/>
                  <a:pt x="125080" y="165198"/>
                  <a:pt x="125170" y="163646"/>
                </a:cubicBezTo>
                <a:lnTo>
                  <a:pt x="125170" y="163646"/>
                </a:lnTo>
                <a:cubicBezTo>
                  <a:pt x="125170" y="163647"/>
                  <a:pt x="121489" y="165098"/>
                  <a:pt x="118830" y="167467"/>
                </a:cubicBezTo>
                <a:cubicBezTo>
                  <a:pt x="118830" y="167467"/>
                  <a:pt x="119697" y="169181"/>
                  <a:pt x="119811" y="170905"/>
                </a:cubicBezTo>
                <a:cubicBezTo>
                  <a:pt x="119811" y="170905"/>
                  <a:pt x="118218" y="168773"/>
                  <a:pt x="117597" y="168361"/>
                </a:cubicBezTo>
                <a:cubicBezTo>
                  <a:pt x="117597" y="168361"/>
                  <a:pt x="114820" y="169972"/>
                  <a:pt x="113899" y="171047"/>
                </a:cubicBezTo>
                <a:cubicBezTo>
                  <a:pt x="112979" y="172121"/>
                  <a:pt x="109877" y="173767"/>
                  <a:pt x="109418" y="174276"/>
                </a:cubicBezTo>
                <a:cubicBezTo>
                  <a:pt x="109418" y="174276"/>
                  <a:pt x="111657" y="181061"/>
                  <a:pt x="111895" y="183438"/>
                </a:cubicBezTo>
                <a:cubicBezTo>
                  <a:pt x="111895" y="183438"/>
                  <a:pt x="111085" y="181613"/>
                  <a:pt x="110079" y="179713"/>
                </a:cubicBezTo>
                <a:cubicBezTo>
                  <a:pt x="110186" y="179648"/>
                  <a:pt x="110246" y="179612"/>
                  <a:pt x="110246" y="179612"/>
                </a:cubicBezTo>
                <a:cubicBezTo>
                  <a:pt x="110227" y="178827"/>
                  <a:pt x="108759" y="175086"/>
                  <a:pt x="108759" y="173467"/>
                </a:cubicBezTo>
                <a:cubicBezTo>
                  <a:pt x="108759" y="171848"/>
                  <a:pt x="107548" y="168379"/>
                  <a:pt x="107548" y="168379"/>
                </a:cubicBezTo>
                <a:cubicBezTo>
                  <a:pt x="107487" y="168371"/>
                  <a:pt x="107414" y="168368"/>
                  <a:pt x="107331" y="168368"/>
                </a:cubicBezTo>
                <a:cubicBezTo>
                  <a:pt x="106284" y="168368"/>
                  <a:pt x="103728" y="168938"/>
                  <a:pt x="103728" y="168938"/>
                </a:cubicBezTo>
                <a:cubicBezTo>
                  <a:pt x="105113" y="167525"/>
                  <a:pt x="107144" y="166682"/>
                  <a:pt x="107144" y="166682"/>
                </a:cubicBezTo>
                <a:cubicBezTo>
                  <a:pt x="106598" y="162642"/>
                  <a:pt x="104483" y="158638"/>
                  <a:pt x="104483" y="158638"/>
                </a:cubicBezTo>
                <a:cubicBezTo>
                  <a:pt x="103404" y="160053"/>
                  <a:pt x="98585" y="162935"/>
                  <a:pt x="98585" y="162935"/>
                </a:cubicBezTo>
                <a:cubicBezTo>
                  <a:pt x="100437" y="161417"/>
                  <a:pt x="103672" y="157172"/>
                  <a:pt x="103672" y="157172"/>
                </a:cubicBezTo>
                <a:cubicBezTo>
                  <a:pt x="103444" y="156459"/>
                  <a:pt x="102715" y="155594"/>
                  <a:pt x="102715" y="155594"/>
                </a:cubicBezTo>
                <a:cubicBezTo>
                  <a:pt x="101560" y="157414"/>
                  <a:pt x="98611" y="159562"/>
                  <a:pt x="98611" y="159562"/>
                </a:cubicBezTo>
                <a:cubicBezTo>
                  <a:pt x="100791" y="156905"/>
                  <a:pt x="102245" y="154389"/>
                  <a:pt x="102245" y="154389"/>
                </a:cubicBezTo>
                <a:cubicBezTo>
                  <a:pt x="98915" y="150462"/>
                  <a:pt x="95985" y="150038"/>
                  <a:pt x="95985" y="150038"/>
                </a:cubicBezTo>
                <a:cubicBezTo>
                  <a:pt x="91023" y="152597"/>
                  <a:pt x="88375" y="160018"/>
                  <a:pt x="87230" y="164247"/>
                </a:cubicBezTo>
                <a:cubicBezTo>
                  <a:pt x="86900" y="163774"/>
                  <a:pt x="86524" y="163389"/>
                  <a:pt x="86107" y="163209"/>
                </a:cubicBezTo>
                <a:lnTo>
                  <a:pt x="86107" y="163209"/>
                </a:lnTo>
                <a:cubicBezTo>
                  <a:pt x="86107" y="163209"/>
                  <a:pt x="86347" y="164615"/>
                  <a:pt x="86650" y="166648"/>
                </a:cubicBezTo>
                <a:cubicBezTo>
                  <a:pt x="86566" y="167058"/>
                  <a:pt x="86524" y="167292"/>
                  <a:pt x="86524" y="167292"/>
                </a:cubicBezTo>
                <a:lnTo>
                  <a:pt x="86851" y="168019"/>
                </a:lnTo>
                <a:cubicBezTo>
                  <a:pt x="86932" y="168584"/>
                  <a:pt x="87015" y="169178"/>
                  <a:pt x="87096" y="169788"/>
                </a:cubicBezTo>
                <a:cubicBezTo>
                  <a:pt x="86345" y="169672"/>
                  <a:pt x="85814" y="169167"/>
                  <a:pt x="85814" y="169167"/>
                </a:cubicBezTo>
                <a:cubicBezTo>
                  <a:pt x="85436" y="170273"/>
                  <a:pt x="85058" y="171837"/>
                  <a:pt x="84734" y="173358"/>
                </a:cubicBezTo>
                <a:cubicBezTo>
                  <a:pt x="83812" y="170583"/>
                  <a:pt x="82427" y="167080"/>
                  <a:pt x="80366" y="162660"/>
                </a:cubicBezTo>
                <a:lnTo>
                  <a:pt x="80366" y="162660"/>
                </a:lnTo>
                <a:cubicBezTo>
                  <a:pt x="80366" y="162660"/>
                  <a:pt x="80386" y="162783"/>
                  <a:pt x="80428" y="163010"/>
                </a:cubicBezTo>
                <a:cubicBezTo>
                  <a:pt x="80677" y="164394"/>
                  <a:pt x="81722" y="169819"/>
                  <a:pt x="83998" y="177153"/>
                </a:cubicBezTo>
                <a:cubicBezTo>
                  <a:pt x="83876" y="177843"/>
                  <a:pt x="83805" y="178278"/>
                  <a:pt x="83805" y="178278"/>
                </a:cubicBezTo>
                <a:cubicBezTo>
                  <a:pt x="83849" y="178605"/>
                  <a:pt x="84262" y="179120"/>
                  <a:pt x="84804" y="179670"/>
                </a:cubicBezTo>
                <a:cubicBezTo>
                  <a:pt x="85002" y="180269"/>
                  <a:pt x="85208" y="180875"/>
                  <a:pt x="85420" y="181492"/>
                </a:cubicBezTo>
                <a:cubicBezTo>
                  <a:pt x="84467" y="181045"/>
                  <a:pt x="83762" y="180560"/>
                  <a:pt x="83762" y="180560"/>
                </a:cubicBezTo>
                <a:cubicBezTo>
                  <a:pt x="83597" y="181110"/>
                  <a:pt x="83461" y="181683"/>
                  <a:pt x="83349" y="182252"/>
                </a:cubicBezTo>
                <a:cubicBezTo>
                  <a:pt x="81906" y="177377"/>
                  <a:pt x="79227" y="172925"/>
                  <a:pt x="77049" y="169840"/>
                </a:cubicBezTo>
                <a:cubicBezTo>
                  <a:pt x="77976" y="167791"/>
                  <a:pt x="78610" y="166387"/>
                  <a:pt x="78610" y="166387"/>
                </a:cubicBezTo>
                <a:lnTo>
                  <a:pt x="78610" y="166387"/>
                </a:lnTo>
                <a:cubicBezTo>
                  <a:pt x="78610" y="166387"/>
                  <a:pt x="77922" y="167470"/>
                  <a:pt x="76664" y="169302"/>
                </a:cubicBezTo>
                <a:cubicBezTo>
                  <a:pt x="74956" y="166944"/>
                  <a:pt x="73644" y="165514"/>
                  <a:pt x="73644" y="165514"/>
                </a:cubicBezTo>
                <a:lnTo>
                  <a:pt x="73644" y="165514"/>
                </a:lnTo>
                <a:cubicBezTo>
                  <a:pt x="73644" y="165514"/>
                  <a:pt x="74513" y="167584"/>
                  <a:pt x="75829" y="170504"/>
                </a:cubicBezTo>
                <a:cubicBezTo>
                  <a:pt x="75048" y="171621"/>
                  <a:pt x="74116" y="172926"/>
                  <a:pt x="73049" y="174373"/>
                </a:cubicBezTo>
                <a:cubicBezTo>
                  <a:pt x="71092" y="172239"/>
                  <a:pt x="69353" y="170578"/>
                  <a:pt x="68507" y="169792"/>
                </a:cubicBezTo>
                <a:cubicBezTo>
                  <a:pt x="69638" y="163625"/>
                  <a:pt x="69817" y="158716"/>
                  <a:pt x="69817" y="158715"/>
                </a:cubicBezTo>
                <a:lnTo>
                  <a:pt x="69817" y="158715"/>
                </a:lnTo>
                <a:cubicBezTo>
                  <a:pt x="68722" y="162773"/>
                  <a:pt x="67568" y="164120"/>
                  <a:pt x="64339" y="172470"/>
                </a:cubicBezTo>
                <a:cubicBezTo>
                  <a:pt x="63849" y="173742"/>
                  <a:pt x="63424" y="175036"/>
                  <a:pt x="63066" y="176352"/>
                </a:cubicBezTo>
                <a:cubicBezTo>
                  <a:pt x="62877" y="176471"/>
                  <a:pt x="62665" y="176603"/>
                  <a:pt x="62429" y="176745"/>
                </a:cubicBezTo>
                <a:lnTo>
                  <a:pt x="62391" y="176705"/>
                </a:lnTo>
                <a:lnTo>
                  <a:pt x="62391" y="176705"/>
                </a:lnTo>
                <a:cubicBezTo>
                  <a:pt x="62391" y="176705"/>
                  <a:pt x="62400" y="176721"/>
                  <a:pt x="62418" y="176753"/>
                </a:cubicBezTo>
                <a:cubicBezTo>
                  <a:pt x="62015" y="176998"/>
                  <a:pt x="61539" y="177274"/>
                  <a:pt x="60973" y="177582"/>
                </a:cubicBezTo>
                <a:cubicBezTo>
                  <a:pt x="61441" y="174697"/>
                  <a:pt x="61652" y="171776"/>
                  <a:pt x="61604" y="168853"/>
                </a:cubicBezTo>
                <a:cubicBezTo>
                  <a:pt x="62240" y="168271"/>
                  <a:pt x="62595" y="167932"/>
                  <a:pt x="62595" y="167932"/>
                </a:cubicBezTo>
                <a:lnTo>
                  <a:pt x="62595" y="167932"/>
                </a:lnTo>
                <a:cubicBezTo>
                  <a:pt x="62595" y="167932"/>
                  <a:pt x="62283" y="168116"/>
                  <a:pt x="61744" y="168421"/>
                </a:cubicBezTo>
                <a:cubicBezTo>
                  <a:pt x="61889" y="168304"/>
                  <a:pt x="62034" y="168187"/>
                  <a:pt x="62178" y="168068"/>
                </a:cubicBezTo>
                <a:lnTo>
                  <a:pt x="62178" y="168068"/>
                </a:lnTo>
                <a:cubicBezTo>
                  <a:pt x="61985" y="168215"/>
                  <a:pt x="61791" y="168356"/>
                  <a:pt x="61597" y="168501"/>
                </a:cubicBezTo>
                <a:cubicBezTo>
                  <a:pt x="61417" y="160635"/>
                  <a:pt x="59449" y="155392"/>
                  <a:pt x="59448" y="155391"/>
                </a:cubicBezTo>
                <a:lnTo>
                  <a:pt x="59448" y="155391"/>
                </a:lnTo>
                <a:cubicBezTo>
                  <a:pt x="59968" y="156910"/>
                  <a:pt x="58892" y="161872"/>
                  <a:pt x="58221" y="169471"/>
                </a:cubicBezTo>
                <a:cubicBezTo>
                  <a:pt x="58193" y="169778"/>
                  <a:pt x="58171" y="170086"/>
                  <a:pt x="58151" y="170393"/>
                </a:cubicBezTo>
                <a:cubicBezTo>
                  <a:pt x="57224" y="170885"/>
                  <a:pt x="56210" y="171408"/>
                  <a:pt x="55165" y="171924"/>
                </a:cubicBezTo>
                <a:cubicBezTo>
                  <a:pt x="54674" y="170061"/>
                  <a:pt x="54072" y="168292"/>
                  <a:pt x="53476" y="166752"/>
                </a:cubicBezTo>
                <a:cubicBezTo>
                  <a:pt x="55268" y="164696"/>
                  <a:pt x="56773" y="163178"/>
                  <a:pt x="57610" y="162366"/>
                </a:cubicBezTo>
                <a:cubicBezTo>
                  <a:pt x="57680" y="162297"/>
                  <a:pt x="57751" y="162230"/>
                  <a:pt x="57822" y="162160"/>
                </a:cubicBezTo>
                <a:cubicBezTo>
                  <a:pt x="58144" y="161851"/>
                  <a:pt x="58325" y="161689"/>
                  <a:pt x="58325" y="161688"/>
                </a:cubicBezTo>
                <a:lnTo>
                  <a:pt x="58325" y="161688"/>
                </a:lnTo>
                <a:cubicBezTo>
                  <a:pt x="58325" y="161689"/>
                  <a:pt x="56075" y="162941"/>
                  <a:pt x="52849" y="165199"/>
                </a:cubicBezTo>
                <a:cubicBezTo>
                  <a:pt x="52524" y="164429"/>
                  <a:pt x="52217" y="163750"/>
                  <a:pt x="51949" y="163183"/>
                </a:cubicBezTo>
                <a:cubicBezTo>
                  <a:pt x="55948" y="159615"/>
                  <a:pt x="58665" y="156915"/>
                  <a:pt x="58665" y="156915"/>
                </a:cubicBezTo>
                <a:lnTo>
                  <a:pt x="58665" y="156915"/>
                </a:lnTo>
                <a:cubicBezTo>
                  <a:pt x="58665" y="156915"/>
                  <a:pt x="58477" y="157001"/>
                  <a:pt x="58137" y="157162"/>
                </a:cubicBezTo>
                <a:lnTo>
                  <a:pt x="58336" y="157004"/>
                </a:lnTo>
                <a:lnTo>
                  <a:pt x="58336" y="157004"/>
                </a:lnTo>
                <a:cubicBezTo>
                  <a:pt x="58255" y="157063"/>
                  <a:pt x="58175" y="157122"/>
                  <a:pt x="58094" y="157181"/>
                </a:cubicBezTo>
                <a:cubicBezTo>
                  <a:pt x="56929" y="157732"/>
                  <a:pt x="54100" y="159114"/>
                  <a:pt x="50760" y="161051"/>
                </a:cubicBezTo>
                <a:cubicBezTo>
                  <a:pt x="49306" y="159232"/>
                  <a:pt x="46637" y="158240"/>
                  <a:pt x="46637" y="158240"/>
                </a:cubicBezTo>
                <a:lnTo>
                  <a:pt x="46637" y="158240"/>
                </a:lnTo>
                <a:cubicBezTo>
                  <a:pt x="46637" y="158240"/>
                  <a:pt x="48972" y="159487"/>
                  <a:pt x="50086" y="161446"/>
                </a:cubicBezTo>
                <a:cubicBezTo>
                  <a:pt x="49660" y="161697"/>
                  <a:pt x="49229" y="161957"/>
                  <a:pt x="48792" y="162223"/>
                </a:cubicBezTo>
                <a:cubicBezTo>
                  <a:pt x="47734" y="160226"/>
                  <a:pt x="46691" y="159090"/>
                  <a:pt x="45985" y="158481"/>
                </a:cubicBezTo>
                <a:cubicBezTo>
                  <a:pt x="50090" y="153970"/>
                  <a:pt x="53235" y="150233"/>
                  <a:pt x="53235" y="150233"/>
                </a:cubicBezTo>
                <a:lnTo>
                  <a:pt x="53235" y="150233"/>
                </a:lnTo>
                <a:cubicBezTo>
                  <a:pt x="53235" y="150234"/>
                  <a:pt x="44704" y="155185"/>
                  <a:pt x="38097" y="163015"/>
                </a:cubicBezTo>
                <a:cubicBezTo>
                  <a:pt x="37992" y="162294"/>
                  <a:pt x="37978" y="161574"/>
                  <a:pt x="38174" y="160850"/>
                </a:cubicBezTo>
                <a:lnTo>
                  <a:pt x="38174" y="160850"/>
                </a:lnTo>
                <a:cubicBezTo>
                  <a:pt x="37298" y="162296"/>
                  <a:pt x="35929" y="163263"/>
                  <a:pt x="34409" y="164087"/>
                </a:cubicBezTo>
                <a:cubicBezTo>
                  <a:pt x="34043" y="164133"/>
                  <a:pt x="33838" y="164255"/>
                  <a:pt x="33827" y="164362"/>
                </a:cubicBezTo>
                <a:cubicBezTo>
                  <a:pt x="33827" y="164367"/>
                  <a:pt x="33835" y="164379"/>
                  <a:pt x="33837" y="164387"/>
                </a:cubicBezTo>
                <a:cubicBezTo>
                  <a:pt x="33688" y="164463"/>
                  <a:pt x="33539" y="164538"/>
                  <a:pt x="33388" y="164613"/>
                </a:cubicBezTo>
                <a:cubicBezTo>
                  <a:pt x="40692" y="154623"/>
                  <a:pt x="45042" y="146516"/>
                  <a:pt x="46001" y="144674"/>
                </a:cubicBezTo>
                <a:cubicBezTo>
                  <a:pt x="46135" y="144415"/>
                  <a:pt x="46207" y="144274"/>
                  <a:pt x="46207" y="144274"/>
                </a:cubicBezTo>
                <a:lnTo>
                  <a:pt x="46207" y="144274"/>
                </a:lnTo>
                <a:cubicBezTo>
                  <a:pt x="34851" y="156760"/>
                  <a:pt x="32173" y="162875"/>
                  <a:pt x="31607" y="165475"/>
                </a:cubicBezTo>
                <a:cubicBezTo>
                  <a:pt x="31540" y="165508"/>
                  <a:pt x="31474" y="165540"/>
                  <a:pt x="31407" y="165573"/>
                </a:cubicBezTo>
                <a:cubicBezTo>
                  <a:pt x="31169" y="164399"/>
                  <a:pt x="30949" y="163220"/>
                  <a:pt x="30748" y="162039"/>
                </a:cubicBezTo>
                <a:cubicBezTo>
                  <a:pt x="31466" y="159165"/>
                  <a:pt x="33618" y="154220"/>
                  <a:pt x="35555" y="150060"/>
                </a:cubicBezTo>
                <a:cubicBezTo>
                  <a:pt x="36815" y="149190"/>
                  <a:pt x="37960" y="148162"/>
                  <a:pt x="38960" y="147001"/>
                </a:cubicBezTo>
                <a:cubicBezTo>
                  <a:pt x="39084" y="146858"/>
                  <a:pt x="38987" y="146632"/>
                  <a:pt x="38797" y="146622"/>
                </a:cubicBezTo>
                <a:cubicBezTo>
                  <a:pt x="38448" y="146605"/>
                  <a:pt x="37918" y="146564"/>
                  <a:pt x="37262" y="146470"/>
                </a:cubicBezTo>
                <a:cubicBezTo>
                  <a:pt x="37528" y="145922"/>
                  <a:pt x="37774" y="145418"/>
                  <a:pt x="37994" y="144970"/>
                </a:cubicBezTo>
                <a:cubicBezTo>
                  <a:pt x="38335" y="145026"/>
                  <a:pt x="38667" y="145056"/>
                  <a:pt x="38988" y="145056"/>
                </a:cubicBezTo>
                <a:cubicBezTo>
                  <a:pt x="39399" y="145056"/>
                  <a:pt x="39792" y="145006"/>
                  <a:pt x="40158" y="144896"/>
                </a:cubicBezTo>
                <a:cubicBezTo>
                  <a:pt x="43354" y="143942"/>
                  <a:pt x="46167" y="138757"/>
                  <a:pt x="47067" y="136946"/>
                </a:cubicBezTo>
                <a:cubicBezTo>
                  <a:pt x="47147" y="136784"/>
                  <a:pt x="47022" y="136614"/>
                  <a:pt x="46864" y="136614"/>
                </a:cubicBezTo>
                <a:cubicBezTo>
                  <a:pt x="46832" y="136614"/>
                  <a:pt x="46799" y="136621"/>
                  <a:pt x="46765" y="136636"/>
                </a:cubicBezTo>
                <a:cubicBezTo>
                  <a:pt x="45794" y="137094"/>
                  <a:pt x="43678" y="137888"/>
                  <a:pt x="40695" y="137888"/>
                </a:cubicBezTo>
                <a:cubicBezTo>
                  <a:pt x="39798" y="137888"/>
                  <a:pt x="38822" y="137816"/>
                  <a:pt x="37776" y="137642"/>
                </a:cubicBezTo>
                <a:cubicBezTo>
                  <a:pt x="31837" y="136655"/>
                  <a:pt x="30563" y="135932"/>
                  <a:pt x="30952" y="135172"/>
                </a:cubicBezTo>
                <a:cubicBezTo>
                  <a:pt x="31134" y="134817"/>
                  <a:pt x="31374" y="134671"/>
                  <a:pt x="31779" y="134671"/>
                </a:cubicBezTo>
                <a:cubicBezTo>
                  <a:pt x="32242" y="134671"/>
                  <a:pt x="32922" y="134861"/>
                  <a:pt x="33981" y="135148"/>
                </a:cubicBezTo>
                <a:cubicBezTo>
                  <a:pt x="35214" y="135482"/>
                  <a:pt x="38495" y="136258"/>
                  <a:pt x="41673" y="136258"/>
                </a:cubicBezTo>
                <a:cubicBezTo>
                  <a:pt x="43613" y="136258"/>
                  <a:pt x="45514" y="135969"/>
                  <a:pt x="46887" y="135114"/>
                </a:cubicBezTo>
                <a:cubicBezTo>
                  <a:pt x="46887" y="135114"/>
                  <a:pt x="48816" y="134451"/>
                  <a:pt x="49710" y="129954"/>
                </a:cubicBezTo>
                <a:cubicBezTo>
                  <a:pt x="49741" y="129801"/>
                  <a:pt x="49620" y="129675"/>
                  <a:pt x="49485" y="129675"/>
                </a:cubicBezTo>
                <a:cubicBezTo>
                  <a:pt x="49446" y="129675"/>
                  <a:pt x="49405" y="129685"/>
                  <a:pt x="49367" y="129709"/>
                </a:cubicBezTo>
                <a:cubicBezTo>
                  <a:pt x="48312" y="130365"/>
                  <a:pt x="45426" y="131886"/>
                  <a:pt x="41376" y="131886"/>
                </a:cubicBezTo>
                <a:cubicBezTo>
                  <a:pt x="40278" y="131886"/>
                  <a:pt x="39094" y="131774"/>
                  <a:pt x="37838" y="131503"/>
                </a:cubicBezTo>
                <a:cubicBezTo>
                  <a:pt x="37838" y="131503"/>
                  <a:pt x="34459" y="131005"/>
                  <a:pt x="35153" y="129921"/>
                </a:cubicBezTo>
                <a:cubicBezTo>
                  <a:pt x="35296" y="129697"/>
                  <a:pt x="35578" y="129612"/>
                  <a:pt x="35971" y="129612"/>
                </a:cubicBezTo>
                <a:cubicBezTo>
                  <a:pt x="37228" y="129612"/>
                  <a:pt x="39615" y="130484"/>
                  <a:pt x="42193" y="130484"/>
                </a:cubicBezTo>
                <a:cubicBezTo>
                  <a:pt x="42714" y="130484"/>
                  <a:pt x="43242" y="130448"/>
                  <a:pt x="43770" y="130362"/>
                </a:cubicBezTo>
                <a:cubicBezTo>
                  <a:pt x="47733" y="129720"/>
                  <a:pt x="49322" y="129026"/>
                  <a:pt x="49867" y="126359"/>
                </a:cubicBezTo>
                <a:cubicBezTo>
                  <a:pt x="50393" y="123786"/>
                  <a:pt x="48551" y="119745"/>
                  <a:pt x="50507" y="118134"/>
                </a:cubicBezTo>
                <a:cubicBezTo>
                  <a:pt x="50619" y="118042"/>
                  <a:pt x="50616" y="117869"/>
                  <a:pt x="50501" y="117781"/>
                </a:cubicBezTo>
                <a:cubicBezTo>
                  <a:pt x="49740" y="117197"/>
                  <a:pt x="47381" y="115312"/>
                  <a:pt x="46286" y="113553"/>
                </a:cubicBezTo>
                <a:cubicBezTo>
                  <a:pt x="45746" y="112685"/>
                  <a:pt x="44895" y="112201"/>
                  <a:pt x="43930" y="112201"/>
                </a:cubicBezTo>
                <a:cubicBezTo>
                  <a:pt x="42544" y="112201"/>
                  <a:pt x="40925" y="113202"/>
                  <a:pt x="39663" y="115506"/>
                </a:cubicBezTo>
                <a:cubicBezTo>
                  <a:pt x="37680" y="119126"/>
                  <a:pt x="36505" y="121983"/>
                  <a:pt x="35457" y="121983"/>
                </a:cubicBezTo>
                <a:cubicBezTo>
                  <a:pt x="35374" y="121983"/>
                  <a:pt x="35292" y="121965"/>
                  <a:pt x="35210" y="121928"/>
                </a:cubicBezTo>
                <a:cubicBezTo>
                  <a:pt x="34126" y="121439"/>
                  <a:pt x="36519" y="114421"/>
                  <a:pt x="42366" y="110784"/>
                </a:cubicBezTo>
                <a:cubicBezTo>
                  <a:pt x="42540" y="110675"/>
                  <a:pt x="42504" y="110412"/>
                  <a:pt x="42303" y="110364"/>
                </a:cubicBezTo>
                <a:cubicBezTo>
                  <a:pt x="41896" y="110269"/>
                  <a:pt x="41288" y="110120"/>
                  <a:pt x="40568" y="109927"/>
                </a:cubicBezTo>
                <a:cubicBezTo>
                  <a:pt x="40879" y="109571"/>
                  <a:pt x="41136" y="109257"/>
                  <a:pt x="41324" y="109020"/>
                </a:cubicBezTo>
                <a:cubicBezTo>
                  <a:pt x="41428" y="108889"/>
                  <a:pt x="41331" y="108706"/>
                  <a:pt x="41177" y="108706"/>
                </a:cubicBezTo>
                <a:cubicBezTo>
                  <a:pt x="41162" y="108706"/>
                  <a:pt x="41147" y="108707"/>
                  <a:pt x="41131" y="108711"/>
                </a:cubicBezTo>
                <a:cubicBezTo>
                  <a:pt x="40626" y="108829"/>
                  <a:pt x="39792" y="108969"/>
                  <a:pt x="38710" y="108969"/>
                </a:cubicBezTo>
                <a:cubicBezTo>
                  <a:pt x="38203" y="108969"/>
                  <a:pt x="37642" y="108938"/>
                  <a:pt x="37034" y="108860"/>
                </a:cubicBezTo>
                <a:cubicBezTo>
                  <a:pt x="36997" y="108847"/>
                  <a:pt x="36962" y="108835"/>
                  <a:pt x="36925" y="108822"/>
                </a:cubicBezTo>
                <a:cubicBezTo>
                  <a:pt x="36701" y="108743"/>
                  <a:pt x="36467" y="108704"/>
                  <a:pt x="36230" y="108704"/>
                </a:cubicBezTo>
                <a:cubicBezTo>
                  <a:pt x="36186" y="108704"/>
                  <a:pt x="36142" y="108705"/>
                  <a:pt x="36098" y="108708"/>
                </a:cubicBezTo>
                <a:cubicBezTo>
                  <a:pt x="35224" y="108530"/>
                  <a:pt x="34368" y="108276"/>
                  <a:pt x="33538" y="107947"/>
                </a:cubicBezTo>
                <a:cubicBezTo>
                  <a:pt x="28816" y="106079"/>
                  <a:pt x="27893" y="105257"/>
                  <a:pt x="28349" y="104699"/>
                </a:cubicBezTo>
                <a:cubicBezTo>
                  <a:pt x="28512" y="104500"/>
                  <a:pt x="28681" y="104407"/>
                  <a:pt x="28902" y="104407"/>
                </a:cubicBezTo>
                <a:cubicBezTo>
                  <a:pt x="29298" y="104407"/>
                  <a:pt x="29860" y="104705"/>
                  <a:pt x="30851" y="105217"/>
                </a:cubicBezTo>
                <a:cubicBezTo>
                  <a:pt x="32116" y="105869"/>
                  <a:pt x="36187" y="107790"/>
                  <a:pt x="39480" y="107790"/>
                </a:cubicBezTo>
                <a:cubicBezTo>
                  <a:pt x="40204" y="107790"/>
                  <a:pt x="40890" y="107697"/>
                  <a:pt x="41500" y="107478"/>
                </a:cubicBezTo>
                <a:cubicBezTo>
                  <a:pt x="41500" y="107478"/>
                  <a:pt x="43209" y="107273"/>
                  <a:pt x="44744" y="103722"/>
                </a:cubicBezTo>
                <a:cubicBezTo>
                  <a:pt x="44802" y="103588"/>
                  <a:pt x="44702" y="103448"/>
                  <a:pt x="44570" y="103448"/>
                </a:cubicBezTo>
                <a:cubicBezTo>
                  <a:pt x="44549" y="103448"/>
                  <a:pt x="44527" y="103452"/>
                  <a:pt x="44504" y="103460"/>
                </a:cubicBezTo>
                <a:cubicBezTo>
                  <a:pt x="43818" y="103706"/>
                  <a:pt x="42327" y="104140"/>
                  <a:pt x="40359" y="104140"/>
                </a:cubicBezTo>
                <a:cubicBezTo>
                  <a:pt x="38730" y="104140"/>
                  <a:pt x="36774" y="103842"/>
                  <a:pt x="34678" y="102895"/>
                </a:cubicBezTo>
                <a:cubicBezTo>
                  <a:pt x="34678" y="102895"/>
                  <a:pt x="31980" y="101885"/>
                  <a:pt x="32744" y="101114"/>
                </a:cubicBezTo>
                <a:cubicBezTo>
                  <a:pt x="32846" y="101011"/>
                  <a:pt x="32985" y="100966"/>
                  <a:pt x="33159" y="100966"/>
                </a:cubicBezTo>
                <a:cubicBezTo>
                  <a:pt x="34287" y="100966"/>
                  <a:pt x="36843" y="102856"/>
                  <a:pt x="39773" y="103007"/>
                </a:cubicBezTo>
                <a:cubicBezTo>
                  <a:pt x="40289" y="103033"/>
                  <a:pt x="40760" y="103049"/>
                  <a:pt x="41191" y="103049"/>
                </a:cubicBezTo>
                <a:cubicBezTo>
                  <a:pt x="43581" y="103049"/>
                  <a:pt x="44730" y="102568"/>
                  <a:pt x="45512" y="100786"/>
                </a:cubicBezTo>
                <a:cubicBezTo>
                  <a:pt x="46401" y="98758"/>
                  <a:pt x="45598" y="95099"/>
                  <a:pt x="47497" y="94116"/>
                </a:cubicBezTo>
                <a:cubicBezTo>
                  <a:pt x="47606" y="94061"/>
                  <a:pt x="47634" y="93917"/>
                  <a:pt x="47555" y="93824"/>
                </a:cubicBezTo>
                <a:cubicBezTo>
                  <a:pt x="47031" y="93207"/>
                  <a:pt x="45420" y="91234"/>
                  <a:pt x="44828" y="89589"/>
                </a:cubicBezTo>
                <a:cubicBezTo>
                  <a:pt x="44473" y="88602"/>
                  <a:pt x="43637" y="88000"/>
                  <a:pt x="42582" y="88000"/>
                </a:cubicBezTo>
                <a:cubicBezTo>
                  <a:pt x="41525" y="88000"/>
                  <a:pt x="40250" y="88603"/>
                  <a:pt x="39021" y="90025"/>
                </a:cubicBezTo>
                <a:cubicBezTo>
                  <a:pt x="38604" y="90507"/>
                  <a:pt x="38215" y="90972"/>
                  <a:pt x="37851" y="91409"/>
                </a:cubicBezTo>
                <a:cubicBezTo>
                  <a:pt x="37645" y="90918"/>
                  <a:pt x="37400" y="90340"/>
                  <a:pt x="37115" y="89692"/>
                </a:cubicBezTo>
                <a:cubicBezTo>
                  <a:pt x="38421" y="88477"/>
                  <a:pt x="40103" y="87319"/>
                  <a:pt x="42083" y="86608"/>
                </a:cubicBezTo>
                <a:cubicBezTo>
                  <a:pt x="42246" y="86550"/>
                  <a:pt x="42264" y="86327"/>
                  <a:pt x="42106" y="86252"/>
                </a:cubicBezTo>
                <a:cubicBezTo>
                  <a:pt x="41321" y="85879"/>
                  <a:pt x="39589" y="85026"/>
                  <a:pt x="37944" y="84025"/>
                </a:cubicBezTo>
                <a:cubicBezTo>
                  <a:pt x="37648" y="83845"/>
                  <a:pt x="37331" y="83763"/>
                  <a:pt x="37002" y="83763"/>
                </a:cubicBezTo>
                <a:cubicBezTo>
                  <a:pt x="36291" y="83763"/>
                  <a:pt x="35523" y="84145"/>
                  <a:pt x="34782" y="84735"/>
                </a:cubicBezTo>
                <a:cubicBezTo>
                  <a:pt x="34521" y="84218"/>
                  <a:pt x="34249" y="83690"/>
                  <a:pt x="33967" y="83153"/>
                </a:cubicBezTo>
                <a:cubicBezTo>
                  <a:pt x="34137" y="82977"/>
                  <a:pt x="34312" y="82803"/>
                  <a:pt x="34489" y="82628"/>
                </a:cubicBezTo>
                <a:cubicBezTo>
                  <a:pt x="34614" y="82507"/>
                  <a:pt x="34532" y="82297"/>
                  <a:pt x="34358" y="82297"/>
                </a:cubicBezTo>
                <a:cubicBezTo>
                  <a:pt x="34358" y="82297"/>
                  <a:pt x="34357" y="82297"/>
                  <a:pt x="34357" y="82297"/>
                </a:cubicBezTo>
                <a:cubicBezTo>
                  <a:pt x="34321" y="82297"/>
                  <a:pt x="34284" y="82297"/>
                  <a:pt x="34245" y="82297"/>
                </a:cubicBezTo>
                <a:cubicBezTo>
                  <a:pt x="34034" y="82297"/>
                  <a:pt x="33778" y="82294"/>
                  <a:pt x="33505" y="82287"/>
                </a:cubicBezTo>
                <a:cubicBezTo>
                  <a:pt x="33276" y="81866"/>
                  <a:pt x="33044" y="81442"/>
                  <a:pt x="32803" y="81017"/>
                </a:cubicBezTo>
                <a:cubicBezTo>
                  <a:pt x="33112" y="79466"/>
                  <a:pt x="33293" y="77856"/>
                  <a:pt x="34113" y="76561"/>
                </a:cubicBezTo>
                <a:cubicBezTo>
                  <a:pt x="39782" y="82661"/>
                  <a:pt x="45583" y="88198"/>
                  <a:pt x="45583" y="88198"/>
                </a:cubicBezTo>
                <a:cubicBezTo>
                  <a:pt x="45583" y="88198"/>
                  <a:pt x="42084" y="81194"/>
                  <a:pt x="36089" y="74656"/>
                </a:cubicBezTo>
                <a:cubicBezTo>
                  <a:pt x="36919" y="74055"/>
                  <a:pt x="37769" y="73476"/>
                  <a:pt x="38328" y="72632"/>
                </a:cubicBezTo>
                <a:cubicBezTo>
                  <a:pt x="38399" y="72525"/>
                  <a:pt x="38459" y="72416"/>
                  <a:pt x="38518" y="72306"/>
                </a:cubicBezTo>
                <a:cubicBezTo>
                  <a:pt x="45164" y="77374"/>
                  <a:pt x="50201" y="80492"/>
                  <a:pt x="51585" y="81327"/>
                </a:cubicBezTo>
                <a:cubicBezTo>
                  <a:pt x="51834" y="81477"/>
                  <a:pt x="51970" y="81556"/>
                  <a:pt x="51970" y="81556"/>
                </a:cubicBezTo>
                <a:cubicBezTo>
                  <a:pt x="46558" y="75976"/>
                  <a:pt x="42380" y="72319"/>
                  <a:pt x="39196" y="69924"/>
                </a:cubicBezTo>
                <a:cubicBezTo>
                  <a:pt x="39325" y="68891"/>
                  <a:pt x="39358" y="67826"/>
                  <a:pt x="39599" y="66832"/>
                </a:cubicBezTo>
                <a:cubicBezTo>
                  <a:pt x="45769" y="69740"/>
                  <a:pt x="53904" y="74542"/>
                  <a:pt x="53904" y="74542"/>
                </a:cubicBezTo>
                <a:cubicBezTo>
                  <a:pt x="53859" y="73434"/>
                  <a:pt x="52836" y="72158"/>
                  <a:pt x="51824" y="71159"/>
                </a:cubicBezTo>
                <a:cubicBezTo>
                  <a:pt x="50749" y="70097"/>
                  <a:pt x="49514" y="69211"/>
                  <a:pt x="48193" y="68476"/>
                </a:cubicBezTo>
                <a:cubicBezTo>
                  <a:pt x="45130" y="66773"/>
                  <a:pt x="42365" y="65874"/>
                  <a:pt x="40166" y="65406"/>
                </a:cubicBezTo>
                <a:cubicBezTo>
                  <a:pt x="40209" y="65333"/>
                  <a:pt x="40248" y="65260"/>
                  <a:pt x="40296" y="65188"/>
                </a:cubicBezTo>
                <a:lnTo>
                  <a:pt x="40296" y="65188"/>
                </a:lnTo>
                <a:cubicBezTo>
                  <a:pt x="40214" y="65256"/>
                  <a:pt x="40131" y="65318"/>
                  <a:pt x="40048" y="65380"/>
                </a:cubicBezTo>
                <a:cubicBezTo>
                  <a:pt x="38349" y="65026"/>
                  <a:pt x="36996" y="64931"/>
                  <a:pt x="36121" y="64916"/>
                </a:cubicBezTo>
                <a:cubicBezTo>
                  <a:pt x="36140" y="64914"/>
                  <a:pt x="36157" y="64912"/>
                  <a:pt x="36175" y="64911"/>
                </a:cubicBezTo>
                <a:lnTo>
                  <a:pt x="36168" y="64808"/>
                </a:lnTo>
                <a:cubicBezTo>
                  <a:pt x="36004" y="64815"/>
                  <a:pt x="35840" y="64828"/>
                  <a:pt x="35676" y="64838"/>
                </a:cubicBezTo>
                <a:cubicBezTo>
                  <a:pt x="38048" y="64447"/>
                  <a:pt x="52310" y="62076"/>
                  <a:pt x="52544" y="61557"/>
                </a:cubicBezTo>
                <a:cubicBezTo>
                  <a:pt x="52676" y="61264"/>
                  <a:pt x="51503" y="60056"/>
                  <a:pt x="48554" y="60056"/>
                </a:cubicBezTo>
                <a:cubicBezTo>
                  <a:pt x="45821" y="60056"/>
                  <a:pt x="41563" y="61093"/>
                  <a:pt x="35404" y="64854"/>
                </a:cubicBezTo>
                <a:cubicBezTo>
                  <a:pt x="34438" y="64910"/>
                  <a:pt x="33474" y="64980"/>
                  <a:pt x="32511" y="65063"/>
                </a:cubicBezTo>
                <a:lnTo>
                  <a:pt x="32593" y="65005"/>
                </a:lnTo>
                <a:cubicBezTo>
                  <a:pt x="33200" y="64577"/>
                  <a:pt x="34697" y="63533"/>
                  <a:pt x="36578" y="62289"/>
                </a:cubicBezTo>
                <a:cubicBezTo>
                  <a:pt x="36663" y="62293"/>
                  <a:pt x="36752" y="62295"/>
                  <a:pt x="36845" y="62295"/>
                </a:cubicBezTo>
                <a:cubicBezTo>
                  <a:pt x="37773" y="62295"/>
                  <a:pt x="39082" y="62082"/>
                  <a:pt x="40843" y="61353"/>
                </a:cubicBezTo>
                <a:cubicBezTo>
                  <a:pt x="41029" y="61276"/>
                  <a:pt x="41038" y="61015"/>
                  <a:pt x="40856" y="60932"/>
                </a:cubicBezTo>
                <a:cubicBezTo>
                  <a:pt x="40445" y="60743"/>
                  <a:pt x="40045" y="60533"/>
                  <a:pt x="39657" y="60303"/>
                </a:cubicBezTo>
                <a:cubicBezTo>
                  <a:pt x="40027" y="60070"/>
                  <a:pt x="40402" y="59838"/>
                  <a:pt x="40780" y="59607"/>
                </a:cubicBezTo>
                <a:cubicBezTo>
                  <a:pt x="41224" y="59793"/>
                  <a:pt x="41666" y="59886"/>
                  <a:pt x="42129" y="59886"/>
                </a:cubicBezTo>
                <a:cubicBezTo>
                  <a:pt x="42681" y="59886"/>
                  <a:pt x="43264" y="59753"/>
                  <a:pt x="43918" y="59486"/>
                </a:cubicBezTo>
                <a:cubicBezTo>
                  <a:pt x="46137" y="58580"/>
                  <a:pt x="48276" y="55354"/>
                  <a:pt x="50478" y="55354"/>
                </a:cubicBezTo>
                <a:cubicBezTo>
                  <a:pt x="50689" y="55354"/>
                  <a:pt x="50900" y="55384"/>
                  <a:pt x="51112" y="55447"/>
                </a:cubicBezTo>
                <a:cubicBezTo>
                  <a:pt x="51134" y="55454"/>
                  <a:pt x="51156" y="55457"/>
                  <a:pt x="51178" y="55457"/>
                </a:cubicBezTo>
                <a:cubicBezTo>
                  <a:pt x="51292" y="55457"/>
                  <a:pt x="51394" y="55368"/>
                  <a:pt x="51402" y="55246"/>
                </a:cubicBezTo>
                <a:cubicBezTo>
                  <a:pt x="51464" y="54289"/>
                  <a:pt x="51721" y="51280"/>
                  <a:pt x="52574" y="49392"/>
                </a:cubicBezTo>
                <a:cubicBezTo>
                  <a:pt x="53530" y="47282"/>
                  <a:pt x="51958" y="44931"/>
                  <a:pt x="48159" y="44931"/>
                </a:cubicBezTo>
                <a:cubicBezTo>
                  <a:pt x="47875" y="44931"/>
                  <a:pt x="47579" y="44944"/>
                  <a:pt x="47271" y="44972"/>
                </a:cubicBezTo>
                <a:cubicBezTo>
                  <a:pt x="44713" y="45197"/>
                  <a:pt x="42575" y="45517"/>
                  <a:pt x="41183" y="45517"/>
                </a:cubicBezTo>
                <a:cubicBezTo>
                  <a:pt x="40160" y="45517"/>
                  <a:pt x="39541" y="45344"/>
                  <a:pt x="39456" y="44834"/>
                </a:cubicBezTo>
                <a:cubicBezTo>
                  <a:pt x="39335" y="44111"/>
                  <a:pt x="42006" y="43110"/>
                  <a:pt x="45541" y="43110"/>
                </a:cubicBezTo>
                <a:cubicBezTo>
                  <a:pt x="47746" y="43110"/>
                  <a:pt x="50288" y="43500"/>
                  <a:pt x="52698" y="44590"/>
                </a:cubicBezTo>
                <a:cubicBezTo>
                  <a:pt x="52731" y="44605"/>
                  <a:pt x="52764" y="44612"/>
                  <a:pt x="52796" y="44612"/>
                </a:cubicBezTo>
                <a:cubicBezTo>
                  <a:pt x="52946" y="44612"/>
                  <a:pt x="53070" y="44464"/>
                  <a:pt x="53011" y="44305"/>
                </a:cubicBezTo>
                <a:cubicBezTo>
                  <a:pt x="52651" y="43339"/>
                  <a:pt x="51880" y="41185"/>
                  <a:pt x="51305" y="38976"/>
                </a:cubicBezTo>
                <a:cubicBezTo>
                  <a:pt x="50911" y="37463"/>
                  <a:pt x="49095" y="36922"/>
                  <a:pt x="47011" y="36922"/>
                </a:cubicBezTo>
                <a:cubicBezTo>
                  <a:pt x="44990" y="36922"/>
                  <a:pt x="42719" y="37430"/>
                  <a:pt x="41249" y="38054"/>
                </a:cubicBezTo>
                <a:cubicBezTo>
                  <a:pt x="38837" y="39079"/>
                  <a:pt x="35457" y="41099"/>
                  <a:pt x="33904" y="41099"/>
                </a:cubicBezTo>
                <a:cubicBezTo>
                  <a:pt x="33535" y="41099"/>
                  <a:pt x="33269" y="40985"/>
                  <a:pt x="33144" y="40717"/>
                </a:cubicBezTo>
                <a:cubicBezTo>
                  <a:pt x="32502" y="39344"/>
                  <a:pt x="39322" y="34977"/>
                  <a:pt x="49518" y="34940"/>
                </a:cubicBezTo>
                <a:cubicBezTo>
                  <a:pt x="49726" y="34939"/>
                  <a:pt x="49829" y="34691"/>
                  <a:pt x="49679" y="34547"/>
                </a:cubicBezTo>
                <a:cubicBezTo>
                  <a:pt x="49066" y="33960"/>
                  <a:pt x="47937" y="32831"/>
                  <a:pt x="47358" y="31943"/>
                </a:cubicBezTo>
                <a:cubicBezTo>
                  <a:pt x="46636" y="30840"/>
                  <a:pt x="45262" y="29432"/>
                  <a:pt x="44940" y="29107"/>
                </a:cubicBezTo>
                <a:cubicBezTo>
                  <a:pt x="44898" y="29065"/>
                  <a:pt x="44842" y="29041"/>
                  <a:pt x="44782" y="29041"/>
                </a:cubicBezTo>
                <a:cubicBezTo>
                  <a:pt x="44780" y="29041"/>
                  <a:pt x="44777" y="29041"/>
                  <a:pt x="44775" y="29041"/>
                </a:cubicBezTo>
                <a:cubicBezTo>
                  <a:pt x="43926" y="29062"/>
                  <a:pt x="37713" y="29323"/>
                  <a:pt x="34680" y="32248"/>
                </a:cubicBezTo>
                <a:cubicBezTo>
                  <a:pt x="31844" y="34980"/>
                  <a:pt x="30114" y="36423"/>
                  <a:pt x="29067" y="36423"/>
                </a:cubicBezTo>
                <a:cubicBezTo>
                  <a:pt x="28910" y="36423"/>
                  <a:pt x="28769" y="36391"/>
                  <a:pt x="28642" y="36326"/>
                </a:cubicBezTo>
                <a:cubicBezTo>
                  <a:pt x="27673" y="35830"/>
                  <a:pt x="28940" y="30686"/>
                  <a:pt x="43267" y="27730"/>
                </a:cubicBezTo>
                <a:cubicBezTo>
                  <a:pt x="43456" y="27691"/>
                  <a:pt x="43519" y="27452"/>
                  <a:pt x="43371" y="27330"/>
                </a:cubicBezTo>
                <a:cubicBezTo>
                  <a:pt x="42383" y="26510"/>
                  <a:pt x="39450" y="24241"/>
                  <a:pt x="35789" y="22927"/>
                </a:cubicBezTo>
                <a:cubicBezTo>
                  <a:pt x="35763" y="22917"/>
                  <a:pt x="35738" y="22912"/>
                  <a:pt x="35711" y="22912"/>
                </a:cubicBezTo>
                <a:cubicBezTo>
                  <a:pt x="35709" y="22912"/>
                  <a:pt x="35706" y="22912"/>
                  <a:pt x="35703" y="22913"/>
                </a:cubicBezTo>
                <a:cubicBezTo>
                  <a:pt x="35683" y="22913"/>
                  <a:pt x="35656" y="22915"/>
                  <a:pt x="35624" y="22917"/>
                </a:cubicBezTo>
                <a:cubicBezTo>
                  <a:pt x="35311" y="22598"/>
                  <a:pt x="35019" y="22246"/>
                  <a:pt x="34803" y="21876"/>
                </a:cubicBezTo>
                <a:lnTo>
                  <a:pt x="34803" y="21876"/>
                </a:lnTo>
                <a:cubicBezTo>
                  <a:pt x="34803" y="21877"/>
                  <a:pt x="38041" y="23607"/>
                  <a:pt x="39164" y="23607"/>
                </a:cubicBezTo>
                <a:cubicBezTo>
                  <a:pt x="39239" y="23607"/>
                  <a:pt x="39304" y="23600"/>
                  <a:pt x="39359" y="23583"/>
                </a:cubicBezTo>
                <a:cubicBezTo>
                  <a:pt x="39359" y="23583"/>
                  <a:pt x="43901" y="20543"/>
                  <a:pt x="45870" y="18679"/>
                </a:cubicBezTo>
                <a:cubicBezTo>
                  <a:pt x="45870" y="18679"/>
                  <a:pt x="44968" y="18318"/>
                  <a:pt x="44705" y="17449"/>
                </a:cubicBezTo>
                <a:lnTo>
                  <a:pt x="47102" y="17434"/>
                </a:lnTo>
                <a:cubicBezTo>
                  <a:pt x="47102" y="17434"/>
                  <a:pt x="57048" y="10618"/>
                  <a:pt x="57380" y="3653"/>
                </a:cubicBezTo>
                <a:cubicBezTo>
                  <a:pt x="57380" y="3653"/>
                  <a:pt x="55979" y="1478"/>
                  <a:pt x="51649" y="258"/>
                </a:cubicBezTo>
                <a:cubicBezTo>
                  <a:pt x="51649" y="258"/>
                  <a:pt x="50178" y="2326"/>
                  <a:pt x="48857" y="5024"/>
                </a:cubicBezTo>
                <a:cubicBezTo>
                  <a:pt x="48857" y="5024"/>
                  <a:pt x="49494" y="1900"/>
                  <a:pt x="50520" y="322"/>
                </a:cubicBezTo>
                <a:cubicBezTo>
                  <a:pt x="50520" y="322"/>
                  <a:pt x="49797" y="119"/>
                  <a:pt x="49181" y="119"/>
                </a:cubicBezTo>
                <a:cubicBezTo>
                  <a:pt x="49091" y="119"/>
                  <a:pt x="49002" y="124"/>
                  <a:pt x="48919" y="134"/>
                </a:cubicBezTo>
                <a:cubicBezTo>
                  <a:pt x="48919" y="134"/>
                  <a:pt x="46721" y="4245"/>
                  <a:pt x="46186" y="6268"/>
                </a:cubicBezTo>
                <a:cubicBezTo>
                  <a:pt x="46186" y="6268"/>
                  <a:pt x="46727" y="1393"/>
                  <a:pt x="47460" y="22"/>
                </a:cubicBezTo>
                <a:cubicBezTo>
                  <a:pt x="47460" y="22"/>
                  <a:pt x="47089" y="0"/>
                  <a:pt x="46477" y="0"/>
                </a:cubicBezTo>
                <a:close/>
              </a:path>
            </a:pathLst>
          </a:custGeom>
          <a:solidFill>
            <a:srgbClr val="82C19D"/>
          </a:solidFill>
          <a:ln>
            <a:noFill/>
          </a:ln>
        </p:spPr>
        <p:txBody>
          <a:bodyPr spcFirstLastPara="1" lIns="121896" tIns="121896" rIns="121896" bIns="121896" anchor="ctr"/>
          <a:lstStyle/>
          <a:p>
            <a:pPr>
              <a:spcBef>
                <a:spcPts val="0"/>
              </a:spcBef>
              <a:spcAft>
                <a:spcPts val="0"/>
              </a:spcAft>
              <a:defRPr/>
            </a:pPr>
            <a:endParaRPr sz="4266"/>
          </a:p>
        </p:txBody>
      </p:sp>
      <p:sp>
        <p:nvSpPr>
          <p:cNvPr id="5" name="Google Shape;60;p8">
            <a:extLst>
              <a:ext uri="{FF2B5EF4-FFF2-40B4-BE49-F238E27FC236}">
                <a16:creationId xmlns:a16="http://schemas.microsoft.com/office/drawing/2014/main" id="{3AD39622-A1D4-480C-8B34-13F0188BBC45}"/>
              </a:ext>
            </a:extLst>
          </p:cNvPr>
          <p:cNvSpPr/>
          <p:nvPr/>
        </p:nvSpPr>
        <p:spPr>
          <a:xfrm rot="4500142">
            <a:off x="-393841" y="1219166"/>
            <a:ext cx="1822181" cy="1775751"/>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rgbClr val="447762"/>
          </a:solidFill>
          <a:ln>
            <a:noFill/>
          </a:ln>
        </p:spPr>
        <p:txBody>
          <a:bodyPr spcFirstLastPara="1" lIns="121896" tIns="121896" rIns="121896" bIns="121896" anchor="ctr"/>
          <a:lstStyle/>
          <a:p>
            <a:pPr>
              <a:spcBef>
                <a:spcPts val="0"/>
              </a:spcBef>
              <a:spcAft>
                <a:spcPts val="0"/>
              </a:spcAft>
              <a:defRPr/>
            </a:pPr>
            <a:endParaRPr sz="4266"/>
          </a:p>
        </p:txBody>
      </p:sp>
      <p:sp>
        <p:nvSpPr>
          <p:cNvPr id="61" name="Google Shape;61;p8"/>
          <p:cNvSpPr txBox="1">
            <a:spLocks noGrp="1"/>
          </p:cNvSpPr>
          <p:nvPr>
            <p:ph type="title"/>
          </p:nvPr>
        </p:nvSpPr>
        <p:spPr>
          <a:xfrm>
            <a:off x="4614001" y="1459903"/>
            <a:ext cx="6133600" cy="1757200"/>
          </a:xfrm>
          <a:prstGeom prst="rect">
            <a:avLst/>
          </a:prstGeom>
        </p:spPr>
        <p:txBody>
          <a:bodyPr spcFirstLastPara="1" anchor="ctr">
            <a:noAutofit/>
          </a:bodyPr>
          <a:lstStyle>
            <a:lvl1pPr lvl="0" algn="r">
              <a:spcBef>
                <a:spcPts val="0"/>
              </a:spcBef>
              <a:spcAft>
                <a:spcPts val="0"/>
              </a:spcAft>
              <a:buSzPts val="8000"/>
              <a:buNone/>
              <a:defRPr sz="10666"/>
            </a:lvl1pPr>
            <a:lvl2pPr lvl="1" algn="r">
              <a:spcBef>
                <a:spcPts val="0"/>
              </a:spcBef>
              <a:spcAft>
                <a:spcPts val="0"/>
              </a:spcAft>
              <a:buSzPts val="7200"/>
              <a:buNone/>
              <a:defRPr sz="9600"/>
            </a:lvl2pPr>
            <a:lvl3pPr lvl="2" algn="r">
              <a:spcBef>
                <a:spcPts val="0"/>
              </a:spcBef>
              <a:spcAft>
                <a:spcPts val="0"/>
              </a:spcAft>
              <a:buSzPts val="7200"/>
              <a:buNone/>
              <a:defRPr sz="9600"/>
            </a:lvl3pPr>
            <a:lvl4pPr lvl="3" algn="r">
              <a:spcBef>
                <a:spcPts val="0"/>
              </a:spcBef>
              <a:spcAft>
                <a:spcPts val="0"/>
              </a:spcAft>
              <a:buSzPts val="7200"/>
              <a:buNone/>
              <a:defRPr sz="9600"/>
            </a:lvl4pPr>
            <a:lvl5pPr lvl="4" algn="r">
              <a:spcBef>
                <a:spcPts val="0"/>
              </a:spcBef>
              <a:spcAft>
                <a:spcPts val="0"/>
              </a:spcAft>
              <a:buSzPts val="7200"/>
              <a:buNone/>
              <a:defRPr sz="9600"/>
            </a:lvl5pPr>
            <a:lvl6pPr lvl="5" algn="r">
              <a:spcBef>
                <a:spcPts val="0"/>
              </a:spcBef>
              <a:spcAft>
                <a:spcPts val="0"/>
              </a:spcAft>
              <a:buSzPts val="7200"/>
              <a:buNone/>
              <a:defRPr sz="9600"/>
            </a:lvl6pPr>
            <a:lvl7pPr lvl="6" algn="r">
              <a:spcBef>
                <a:spcPts val="0"/>
              </a:spcBef>
              <a:spcAft>
                <a:spcPts val="0"/>
              </a:spcAft>
              <a:buSzPts val="7200"/>
              <a:buNone/>
              <a:defRPr sz="9600"/>
            </a:lvl7pPr>
            <a:lvl8pPr lvl="7" algn="r">
              <a:spcBef>
                <a:spcPts val="0"/>
              </a:spcBef>
              <a:spcAft>
                <a:spcPts val="0"/>
              </a:spcAft>
              <a:buSzPts val="7200"/>
              <a:buNone/>
              <a:defRPr sz="9600"/>
            </a:lvl8pPr>
            <a:lvl9pPr lvl="8" algn="r">
              <a:spcBef>
                <a:spcPts val="0"/>
              </a:spcBef>
              <a:spcAft>
                <a:spcPts val="0"/>
              </a:spcAft>
              <a:buSzPts val="7200"/>
              <a:buNone/>
              <a:defRPr sz="9600"/>
            </a:lvl9pPr>
          </a:lstStyle>
          <a:p>
            <a:r>
              <a:rPr lang="en-US"/>
              <a:t>Click to edit Master title style</a:t>
            </a:r>
            <a:endParaRPr/>
          </a:p>
        </p:txBody>
      </p:sp>
      <p:sp>
        <p:nvSpPr>
          <p:cNvPr id="62" name="Google Shape;62;p8"/>
          <p:cNvSpPr txBox="1">
            <a:spLocks noGrp="1"/>
          </p:cNvSpPr>
          <p:nvPr>
            <p:ph type="subTitle" idx="1"/>
          </p:nvPr>
        </p:nvSpPr>
        <p:spPr>
          <a:xfrm>
            <a:off x="6109367" y="3732235"/>
            <a:ext cx="4638401" cy="1757200"/>
          </a:xfrm>
          <a:prstGeom prst="rect">
            <a:avLst/>
          </a:prstGeom>
        </p:spPr>
        <p:txBody>
          <a:bodyPr spcFirstLastPara="1">
            <a:noAutofit/>
          </a:bodyPr>
          <a:lstStyle>
            <a:lvl1pPr lvl="0" algn="r" rtl="0">
              <a:lnSpc>
                <a:spcPct val="100000"/>
              </a:lnSpc>
              <a:spcBef>
                <a:spcPts val="0"/>
              </a:spcBef>
              <a:spcAft>
                <a:spcPts val="0"/>
              </a:spcAft>
              <a:buSzPts val="1800"/>
              <a:buNone/>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r>
              <a:rPr lang="en-US"/>
              <a:t>Click to edit Master subtitle style</a:t>
            </a:r>
            <a:endParaRPr/>
          </a:p>
        </p:txBody>
      </p:sp>
    </p:spTree>
    <p:extLst>
      <p:ext uri="{BB962C8B-B14F-4D97-AF65-F5344CB8AC3E}">
        <p14:creationId xmlns:p14="http://schemas.microsoft.com/office/powerpoint/2010/main" val="212962960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63"/>
        <p:cNvGrpSpPr/>
        <p:nvPr/>
      </p:nvGrpSpPr>
      <p:grpSpPr>
        <a:xfrm>
          <a:off x="0" y="0"/>
          <a:ext cx="0" cy="0"/>
          <a:chOff x="0" y="0"/>
          <a:chExt cx="0" cy="0"/>
        </a:xfrm>
      </p:grpSpPr>
      <p:sp>
        <p:nvSpPr>
          <p:cNvPr id="64" name="Google Shape;64;p9"/>
          <p:cNvSpPr txBox="1">
            <a:spLocks noGrp="1"/>
          </p:cNvSpPr>
          <p:nvPr>
            <p:ph type="subTitle" idx="1"/>
          </p:nvPr>
        </p:nvSpPr>
        <p:spPr>
          <a:xfrm>
            <a:off x="1129834" y="2149367"/>
            <a:ext cx="3700000" cy="1246400"/>
          </a:xfrm>
          <a:prstGeom prst="rect">
            <a:avLst/>
          </a:prstGeom>
        </p:spPr>
        <p:txBody>
          <a:bodyPr spcFirstLastPara="1">
            <a:noAutofit/>
          </a:bodyPr>
          <a:lstStyle>
            <a:lvl1pPr lvl="0">
              <a:lnSpc>
                <a:spcPct val="100000"/>
              </a:lnSpc>
              <a:spcBef>
                <a:spcPts val="0"/>
              </a:spcBef>
              <a:spcAft>
                <a:spcPts val="0"/>
              </a:spcAft>
              <a:buSzPts val="1400"/>
              <a:buNone/>
              <a:defRPr sz="1866"/>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r>
              <a:rPr lang="en-US"/>
              <a:t>Click to edit Master subtitle style</a:t>
            </a:r>
            <a:endParaRPr/>
          </a:p>
        </p:txBody>
      </p:sp>
      <p:sp>
        <p:nvSpPr>
          <p:cNvPr id="65" name="Google Shape;65;p9"/>
          <p:cNvSpPr txBox="1">
            <a:spLocks noGrp="1"/>
          </p:cNvSpPr>
          <p:nvPr>
            <p:ph type="body" idx="2"/>
          </p:nvPr>
        </p:nvSpPr>
        <p:spPr>
          <a:xfrm>
            <a:off x="968077" y="3187633"/>
            <a:ext cx="3615201" cy="3008000"/>
          </a:xfrm>
          <a:prstGeom prst="rect">
            <a:avLst/>
          </a:prstGeom>
        </p:spPr>
        <p:txBody>
          <a:bodyPr spcFirstLastPara="1">
            <a:noAutofit/>
          </a:bodyPr>
          <a:lstStyle>
            <a:lvl1pPr marL="609543" lvl="0" indent="-423294">
              <a:spcBef>
                <a:spcPts val="0"/>
              </a:spcBef>
              <a:spcAft>
                <a:spcPts val="0"/>
              </a:spcAft>
              <a:buSzPts val="1400"/>
              <a:buChar char="●"/>
              <a:defRPr sz="1866"/>
            </a:lvl1pPr>
            <a:lvl2pPr marL="1219086" lvl="1" indent="-423294">
              <a:spcBef>
                <a:spcPts val="2133"/>
              </a:spcBef>
              <a:spcAft>
                <a:spcPts val="0"/>
              </a:spcAft>
              <a:buSzPts val="1400"/>
              <a:buChar char="○"/>
              <a:defRPr/>
            </a:lvl2pPr>
            <a:lvl3pPr marL="1828630" lvl="2" indent="-423294">
              <a:spcBef>
                <a:spcPts val="2133"/>
              </a:spcBef>
              <a:spcAft>
                <a:spcPts val="0"/>
              </a:spcAft>
              <a:buSzPts val="1400"/>
              <a:buChar char="■"/>
              <a:defRPr/>
            </a:lvl3pPr>
            <a:lvl4pPr marL="2438173" lvl="3" indent="-423294">
              <a:spcBef>
                <a:spcPts val="2133"/>
              </a:spcBef>
              <a:spcAft>
                <a:spcPts val="0"/>
              </a:spcAft>
              <a:buSzPts val="1400"/>
              <a:buChar char="●"/>
              <a:defRPr/>
            </a:lvl4pPr>
            <a:lvl5pPr marL="3047715" lvl="4" indent="-423294">
              <a:spcBef>
                <a:spcPts val="2133"/>
              </a:spcBef>
              <a:spcAft>
                <a:spcPts val="0"/>
              </a:spcAft>
              <a:buSzPts val="1400"/>
              <a:buChar char="○"/>
              <a:defRPr/>
            </a:lvl5pPr>
            <a:lvl6pPr marL="3657259" lvl="5" indent="-423294">
              <a:spcBef>
                <a:spcPts val="2133"/>
              </a:spcBef>
              <a:spcAft>
                <a:spcPts val="0"/>
              </a:spcAft>
              <a:buSzPts val="1400"/>
              <a:buChar char="■"/>
              <a:defRPr/>
            </a:lvl6pPr>
            <a:lvl7pPr marL="4266802" lvl="6" indent="-423294">
              <a:spcBef>
                <a:spcPts val="2133"/>
              </a:spcBef>
              <a:spcAft>
                <a:spcPts val="0"/>
              </a:spcAft>
              <a:buSzPts val="1400"/>
              <a:buChar char="●"/>
              <a:defRPr/>
            </a:lvl7pPr>
            <a:lvl8pPr marL="4876344" lvl="7" indent="-423294">
              <a:spcBef>
                <a:spcPts val="2133"/>
              </a:spcBef>
              <a:spcAft>
                <a:spcPts val="0"/>
              </a:spcAft>
              <a:buSzPts val="1400"/>
              <a:buChar char="○"/>
              <a:defRPr/>
            </a:lvl8pPr>
            <a:lvl9pPr marL="5485888" lvl="8" indent="-423294">
              <a:spcBef>
                <a:spcPts val="2133"/>
              </a:spcBef>
              <a:spcAft>
                <a:spcPts val="2133"/>
              </a:spcAft>
              <a:buSzPts val="1400"/>
              <a:buChar char="■"/>
              <a:defRPr/>
            </a:lvl9pPr>
          </a:lstStyle>
          <a:p>
            <a:pPr lvl="0"/>
            <a:r>
              <a:rPr lang="en-US"/>
              <a:t>Click to edit Master text styles</a:t>
            </a:r>
          </a:p>
        </p:txBody>
      </p:sp>
      <p:sp>
        <p:nvSpPr>
          <p:cNvPr id="66" name="Google Shape;66;p9"/>
          <p:cNvSpPr txBox="1">
            <a:spLocks noGrp="1"/>
          </p:cNvSpPr>
          <p:nvPr>
            <p:ph type="title"/>
          </p:nvPr>
        </p:nvSpPr>
        <p:spPr>
          <a:xfrm>
            <a:off x="1129834" y="830570"/>
            <a:ext cx="5934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Tree>
    <p:extLst>
      <p:ext uri="{BB962C8B-B14F-4D97-AF65-F5344CB8AC3E}">
        <p14:creationId xmlns:p14="http://schemas.microsoft.com/office/powerpoint/2010/main" val="102808430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67"/>
        <p:cNvGrpSpPr/>
        <p:nvPr/>
      </p:nvGrpSpPr>
      <p:grpSpPr>
        <a:xfrm>
          <a:off x="0" y="0"/>
          <a:ext cx="0" cy="0"/>
          <a:chOff x="0" y="0"/>
          <a:chExt cx="0" cy="0"/>
        </a:xfrm>
      </p:grpSpPr>
      <p:sp>
        <p:nvSpPr>
          <p:cNvPr id="3" name="Google Shape;68;p10">
            <a:extLst>
              <a:ext uri="{FF2B5EF4-FFF2-40B4-BE49-F238E27FC236}">
                <a16:creationId xmlns:a16="http://schemas.microsoft.com/office/drawing/2014/main" id="{139ABFFF-1B4C-49DB-A62B-F6546BBBBC7A}"/>
              </a:ext>
            </a:extLst>
          </p:cNvPr>
          <p:cNvSpPr/>
          <p:nvPr/>
        </p:nvSpPr>
        <p:spPr>
          <a:xfrm>
            <a:off x="1" y="497931"/>
            <a:ext cx="12192000" cy="6360069"/>
          </a:xfrm>
          <a:custGeom>
            <a:avLst/>
            <a:gdLst/>
            <a:ahLst/>
            <a:cxnLst/>
            <a:rect l="l" t="t" r="r" b="b"/>
            <a:pathLst>
              <a:path w="199010" h="103824" extrusionOk="0">
                <a:moveTo>
                  <a:pt x="32663" y="15459"/>
                </a:moveTo>
                <a:cubicBezTo>
                  <a:pt x="32846" y="15515"/>
                  <a:pt x="33026" y="15580"/>
                  <a:pt x="33202" y="15654"/>
                </a:cubicBezTo>
                <a:cubicBezTo>
                  <a:pt x="33086" y="15736"/>
                  <a:pt x="32973" y="15820"/>
                  <a:pt x="32865" y="15913"/>
                </a:cubicBezTo>
                <a:cubicBezTo>
                  <a:pt x="32633" y="15868"/>
                  <a:pt x="32401" y="15828"/>
                  <a:pt x="32167" y="15796"/>
                </a:cubicBezTo>
                <a:cubicBezTo>
                  <a:pt x="32329" y="15680"/>
                  <a:pt x="32495" y="15566"/>
                  <a:pt x="32663" y="15459"/>
                </a:cubicBezTo>
                <a:close/>
                <a:moveTo>
                  <a:pt x="33670" y="15890"/>
                </a:moveTo>
                <a:cubicBezTo>
                  <a:pt x="33821" y="15975"/>
                  <a:pt x="33968" y="16069"/>
                  <a:pt x="34111" y="16171"/>
                </a:cubicBezTo>
                <a:cubicBezTo>
                  <a:pt x="34104" y="16176"/>
                  <a:pt x="34099" y="16182"/>
                  <a:pt x="34092" y="16187"/>
                </a:cubicBezTo>
                <a:cubicBezTo>
                  <a:pt x="33868" y="16133"/>
                  <a:pt x="33642" y="16080"/>
                  <a:pt x="33416" y="16029"/>
                </a:cubicBezTo>
                <a:cubicBezTo>
                  <a:pt x="33499" y="15982"/>
                  <a:pt x="33583" y="15934"/>
                  <a:pt x="33668" y="15890"/>
                </a:cubicBezTo>
                <a:close/>
                <a:moveTo>
                  <a:pt x="38171" y="15744"/>
                </a:moveTo>
                <a:lnTo>
                  <a:pt x="38171" y="15744"/>
                </a:lnTo>
                <a:cubicBezTo>
                  <a:pt x="38046" y="15921"/>
                  <a:pt x="37921" y="16099"/>
                  <a:pt x="37797" y="16276"/>
                </a:cubicBezTo>
                <a:cubicBezTo>
                  <a:pt x="37735" y="16182"/>
                  <a:pt x="37670" y="16088"/>
                  <a:pt x="37605" y="15996"/>
                </a:cubicBezTo>
                <a:cubicBezTo>
                  <a:pt x="37790" y="15905"/>
                  <a:pt x="37977" y="15819"/>
                  <a:pt x="38171" y="15744"/>
                </a:cubicBezTo>
                <a:close/>
                <a:moveTo>
                  <a:pt x="30957" y="16205"/>
                </a:moveTo>
                <a:cubicBezTo>
                  <a:pt x="31457" y="16205"/>
                  <a:pt x="31949" y="16247"/>
                  <a:pt x="32420" y="16353"/>
                </a:cubicBezTo>
                <a:cubicBezTo>
                  <a:pt x="32305" y="16485"/>
                  <a:pt x="32198" y="16623"/>
                  <a:pt x="32100" y="16768"/>
                </a:cubicBezTo>
                <a:lnTo>
                  <a:pt x="31669" y="16713"/>
                </a:lnTo>
                <a:cubicBezTo>
                  <a:pt x="31336" y="16670"/>
                  <a:pt x="30999" y="16628"/>
                  <a:pt x="30664" y="16628"/>
                </a:cubicBezTo>
                <a:cubicBezTo>
                  <a:pt x="30496" y="16628"/>
                  <a:pt x="30328" y="16638"/>
                  <a:pt x="30161" y="16665"/>
                </a:cubicBezTo>
                <a:cubicBezTo>
                  <a:pt x="29954" y="16698"/>
                  <a:pt x="29752" y="16761"/>
                  <a:pt x="29563" y="16852"/>
                </a:cubicBezTo>
                <a:lnTo>
                  <a:pt x="29563" y="16852"/>
                </a:lnTo>
                <a:cubicBezTo>
                  <a:pt x="29382" y="16686"/>
                  <a:pt x="29199" y="16523"/>
                  <a:pt x="29013" y="16364"/>
                </a:cubicBezTo>
                <a:cubicBezTo>
                  <a:pt x="29655" y="16275"/>
                  <a:pt x="30313" y="16205"/>
                  <a:pt x="30957" y="16205"/>
                </a:cubicBezTo>
                <a:close/>
                <a:moveTo>
                  <a:pt x="32759" y="16443"/>
                </a:moveTo>
                <a:cubicBezTo>
                  <a:pt x="33026" y="16522"/>
                  <a:pt x="33284" y="16629"/>
                  <a:pt x="33529" y="16759"/>
                </a:cubicBezTo>
                <a:cubicBezTo>
                  <a:pt x="33480" y="16817"/>
                  <a:pt x="33432" y="16873"/>
                  <a:pt x="33385" y="16932"/>
                </a:cubicBezTo>
                <a:lnTo>
                  <a:pt x="32307" y="16794"/>
                </a:lnTo>
                <a:cubicBezTo>
                  <a:pt x="32453" y="16672"/>
                  <a:pt x="32605" y="16554"/>
                  <a:pt x="32759" y="16443"/>
                </a:cubicBezTo>
                <a:close/>
                <a:moveTo>
                  <a:pt x="39713" y="16124"/>
                </a:moveTo>
                <a:lnTo>
                  <a:pt x="39713" y="16124"/>
                </a:lnTo>
                <a:cubicBezTo>
                  <a:pt x="39740" y="16466"/>
                  <a:pt x="39749" y="16809"/>
                  <a:pt x="39747" y="17150"/>
                </a:cubicBezTo>
                <a:cubicBezTo>
                  <a:pt x="39734" y="17051"/>
                  <a:pt x="39718" y="16950"/>
                  <a:pt x="39702" y="16851"/>
                </a:cubicBezTo>
                <a:cubicBezTo>
                  <a:pt x="39717" y="16610"/>
                  <a:pt x="39720" y="16367"/>
                  <a:pt x="39713" y="16124"/>
                </a:cubicBezTo>
                <a:close/>
                <a:moveTo>
                  <a:pt x="38643" y="16053"/>
                </a:moveTo>
                <a:lnTo>
                  <a:pt x="38643" y="16053"/>
                </a:lnTo>
                <a:cubicBezTo>
                  <a:pt x="38546" y="16436"/>
                  <a:pt x="38441" y="16817"/>
                  <a:pt x="38331" y="17196"/>
                </a:cubicBezTo>
                <a:cubicBezTo>
                  <a:pt x="38259" y="17060"/>
                  <a:pt x="38186" y="16926"/>
                  <a:pt x="38109" y="16792"/>
                </a:cubicBezTo>
                <a:cubicBezTo>
                  <a:pt x="38289" y="16548"/>
                  <a:pt x="38469" y="16303"/>
                  <a:pt x="38643" y="16053"/>
                </a:cubicBezTo>
                <a:close/>
                <a:moveTo>
                  <a:pt x="40473" y="17089"/>
                </a:moveTo>
                <a:cubicBezTo>
                  <a:pt x="40506" y="17179"/>
                  <a:pt x="40535" y="17271"/>
                  <a:pt x="40564" y="17363"/>
                </a:cubicBezTo>
                <a:lnTo>
                  <a:pt x="40563" y="17363"/>
                </a:lnTo>
                <a:cubicBezTo>
                  <a:pt x="40567" y="17436"/>
                  <a:pt x="40570" y="17509"/>
                  <a:pt x="40572" y="17582"/>
                </a:cubicBezTo>
                <a:cubicBezTo>
                  <a:pt x="40541" y="17417"/>
                  <a:pt x="40509" y="17252"/>
                  <a:pt x="40473" y="17089"/>
                </a:cubicBezTo>
                <a:close/>
                <a:moveTo>
                  <a:pt x="38773" y="17132"/>
                </a:moveTo>
                <a:cubicBezTo>
                  <a:pt x="38773" y="17243"/>
                  <a:pt x="38771" y="17354"/>
                  <a:pt x="38767" y="17466"/>
                </a:cubicBezTo>
                <a:lnTo>
                  <a:pt x="38766" y="17465"/>
                </a:lnTo>
                <a:cubicBezTo>
                  <a:pt x="38740" y="17611"/>
                  <a:pt x="38712" y="17756"/>
                  <a:pt x="38683" y="17901"/>
                </a:cubicBezTo>
                <a:cubicBezTo>
                  <a:pt x="38657" y="17846"/>
                  <a:pt x="38630" y="17791"/>
                  <a:pt x="38603" y="17735"/>
                </a:cubicBezTo>
                <a:cubicBezTo>
                  <a:pt x="38666" y="17535"/>
                  <a:pt x="38722" y="17334"/>
                  <a:pt x="38773" y="17132"/>
                </a:cubicBezTo>
                <a:close/>
                <a:moveTo>
                  <a:pt x="30175" y="17432"/>
                </a:moveTo>
                <a:cubicBezTo>
                  <a:pt x="31061" y="17490"/>
                  <a:pt x="31937" y="17650"/>
                  <a:pt x="32786" y="17910"/>
                </a:cubicBezTo>
                <a:cubicBezTo>
                  <a:pt x="32740" y="18009"/>
                  <a:pt x="32695" y="18108"/>
                  <a:pt x="32656" y="18210"/>
                </a:cubicBezTo>
                <a:cubicBezTo>
                  <a:pt x="32271" y="18162"/>
                  <a:pt x="31885" y="18132"/>
                  <a:pt x="31503" y="18132"/>
                </a:cubicBezTo>
                <a:cubicBezTo>
                  <a:pt x="31298" y="18132"/>
                  <a:pt x="31095" y="18140"/>
                  <a:pt x="30893" y="18159"/>
                </a:cubicBezTo>
                <a:cubicBezTo>
                  <a:pt x="30748" y="18010"/>
                  <a:pt x="30605" y="17858"/>
                  <a:pt x="30458" y="17710"/>
                </a:cubicBezTo>
                <a:cubicBezTo>
                  <a:pt x="30364" y="17616"/>
                  <a:pt x="30269" y="17524"/>
                  <a:pt x="30174" y="17432"/>
                </a:cubicBezTo>
                <a:close/>
                <a:moveTo>
                  <a:pt x="24994" y="17848"/>
                </a:moveTo>
                <a:cubicBezTo>
                  <a:pt x="24815" y="18009"/>
                  <a:pt x="24627" y="18159"/>
                  <a:pt x="24431" y="18298"/>
                </a:cubicBezTo>
                <a:cubicBezTo>
                  <a:pt x="24476" y="18193"/>
                  <a:pt x="24515" y="18087"/>
                  <a:pt x="24553" y="17980"/>
                </a:cubicBezTo>
                <a:cubicBezTo>
                  <a:pt x="24701" y="17940"/>
                  <a:pt x="24848" y="17897"/>
                  <a:pt x="24994" y="17848"/>
                </a:cubicBezTo>
                <a:close/>
                <a:moveTo>
                  <a:pt x="33205" y="18046"/>
                </a:moveTo>
                <a:cubicBezTo>
                  <a:pt x="33517" y="18155"/>
                  <a:pt x="33824" y="18277"/>
                  <a:pt x="34126" y="18413"/>
                </a:cubicBezTo>
                <a:cubicBezTo>
                  <a:pt x="34119" y="18426"/>
                  <a:pt x="34111" y="18439"/>
                  <a:pt x="34102" y="18451"/>
                </a:cubicBezTo>
                <a:cubicBezTo>
                  <a:pt x="33750" y="18383"/>
                  <a:pt x="33395" y="18317"/>
                  <a:pt x="33039" y="18263"/>
                </a:cubicBezTo>
                <a:cubicBezTo>
                  <a:pt x="33093" y="18190"/>
                  <a:pt x="33150" y="18118"/>
                  <a:pt x="33205" y="18046"/>
                </a:cubicBezTo>
                <a:close/>
                <a:moveTo>
                  <a:pt x="25466" y="18532"/>
                </a:moveTo>
                <a:cubicBezTo>
                  <a:pt x="25458" y="18541"/>
                  <a:pt x="25449" y="18549"/>
                  <a:pt x="25440" y="18559"/>
                </a:cubicBezTo>
                <a:cubicBezTo>
                  <a:pt x="25443" y="18553"/>
                  <a:pt x="25444" y="18547"/>
                  <a:pt x="25447" y="18543"/>
                </a:cubicBezTo>
                <a:lnTo>
                  <a:pt x="25445" y="18542"/>
                </a:lnTo>
                <a:lnTo>
                  <a:pt x="25466" y="18532"/>
                </a:lnTo>
                <a:close/>
                <a:moveTo>
                  <a:pt x="43047" y="18217"/>
                </a:moveTo>
                <a:cubicBezTo>
                  <a:pt x="42819" y="18423"/>
                  <a:pt x="42598" y="18638"/>
                  <a:pt x="42384" y="18861"/>
                </a:cubicBezTo>
                <a:cubicBezTo>
                  <a:pt x="42369" y="18837"/>
                  <a:pt x="42356" y="18811"/>
                  <a:pt x="42340" y="18787"/>
                </a:cubicBezTo>
                <a:cubicBezTo>
                  <a:pt x="42569" y="18589"/>
                  <a:pt x="42806" y="18400"/>
                  <a:pt x="43047" y="18217"/>
                </a:cubicBezTo>
                <a:close/>
                <a:moveTo>
                  <a:pt x="42102" y="19002"/>
                </a:moveTo>
                <a:lnTo>
                  <a:pt x="42102" y="19002"/>
                </a:lnTo>
                <a:cubicBezTo>
                  <a:pt x="42122" y="19033"/>
                  <a:pt x="42143" y="19064"/>
                  <a:pt x="42161" y="19096"/>
                </a:cubicBezTo>
                <a:cubicBezTo>
                  <a:pt x="42036" y="19231"/>
                  <a:pt x="41912" y="19368"/>
                  <a:pt x="41791" y="19507"/>
                </a:cubicBezTo>
                <a:cubicBezTo>
                  <a:pt x="41775" y="19457"/>
                  <a:pt x="41758" y="19408"/>
                  <a:pt x="41741" y="19358"/>
                </a:cubicBezTo>
                <a:cubicBezTo>
                  <a:pt x="41858" y="19235"/>
                  <a:pt x="41978" y="19117"/>
                  <a:pt x="42102" y="19002"/>
                </a:cubicBezTo>
                <a:close/>
                <a:moveTo>
                  <a:pt x="24964" y="18776"/>
                </a:moveTo>
                <a:cubicBezTo>
                  <a:pt x="24948" y="18868"/>
                  <a:pt x="24931" y="18959"/>
                  <a:pt x="24912" y="19049"/>
                </a:cubicBezTo>
                <a:cubicBezTo>
                  <a:pt x="24507" y="19379"/>
                  <a:pt x="24054" y="19647"/>
                  <a:pt x="23571" y="19845"/>
                </a:cubicBezTo>
                <a:lnTo>
                  <a:pt x="23570" y="19845"/>
                </a:lnTo>
                <a:cubicBezTo>
                  <a:pt x="23727" y="19631"/>
                  <a:pt x="23872" y="19409"/>
                  <a:pt x="24003" y="19177"/>
                </a:cubicBezTo>
                <a:cubicBezTo>
                  <a:pt x="24330" y="19061"/>
                  <a:pt x="24650" y="18924"/>
                  <a:pt x="24964" y="18776"/>
                </a:cubicBezTo>
                <a:close/>
                <a:moveTo>
                  <a:pt x="31299" y="18588"/>
                </a:moveTo>
                <a:lnTo>
                  <a:pt x="31299" y="18588"/>
                </a:lnTo>
                <a:cubicBezTo>
                  <a:pt x="31683" y="18677"/>
                  <a:pt x="32064" y="18787"/>
                  <a:pt x="32437" y="18918"/>
                </a:cubicBezTo>
                <a:cubicBezTo>
                  <a:pt x="32414" y="19016"/>
                  <a:pt x="32395" y="19114"/>
                  <a:pt x="32378" y="19215"/>
                </a:cubicBezTo>
                <a:cubicBezTo>
                  <a:pt x="32435" y="19128"/>
                  <a:pt x="32493" y="19041"/>
                  <a:pt x="32552" y="18955"/>
                </a:cubicBezTo>
                <a:cubicBezTo>
                  <a:pt x="32889" y="19077"/>
                  <a:pt x="33219" y="19221"/>
                  <a:pt x="33543" y="19375"/>
                </a:cubicBezTo>
                <a:cubicBezTo>
                  <a:pt x="33445" y="19550"/>
                  <a:pt x="33350" y="19726"/>
                  <a:pt x="33257" y="19903"/>
                </a:cubicBezTo>
                <a:cubicBezTo>
                  <a:pt x="33048" y="19881"/>
                  <a:pt x="32839" y="19870"/>
                  <a:pt x="32630" y="19870"/>
                </a:cubicBezTo>
                <a:cubicBezTo>
                  <a:pt x="32566" y="19870"/>
                  <a:pt x="32501" y="19871"/>
                  <a:pt x="32437" y="19873"/>
                </a:cubicBezTo>
                <a:cubicBezTo>
                  <a:pt x="32170" y="19551"/>
                  <a:pt x="31895" y="19238"/>
                  <a:pt x="31612" y="18932"/>
                </a:cubicBezTo>
                <a:cubicBezTo>
                  <a:pt x="31508" y="18817"/>
                  <a:pt x="31404" y="18702"/>
                  <a:pt x="31299" y="18588"/>
                </a:cubicBezTo>
                <a:close/>
                <a:moveTo>
                  <a:pt x="41498" y="19626"/>
                </a:moveTo>
                <a:cubicBezTo>
                  <a:pt x="41513" y="19682"/>
                  <a:pt x="41530" y="19737"/>
                  <a:pt x="41545" y="19793"/>
                </a:cubicBezTo>
                <a:cubicBezTo>
                  <a:pt x="41478" y="19873"/>
                  <a:pt x="41413" y="19954"/>
                  <a:pt x="41346" y="20035"/>
                </a:cubicBezTo>
                <a:cubicBezTo>
                  <a:pt x="41341" y="19968"/>
                  <a:pt x="41335" y="19902"/>
                  <a:pt x="41329" y="19837"/>
                </a:cubicBezTo>
                <a:cubicBezTo>
                  <a:pt x="41378" y="19774"/>
                  <a:pt x="41427" y="19709"/>
                  <a:pt x="41480" y="19647"/>
                </a:cubicBezTo>
                <a:lnTo>
                  <a:pt x="41479" y="19647"/>
                </a:lnTo>
                <a:cubicBezTo>
                  <a:pt x="41486" y="19640"/>
                  <a:pt x="41492" y="19633"/>
                  <a:pt x="41498" y="19626"/>
                </a:cubicBezTo>
                <a:close/>
                <a:moveTo>
                  <a:pt x="33682" y="19441"/>
                </a:moveTo>
                <a:cubicBezTo>
                  <a:pt x="34133" y="19663"/>
                  <a:pt x="34569" y="19916"/>
                  <a:pt x="34984" y="20199"/>
                </a:cubicBezTo>
                <a:cubicBezTo>
                  <a:pt x="34429" y="20081"/>
                  <a:pt x="33861" y="19964"/>
                  <a:pt x="33295" y="19906"/>
                </a:cubicBezTo>
                <a:cubicBezTo>
                  <a:pt x="33422" y="19751"/>
                  <a:pt x="33551" y="19595"/>
                  <a:pt x="33682" y="19441"/>
                </a:cubicBezTo>
                <a:close/>
                <a:moveTo>
                  <a:pt x="25928" y="18938"/>
                </a:moveTo>
                <a:lnTo>
                  <a:pt x="25928" y="18938"/>
                </a:lnTo>
                <a:cubicBezTo>
                  <a:pt x="25673" y="19620"/>
                  <a:pt x="25147" y="20189"/>
                  <a:pt x="24500" y="20521"/>
                </a:cubicBezTo>
                <a:lnTo>
                  <a:pt x="24499" y="20521"/>
                </a:lnTo>
                <a:cubicBezTo>
                  <a:pt x="24668" y="20250"/>
                  <a:pt x="24824" y="19971"/>
                  <a:pt x="24966" y="19685"/>
                </a:cubicBezTo>
                <a:cubicBezTo>
                  <a:pt x="25324" y="19488"/>
                  <a:pt x="25648" y="19236"/>
                  <a:pt x="25928" y="18938"/>
                </a:cubicBezTo>
                <a:close/>
                <a:moveTo>
                  <a:pt x="41114" y="20123"/>
                </a:moveTo>
                <a:cubicBezTo>
                  <a:pt x="41121" y="20182"/>
                  <a:pt x="41126" y="20240"/>
                  <a:pt x="41132" y="20299"/>
                </a:cubicBezTo>
                <a:cubicBezTo>
                  <a:pt x="41080" y="20364"/>
                  <a:pt x="41027" y="20429"/>
                  <a:pt x="40976" y="20495"/>
                </a:cubicBezTo>
                <a:cubicBezTo>
                  <a:pt x="40898" y="20592"/>
                  <a:pt x="40825" y="20691"/>
                  <a:pt x="40749" y="20790"/>
                </a:cubicBezTo>
                <a:cubicBezTo>
                  <a:pt x="40754" y="20750"/>
                  <a:pt x="40755" y="20710"/>
                  <a:pt x="40757" y="20671"/>
                </a:cubicBezTo>
                <a:cubicBezTo>
                  <a:pt x="40869" y="20483"/>
                  <a:pt x="40988" y="20301"/>
                  <a:pt x="41114" y="20123"/>
                </a:cubicBezTo>
                <a:close/>
                <a:moveTo>
                  <a:pt x="32806" y="20334"/>
                </a:moveTo>
                <a:lnTo>
                  <a:pt x="32806" y="20334"/>
                </a:lnTo>
                <a:cubicBezTo>
                  <a:pt x="33685" y="20522"/>
                  <a:pt x="34552" y="20765"/>
                  <a:pt x="35402" y="21060"/>
                </a:cubicBezTo>
                <a:cubicBezTo>
                  <a:pt x="34844" y="20992"/>
                  <a:pt x="34282" y="20958"/>
                  <a:pt x="33720" y="20958"/>
                </a:cubicBezTo>
                <a:cubicBezTo>
                  <a:pt x="33581" y="20958"/>
                  <a:pt x="33441" y="20960"/>
                  <a:pt x="33302" y="20965"/>
                </a:cubicBezTo>
                <a:cubicBezTo>
                  <a:pt x="33140" y="20752"/>
                  <a:pt x="32974" y="20542"/>
                  <a:pt x="32806" y="20334"/>
                </a:cubicBezTo>
                <a:close/>
                <a:moveTo>
                  <a:pt x="33404" y="21097"/>
                </a:moveTo>
                <a:lnTo>
                  <a:pt x="33404" y="21097"/>
                </a:lnTo>
                <a:cubicBezTo>
                  <a:pt x="34169" y="21195"/>
                  <a:pt x="34934" y="21303"/>
                  <a:pt x="35695" y="21432"/>
                </a:cubicBezTo>
                <a:lnTo>
                  <a:pt x="33725" y="21523"/>
                </a:lnTo>
                <a:cubicBezTo>
                  <a:pt x="33620" y="21379"/>
                  <a:pt x="33511" y="21239"/>
                  <a:pt x="33404" y="21097"/>
                </a:cubicBezTo>
                <a:close/>
                <a:moveTo>
                  <a:pt x="27753" y="19938"/>
                </a:moveTo>
                <a:lnTo>
                  <a:pt x="27753" y="19938"/>
                </a:lnTo>
                <a:cubicBezTo>
                  <a:pt x="27627" y="20663"/>
                  <a:pt x="27279" y="21328"/>
                  <a:pt x="26756" y="21846"/>
                </a:cubicBezTo>
                <a:cubicBezTo>
                  <a:pt x="26367" y="21700"/>
                  <a:pt x="25974" y="21566"/>
                  <a:pt x="25577" y="21447"/>
                </a:cubicBezTo>
                <a:cubicBezTo>
                  <a:pt x="25932" y="21383"/>
                  <a:pt x="26273" y="21259"/>
                  <a:pt x="26586" y="21080"/>
                </a:cubicBezTo>
                <a:lnTo>
                  <a:pt x="26586" y="21080"/>
                </a:lnTo>
                <a:cubicBezTo>
                  <a:pt x="26558" y="21172"/>
                  <a:pt x="26530" y="21264"/>
                  <a:pt x="26499" y="21356"/>
                </a:cubicBezTo>
                <a:cubicBezTo>
                  <a:pt x="26562" y="21247"/>
                  <a:pt x="26624" y="21136"/>
                  <a:pt x="26686" y="21025"/>
                </a:cubicBezTo>
                <a:cubicBezTo>
                  <a:pt x="27123" y="20756"/>
                  <a:pt x="27497" y="20383"/>
                  <a:pt x="27753" y="19938"/>
                </a:cubicBezTo>
                <a:close/>
                <a:moveTo>
                  <a:pt x="33801" y="21630"/>
                </a:moveTo>
                <a:lnTo>
                  <a:pt x="35953" y="21876"/>
                </a:lnTo>
                <a:cubicBezTo>
                  <a:pt x="35412" y="22086"/>
                  <a:pt x="34845" y="22223"/>
                  <a:pt x="34267" y="22283"/>
                </a:cubicBezTo>
                <a:cubicBezTo>
                  <a:pt x="34115" y="22063"/>
                  <a:pt x="33959" y="21846"/>
                  <a:pt x="33801" y="21630"/>
                </a:cubicBezTo>
                <a:close/>
                <a:moveTo>
                  <a:pt x="34326" y="22372"/>
                </a:moveTo>
                <a:lnTo>
                  <a:pt x="34326" y="22372"/>
                </a:lnTo>
                <a:cubicBezTo>
                  <a:pt x="34926" y="22439"/>
                  <a:pt x="35521" y="22540"/>
                  <a:pt x="36109" y="22679"/>
                </a:cubicBezTo>
                <a:lnTo>
                  <a:pt x="34481" y="22603"/>
                </a:lnTo>
                <a:cubicBezTo>
                  <a:pt x="34430" y="22526"/>
                  <a:pt x="34380" y="22449"/>
                  <a:pt x="34326" y="22372"/>
                </a:cubicBezTo>
                <a:close/>
                <a:moveTo>
                  <a:pt x="47473" y="22286"/>
                </a:moveTo>
                <a:lnTo>
                  <a:pt x="47473" y="22286"/>
                </a:lnTo>
                <a:cubicBezTo>
                  <a:pt x="47235" y="22648"/>
                  <a:pt x="47025" y="23026"/>
                  <a:pt x="46843" y="23417"/>
                </a:cubicBezTo>
                <a:cubicBezTo>
                  <a:pt x="46702" y="23392"/>
                  <a:pt x="46561" y="23368"/>
                  <a:pt x="46420" y="23344"/>
                </a:cubicBezTo>
                <a:cubicBezTo>
                  <a:pt x="46739" y="22962"/>
                  <a:pt x="47091" y="22608"/>
                  <a:pt x="47473" y="22286"/>
                </a:cubicBezTo>
                <a:close/>
                <a:moveTo>
                  <a:pt x="49030" y="21778"/>
                </a:moveTo>
                <a:lnTo>
                  <a:pt x="49030" y="21778"/>
                </a:lnTo>
                <a:cubicBezTo>
                  <a:pt x="48565" y="22345"/>
                  <a:pt x="48176" y="22969"/>
                  <a:pt x="47873" y="23635"/>
                </a:cubicBezTo>
                <a:cubicBezTo>
                  <a:pt x="47750" y="23605"/>
                  <a:pt x="47627" y="23577"/>
                  <a:pt x="47505" y="23550"/>
                </a:cubicBezTo>
                <a:cubicBezTo>
                  <a:pt x="47938" y="22900"/>
                  <a:pt x="48450" y="22305"/>
                  <a:pt x="49030" y="21778"/>
                </a:cubicBezTo>
                <a:close/>
                <a:moveTo>
                  <a:pt x="50353" y="20956"/>
                </a:moveTo>
                <a:cubicBezTo>
                  <a:pt x="49720" y="21851"/>
                  <a:pt x="49144" y="22846"/>
                  <a:pt x="48786" y="23884"/>
                </a:cubicBezTo>
                <a:cubicBezTo>
                  <a:pt x="48641" y="23841"/>
                  <a:pt x="48497" y="23799"/>
                  <a:pt x="48351" y="23758"/>
                </a:cubicBezTo>
                <a:cubicBezTo>
                  <a:pt x="48901" y="22746"/>
                  <a:pt x="49574" y="21805"/>
                  <a:pt x="50353" y="20956"/>
                </a:cubicBezTo>
                <a:close/>
                <a:moveTo>
                  <a:pt x="45480" y="23783"/>
                </a:moveTo>
                <a:cubicBezTo>
                  <a:pt x="45515" y="23786"/>
                  <a:pt x="45551" y="23789"/>
                  <a:pt x="45587" y="23791"/>
                </a:cubicBezTo>
                <a:cubicBezTo>
                  <a:pt x="45521" y="23914"/>
                  <a:pt x="45458" y="24038"/>
                  <a:pt x="45398" y="24164"/>
                </a:cubicBezTo>
                <a:cubicBezTo>
                  <a:pt x="45341" y="24145"/>
                  <a:pt x="45283" y="24126"/>
                  <a:pt x="45227" y="24107"/>
                </a:cubicBezTo>
                <a:cubicBezTo>
                  <a:pt x="45308" y="23997"/>
                  <a:pt x="45391" y="23887"/>
                  <a:pt x="45480" y="23783"/>
                </a:cubicBezTo>
                <a:close/>
                <a:moveTo>
                  <a:pt x="50786" y="21025"/>
                </a:moveTo>
                <a:lnTo>
                  <a:pt x="50786" y="21025"/>
                </a:lnTo>
                <a:cubicBezTo>
                  <a:pt x="50404" y="22099"/>
                  <a:pt x="50192" y="23230"/>
                  <a:pt x="50142" y="24368"/>
                </a:cubicBezTo>
                <a:cubicBezTo>
                  <a:pt x="49870" y="24256"/>
                  <a:pt x="49595" y="24150"/>
                  <a:pt x="49315" y="24055"/>
                </a:cubicBezTo>
                <a:cubicBezTo>
                  <a:pt x="49702" y="22994"/>
                  <a:pt x="50191" y="21970"/>
                  <a:pt x="50786" y="21025"/>
                </a:cubicBezTo>
                <a:close/>
                <a:moveTo>
                  <a:pt x="46049" y="23823"/>
                </a:moveTo>
                <a:cubicBezTo>
                  <a:pt x="46248" y="23841"/>
                  <a:pt x="46446" y="23863"/>
                  <a:pt x="46644" y="23888"/>
                </a:cubicBezTo>
                <a:cubicBezTo>
                  <a:pt x="46563" y="24094"/>
                  <a:pt x="46488" y="24301"/>
                  <a:pt x="46423" y="24512"/>
                </a:cubicBezTo>
                <a:cubicBezTo>
                  <a:pt x="46195" y="24432"/>
                  <a:pt x="45969" y="24354"/>
                  <a:pt x="45741" y="24278"/>
                </a:cubicBezTo>
                <a:cubicBezTo>
                  <a:pt x="45838" y="24122"/>
                  <a:pt x="45942" y="23971"/>
                  <a:pt x="46049" y="23823"/>
                </a:cubicBezTo>
                <a:close/>
                <a:moveTo>
                  <a:pt x="43711" y="24479"/>
                </a:moveTo>
                <a:lnTo>
                  <a:pt x="43711" y="24479"/>
                </a:lnTo>
                <a:cubicBezTo>
                  <a:pt x="43724" y="24481"/>
                  <a:pt x="43737" y="24484"/>
                  <a:pt x="43750" y="24487"/>
                </a:cubicBezTo>
                <a:cubicBezTo>
                  <a:pt x="43743" y="24500"/>
                  <a:pt x="43735" y="24512"/>
                  <a:pt x="43727" y="24524"/>
                </a:cubicBezTo>
                <a:lnTo>
                  <a:pt x="43681" y="24511"/>
                </a:lnTo>
                <a:cubicBezTo>
                  <a:pt x="43692" y="24500"/>
                  <a:pt x="43701" y="24489"/>
                  <a:pt x="43711" y="24479"/>
                </a:cubicBezTo>
                <a:close/>
                <a:moveTo>
                  <a:pt x="44237" y="24583"/>
                </a:moveTo>
                <a:cubicBezTo>
                  <a:pt x="44303" y="24596"/>
                  <a:pt x="44370" y="24607"/>
                  <a:pt x="44436" y="24622"/>
                </a:cubicBezTo>
                <a:cubicBezTo>
                  <a:pt x="44420" y="24660"/>
                  <a:pt x="44404" y="24698"/>
                  <a:pt x="44388" y="24737"/>
                </a:cubicBezTo>
                <a:lnTo>
                  <a:pt x="44174" y="24667"/>
                </a:lnTo>
                <a:cubicBezTo>
                  <a:pt x="44195" y="24639"/>
                  <a:pt x="44215" y="24611"/>
                  <a:pt x="44237" y="24583"/>
                </a:cubicBezTo>
                <a:close/>
                <a:moveTo>
                  <a:pt x="51532" y="20565"/>
                </a:moveTo>
                <a:cubicBezTo>
                  <a:pt x="51204" y="21938"/>
                  <a:pt x="51022" y="23343"/>
                  <a:pt x="50991" y="24755"/>
                </a:cubicBezTo>
                <a:cubicBezTo>
                  <a:pt x="50837" y="24678"/>
                  <a:pt x="50680" y="24603"/>
                  <a:pt x="50521" y="24531"/>
                </a:cubicBezTo>
                <a:cubicBezTo>
                  <a:pt x="50732" y="23179"/>
                  <a:pt x="51070" y="21851"/>
                  <a:pt x="51532" y="20565"/>
                </a:cubicBezTo>
                <a:close/>
                <a:moveTo>
                  <a:pt x="47234" y="23977"/>
                </a:moveTo>
                <a:cubicBezTo>
                  <a:pt x="47386" y="24002"/>
                  <a:pt x="47539" y="24032"/>
                  <a:pt x="47692" y="24062"/>
                </a:cubicBezTo>
                <a:cubicBezTo>
                  <a:pt x="47587" y="24327"/>
                  <a:pt x="47496" y="24597"/>
                  <a:pt x="47417" y="24871"/>
                </a:cubicBezTo>
                <a:cubicBezTo>
                  <a:pt x="47232" y="24801"/>
                  <a:pt x="47046" y="24732"/>
                  <a:pt x="46858" y="24666"/>
                </a:cubicBezTo>
                <a:lnTo>
                  <a:pt x="46858" y="24665"/>
                </a:lnTo>
                <a:cubicBezTo>
                  <a:pt x="46974" y="24430"/>
                  <a:pt x="47099" y="24201"/>
                  <a:pt x="47234" y="23977"/>
                </a:cubicBezTo>
                <a:close/>
                <a:moveTo>
                  <a:pt x="44823" y="24709"/>
                </a:moveTo>
                <a:cubicBezTo>
                  <a:pt x="44925" y="24732"/>
                  <a:pt x="45025" y="24756"/>
                  <a:pt x="45126" y="24780"/>
                </a:cubicBezTo>
                <a:cubicBezTo>
                  <a:pt x="45104" y="24837"/>
                  <a:pt x="45082" y="24894"/>
                  <a:pt x="45061" y="24951"/>
                </a:cubicBezTo>
                <a:lnTo>
                  <a:pt x="44743" y="24849"/>
                </a:lnTo>
                <a:cubicBezTo>
                  <a:pt x="44769" y="24803"/>
                  <a:pt x="44796" y="24755"/>
                  <a:pt x="44823" y="24710"/>
                </a:cubicBezTo>
                <a:lnTo>
                  <a:pt x="44823" y="24709"/>
                </a:lnTo>
                <a:close/>
                <a:moveTo>
                  <a:pt x="48142" y="24159"/>
                </a:moveTo>
                <a:cubicBezTo>
                  <a:pt x="48315" y="24199"/>
                  <a:pt x="48488" y="24242"/>
                  <a:pt x="48660" y="24288"/>
                </a:cubicBezTo>
                <a:cubicBezTo>
                  <a:pt x="48567" y="24614"/>
                  <a:pt x="48499" y="24947"/>
                  <a:pt x="48457" y="25283"/>
                </a:cubicBezTo>
                <a:cubicBezTo>
                  <a:pt x="48223" y="25186"/>
                  <a:pt x="47988" y="25090"/>
                  <a:pt x="47752" y="24998"/>
                </a:cubicBezTo>
                <a:cubicBezTo>
                  <a:pt x="47873" y="24714"/>
                  <a:pt x="48002" y="24435"/>
                  <a:pt x="48142" y="24159"/>
                </a:cubicBezTo>
                <a:close/>
                <a:moveTo>
                  <a:pt x="45411" y="24846"/>
                </a:moveTo>
                <a:cubicBezTo>
                  <a:pt x="45699" y="24917"/>
                  <a:pt x="45984" y="24992"/>
                  <a:pt x="46268" y="25069"/>
                </a:cubicBezTo>
                <a:cubicBezTo>
                  <a:pt x="46247" y="25152"/>
                  <a:pt x="46223" y="25235"/>
                  <a:pt x="46205" y="25320"/>
                </a:cubicBezTo>
                <a:cubicBezTo>
                  <a:pt x="45957" y="25239"/>
                  <a:pt x="45708" y="25158"/>
                  <a:pt x="45458" y="25078"/>
                </a:cubicBezTo>
                <a:lnTo>
                  <a:pt x="45315" y="25033"/>
                </a:lnTo>
                <a:cubicBezTo>
                  <a:pt x="45346" y="24971"/>
                  <a:pt x="45378" y="24909"/>
                  <a:pt x="45411" y="24846"/>
                </a:cubicBezTo>
                <a:close/>
                <a:moveTo>
                  <a:pt x="52183" y="21094"/>
                </a:moveTo>
                <a:cubicBezTo>
                  <a:pt x="52405" y="22570"/>
                  <a:pt x="52457" y="24066"/>
                  <a:pt x="52337" y="25555"/>
                </a:cubicBezTo>
                <a:cubicBezTo>
                  <a:pt x="52092" y="25385"/>
                  <a:pt x="51838" y="25226"/>
                  <a:pt x="51580" y="25077"/>
                </a:cubicBezTo>
                <a:cubicBezTo>
                  <a:pt x="51958" y="23782"/>
                  <a:pt x="52160" y="22442"/>
                  <a:pt x="52183" y="21094"/>
                </a:cubicBezTo>
                <a:close/>
                <a:moveTo>
                  <a:pt x="28500" y="25354"/>
                </a:moveTo>
                <a:cubicBezTo>
                  <a:pt x="28544" y="25360"/>
                  <a:pt x="28588" y="25366"/>
                  <a:pt x="28634" y="25374"/>
                </a:cubicBezTo>
                <a:cubicBezTo>
                  <a:pt x="28597" y="25471"/>
                  <a:pt x="28557" y="25566"/>
                  <a:pt x="28514" y="25660"/>
                </a:cubicBezTo>
                <a:cubicBezTo>
                  <a:pt x="28480" y="25659"/>
                  <a:pt x="28446" y="25659"/>
                  <a:pt x="28411" y="25659"/>
                </a:cubicBezTo>
                <a:cubicBezTo>
                  <a:pt x="28343" y="25659"/>
                  <a:pt x="28274" y="25660"/>
                  <a:pt x="28206" y="25660"/>
                </a:cubicBezTo>
                <a:cubicBezTo>
                  <a:pt x="28301" y="25555"/>
                  <a:pt x="28401" y="25455"/>
                  <a:pt x="28500" y="25354"/>
                </a:cubicBezTo>
                <a:close/>
                <a:moveTo>
                  <a:pt x="46629" y="25166"/>
                </a:moveTo>
                <a:cubicBezTo>
                  <a:pt x="46852" y="25229"/>
                  <a:pt x="47072" y="25297"/>
                  <a:pt x="47293" y="25365"/>
                </a:cubicBezTo>
                <a:cubicBezTo>
                  <a:pt x="47271" y="25466"/>
                  <a:pt x="47251" y="25568"/>
                  <a:pt x="47233" y="25671"/>
                </a:cubicBezTo>
                <a:cubicBezTo>
                  <a:pt x="46997" y="25586"/>
                  <a:pt x="46760" y="25504"/>
                  <a:pt x="46523" y="25424"/>
                </a:cubicBezTo>
                <a:cubicBezTo>
                  <a:pt x="46557" y="25337"/>
                  <a:pt x="46592" y="25252"/>
                  <a:pt x="46629" y="25166"/>
                </a:cubicBezTo>
                <a:close/>
                <a:moveTo>
                  <a:pt x="26860" y="25180"/>
                </a:moveTo>
                <a:cubicBezTo>
                  <a:pt x="26876" y="25181"/>
                  <a:pt x="26894" y="25181"/>
                  <a:pt x="26912" y="25182"/>
                </a:cubicBezTo>
                <a:cubicBezTo>
                  <a:pt x="26782" y="25387"/>
                  <a:pt x="26662" y="25596"/>
                  <a:pt x="26548" y="25809"/>
                </a:cubicBezTo>
                <a:cubicBezTo>
                  <a:pt x="26410" y="25834"/>
                  <a:pt x="26272" y="25861"/>
                  <a:pt x="26134" y="25892"/>
                </a:cubicBezTo>
                <a:cubicBezTo>
                  <a:pt x="26346" y="25626"/>
                  <a:pt x="26589" y="25386"/>
                  <a:pt x="26860" y="25180"/>
                </a:cubicBezTo>
                <a:close/>
                <a:moveTo>
                  <a:pt x="49183" y="24436"/>
                </a:moveTo>
                <a:cubicBezTo>
                  <a:pt x="49503" y="24533"/>
                  <a:pt x="49819" y="24641"/>
                  <a:pt x="50132" y="24759"/>
                </a:cubicBezTo>
                <a:cubicBezTo>
                  <a:pt x="50127" y="25204"/>
                  <a:pt x="50148" y="25649"/>
                  <a:pt x="50194" y="26092"/>
                </a:cubicBezTo>
                <a:cubicBezTo>
                  <a:pt x="49761" y="25866"/>
                  <a:pt x="49317" y="25656"/>
                  <a:pt x="48868" y="25459"/>
                </a:cubicBezTo>
                <a:cubicBezTo>
                  <a:pt x="48961" y="25115"/>
                  <a:pt x="49068" y="24774"/>
                  <a:pt x="49183" y="24436"/>
                </a:cubicBezTo>
                <a:close/>
                <a:moveTo>
                  <a:pt x="47568" y="25449"/>
                </a:moveTo>
                <a:cubicBezTo>
                  <a:pt x="47853" y="25539"/>
                  <a:pt x="48136" y="25633"/>
                  <a:pt x="48418" y="25731"/>
                </a:cubicBezTo>
                <a:cubicBezTo>
                  <a:pt x="48413" y="25866"/>
                  <a:pt x="48411" y="26002"/>
                  <a:pt x="48416" y="26137"/>
                </a:cubicBezTo>
                <a:cubicBezTo>
                  <a:pt x="48100" y="25998"/>
                  <a:pt x="47779" y="25870"/>
                  <a:pt x="47455" y="25751"/>
                </a:cubicBezTo>
                <a:cubicBezTo>
                  <a:pt x="47491" y="25650"/>
                  <a:pt x="47529" y="25549"/>
                  <a:pt x="47568" y="25449"/>
                </a:cubicBezTo>
                <a:close/>
                <a:moveTo>
                  <a:pt x="25793" y="24471"/>
                </a:moveTo>
                <a:cubicBezTo>
                  <a:pt x="25681" y="25054"/>
                  <a:pt x="25479" y="25610"/>
                  <a:pt x="25236" y="26153"/>
                </a:cubicBezTo>
                <a:cubicBezTo>
                  <a:pt x="25138" y="26189"/>
                  <a:pt x="25040" y="26225"/>
                  <a:pt x="24942" y="26265"/>
                </a:cubicBezTo>
                <a:cubicBezTo>
                  <a:pt x="25307" y="25709"/>
                  <a:pt x="25594" y="25105"/>
                  <a:pt x="25793" y="24471"/>
                </a:cubicBezTo>
                <a:close/>
                <a:moveTo>
                  <a:pt x="44957" y="25841"/>
                </a:moveTo>
                <a:cubicBezTo>
                  <a:pt x="45338" y="25841"/>
                  <a:pt x="45720" y="25862"/>
                  <a:pt x="46099" y="25904"/>
                </a:cubicBezTo>
                <a:cubicBezTo>
                  <a:pt x="46080" y="26031"/>
                  <a:pt x="46067" y="26160"/>
                  <a:pt x="46054" y="26288"/>
                </a:cubicBezTo>
                <a:cubicBezTo>
                  <a:pt x="45693" y="26129"/>
                  <a:pt x="45322" y="25992"/>
                  <a:pt x="44944" y="25879"/>
                </a:cubicBezTo>
                <a:cubicBezTo>
                  <a:pt x="44948" y="25867"/>
                  <a:pt x="44952" y="25853"/>
                  <a:pt x="44957" y="25841"/>
                </a:cubicBezTo>
                <a:close/>
                <a:moveTo>
                  <a:pt x="26167" y="26315"/>
                </a:moveTo>
                <a:cubicBezTo>
                  <a:pt x="26209" y="26315"/>
                  <a:pt x="26252" y="26315"/>
                  <a:pt x="26294" y="26316"/>
                </a:cubicBezTo>
                <a:cubicBezTo>
                  <a:pt x="26269" y="26369"/>
                  <a:pt x="26248" y="26424"/>
                  <a:pt x="26224" y="26477"/>
                </a:cubicBezTo>
                <a:cubicBezTo>
                  <a:pt x="26045" y="26487"/>
                  <a:pt x="25865" y="26503"/>
                  <a:pt x="25689" y="26526"/>
                </a:cubicBezTo>
                <a:cubicBezTo>
                  <a:pt x="25733" y="26456"/>
                  <a:pt x="25778" y="26389"/>
                  <a:pt x="25824" y="26320"/>
                </a:cubicBezTo>
                <a:cubicBezTo>
                  <a:pt x="25938" y="26317"/>
                  <a:pt x="26053" y="26315"/>
                  <a:pt x="26167" y="26315"/>
                </a:cubicBezTo>
                <a:close/>
                <a:moveTo>
                  <a:pt x="27570" y="26404"/>
                </a:moveTo>
                <a:cubicBezTo>
                  <a:pt x="27749" y="26428"/>
                  <a:pt x="27926" y="26457"/>
                  <a:pt x="28103" y="26490"/>
                </a:cubicBezTo>
                <a:cubicBezTo>
                  <a:pt x="28095" y="26506"/>
                  <a:pt x="28088" y="26521"/>
                  <a:pt x="28081" y="26538"/>
                </a:cubicBezTo>
                <a:cubicBezTo>
                  <a:pt x="27888" y="26520"/>
                  <a:pt x="27696" y="26505"/>
                  <a:pt x="27502" y="26492"/>
                </a:cubicBezTo>
                <a:cubicBezTo>
                  <a:pt x="27524" y="26463"/>
                  <a:pt x="27548" y="26433"/>
                  <a:pt x="27570" y="26404"/>
                </a:cubicBezTo>
                <a:close/>
                <a:moveTo>
                  <a:pt x="50469" y="24890"/>
                </a:moveTo>
                <a:cubicBezTo>
                  <a:pt x="50642" y="24960"/>
                  <a:pt x="50813" y="25032"/>
                  <a:pt x="50984" y="25107"/>
                </a:cubicBezTo>
                <a:cubicBezTo>
                  <a:pt x="50981" y="25590"/>
                  <a:pt x="50997" y="26075"/>
                  <a:pt x="51030" y="26558"/>
                </a:cubicBezTo>
                <a:cubicBezTo>
                  <a:pt x="50800" y="26422"/>
                  <a:pt x="50566" y="26290"/>
                  <a:pt x="50330" y="26164"/>
                </a:cubicBezTo>
                <a:cubicBezTo>
                  <a:pt x="50363" y="25737"/>
                  <a:pt x="50410" y="25313"/>
                  <a:pt x="50469" y="24890"/>
                </a:cubicBezTo>
                <a:close/>
                <a:moveTo>
                  <a:pt x="25139" y="26363"/>
                </a:moveTo>
                <a:lnTo>
                  <a:pt x="25139" y="26363"/>
                </a:lnTo>
                <a:cubicBezTo>
                  <a:pt x="25092" y="26464"/>
                  <a:pt x="25044" y="26565"/>
                  <a:pt x="24995" y="26665"/>
                </a:cubicBezTo>
                <a:cubicBezTo>
                  <a:pt x="24845" y="26705"/>
                  <a:pt x="24699" y="26752"/>
                  <a:pt x="24554" y="26808"/>
                </a:cubicBezTo>
                <a:cubicBezTo>
                  <a:pt x="24659" y="26674"/>
                  <a:pt x="24760" y="26537"/>
                  <a:pt x="24856" y="26396"/>
                </a:cubicBezTo>
                <a:lnTo>
                  <a:pt x="24855" y="26396"/>
                </a:lnTo>
                <a:cubicBezTo>
                  <a:pt x="24950" y="26384"/>
                  <a:pt x="25044" y="26373"/>
                  <a:pt x="25139" y="26363"/>
                </a:cubicBezTo>
                <a:close/>
                <a:moveTo>
                  <a:pt x="46341" y="25930"/>
                </a:moveTo>
                <a:cubicBezTo>
                  <a:pt x="46619" y="25965"/>
                  <a:pt x="46895" y="26010"/>
                  <a:pt x="47171" y="26064"/>
                </a:cubicBezTo>
                <a:cubicBezTo>
                  <a:pt x="47136" y="26318"/>
                  <a:pt x="47114" y="26573"/>
                  <a:pt x="47103" y="26830"/>
                </a:cubicBezTo>
                <a:cubicBezTo>
                  <a:pt x="46802" y="26652"/>
                  <a:pt x="46504" y="26497"/>
                  <a:pt x="46210" y="26360"/>
                </a:cubicBezTo>
                <a:cubicBezTo>
                  <a:pt x="46251" y="26216"/>
                  <a:pt x="46294" y="26072"/>
                  <a:pt x="46341" y="25930"/>
                </a:cubicBezTo>
                <a:close/>
                <a:moveTo>
                  <a:pt x="27079" y="27053"/>
                </a:moveTo>
                <a:cubicBezTo>
                  <a:pt x="27202" y="27067"/>
                  <a:pt x="27323" y="27081"/>
                  <a:pt x="27445" y="27100"/>
                </a:cubicBezTo>
                <a:cubicBezTo>
                  <a:pt x="27308" y="27102"/>
                  <a:pt x="27172" y="27109"/>
                  <a:pt x="27036" y="27114"/>
                </a:cubicBezTo>
                <a:cubicBezTo>
                  <a:pt x="27049" y="27094"/>
                  <a:pt x="27064" y="27073"/>
                  <a:pt x="27079" y="27053"/>
                </a:cubicBezTo>
                <a:close/>
                <a:moveTo>
                  <a:pt x="25977" y="26991"/>
                </a:moveTo>
                <a:cubicBezTo>
                  <a:pt x="25989" y="26991"/>
                  <a:pt x="26000" y="26991"/>
                  <a:pt x="26012" y="26991"/>
                </a:cubicBezTo>
                <a:lnTo>
                  <a:pt x="26013" y="26991"/>
                </a:lnTo>
                <a:cubicBezTo>
                  <a:pt x="25987" y="27058"/>
                  <a:pt x="25964" y="27126"/>
                  <a:pt x="25941" y="27194"/>
                </a:cubicBezTo>
                <a:cubicBezTo>
                  <a:pt x="25735" y="27215"/>
                  <a:pt x="25531" y="27238"/>
                  <a:pt x="25325" y="27266"/>
                </a:cubicBezTo>
                <a:cubicBezTo>
                  <a:pt x="25301" y="27269"/>
                  <a:pt x="25275" y="27273"/>
                  <a:pt x="25251" y="27277"/>
                </a:cubicBezTo>
                <a:cubicBezTo>
                  <a:pt x="25299" y="27188"/>
                  <a:pt x="25349" y="27100"/>
                  <a:pt x="25399" y="27011"/>
                </a:cubicBezTo>
                <a:cubicBezTo>
                  <a:pt x="25592" y="27000"/>
                  <a:pt x="25785" y="26991"/>
                  <a:pt x="25977" y="26991"/>
                </a:cubicBezTo>
                <a:close/>
                <a:moveTo>
                  <a:pt x="24793" y="27067"/>
                </a:moveTo>
                <a:lnTo>
                  <a:pt x="24793" y="27067"/>
                </a:lnTo>
                <a:cubicBezTo>
                  <a:pt x="24738" y="27173"/>
                  <a:pt x="24684" y="27280"/>
                  <a:pt x="24627" y="27385"/>
                </a:cubicBezTo>
                <a:cubicBezTo>
                  <a:pt x="24335" y="27449"/>
                  <a:pt x="24049" y="27533"/>
                  <a:pt x="23782" y="27652"/>
                </a:cubicBezTo>
                <a:cubicBezTo>
                  <a:pt x="23954" y="27489"/>
                  <a:pt x="24120" y="27322"/>
                  <a:pt x="24275" y="27144"/>
                </a:cubicBezTo>
                <a:cubicBezTo>
                  <a:pt x="24447" y="27114"/>
                  <a:pt x="24619" y="27088"/>
                  <a:pt x="24793" y="27067"/>
                </a:cubicBezTo>
                <a:close/>
                <a:moveTo>
                  <a:pt x="26593" y="27772"/>
                </a:moveTo>
                <a:cubicBezTo>
                  <a:pt x="26803" y="27794"/>
                  <a:pt x="27014" y="27822"/>
                  <a:pt x="27221" y="27861"/>
                </a:cubicBezTo>
                <a:cubicBezTo>
                  <a:pt x="26987" y="27875"/>
                  <a:pt x="26748" y="27888"/>
                  <a:pt x="26509" y="27906"/>
                </a:cubicBezTo>
                <a:cubicBezTo>
                  <a:pt x="26537" y="27862"/>
                  <a:pt x="26566" y="27817"/>
                  <a:pt x="26593" y="27772"/>
                </a:cubicBezTo>
                <a:close/>
                <a:moveTo>
                  <a:pt x="25692" y="27725"/>
                </a:moveTo>
                <a:cubicBezTo>
                  <a:pt x="25718" y="27725"/>
                  <a:pt x="25744" y="27725"/>
                  <a:pt x="25769" y="27726"/>
                </a:cubicBezTo>
                <a:cubicBezTo>
                  <a:pt x="25744" y="27810"/>
                  <a:pt x="25721" y="27894"/>
                  <a:pt x="25699" y="27979"/>
                </a:cubicBezTo>
                <a:cubicBezTo>
                  <a:pt x="25392" y="28013"/>
                  <a:pt x="25089" y="28056"/>
                  <a:pt x="24790" y="28112"/>
                </a:cubicBezTo>
                <a:lnTo>
                  <a:pt x="24987" y="27754"/>
                </a:lnTo>
                <a:cubicBezTo>
                  <a:pt x="25221" y="27734"/>
                  <a:pt x="25456" y="27725"/>
                  <a:pt x="25692" y="27725"/>
                </a:cubicBezTo>
                <a:close/>
                <a:moveTo>
                  <a:pt x="26162" y="28496"/>
                </a:moveTo>
                <a:cubicBezTo>
                  <a:pt x="26603" y="28520"/>
                  <a:pt x="27043" y="28579"/>
                  <a:pt x="27475" y="28674"/>
                </a:cubicBezTo>
                <a:cubicBezTo>
                  <a:pt x="27474" y="28683"/>
                  <a:pt x="27474" y="28691"/>
                  <a:pt x="27472" y="28700"/>
                </a:cubicBezTo>
                <a:cubicBezTo>
                  <a:pt x="26965" y="28731"/>
                  <a:pt x="26458" y="28788"/>
                  <a:pt x="25957" y="28872"/>
                </a:cubicBezTo>
                <a:cubicBezTo>
                  <a:pt x="26023" y="28746"/>
                  <a:pt x="26092" y="28621"/>
                  <a:pt x="26162" y="28496"/>
                </a:cubicBezTo>
                <a:close/>
                <a:moveTo>
                  <a:pt x="25580" y="28486"/>
                </a:moveTo>
                <a:lnTo>
                  <a:pt x="25580" y="28486"/>
                </a:lnTo>
                <a:cubicBezTo>
                  <a:pt x="25547" y="28645"/>
                  <a:pt x="25517" y="28803"/>
                  <a:pt x="25492" y="28962"/>
                </a:cubicBezTo>
                <a:cubicBezTo>
                  <a:pt x="25021" y="29060"/>
                  <a:pt x="24557" y="29191"/>
                  <a:pt x="24104" y="29356"/>
                </a:cubicBezTo>
                <a:lnTo>
                  <a:pt x="24536" y="28570"/>
                </a:lnTo>
                <a:cubicBezTo>
                  <a:pt x="24883" y="28521"/>
                  <a:pt x="25231" y="28492"/>
                  <a:pt x="25580" y="28486"/>
                </a:cubicBezTo>
                <a:close/>
                <a:moveTo>
                  <a:pt x="27800" y="29064"/>
                </a:moveTo>
                <a:cubicBezTo>
                  <a:pt x="27876" y="29138"/>
                  <a:pt x="27951" y="29215"/>
                  <a:pt x="28025" y="29292"/>
                </a:cubicBezTo>
                <a:cubicBezTo>
                  <a:pt x="27835" y="29321"/>
                  <a:pt x="27646" y="29357"/>
                  <a:pt x="27458" y="29399"/>
                </a:cubicBezTo>
                <a:cubicBezTo>
                  <a:pt x="27541" y="29293"/>
                  <a:pt x="27625" y="29190"/>
                  <a:pt x="27715" y="29089"/>
                </a:cubicBezTo>
                <a:cubicBezTo>
                  <a:pt x="27743" y="29081"/>
                  <a:pt x="27771" y="29071"/>
                  <a:pt x="27800" y="29064"/>
                </a:cubicBezTo>
                <a:close/>
                <a:moveTo>
                  <a:pt x="26832" y="28854"/>
                </a:moveTo>
                <a:cubicBezTo>
                  <a:pt x="26431" y="29037"/>
                  <a:pt x="26040" y="29242"/>
                  <a:pt x="25662" y="29467"/>
                </a:cubicBezTo>
                <a:cubicBezTo>
                  <a:pt x="25716" y="29351"/>
                  <a:pt x="25775" y="29237"/>
                  <a:pt x="25831" y="29122"/>
                </a:cubicBezTo>
                <a:lnTo>
                  <a:pt x="25831" y="29123"/>
                </a:lnTo>
                <a:cubicBezTo>
                  <a:pt x="26163" y="29026"/>
                  <a:pt x="26496" y="28935"/>
                  <a:pt x="26832" y="28854"/>
                </a:cubicBezTo>
                <a:close/>
                <a:moveTo>
                  <a:pt x="47585" y="29294"/>
                </a:moveTo>
                <a:cubicBezTo>
                  <a:pt x="47923" y="29598"/>
                  <a:pt x="48239" y="29924"/>
                  <a:pt x="48531" y="30271"/>
                </a:cubicBezTo>
                <a:cubicBezTo>
                  <a:pt x="48679" y="30446"/>
                  <a:pt x="48818" y="30626"/>
                  <a:pt x="48954" y="30810"/>
                </a:cubicBezTo>
                <a:cubicBezTo>
                  <a:pt x="48452" y="30480"/>
                  <a:pt x="47938" y="30170"/>
                  <a:pt x="47416" y="29870"/>
                </a:cubicBezTo>
                <a:cubicBezTo>
                  <a:pt x="47289" y="29710"/>
                  <a:pt x="47153" y="29556"/>
                  <a:pt x="47016" y="29404"/>
                </a:cubicBezTo>
                <a:cubicBezTo>
                  <a:pt x="47213" y="29360"/>
                  <a:pt x="47402" y="29325"/>
                  <a:pt x="47585" y="29294"/>
                </a:cubicBezTo>
                <a:close/>
                <a:moveTo>
                  <a:pt x="27430" y="29173"/>
                </a:moveTo>
                <a:lnTo>
                  <a:pt x="27430" y="29173"/>
                </a:lnTo>
                <a:cubicBezTo>
                  <a:pt x="27426" y="29252"/>
                  <a:pt x="27420" y="29330"/>
                  <a:pt x="27418" y="29409"/>
                </a:cubicBezTo>
                <a:cubicBezTo>
                  <a:pt x="27312" y="29433"/>
                  <a:pt x="27205" y="29454"/>
                  <a:pt x="27100" y="29484"/>
                </a:cubicBezTo>
                <a:cubicBezTo>
                  <a:pt x="26571" y="29632"/>
                  <a:pt x="26065" y="29849"/>
                  <a:pt x="25560" y="30064"/>
                </a:cubicBezTo>
                <a:cubicBezTo>
                  <a:pt x="24978" y="30314"/>
                  <a:pt x="24496" y="30722"/>
                  <a:pt x="23887" y="30856"/>
                </a:cubicBezTo>
                <a:cubicBezTo>
                  <a:pt x="24363" y="30521"/>
                  <a:pt x="24864" y="30224"/>
                  <a:pt x="25387" y="29968"/>
                </a:cubicBezTo>
                <a:lnTo>
                  <a:pt x="25387" y="29968"/>
                </a:lnTo>
                <a:cubicBezTo>
                  <a:pt x="25384" y="30018"/>
                  <a:pt x="25378" y="30069"/>
                  <a:pt x="25376" y="30119"/>
                </a:cubicBezTo>
                <a:cubicBezTo>
                  <a:pt x="25401" y="30057"/>
                  <a:pt x="25431" y="29996"/>
                  <a:pt x="25457" y="29935"/>
                </a:cubicBezTo>
                <a:cubicBezTo>
                  <a:pt x="26093" y="29629"/>
                  <a:pt x="26754" y="29374"/>
                  <a:pt x="27430" y="29173"/>
                </a:cubicBezTo>
                <a:close/>
                <a:moveTo>
                  <a:pt x="48738" y="29158"/>
                </a:moveTo>
                <a:lnTo>
                  <a:pt x="48737" y="29159"/>
                </a:lnTo>
                <a:cubicBezTo>
                  <a:pt x="49758" y="30111"/>
                  <a:pt x="50591" y="31249"/>
                  <a:pt x="51190" y="32511"/>
                </a:cubicBezTo>
                <a:cubicBezTo>
                  <a:pt x="51124" y="32451"/>
                  <a:pt x="51059" y="32391"/>
                  <a:pt x="50992" y="32334"/>
                </a:cubicBezTo>
                <a:cubicBezTo>
                  <a:pt x="50710" y="32090"/>
                  <a:pt x="50420" y="31859"/>
                  <a:pt x="50123" y="31636"/>
                </a:cubicBezTo>
                <a:cubicBezTo>
                  <a:pt x="49723" y="30734"/>
                  <a:pt x="49179" y="29903"/>
                  <a:pt x="48512" y="29175"/>
                </a:cubicBezTo>
                <a:cubicBezTo>
                  <a:pt x="48590" y="29169"/>
                  <a:pt x="48666" y="29163"/>
                  <a:pt x="48738" y="29158"/>
                </a:cubicBezTo>
                <a:close/>
                <a:moveTo>
                  <a:pt x="49804" y="29142"/>
                </a:moveTo>
                <a:lnTo>
                  <a:pt x="49804" y="29142"/>
                </a:lnTo>
                <a:cubicBezTo>
                  <a:pt x="49879" y="29144"/>
                  <a:pt x="49923" y="29148"/>
                  <a:pt x="49929" y="29148"/>
                </a:cubicBezTo>
                <a:lnTo>
                  <a:pt x="49929" y="29149"/>
                </a:lnTo>
                <a:cubicBezTo>
                  <a:pt x="51133" y="30439"/>
                  <a:pt x="52002" y="32044"/>
                  <a:pt x="52418" y="33760"/>
                </a:cubicBezTo>
                <a:cubicBezTo>
                  <a:pt x="52237" y="33549"/>
                  <a:pt x="52049" y="33344"/>
                  <a:pt x="51854" y="33145"/>
                </a:cubicBezTo>
                <a:cubicBezTo>
                  <a:pt x="51711" y="32279"/>
                  <a:pt x="51357" y="31438"/>
                  <a:pt x="50910" y="30676"/>
                </a:cubicBezTo>
                <a:cubicBezTo>
                  <a:pt x="50587" y="30133"/>
                  <a:pt x="50217" y="29619"/>
                  <a:pt x="49804" y="29142"/>
                </a:cubicBezTo>
                <a:close/>
                <a:moveTo>
                  <a:pt x="50709" y="32713"/>
                </a:moveTo>
                <a:lnTo>
                  <a:pt x="50709" y="32713"/>
                </a:lnTo>
                <a:cubicBezTo>
                  <a:pt x="51027" y="32986"/>
                  <a:pt x="51330" y="33276"/>
                  <a:pt x="51625" y="33573"/>
                </a:cubicBezTo>
                <a:cubicBezTo>
                  <a:pt x="51649" y="33641"/>
                  <a:pt x="51671" y="33709"/>
                  <a:pt x="51695" y="33778"/>
                </a:cubicBezTo>
                <a:cubicBezTo>
                  <a:pt x="51388" y="33403"/>
                  <a:pt x="51059" y="33047"/>
                  <a:pt x="50709" y="32713"/>
                </a:cubicBezTo>
                <a:close/>
                <a:moveTo>
                  <a:pt x="51921" y="33877"/>
                </a:moveTo>
                <a:cubicBezTo>
                  <a:pt x="52153" y="34123"/>
                  <a:pt x="52374" y="34377"/>
                  <a:pt x="52589" y="34637"/>
                </a:cubicBezTo>
                <a:cubicBezTo>
                  <a:pt x="52614" y="34795"/>
                  <a:pt x="52632" y="34953"/>
                  <a:pt x="52648" y="35114"/>
                </a:cubicBezTo>
                <a:cubicBezTo>
                  <a:pt x="52423" y="34752"/>
                  <a:pt x="52181" y="34403"/>
                  <a:pt x="51920" y="34067"/>
                </a:cubicBezTo>
                <a:cubicBezTo>
                  <a:pt x="51922" y="34003"/>
                  <a:pt x="51922" y="33940"/>
                  <a:pt x="51921" y="33877"/>
                </a:cubicBezTo>
                <a:close/>
                <a:moveTo>
                  <a:pt x="45545" y="30025"/>
                </a:moveTo>
                <a:lnTo>
                  <a:pt x="45545" y="30025"/>
                </a:lnTo>
                <a:cubicBezTo>
                  <a:pt x="43958" y="31394"/>
                  <a:pt x="43002" y="33464"/>
                  <a:pt x="42988" y="35559"/>
                </a:cubicBezTo>
                <a:cubicBezTo>
                  <a:pt x="42590" y="34893"/>
                  <a:pt x="42187" y="34228"/>
                  <a:pt x="41772" y="33571"/>
                </a:cubicBezTo>
                <a:cubicBezTo>
                  <a:pt x="41680" y="33426"/>
                  <a:pt x="41581" y="33287"/>
                  <a:pt x="41476" y="33151"/>
                </a:cubicBezTo>
                <a:cubicBezTo>
                  <a:pt x="41713" y="32763"/>
                  <a:pt x="41984" y="32396"/>
                  <a:pt x="42286" y="32054"/>
                </a:cubicBezTo>
                <a:lnTo>
                  <a:pt x="42286" y="32054"/>
                </a:lnTo>
                <a:cubicBezTo>
                  <a:pt x="42059" y="32573"/>
                  <a:pt x="41923" y="33127"/>
                  <a:pt x="41887" y="33693"/>
                </a:cubicBezTo>
                <a:cubicBezTo>
                  <a:pt x="42659" y="32112"/>
                  <a:pt x="43967" y="30801"/>
                  <a:pt x="45545" y="30025"/>
                </a:cubicBezTo>
                <a:close/>
                <a:moveTo>
                  <a:pt x="40430" y="35645"/>
                </a:moveTo>
                <a:lnTo>
                  <a:pt x="40430" y="35645"/>
                </a:lnTo>
                <a:cubicBezTo>
                  <a:pt x="40307" y="36150"/>
                  <a:pt x="40152" y="36646"/>
                  <a:pt x="39965" y="37131"/>
                </a:cubicBezTo>
                <a:cubicBezTo>
                  <a:pt x="39965" y="37004"/>
                  <a:pt x="39958" y="36878"/>
                  <a:pt x="39954" y="36750"/>
                </a:cubicBezTo>
                <a:cubicBezTo>
                  <a:pt x="40138" y="36393"/>
                  <a:pt x="40297" y="36024"/>
                  <a:pt x="40430" y="35645"/>
                </a:cubicBezTo>
                <a:close/>
                <a:moveTo>
                  <a:pt x="46495" y="30366"/>
                </a:moveTo>
                <a:lnTo>
                  <a:pt x="46495" y="30366"/>
                </a:lnTo>
                <a:cubicBezTo>
                  <a:pt x="45191" y="31865"/>
                  <a:pt x="44320" y="33689"/>
                  <a:pt x="43975" y="35646"/>
                </a:cubicBezTo>
                <a:cubicBezTo>
                  <a:pt x="43884" y="36169"/>
                  <a:pt x="43833" y="36712"/>
                  <a:pt x="43959" y="37227"/>
                </a:cubicBezTo>
                <a:cubicBezTo>
                  <a:pt x="43643" y="36671"/>
                  <a:pt x="43321" y="36118"/>
                  <a:pt x="42994" y="35568"/>
                </a:cubicBezTo>
                <a:lnTo>
                  <a:pt x="42994" y="35567"/>
                </a:lnTo>
                <a:cubicBezTo>
                  <a:pt x="43724" y="33577"/>
                  <a:pt x="44926" y="31792"/>
                  <a:pt x="46495" y="30366"/>
                </a:cubicBezTo>
                <a:close/>
                <a:moveTo>
                  <a:pt x="37355" y="33813"/>
                </a:moveTo>
                <a:lnTo>
                  <a:pt x="37408" y="33843"/>
                </a:lnTo>
                <a:cubicBezTo>
                  <a:pt x="37099" y="35232"/>
                  <a:pt x="36630" y="36582"/>
                  <a:pt x="35967" y="37830"/>
                </a:cubicBezTo>
                <a:cubicBezTo>
                  <a:pt x="35944" y="37694"/>
                  <a:pt x="35922" y="37558"/>
                  <a:pt x="35901" y="37422"/>
                </a:cubicBezTo>
                <a:lnTo>
                  <a:pt x="37355" y="33813"/>
                </a:lnTo>
                <a:close/>
                <a:moveTo>
                  <a:pt x="47044" y="30902"/>
                </a:moveTo>
                <a:cubicBezTo>
                  <a:pt x="45594" y="33097"/>
                  <a:pt x="44729" y="35672"/>
                  <a:pt x="44557" y="38297"/>
                </a:cubicBezTo>
                <a:cubicBezTo>
                  <a:pt x="44364" y="37948"/>
                  <a:pt x="44171" y="37600"/>
                  <a:pt x="43974" y="37254"/>
                </a:cubicBezTo>
                <a:lnTo>
                  <a:pt x="45500" y="33582"/>
                </a:lnTo>
                <a:cubicBezTo>
                  <a:pt x="45898" y="32625"/>
                  <a:pt x="46314" y="31639"/>
                  <a:pt x="47044" y="30902"/>
                </a:cubicBezTo>
                <a:close/>
                <a:moveTo>
                  <a:pt x="35548" y="38296"/>
                </a:moveTo>
                <a:cubicBezTo>
                  <a:pt x="35573" y="38344"/>
                  <a:pt x="35600" y="38390"/>
                  <a:pt x="35626" y="38437"/>
                </a:cubicBezTo>
                <a:cubicBezTo>
                  <a:pt x="35589" y="38498"/>
                  <a:pt x="35553" y="38560"/>
                  <a:pt x="35514" y="38621"/>
                </a:cubicBezTo>
                <a:cubicBezTo>
                  <a:pt x="35522" y="38520"/>
                  <a:pt x="35531" y="38418"/>
                  <a:pt x="35541" y="38316"/>
                </a:cubicBezTo>
                <a:lnTo>
                  <a:pt x="35548" y="38296"/>
                </a:lnTo>
                <a:close/>
                <a:moveTo>
                  <a:pt x="34685" y="39977"/>
                </a:moveTo>
                <a:cubicBezTo>
                  <a:pt x="34687" y="39981"/>
                  <a:pt x="34690" y="39984"/>
                  <a:pt x="34692" y="39987"/>
                </a:cubicBezTo>
                <a:lnTo>
                  <a:pt x="34678" y="39991"/>
                </a:lnTo>
                <a:cubicBezTo>
                  <a:pt x="34680" y="39986"/>
                  <a:pt x="34683" y="39982"/>
                  <a:pt x="34685" y="39977"/>
                </a:cubicBezTo>
                <a:close/>
                <a:moveTo>
                  <a:pt x="37227" y="37820"/>
                </a:moveTo>
                <a:lnTo>
                  <a:pt x="37227" y="37820"/>
                </a:lnTo>
                <a:cubicBezTo>
                  <a:pt x="37156" y="38008"/>
                  <a:pt x="37080" y="38194"/>
                  <a:pt x="36993" y="38375"/>
                </a:cubicBezTo>
                <a:cubicBezTo>
                  <a:pt x="36639" y="39118"/>
                  <a:pt x="36117" y="39801"/>
                  <a:pt x="35423" y="40238"/>
                </a:cubicBezTo>
                <a:cubicBezTo>
                  <a:pt x="35338" y="40141"/>
                  <a:pt x="35233" y="40065"/>
                  <a:pt x="35115" y="40015"/>
                </a:cubicBezTo>
                <a:cubicBezTo>
                  <a:pt x="35039" y="39984"/>
                  <a:pt x="34957" y="39968"/>
                  <a:pt x="34874" y="39967"/>
                </a:cubicBezTo>
                <a:cubicBezTo>
                  <a:pt x="34885" y="39940"/>
                  <a:pt x="34897" y="39911"/>
                  <a:pt x="34908" y="39882"/>
                </a:cubicBezTo>
                <a:cubicBezTo>
                  <a:pt x="35029" y="39932"/>
                  <a:pt x="35157" y="39958"/>
                  <a:pt x="35286" y="39958"/>
                </a:cubicBezTo>
                <a:cubicBezTo>
                  <a:pt x="35378" y="39958"/>
                  <a:pt x="35471" y="39945"/>
                  <a:pt x="35561" y="39919"/>
                </a:cubicBezTo>
                <a:cubicBezTo>
                  <a:pt x="35626" y="39899"/>
                  <a:pt x="35692" y="39871"/>
                  <a:pt x="35740" y="39822"/>
                </a:cubicBezTo>
                <a:cubicBezTo>
                  <a:pt x="35849" y="39710"/>
                  <a:pt x="35833" y="39526"/>
                  <a:pt x="35779" y="39378"/>
                </a:cubicBezTo>
                <a:cubicBezTo>
                  <a:pt x="35728" y="39239"/>
                  <a:pt x="35653" y="39108"/>
                  <a:pt x="35558" y="38994"/>
                </a:cubicBezTo>
                <a:cubicBezTo>
                  <a:pt x="35567" y="38988"/>
                  <a:pt x="35575" y="38980"/>
                  <a:pt x="35584" y="38972"/>
                </a:cubicBezTo>
                <a:cubicBezTo>
                  <a:pt x="35679" y="38926"/>
                  <a:pt x="35773" y="38878"/>
                  <a:pt x="35865" y="38826"/>
                </a:cubicBezTo>
                <a:cubicBezTo>
                  <a:pt x="35993" y="39018"/>
                  <a:pt x="36134" y="39200"/>
                  <a:pt x="36288" y="39371"/>
                </a:cubicBezTo>
                <a:cubicBezTo>
                  <a:pt x="36233" y="39139"/>
                  <a:pt x="36181" y="38905"/>
                  <a:pt x="36130" y="38669"/>
                </a:cubicBezTo>
                <a:cubicBezTo>
                  <a:pt x="36524" y="38425"/>
                  <a:pt x="36891" y="38139"/>
                  <a:pt x="37227" y="37820"/>
                </a:cubicBezTo>
                <a:close/>
                <a:moveTo>
                  <a:pt x="47730" y="31651"/>
                </a:moveTo>
                <a:lnTo>
                  <a:pt x="47730" y="31651"/>
                </a:lnTo>
                <a:cubicBezTo>
                  <a:pt x="47473" y="32355"/>
                  <a:pt x="47215" y="33059"/>
                  <a:pt x="46957" y="33764"/>
                </a:cubicBezTo>
                <a:lnTo>
                  <a:pt x="46956" y="33764"/>
                </a:lnTo>
                <a:cubicBezTo>
                  <a:pt x="46473" y="35084"/>
                  <a:pt x="45987" y="36416"/>
                  <a:pt x="45793" y="37809"/>
                </a:cubicBezTo>
                <a:cubicBezTo>
                  <a:pt x="45658" y="38764"/>
                  <a:pt x="45670" y="39734"/>
                  <a:pt x="45827" y="40686"/>
                </a:cubicBezTo>
                <a:cubicBezTo>
                  <a:pt x="45430" y="39912"/>
                  <a:pt x="45023" y="39143"/>
                  <a:pt x="44604" y="38383"/>
                </a:cubicBezTo>
                <a:cubicBezTo>
                  <a:pt x="45510" y="36079"/>
                  <a:pt x="46620" y="33863"/>
                  <a:pt x="47730" y="31651"/>
                </a:cubicBezTo>
                <a:close/>
                <a:moveTo>
                  <a:pt x="32194" y="38585"/>
                </a:moveTo>
                <a:cubicBezTo>
                  <a:pt x="32412" y="39031"/>
                  <a:pt x="32669" y="39456"/>
                  <a:pt x="32960" y="39858"/>
                </a:cubicBezTo>
                <a:cubicBezTo>
                  <a:pt x="32861" y="39915"/>
                  <a:pt x="32775" y="39991"/>
                  <a:pt x="32707" y="40081"/>
                </a:cubicBezTo>
                <a:cubicBezTo>
                  <a:pt x="32542" y="40307"/>
                  <a:pt x="32532" y="40653"/>
                  <a:pt x="32706" y="40861"/>
                </a:cubicBezTo>
                <a:cubicBezTo>
                  <a:pt x="32674" y="40947"/>
                  <a:pt x="32642" y="41032"/>
                  <a:pt x="32612" y="41116"/>
                </a:cubicBezTo>
                <a:cubicBezTo>
                  <a:pt x="32555" y="40895"/>
                  <a:pt x="32502" y="40674"/>
                  <a:pt x="32455" y="40451"/>
                </a:cubicBezTo>
                <a:cubicBezTo>
                  <a:pt x="32501" y="40412"/>
                  <a:pt x="32540" y="40368"/>
                  <a:pt x="32575" y="40319"/>
                </a:cubicBezTo>
                <a:cubicBezTo>
                  <a:pt x="32757" y="40041"/>
                  <a:pt x="32608" y="39608"/>
                  <a:pt x="32293" y="39503"/>
                </a:cubicBezTo>
                <a:lnTo>
                  <a:pt x="32292" y="39503"/>
                </a:lnTo>
                <a:cubicBezTo>
                  <a:pt x="32249" y="39198"/>
                  <a:pt x="32216" y="38892"/>
                  <a:pt x="32194" y="38585"/>
                </a:cubicBezTo>
                <a:close/>
                <a:moveTo>
                  <a:pt x="31016" y="36447"/>
                </a:moveTo>
                <a:lnTo>
                  <a:pt x="31016" y="36447"/>
                </a:lnTo>
                <a:cubicBezTo>
                  <a:pt x="31037" y="37312"/>
                  <a:pt x="31183" y="38168"/>
                  <a:pt x="31448" y="38991"/>
                </a:cubicBezTo>
                <a:cubicBezTo>
                  <a:pt x="31490" y="39206"/>
                  <a:pt x="31540" y="39420"/>
                  <a:pt x="31596" y="39632"/>
                </a:cubicBezTo>
                <a:cubicBezTo>
                  <a:pt x="31480" y="39704"/>
                  <a:pt x="31377" y="39798"/>
                  <a:pt x="31312" y="39919"/>
                </a:cubicBezTo>
                <a:cubicBezTo>
                  <a:pt x="31209" y="40108"/>
                  <a:pt x="31207" y="40358"/>
                  <a:pt x="31338" y="40528"/>
                </a:cubicBezTo>
                <a:cubicBezTo>
                  <a:pt x="31443" y="40665"/>
                  <a:pt x="31620" y="40734"/>
                  <a:pt x="31794" y="40734"/>
                </a:cubicBezTo>
                <a:cubicBezTo>
                  <a:pt x="31807" y="40734"/>
                  <a:pt x="31820" y="40733"/>
                  <a:pt x="31833" y="40733"/>
                </a:cubicBezTo>
                <a:cubicBezTo>
                  <a:pt x="31879" y="40730"/>
                  <a:pt x="31927" y="40724"/>
                  <a:pt x="31972" y="40713"/>
                </a:cubicBezTo>
                <a:cubicBezTo>
                  <a:pt x="32023" y="40828"/>
                  <a:pt x="32078" y="40939"/>
                  <a:pt x="32135" y="41051"/>
                </a:cubicBezTo>
                <a:cubicBezTo>
                  <a:pt x="32075" y="41019"/>
                  <a:pt x="32010" y="40999"/>
                  <a:pt x="31942" y="40992"/>
                </a:cubicBezTo>
                <a:cubicBezTo>
                  <a:pt x="31921" y="40990"/>
                  <a:pt x="31899" y="40989"/>
                  <a:pt x="31878" y="40989"/>
                </a:cubicBezTo>
                <a:cubicBezTo>
                  <a:pt x="31757" y="40989"/>
                  <a:pt x="31637" y="41022"/>
                  <a:pt x="31522" y="41063"/>
                </a:cubicBezTo>
                <a:cubicBezTo>
                  <a:pt x="31391" y="41108"/>
                  <a:pt x="31266" y="41173"/>
                  <a:pt x="31155" y="41257"/>
                </a:cubicBezTo>
                <a:lnTo>
                  <a:pt x="31155" y="41257"/>
                </a:lnTo>
                <a:cubicBezTo>
                  <a:pt x="30749" y="39685"/>
                  <a:pt x="30702" y="38042"/>
                  <a:pt x="31016" y="36447"/>
                </a:cubicBezTo>
                <a:close/>
                <a:moveTo>
                  <a:pt x="32340" y="41427"/>
                </a:moveTo>
                <a:cubicBezTo>
                  <a:pt x="32364" y="41465"/>
                  <a:pt x="32383" y="41504"/>
                  <a:pt x="32407" y="41542"/>
                </a:cubicBezTo>
                <a:cubicBezTo>
                  <a:pt x="32340" y="41607"/>
                  <a:pt x="32283" y="41680"/>
                  <a:pt x="32235" y="41761"/>
                </a:cubicBezTo>
                <a:lnTo>
                  <a:pt x="32235" y="41760"/>
                </a:lnTo>
                <a:cubicBezTo>
                  <a:pt x="32289" y="41655"/>
                  <a:pt x="32333" y="41539"/>
                  <a:pt x="32340" y="41427"/>
                </a:cubicBezTo>
                <a:close/>
                <a:moveTo>
                  <a:pt x="34532" y="41428"/>
                </a:moveTo>
                <a:cubicBezTo>
                  <a:pt x="34669" y="41519"/>
                  <a:pt x="34840" y="41564"/>
                  <a:pt x="35005" y="41580"/>
                </a:cubicBezTo>
                <a:cubicBezTo>
                  <a:pt x="35041" y="41583"/>
                  <a:pt x="35076" y="41584"/>
                  <a:pt x="35111" y="41584"/>
                </a:cubicBezTo>
                <a:cubicBezTo>
                  <a:pt x="35128" y="41584"/>
                  <a:pt x="35146" y="41584"/>
                  <a:pt x="35164" y="41583"/>
                </a:cubicBezTo>
                <a:lnTo>
                  <a:pt x="35164" y="41583"/>
                </a:lnTo>
                <a:cubicBezTo>
                  <a:pt x="35022" y="41629"/>
                  <a:pt x="34896" y="41716"/>
                  <a:pt x="34823" y="41848"/>
                </a:cubicBezTo>
                <a:lnTo>
                  <a:pt x="34822" y="41847"/>
                </a:lnTo>
                <a:cubicBezTo>
                  <a:pt x="34821" y="41851"/>
                  <a:pt x="34821" y="41853"/>
                  <a:pt x="34820" y="41855"/>
                </a:cubicBezTo>
                <a:cubicBezTo>
                  <a:pt x="34713" y="41727"/>
                  <a:pt x="34585" y="41618"/>
                  <a:pt x="34440" y="41534"/>
                </a:cubicBezTo>
                <a:cubicBezTo>
                  <a:pt x="34474" y="41501"/>
                  <a:pt x="34503" y="41466"/>
                  <a:pt x="34532" y="41428"/>
                </a:cubicBezTo>
                <a:close/>
                <a:moveTo>
                  <a:pt x="38788" y="38499"/>
                </a:moveTo>
                <a:lnTo>
                  <a:pt x="38788" y="38499"/>
                </a:lnTo>
                <a:cubicBezTo>
                  <a:pt x="38425" y="39554"/>
                  <a:pt x="37850" y="40522"/>
                  <a:pt x="37098" y="41346"/>
                </a:cubicBezTo>
                <a:lnTo>
                  <a:pt x="37097" y="41346"/>
                </a:lnTo>
                <a:cubicBezTo>
                  <a:pt x="36790" y="41617"/>
                  <a:pt x="36465" y="41866"/>
                  <a:pt x="36123" y="42092"/>
                </a:cubicBezTo>
                <a:cubicBezTo>
                  <a:pt x="36050" y="41908"/>
                  <a:pt x="35930" y="41748"/>
                  <a:pt x="35762" y="41646"/>
                </a:cubicBezTo>
                <a:cubicBezTo>
                  <a:pt x="35651" y="41580"/>
                  <a:pt x="35524" y="41546"/>
                  <a:pt x="35396" y="41546"/>
                </a:cubicBezTo>
                <a:cubicBezTo>
                  <a:pt x="35390" y="41546"/>
                  <a:pt x="35384" y="41546"/>
                  <a:pt x="35378" y="41546"/>
                </a:cubicBezTo>
                <a:cubicBezTo>
                  <a:pt x="35417" y="41532"/>
                  <a:pt x="35454" y="41513"/>
                  <a:pt x="35489" y="41490"/>
                </a:cubicBezTo>
                <a:cubicBezTo>
                  <a:pt x="35679" y="41361"/>
                  <a:pt x="35736" y="41117"/>
                  <a:pt x="35712" y="40882"/>
                </a:cubicBezTo>
                <a:cubicBezTo>
                  <a:pt x="35829" y="40833"/>
                  <a:pt x="35941" y="40770"/>
                  <a:pt x="36043" y="40694"/>
                </a:cubicBezTo>
                <a:lnTo>
                  <a:pt x="36043" y="40694"/>
                </a:lnTo>
                <a:cubicBezTo>
                  <a:pt x="35932" y="40750"/>
                  <a:pt x="35820" y="40804"/>
                  <a:pt x="35708" y="40856"/>
                </a:cubicBezTo>
                <a:cubicBezTo>
                  <a:pt x="35700" y="40790"/>
                  <a:pt x="35685" y="40724"/>
                  <a:pt x="35664" y="40660"/>
                </a:cubicBezTo>
                <a:cubicBezTo>
                  <a:pt x="35619" y="40521"/>
                  <a:pt x="35549" y="40392"/>
                  <a:pt x="35459" y="40279"/>
                </a:cubicBezTo>
                <a:cubicBezTo>
                  <a:pt x="36073" y="40066"/>
                  <a:pt x="36654" y="39768"/>
                  <a:pt x="37185" y="39396"/>
                </a:cubicBezTo>
                <a:lnTo>
                  <a:pt x="37185" y="39396"/>
                </a:lnTo>
                <a:cubicBezTo>
                  <a:pt x="36995" y="39663"/>
                  <a:pt x="36792" y="39922"/>
                  <a:pt x="36579" y="40173"/>
                </a:cubicBezTo>
                <a:cubicBezTo>
                  <a:pt x="36418" y="40361"/>
                  <a:pt x="36242" y="40547"/>
                  <a:pt x="36043" y="40694"/>
                </a:cubicBezTo>
                <a:cubicBezTo>
                  <a:pt x="37090" y="40151"/>
                  <a:pt x="38025" y="39399"/>
                  <a:pt x="38788" y="38499"/>
                </a:cubicBezTo>
                <a:close/>
                <a:moveTo>
                  <a:pt x="36408" y="42019"/>
                </a:moveTo>
                <a:lnTo>
                  <a:pt x="36408" y="42019"/>
                </a:lnTo>
                <a:cubicBezTo>
                  <a:pt x="36328" y="42086"/>
                  <a:pt x="36247" y="42152"/>
                  <a:pt x="36165" y="42218"/>
                </a:cubicBezTo>
                <a:cubicBezTo>
                  <a:pt x="36161" y="42200"/>
                  <a:pt x="36158" y="42182"/>
                  <a:pt x="36152" y="42165"/>
                </a:cubicBezTo>
                <a:cubicBezTo>
                  <a:pt x="36237" y="42117"/>
                  <a:pt x="36322" y="42067"/>
                  <a:pt x="36408" y="42019"/>
                </a:cubicBezTo>
                <a:close/>
                <a:moveTo>
                  <a:pt x="33696" y="42473"/>
                </a:moveTo>
                <a:cubicBezTo>
                  <a:pt x="33718" y="42594"/>
                  <a:pt x="33747" y="42712"/>
                  <a:pt x="33782" y="42829"/>
                </a:cubicBezTo>
                <a:cubicBezTo>
                  <a:pt x="33795" y="42869"/>
                  <a:pt x="33810" y="42910"/>
                  <a:pt x="33827" y="42950"/>
                </a:cubicBezTo>
                <a:cubicBezTo>
                  <a:pt x="33787" y="42929"/>
                  <a:pt x="33746" y="42911"/>
                  <a:pt x="33703" y="42900"/>
                </a:cubicBezTo>
                <a:lnTo>
                  <a:pt x="33703" y="42899"/>
                </a:lnTo>
                <a:cubicBezTo>
                  <a:pt x="33660" y="42888"/>
                  <a:pt x="33616" y="42881"/>
                  <a:pt x="33573" y="42880"/>
                </a:cubicBezTo>
                <a:cubicBezTo>
                  <a:pt x="33611" y="42752"/>
                  <a:pt x="33652" y="42616"/>
                  <a:pt x="33696" y="42473"/>
                </a:cubicBezTo>
                <a:close/>
                <a:moveTo>
                  <a:pt x="32199" y="41830"/>
                </a:moveTo>
                <a:lnTo>
                  <a:pt x="32199" y="41830"/>
                </a:lnTo>
                <a:cubicBezTo>
                  <a:pt x="32131" y="41964"/>
                  <a:pt x="32098" y="42115"/>
                  <a:pt x="32105" y="42265"/>
                </a:cubicBezTo>
                <a:cubicBezTo>
                  <a:pt x="32108" y="42332"/>
                  <a:pt x="32121" y="42397"/>
                  <a:pt x="32144" y="42459"/>
                </a:cubicBezTo>
                <a:cubicBezTo>
                  <a:pt x="32099" y="42589"/>
                  <a:pt x="32059" y="42711"/>
                  <a:pt x="32023" y="42821"/>
                </a:cubicBezTo>
                <a:cubicBezTo>
                  <a:pt x="31960" y="42836"/>
                  <a:pt x="31900" y="42859"/>
                  <a:pt x="31844" y="42890"/>
                </a:cubicBezTo>
                <a:cubicBezTo>
                  <a:pt x="31811" y="42909"/>
                  <a:pt x="31780" y="42931"/>
                  <a:pt x="31751" y="42956"/>
                </a:cubicBezTo>
                <a:cubicBezTo>
                  <a:pt x="31674" y="42788"/>
                  <a:pt x="31603" y="42616"/>
                  <a:pt x="31536" y="42443"/>
                </a:cubicBezTo>
                <a:lnTo>
                  <a:pt x="31536" y="42443"/>
                </a:lnTo>
                <a:cubicBezTo>
                  <a:pt x="31571" y="42435"/>
                  <a:pt x="31605" y="42424"/>
                  <a:pt x="31638" y="42410"/>
                </a:cubicBezTo>
                <a:cubicBezTo>
                  <a:pt x="31891" y="42303"/>
                  <a:pt x="32065" y="42069"/>
                  <a:pt x="32199" y="41830"/>
                </a:cubicBezTo>
                <a:close/>
                <a:moveTo>
                  <a:pt x="38683" y="41161"/>
                </a:moveTo>
                <a:lnTo>
                  <a:pt x="38683" y="41161"/>
                </a:lnTo>
                <a:cubicBezTo>
                  <a:pt x="38682" y="41162"/>
                  <a:pt x="38681" y="41164"/>
                  <a:pt x="38680" y="41165"/>
                </a:cubicBezTo>
                <a:cubicBezTo>
                  <a:pt x="37773" y="42166"/>
                  <a:pt x="36659" y="43011"/>
                  <a:pt x="35399" y="43481"/>
                </a:cubicBezTo>
                <a:cubicBezTo>
                  <a:pt x="35361" y="43426"/>
                  <a:pt x="35319" y="43374"/>
                  <a:pt x="35275" y="43326"/>
                </a:cubicBezTo>
                <a:cubicBezTo>
                  <a:pt x="35232" y="43280"/>
                  <a:pt x="35187" y="43236"/>
                  <a:pt x="35130" y="43208"/>
                </a:cubicBezTo>
                <a:cubicBezTo>
                  <a:pt x="35087" y="43187"/>
                  <a:pt x="35042" y="43175"/>
                  <a:pt x="34994" y="43172"/>
                </a:cubicBezTo>
                <a:cubicBezTo>
                  <a:pt x="35020" y="43148"/>
                  <a:pt x="35042" y="43121"/>
                  <a:pt x="35061" y="43092"/>
                </a:cubicBezTo>
                <a:cubicBezTo>
                  <a:pt x="35088" y="43047"/>
                  <a:pt x="35108" y="42997"/>
                  <a:pt x="35120" y="42945"/>
                </a:cubicBezTo>
                <a:cubicBezTo>
                  <a:pt x="35245" y="43081"/>
                  <a:pt x="35394" y="43204"/>
                  <a:pt x="35574" y="43227"/>
                </a:cubicBezTo>
                <a:cubicBezTo>
                  <a:pt x="35593" y="43230"/>
                  <a:pt x="35613" y="43231"/>
                  <a:pt x="35633" y="43231"/>
                </a:cubicBezTo>
                <a:cubicBezTo>
                  <a:pt x="35867" y="43231"/>
                  <a:pt x="36089" y="43053"/>
                  <a:pt x="36165" y="42827"/>
                </a:cubicBezTo>
                <a:cubicBezTo>
                  <a:pt x="36192" y="42742"/>
                  <a:pt x="36206" y="42654"/>
                  <a:pt x="36209" y="42566"/>
                </a:cubicBezTo>
                <a:cubicBezTo>
                  <a:pt x="36210" y="42536"/>
                  <a:pt x="36207" y="42506"/>
                  <a:pt x="36206" y="42476"/>
                </a:cubicBezTo>
                <a:cubicBezTo>
                  <a:pt x="37145" y="42416"/>
                  <a:pt x="38018" y="41852"/>
                  <a:pt x="38683" y="41161"/>
                </a:cubicBezTo>
                <a:close/>
                <a:moveTo>
                  <a:pt x="34203" y="43394"/>
                </a:moveTo>
                <a:lnTo>
                  <a:pt x="34203" y="43394"/>
                </a:lnTo>
                <a:cubicBezTo>
                  <a:pt x="34235" y="43408"/>
                  <a:pt x="34269" y="43416"/>
                  <a:pt x="34303" y="43422"/>
                </a:cubicBezTo>
                <a:cubicBezTo>
                  <a:pt x="34326" y="43424"/>
                  <a:pt x="34349" y="43426"/>
                  <a:pt x="34371" y="43426"/>
                </a:cubicBezTo>
                <a:cubicBezTo>
                  <a:pt x="34389" y="43426"/>
                  <a:pt x="34407" y="43425"/>
                  <a:pt x="34425" y="43423"/>
                </a:cubicBezTo>
                <a:lnTo>
                  <a:pt x="34425" y="43423"/>
                </a:lnTo>
                <a:cubicBezTo>
                  <a:pt x="34362" y="43497"/>
                  <a:pt x="34312" y="43581"/>
                  <a:pt x="34278" y="43672"/>
                </a:cubicBezTo>
                <a:cubicBezTo>
                  <a:pt x="34262" y="43577"/>
                  <a:pt x="34237" y="43484"/>
                  <a:pt x="34203" y="43394"/>
                </a:cubicBezTo>
                <a:close/>
                <a:moveTo>
                  <a:pt x="168489" y="64658"/>
                </a:moveTo>
                <a:lnTo>
                  <a:pt x="168489" y="64664"/>
                </a:lnTo>
                <a:lnTo>
                  <a:pt x="168488" y="64663"/>
                </a:lnTo>
                <a:lnTo>
                  <a:pt x="168489" y="64658"/>
                </a:lnTo>
                <a:close/>
                <a:moveTo>
                  <a:pt x="177235" y="64049"/>
                </a:moveTo>
                <a:cubicBezTo>
                  <a:pt x="177474" y="64842"/>
                  <a:pt x="177770" y="65776"/>
                  <a:pt x="178116" y="66767"/>
                </a:cubicBezTo>
                <a:cubicBezTo>
                  <a:pt x="177769" y="66967"/>
                  <a:pt x="177407" y="67172"/>
                  <a:pt x="177031" y="67382"/>
                </a:cubicBezTo>
                <a:cubicBezTo>
                  <a:pt x="176749" y="67540"/>
                  <a:pt x="176477" y="67702"/>
                  <a:pt x="176217" y="67868"/>
                </a:cubicBezTo>
                <a:cubicBezTo>
                  <a:pt x="175867" y="67364"/>
                  <a:pt x="175577" y="66921"/>
                  <a:pt x="175337" y="66532"/>
                </a:cubicBezTo>
                <a:cubicBezTo>
                  <a:pt x="176025" y="65719"/>
                  <a:pt x="176661" y="64873"/>
                  <a:pt x="177235" y="64049"/>
                </a:cubicBezTo>
                <a:close/>
                <a:moveTo>
                  <a:pt x="187426" y="70143"/>
                </a:moveTo>
                <a:lnTo>
                  <a:pt x="187422" y="70145"/>
                </a:lnTo>
                <a:lnTo>
                  <a:pt x="187422" y="70145"/>
                </a:lnTo>
                <a:lnTo>
                  <a:pt x="187423" y="70143"/>
                </a:lnTo>
                <a:close/>
                <a:moveTo>
                  <a:pt x="191405" y="70206"/>
                </a:moveTo>
                <a:lnTo>
                  <a:pt x="191405" y="70206"/>
                </a:lnTo>
                <a:cubicBezTo>
                  <a:pt x="191393" y="70210"/>
                  <a:pt x="191381" y="70212"/>
                  <a:pt x="191370" y="70215"/>
                </a:cubicBezTo>
                <a:cubicBezTo>
                  <a:pt x="191204" y="70266"/>
                  <a:pt x="191068" y="70383"/>
                  <a:pt x="190912" y="70457"/>
                </a:cubicBezTo>
                <a:cubicBezTo>
                  <a:pt x="190757" y="70531"/>
                  <a:pt x="190596" y="70559"/>
                  <a:pt x="190432" y="70559"/>
                </a:cubicBezTo>
                <a:cubicBezTo>
                  <a:pt x="189989" y="70559"/>
                  <a:pt x="189519" y="70355"/>
                  <a:pt x="189062" y="70278"/>
                </a:cubicBezTo>
                <a:lnTo>
                  <a:pt x="189062" y="70278"/>
                </a:lnTo>
                <a:cubicBezTo>
                  <a:pt x="189148" y="70279"/>
                  <a:pt x="189233" y="70279"/>
                  <a:pt x="189318" y="70279"/>
                </a:cubicBezTo>
                <a:cubicBezTo>
                  <a:pt x="190071" y="70279"/>
                  <a:pt x="190766" y="70253"/>
                  <a:pt x="191405" y="70206"/>
                </a:cubicBezTo>
                <a:close/>
                <a:moveTo>
                  <a:pt x="187341" y="70226"/>
                </a:moveTo>
                <a:cubicBezTo>
                  <a:pt x="187924" y="70257"/>
                  <a:pt x="188474" y="70273"/>
                  <a:pt x="189000" y="70277"/>
                </a:cubicBezTo>
                <a:cubicBezTo>
                  <a:pt x="188598" y="70413"/>
                  <a:pt x="188197" y="70679"/>
                  <a:pt x="187776" y="70716"/>
                </a:cubicBezTo>
                <a:cubicBezTo>
                  <a:pt x="187311" y="70756"/>
                  <a:pt x="186801" y="70942"/>
                  <a:pt x="186365" y="71204"/>
                </a:cubicBezTo>
                <a:cubicBezTo>
                  <a:pt x="186693" y="70882"/>
                  <a:pt x="187019" y="70556"/>
                  <a:pt x="187341" y="70226"/>
                </a:cubicBezTo>
                <a:close/>
                <a:moveTo>
                  <a:pt x="182322" y="64374"/>
                </a:moveTo>
                <a:cubicBezTo>
                  <a:pt x="183080" y="66844"/>
                  <a:pt x="184066" y="69644"/>
                  <a:pt x="185190" y="71866"/>
                </a:cubicBezTo>
                <a:cubicBezTo>
                  <a:pt x="185078" y="71965"/>
                  <a:pt x="184965" y="72060"/>
                  <a:pt x="184852" y="72157"/>
                </a:cubicBezTo>
                <a:lnTo>
                  <a:pt x="184810" y="72153"/>
                </a:lnTo>
                <a:cubicBezTo>
                  <a:pt x="184570" y="72128"/>
                  <a:pt x="184329" y="72116"/>
                  <a:pt x="184088" y="72116"/>
                </a:cubicBezTo>
                <a:cubicBezTo>
                  <a:pt x="183839" y="72116"/>
                  <a:pt x="183590" y="72129"/>
                  <a:pt x="183341" y="72155"/>
                </a:cubicBezTo>
                <a:cubicBezTo>
                  <a:pt x="183105" y="69550"/>
                  <a:pt x="182407" y="67013"/>
                  <a:pt x="181682" y="64959"/>
                </a:cubicBezTo>
                <a:cubicBezTo>
                  <a:pt x="181921" y="64741"/>
                  <a:pt x="182137" y="64543"/>
                  <a:pt x="182322" y="64375"/>
                </a:cubicBezTo>
                <a:lnTo>
                  <a:pt x="182322" y="64374"/>
                </a:lnTo>
                <a:close/>
                <a:moveTo>
                  <a:pt x="185809" y="71741"/>
                </a:moveTo>
                <a:lnTo>
                  <a:pt x="185809" y="71741"/>
                </a:lnTo>
                <a:cubicBezTo>
                  <a:pt x="185792" y="71914"/>
                  <a:pt x="185644" y="72073"/>
                  <a:pt x="185472" y="72133"/>
                </a:cubicBezTo>
                <a:cubicBezTo>
                  <a:pt x="185437" y="72145"/>
                  <a:pt x="185400" y="72154"/>
                  <a:pt x="185364" y="72160"/>
                </a:cubicBezTo>
                <a:cubicBezTo>
                  <a:pt x="185513" y="72022"/>
                  <a:pt x="185661" y="71882"/>
                  <a:pt x="185809" y="71741"/>
                </a:cubicBezTo>
                <a:close/>
                <a:moveTo>
                  <a:pt x="180601" y="65950"/>
                </a:moveTo>
                <a:cubicBezTo>
                  <a:pt x="180860" y="68136"/>
                  <a:pt x="181801" y="70676"/>
                  <a:pt x="182606" y="72270"/>
                </a:cubicBezTo>
                <a:cubicBezTo>
                  <a:pt x="182584" y="72275"/>
                  <a:pt x="182562" y="72279"/>
                  <a:pt x="182539" y="72284"/>
                </a:cubicBezTo>
                <a:cubicBezTo>
                  <a:pt x="182295" y="72339"/>
                  <a:pt x="182051" y="72405"/>
                  <a:pt x="181806" y="72473"/>
                </a:cubicBezTo>
                <a:cubicBezTo>
                  <a:pt x="181339" y="70700"/>
                  <a:pt x="180452" y="68304"/>
                  <a:pt x="179618" y="66852"/>
                </a:cubicBezTo>
                <a:lnTo>
                  <a:pt x="180601" y="65950"/>
                </a:lnTo>
                <a:close/>
                <a:moveTo>
                  <a:pt x="178509" y="67853"/>
                </a:moveTo>
                <a:cubicBezTo>
                  <a:pt x="179141" y="69547"/>
                  <a:pt x="179903" y="71310"/>
                  <a:pt x="180755" y="72751"/>
                </a:cubicBezTo>
                <a:lnTo>
                  <a:pt x="180756" y="72751"/>
                </a:lnTo>
                <a:cubicBezTo>
                  <a:pt x="180432" y="72822"/>
                  <a:pt x="180107" y="72870"/>
                  <a:pt x="179782" y="72870"/>
                </a:cubicBezTo>
                <a:cubicBezTo>
                  <a:pt x="179729" y="72870"/>
                  <a:pt x="179676" y="72869"/>
                  <a:pt x="179623" y="72866"/>
                </a:cubicBezTo>
                <a:cubicBezTo>
                  <a:pt x="179133" y="71945"/>
                  <a:pt x="178417" y="70801"/>
                  <a:pt x="177371" y="69440"/>
                </a:cubicBezTo>
                <a:cubicBezTo>
                  <a:pt x="177265" y="69302"/>
                  <a:pt x="177162" y="69167"/>
                  <a:pt x="177062" y="69034"/>
                </a:cubicBezTo>
                <a:cubicBezTo>
                  <a:pt x="177575" y="68639"/>
                  <a:pt x="178063" y="68239"/>
                  <a:pt x="178509" y="67853"/>
                </a:cubicBezTo>
                <a:close/>
                <a:moveTo>
                  <a:pt x="174668" y="67293"/>
                </a:moveTo>
                <a:cubicBezTo>
                  <a:pt x="174822" y="67680"/>
                  <a:pt x="175006" y="68098"/>
                  <a:pt x="175227" y="68545"/>
                </a:cubicBezTo>
                <a:cubicBezTo>
                  <a:pt x="173327" y="69945"/>
                  <a:pt x="172159" y="71396"/>
                  <a:pt x="171749" y="71950"/>
                </a:cubicBezTo>
                <a:cubicBezTo>
                  <a:pt x="171755" y="71971"/>
                  <a:pt x="171763" y="71992"/>
                  <a:pt x="171769" y="72013"/>
                </a:cubicBezTo>
                <a:cubicBezTo>
                  <a:pt x="171777" y="72048"/>
                  <a:pt x="171787" y="72081"/>
                  <a:pt x="171796" y="72115"/>
                </a:cubicBezTo>
                <a:cubicBezTo>
                  <a:pt x="173114" y="71663"/>
                  <a:pt x="174575" y="70817"/>
                  <a:pt x="175938" y="69863"/>
                </a:cubicBezTo>
                <a:cubicBezTo>
                  <a:pt x="176066" y="70082"/>
                  <a:pt x="176201" y="70305"/>
                  <a:pt x="176345" y="70534"/>
                </a:cubicBezTo>
                <a:cubicBezTo>
                  <a:pt x="176902" y="71418"/>
                  <a:pt x="177418" y="72156"/>
                  <a:pt x="177887" y="72773"/>
                </a:cubicBezTo>
                <a:cubicBezTo>
                  <a:pt x="177691" y="72855"/>
                  <a:pt x="177502" y="72961"/>
                  <a:pt x="177299" y="73022"/>
                </a:cubicBezTo>
                <a:cubicBezTo>
                  <a:pt x="177156" y="73064"/>
                  <a:pt x="177013" y="73083"/>
                  <a:pt x="176871" y="73083"/>
                </a:cubicBezTo>
                <a:cubicBezTo>
                  <a:pt x="175879" y="73083"/>
                  <a:pt x="174907" y="72178"/>
                  <a:pt x="173886" y="72178"/>
                </a:cubicBezTo>
                <a:cubicBezTo>
                  <a:pt x="173798" y="72178"/>
                  <a:pt x="173710" y="72185"/>
                  <a:pt x="173622" y="72199"/>
                </a:cubicBezTo>
                <a:cubicBezTo>
                  <a:pt x="173018" y="72299"/>
                  <a:pt x="172556" y="72737"/>
                  <a:pt x="172064" y="73118"/>
                </a:cubicBezTo>
                <a:cubicBezTo>
                  <a:pt x="171979" y="72783"/>
                  <a:pt x="171886" y="72450"/>
                  <a:pt x="171796" y="72115"/>
                </a:cubicBezTo>
                <a:cubicBezTo>
                  <a:pt x="171723" y="72141"/>
                  <a:pt x="171651" y="72164"/>
                  <a:pt x="171581" y="72187"/>
                </a:cubicBezTo>
                <a:cubicBezTo>
                  <a:pt x="171581" y="72187"/>
                  <a:pt x="171637" y="72101"/>
                  <a:pt x="171749" y="71950"/>
                </a:cubicBezTo>
                <a:cubicBezTo>
                  <a:pt x="171576" y="71389"/>
                  <a:pt x="171377" y="70837"/>
                  <a:pt x="171163" y="70292"/>
                </a:cubicBezTo>
                <a:lnTo>
                  <a:pt x="171164" y="70292"/>
                </a:lnTo>
                <a:cubicBezTo>
                  <a:pt x="172416" y="69525"/>
                  <a:pt x="173597" y="68465"/>
                  <a:pt x="174668" y="67293"/>
                </a:cubicBezTo>
                <a:close/>
                <a:moveTo>
                  <a:pt x="171563" y="72879"/>
                </a:moveTo>
                <a:lnTo>
                  <a:pt x="171563" y="72880"/>
                </a:lnTo>
                <a:cubicBezTo>
                  <a:pt x="171615" y="73042"/>
                  <a:pt x="171665" y="73206"/>
                  <a:pt x="171716" y="73369"/>
                </a:cubicBezTo>
                <a:cubicBezTo>
                  <a:pt x="171677" y="73393"/>
                  <a:pt x="171639" y="73417"/>
                  <a:pt x="171601" y="73440"/>
                </a:cubicBezTo>
                <a:cubicBezTo>
                  <a:pt x="171035" y="73774"/>
                  <a:pt x="170382" y="73899"/>
                  <a:pt x="169718" y="73922"/>
                </a:cubicBezTo>
                <a:cubicBezTo>
                  <a:pt x="170725" y="73461"/>
                  <a:pt x="171298" y="73078"/>
                  <a:pt x="171563" y="72879"/>
                </a:cubicBezTo>
                <a:close/>
                <a:moveTo>
                  <a:pt x="199010" y="74841"/>
                </a:moveTo>
                <a:lnTo>
                  <a:pt x="199009" y="74841"/>
                </a:lnTo>
                <a:lnTo>
                  <a:pt x="199009" y="74841"/>
                </a:lnTo>
                <a:cubicBezTo>
                  <a:pt x="199009" y="74841"/>
                  <a:pt x="199009" y="74841"/>
                  <a:pt x="199010" y="74841"/>
                </a:cubicBezTo>
                <a:close/>
                <a:moveTo>
                  <a:pt x="145079" y="78761"/>
                </a:moveTo>
                <a:lnTo>
                  <a:pt x="145080" y="78762"/>
                </a:lnTo>
                <a:cubicBezTo>
                  <a:pt x="145443" y="78895"/>
                  <a:pt x="145817" y="78941"/>
                  <a:pt x="146145" y="79147"/>
                </a:cubicBezTo>
                <a:cubicBezTo>
                  <a:pt x="146156" y="79361"/>
                  <a:pt x="146164" y="79574"/>
                  <a:pt x="146166" y="79787"/>
                </a:cubicBezTo>
                <a:cubicBezTo>
                  <a:pt x="146067" y="79848"/>
                  <a:pt x="145966" y="79909"/>
                  <a:pt x="145868" y="79971"/>
                </a:cubicBezTo>
                <a:cubicBezTo>
                  <a:pt x="145728" y="79956"/>
                  <a:pt x="145589" y="79947"/>
                  <a:pt x="145450" y="79943"/>
                </a:cubicBezTo>
                <a:cubicBezTo>
                  <a:pt x="145180" y="79669"/>
                  <a:pt x="144834" y="79338"/>
                  <a:pt x="144436" y="79003"/>
                </a:cubicBezTo>
                <a:cubicBezTo>
                  <a:pt x="144432" y="78977"/>
                  <a:pt x="144425" y="78950"/>
                  <a:pt x="144415" y="78926"/>
                </a:cubicBezTo>
                <a:lnTo>
                  <a:pt x="144415" y="78926"/>
                </a:lnTo>
                <a:cubicBezTo>
                  <a:pt x="144479" y="79013"/>
                  <a:pt x="144582" y="79051"/>
                  <a:pt x="144687" y="79051"/>
                </a:cubicBezTo>
                <a:cubicBezTo>
                  <a:pt x="144865" y="79051"/>
                  <a:pt x="145051" y="78941"/>
                  <a:pt x="145079" y="78761"/>
                </a:cubicBezTo>
                <a:close/>
                <a:moveTo>
                  <a:pt x="130883" y="81673"/>
                </a:moveTo>
                <a:cubicBezTo>
                  <a:pt x="131031" y="81717"/>
                  <a:pt x="131181" y="81754"/>
                  <a:pt x="131333" y="81781"/>
                </a:cubicBezTo>
                <a:cubicBezTo>
                  <a:pt x="131333" y="81781"/>
                  <a:pt x="131148" y="81777"/>
                  <a:pt x="130879" y="81765"/>
                </a:cubicBezTo>
                <a:cubicBezTo>
                  <a:pt x="130880" y="81734"/>
                  <a:pt x="130881" y="81703"/>
                  <a:pt x="130883" y="81673"/>
                </a:cubicBezTo>
                <a:close/>
                <a:moveTo>
                  <a:pt x="49775" y="81986"/>
                </a:moveTo>
                <a:lnTo>
                  <a:pt x="49801" y="82010"/>
                </a:lnTo>
                <a:cubicBezTo>
                  <a:pt x="49784" y="82022"/>
                  <a:pt x="49767" y="82037"/>
                  <a:pt x="49753" y="82053"/>
                </a:cubicBezTo>
                <a:cubicBezTo>
                  <a:pt x="49763" y="82031"/>
                  <a:pt x="49769" y="82009"/>
                  <a:pt x="49775" y="81986"/>
                </a:cubicBezTo>
                <a:close/>
                <a:moveTo>
                  <a:pt x="63125" y="80153"/>
                </a:moveTo>
                <a:cubicBezTo>
                  <a:pt x="63192" y="80266"/>
                  <a:pt x="63268" y="80392"/>
                  <a:pt x="63350" y="80525"/>
                </a:cubicBezTo>
                <a:cubicBezTo>
                  <a:pt x="62850" y="81013"/>
                  <a:pt x="62216" y="81628"/>
                  <a:pt x="61563" y="82263"/>
                </a:cubicBezTo>
                <a:cubicBezTo>
                  <a:pt x="61407" y="82226"/>
                  <a:pt x="61249" y="82194"/>
                  <a:pt x="61091" y="82169"/>
                </a:cubicBezTo>
                <a:cubicBezTo>
                  <a:pt x="61960" y="81436"/>
                  <a:pt x="62623" y="80761"/>
                  <a:pt x="63125" y="80155"/>
                </a:cubicBezTo>
                <a:lnTo>
                  <a:pt x="63125" y="80153"/>
                </a:lnTo>
                <a:close/>
                <a:moveTo>
                  <a:pt x="63708" y="81097"/>
                </a:moveTo>
                <a:cubicBezTo>
                  <a:pt x="64093" y="81705"/>
                  <a:pt x="64550" y="82404"/>
                  <a:pt x="64967" y="83036"/>
                </a:cubicBezTo>
                <a:cubicBezTo>
                  <a:pt x="64736" y="83140"/>
                  <a:pt x="64496" y="83250"/>
                  <a:pt x="64247" y="83365"/>
                </a:cubicBezTo>
                <a:cubicBezTo>
                  <a:pt x="63697" y="83045"/>
                  <a:pt x="63120" y="82777"/>
                  <a:pt x="62522" y="82560"/>
                </a:cubicBezTo>
                <a:cubicBezTo>
                  <a:pt x="62976" y="82048"/>
                  <a:pt x="63378" y="81542"/>
                  <a:pt x="63707" y="81098"/>
                </a:cubicBezTo>
                <a:lnTo>
                  <a:pt x="63708" y="81097"/>
                </a:lnTo>
                <a:close/>
                <a:moveTo>
                  <a:pt x="58703" y="83864"/>
                </a:moveTo>
                <a:lnTo>
                  <a:pt x="58701" y="83867"/>
                </a:lnTo>
                <a:cubicBezTo>
                  <a:pt x="58701" y="83867"/>
                  <a:pt x="58701" y="83867"/>
                  <a:pt x="58701" y="83866"/>
                </a:cubicBezTo>
                <a:lnTo>
                  <a:pt x="58703" y="83864"/>
                </a:lnTo>
                <a:close/>
                <a:moveTo>
                  <a:pt x="60317" y="82792"/>
                </a:moveTo>
                <a:cubicBezTo>
                  <a:pt x="60484" y="82844"/>
                  <a:pt x="60664" y="82900"/>
                  <a:pt x="60852" y="82959"/>
                </a:cubicBezTo>
                <a:cubicBezTo>
                  <a:pt x="60202" y="83598"/>
                  <a:pt x="59584" y="84216"/>
                  <a:pt x="59118" y="84706"/>
                </a:cubicBezTo>
                <a:cubicBezTo>
                  <a:pt x="58946" y="84700"/>
                  <a:pt x="58769" y="84694"/>
                  <a:pt x="58588" y="84689"/>
                </a:cubicBezTo>
                <a:cubicBezTo>
                  <a:pt x="58624" y="84446"/>
                  <a:pt x="58657" y="84203"/>
                  <a:pt x="58689" y="83960"/>
                </a:cubicBezTo>
                <a:lnTo>
                  <a:pt x="58689" y="83959"/>
                </a:lnTo>
                <a:cubicBezTo>
                  <a:pt x="59291" y="83557"/>
                  <a:pt x="59829" y="83168"/>
                  <a:pt x="60317" y="82792"/>
                </a:cubicBezTo>
                <a:close/>
                <a:moveTo>
                  <a:pt x="65577" y="83959"/>
                </a:moveTo>
                <a:cubicBezTo>
                  <a:pt x="65842" y="84355"/>
                  <a:pt x="66050" y="84664"/>
                  <a:pt x="66151" y="84816"/>
                </a:cubicBezTo>
                <a:cubicBezTo>
                  <a:pt x="66113" y="84769"/>
                  <a:pt x="66075" y="84723"/>
                  <a:pt x="66036" y="84677"/>
                </a:cubicBezTo>
                <a:lnTo>
                  <a:pt x="66008" y="84702"/>
                </a:lnTo>
                <a:cubicBezTo>
                  <a:pt x="66011" y="84706"/>
                  <a:pt x="66015" y="84712"/>
                  <a:pt x="66019" y="84717"/>
                </a:cubicBezTo>
                <a:cubicBezTo>
                  <a:pt x="65810" y="84504"/>
                  <a:pt x="65587" y="84304"/>
                  <a:pt x="65353" y="84118"/>
                </a:cubicBezTo>
                <a:cubicBezTo>
                  <a:pt x="65428" y="84065"/>
                  <a:pt x="65504" y="84012"/>
                  <a:pt x="65577" y="83959"/>
                </a:cubicBezTo>
                <a:close/>
                <a:moveTo>
                  <a:pt x="61847" y="83280"/>
                </a:moveTo>
                <a:cubicBezTo>
                  <a:pt x="62335" y="83440"/>
                  <a:pt x="62846" y="83613"/>
                  <a:pt x="63348" y="83791"/>
                </a:cubicBezTo>
                <a:cubicBezTo>
                  <a:pt x="62698" y="84107"/>
                  <a:pt x="62054" y="84472"/>
                  <a:pt x="61451" y="84845"/>
                </a:cubicBezTo>
                <a:lnTo>
                  <a:pt x="61451" y="84845"/>
                </a:lnTo>
                <a:cubicBezTo>
                  <a:pt x="61039" y="84811"/>
                  <a:pt x="60599" y="84780"/>
                  <a:pt x="60129" y="84754"/>
                </a:cubicBezTo>
                <a:cubicBezTo>
                  <a:pt x="60740" y="84325"/>
                  <a:pt x="61320" y="83814"/>
                  <a:pt x="61847" y="83280"/>
                </a:cubicBezTo>
                <a:close/>
                <a:moveTo>
                  <a:pt x="58553" y="84915"/>
                </a:moveTo>
                <a:cubicBezTo>
                  <a:pt x="58646" y="84940"/>
                  <a:pt x="58747" y="84964"/>
                  <a:pt x="58853" y="84990"/>
                </a:cubicBezTo>
                <a:cubicBezTo>
                  <a:pt x="58697" y="85160"/>
                  <a:pt x="58569" y="85307"/>
                  <a:pt x="58475" y="85424"/>
                </a:cubicBezTo>
                <a:cubicBezTo>
                  <a:pt x="58502" y="85255"/>
                  <a:pt x="58528" y="85086"/>
                  <a:pt x="58553" y="84916"/>
                </a:cubicBezTo>
                <a:lnTo>
                  <a:pt x="58553" y="84915"/>
                </a:lnTo>
                <a:close/>
                <a:moveTo>
                  <a:pt x="66482" y="83260"/>
                </a:moveTo>
                <a:cubicBezTo>
                  <a:pt x="66688" y="84369"/>
                  <a:pt x="66830" y="85337"/>
                  <a:pt x="66878" y="85677"/>
                </a:cubicBezTo>
                <a:cubicBezTo>
                  <a:pt x="66880" y="85690"/>
                  <a:pt x="66882" y="85703"/>
                  <a:pt x="66883" y="85714"/>
                </a:cubicBezTo>
                <a:cubicBezTo>
                  <a:pt x="66664" y="85437"/>
                  <a:pt x="66441" y="85163"/>
                  <a:pt x="66214" y="84892"/>
                </a:cubicBezTo>
                <a:cubicBezTo>
                  <a:pt x="66125" y="84462"/>
                  <a:pt x="66026" y="84067"/>
                  <a:pt x="65923" y="83700"/>
                </a:cubicBezTo>
                <a:cubicBezTo>
                  <a:pt x="66120" y="83551"/>
                  <a:pt x="66307" y="83402"/>
                  <a:pt x="66482" y="83260"/>
                </a:cubicBezTo>
                <a:close/>
                <a:moveTo>
                  <a:pt x="67893" y="81976"/>
                </a:moveTo>
                <a:cubicBezTo>
                  <a:pt x="67933" y="83488"/>
                  <a:pt x="68021" y="84850"/>
                  <a:pt x="68103" y="85872"/>
                </a:cubicBezTo>
                <a:cubicBezTo>
                  <a:pt x="67797" y="85919"/>
                  <a:pt x="67478" y="85959"/>
                  <a:pt x="67109" y="86004"/>
                </a:cubicBezTo>
                <a:cubicBezTo>
                  <a:pt x="67044" y="85920"/>
                  <a:pt x="66981" y="85835"/>
                  <a:pt x="66914" y="85752"/>
                </a:cubicBezTo>
                <a:cubicBezTo>
                  <a:pt x="67321" y="84527"/>
                  <a:pt x="67360" y="83484"/>
                  <a:pt x="67216" y="82625"/>
                </a:cubicBezTo>
                <a:lnTo>
                  <a:pt x="67217" y="82625"/>
                </a:lnTo>
                <a:cubicBezTo>
                  <a:pt x="67483" y="82383"/>
                  <a:pt x="67707" y="82164"/>
                  <a:pt x="67893" y="81976"/>
                </a:cubicBezTo>
                <a:close/>
                <a:moveTo>
                  <a:pt x="64950" y="84395"/>
                </a:moveTo>
                <a:cubicBezTo>
                  <a:pt x="65451" y="84600"/>
                  <a:pt x="65891" y="84800"/>
                  <a:pt x="66221" y="84984"/>
                </a:cubicBezTo>
                <a:cubicBezTo>
                  <a:pt x="66481" y="85324"/>
                  <a:pt x="66735" y="85671"/>
                  <a:pt x="66983" y="86020"/>
                </a:cubicBezTo>
                <a:lnTo>
                  <a:pt x="66860" y="86035"/>
                </a:lnTo>
                <a:cubicBezTo>
                  <a:pt x="66381" y="85762"/>
                  <a:pt x="65471" y="85410"/>
                  <a:pt x="63775" y="85129"/>
                </a:cubicBezTo>
                <a:lnTo>
                  <a:pt x="63776" y="85129"/>
                </a:lnTo>
                <a:cubicBezTo>
                  <a:pt x="64194" y="84886"/>
                  <a:pt x="64587" y="84641"/>
                  <a:pt x="64950" y="84395"/>
                </a:cubicBezTo>
                <a:close/>
                <a:moveTo>
                  <a:pt x="50911" y="83062"/>
                </a:moveTo>
                <a:cubicBezTo>
                  <a:pt x="51266" y="83417"/>
                  <a:pt x="51646" y="83815"/>
                  <a:pt x="52037" y="84254"/>
                </a:cubicBezTo>
                <a:cubicBezTo>
                  <a:pt x="52599" y="84884"/>
                  <a:pt x="53319" y="85496"/>
                  <a:pt x="54066" y="86039"/>
                </a:cubicBezTo>
                <a:cubicBezTo>
                  <a:pt x="53831" y="86073"/>
                  <a:pt x="53598" y="86114"/>
                  <a:pt x="53367" y="86167"/>
                </a:cubicBezTo>
                <a:cubicBezTo>
                  <a:pt x="53349" y="86170"/>
                  <a:pt x="53331" y="86176"/>
                  <a:pt x="53314" y="86179"/>
                </a:cubicBezTo>
                <a:cubicBezTo>
                  <a:pt x="53120" y="86069"/>
                  <a:pt x="52929" y="85965"/>
                  <a:pt x="52744" y="85868"/>
                </a:cubicBezTo>
                <a:cubicBezTo>
                  <a:pt x="52845" y="85614"/>
                  <a:pt x="52859" y="85326"/>
                  <a:pt x="52767" y="85069"/>
                </a:cubicBezTo>
                <a:cubicBezTo>
                  <a:pt x="52428" y="84905"/>
                  <a:pt x="52074" y="84610"/>
                  <a:pt x="51704" y="84610"/>
                </a:cubicBezTo>
                <a:cubicBezTo>
                  <a:pt x="51671" y="84610"/>
                  <a:pt x="51639" y="84612"/>
                  <a:pt x="51606" y="84617"/>
                </a:cubicBezTo>
                <a:cubicBezTo>
                  <a:pt x="51597" y="84618"/>
                  <a:pt x="51588" y="84619"/>
                  <a:pt x="51579" y="84619"/>
                </a:cubicBezTo>
                <a:cubicBezTo>
                  <a:pt x="51409" y="84619"/>
                  <a:pt x="51333" y="84376"/>
                  <a:pt x="51340" y="84194"/>
                </a:cubicBezTo>
                <a:cubicBezTo>
                  <a:pt x="51346" y="84003"/>
                  <a:pt x="51324" y="83747"/>
                  <a:pt x="51136" y="83710"/>
                </a:cubicBezTo>
                <a:cubicBezTo>
                  <a:pt x="51122" y="83707"/>
                  <a:pt x="51107" y="83706"/>
                  <a:pt x="51093" y="83706"/>
                </a:cubicBezTo>
                <a:cubicBezTo>
                  <a:pt x="51031" y="83706"/>
                  <a:pt x="50968" y="83727"/>
                  <a:pt x="50906" y="83727"/>
                </a:cubicBezTo>
                <a:cubicBezTo>
                  <a:pt x="50886" y="83727"/>
                  <a:pt x="50867" y="83724"/>
                  <a:pt x="50848" y="83719"/>
                </a:cubicBezTo>
                <a:cubicBezTo>
                  <a:pt x="50643" y="83659"/>
                  <a:pt x="50717" y="83349"/>
                  <a:pt x="50842" y="83176"/>
                </a:cubicBezTo>
                <a:cubicBezTo>
                  <a:pt x="50868" y="83139"/>
                  <a:pt x="50891" y="83102"/>
                  <a:pt x="50911" y="83062"/>
                </a:cubicBezTo>
                <a:close/>
                <a:moveTo>
                  <a:pt x="59513" y="85149"/>
                </a:moveTo>
                <a:cubicBezTo>
                  <a:pt x="59839" y="85225"/>
                  <a:pt x="60204" y="85306"/>
                  <a:pt x="60604" y="85391"/>
                </a:cubicBezTo>
                <a:cubicBezTo>
                  <a:pt x="60258" y="85622"/>
                  <a:pt x="59933" y="85849"/>
                  <a:pt x="59639" y="86061"/>
                </a:cubicBezTo>
                <a:cubicBezTo>
                  <a:pt x="59551" y="85992"/>
                  <a:pt x="59462" y="85910"/>
                  <a:pt x="59364" y="85870"/>
                </a:cubicBezTo>
                <a:cubicBezTo>
                  <a:pt x="59312" y="85848"/>
                  <a:pt x="59260" y="85839"/>
                  <a:pt x="59207" y="85839"/>
                </a:cubicBezTo>
                <a:cubicBezTo>
                  <a:pt x="58993" y="85839"/>
                  <a:pt x="58777" y="85992"/>
                  <a:pt x="58574" y="86098"/>
                </a:cubicBezTo>
                <a:cubicBezTo>
                  <a:pt x="58498" y="86139"/>
                  <a:pt x="58418" y="86177"/>
                  <a:pt x="58340" y="86209"/>
                </a:cubicBezTo>
                <a:cubicBezTo>
                  <a:pt x="58372" y="86026"/>
                  <a:pt x="58405" y="85841"/>
                  <a:pt x="58436" y="85655"/>
                </a:cubicBezTo>
                <a:lnTo>
                  <a:pt x="58436" y="85654"/>
                </a:lnTo>
                <a:cubicBezTo>
                  <a:pt x="58801" y="85526"/>
                  <a:pt x="59160" y="85353"/>
                  <a:pt x="59513" y="85149"/>
                </a:cubicBezTo>
                <a:close/>
                <a:moveTo>
                  <a:pt x="48970" y="79786"/>
                </a:moveTo>
                <a:lnTo>
                  <a:pt x="48970" y="79786"/>
                </a:lnTo>
                <a:cubicBezTo>
                  <a:pt x="50196" y="80805"/>
                  <a:pt x="54511" y="84300"/>
                  <a:pt x="58088" y="86073"/>
                </a:cubicBezTo>
                <a:cubicBezTo>
                  <a:pt x="58070" y="86154"/>
                  <a:pt x="58051" y="86235"/>
                  <a:pt x="58033" y="86315"/>
                </a:cubicBezTo>
                <a:cubicBezTo>
                  <a:pt x="57877" y="86358"/>
                  <a:pt x="57719" y="86383"/>
                  <a:pt x="57565" y="86383"/>
                </a:cubicBezTo>
                <a:cubicBezTo>
                  <a:pt x="57277" y="86383"/>
                  <a:pt x="57002" y="86296"/>
                  <a:pt x="56773" y="86083"/>
                </a:cubicBezTo>
                <a:cubicBezTo>
                  <a:pt x="56470" y="86030"/>
                  <a:pt x="56164" y="85992"/>
                  <a:pt x="55858" y="85972"/>
                </a:cubicBezTo>
                <a:cubicBezTo>
                  <a:pt x="53555" y="83811"/>
                  <a:pt x="50938" y="82296"/>
                  <a:pt x="49665" y="81622"/>
                </a:cubicBezTo>
                <a:cubicBezTo>
                  <a:pt x="49600" y="81549"/>
                  <a:pt x="49511" y="81503"/>
                  <a:pt x="49413" y="81490"/>
                </a:cubicBezTo>
                <a:lnTo>
                  <a:pt x="49371" y="81469"/>
                </a:lnTo>
                <a:cubicBezTo>
                  <a:pt x="49622" y="81336"/>
                  <a:pt x="49756" y="81007"/>
                  <a:pt x="49658" y="80738"/>
                </a:cubicBezTo>
                <a:cubicBezTo>
                  <a:pt x="49573" y="80506"/>
                  <a:pt x="49326" y="80350"/>
                  <a:pt x="49081" y="80350"/>
                </a:cubicBezTo>
                <a:cubicBezTo>
                  <a:pt x="49027" y="80350"/>
                  <a:pt x="48973" y="80357"/>
                  <a:pt x="48920" y="80374"/>
                </a:cubicBezTo>
                <a:cubicBezTo>
                  <a:pt x="48999" y="80191"/>
                  <a:pt x="49021" y="79977"/>
                  <a:pt x="48970" y="79786"/>
                </a:cubicBezTo>
                <a:close/>
                <a:moveTo>
                  <a:pt x="62563" y="85776"/>
                </a:moveTo>
                <a:cubicBezTo>
                  <a:pt x="63431" y="85930"/>
                  <a:pt x="64391" y="86085"/>
                  <a:pt x="65427" y="86226"/>
                </a:cubicBezTo>
                <a:cubicBezTo>
                  <a:pt x="64916" y="86298"/>
                  <a:pt x="64322" y="86389"/>
                  <a:pt x="63616" y="86510"/>
                </a:cubicBezTo>
                <a:cubicBezTo>
                  <a:pt x="63597" y="86513"/>
                  <a:pt x="63578" y="86516"/>
                  <a:pt x="63558" y="86521"/>
                </a:cubicBezTo>
                <a:cubicBezTo>
                  <a:pt x="63508" y="86496"/>
                  <a:pt x="63451" y="86482"/>
                  <a:pt x="63395" y="86482"/>
                </a:cubicBezTo>
                <a:cubicBezTo>
                  <a:pt x="63321" y="86482"/>
                  <a:pt x="63248" y="86506"/>
                  <a:pt x="63192" y="86555"/>
                </a:cubicBezTo>
                <a:cubicBezTo>
                  <a:pt x="63122" y="86445"/>
                  <a:pt x="62972" y="86428"/>
                  <a:pt x="62843" y="86423"/>
                </a:cubicBezTo>
                <a:cubicBezTo>
                  <a:pt x="62442" y="86404"/>
                  <a:pt x="62042" y="86382"/>
                  <a:pt x="61643" y="86357"/>
                </a:cubicBezTo>
                <a:cubicBezTo>
                  <a:pt x="61600" y="86315"/>
                  <a:pt x="61549" y="86282"/>
                  <a:pt x="61492" y="86259"/>
                </a:cubicBezTo>
                <a:cubicBezTo>
                  <a:pt x="61863" y="86104"/>
                  <a:pt x="62220" y="85943"/>
                  <a:pt x="62563" y="85776"/>
                </a:cubicBezTo>
                <a:close/>
                <a:moveTo>
                  <a:pt x="69212" y="85726"/>
                </a:moveTo>
                <a:lnTo>
                  <a:pt x="69212" y="85726"/>
                </a:lnTo>
                <a:cubicBezTo>
                  <a:pt x="69198" y="86035"/>
                  <a:pt x="69183" y="86338"/>
                  <a:pt x="69171" y="86629"/>
                </a:cubicBezTo>
                <a:cubicBezTo>
                  <a:pt x="69073" y="86664"/>
                  <a:pt x="68987" y="86711"/>
                  <a:pt x="68941" y="86771"/>
                </a:cubicBezTo>
                <a:cubicBezTo>
                  <a:pt x="68869" y="86749"/>
                  <a:pt x="68793" y="86738"/>
                  <a:pt x="68718" y="86738"/>
                </a:cubicBezTo>
                <a:cubicBezTo>
                  <a:pt x="68647" y="86738"/>
                  <a:pt x="68575" y="86748"/>
                  <a:pt x="68506" y="86768"/>
                </a:cubicBezTo>
                <a:cubicBezTo>
                  <a:pt x="68562" y="86505"/>
                  <a:pt x="68614" y="86249"/>
                  <a:pt x="68660" y="86001"/>
                </a:cubicBezTo>
                <a:lnTo>
                  <a:pt x="68660" y="86002"/>
                </a:lnTo>
                <a:cubicBezTo>
                  <a:pt x="68886" y="85892"/>
                  <a:pt x="69073" y="85797"/>
                  <a:pt x="69212" y="85726"/>
                </a:cubicBezTo>
                <a:close/>
                <a:moveTo>
                  <a:pt x="68135" y="86254"/>
                </a:moveTo>
                <a:cubicBezTo>
                  <a:pt x="68156" y="86508"/>
                  <a:pt x="68177" y="86732"/>
                  <a:pt x="68196" y="86928"/>
                </a:cubicBezTo>
                <a:cubicBezTo>
                  <a:pt x="68143" y="86971"/>
                  <a:pt x="68096" y="87021"/>
                  <a:pt x="68058" y="87077"/>
                </a:cubicBezTo>
                <a:cubicBezTo>
                  <a:pt x="68002" y="86962"/>
                  <a:pt x="67892" y="86895"/>
                  <a:pt x="67767" y="86869"/>
                </a:cubicBezTo>
                <a:cubicBezTo>
                  <a:pt x="67684" y="86759"/>
                  <a:pt x="67603" y="86646"/>
                  <a:pt x="67519" y="86535"/>
                </a:cubicBezTo>
                <a:cubicBezTo>
                  <a:pt x="67740" y="86437"/>
                  <a:pt x="67946" y="86343"/>
                  <a:pt x="68135" y="86254"/>
                </a:cubicBezTo>
                <a:close/>
                <a:moveTo>
                  <a:pt x="67383" y="86595"/>
                </a:moveTo>
                <a:cubicBezTo>
                  <a:pt x="67445" y="86685"/>
                  <a:pt x="67505" y="86775"/>
                  <a:pt x="67567" y="86866"/>
                </a:cubicBezTo>
                <a:cubicBezTo>
                  <a:pt x="67513" y="86874"/>
                  <a:pt x="67459" y="86889"/>
                  <a:pt x="67410" y="86911"/>
                </a:cubicBezTo>
                <a:cubicBezTo>
                  <a:pt x="67186" y="87017"/>
                  <a:pt x="67035" y="87231"/>
                  <a:pt x="66894" y="87434"/>
                </a:cubicBezTo>
                <a:cubicBezTo>
                  <a:pt x="66799" y="87305"/>
                  <a:pt x="66641" y="87243"/>
                  <a:pt x="66483" y="87243"/>
                </a:cubicBezTo>
                <a:cubicBezTo>
                  <a:pt x="66369" y="87243"/>
                  <a:pt x="66255" y="87275"/>
                  <a:pt x="66162" y="87336"/>
                </a:cubicBezTo>
                <a:cubicBezTo>
                  <a:pt x="66019" y="87314"/>
                  <a:pt x="65875" y="87295"/>
                  <a:pt x="65731" y="87277"/>
                </a:cubicBezTo>
                <a:cubicBezTo>
                  <a:pt x="66335" y="87046"/>
                  <a:pt x="66892" y="86812"/>
                  <a:pt x="67383" y="86595"/>
                </a:cubicBezTo>
                <a:close/>
                <a:moveTo>
                  <a:pt x="40119" y="0"/>
                </a:moveTo>
                <a:cubicBezTo>
                  <a:pt x="41194" y="3255"/>
                  <a:pt x="41727" y="6653"/>
                  <a:pt x="42167" y="10058"/>
                </a:cubicBezTo>
                <a:cubicBezTo>
                  <a:pt x="42020" y="9130"/>
                  <a:pt x="41818" y="8213"/>
                  <a:pt x="41509" y="7328"/>
                </a:cubicBezTo>
                <a:cubicBezTo>
                  <a:pt x="40977" y="5806"/>
                  <a:pt x="40108" y="4365"/>
                  <a:pt x="38832" y="3378"/>
                </a:cubicBezTo>
                <a:lnTo>
                  <a:pt x="38832" y="3378"/>
                </a:lnTo>
                <a:cubicBezTo>
                  <a:pt x="40177" y="6412"/>
                  <a:pt x="41082" y="9682"/>
                  <a:pt x="41242" y="12985"/>
                </a:cubicBezTo>
                <a:cubicBezTo>
                  <a:pt x="41092" y="11133"/>
                  <a:pt x="40588" y="9308"/>
                  <a:pt x="39748" y="7648"/>
                </a:cubicBezTo>
                <a:lnTo>
                  <a:pt x="39748" y="7648"/>
                </a:lnTo>
                <a:cubicBezTo>
                  <a:pt x="39242" y="10543"/>
                  <a:pt x="40201" y="13471"/>
                  <a:pt x="40495" y="16400"/>
                </a:cubicBezTo>
                <a:cubicBezTo>
                  <a:pt x="40460" y="16363"/>
                  <a:pt x="40425" y="16326"/>
                  <a:pt x="40390" y="16289"/>
                </a:cubicBezTo>
                <a:cubicBezTo>
                  <a:pt x="40365" y="15778"/>
                  <a:pt x="40330" y="15268"/>
                  <a:pt x="40259" y="14762"/>
                </a:cubicBezTo>
                <a:cubicBezTo>
                  <a:pt x="40065" y="13375"/>
                  <a:pt x="39565" y="11961"/>
                  <a:pt x="38508" y="11042"/>
                </a:cubicBezTo>
                <a:lnTo>
                  <a:pt x="38508" y="11042"/>
                </a:lnTo>
                <a:cubicBezTo>
                  <a:pt x="38999" y="12551"/>
                  <a:pt x="39493" y="14093"/>
                  <a:pt x="39735" y="15655"/>
                </a:cubicBezTo>
                <a:cubicBezTo>
                  <a:pt x="39602" y="15538"/>
                  <a:pt x="39465" y="15428"/>
                  <a:pt x="39324" y="15324"/>
                </a:cubicBezTo>
                <a:cubicBezTo>
                  <a:pt x="39031" y="14437"/>
                  <a:pt x="38616" y="13594"/>
                  <a:pt x="38093" y="12821"/>
                </a:cubicBezTo>
                <a:lnTo>
                  <a:pt x="38093" y="12821"/>
                </a:lnTo>
                <a:cubicBezTo>
                  <a:pt x="38322" y="13495"/>
                  <a:pt x="38493" y="14187"/>
                  <a:pt x="38607" y="14890"/>
                </a:cubicBezTo>
                <a:cubicBezTo>
                  <a:pt x="38564" y="14869"/>
                  <a:pt x="38521" y="14847"/>
                  <a:pt x="38477" y="14828"/>
                </a:cubicBezTo>
                <a:cubicBezTo>
                  <a:pt x="38007" y="14629"/>
                  <a:pt x="37500" y="14538"/>
                  <a:pt x="36997" y="14456"/>
                </a:cubicBezTo>
                <a:cubicBezTo>
                  <a:pt x="36676" y="14404"/>
                  <a:pt x="36353" y="14355"/>
                  <a:pt x="36029" y="14323"/>
                </a:cubicBezTo>
                <a:cubicBezTo>
                  <a:pt x="35510" y="13478"/>
                  <a:pt x="34935" y="12667"/>
                  <a:pt x="34309" y="11898"/>
                </a:cubicBezTo>
                <a:cubicBezTo>
                  <a:pt x="32971" y="10252"/>
                  <a:pt x="31380" y="8762"/>
                  <a:pt x="29457" y="7869"/>
                </a:cubicBezTo>
                <a:cubicBezTo>
                  <a:pt x="28346" y="7353"/>
                  <a:pt x="27112" y="7056"/>
                  <a:pt x="25891" y="7056"/>
                </a:cubicBezTo>
                <a:cubicBezTo>
                  <a:pt x="24998" y="7056"/>
                  <a:pt x="24113" y="7214"/>
                  <a:pt x="23288" y="7563"/>
                </a:cubicBezTo>
                <a:cubicBezTo>
                  <a:pt x="23472" y="7558"/>
                  <a:pt x="23656" y="7555"/>
                  <a:pt x="23842" y="7555"/>
                </a:cubicBezTo>
                <a:cubicBezTo>
                  <a:pt x="25961" y="7555"/>
                  <a:pt x="28155" y="7908"/>
                  <a:pt x="29797" y="9222"/>
                </a:cubicBezTo>
                <a:cubicBezTo>
                  <a:pt x="28784" y="9353"/>
                  <a:pt x="27763" y="9418"/>
                  <a:pt x="26742" y="9418"/>
                </a:cubicBezTo>
                <a:cubicBezTo>
                  <a:pt x="26360" y="9418"/>
                  <a:pt x="25978" y="9409"/>
                  <a:pt x="25596" y="9391"/>
                </a:cubicBezTo>
                <a:lnTo>
                  <a:pt x="25596" y="9391"/>
                </a:lnTo>
                <a:cubicBezTo>
                  <a:pt x="26253" y="9540"/>
                  <a:pt x="26925" y="9615"/>
                  <a:pt x="27597" y="9615"/>
                </a:cubicBezTo>
                <a:cubicBezTo>
                  <a:pt x="27990" y="9615"/>
                  <a:pt x="28384" y="9589"/>
                  <a:pt x="28776" y="9538"/>
                </a:cubicBezTo>
                <a:lnTo>
                  <a:pt x="28776" y="9538"/>
                </a:lnTo>
                <a:cubicBezTo>
                  <a:pt x="27686" y="9883"/>
                  <a:pt x="26562" y="10110"/>
                  <a:pt x="25423" y="10215"/>
                </a:cubicBezTo>
                <a:cubicBezTo>
                  <a:pt x="26417" y="10583"/>
                  <a:pt x="27474" y="10687"/>
                  <a:pt x="28540" y="10687"/>
                </a:cubicBezTo>
                <a:cubicBezTo>
                  <a:pt x="29200" y="10687"/>
                  <a:pt x="29864" y="10647"/>
                  <a:pt x="30520" y="10606"/>
                </a:cubicBezTo>
                <a:lnTo>
                  <a:pt x="30520" y="10606"/>
                </a:lnTo>
                <a:cubicBezTo>
                  <a:pt x="29398" y="11019"/>
                  <a:pt x="28214" y="11229"/>
                  <a:pt x="27021" y="11229"/>
                </a:cubicBezTo>
                <a:cubicBezTo>
                  <a:pt x="26914" y="11229"/>
                  <a:pt x="26807" y="11228"/>
                  <a:pt x="26701" y="11224"/>
                </a:cubicBezTo>
                <a:lnTo>
                  <a:pt x="26701" y="11224"/>
                </a:lnTo>
                <a:cubicBezTo>
                  <a:pt x="27801" y="11624"/>
                  <a:pt x="28968" y="11736"/>
                  <a:pt x="30145" y="11736"/>
                </a:cubicBezTo>
                <a:cubicBezTo>
                  <a:pt x="30861" y="11736"/>
                  <a:pt x="31581" y="11694"/>
                  <a:pt x="32292" y="11652"/>
                </a:cubicBezTo>
                <a:lnTo>
                  <a:pt x="32292" y="11652"/>
                </a:lnTo>
                <a:cubicBezTo>
                  <a:pt x="31183" y="12150"/>
                  <a:pt x="29982" y="12406"/>
                  <a:pt x="28768" y="12406"/>
                </a:cubicBezTo>
                <a:cubicBezTo>
                  <a:pt x="28728" y="12406"/>
                  <a:pt x="28687" y="12406"/>
                  <a:pt x="28647" y="12405"/>
                </a:cubicBezTo>
                <a:lnTo>
                  <a:pt x="28647" y="12405"/>
                </a:lnTo>
                <a:cubicBezTo>
                  <a:pt x="29819" y="12669"/>
                  <a:pt x="31009" y="12849"/>
                  <a:pt x="32207" y="12945"/>
                </a:cubicBezTo>
                <a:cubicBezTo>
                  <a:pt x="30469" y="12952"/>
                  <a:pt x="28686" y="12967"/>
                  <a:pt x="27068" y="13601"/>
                </a:cubicBezTo>
                <a:cubicBezTo>
                  <a:pt x="27563" y="13558"/>
                  <a:pt x="28059" y="13537"/>
                  <a:pt x="28555" y="13537"/>
                </a:cubicBezTo>
                <a:cubicBezTo>
                  <a:pt x="30058" y="13537"/>
                  <a:pt x="31556" y="13731"/>
                  <a:pt x="33013" y="14115"/>
                </a:cubicBezTo>
                <a:cubicBezTo>
                  <a:pt x="32844" y="14132"/>
                  <a:pt x="32674" y="14139"/>
                  <a:pt x="32503" y="14139"/>
                </a:cubicBezTo>
                <a:cubicBezTo>
                  <a:pt x="31423" y="14139"/>
                  <a:pt x="30315" y="13846"/>
                  <a:pt x="29260" y="13846"/>
                </a:cubicBezTo>
                <a:cubicBezTo>
                  <a:pt x="28736" y="13846"/>
                  <a:pt x="28225" y="13918"/>
                  <a:pt x="27738" y="14135"/>
                </a:cubicBezTo>
                <a:cubicBezTo>
                  <a:pt x="28134" y="14125"/>
                  <a:pt x="28533" y="14116"/>
                  <a:pt x="28933" y="14116"/>
                </a:cubicBezTo>
                <a:cubicBezTo>
                  <a:pt x="30385" y="14116"/>
                  <a:pt x="31841" y="14236"/>
                  <a:pt x="33129" y="14866"/>
                </a:cubicBezTo>
                <a:cubicBezTo>
                  <a:pt x="33117" y="14872"/>
                  <a:pt x="33104" y="14879"/>
                  <a:pt x="33092" y="14886"/>
                </a:cubicBezTo>
                <a:lnTo>
                  <a:pt x="31956" y="14730"/>
                </a:lnTo>
                <a:cubicBezTo>
                  <a:pt x="31444" y="14660"/>
                  <a:pt x="30910" y="14595"/>
                  <a:pt x="30387" y="14595"/>
                </a:cubicBezTo>
                <a:cubicBezTo>
                  <a:pt x="29652" y="14595"/>
                  <a:pt x="28940" y="14723"/>
                  <a:pt x="28348" y="15142"/>
                </a:cubicBezTo>
                <a:cubicBezTo>
                  <a:pt x="28828" y="15120"/>
                  <a:pt x="29319" y="15100"/>
                  <a:pt x="29809" y="15100"/>
                </a:cubicBezTo>
                <a:cubicBezTo>
                  <a:pt x="30690" y="15100"/>
                  <a:pt x="31570" y="15163"/>
                  <a:pt x="32391" y="15380"/>
                </a:cubicBezTo>
                <a:cubicBezTo>
                  <a:pt x="32247" y="15502"/>
                  <a:pt x="32111" y="15633"/>
                  <a:pt x="31984" y="15773"/>
                </a:cubicBezTo>
                <a:cubicBezTo>
                  <a:pt x="31742" y="15744"/>
                  <a:pt x="31498" y="15725"/>
                  <a:pt x="31253" y="15718"/>
                </a:cubicBezTo>
                <a:cubicBezTo>
                  <a:pt x="31197" y="15717"/>
                  <a:pt x="31141" y="15716"/>
                  <a:pt x="31085" y="15716"/>
                </a:cubicBezTo>
                <a:cubicBezTo>
                  <a:pt x="30310" y="15716"/>
                  <a:pt x="29522" y="15861"/>
                  <a:pt x="28838" y="16216"/>
                </a:cubicBezTo>
                <a:cubicBezTo>
                  <a:pt x="27103" y="14747"/>
                  <a:pt x="25147" y="13543"/>
                  <a:pt x="22965" y="12986"/>
                </a:cubicBezTo>
                <a:cubicBezTo>
                  <a:pt x="22728" y="12901"/>
                  <a:pt x="22485" y="12832"/>
                  <a:pt x="22239" y="12781"/>
                </a:cubicBezTo>
                <a:cubicBezTo>
                  <a:pt x="21950" y="12724"/>
                  <a:pt x="21659" y="12697"/>
                  <a:pt x="21368" y="12697"/>
                </a:cubicBezTo>
                <a:cubicBezTo>
                  <a:pt x="20160" y="12697"/>
                  <a:pt x="18954" y="13156"/>
                  <a:pt x="17893" y="13766"/>
                </a:cubicBezTo>
                <a:cubicBezTo>
                  <a:pt x="18736" y="13546"/>
                  <a:pt x="19600" y="13436"/>
                  <a:pt x="20463" y="13436"/>
                </a:cubicBezTo>
                <a:cubicBezTo>
                  <a:pt x="21440" y="13436"/>
                  <a:pt x="22416" y="13577"/>
                  <a:pt x="23361" y="13857"/>
                </a:cubicBezTo>
                <a:cubicBezTo>
                  <a:pt x="22049" y="13945"/>
                  <a:pt x="20750" y="14172"/>
                  <a:pt x="19485" y="14534"/>
                </a:cubicBezTo>
                <a:cubicBezTo>
                  <a:pt x="19014" y="14670"/>
                  <a:pt x="18534" y="14830"/>
                  <a:pt x="18159" y="15147"/>
                </a:cubicBezTo>
                <a:cubicBezTo>
                  <a:pt x="19192" y="14889"/>
                  <a:pt x="20251" y="14760"/>
                  <a:pt x="21311" y="14760"/>
                </a:cubicBezTo>
                <a:cubicBezTo>
                  <a:pt x="21945" y="14760"/>
                  <a:pt x="22580" y="14806"/>
                  <a:pt x="23209" y="14899"/>
                </a:cubicBezTo>
                <a:lnTo>
                  <a:pt x="19245" y="16052"/>
                </a:lnTo>
                <a:cubicBezTo>
                  <a:pt x="20664" y="15934"/>
                  <a:pt x="22070" y="15690"/>
                  <a:pt x="23446" y="15320"/>
                </a:cubicBezTo>
                <a:lnTo>
                  <a:pt x="23446" y="15320"/>
                </a:lnTo>
                <a:cubicBezTo>
                  <a:pt x="22105" y="15963"/>
                  <a:pt x="20708" y="16483"/>
                  <a:pt x="19273" y="16874"/>
                </a:cubicBezTo>
                <a:cubicBezTo>
                  <a:pt x="19424" y="16881"/>
                  <a:pt x="19575" y="16884"/>
                  <a:pt x="19726" y="16884"/>
                </a:cubicBezTo>
                <a:cubicBezTo>
                  <a:pt x="21270" y="16884"/>
                  <a:pt x="22793" y="16526"/>
                  <a:pt x="24178" y="15836"/>
                </a:cubicBezTo>
                <a:lnTo>
                  <a:pt x="24178" y="15836"/>
                </a:lnTo>
                <a:cubicBezTo>
                  <a:pt x="22972" y="16613"/>
                  <a:pt x="21665" y="17221"/>
                  <a:pt x="20292" y="17643"/>
                </a:cubicBezTo>
                <a:cubicBezTo>
                  <a:pt x="20570" y="17678"/>
                  <a:pt x="20850" y="17695"/>
                  <a:pt x="21130" y="17695"/>
                </a:cubicBezTo>
                <a:cubicBezTo>
                  <a:pt x="22300" y="17695"/>
                  <a:pt x="23470" y="17393"/>
                  <a:pt x="24494" y="16824"/>
                </a:cubicBezTo>
                <a:lnTo>
                  <a:pt x="24494" y="16824"/>
                </a:lnTo>
                <a:cubicBezTo>
                  <a:pt x="24493" y="16838"/>
                  <a:pt x="24491" y="16850"/>
                  <a:pt x="24489" y="16863"/>
                </a:cubicBezTo>
                <a:cubicBezTo>
                  <a:pt x="23669" y="17429"/>
                  <a:pt x="22769" y="17868"/>
                  <a:pt x="21818" y="18167"/>
                </a:cubicBezTo>
                <a:cubicBezTo>
                  <a:pt x="22113" y="18203"/>
                  <a:pt x="22408" y="18222"/>
                  <a:pt x="22704" y="18222"/>
                </a:cubicBezTo>
                <a:cubicBezTo>
                  <a:pt x="23212" y="18222"/>
                  <a:pt x="23719" y="18168"/>
                  <a:pt x="24217" y="18062"/>
                </a:cubicBezTo>
                <a:lnTo>
                  <a:pt x="24217" y="18062"/>
                </a:lnTo>
                <a:cubicBezTo>
                  <a:pt x="24164" y="18228"/>
                  <a:pt x="24105" y="18393"/>
                  <a:pt x="24043" y="18558"/>
                </a:cubicBezTo>
                <a:cubicBezTo>
                  <a:pt x="23300" y="19015"/>
                  <a:pt x="22467" y="19327"/>
                  <a:pt x="21605" y="19454"/>
                </a:cubicBezTo>
                <a:cubicBezTo>
                  <a:pt x="21826" y="19496"/>
                  <a:pt x="22047" y="19516"/>
                  <a:pt x="22269" y="19516"/>
                </a:cubicBezTo>
                <a:cubicBezTo>
                  <a:pt x="22766" y="19516"/>
                  <a:pt x="23262" y="19418"/>
                  <a:pt x="23748" y="19264"/>
                </a:cubicBezTo>
                <a:lnTo>
                  <a:pt x="23748" y="19264"/>
                </a:lnTo>
                <a:cubicBezTo>
                  <a:pt x="23653" y="19475"/>
                  <a:pt x="23553" y="19685"/>
                  <a:pt x="23451" y="19893"/>
                </a:cubicBezTo>
                <a:cubicBezTo>
                  <a:pt x="23133" y="20016"/>
                  <a:pt x="22805" y="20108"/>
                  <a:pt x="22470" y="20167"/>
                </a:cubicBezTo>
                <a:cubicBezTo>
                  <a:pt x="22642" y="20191"/>
                  <a:pt x="22815" y="20203"/>
                  <a:pt x="22989" y="20203"/>
                </a:cubicBezTo>
                <a:cubicBezTo>
                  <a:pt x="23587" y="20203"/>
                  <a:pt x="24185" y="20064"/>
                  <a:pt x="24727" y="19808"/>
                </a:cubicBezTo>
                <a:lnTo>
                  <a:pt x="24727" y="19808"/>
                </a:lnTo>
                <a:cubicBezTo>
                  <a:pt x="24658" y="20049"/>
                  <a:pt x="24581" y="20287"/>
                  <a:pt x="24497" y="20522"/>
                </a:cubicBezTo>
                <a:cubicBezTo>
                  <a:pt x="24330" y="20610"/>
                  <a:pt x="24154" y="20680"/>
                  <a:pt x="23972" y="20733"/>
                </a:cubicBezTo>
                <a:cubicBezTo>
                  <a:pt x="24051" y="20741"/>
                  <a:pt x="24129" y="20744"/>
                  <a:pt x="24207" y="20744"/>
                </a:cubicBezTo>
                <a:cubicBezTo>
                  <a:pt x="24755" y="20744"/>
                  <a:pt x="25281" y="20570"/>
                  <a:pt x="25784" y="20319"/>
                </a:cubicBezTo>
                <a:lnTo>
                  <a:pt x="25784" y="20319"/>
                </a:lnTo>
                <a:cubicBezTo>
                  <a:pt x="25722" y="20534"/>
                  <a:pt x="25654" y="20750"/>
                  <a:pt x="25579" y="20962"/>
                </a:cubicBezTo>
                <a:cubicBezTo>
                  <a:pt x="25729" y="20720"/>
                  <a:pt x="25863" y="20470"/>
                  <a:pt x="25984" y="20214"/>
                </a:cubicBezTo>
                <a:cubicBezTo>
                  <a:pt x="26298" y="20042"/>
                  <a:pt x="26603" y="19844"/>
                  <a:pt x="26897" y="19646"/>
                </a:cubicBezTo>
                <a:lnTo>
                  <a:pt x="26897" y="19646"/>
                </a:lnTo>
                <a:cubicBezTo>
                  <a:pt x="26882" y="19759"/>
                  <a:pt x="26864" y="19872"/>
                  <a:pt x="26844" y="19985"/>
                </a:cubicBezTo>
                <a:cubicBezTo>
                  <a:pt x="26519" y="20586"/>
                  <a:pt x="26024" y="21080"/>
                  <a:pt x="25419" y="21400"/>
                </a:cubicBezTo>
                <a:cubicBezTo>
                  <a:pt x="23969" y="20978"/>
                  <a:pt x="22477" y="20741"/>
                  <a:pt x="20986" y="20741"/>
                </a:cubicBezTo>
                <a:cubicBezTo>
                  <a:pt x="20088" y="20741"/>
                  <a:pt x="19190" y="20827"/>
                  <a:pt x="18302" y="21010"/>
                </a:cubicBezTo>
                <a:cubicBezTo>
                  <a:pt x="20231" y="21045"/>
                  <a:pt x="22240" y="21101"/>
                  <a:pt x="23956" y="21983"/>
                </a:cubicBezTo>
                <a:cubicBezTo>
                  <a:pt x="22866" y="21584"/>
                  <a:pt x="21708" y="21389"/>
                  <a:pt x="20549" y="21389"/>
                </a:cubicBezTo>
                <a:cubicBezTo>
                  <a:pt x="18486" y="21389"/>
                  <a:pt x="16420" y="22007"/>
                  <a:pt x="14729" y="23193"/>
                </a:cubicBezTo>
                <a:cubicBezTo>
                  <a:pt x="15909" y="22471"/>
                  <a:pt x="17282" y="22252"/>
                  <a:pt x="18682" y="22252"/>
                </a:cubicBezTo>
                <a:cubicBezTo>
                  <a:pt x="19518" y="22252"/>
                  <a:pt x="20364" y="22330"/>
                  <a:pt x="21185" y="22425"/>
                </a:cubicBezTo>
                <a:cubicBezTo>
                  <a:pt x="21072" y="22414"/>
                  <a:pt x="20959" y="22409"/>
                  <a:pt x="20847" y="22409"/>
                </a:cubicBezTo>
                <a:cubicBezTo>
                  <a:pt x="19660" y="22409"/>
                  <a:pt x="18522" y="22995"/>
                  <a:pt x="17550" y="23699"/>
                </a:cubicBezTo>
                <a:cubicBezTo>
                  <a:pt x="16566" y="24413"/>
                  <a:pt x="15674" y="25263"/>
                  <a:pt x="14635" y="25888"/>
                </a:cubicBezTo>
                <a:cubicBezTo>
                  <a:pt x="15776" y="25249"/>
                  <a:pt x="17112" y="25030"/>
                  <a:pt x="18369" y="24640"/>
                </a:cubicBezTo>
                <a:cubicBezTo>
                  <a:pt x="19888" y="24170"/>
                  <a:pt x="21312" y="23444"/>
                  <a:pt x="22727" y="22719"/>
                </a:cubicBezTo>
                <a:lnTo>
                  <a:pt x="22727" y="22719"/>
                </a:lnTo>
                <a:cubicBezTo>
                  <a:pt x="21647" y="23431"/>
                  <a:pt x="20722" y="24351"/>
                  <a:pt x="19724" y="25171"/>
                </a:cubicBezTo>
                <a:cubicBezTo>
                  <a:pt x="18725" y="25992"/>
                  <a:pt x="17607" y="26731"/>
                  <a:pt x="16339" y="26983"/>
                </a:cubicBezTo>
                <a:cubicBezTo>
                  <a:pt x="18706" y="26808"/>
                  <a:pt x="21109" y="26120"/>
                  <a:pt x="22921" y="24585"/>
                </a:cubicBezTo>
                <a:cubicBezTo>
                  <a:pt x="23194" y="24354"/>
                  <a:pt x="23464" y="24098"/>
                  <a:pt x="23746" y="23867"/>
                </a:cubicBezTo>
                <a:lnTo>
                  <a:pt x="23746" y="23867"/>
                </a:lnTo>
                <a:cubicBezTo>
                  <a:pt x="23683" y="23923"/>
                  <a:pt x="23621" y="23979"/>
                  <a:pt x="23560" y="24035"/>
                </a:cubicBezTo>
                <a:lnTo>
                  <a:pt x="20750" y="26609"/>
                </a:lnTo>
                <a:cubicBezTo>
                  <a:pt x="19945" y="27346"/>
                  <a:pt x="19059" y="28122"/>
                  <a:pt x="17972" y="28223"/>
                </a:cubicBezTo>
                <a:cubicBezTo>
                  <a:pt x="20063" y="28054"/>
                  <a:pt x="22086" y="27128"/>
                  <a:pt x="23581" y="25657"/>
                </a:cubicBezTo>
                <a:cubicBezTo>
                  <a:pt x="24095" y="25150"/>
                  <a:pt x="24562" y="24574"/>
                  <a:pt x="25120" y="24128"/>
                </a:cubicBezTo>
                <a:lnTo>
                  <a:pt x="25120" y="24128"/>
                </a:lnTo>
                <a:cubicBezTo>
                  <a:pt x="24642" y="24570"/>
                  <a:pt x="24300" y="25193"/>
                  <a:pt x="23955" y="25763"/>
                </a:cubicBezTo>
                <a:cubicBezTo>
                  <a:pt x="22955" y="27412"/>
                  <a:pt x="21553" y="28868"/>
                  <a:pt x="19790" y="29646"/>
                </a:cubicBezTo>
                <a:cubicBezTo>
                  <a:pt x="21077" y="29449"/>
                  <a:pt x="22291" y="28882"/>
                  <a:pt x="23305" y="28067"/>
                </a:cubicBezTo>
                <a:cubicBezTo>
                  <a:pt x="23663" y="27962"/>
                  <a:pt x="24029" y="27880"/>
                  <a:pt x="24398" y="27824"/>
                </a:cubicBezTo>
                <a:lnTo>
                  <a:pt x="24398" y="27824"/>
                </a:lnTo>
                <a:cubicBezTo>
                  <a:pt x="24325" y="27963"/>
                  <a:pt x="24253" y="28103"/>
                  <a:pt x="24183" y="28242"/>
                </a:cubicBezTo>
                <a:cubicBezTo>
                  <a:pt x="23269" y="28473"/>
                  <a:pt x="22422" y="28852"/>
                  <a:pt x="21743" y="29505"/>
                </a:cubicBezTo>
                <a:cubicBezTo>
                  <a:pt x="22441" y="29120"/>
                  <a:pt x="23192" y="28839"/>
                  <a:pt x="23972" y="28673"/>
                </a:cubicBezTo>
                <a:lnTo>
                  <a:pt x="23972" y="28673"/>
                </a:lnTo>
                <a:cubicBezTo>
                  <a:pt x="23833" y="28966"/>
                  <a:pt x="23704" y="29263"/>
                  <a:pt x="23592" y="29564"/>
                </a:cubicBezTo>
                <a:cubicBezTo>
                  <a:pt x="22946" y="29850"/>
                  <a:pt x="22341" y="30215"/>
                  <a:pt x="21806" y="30683"/>
                </a:cubicBezTo>
                <a:cubicBezTo>
                  <a:pt x="22349" y="30415"/>
                  <a:pt x="22901" y="30168"/>
                  <a:pt x="23463" y="29943"/>
                </a:cubicBezTo>
                <a:lnTo>
                  <a:pt x="23463" y="29943"/>
                </a:lnTo>
                <a:cubicBezTo>
                  <a:pt x="23362" y="30265"/>
                  <a:pt x="23281" y="30592"/>
                  <a:pt x="23236" y="30931"/>
                </a:cubicBezTo>
                <a:cubicBezTo>
                  <a:pt x="23447" y="30548"/>
                  <a:pt x="23658" y="30165"/>
                  <a:pt x="23869" y="29782"/>
                </a:cubicBezTo>
                <a:cubicBezTo>
                  <a:pt x="24390" y="29582"/>
                  <a:pt x="24919" y="29400"/>
                  <a:pt x="25454" y="29234"/>
                </a:cubicBezTo>
                <a:lnTo>
                  <a:pt x="25454" y="29234"/>
                </a:lnTo>
                <a:cubicBezTo>
                  <a:pt x="25438" y="29362"/>
                  <a:pt x="25422" y="29491"/>
                  <a:pt x="25411" y="29619"/>
                </a:cubicBezTo>
                <a:cubicBezTo>
                  <a:pt x="24805" y="29996"/>
                  <a:pt x="24233" y="30424"/>
                  <a:pt x="23699" y="30897"/>
                </a:cubicBezTo>
                <a:cubicBezTo>
                  <a:pt x="22255" y="31129"/>
                  <a:pt x="20933" y="31854"/>
                  <a:pt x="19728" y="32688"/>
                </a:cubicBezTo>
                <a:cubicBezTo>
                  <a:pt x="18280" y="33691"/>
                  <a:pt x="16942" y="34877"/>
                  <a:pt x="15905" y="36304"/>
                </a:cubicBezTo>
                <a:cubicBezTo>
                  <a:pt x="14870" y="37729"/>
                  <a:pt x="14146" y="39406"/>
                  <a:pt x="13982" y="41160"/>
                </a:cubicBezTo>
                <a:lnTo>
                  <a:pt x="13982" y="41160"/>
                </a:lnTo>
                <a:cubicBezTo>
                  <a:pt x="14815" y="38756"/>
                  <a:pt x="16257" y="36570"/>
                  <a:pt x="18126" y="34845"/>
                </a:cubicBezTo>
                <a:lnTo>
                  <a:pt x="18126" y="34845"/>
                </a:lnTo>
                <a:cubicBezTo>
                  <a:pt x="17746" y="35277"/>
                  <a:pt x="17410" y="35757"/>
                  <a:pt x="17094" y="36237"/>
                </a:cubicBezTo>
                <a:cubicBezTo>
                  <a:pt x="16120" y="37717"/>
                  <a:pt x="15212" y="39325"/>
                  <a:pt x="15083" y="41091"/>
                </a:cubicBezTo>
                <a:cubicBezTo>
                  <a:pt x="15183" y="40472"/>
                  <a:pt x="15472" y="39900"/>
                  <a:pt x="15778" y="39351"/>
                </a:cubicBezTo>
                <a:cubicBezTo>
                  <a:pt x="16975" y="37209"/>
                  <a:pt x="18489" y="35262"/>
                  <a:pt x="20268" y="33573"/>
                </a:cubicBezTo>
                <a:lnTo>
                  <a:pt x="20268" y="33573"/>
                </a:lnTo>
                <a:cubicBezTo>
                  <a:pt x="18594" y="35286"/>
                  <a:pt x="17616" y="37674"/>
                  <a:pt x="17648" y="40072"/>
                </a:cubicBezTo>
                <a:cubicBezTo>
                  <a:pt x="17862" y="38834"/>
                  <a:pt x="18568" y="37745"/>
                  <a:pt x="19259" y="36695"/>
                </a:cubicBezTo>
                <a:cubicBezTo>
                  <a:pt x="20011" y="35553"/>
                  <a:pt x="20788" y="34387"/>
                  <a:pt x="21763" y="33444"/>
                </a:cubicBezTo>
                <a:lnTo>
                  <a:pt x="21763" y="33444"/>
                </a:lnTo>
                <a:cubicBezTo>
                  <a:pt x="21630" y="33636"/>
                  <a:pt x="21509" y="33835"/>
                  <a:pt x="21399" y="34042"/>
                </a:cubicBezTo>
                <a:cubicBezTo>
                  <a:pt x="20506" y="35725"/>
                  <a:pt x="19987" y="37581"/>
                  <a:pt x="19881" y="39483"/>
                </a:cubicBezTo>
                <a:cubicBezTo>
                  <a:pt x="20407" y="37215"/>
                  <a:pt x="21509" y="35085"/>
                  <a:pt x="23041" y="33332"/>
                </a:cubicBezTo>
                <a:lnTo>
                  <a:pt x="23041" y="33332"/>
                </a:lnTo>
                <a:cubicBezTo>
                  <a:pt x="22933" y="33506"/>
                  <a:pt x="22833" y="33686"/>
                  <a:pt x="22741" y="33867"/>
                </a:cubicBezTo>
                <a:cubicBezTo>
                  <a:pt x="22141" y="35045"/>
                  <a:pt x="21708" y="36300"/>
                  <a:pt x="21451" y="37596"/>
                </a:cubicBezTo>
                <a:cubicBezTo>
                  <a:pt x="21317" y="38274"/>
                  <a:pt x="21238" y="38996"/>
                  <a:pt x="21490" y="39639"/>
                </a:cubicBezTo>
                <a:cubicBezTo>
                  <a:pt x="21808" y="36999"/>
                  <a:pt x="23048" y="34479"/>
                  <a:pt x="24943" y="32615"/>
                </a:cubicBezTo>
                <a:lnTo>
                  <a:pt x="24943" y="32615"/>
                </a:lnTo>
                <a:cubicBezTo>
                  <a:pt x="24230" y="33724"/>
                  <a:pt x="23777" y="35053"/>
                  <a:pt x="23957" y="36360"/>
                </a:cubicBezTo>
                <a:cubicBezTo>
                  <a:pt x="24141" y="34922"/>
                  <a:pt x="24806" y="33551"/>
                  <a:pt x="25823" y="32517"/>
                </a:cubicBezTo>
                <a:lnTo>
                  <a:pt x="25823" y="32517"/>
                </a:lnTo>
                <a:cubicBezTo>
                  <a:pt x="25654" y="33219"/>
                  <a:pt x="25674" y="33954"/>
                  <a:pt x="25881" y="34646"/>
                </a:cubicBezTo>
                <a:cubicBezTo>
                  <a:pt x="23646" y="36549"/>
                  <a:pt x="21767" y="38826"/>
                  <a:pt x="20686" y="41535"/>
                </a:cubicBezTo>
                <a:cubicBezTo>
                  <a:pt x="22093" y="40004"/>
                  <a:pt x="23500" y="38470"/>
                  <a:pt x="24802" y="36849"/>
                </a:cubicBezTo>
                <a:lnTo>
                  <a:pt x="24802" y="36849"/>
                </a:lnTo>
                <a:cubicBezTo>
                  <a:pt x="23549" y="39225"/>
                  <a:pt x="22842" y="41852"/>
                  <a:pt x="22733" y="44536"/>
                </a:cubicBezTo>
                <a:cubicBezTo>
                  <a:pt x="22800" y="43969"/>
                  <a:pt x="23059" y="43446"/>
                  <a:pt x="23315" y="42935"/>
                </a:cubicBezTo>
                <a:cubicBezTo>
                  <a:pt x="24194" y="41175"/>
                  <a:pt x="25074" y="39414"/>
                  <a:pt x="25953" y="37654"/>
                </a:cubicBezTo>
                <a:lnTo>
                  <a:pt x="25953" y="37654"/>
                </a:lnTo>
                <a:cubicBezTo>
                  <a:pt x="25155" y="39757"/>
                  <a:pt x="25037" y="42114"/>
                  <a:pt x="25625" y="44286"/>
                </a:cubicBezTo>
                <a:cubicBezTo>
                  <a:pt x="26046" y="42808"/>
                  <a:pt x="25901" y="41228"/>
                  <a:pt x="26178" y="39716"/>
                </a:cubicBezTo>
                <a:cubicBezTo>
                  <a:pt x="26478" y="38070"/>
                  <a:pt x="27268" y="36559"/>
                  <a:pt x="28046" y="35077"/>
                </a:cubicBezTo>
                <a:lnTo>
                  <a:pt x="28046" y="35077"/>
                </a:lnTo>
                <a:cubicBezTo>
                  <a:pt x="27006" y="37991"/>
                  <a:pt x="27162" y="41312"/>
                  <a:pt x="28471" y="44115"/>
                </a:cubicBezTo>
                <a:cubicBezTo>
                  <a:pt x="28944" y="41273"/>
                  <a:pt x="27994" y="38261"/>
                  <a:pt x="28883" y="35521"/>
                </a:cubicBezTo>
                <a:lnTo>
                  <a:pt x="28883" y="35521"/>
                </a:lnTo>
                <a:cubicBezTo>
                  <a:pt x="28532" y="37021"/>
                  <a:pt x="28407" y="38591"/>
                  <a:pt x="28688" y="40106"/>
                </a:cubicBezTo>
                <a:cubicBezTo>
                  <a:pt x="28889" y="41186"/>
                  <a:pt x="29310" y="42234"/>
                  <a:pt x="29945" y="43127"/>
                </a:cubicBezTo>
                <a:cubicBezTo>
                  <a:pt x="29842" y="43241"/>
                  <a:pt x="29765" y="43375"/>
                  <a:pt x="29717" y="43520"/>
                </a:cubicBezTo>
                <a:cubicBezTo>
                  <a:pt x="29661" y="43697"/>
                  <a:pt x="29648" y="43894"/>
                  <a:pt x="29712" y="44068"/>
                </a:cubicBezTo>
                <a:cubicBezTo>
                  <a:pt x="29777" y="44242"/>
                  <a:pt x="29923" y="44391"/>
                  <a:pt x="30105" y="44429"/>
                </a:cubicBezTo>
                <a:cubicBezTo>
                  <a:pt x="30140" y="44437"/>
                  <a:pt x="30174" y="44440"/>
                  <a:pt x="30209" y="44440"/>
                </a:cubicBezTo>
                <a:cubicBezTo>
                  <a:pt x="30363" y="44440"/>
                  <a:pt x="30517" y="44374"/>
                  <a:pt x="30654" y="44298"/>
                </a:cubicBezTo>
                <a:cubicBezTo>
                  <a:pt x="30790" y="44224"/>
                  <a:pt x="30916" y="44134"/>
                  <a:pt x="31030" y="44030"/>
                </a:cubicBezTo>
                <a:cubicBezTo>
                  <a:pt x="31124" y="43943"/>
                  <a:pt x="31205" y="43842"/>
                  <a:pt x="31271" y="43733"/>
                </a:cubicBezTo>
                <a:cubicBezTo>
                  <a:pt x="31430" y="43472"/>
                  <a:pt x="31486" y="43099"/>
                  <a:pt x="31270" y="42881"/>
                </a:cubicBezTo>
                <a:cubicBezTo>
                  <a:pt x="31151" y="42761"/>
                  <a:pt x="30975" y="42716"/>
                  <a:pt x="30805" y="42716"/>
                </a:cubicBezTo>
                <a:cubicBezTo>
                  <a:pt x="30789" y="42716"/>
                  <a:pt x="30773" y="42717"/>
                  <a:pt x="30757" y="42718"/>
                </a:cubicBezTo>
                <a:cubicBezTo>
                  <a:pt x="30632" y="42725"/>
                  <a:pt x="30508" y="42754"/>
                  <a:pt x="30392" y="42804"/>
                </a:cubicBezTo>
                <a:cubicBezTo>
                  <a:pt x="29692" y="40235"/>
                  <a:pt x="29649" y="37487"/>
                  <a:pt x="30288" y="34903"/>
                </a:cubicBezTo>
                <a:lnTo>
                  <a:pt x="30288" y="34903"/>
                </a:lnTo>
                <a:cubicBezTo>
                  <a:pt x="29948" y="36648"/>
                  <a:pt x="29971" y="38443"/>
                  <a:pt x="30353" y="40180"/>
                </a:cubicBezTo>
                <a:cubicBezTo>
                  <a:pt x="30471" y="40717"/>
                  <a:pt x="30635" y="41258"/>
                  <a:pt x="30873" y="41753"/>
                </a:cubicBezTo>
                <a:cubicBezTo>
                  <a:pt x="30867" y="41796"/>
                  <a:pt x="30863" y="41841"/>
                  <a:pt x="30862" y="41884"/>
                </a:cubicBezTo>
                <a:cubicBezTo>
                  <a:pt x="30860" y="41988"/>
                  <a:pt x="30866" y="42095"/>
                  <a:pt x="30909" y="42189"/>
                </a:cubicBezTo>
                <a:cubicBezTo>
                  <a:pt x="30977" y="42338"/>
                  <a:pt x="31125" y="42424"/>
                  <a:pt x="31289" y="42450"/>
                </a:cubicBezTo>
                <a:cubicBezTo>
                  <a:pt x="31422" y="42635"/>
                  <a:pt x="31576" y="42806"/>
                  <a:pt x="31745" y="42961"/>
                </a:cubicBezTo>
                <a:cubicBezTo>
                  <a:pt x="31532" y="43143"/>
                  <a:pt x="31439" y="43448"/>
                  <a:pt x="31422" y="43735"/>
                </a:cubicBezTo>
                <a:cubicBezTo>
                  <a:pt x="31413" y="43903"/>
                  <a:pt x="31425" y="44081"/>
                  <a:pt x="31508" y="44227"/>
                </a:cubicBezTo>
                <a:cubicBezTo>
                  <a:pt x="31533" y="44269"/>
                  <a:pt x="31564" y="44307"/>
                  <a:pt x="31601" y="44340"/>
                </a:cubicBezTo>
                <a:cubicBezTo>
                  <a:pt x="29396" y="53520"/>
                  <a:pt x="28015" y="62868"/>
                  <a:pt x="26597" y="72210"/>
                </a:cubicBezTo>
                <a:cubicBezTo>
                  <a:pt x="26492" y="72237"/>
                  <a:pt x="26394" y="72291"/>
                  <a:pt x="26316" y="72366"/>
                </a:cubicBezTo>
                <a:cubicBezTo>
                  <a:pt x="26287" y="72202"/>
                  <a:pt x="26123" y="72117"/>
                  <a:pt x="25953" y="72117"/>
                </a:cubicBezTo>
                <a:cubicBezTo>
                  <a:pt x="25857" y="72117"/>
                  <a:pt x="25760" y="72144"/>
                  <a:pt x="25684" y="72200"/>
                </a:cubicBezTo>
                <a:cubicBezTo>
                  <a:pt x="25483" y="72350"/>
                  <a:pt x="25402" y="72606"/>
                  <a:pt x="25337" y="72851"/>
                </a:cubicBezTo>
                <a:cubicBezTo>
                  <a:pt x="25339" y="72799"/>
                  <a:pt x="25284" y="72749"/>
                  <a:pt x="25229" y="72749"/>
                </a:cubicBezTo>
                <a:cubicBezTo>
                  <a:pt x="25225" y="72749"/>
                  <a:pt x="25222" y="72750"/>
                  <a:pt x="25219" y="72750"/>
                </a:cubicBezTo>
                <a:cubicBezTo>
                  <a:pt x="25148" y="72759"/>
                  <a:pt x="25096" y="72818"/>
                  <a:pt x="25057" y="72877"/>
                </a:cubicBezTo>
                <a:cubicBezTo>
                  <a:pt x="24875" y="73160"/>
                  <a:pt x="24836" y="73512"/>
                  <a:pt x="24951" y="73828"/>
                </a:cubicBezTo>
                <a:cubicBezTo>
                  <a:pt x="24822" y="73727"/>
                  <a:pt x="24662" y="73673"/>
                  <a:pt x="24498" y="73673"/>
                </a:cubicBezTo>
                <a:cubicBezTo>
                  <a:pt x="24485" y="73673"/>
                  <a:pt x="24471" y="73674"/>
                  <a:pt x="24457" y="73674"/>
                </a:cubicBezTo>
                <a:cubicBezTo>
                  <a:pt x="24438" y="73777"/>
                  <a:pt x="24418" y="73879"/>
                  <a:pt x="24399" y="73981"/>
                </a:cubicBezTo>
                <a:cubicBezTo>
                  <a:pt x="24402" y="73815"/>
                  <a:pt x="24355" y="73652"/>
                  <a:pt x="24245" y="73530"/>
                </a:cubicBezTo>
                <a:cubicBezTo>
                  <a:pt x="24152" y="73428"/>
                  <a:pt x="24011" y="73372"/>
                  <a:pt x="23875" y="73372"/>
                </a:cubicBezTo>
                <a:cubicBezTo>
                  <a:pt x="23769" y="73372"/>
                  <a:pt x="23665" y="73406"/>
                  <a:pt x="23590" y="73477"/>
                </a:cubicBezTo>
                <a:lnTo>
                  <a:pt x="23590" y="73477"/>
                </a:lnTo>
                <a:cubicBezTo>
                  <a:pt x="23748" y="73273"/>
                  <a:pt x="23704" y="72933"/>
                  <a:pt x="23488" y="72784"/>
                </a:cubicBezTo>
                <a:cubicBezTo>
                  <a:pt x="23413" y="72733"/>
                  <a:pt x="23325" y="72709"/>
                  <a:pt x="23235" y="72709"/>
                </a:cubicBezTo>
                <a:cubicBezTo>
                  <a:pt x="23047" y="72709"/>
                  <a:pt x="22854" y="72815"/>
                  <a:pt x="22779" y="72991"/>
                </a:cubicBezTo>
                <a:cubicBezTo>
                  <a:pt x="22738" y="72848"/>
                  <a:pt x="22589" y="72771"/>
                  <a:pt x="22439" y="72771"/>
                </a:cubicBezTo>
                <a:cubicBezTo>
                  <a:pt x="22366" y="72771"/>
                  <a:pt x="22292" y="72789"/>
                  <a:pt x="22231" y="72827"/>
                </a:cubicBezTo>
                <a:cubicBezTo>
                  <a:pt x="22043" y="72942"/>
                  <a:pt x="21958" y="73176"/>
                  <a:pt x="21942" y="73396"/>
                </a:cubicBezTo>
                <a:lnTo>
                  <a:pt x="21702" y="73218"/>
                </a:lnTo>
                <a:cubicBezTo>
                  <a:pt x="21552" y="73415"/>
                  <a:pt x="21470" y="73654"/>
                  <a:pt x="21468" y="73902"/>
                </a:cubicBezTo>
                <a:cubicBezTo>
                  <a:pt x="21451" y="73900"/>
                  <a:pt x="21433" y="73900"/>
                  <a:pt x="21416" y="73900"/>
                </a:cubicBezTo>
                <a:cubicBezTo>
                  <a:pt x="20992" y="73900"/>
                  <a:pt x="20656" y="74418"/>
                  <a:pt x="20813" y="74808"/>
                </a:cubicBezTo>
                <a:cubicBezTo>
                  <a:pt x="20741" y="74694"/>
                  <a:pt x="20615" y="74646"/>
                  <a:pt x="20475" y="74646"/>
                </a:cubicBezTo>
                <a:cubicBezTo>
                  <a:pt x="20295" y="74646"/>
                  <a:pt x="20091" y="74726"/>
                  <a:pt x="19944" y="74849"/>
                </a:cubicBezTo>
                <a:cubicBezTo>
                  <a:pt x="19847" y="74930"/>
                  <a:pt x="19779" y="75039"/>
                  <a:pt x="19681" y="75118"/>
                </a:cubicBezTo>
                <a:cubicBezTo>
                  <a:pt x="19400" y="75341"/>
                  <a:pt x="18854" y="75362"/>
                  <a:pt x="18864" y="75722"/>
                </a:cubicBezTo>
                <a:cubicBezTo>
                  <a:pt x="18768" y="75461"/>
                  <a:pt x="18492" y="75324"/>
                  <a:pt x="18213" y="75324"/>
                </a:cubicBezTo>
                <a:cubicBezTo>
                  <a:pt x="18037" y="75324"/>
                  <a:pt x="17859" y="75379"/>
                  <a:pt x="17723" y="75490"/>
                </a:cubicBezTo>
                <a:cubicBezTo>
                  <a:pt x="17373" y="75780"/>
                  <a:pt x="17300" y="76307"/>
                  <a:pt x="17436" y="76741"/>
                </a:cubicBezTo>
                <a:cubicBezTo>
                  <a:pt x="17335" y="76698"/>
                  <a:pt x="17227" y="76677"/>
                  <a:pt x="17119" y="76677"/>
                </a:cubicBezTo>
                <a:cubicBezTo>
                  <a:pt x="16791" y="76677"/>
                  <a:pt x="16460" y="76863"/>
                  <a:pt x="16316" y="77160"/>
                </a:cubicBezTo>
                <a:cubicBezTo>
                  <a:pt x="16124" y="77556"/>
                  <a:pt x="16295" y="78088"/>
                  <a:pt x="16682" y="78298"/>
                </a:cubicBezTo>
                <a:cubicBezTo>
                  <a:pt x="16640" y="78286"/>
                  <a:pt x="16598" y="78281"/>
                  <a:pt x="16556" y="78281"/>
                </a:cubicBezTo>
                <a:cubicBezTo>
                  <a:pt x="16195" y="78281"/>
                  <a:pt x="15859" y="78692"/>
                  <a:pt x="15987" y="79044"/>
                </a:cubicBezTo>
                <a:cubicBezTo>
                  <a:pt x="15916" y="78941"/>
                  <a:pt x="15790" y="78883"/>
                  <a:pt x="15666" y="78883"/>
                </a:cubicBezTo>
                <a:cubicBezTo>
                  <a:pt x="15610" y="78883"/>
                  <a:pt x="15554" y="78894"/>
                  <a:pt x="15503" y="78919"/>
                </a:cubicBezTo>
                <a:cubicBezTo>
                  <a:pt x="15340" y="79000"/>
                  <a:pt x="15254" y="79208"/>
                  <a:pt x="15310" y="79381"/>
                </a:cubicBezTo>
                <a:lnTo>
                  <a:pt x="14855" y="79346"/>
                </a:lnTo>
                <a:cubicBezTo>
                  <a:pt x="14821" y="79492"/>
                  <a:pt x="14787" y="79638"/>
                  <a:pt x="14753" y="79784"/>
                </a:cubicBezTo>
                <a:cubicBezTo>
                  <a:pt x="14671" y="79701"/>
                  <a:pt x="14561" y="79656"/>
                  <a:pt x="14448" y="79656"/>
                </a:cubicBezTo>
                <a:cubicBezTo>
                  <a:pt x="14387" y="79656"/>
                  <a:pt x="14325" y="79669"/>
                  <a:pt x="14267" y="79697"/>
                </a:cubicBezTo>
                <a:cubicBezTo>
                  <a:pt x="13976" y="79807"/>
                  <a:pt x="14094" y="80240"/>
                  <a:pt x="14248" y="80508"/>
                </a:cubicBezTo>
                <a:cubicBezTo>
                  <a:pt x="14403" y="80778"/>
                  <a:pt x="14466" y="81237"/>
                  <a:pt x="14160" y="81294"/>
                </a:cubicBezTo>
                <a:cubicBezTo>
                  <a:pt x="14144" y="81296"/>
                  <a:pt x="14128" y="81298"/>
                  <a:pt x="14112" y="81298"/>
                </a:cubicBezTo>
                <a:cubicBezTo>
                  <a:pt x="13999" y="81298"/>
                  <a:pt x="13886" y="81237"/>
                  <a:pt x="13772" y="81237"/>
                </a:cubicBezTo>
                <a:cubicBezTo>
                  <a:pt x="13762" y="81237"/>
                  <a:pt x="13753" y="81237"/>
                  <a:pt x="13743" y="81238"/>
                </a:cubicBezTo>
                <a:cubicBezTo>
                  <a:pt x="13467" y="81264"/>
                  <a:pt x="13398" y="81629"/>
                  <a:pt x="13380" y="81906"/>
                </a:cubicBezTo>
                <a:cubicBezTo>
                  <a:pt x="13362" y="82161"/>
                  <a:pt x="13227" y="82488"/>
                  <a:pt x="12997" y="82488"/>
                </a:cubicBezTo>
                <a:cubicBezTo>
                  <a:pt x="12976" y="82488"/>
                  <a:pt x="12954" y="82485"/>
                  <a:pt x="12932" y="82479"/>
                </a:cubicBezTo>
                <a:cubicBezTo>
                  <a:pt x="12850" y="82458"/>
                  <a:pt x="12768" y="82449"/>
                  <a:pt x="12685" y="82449"/>
                </a:cubicBezTo>
                <a:cubicBezTo>
                  <a:pt x="12184" y="82449"/>
                  <a:pt x="11669" y="82788"/>
                  <a:pt x="11189" y="82961"/>
                </a:cubicBezTo>
                <a:cubicBezTo>
                  <a:pt x="10877" y="83613"/>
                  <a:pt x="11063" y="84464"/>
                  <a:pt x="11616" y="84927"/>
                </a:cubicBezTo>
                <a:cubicBezTo>
                  <a:pt x="11640" y="85107"/>
                  <a:pt x="11777" y="85320"/>
                  <a:pt x="11942" y="85392"/>
                </a:cubicBezTo>
                <a:cubicBezTo>
                  <a:pt x="11947" y="85560"/>
                  <a:pt x="12021" y="85719"/>
                  <a:pt x="12147" y="85830"/>
                </a:cubicBezTo>
                <a:cubicBezTo>
                  <a:pt x="11919" y="85938"/>
                  <a:pt x="11780" y="86207"/>
                  <a:pt x="11824" y="86455"/>
                </a:cubicBezTo>
                <a:cubicBezTo>
                  <a:pt x="11867" y="86703"/>
                  <a:pt x="12089" y="86909"/>
                  <a:pt x="12340" y="86933"/>
                </a:cubicBezTo>
                <a:cubicBezTo>
                  <a:pt x="12021" y="87130"/>
                  <a:pt x="11704" y="87401"/>
                  <a:pt x="11647" y="87772"/>
                </a:cubicBezTo>
                <a:cubicBezTo>
                  <a:pt x="11597" y="88091"/>
                  <a:pt x="11865" y="88452"/>
                  <a:pt x="12164" y="88452"/>
                </a:cubicBezTo>
                <a:cubicBezTo>
                  <a:pt x="12210" y="88452"/>
                  <a:pt x="12257" y="88443"/>
                  <a:pt x="12304" y="88424"/>
                </a:cubicBezTo>
                <a:cubicBezTo>
                  <a:pt x="12518" y="88338"/>
                  <a:pt x="12619" y="88096"/>
                  <a:pt x="12774" y="87923"/>
                </a:cubicBezTo>
                <a:cubicBezTo>
                  <a:pt x="12861" y="87826"/>
                  <a:pt x="13006" y="87761"/>
                  <a:pt x="13131" y="87761"/>
                </a:cubicBezTo>
                <a:cubicBezTo>
                  <a:pt x="13229" y="87761"/>
                  <a:pt x="13316" y="87801"/>
                  <a:pt x="13354" y="87894"/>
                </a:cubicBezTo>
                <a:cubicBezTo>
                  <a:pt x="13471" y="88181"/>
                  <a:pt x="12958" y="88510"/>
                  <a:pt x="13087" y="88738"/>
                </a:cubicBezTo>
                <a:cubicBezTo>
                  <a:pt x="13082" y="88741"/>
                  <a:pt x="13078" y="88746"/>
                  <a:pt x="13073" y="88749"/>
                </a:cubicBezTo>
                <a:cubicBezTo>
                  <a:pt x="12948" y="88837"/>
                  <a:pt x="12770" y="88881"/>
                  <a:pt x="12591" y="88881"/>
                </a:cubicBezTo>
                <a:cubicBezTo>
                  <a:pt x="12359" y="88881"/>
                  <a:pt x="12126" y="88806"/>
                  <a:pt x="12004" y="88652"/>
                </a:cubicBezTo>
                <a:cubicBezTo>
                  <a:pt x="12028" y="88652"/>
                  <a:pt x="11741" y="88607"/>
                  <a:pt x="11765" y="88607"/>
                </a:cubicBezTo>
                <a:cubicBezTo>
                  <a:pt x="11530" y="88294"/>
                  <a:pt x="11137" y="88121"/>
                  <a:pt x="10748" y="88121"/>
                </a:cubicBezTo>
                <a:cubicBezTo>
                  <a:pt x="10538" y="88121"/>
                  <a:pt x="10329" y="88172"/>
                  <a:pt x="10146" y="88277"/>
                </a:cubicBezTo>
                <a:cubicBezTo>
                  <a:pt x="10091" y="88169"/>
                  <a:pt x="9975" y="88120"/>
                  <a:pt x="9857" y="88120"/>
                </a:cubicBezTo>
                <a:cubicBezTo>
                  <a:pt x="9690" y="88120"/>
                  <a:pt x="9516" y="88217"/>
                  <a:pt x="9492" y="88386"/>
                </a:cubicBezTo>
                <a:cubicBezTo>
                  <a:pt x="9379" y="88237"/>
                  <a:pt x="9191" y="88158"/>
                  <a:pt x="9005" y="88158"/>
                </a:cubicBezTo>
                <a:cubicBezTo>
                  <a:pt x="8874" y="88158"/>
                  <a:pt x="8743" y="88197"/>
                  <a:pt x="8640" y="88279"/>
                </a:cubicBezTo>
                <a:cubicBezTo>
                  <a:pt x="8784" y="87671"/>
                  <a:pt x="8829" y="86852"/>
                  <a:pt x="8255" y="86606"/>
                </a:cubicBezTo>
                <a:cubicBezTo>
                  <a:pt x="8346" y="86423"/>
                  <a:pt x="8267" y="86175"/>
                  <a:pt x="8087" y="86077"/>
                </a:cubicBezTo>
                <a:cubicBezTo>
                  <a:pt x="8031" y="86047"/>
                  <a:pt x="7969" y="86033"/>
                  <a:pt x="7906" y="86033"/>
                </a:cubicBezTo>
                <a:cubicBezTo>
                  <a:pt x="7766" y="86033"/>
                  <a:pt x="7624" y="86103"/>
                  <a:pt x="7552" y="86223"/>
                </a:cubicBezTo>
                <a:cubicBezTo>
                  <a:pt x="7693" y="85976"/>
                  <a:pt x="7440" y="85641"/>
                  <a:pt x="7157" y="85641"/>
                </a:cubicBezTo>
                <a:cubicBezTo>
                  <a:pt x="7149" y="85641"/>
                  <a:pt x="7140" y="85641"/>
                  <a:pt x="7132" y="85642"/>
                </a:cubicBezTo>
                <a:cubicBezTo>
                  <a:pt x="6840" y="85663"/>
                  <a:pt x="6622" y="85960"/>
                  <a:pt x="6612" y="86253"/>
                </a:cubicBezTo>
                <a:cubicBezTo>
                  <a:pt x="6305" y="86166"/>
                  <a:pt x="6193" y="85801"/>
                  <a:pt x="6037" y="85520"/>
                </a:cubicBezTo>
                <a:cubicBezTo>
                  <a:pt x="5930" y="85328"/>
                  <a:pt x="5697" y="85163"/>
                  <a:pt x="5501" y="85163"/>
                </a:cubicBezTo>
                <a:cubicBezTo>
                  <a:pt x="5411" y="85163"/>
                  <a:pt x="5330" y="85198"/>
                  <a:pt x="5272" y="85280"/>
                </a:cubicBezTo>
                <a:cubicBezTo>
                  <a:pt x="5196" y="85027"/>
                  <a:pt x="4928" y="84874"/>
                  <a:pt x="4667" y="84874"/>
                </a:cubicBezTo>
                <a:cubicBezTo>
                  <a:pt x="4522" y="84874"/>
                  <a:pt x="4380" y="84921"/>
                  <a:pt x="4275" y="85025"/>
                </a:cubicBezTo>
                <a:cubicBezTo>
                  <a:pt x="4190" y="84829"/>
                  <a:pt x="3981" y="84732"/>
                  <a:pt x="3770" y="84732"/>
                </a:cubicBezTo>
                <a:cubicBezTo>
                  <a:pt x="3545" y="84732"/>
                  <a:pt x="3319" y="84842"/>
                  <a:pt x="3241" y="85058"/>
                </a:cubicBezTo>
                <a:cubicBezTo>
                  <a:pt x="3193" y="84934"/>
                  <a:pt x="3065" y="84874"/>
                  <a:pt x="2932" y="84874"/>
                </a:cubicBezTo>
                <a:cubicBezTo>
                  <a:pt x="2825" y="84874"/>
                  <a:pt x="2715" y="84912"/>
                  <a:pt x="2638" y="84985"/>
                </a:cubicBezTo>
                <a:cubicBezTo>
                  <a:pt x="2463" y="85149"/>
                  <a:pt x="2424" y="85410"/>
                  <a:pt x="2425" y="85648"/>
                </a:cubicBezTo>
                <a:cubicBezTo>
                  <a:pt x="2371" y="85612"/>
                  <a:pt x="2310" y="85595"/>
                  <a:pt x="2249" y="85595"/>
                </a:cubicBezTo>
                <a:cubicBezTo>
                  <a:pt x="1994" y="85595"/>
                  <a:pt x="1728" y="85877"/>
                  <a:pt x="1833" y="86131"/>
                </a:cubicBezTo>
                <a:cubicBezTo>
                  <a:pt x="1826" y="86130"/>
                  <a:pt x="1820" y="86130"/>
                  <a:pt x="1813" y="86130"/>
                </a:cubicBezTo>
                <a:cubicBezTo>
                  <a:pt x="1509" y="86130"/>
                  <a:pt x="1230" y="86410"/>
                  <a:pt x="1236" y="86716"/>
                </a:cubicBezTo>
                <a:cubicBezTo>
                  <a:pt x="737" y="86763"/>
                  <a:pt x="267" y="87052"/>
                  <a:pt x="0" y="87476"/>
                </a:cubicBezTo>
                <a:lnTo>
                  <a:pt x="0" y="103824"/>
                </a:lnTo>
                <a:lnTo>
                  <a:pt x="199002" y="103824"/>
                </a:lnTo>
                <a:lnTo>
                  <a:pt x="198998" y="90726"/>
                </a:lnTo>
                <a:lnTo>
                  <a:pt x="198995" y="90726"/>
                </a:lnTo>
                <a:lnTo>
                  <a:pt x="198995" y="74844"/>
                </a:lnTo>
                <a:lnTo>
                  <a:pt x="199009" y="74841"/>
                </a:lnTo>
                <a:lnTo>
                  <a:pt x="199009" y="74841"/>
                </a:lnTo>
                <a:cubicBezTo>
                  <a:pt x="199005" y="74842"/>
                  <a:pt x="199000" y="74842"/>
                  <a:pt x="198995" y="74843"/>
                </a:cubicBezTo>
                <a:lnTo>
                  <a:pt x="198995" y="70565"/>
                </a:lnTo>
                <a:cubicBezTo>
                  <a:pt x="198335" y="70590"/>
                  <a:pt x="197644" y="70607"/>
                  <a:pt x="196941" y="70607"/>
                </a:cubicBezTo>
                <a:cubicBezTo>
                  <a:pt x="196606" y="70607"/>
                  <a:pt x="196268" y="70603"/>
                  <a:pt x="195930" y="70595"/>
                </a:cubicBezTo>
                <a:cubicBezTo>
                  <a:pt x="196073" y="70540"/>
                  <a:pt x="196195" y="70493"/>
                  <a:pt x="196287" y="70454"/>
                </a:cubicBezTo>
                <a:cubicBezTo>
                  <a:pt x="197471" y="69963"/>
                  <a:pt x="198263" y="68365"/>
                  <a:pt x="198263" y="68364"/>
                </a:cubicBezTo>
                <a:lnTo>
                  <a:pt x="198263" y="68364"/>
                </a:lnTo>
                <a:cubicBezTo>
                  <a:pt x="198263" y="68365"/>
                  <a:pt x="197444" y="69577"/>
                  <a:pt x="196330" y="69971"/>
                </a:cubicBezTo>
                <a:cubicBezTo>
                  <a:pt x="196271" y="69992"/>
                  <a:pt x="196211" y="70011"/>
                  <a:pt x="196149" y="70027"/>
                </a:cubicBezTo>
                <a:cubicBezTo>
                  <a:pt x="195900" y="70093"/>
                  <a:pt x="194767" y="70241"/>
                  <a:pt x="193329" y="70428"/>
                </a:cubicBezTo>
                <a:cubicBezTo>
                  <a:pt x="192869" y="70377"/>
                  <a:pt x="192417" y="70313"/>
                  <a:pt x="191981" y="70234"/>
                </a:cubicBezTo>
                <a:cubicBezTo>
                  <a:pt x="191878" y="70213"/>
                  <a:pt x="191774" y="70199"/>
                  <a:pt x="191669" y="70190"/>
                </a:cubicBezTo>
                <a:cubicBezTo>
                  <a:pt x="196124" y="69816"/>
                  <a:pt x="197828" y="68427"/>
                  <a:pt x="198344" y="67864"/>
                </a:cubicBezTo>
                <a:cubicBezTo>
                  <a:pt x="198480" y="67716"/>
                  <a:pt x="198533" y="67625"/>
                  <a:pt x="198533" y="67625"/>
                </a:cubicBezTo>
                <a:lnTo>
                  <a:pt x="198533" y="67625"/>
                </a:lnTo>
                <a:cubicBezTo>
                  <a:pt x="193529" y="68355"/>
                  <a:pt x="188647" y="69777"/>
                  <a:pt x="187457" y="70137"/>
                </a:cubicBezTo>
                <a:lnTo>
                  <a:pt x="187428" y="70141"/>
                </a:lnTo>
                <a:cubicBezTo>
                  <a:pt x="187496" y="70072"/>
                  <a:pt x="187564" y="70003"/>
                  <a:pt x="187631" y="69933"/>
                </a:cubicBezTo>
                <a:cubicBezTo>
                  <a:pt x="188195" y="69337"/>
                  <a:pt x="188745" y="68731"/>
                  <a:pt x="189285" y="68114"/>
                </a:cubicBezTo>
                <a:cubicBezTo>
                  <a:pt x="189740" y="68176"/>
                  <a:pt x="190169" y="68204"/>
                  <a:pt x="190574" y="68204"/>
                </a:cubicBezTo>
                <a:cubicBezTo>
                  <a:pt x="194019" y="68204"/>
                  <a:pt x="195706" y="66162"/>
                  <a:pt x="196213" y="65403"/>
                </a:cubicBezTo>
                <a:cubicBezTo>
                  <a:pt x="196229" y="65392"/>
                  <a:pt x="196244" y="65382"/>
                  <a:pt x="196260" y="65371"/>
                </a:cubicBezTo>
                <a:lnTo>
                  <a:pt x="196260" y="65371"/>
                </a:lnTo>
                <a:cubicBezTo>
                  <a:pt x="196246" y="65378"/>
                  <a:pt x="196232" y="65387"/>
                  <a:pt x="196219" y="65395"/>
                </a:cubicBezTo>
                <a:cubicBezTo>
                  <a:pt x="196278" y="65308"/>
                  <a:pt x="196334" y="65217"/>
                  <a:pt x="196385" y="65124"/>
                </a:cubicBezTo>
                <a:lnTo>
                  <a:pt x="196385" y="65124"/>
                </a:lnTo>
                <a:cubicBezTo>
                  <a:pt x="194454" y="66300"/>
                  <a:pt x="190225" y="67763"/>
                  <a:pt x="189369" y="68053"/>
                </a:cubicBezTo>
                <a:lnTo>
                  <a:pt x="189326" y="68067"/>
                </a:lnTo>
                <a:cubicBezTo>
                  <a:pt x="189611" y="67739"/>
                  <a:pt x="189891" y="67408"/>
                  <a:pt x="190168" y="67071"/>
                </a:cubicBezTo>
                <a:cubicBezTo>
                  <a:pt x="196400" y="64491"/>
                  <a:pt x="196176" y="61778"/>
                  <a:pt x="195905" y="61720"/>
                </a:cubicBezTo>
                <a:cubicBezTo>
                  <a:pt x="195903" y="61720"/>
                  <a:pt x="195902" y="61720"/>
                  <a:pt x="195900" y="61720"/>
                </a:cubicBezTo>
                <a:cubicBezTo>
                  <a:pt x="195601" y="61720"/>
                  <a:pt x="191012" y="66223"/>
                  <a:pt x="190246" y="66977"/>
                </a:cubicBezTo>
                <a:cubicBezTo>
                  <a:pt x="190292" y="66920"/>
                  <a:pt x="190341" y="66864"/>
                  <a:pt x="190388" y="66806"/>
                </a:cubicBezTo>
                <a:lnTo>
                  <a:pt x="190352" y="66777"/>
                </a:lnTo>
                <a:cubicBezTo>
                  <a:pt x="190347" y="66783"/>
                  <a:pt x="190341" y="66788"/>
                  <a:pt x="190336" y="66795"/>
                </a:cubicBezTo>
                <a:cubicBezTo>
                  <a:pt x="190859" y="66053"/>
                  <a:pt x="191894" y="64279"/>
                  <a:pt x="192240" y="61468"/>
                </a:cubicBezTo>
                <a:cubicBezTo>
                  <a:pt x="192323" y="60794"/>
                  <a:pt x="192328" y="60111"/>
                  <a:pt x="192228" y="59439"/>
                </a:cubicBezTo>
                <a:cubicBezTo>
                  <a:pt x="192133" y="58807"/>
                  <a:pt x="191940" y="58099"/>
                  <a:pt x="191550" y="57788"/>
                </a:cubicBezTo>
                <a:cubicBezTo>
                  <a:pt x="191550" y="57788"/>
                  <a:pt x="190886" y="64622"/>
                  <a:pt x="190059" y="67100"/>
                </a:cubicBezTo>
                <a:cubicBezTo>
                  <a:pt x="189648" y="67556"/>
                  <a:pt x="189229" y="68004"/>
                  <a:pt x="188800" y="68443"/>
                </a:cubicBezTo>
                <a:cubicBezTo>
                  <a:pt x="189226" y="67544"/>
                  <a:pt x="189888" y="64744"/>
                  <a:pt x="188491" y="56633"/>
                </a:cubicBezTo>
                <a:cubicBezTo>
                  <a:pt x="188491" y="56633"/>
                  <a:pt x="188483" y="56704"/>
                  <a:pt x="188472" y="56834"/>
                </a:cubicBezTo>
                <a:cubicBezTo>
                  <a:pt x="188384" y="57834"/>
                  <a:pt x="188033" y="62528"/>
                  <a:pt x="188529" y="68718"/>
                </a:cubicBezTo>
                <a:cubicBezTo>
                  <a:pt x="188178" y="69072"/>
                  <a:pt x="187825" y="69422"/>
                  <a:pt x="187468" y="69769"/>
                </a:cubicBezTo>
                <a:cubicBezTo>
                  <a:pt x="187340" y="69895"/>
                  <a:pt x="187209" y="70017"/>
                  <a:pt x="187079" y="70142"/>
                </a:cubicBezTo>
                <a:cubicBezTo>
                  <a:pt x="187931" y="64042"/>
                  <a:pt x="184388" y="57195"/>
                  <a:pt x="184387" y="57194"/>
                </a:cubicBezTo>
                <a:lnTo>
                  <a:pt x="184387" y="57194"/>
                </a:lnTo>
                <a:cubicBezTo>
                  <a:pt x="184387" y="57195"/>
                  <a:pt x="185565" y="66056"/>
                  <a:pt x="187000" y="70218"/>
                </a:cubicBezTo>
                <a:cubicBezTo>
                  <a:pt x="186462" y="70731"/>
                  <a:pt x="185913" y="71233"/>
                  <a:pt x="185355" y="71725"/>
                </a:cubicBezTo>
                <a:cubicBezTo>
                  <a:pt x="186320" y="67603"/>
                  <a:pt x="181766" y="60084"/>
                  <a:pt x="180867" y="58654"/>
                </a:cubicBezTo>
                <a:cubicBezTo>
                  <a:pt x="180851" y="58613"/>
                  <a:pt x="180835" y="58571"/>
                  <a:pt x="180819" y="58529"/>
                </a:cubicBezTo>
                <a:lnTo>
                  <a:pt x="180819" y="58529"/>
                </a:lnTo>
                <a:lnTo>
                  <a:pt x="180856" y="58636"/>
                </a:lnTo>
                <a:cubicBezTo>
                  <a:pt x="180766" y="58492"/>
                  <a:pt x="180715" y="58415"/>
                  <a:pt x="180715" y="58415"/>
                </a:cubicBezTo>
                <a:lnTo>
                  <a:pt x="180715" y="58415"/>
                </a:lnTo>
                <a:cubicBezTo>
                  <a:pt x="180715" y="58415"/>
                  <a:pt x="181302" y="61028"/>
                  <a:pt x="182281" y="64233"/>
                </a:cubicBezTo>
                <a:cubicBezTo>
                  <a:pt x="182085" y="64360"/>
                  <a:pt x="181853" y="64509"/>
                  <a:pt x="181585" y="64678"/>
                </a:cubicBezTo>
                <a:cubicBezTo>
                  <a:pt x="180643" y="62068"/>
                  <a:pt x="179692" y="60307"/>
                  <a:pt x="179692" y="60307"/>
                </a:cubicBezTo>
                <a:lnTo>
                  <a:pt x="179692" y="60307"/>
                </a:lnTo>
                <a:cubicBezTo>
                  <a:pt x="179692" y="60307"/>
                  <a:pt x="179721" y="60412"/>
                  <a:pt x="179768" y="60607"/>
                </a:cubicBezTo>
                <a:cubicBezTo>
                  <a:pt x="179778" y="60650"/>
                  <a:pt x="179789" y="60693"/>
                  <a:pt x="179799" y="60736"/>
                </a:cubicBezTo>
                <a:cubicBezTo>
                  <a:pt x="179978" y="61492"/>
                  <a:pt x="180340" y="63189"/>
                  <a:pt x="180542" y="65329"/>
                </a:cubicBezTo>
                <a:cubicBezTo>
                  <a:pt x="180131" y="65582"/>
                  <a:pt x="179673" y="65858"/>
                  <a:pt x="179177" y="66152"/>
                </a:cubicBezTo>
                <a:cubicBezTo>
                  <a:pt x="178604" y="65288"/>
                  <a:pt x="178044" y="64339"/>
                  <a:pt x="177591" y="63534"/>
                </a:cubicBezTo>
                <a:cubicBezTo>
                  <a:pt x="179393" y="60852"/>
                  <a:pt x="180489" y="58531"/>
                  <a:pt x="180489" y="58531"/>
                </a:cubicBezTo>
                <a:lnTo>
                  <a:pt x="180489" y="58531"/>
                </a:lnTo>
                <a:cubicBezTo>
                  <a:pt x="179444" y="59856"/>
                  <a:pt x="178727" y="60364"/>
                  <a:pt x="176851" y="62189"/>
                </a:cubicBezTo>
                <a:lnTo>
                  <a:pt x="176811" y="62114"/>
                </a:lnTo>
                <a:cubicBezTo>
                  <a:pt x="176771" y="62007"/>
                  <a:pt x="176728" y="61902"/>
                  <a:pt x="176690" y="61794"/>
                </a:cubicBezTo>
                <a:lnTo>
                  <a:pt x="176690" y="61794"/>
                </a:lnTo>
                <a:cubicBezTo>
                  <a:pt x="176715" y="61874"/>
                  <a:pt x="176743" y="61954"/>
                  <a:pt x="176769" y="62033"/>
                </a:cubicBezTo>
                <a:cubicBezTo>
                  <a:pt x="176639" y="61787"/>
                  <a:pt x="176565" y="61642"/>
                  <a:pt x="176565" y="61642"/>
                </a:cubicBezTo>
                <a:lnTo>
                  <a:pt x="176565" y="61642"/>
                </a:lnTo>
                <a:cubicBezTo>
                  <a:pt x="176565" y="61642"/>
                  <a:pt x="176624" y="61883"/>
                  <a:pt x="176737" y="62301"/>
                </a:cubicBezTo>
                <a:cubicBezTo>
                  <a:pt x="176318" y="62709"/>
                  <a:pt x="175845" y="63181"/>
                  <a:pt x="175297" y="63741"/>
                </a:cubicBezTo>
                <a:cubicBezTo>
                  <a:pt x="174968" y="64079"/>
                  <a:pt x="174659" y="64420"/>
                  <a:pt x="174372" y="64760"/>
                </a:cubicBezTo>
                <a:cubicBezTo>
                  <a:pt x="174136" y="64265"/>
                  <a:pt x="174053" y="64041"/>
                  <a:pt x="173908" y="63987"/>
                </a:cubicBezTo>
                <a:lnTo>
                  <a:pt x="173908" y="63987"/>
                </a:lnTo>
                <a:cubicBezTo>
                  <a:pt x="173908" y="63987"/>
                  <a:pt x="173881" y="64400"/>
                  <a:pt x="174031" y="65174"/>
                </a:cubicBezTo>
                <a:cubicBezTo>
                  <a:pt x="172310" y="67316"/>
                  <a:pt x="171397" y="69343"/>
                  <a:pt x="171090" y="70098"/>
                </a:cubicBezTo>
                <a:cubicBezTo>
                  <a:pt x="170876" y="69567"/>
                  <a:pt x="170649" y="69043"/>
                  <a:pt x="170416" y="68522"/>
                </a:cubicBezTo>
                <a:cubicBezTo>
                  <a:pt x="170437" y="68499"/>
                  <a:pt x="170457" y="68476"/>
                  <a:pt x="170478" y="68454"/>
                </a:cubicBezTo>
                <a:lnTo>
                  <a:pt x="170478" y="68454"/>
                </a:lnTo>
                <a:lnTo>
                  <a:pt x="170465" y="68481"/>
                </a:lnTo>
                <a:cubicBezTo>
                  <a:pt x="170470" y="68470"/>
                  <a:pt x="170476" y="68460"/>
                  <a:pt x="170481" y="68449"/>
                </a:cubicBezTo>
                <a:cubicBezTo>
                  <a:pt x="176079" y="62123"/>
                  <a:pt x="176404" y="54988"/>
                  <a:pt x="176404" y="54986"/>
                </a:cubicBezTo>
                <a:lnTo>
                  <a:pt x="176404" y="54986"/>
                </a:lnTo>
                <a:cubicBezTo>
                  <a:pt x="176345" y="55782"/>
                  <a:pt x="174883" y="57838"/>
                  <a:pt x="173091" y="61176"/>
                </a:cubicBezTo>
                <a:cubicBezTo>
                  <a:pt x="171584" y="63982"/>
                  <a:pt x="170622" y="67371"/>
                  <a:pt x="170353" y="68382"/>
                </a:cubicBezTo>
                <a:cubicBezTo>
                  <a:pt x="170314" y="68297"/>
                  <a:pt x="170276" y="68210"/>
                  <a:pt x="170237" y="68125"/>
                </a:cubicBezTo>
                <a:cubicBezTo>
                  <a:pt x="170006" y="67625"/>
                  <a:pt x="169766" y="67131"/>
                  <a:pt x="169520" y="66639"/>
                </a:cubicBezTo>
                <a:cubicBezTo>
                  <a:pt x="171731" y="63433"/>
                  <a:pt x="171526" y="57547"/>
                  <a:pt x="171409" y="56289"/>
                </a:cubicBezTo>
                <a:cubicBezTo>
                  <a:pt x="171291" y="55012"/>
                  <a:pt x="169999" y="53783"/>
                  <a:pt x="169998" y="53783"/>
                </a:cubicBezTo>
                <a:lnTo>
                  <a:pt x="169998" y="53783"/>
                </a:lnTo>
                <a:cubicBezTo>
                  <a:pt x="169998" y="53783"/>
                  <a:pt x="170914" y="54924"/>
                  <a:pt x="170960" y="56105"/>
                </a:cubicBezTo>
                <a:cubicBezTo>
                  <a:pt x="170962" y="56169"/>
                  <a:pt x="170962" y="56232"/>
                  <a:pt x="170960" y="56295"/>
                </a:cubicBezTo>
                <a:cubicBezTo>
                  <a:pt x="170928" y="57010"/>
                  <a:pt x="169478" y="64514"/>
                  <a:pt x="169392" y="66381"/>
                </a:cubicBezTo>
                <a:cubicBezTo>
                  <a:pt x="169119" y="65838"/>
                  <a:pt x="168837" y="65301"/>
                  <a:pt x="168546" y="64768"/>
                </a:cubicBezTo>
                <a:cubicBezTo>
                  <a:pt x="171237" y="57482"/>
                  <a:pt x="170032" y="54401"/>
                  <a:pt x="169541" y="53559"/>
                </a:cubicBezTo>
                <a:cubicBezTo>
                  <a:pt x="169440" y="53386"/>
                  <a:pt x="169369" y="53307"/>
                  <a:pt x="169369" y="53307"/>
                </a:cubicBezTo>
                <a:cubicBezTo>
                  <a:pt x="168587" y="58304"/>
                  <a:pt x="168501" y="63388"/>
                  <a:pt x="168492" y="64631"/>
                </a:cubicBezTo>
                <a:cubicBezTo>
                  <a:pt x="168490" y="64641"/>
                  <a:pt x="168489" y="64650"/>
                  <a:pt x="168488" y="64660"/>
                </a:cubicBezTo>
                <a:cubicBezTo>
                  <a:pt x="168441" y="64574"/>
                  <a:pt x="168396" y="64489"/>
                  <a:pt x="168349" y="64404"/>
                </a:cubicBezTo>
                <a:cubicBezTo>
                  <a:pt x="167947" y="63690"/>
                  <a:pt x="167530" y="62984"/>
                  <a:pt x="167100" y="62286"/>
                </a:cubicBezTo>
                <a:cubicBezTo>
                  <a:pt x="168940" y="58333"/>
                  <a:pt x="167202" y="55659"/>
                  <a:pt x="166560" y="54866"/>
                </a:cubicBezTo>
                <a:cubicBezTo>
                  <a:pt x="166555" y="54849"/>
                  <a:pt x="166549" y="54830"/>
                  <a:pt x="166544" y="54812"/>
                </a:cubicBezTo>
                <a:lnTo>
                  <a:pt x="166544" y="54812"/>
                </a:lnTo>
                <a:cubicBezTo>
                  <a:pt x="166547" y="54828"/>
                  <a:pt x="166551" y="54844"/>
                  <a:pt x="166555" y="54860"/>
                </a:cubicBezTo>
                <a:cubicBezTo>
                  <a:pt x="166488" y="54777"/>
                  <a:pt x="166417" y="54697"/>
                  <a:pt x="166343" y="54622"/>
                </a:cubicBezTo>
                <a:lnTo>
                  <a:pt x="166343" y="54622"/>
                </a:lnTo>
                <a:cubicBezTo>
                  <a:pt x="166896" y="56815"/>
                  <a:pt x="167042" y="61287"/>
                  <a:pt x="167067" y="62189"/>
                </a:cubicBezTo>
                <a:cubicBezTo>
                  <a:pt x="167067" y="62206"/>
                  <a:pt x="167068" y="62221"/>
                  <a:pt x="167068" y="62234"/>
                </a:cubicBezTo>
                <a:cubicBezTo>
                  <a:pt x="166839" y="61865"/>
                  <a:pt x="166604" y="61499"/>
                  <a:pt x="166365" y="61136"/>
                </a:cubicBezTo>
                <a:cubicBezTo>
                  <a:pt x="165812" y="55147"/>
                  <a:pt x="163638" y="54031"/>
                  <a:pt x="163078" y="54031"/>
                </a:cubicBezTo>
                <a:cubicBezTo>
                  <a:pt x="163010" y="54031"/>
                  <a:pt x="162966" y="54047"/>
                  <a:pt x="162952" y="54073"/>
                </a:cubicBezTo>
                <a:cubicBezTo>
                  <a:pt x="162827" y="54297"/>
                  <a:pt x="165804" y="60074"/>
                  <a:pt x="166299" y="61034"/>
                </a:cubicBezTo>
                <a:cubicBezTo>
                  <a:pt x="166258" y="60973"/>
                  <a:pt x="166220" y="60910"/>
                  <a:pt x="166179" y="60848"/>
                </a:cubicBezTo>
                <a:lnTo>
                  <a:pt x="166140" y="60873"/>
                </a:lnTo>
                <a:lnTo>
                  <a:pt x="166151" y="60894"/>
                </a:lnTo>
                <a:cubicBezTo>
                  <a:pt x="165598" y="60175"/>
                  <a:pt x="164209" y="58662"/>
                  <a:pt x="161627" y="57499"/>
                </a:cubicBezTo>
                <a:cubicBezTo>
                  <a:pt x="161008" y="57221"/>
                  <a:pt x="160356" y="57014"/>
                  <a:pt x="159685" y="56911"/>
                </a:cubicBezTo>
                <a:cubicBezTo>
                  <a:pt x="159428" y="56872"/>
                  <a:pt x="159155" y="56845"/>
                  <a:pt x="158893" y="56845"/>
                </a:cubicBezTo>
                <a:cubicBezTo>
                  <a:pt x="158510" y="56845"/>
                  <a:pt x="158151" y="56903"/>
                  <a:pt x="157907" y="57070"/>
                </a:cubicBezTo>
                <a:cubicBezTo>
                  <a:pt x="157907" y="57070"/>
                  <a:pt x="164239" y="59725"/>
                  <a:pt x="166361" y="61249"/>
                </a:cubicBezTo>
                <a:cubicBezTo>
                  <a:pt x="166675" y="61777"/>
                  <a:pt x="166978" y="62310"/>
                  <a:pt x="167271" y="62849"/>
                </a:cubicBezTo>
                <a:cubicBezTo>
                  <a:pt x="166539" y="62176"/>
                  <a:pt x="164060" y="60715"/>
                  <a:pt x="155899" y="59651"/>
                </a:cubicBezTo>
                <a:lnTo>
                  <a:pt x="155899" y="59651"/>
                </a:lnTo>
                <a:cubicBezTo>
                  <a:pt x="155899" y="59651"/>
                  <a:pt x="155964" y="59679"/>
                  <a:pt x="156086" y="59729"/>
                </a:cubicBezTo>
                <a:cubicBezTo>
                  <a:pt x="157015" y="60108"/>
                  <a:pt x="161395" y="61833"/>
                  <a:pt x="167455" y="63190"/>
                </a:cubicBezTo>
                <a:cubicBezTo>
                  <a:pt x="167689" y="63629"/>
                  <a:pt x="167919" y="64070"/>
                  <a:pt x="168145" y="64514"/>
                </a:cubicBezTo>
                <a:cubicBezTo>
                  <a:pt x="168227" y="64674"/>
                  <a:pt x="168305" y="64835"/>
                  <a:pt x="168386" y="64997"/>
                </a:cubicBezTo>
                <a:cubicBezTo>
                  <a:pt x="165651" y="63712"/>
                  <a:pt x="162431" y="63384"/>
                  <a:pt x="159860" y="63384"/>
                </a:cubicBezTo>
                <a:cubicBezTo>
                  <a:pt x="157190" y="63384"/>
                  <a:pt x="155221" y="63737"/>
                  <a:pt x="155221" y="63737"/>
                </a:cubicBezTo>
                <a:cubicBezTo>
                  <a:pt x="155221" y="63737"/>
                  <a:pt x="163268" y="65103"/>
                  <a:pt x="167822" y="65103"/>
                </a:cubicBezTo>
                <a:cubicBezTo>
                  <a:pt x="168034" y="65103"/>
                  <a:pt x="168239" y="65100"/>
                  <a:pt x="168435" y="65094"/>
                </a:cubicBezTo>
                <a:cubicBezTo>
                  <a:pt x="168765" y="65760"/>
                  <a:pt x="169083" y="66432"/>
                  <a:pt x="169388" y="67111"/>
                </a:cubicBezTo>
                <a:cubicBezTo>
                  <a:pt x="168204" y="66417"/>
                  <a:pt x="166507" y="66171"/>
                  <a:pt x="164698" y="66171"/>
                </a:cubicBezTo>
                <a:cubicBezTo>
                  <a:pt x="160930" y="66171"/>
                  <a:pt x="156678" y="67237"/>
                  <a:pt x="155575" y="67531"/>
                </a:cubicBezTo>
                <a:cubicBezTo>
                  <a:pt x="155531" y="67535"/>
                  <a:pt x="155485" y="67537"/>
                  <a:pt x="155441" y="67540"/>
                </a:cubicBezTo>
                <a:lnTo>
                  <a:pt x="155555" y="67537"/>
                </a:lnTo>
                <a:lnTo>
                  <a:pt x="155555" y="67537"/>
                </a:lnTo>
                <a:cubicBezTo>
                  <a:pt x="155391" y="67581"/>
                  <a:pt x="155302" y="67606"/>
                  <a:pt x="155302" y="67606"/>
                </a:cubicBezTo>
                <a:cubicBezTo>
                  <a:pt x="155302" y="67606"/>
                  <a:pt x="158159" y="67832"/>
                  <a:pt x="161674" y="67832"/>
                </a:cubicBezTo>
                <a:cubicBezTo>
                  <a:pt x="164209" y="67832"/>
                  <a:pt x="167086" y="67714"/>
                  <a:pt x="169478" y="67308"/>
                </a:cubicBezTo>
                <a:cubicBezTo>
                  <a:pt x="169621" y="67629"/>
                  <a:pt x="169760" y="67952"/>
                  <a:pt x="169898" y="68276"/>
                </a:cubicBezTo>
                <a:cubicBezTo>
                  <a:pt x="170058" y="68661"/>
                  <a:pt x="170209" y="69049"/>
                  <a:pt x="170356" y="69438"/>
                </a:cubicBezTo>
                <a:cubicBezTo>
                  <a:pt x="170249" y="69409"/>
                  <a:pt x="170141" y="69380"/>
                  <a:pt x="170032" y="69353"/>
                </a:cubicBezTo>
                <a:cubicBezTo>
                  <a:pt x="167757" y="68772"/>
                  <a:pt x="165379" y="68587"/>
                  <a:pt x="163276" y="68587"/>
                </a:cubicBezTo>
                <a:cubicBezTo>
                  <a:pt x="159625" y="68587"/>
                  <a:pt x="156806" y="69144"/>
                  <a:pt x="156806" y="69144"/>
                </a:cubicBezTo>
                <a:cubicBezTo>
                  <a:pt x="156806" y="69144"/>
                  <a:pt x="156915" y="69147"/>
                  <a:pt x="157116" y="69159"/>
                </a:cubicBezTo>
                <a:cubicBezTo>
                  <a:pt x="157161" y="69163"/>
                  <a:pt x="157204" y="69165"/>
                  <a:pt x="157248" y="69168"/>
                </a:cubicBezTo>
                <a:cubicBezTo>
                  <a:pt x="158058" y="69222"/>
                  <a:pt x="159905" y="69390"/>
                  <a:pt x="162136" y="69876"/>
                </a:cubicBezTo>
                <a:cubicBezTo>
                  <a:pt x="163157" y="70098"/>
                  <a:pt x="164323" y="70186"/>
                  <a:pt x="165465" y="70186"/>
                </a:cubicBezTo>
                <a:cubicBezTo>
                  <a:pt x="167525" y="70186"/>
                  <a:pt x="169505" y="69899"/>
                  <a:pt x="170413" y="69589"/>
                </a:cubicBezTo>
                <a:cubicBezTo>
                  <a:pt x="170580" y="70038"/>
                  <a:pt x="170741" y="70488"/>
                  <a:pt x="170899" y="70940"/>
                </a:cubicBezTo>
                <a:cubicBezTo>
                  <a:pt x="170347" y="70781"/>
                  <a:pt x="169262" y="70700"/>
                  <a:pt x="168018" y="70700"/>
                </a:cubicBezTo>
                <a:cubicBezTo>
                  <a:pt x="166103" y="70700"/>
                  <a:pt x="163809" y="70892"/>
                  <a:pt x="162498" y="71288"/>
                </a:cubicBezTo>
                <a:cubicBezTo>
                  <a:pt x="160730" y="71823"/>
                  <a:pt x="158637" y="72248"/>
                  <a:pt x="157680" y="72429"/>
                </a:cubicBezTo>
                <a:cubicBezTo>
                  <a:pt x="157566" y="72436"/>
                  <a:pt x="157452" y="72445"/>
                  <a:pt x="157339" y="72451"/>
                </a:cubicBezTo>
                <a:cubicBezTo>
                  <a:pt x="157423" y="72450"/>
                  <a:pt x="157507" y="72448"/>
                  <a:pt x="157591" y="72446"/>
                </a:cubicBezTo>
                <a:lnTo>
                  <a:pt x="157591" y="72446"/>
                </a:lnTo>
                <a:cubicBezTo>
                  <a:pt x="157318" y="72498"/>
                  <a:pt x="157157" y="72527"/>
                  <a:pt x="157157" y="72527"/>
                </a:cubicBezTo>
                <a:cubicBezTo>
                  <a:pt x="157157" y="72527"/>
                  <a:pt x="158407" y="72598"/>
                  <a:pt x="160208" y="72598"/>
                </a:cubicBezTo>
                <a:cubicBezTo>
                  <a:pt x="163362" y="72598"/>
                  <a:pt x="168205" y="72379"/>
                  <a:pt x="170983" y="71176"/>
                </a:cubicBezTo>
                <a:cubicBezTo>
                  <a:pt x="171098" y="71504"/>
                  <a:pt x="171215" y="71831"/>
                  <a:pt x="171330" y="72157"/>
                </a:cubicBezTo>
                <a:cubicBezTo>
                  <a:pt x="171392" y="72339"/>
                  <a:pt x="171449" y="72520"/>
                  <a:pt x="171508" y="72700"/>
                </a:cubicBezTo>
                <a:cubicBezTo>
                  <a:pt x="171387" y="72689"/>
                  <a:pt x="171220" y="72680"/>
                  <a:pt x="171006" y="72680"/>
                </a:cubicBezTo>
                <a:cubicBezTo>
                  <a:pt x="170022" y="72680"/>
                  <a:pt x="168030" y="72879"/>
                  <a:pt x="164846" y="74059"/>
                </a:cubicBezTo>
                <a:cubicBezTo>
                  <a:pt x="164017" y="74367"/>
                  <a:pt x="163298" y="74608"/>
                  <a:pt x="162671" y="74800"/>
                </a:cubicBezTo>
                <a:cubicBezTo>
                  <a:pt x="162556" y="74795"/>
                  <a:pt x="162442" y="74792"/>
                  <a:pt x="162328" y="74792"/>
                </a:cubicBezTo>
                <a:cubicBezTo>
                  <a:pt x="162162" y="74792"/>
                  <a:pt x="161997" y="74799"/>
                  <a:pt x="161833" y="74818"/>
                </a:cubicBezTo>
                <a:cubicBezTo>
                  <a:pt x="161056" y="74906"/>
                  <a:pt x="160301" y="75240"/>
                  <a:pt x="159554" y="75533"/>
                </a:cubicBezTo>
                <a:cubicBezTo>
                  <a:pt x="158962" y="75620"/>
                  <a:pt x="158709" y="75630"/>
                  <a:pt x="158611" y="75757"/>
                </a:cubicBezTo>
                <a:cubicBezTo>
                  <a:pt x="158611" y="75757"/>
                  <a:pt x="158668" y="75779"/>
                  <a:pt x="158781" y="75810"/>
                </a:cubicBezTo>
                <a:cubicBezTo>
                  <a:pt x="158387" y="75931"/>
                  <a:pt x="157993" y="76013"/>
                  <a:pt x="157599" y="76013"/>
                </a:cubicBezTo>
                <a:cubicBezTo>
                  <a:pt x="157401" y="76013"/>
                  <a:pt x="157202" y="75993"/>
                  <a:pt x="157003" y="75946"/>
                </a:cubicBezTo>
                <a:cubicBezTo>
                  <a:pt x="156735" y="76069"/>
                  <a:pt x="156467" y="76195"/>
                  <a:pt x="156202" y="76327"/>
                </a:cubicBezTo>
                <a:cubicBezTo>
                  <a:pt x="155216" y="76820"/>
                  <a:pt x="154210" y="77394"/>
                  <a:pt x="153109" y="77394"/>
                </a:cubicBezTo>
                <a:cubicBezTo>
                  <a:pt x="152712" y="77394"/>
                  <a:pt x="152317" y="77319"/>
                  <a:pt x="151920" y="77319"/>
                </a:cubicBezTo>
                <a:cubicBezTo>
                  <a:pt x="151872" y="77319"/>
                  <a:pt x="151824" y="77320"/>
                  <a:pt x="151775" y="77323"/>
                </a:cubicBezTo>
                <a:cubicBezTo>
                  <a:pt x="151636" y="77330"/>
                  <a:pt x="151496" y="77349"/>
                  <a:pt x="151359" y="77378"/>
                </a:cubicBezTo>
                <a:cubicBezTo>
                  <a:pt x="151297" y="77747"/>
                  <a:pt x="150980" y="78054"/>
                  <a:pt x="150637" y="78232"/>
                </a:cubicBezTo>
                <a:cubicBezTo>
                  <a:pt x="150249" y="78432"/>
                  <a:pt x="149811" y="78525"/>
                  <a:pt x="149429" y="78736"/>
                </a:cubicBezTo>
                <a:cubicBezTo>
                  <a:pt x="149161" y="78884"/>
                  <a:pt x="148926" y="79085"/>
                  <a:pt x="148662" y="79239"/>
                </a:cubicBezTo>
                <a:cubicBezTo>
                  <a:pt x="148375" y="79406"/>
                  <a:pt x="148063" y="79510"/>
                  <a:pt x="147739" y="79575"/>
                </a:cubicBezTo>
                <a:cubicBezTo>
                  <a:pt x="147744" y="79459"/>
                  <a:pt x="147749" y="79343"/>
                  <a:pt x="147756" y="79227"/>
                </a:cubicBezTo>
                <a:cubicBezTo>
                  <a:pt x="147916" y="79031"/>
                  <a:pt x="148193" y="78819"/>
                  <a:pt x="148254" y="78573"/>
                </a:cubicBezTo>
                <a:cubicBezTo>
                  <a:pt x="148315" y="78329"/>
                  <a:pt x="148242" y="78030"/>
                  <a:pt x="148020" y="77910"/>
                </a:cubicBezTo>
                <a:cubicBezTo>
                  <a:pt x="148076" y="77758"/>
                  <a:pt x="148016" y="77572"/>
                  <a:pt x="147881" y="77482"/>
                </a:cubicBezTo>
                <a:cubicBezTo>
                  <a:pt x="147822" y="77442"/>
                  <a:pt x="147751" y="77422"/>
                  <a:pt x="147680" y="77422"/>
                </a:cubicBezTo>
                <a:cubicBezTo>
                  <a:pt x="147590" y="77422"/>
                  <a:pt x="147500" y="77454"/>
                  <a:pt x="147434" y="77515"/>
                </a:cubicBezTo>
                <a:cubicBezTo>
                  <a:pt x="147434" y="77347"/>
                  <a:pt x="147261" y="77232"/>
                  <a:pt x="147099" y="77232"/>
                </a:cubicBezTo>
                <a:cubicBezTo>
                  <a:pt x="147019" y="77232"/>
                  <a:pt x="146941" y="77260"/>
                  <a:pt x="146890" y="77326"/>
                </a:cubicBezTo>
                <a:cubicBezTo>
                  <a:pt x="146765" y="77018"/>
                  <a:pt x="147101" y="76686"/>
                  <a:pt x="147433" y="76686"/>
                </a:cubicBezTo>
                <a:cubicBezTo>
                  <a:pt x="147442" y="76686"/>
                  <a:pt x="147452" y="76686"/>
                  <a:pt x="147461" y="76687"/>
                </a:cubicBezTo>
                <a:cubicBezTo>
                  <a:pt x="147802" y="76708"/>
                  <a:pt x="148080" y="76961"/>
                  <a:pt x="148301" y="77222"/>
                </a:cubicBezTo>
                <a:cubicBezTo>
                  <a:pt x="148430" y="77376"/>
                  <a:pt x="148563" y="77546"/>
                  <a:pt x="148755" y="77607"/>
                </a:cubicBezTo>
                <a:cubicBezTo>
                  <a:pt x="148788" y="77617"/>
                  <a:pt x="148822" y="77622"/>
                  <a:pt x="148857" y="77622"/>
                </a:cubicBezTo>
                <a:cubicBezTo>
                  <a:pt x="149022" y="77622"/>
                  <a:pt x="149194" y="77514"/>
                  <a:pt x="149194" y="77355"/>
                </a:cubicBezTo>
                <a:lnTo>
                  <a:pt x="149194" y="77355"/>
                </a:lnTo>
                <a:cubicBezTo>
                  <a:pt x="149203" y="77461"/>
                  <a:pt x="149322" y="77525"/>
                  <a:pt x="149436" y="77525"/>
                </a:cubicBezTo>
                <a:cubicBezTo>
                  <a:pt x="149460" y="77525"/>
                  <a:pt x="149484" y="77522"/>
                  <a:pt x="149506" y="77516"/>
                </a:cubicBezTo>
                <a:cubicBezTo>
                  <a:pt x="149641" y="77481"/>
                  <a:pt x="149749" y="77382"/>
                  <a:pt x="149877" y="77330"/>
                </a:cubicBezTo>
                <a:cubicBezTo>
                  <a:pt x="150177" y="77209"/>
                  <a:pt x="150596" y="77324"/>
                  <a:pt x="150778" y="77057"/>
                </a:cubicBezTo>
                <a:cubicBezTo>
                  <a:pt x="150877" y="76911"/>
                  <a:pt x="150847" y="76718"/>
                  <a:pt x="150814" y="76544"/>
                </a:cubicBezTo>
                <a:cubicBezTo>
                  <a:pt x="150781" y="76372"/>
                  <a:pt x="150752" y="76178"/>
                  <a:pt x="150851" y="76032"/>
                </a:cubicBezTo>
                <a:cubicBezTo>
                  <a:pt x="150899" y="75961"/>
                  <a:pt x="150990" y="75924"/>
                  <a:pt x="151075" y="75924"/>
                </a:cubicBezTo>
                <a:cubicBezTo>
                  <a:pt x="151164" y="75924"/>
                  <a:pt x="151247" y="75966"/>
                  <a:pt x="151264" y="76055"/>
                </a:cubicBezTo>
                <a:cubicBezTo>
                  <a:pt x="151328" y="76108"/>
                  <a:pt x="151431" y="76131"/>
                  <a:pt x="151547" y="76131"/>
                </a:cubicBezTo>
                <a:cubicBezTo>
                  <a:pt x="151829" y="76131"/>
                  <a:pt x="152192" y="75993"/>
                  <a:pt x="152268" y="75805"/>
                </a:cubicBezTo>
                <a:lnTo>
                  <a:pt x="152268" y="75805"/>
                </a:lnTo>
                <a:cubicBezTo>
                  <a:pt x="152242" y="75896"/>
                  <a:pt x="152319" y="76007"/>
                  <a:pt x="152416" y="76008"/>
                </a:cubicBezTo>
                <a:cubicBezTo>
                  <a:pt x="152417" y="76008"/>
                  <a:pt x="152417" y="76008"/>
                  <a:pt x="152418" y="76008"/>
                </a:cubicBezTo>
                <a:cubicBezTo>
                  <a:pt x="152512" y="76008"/>
                  <a:pt x="152589" y="75906"/>
                  <a:pt x="152571" y="75816"/>
                </a:cubicBezTo>
                <a:lnTo>
                  <a:pt x="152571" y="75816"/>
                </a:lnTo>
                <a:cubicBezTo>
                  <a:pt x="152602" y="75922"/>
                  <a:pt x="152633" y="76028"/>
                  <a:pt x="152665" y="76134"/>
                </a:cubicBezTo>
                <a:cubicBezTo>
                  <a:pt x="152704" y="76155"/>
                  <a:pt x="152747" y="76165"/>
                  <a:pt x="152790" y="76165"/>
                </a:cubicBezTo>
                <a:cubicBezTo>
                  <a:pt x="152947" y="76165"/>
                  <a:pt x="153109" y="76034"/>
                  <a:pt x="153108" y="75871"/>
                </a:cubicBezTo>
                <a:lnTo>
                  <a:pt x="153108" y="75871"/>
                </a:lnTo>
                <a:cubicBezTo>
                  <a:pt x="153130" y="76002"/>
                  <a:pt x="153262" y="76099"/>
                  <a:pt x="153393" y="76099"/>
                </a:cubicBezTo>
                <a:cubicBezTo>
                  <a:pt x="153421" y="76099"/>
                  <a:pt x="153448" y="76094"/>
                  <a:pt x="153475" y="76085"/>
                </a:cubicBezTo>
                <a:cubicBezTo>
                  <a:pt x="153625" y="76032"/>
                  <a:pt x="153701" y="75835"/>
                  <a:pt x="153629" y="75695"/>
                </a:cubicBezTo>
                <a:lnTo>
                  <a:pt x="153629" y="75695"/>
                </a:lnTo>
                <a:cubicBezTo>
                  <a:pt x="153667" y="75761"/>
                  <a:pt x="153737" y="75791"/>
                  <a:pt x="153812" y="75791"/>
                </a:cubicBezTo>
                <a:cubicBezTo>
                  <a:pt x="153923" y="75791"/>
                  <a:pt x="154045" y="75726"/>
                  <a:pt x="154092" y="75621"/>
                </a:cubicBezTo>
                <a:cubicBezTo>
                  <a:pt x="154173" y="75440"/>
                  <a:pt x="154093" y="75230"/>
                  <a:pt x="153983" y="75067"/>
                </a:cubicBezTo>
                <a:cubicBezTo>
                  <a:pt x="154219" y="74916"/>
                  <a:pt x="154338" y="74604"/>
                  <a:pt x="154264" y="74335"/>
                </a:cubicBezTo>
                <a:cubicBezTo>
                  <a:pt x="154198" y="74091"/>
                  <a:pt x="153978" y="73900"/>
                  <a:pt x="153730" y="73858"/>
                </a:cubicBezTo>
                <a:cubicBezTo>
                  <a:pt x="153844" y="73806"/>
                  <a:pt x="154008" y="73557"/>
                  <a:pt x="154050" y="73452"/>
                </a:cubicBezTo>
                <a:cubicBezTo>
                  <a:pt x="154103" y="73318"/>
                  <a:pt x="154065" y="73167"/>
                  <a:pt x="154051" y="73024"/>
                </a:cubicBezTo>
                <a:cubicBezTo>
                  <a:pt x="154037" y="72880"/>
                  <a:pt x="154059" y="72710"/>
                  <a:pt x="154182" y="72635"/>
                </a:cubicBezTo>
                <a:cubicBezTo>
                  <a:pt x="154261" y="72586"/>
                  <a:pt x="154361" y="72591"/>
                  <a:pt x="154453" y="72582"/>
                </a:cubicBezTo>
                <a:cubicBezTo>
                  <a:pt x="154787" y="72552"/>
                  <a:pt x="155095" y="72318"/>
                  <a:pt x="155212" y="72002"/>
                </a:cubicBezTo>
                <a:cubicBezTo>
                  <a:pt x="155328" y="71688"/>
                  <a:pt x="155250" y="71310"/>
                  <a:pt x="155016" y="71069"/>
                </a:cubicBezTo>
                <a:cubicBezTo>
                  <a:pt x="155094" y="70817"/>
                  <a:pt x="154979" y="70518"/>
                  <a:pt x="154753" y="70383"/>
                </a:cubicBezTo>
                <a:cubicBezTo>
                  <a:pt x="154983" y="70250"/>
                  <a:pt x="154865" y="69815"/>
                  <a:pt x="154600" y="69815"/>
                </a:cubicBezTo>
                <a:cubicBezTo>
                  <a:pt x="154599" y="69815"/>
                  <a:pt x="154598" y="69815"/>
                  <a:pt x="154597" y="69815"/>
                </a:cubicBezTo>
                <a:cubicBezTo>
                  <a:pt x="154746" y="69575"/>
                  <a:pt x="154547" y="69206"/>
                  <a:pt x="154265" y="69199"/>
                </a:cubicBezTo>
                <a:cubicBezTo>
                  <a:pt x="154117" y="68913"/>
                  <a:pt x="154170" y="68375"/>
                  <a:pt x="154468" y="68249"/>
                </a:cubicBezTo>
                <a:cubicBezTo>
                  <a:pt x="154591" y="68197"/>
                  <a:pt x="154743" y="68179"/>
                  <a:pt x="154817" y="68068"/>
                </a:cubicBezTo>
                <a:cubicBezTo>
                  <a:pt x="154907" y="67934"/>
                  <a:pt x="154834" y="67730"/>
                  <a:pt x="154939" y="67609"/>
                </a:cubicBezTo>
                <a:cubicBezTo>
                  <a:pt x="154988" y="67551"/>
                  <a:pt x="155066" y="67527"/>
                  <a:pt x="155117" y="67472"/>
                </a:cubicBezTo>
                <a:cubicBezTo>
                  <a:pt x="155180" y="67403"/>
                  <a:pt x="155190" y="67304"/>
                  <a:pt x="155198" y="67211"/>
                </a:cubicBezTo>
                <a:cubicBezTo>
                  <a:pt x="155213" y="67011"/>
                  <a:pt x="155229" y="66810"/>
                  <a:pt x="155244" y="66610"/>
                </a:cubicBezTo>
                <a:cubicBezTo>
                  <a:pt x="155253" y="66491"/>
                  <a:pt x="155261" y="66363"/>
                  <a:pt x="155200" y="66260"/>
                </a:cubicBezTo>
                <a:cubicBezTo>
                  <a:pt x="155161" y="66191"/>
                  <a:pt x="155079" y="66144"/>
                  <a:pt x="155004" y="66144"/>
                </a:cubicBezTo>
                <a:cubicBezTo>
                  <a:pt x="154964" y="66144"/>
                  <a:pt x="154927" y="66157"/>
                  <a:pt x="154898" y="66186"/>
                </a:cubicBezTo>
                <a:cubicBezTo>
                  <a:pt x="154854" y="65895"/>
                  <a:pt x="154571" y="65666"/>
                  <a:pt x="154280" y="65666"/>
                </a:cubicBezTo>
                <a:cubicBezTo>
                  <a:pt x="154249" y="65666"/>
                  <a:pt x="154218" y="65668"/>
                  <a:pt x="154187" y="65674"/>
                </a:cubicBezTo>
                <a:cubicBezTo>
                  <a:pt x="154208" y="65544"/>
                  <a:pt x="154229" y="65405"/>
                  <a:pt x="154174" y="65284"/>
                </a:cubicBezTo>
                <a:cubicBezTo>
                  <a:pt x="154134" y="65195"/>
                  <a:pt x="154037" y="65127"/>
                  <a:pt x="153945" y="65127"/>
                </a:cubicBezTo>
                <a:cubicBezTo>
                  <a:pt x="153912" y="65127"/>
                  <a:pt x="153880" y="65136"/>
                  <a:pt x="153852" y="65155"/>
                </a:cubicBezTo>
                <a:cubicBezTo>
                  <a:pt x="153897" y="64969"/>
                  <a:pt x="153873" y="64775"/>
                  <a:pt x="153783" y="64605"/>
                </a:cubicBezTo>
                <a:cubicBezTo>
                  <a:pt x="153714" y="64616"/>
                  <a:pt x="153643" y="64622"/>
                  <a:pt x="153574" y="64622"/>
                </a:cubicBezTo>
                <a:cubicBezTo>
                  <a:pt x="153356" y="64622"/>
                  <a:pt x="153140" y="64569"/>
                  <a:pt x="152945" y="64466"/>
                </a:cubicBezTo>
                <a:cubicBezTo>
                  <a:pt x="153000" y="64193"/>
                  <a:pt x="152905" y="63805"/>
                  <a:pt x="152961" y="63532"/>
                </a:cubicBezTo>
                <a:cubicBezTo>
                  <a:pt x="152992" y="63381"/>
                  <a:pt x="153022" y="63229"/>
                  <a:pt x="153011" y="63075"/>
                </a:cubicBezTo>
                <a:cubicBezTo>
                  <a:pt x="152981" y="62651"/>
                  <a:pt x="152586" y="62288"/>
                  <a:pt x="152161" y="62288"/>
                </a:cubicBezTo>
                <a:cubicBezTo>
                  <a:pt x="152150" y="62288"/>
                  <a:pt x="152139" y="62288"/>
                  <a:pt x="152128" y="62289"/>
                </a:cubicBezTo>
                <a:cubicBezTo>
                  <a:pt x="152119" y="62139"/>
                  <a:pt x="151967" y="62051"/>
                  <a:pt x="151821" y="62051"/>
                </a:cubicBezTo>
                <a:cubicBezTo>
                  <a:pt x="151717" y="62051"/>
                  <a:pt x="151616" y="62096"/>
                  <a:pt x="151575" y="62196"/>
                </a:cubicBezTo>
                <a:cubicBezTo>
                  <a:pt x="151630" y="61975"/>
                  <a:pt x="151509" y="61722"/>
                  <a:pt x="151301" y="61628"/>
                </a:cubicBezTo>
                <a:cubicBezTo>
                  <a:pt x="151240" y="61601"/>
                  <a:pt x="151174" y="61588"/>
                  <a:pt x="151107" y="61588"/>
                </a:cubicBezTo>
                <a:cubicBezTo>
                  <a:pt x="150947" y="61588"/>
                  <a:pt x="150785" y="61663"/>
                  <a:pt x="150692" y="61794"/>
                </a:cubicBezTo>
                <a:cubicBezTo>
                  <a:pt x="150621" y="61594"/>
                  <a:pt x="150405" y="61470"/>
                  <a:pt x="150194" y="61470"/>
                </a:cubicBezTo>
                <a:cubicBezTo>
                  <a:pt x="150096" y="61470"/>
                  <a:pt x="149999" y="61497"/>
                  <a:pt x="149918" y="61555"/>
                </a:cubicBezTo>
                <a:cubicBezTo>
                  <a:pt x="149886" y="61284"/>
                  <a:pt x="149607" y="61100"/>
                  <a:pt x="149341" y="61100"/>
                </a:cubicBezTo>
                <a:cubicBezTo>
                  <a:pt x="149220" y="61100"/>
                  <a:pt x="149102" y="61138"/>
                  <a:pt x="149010" y="61223"/>
                </a:cubicBezTo>
                <a:cubicBezTo>
                  <a:pt x="148971" y="61004"/>
                  <a:pt x="148745" y="60860"/>
                  <a:pt x="148528" y="60860"/>
                </a:cubicBezTo>
                <a:cubicBezTo>
                  <a:pt x="148428" y="60860"/>
                  <a:pt x="148331" y="60890"/>
                  <a:pt x="148254" y="60957"/>
                </a:cubicBezTo>
                <a:cubicBezTo>
                  <a:pt x="147939" y="60826"/>
                  <a:pt x="147601" y="60764"/>
                  <a:pt x="147262" y="60764"/>
                </a:cubicBezTo>
                <a:cubicBezTo>
                  <a:pt x="146294" y="60764"/>
                  <a:pt x="145316" y="61269"/>
                  <a:pt x="144828" y="62113"/>
                </a:cubicBezTo>
                <a:cubicBezTo>
                  <a:pt x="144787" y="61890"/>
                  <a:pt x="144564" y="61777"/>
                  <a:pt x="144332" y="61777"/>
                </a:cubicBezTo>
                <a:cubicBezTo>
                  <a:pt x="144143" y="61777"/>
                  <a:pt x="143949" y="61851"/>
                  <a:pt x="143841" y="62001"/>
                </a:cubicBezTo>
                <a:cubicBezTo>
                  <a:pt x="143802" y="61892"/>
                  <a:pt x="143693" y="61840"/>
                  <a:pt x="143576" y="61840"/>
                </a:cubicBezTo>
                <a:cubicBezTo>
                  <a:pt x="143477" y="61840"/>
                  <a:pt x="143373" y="61877"/>
                  <a:pt x="143304" y="61948"/>
                </a:cubicBezTo>
                <a:cubicBezTo>
                  <a:pt x="143160" y="62095"/>
                  <a:pt x="143127" y="62314"/>
                  <a:pt x="143105" y="62521"/>
                </a:cubicBezTo>
                <a:cubicBezTo>
                  <a:pt x="143102" y="62483"/>
                  <a:pt x="143060" y="62451"/>
                  <a:pt x="143018" y="62451"/>
                </a:cubicBezTo>
                <a:cubicBezTo>
                  <a:pt x="143010" y="62451"/>
                  <a:pt x="143003" y="62452"/>
                  <a:pt x="142996" y="62455"/>
                </a:cubicBezTo>
                <a:cubicBezTo>
                  <a:pt x="142941" y="62470"/>
                  <a:pt x="142905" y="62525"/>
                  <a:pt x="142882" y="62578"/>
                </a:cubicBezTo>
                <a:cubicBezTo>
                  <a:pt x="142770" y="62833"/>
                  <a:pt x="142784" y="63124"/>
                  <a:pt x="142918" y="63367"/>
                </a:cubicBezTo>
                <a:cubicBezTo>
                  <a:pt x="142828" y="63317"/>
                  <a:pt x="142727" y="63291"/>
                  <a:pt x="142626" y="63291"/>
                </a:cubicBezTo>
                <a:cubicBezTo>
                  <a:pt x="142583" y="63291"/>
                  <a:pt x="142539" y="63295"/>
                  <a:pt x="142496" y="63305"/>
                </a:cubicBezTo>
                <a:cubicBezTo>
                  <a:pt x="142494" y="63390"/>
                  <a:pt x="142490" y="63476"/>
                  <a:pt x="142488" y="63561"/>
                </a:cubicBezTo>
                <a:cubicBezTo>
                  <a:pt x="142468" y="63427"/>
                  <a:pt x="142410" y="63299"/>
                  <a:pt x="142304" y="63214"/>
                </a:cubicBezTo>
                <a:cubicBezTo>
                  <a:pt x="142233" y="63157"/>
                  <a:pt x="142141" y="63129"/>
                  <a:pt x="142050" y="63129"/>
                </a:cubicBezTo>
                <a:cubicBezTo>
                  <a:pt x="141939" y="63129"/>
                  <a:pt x="141830" y="63171"/>
                  <a:pt x="141765" y="63256"/>
                </a:cubicBezTo>
                <a:lnTo>
                  <a:pt x="141765" y="63256"/>
                </a:lnTo>
                <a:cubicBezTo>
                  <a:pt x="141867" y="63069"/>
                  <a:pt x="141788" y="62797"/>
                  <a:pt x="141593" y="62704"/>
                </a:cubicBezTo>
                <a:cubicBezTo>
                  <a:pt x="141545" y="62682"/>
                  <a:pt x="141493" y="62671"/>
                  <a:pt x="141441" y="62671"/>
                </a:cubicBezTo>
                <a:cubicBezTo>
                  <a:pt x="141266" y="62671"/>
                  <a:pt x="141086" y="62791"/>
                  <a:pt x="141042" y="62964"/>
                </a:cubicBezTo>
                <a:cubicBezTo>
                  <a:pt x="140998" y="62871"/>
                  <a:pt x="140898" y="62825"/>
                  <a:pt x="140794" y="62825"/>
                </a:cubicBezTo>
                <a:cubicBezTo>
                  <a:pt x="140715" y="62825"/>
                  <a:pt x="140635" y="62851"/>
                  <a:pt x="140575" y="62902"/>
                </a:cubicBezTo>
                <a:cubicBezTo>
                  <a:pt x="140437" y="63020"/>
                  <a:pt x="140398" y="63220"/>
                  <a:pt x="140414" y="63401"/>
                </a:cubicBezTo>
                <a:lnTo>
                  <a:pt x="140196" y="63288"/>
                </a:lnTo>
                <a:cubicBezTo>
                  <a:pt x="140099" y="63467"/>
                  <a:pt x="140062" y="63673"/>
                  <a:pt x="140092" y="63876"/>
                </a:cubicBezTo>
                <a:cubicBezTo>
                  <a:pt x="139723" y="63897"/>
                  <a:pt x="139490" y="64388"/>
                  <a:pt x="139676" y="64696"/>
                </a:cubicBezTo>
                <a:cubicBezTo>
                  <a:pt x="139618" y="64630"/>
                  <a:pt x="139538" y="64602"/>
                  <a:pt x="139451" y="64602"/>
                </a:cubicBezTo>
                <a:cubicBezTo>
                  <a:pt x="139286" y="64602"/>
                  <a:pt x="139095" y="64703"/>
                  <a:pt x="138974" y="64842"/>
                </a:cubicBezTo>
                <a:cubicBezTo>
                  <a:pt x="138906" y="64919"/>
                  <a:pt x="138864" y="65018"/>
                  <a:pt x="138795" y="65094"/>
                </a:cubicBezTo>
                <a:cubicBezTo>
                  <a:pt x="138595" y="65312"/>
                  <a:pt x="138153" y="65399"/>
                  <a:pt x="138208" y="65691"/>
                </a:cubicBezTo>
                <a:cubicBezTo>
                  <a:pt x="138114" y="65523"/>
                  <a:pt x="137929" y="65442"/>
                  <a:pt x="137737" y="65442"/>
                </a:cubicBezTo>
                <a:cubicBezTo>
                  <a:pt x="137556" y="65442"/>
                  <a:pt x="137370" y="65514"/>
                  <a:pt x="137250" y="65649"/>
                </a:cubicBezTo>
                <a:cubicBezTo>
                  <a:pt x="137002" y="65930"/>
                  <a:pt x="137011" y="66369"/>
                  <a:pt x="137177" y="66704"/>
                </a:cubicBezTo>
                <a:cubicBezTo>
                  <a:pt x="137125" y="66691"/>
                  <a:pt x="137073" y="66685"/>
                  <a:pt x="137020" y="66685"/>
                </a:cubicBezTo>
                <a:cubicBezTo>
                  <a:pt x="136715" y="66685"/>
                  <a:pt x="136410" y="66894"/>
                  <a:pt x="136320" y="67190"/>
                </a:cubicBezTo>
                <a:cubicBezTo>
                  <a:pt x="136215" y="67536"/>
                  <a:pt x="136422" y="67947"/>
                  <a:pt x="136763" y="68069"/>
                </a:cubicBezTo>
                <a:cubicBezTo>
                  <a:pt x="136749" y="68067"/>
                  <a:pt x="136734" y="68066"/>
                  <a:pt x="136719" y="68066"/>
                </a:cubicBezTo>
                <a:cubicBezTo>
                  <a:pt x="136396" y="68066"/>
                  <a:pt x="136135" y="68477"/>
                  <a:pt x="136294" y="68767"/>
                </a:cubicBezTo>
                <a:cubicBezTo>
                  <a:pt x="136236" y="68704"/>
                  <a:pt x="136150" y="68671"/>
                  <a:pt x="136064" y="68671"/>
                </a:cubicBezTo>
                <a:cubicBezTo>
                  <a:pt x="136001" y="68671"/>
                  <a:pt x="135937" y="68690"/>
                  <a:pt x="135885" y="68727"/>
                </a:cubicBezTo>
                <a:cubicBezTo>
                  <a:pt x="135764" y="68813"/>
                  <a:pt x="135719" y="68993"/>
                  <a:pt x="135788" y="69126"/>
                </a:cubicBezTo>
                <a:lnTo>
                  <a:pt x="135413" y="69157"/>
                </a:lnTo>
                <a:lnTo>
                  <a:pt x="135387" y="69526"/>
                </a:lnTo>
                <a:cubicBezTo>
                  <a:pt x="135324" y="69480"/>
                  <a:pt x="135250" y="69457"/>
                  <a:pt x="135176" y="69457"/>
                </a:cubicBezTo>
                <a:cubicBezTo>
                  <a:pt x="135108" y="69457"/>
                  <a:pt x="135039" y="69477"/>
                  <a:pt x="134980" y="69518"/>
                </a:cubicBezTo>
                <a:cubicBezTo>
                  <a:pt x="134758" y="69646"/>
                  <a:pt x="134909" y="69982"/>
                  <a:pt x="135069" y="70181"/>
                </a:cubicBezTo>
                <a:cubicBezTo>
                  <a:pt x="135228" y="70380"/>
                  <a:pt x="135339" y="70746"/>
                  <a:pt x="135098" y="70831"/>
                </a:cubicBezTo>
                <a:cubicBezTo>
                  <a:pt x="135069" y="70842"/>
                  <a:pt x="135039" y="70845"/>
                  <a:pt x="135008" y="70845"/>
                </a:cubicBezTo>
                <a:cubicBezTo>
                  <a:pt x="134948" y="70845"/>
                  <a:pt x="134886" y="70832"/>
                  <a:pt x="134825" y="70832"/>
                </a:cubicBezTo>
                <a:cubicBezTo>
                  <a:pt x="134801" y="70832"/>
                  <a:pt x="134777" y="70834"/>
                  <a:pt x="134753" y="70840"/>
                </a:cubicBezTo>
                <a:cubicBezTo>
                  <a:pt x="134532" y="70897"/>
                  <a:pt x="134522" y="71203"/>
                  <a:pt x="134543" y="71431"/>
                </a:cubicBezTo>
                <a:cubicBezTo>
                  <a:pt x="134562" y="71652"/>
                  <a:pt x="134485" y="71956"/>
                  <a:pt x="134272" y="71956"/>
                </a:cubicBezTo>
                <a:cubicBezTo>
                  <a:pt x="134266" y="71956"/>
                  <a:pt x="134259" y="71955"/>
                  <a:pt x="134252" y="71955"/>
                </a:cubicBezTo>
                <a:cubicBezTo>
                  <a:pt x="134228" y="71953"/>
                  <a:pt x="134203" y="71951"/>
                  <a:pt x="134179" y="71951"/>
                </a:cubicBezTo>
                <a:cubicBezTo>
                  <a:pt x="133720" y="71951"/>
                  <a:pt x="133305" y="72346"/>
                  <a:pt x="132896" y="72572"/>
                </a:cubicBezTo>
                <a:cubicBezTo>
                  <a:pt x="132726" y="73141"/>
                  <a:pt x="132987" y="73810"/>
                  <a:pt x="133497" y="74117"/>
                </a:cubicBezTo>
                <a:cubicBezTo>
                  <a:pt x="133539" y="74258"/>
                  <a:pt x="133678" y="74414"/>
                  <a:pt x="133822" y="74452"/>
                </a:cubicBezTo>
                <a:cubicBezTo>
                  <a:pt x="133847" y="74589"/>
                  <a:pt x="133928" y="74708"/>
                  <a:pt x="134045" y="74782"/>
                </a:cubicBezTo>
                <a:cubicBezTo>
                  <a:pt x="133874" y="74900"/>
                  <a:pt x="133794" y="75136"/>
                  <a:pt x="133862" y="75332"/>
                </a:cubicBezTo>
                <a:cubicBezTo>
                  <a:pt x="133926" y="75520"/>
                  <a:pt x="134119" y="75656"/>
                  <a:pt x="134316" y="75656"/>
                </a:cubicBezTo>
                <a:cubicBezTo>
                  <a:pt x="134326" y="75656"/>
                  <a:pt x="134335" y="75656"/>
                  <a:pt x="134344" y="75655"/>
                </a:cubicBezTo>
                <a:lnTo>
                  <a:pt x="134344" y="75655"/>
                </a:lnTo>
                <a:cubicBezTo>
                  <a:pt x="134109" y="75856"/>
                  <a:pt x="133887" y="76118"/>
                  <a:pt x="133888" y="76427"/>
                </a:cubicBezTo>
                <a:cubicBezTo>
                  <a:pt x="133888" y="76676"/>
                  <a:pt x="134119" y="76918"/>
                  <a:pt x="134347" y="76918"/>
                </a:cubicBezTo>
                <a:cubicBezTo>
                  <a:pt x="134401" y="76918"/>
                  <a:pt x="134455" y="76904"/>
                  <a:pt x="134506" y="76874"/>
                </a:cubicBezTo>
                <a:cubicBezTo>
                  <a:pt x="134670" y="76775"/>
                  <a:pt x="134720" y="76565"/>
                  <a:pt x="134824" y="76405"/>
                </a:cubicBezTo>
                <a:cubicBezTo>
                  <a:pt x="134890" y="76302"/>
                  <a:pt x="135024" y="76224"/>
                  <a:pt x="135137" y="76224"/>
                </a:cubicBezTo>
                <a:cubicBezTo>
                  <a:pt x="135200" y="76224"/>
                  <a:pt x="135257" y="76248"/>
                  <a:pt x="135293" y="76306"/>
                </a:cubicBezTo>
                <a:cubicBezTo>
                  <a:pt x="135435" y="76541"/>
                  <a:pt x="134994" y="76908"/>
                  <a:pt x="135221" y="77060"/>
                </a:cubicBezTo>
                <a:lnTo>
                  <a:pt x="135384" y="76928"/>
                </a:lnTo>
                <a:cubicBezTo>
                  <a:pt x="135420" y="77052"/>
                  <a:pt x="135455" y="77175"/>
                  <a:pt x="135491" y="77299"/>
                </a:cubicBezTo>
                <a:cubicBezTo>
                  <a:pt x="135517" y="77304"/>
                  <a:pt x="135545" y="77307"/>
                  <a:pt x="135572" y="77307"/>
                </a:cubicBezTo>
                <a:cubicBezTo>
                  <a:pt x="135737" y="77307"/>
                  <a:pt x="135902" y="77215"/>
                  <a:pt x="135983" y="77069"/>
                </a:cubicBezTo>
                <a:lnTo>
                  <a:pt x="135983" y="77069"/>
                </a:lnTo>
                <a:cubicBezTo>
                  <a:pt x="135922" y="77288"/>
                  <a:pt x="136176" y="77451"/>
                  <a:pt x="136411" y="77451"/>
                </a:cubicBezTo>
                <a:cubicBezTo>
                  <a:pt x="136451" y="77451"/>
                  <a:pt x="136490" y="77446"/>
                  <a:pt x="136528" y="77436"/>
                </a:cubicBezTo>
                <a:cubicBezTo>
                  <a:pt x="136785" y="77368"/>
                  <a:pt x="136837" y="77127"/>
                  <a:pt x="137100" y="77074"/>
                </a:cubicBezTo>
                <a:lnTo>
                  <a:pt x="137100" y="77074"/>
                </a:lnTo>
                <a:cubicBezTo>
                  <a:pt x="137067" y="77287"/>
                  <a:pt x="137035" y="77499"/>
                  <a:pt x="137003" y="77712"/>
                </a:cubicBezTo>
                <a:cubicBezTo>
                  <a:pt x="136993" y="77783"/>
                  <a:pt x="136985" y="77861"/>
                  <a:pt x="137028" y="77919"/>
                </a:cubicBezTo>
                <a:cubicBezTo>
                  <a:pt x="137046" y="77944"/>
                  <a:pt x="137080" y="77957"/>
                  <a:pt x="137112" y="77957"/>
                </a:cubicBezTo>
                <a:cubicBezTo>
                  <a:pt x="137138" y="77957"/>
                  <a:pt x="137163" y="77948"/>
                  <a:pt x="137178" y="77931"/>
                </a:cubicBezTo>
                <a:lnTo>
                  <a:pt x="137178" y="77931"/>
                </a:lnTo>
                <a:cubicBezTo>
                  <a:pt x="137102" y="78089"/>
                  <a:pt x="137159" y="78302"/>
                  <a:pt x="137312" y="78393"/>
                </a:cubicBezTo>
                <a:cubicBezTo>
                  <a:pt x="137364" y="78424"/>
                  <a:pt x="137423" y="78438"/>
                  <a:pt x="137483" y="78438"/>
                </a:cubicBezTo>
                <a:cubicBezTo>
                  <a:pt x="137610" y="78438"/>
                  <a:pt x="137738" y="78373"/>
                  <a:pt x="137801" y="78261"/>
                </a:cubicBezTo>
                <a:lnTo>
                  <a:pt x="137801" y="78261"/>
                </a:lnTo>
                <a:cubicBezTo>
                  <a:pt x="137703" y="78505"/>
                  <a:pt x="137951" y="78780"/>
                  <a:pt x="138208" y="78780"/>
                </a:cubicBezTo>
                <a:cubicBezTo>
                  <a:pt x="138235" y="78780"/>
                  <a:pt x="138263" y="78777"/>
                  <a:pt x="138291" y="78770"/>
                </a:cubicBezTo>
                <a:cubicBezTo>
                  <a:pt x="138574" y="78702"/>
                  <a:pt x="138726" y="78354"/>
                  <a:pt x="138643" y="78076"/>
                </a:cubicBezTo>
                <a:lnTo>
                  <a:pt x="138643" y="78076"/>
                </a:lnTo>
                <a:cubicBezTo>
                  <a:pt x="138678" y="78105"/>
                  <a:pt x="138719" y="78117"/>
                  <a:pt x="138761" y="78117"/>
                </a:cubicBezTo>
                <a:cubicBezTo>
                  <a:pt x="138846" y="78117"/>
                  <a:pt x="138938" y="78068"/>
                  <a:pt x="139002" y="78005"/>
                </a:cubicBezTo>
                <a:cubicBezTo>
                  <a:pt x="139096" y="77910"/>
                  <a:pt x="139165" y="77785"/>
                  <a:pt x="139282" y="77722"/>
                </a:cubicBezTo>
                <a:cubicBezTo>
                  <a:pt x="139339" y="77691"/>
                  <a:pt x="139398" y="77677"/>
                  <a:pt x="139457" y="77677"/>
                </a:cubicBezTo>
                <a:cubicBezTo>
                  <a:pt x="139666" y="77677"/>
                  <a:pt x="139885" y="77843"/>
                  <a:pt x="140063" y="77984"/>
                </a:cubicBezTo>
                <a:cubicBezTo>
                  <a:pt x="140076" y="77994"/>
                  <a:pt x="140090" y="78004"/>
                  <a:pt x="140103" y="78014"/>
                </a:cubicBezTo>
                <a:cubicBezTo>
                  <a:pt x="139912" y="78363"/>
                  <a:pt x="139715" y="78851"/>
                  <a:pt x="139591" y="79513"/>
                </a:cubicBezTo>
                <a:cubicBezTo>
                  <a:pt x="140185" y="79847"/>
                  <a:pt x="140802" y="80138"/>
                  <a:pt x="141438" y="80382"/>
                </a:cubicBezTo>
                <a:cubicBezTo>
                  <a:pt x="141438" y="80382"/>
                  <a:pt x="140267" y="80252"/>
                  <a:pt x="139652" y="79927"/>
                </a:cubicBezTo>
                <a:cubicBezTo>
                  <a:pt x="139652" y="79927"/>
                  <a:pt x="139585" y="80286"/>
                  <a:pt x="139636" y="80522"/>
                </a:cubicBezTo>
                <a:cubicBezTo>
                  <a:pt x="139636" y="80522"/>
                  <a:pt x="140498" y="80888"/>
                  <a:pt x="141256" y="81131"/>
                </a:cubicBezTo>
                <a:cubicBezTo>
                  <a:pt x="141141" y="81179"/>
                  <a:pt x="141026" y="81224"/>
                  <a:pt x="140911" y="81269"/>
                </a:cubicBezTo>
                <a:cubicBezTo>
                  <a:pt x="140419" y="81232"/>
                  <a:pt x="139891" y="81168"/>
                  <a:pt x="139643" y="81062"/>
                </a:cubicBezTo>
                <a:lnTo>
                  <a:pt x="139643" y="81062"/>
                </a:lnTo>
                <a:cubicBezTo>
                  <a:pt x="139643" y="81063"/>
                  <a:pt x="139652" y="81315"/>
                  <a:pt x="139696" y="81696"/>
                </a:cubicBezTo>
                <a:cubicBezTo>
                  <a:pt x="139625" y="81717"/>
                  <a:pt x="139553" y="81737"/>
                  <a:pt x="139483" y="81756"/>
                </a:cubicBezTo>
                <a:cubicBezTo>
                  <a:pt x="138528" y="82008"/>
                  <a:pt x="137542" y="82072"/>
                  <a:pt x="136554" y="82129"/>
                </a:cubicBezTo>
                <a:cubicBezTo>
                  <a:pt x="136327" y="81884"/>
                  <a:pt x="136103" y="81659"/>
                  <a:pt x="135913" y="81490"/>
                </a:cubicBezTo>
                <a:cubicBezTo>
                  <a:pt x="135913" y="81490"/>
                  <a:pt x="135810" y="81833"/>
                  <a:pt x="135498" y="81960"/>
                </a:cubicBezTo>
                <a:lnTo>
                  <a:pt x="135413" y="81078"/>
                </a:lnTo>
                <a:cubicBezTo>
                  <a:pt x="135413" y="81078"/>
                  <a:pt x="132662" y="77750"/>
                  <a:pt x="130120" y="77750"/>
                </a:cubicBezTo>
                <a:cubicBezTo>
                  <a:pt x="130080" y="77750"/>
                  <a:pt x="130040" y="77751"/>
                  <a:pt x="130000" y="77753"/>
                </a:cubicBezTo>
                <a:cubicBezTo>
                  <a:pt x="130000" y="77753"/>
                  <a:pt x="129246" y="78341"/>
                  <a:pt x="128941" y="79975"/>
                </a:cubicBezTo>
                <a:cubicBezTo>
                  <a:pt x="129529" y="80306"/>
                  <a:pt x="130139" y="80594"/>
                  <a:pt x="130769" y="80837"/>
                </a:cubicBezTo>
                <a:cubicBezTo>
                  <a:pt x="130769" y="80839"/>
                  <a:pt x="130768" y="80840"/>
                  <a:pt x="130768" y="80842"/>
                </a:cubicBezTo>
                <a:cubicBezTo>
                  <a:pt x="130617" y="80824"/>
                  <a:pt x="129572" y="80690"/>
                  <a:pt x="129001" y="80388"/>
                </a:cubicBezTo>
                <a:cubicBezTo>
                  <a:pt x="129001" y="80388"/>
                  <a:pt x="128935" y="80747"/>
                  <a:pt x="128986" y="80984"/>
                </a:cubicBezTo>
                <a:cubicBezTo>
                  <a:pt x="128986" y="80984"/>
                  <a:pt x="129783" y="81322"/>
                  <a:pt x="130519" y="81565"/>
                </a:cubicBezTo>
                <a:cubicBezTo>
                  <a:pt x="130497" y="81623"/>
                  <a:pt x="130474" y="81683"/>
                  <a:pt x="130450" y="81745"/>
                </a:cubicBezTo>
                <a:cubicBezTo>
                  <a:pt x="129910" y="81708"/>
                  <a:pt x="129272" y="81642"/>
                  <a:pt x="128994" y="81524"/>
                </a:cubicBezTo>
                <a:lnTo>
                  <a:pt x="128994" y="81524"/>
                </a:lnTo>
                <a:cubicBezTo>
                  <a:pt x="129024" y="82120"/>
                  <a:pt x="129109" y="82712"/>
                  <a:pt x="129246" y="83293"/>
                </a:cubicBezTo>
                <a:cubicBezTo>
                  <a:pt x="129151" y="83321"/>
                  <a:pt x="129057" y="83355"/>
                  <a:pt x="128966" y="83397"/>
                </a:cubicBezTo>
                <a:cubicBezTo>
                  <a:pt x="128345" y="83687"/>
                  <a:pt x="127950" y="84302"/>
                  <a:pt x="127415" y="84729"/>
                </a:cubicBezTo>
                <a:cubicBezTo>
                  <a:pt x="127311" y="83410"/>
                  <a:pt x="127101" y="82331"/>
                  <a:pt x="126999" y="81911"/>
                </a:cubicBezTo>
                <a:cubicBezTo>
                  <a:pt x="126754" y="80898"/>
                  <a:pt x="125572" y="80061"/>
                  <a:pt x="125571" y="80061"/>
                </a:cubicBezTo>
                <a:lnTo>
                  <a:pt x="125571" y="80061"/>
                </a:lnTo>
                <a:cubicBezTo>
                  <a:pt x="125571" y="80061"/>
                  <a:pt x="126440" y="80871"/>
                  <a:pt x="126616" y="81814"/>
                </a:cubicBezTo>
                <a:cubicBezTo>
                  <a:pt x="126626" y="81865"/>
                  <a:pt x="126634" y="81916"/>
                  <a:pt x="126638" y="81967"/>
                </a:cubicBezTo>
                <a:cubicBezTo>
                  <a:pt x="126665" y="82225"/>
                  <a:pt x="126622" y="83603"/>
                  <a:pt x="126580" y="85184"/>
                </a:cubicBezTo>
                <a:cubicBezTo>
                  <a:pt x="126461" y="85227"/>
                  <a:pt x="126342" y="85266"/>
                  <a:pt x="126220" y="85301"/>
                </a:cubicBezTo>
                <a:cubicBezTo>
                  <a:pt x="126417" y="81883"/>
                  <a:pt x="125555" y="80406"/>
                  <a:pt x="125179" y="79933"/>
                </a:cubicBezTo>
                <a:cubicBezTo>
                  <a:pt x="125077" y="79806"/>
                  <a:pt x="125011" y="79751"/>
                  <a:pt x="125011" y="79751"/>
                </a:cubicBezTo>
                <a:lnTo>
                  <a:pt x="125011" y="79751"/>
                </a:lnTo>
                <a:cubicBezTo>
                  <a:pt x="124988" y="81821"/>
                  <a:pt x="125110" y="83888"/>
                  <a:pt x="125255" y="85557"/>
                </a:cubicBezTo>
                <a:cubicBezTo>
                  <a:pt x="125011" y="85624"/>
                  <a:pt x="124767" y="85697"/>
                  <a:pt x="124525" y="85774"/>
                </a:cubicBezTo>
                <a:cubicBezTo>
                  <a:pt x="124754" y="83277"/>
                  <a:pt x="123450" y="81809"/>
                  <a:pt x="122935" y="81333"/>
                </a:cubicBezTo>
                <a:cubicBezTo>
                  <a:pt x="122928" y="81319"/>
                  <a:pt x="122921" y="81306"/>
                  <a:pt x="122915" y="81291"/>
                </a:cubicBezTo>
                <a:lnTo>
                  <a:pt x="122915" y="81291"/>
                </a:lnTo>
                <a:cubicBezTo>
                  <a:pt x="122919" y="81304"/>
                  <a:pt x="122925" y="81316"/>
                  <a:pt x="122928" y="81329"/>
                </a:cubicBezTo>
                <a:cubicBezTo>
                  <a:pt x="122866" y="81269"/>
                  <a:pt x="122800" y="81214"/>
                  <a:pt x="122731" y="81162"/>
                </a:cubicBezTo>
                <a:lnTo>
                  <a:pt x="122731" y="81162"/>
                </a:lnTo>
                <a:cubicBezTo>
                  <a:pt x="123233" y="82378"/>
                  <a:pt x="123703" y="84557"/>
                  <a:pt x="123977" y="85962"/>
                </a:cubicBezTo>
                <a:cubicBezTo>
                  <a:pt x="123801" y="86026"/>
                  <a:pt x="123625" y="86092"/>
                  <a:pt x="123451" y="86162"/>
                </a:cubicBezTo>
                <a:cubicBezTo>
                  <a:pt x="122351" y="81821"/>
                  <a:pt x="120633" y="81064"/>
                  <a:pt x="120101" y="81064"/>
                </a:cubicBezTo>
                <a:cubicBezTo>
                  <a:pt x="120008" y="81064"/>
                  <a:pt x="119952" y="81087"/>
                  <a:pt x="119940" y="81118"/>
                </a:cubicBezTo>
                <a:cubicBezTo>
                  <a:pt x="119869" y="81304"/>
                  <a:pt x="122658" y="85220"/>
                  <a:pt x="123357" y="86199"/>
                </a:cubicBezTo>
                <a:lnTo>
                  <a:pt x="123343" y="86206"/>
                </a:lnTo>
                <a:cubicBezTo>
                  <a:pt x="123337" y="86199"/>
                  <a:pt x="123332" y="86192"/>
                  <a:pt x="123325" y="86187"/>
                </a:cubicBezTo>
                <a:lnTo>
                  <a:pt x="123298" y="86211"/>
                </a:lnTo>
                <a:lnTo>
                  <a:pt x="123305" y="86221"/>
                </a:lnTo>
                <a:lnTo>
                  <a:pt x="123304" y="86221"/>
                </a:lnTo>
                <a:cubicBezTo>
                  <a:pt x="122771" y="85706"/>
                  <a:pt x="121480" y="84656"/>
                  <a:pt x="119276" y="84026"/>
                </a:cubicBezTo>
                <a:cubicBezTo>
                  <a:pt x="118745" y="83875"/>
                  <a:pt x="118197" y="83784"/>
                  <a:pt x="117646" y="83781"/>
                </a:cubicBezTo>
                <a:cubicBezTo>
                  <a:pt x="117633" y="83781"/>
                  <a:pt x="117621" y="83781"/>
                  <a:pt x="117609" y="83781"/>
                </a:cubicBezTo>
                <a:cubicBezTo>
                  <a:pt x="117099" y="83781"/>
                  <a:pt x="116526" y="83849"/>
                  <a:pt x="116236" y="84117"/>
                </a:cubicBezTo>
                <a:cubicBezTo>
                  <a:pt x="116236" y="84117"/>
                  <a:pt x="120975" y="85340"/>
                  <a:pt x="123123" y="86298"/>
                </a:cubicBezTo>
                <a:cubicBezTo>
                  <a:pt x="122733" y="86463"/>
                  <a:pt x="122350" y="86647"/>
                  <a:pt x="121978" y="86846"/>
                </a:cubicBezTo>
                <a:cubicBezTo>
                  <a:pt x="120669" y="86605"/>
                  <a:pt x="118747" y="86418"/>
                  <a:pt x="115929" y="86418"/>
                </a:cubicBezTo>
                <a:cubicBezTo>
                  <a:pt x="115606" y="86418"/>
                  <a:pt x="115271" y="86421"/>
                  <a:pt x="114923" y="86426"/>
                </a:cubicBezTo>
                <a:cubicBezTo>
                  <a:pt x="114923" y="86426"/>
                  <a:pt x="114978" y="86440"/>
                  <a:pt x="115082" y="86466"/>
                </a:cubicBezTo>
                <a:cubicBezTo>
                  <a:pt x="115660" y="86609"/>
                  <a:pt x="117795" y="87113"/>
                  <a:pt x="120858" y="87523"/>
                </a:cubicBezTo>
                <a:cubicBezTo>
                  <a:pt x="120802" y="87562"/>
                  <a:pt x="120746" y="87600"/>
                  <a:pt x="120691" y="87640"/>
                </a:cubicBezTo>
                <a:cubicBezTo>
                  <a:pt x="120573" y="87595"/>
                  <a:pt x="120448" y="87569"/>
                  <a:pt x="120324" y="87569"/>
                </a:cubicBezTo>
                <a:cubicBezTo>
                  <a:pt x="120248" y="87569"/>
                  <a:pt x="120171" y="87579"/>
                  <a:pt x="120096" y="87600"/>
                </a:cubicBezTo>
                <a:cubicBezTo>
                  <a:pt x="119735" y="87702"/>
                  <a:pt x="119463" y="88110"/>
                  <a:pt x="119581" y="88466"/>
                </a:cubicBezTo>
                <a:cubicBezTo>
                  <a:pt x="119550" y="88452"/>
                  <a:pt x="119517" y="88446"/>
                  <a:pt x="119483" y="88446"/>
                </a:cubicBezTo>
                <a:cubicBezTo>
                  <a:pt x="119390" y="88446"/>
                  <a:pt x="119296" y="88496"/>
                  <a:pt x="119251" y="88579"/>
                </a:cubicBezTo>
                <a:cubicBezTo>
                  <a:pt x="119116" y="88686"/>
                  <a:pt x="118955" y="88738"/>
                  <a:pt x="118795" y="88738"/>
                </a:cubicBezTo>
                <a:cubicBezTo>
                  <a:pt x="118563" y="88738"/>
                  <a:pt x="118334" y="88629"/>
                  <a:pt x="118190" y="88424"/>
                </a:cubicBezTo>
                <a:cubicBezTo>
                  <a:pt x="118023" y="88427"/>
                  <a:pt x="117878" y="88539"/>
                  <a:pt x="117830" y="88701"/>
                </a:cubicBezTo>
                <a:cubicBezTo>
                  <a:pt x="117790" y="88509"/>
                  <a:pt x="117592" y="88389"/>
                  <a:pt x="117401" y="88389"/>
                </a:cubicBezTo>
                <a:cubicBezTo>
                  <a:pt x="117304" y="88389"/>
                  <a:pt x="117208" y="88420"/>
                  <a:pt x="117137" y="88489"/>
                </a:cubicBezTo>
                <a:cubicBezTo>
                  <a:pt x="117144" y="88268"/>
                  <a:pt x="117003" y="88051"/>
                  <a:pt x="116800" y="87965"/>
                </a:cubicBezTo>
                <a:cubicBezTo>
                  <a:pt x="116750" y="87944"/>
                  <a:pt x="116695" y="87935"/>
                  <a:pt x="116638" y="87935"/>
                </a:cubicBezTo>
                <a:cubicBezTo>
                  <a:pt x="116463" y="87935"/>
                  <a:pt x="116270" y="88024"/>
                  <a:pt x="116155" y="88144"/>
                </a:cubicBezTo>
                <a:cubicBezTo>
                  <a:pt x="116130" y="87936"/>
                  <a:pt x="115933" y="87764"/>
                  <a:pt x="115725" y="87764"/>
                </a:cubicBezTo>
                <a:cubicBezTo>
                  <a:pt x="115721" y="87764"/>
                  <a:pt x="115718" y="87764"/>
                  <a:pt x="115715" y="87764"/>
                </a:cubicBezTo>
                <a:cubicBezTo>
                  <a:pt x="115501" y="87769"/>
                  <a:pt x="115309" y="87954"/>
                  <a:pt x="115295" y="88166"/>
                </a:cubicBezTo>
                <a:cubicBezTo>
                  <a:pt x="115239" y="87983"/>
                  <a:pt x="115050" y="87852"/>
                  <a:pt x="114861" y="87852"/>
                </a:cubicBezTo>
                <a:cubicBezTo>
                  <a:pt x="114831" y="87852"/>
                  <a:pt x="114801" y="87856"/>
                  <a:pt x="114772" y="87862"/>
                </a:cubicBezTo>
                <a:cubicBezTo>
                  <a:pt x="114596" y="87902"/>
                  <a:pt x="114368" y="87963"/>
                  <a:pt x="114305" y="88100"/>
                </a:cubicBezTo>
                <a:cubicBezTo>
                  <a:pt x="114303" y="87888"/>
                  <a:pt x="114127" y="87677"/>
                  <a:pt x="113910" y="87665"/>
                </a:cubicBezTo>
                <a:cubicBezTo>
                  <a:pt x="113957" y="87543"/>
                  <a:pt x="113897" y="87390"/>
                  <a:pt x="113781" y="87332"/>
                </a:cubicBezTo>
                <a:cubicBezTo>
                  <a:pt x="113745" y="87313"/>
                  <a:pt x="113705" y="87305"/>
                  <a:pt x="113665" y="87305"/>
                </a:cubicBezTo>
                <a:cubicBezTo>
                  <a:pt x="113575" y="87305"/>
                  <a:pt x="113483" y="87349"/>
                  <a:pt x="113434" y="87424"/>
                </a:cubicBezTo>
                <a:cubicBezTo>
                  <a:pt x="113509" y="87260"/>
                  <a:pt x="113437" y="87044"/>
                  <a:pt x="113279" y="86957"/>
                </a:cubicBezTo>
                <a:cubicBezTo>
                  <a:pt x="113228" y="86928"/>
                  <a:pt x="113170" y="86915"/>
                  <a:pt x="113112" y="86915"/>
                </a:cubicBezTo>
                <a:cubicBezTo>
                  <a:pt x="112990" y="86915"/>
                  <a:pt x="112867" y="86973"/>
                  <a:pt x="112800" y="87075"/>
                </a:cubicBezTo>
                <a:cubicBezTo>
                  <a:pt x="112865" y="86935"/>
                  <a:pt x="112707" y="86778"/>
                  <a:pt x="112553" y="86778"/>
                </a:cubicBezTo>
                <a:cubicBezTo>
                  <a:pt x="112548" y="86778"/>
                  <a:pt x="112544" y="86778"/>
                  <a:pt x="112539" y="86779"/>
                </a:cubicBezTo>
                <a:cubicBezTo>
                  <a:pt x="112380" y="86789"/>
                  <a:pt x="112250" y="86902"/>
                  <a:pt x="112133" y="87011"/>
                </a:cubicBezTo>
                <a:cubicBezTo>
                  <a:pt x="112132" y="86837"/>
                  <a:pt x="111976" y="86680"/>
                  <a:pt x="111804" y="86676"/>
                </a:cubicBezTo>
                <a:cubicBezTo>
                  <a:pt x="111801" y="86676"/>
                  <a:pt x="111799" y="86676"/>
                  <a:pt x="111796" y="86676"/>
                </a:cubicBezTo>
                <a:cubicBezTo>
                  <a:pt x="111625" y="86676"/>
                  <a:pt x="111467" y="86824"/>
                  <a:pt x="111457" y="86995"/>
                </a:cubicBezTo>
                <a:cubicBezTo>
                  <a:pt x="111451" y="86813"/>
                  <a:pt x="111259" y="86695"/>
                  <a:pt x="111074" y="86695"/>
                </a:cubicBezTo>
                <a:cubicBezTo>
                  <a:pt x="111040" y="86695"/>
                  <a:pt x="111005" y="86699"/>
                  <a:pt x="110972" y="86708"/>
                </a:cubicBezTo>
                <a:cubicBezTo>
                  <a:pt x="110763" y="86764"/>
                  <a:pt x="110609" y="86937"/>
                  <a:pt x="110470" y="87103"/>
                </a:cubicBezTo>
                <a:cubicBezTo>
                  <a:pt x="110425" y="86923"/>
                  <a:pt x="110249" y="86786"/>
                  <a:pt x="110064" y="86786"/>
                </a:cubicBezTo>
                <a:cubicBezTo>
                  <a:pt x="110061" y="86786"/>
                  <a:pt x="110058" y="86786"/>
                  <a:pt x="110055" y="86786"/>
                </a:cubicBezTo>
                <a:cubicBezTo>
                  <a:pt x="109867" y="86790"/>
                  <a:pt x="109692" y="86936"/>
                  <a:pt x="109655" y="87119"/>
                </a:cubicBezTo>
                <a:cubicBezTo>
                  <a:pt x="109638" y="86995"/>
                  <a:pt x="109509" y="86922"/>
                  <a:pt x="109380" y="86922"/>
                </a:cubicBezTo>
                <a:cubicBezTo>
                  <a:pt x="109337" y="86922"/>
                  <a:pt x="109295" y="86930"/>
                  <a:pt x="109257" y="86947"/>
                </a:cubicBezTo>
                <a:cubicBezTo>
                  <a:pt x="109103" y="87013"/>
                  <a:pt x="109006" y="87165"/>
                  <a:pt x="108918" y="87307"/>
                </a:cubicBezTo>
                <a:cubicBezTo>
                  <a:pt x="108885" y="87135"/>
                  <a:pt x="108707" y="87022"/>
                  <a:pt x="108536" y="87022"/>
                </a:cubicBezTo>
                <a:cubicBezTo>
                  <a:pt x="108461" y="87022"/>
                  <a:pt x="108388" y="87043"/>
                  <a:pt x="108329" y="87090"/>
                </a:cubicBezTo>
                <a:cubicBezTo>
                  <a:pt x="108313" y="86868"/>
                  <a:pt x="108059" y="86628"/>
                  <a:pt x="107835" y="86628"/>
                </a:cubicBezTo>
                <a:cubicBezTo>
                  <a:pt x="107806" y="86628"/>
                  <a:pt x="107777" y="86632"/>
                  <a:pt x="107750" y="86640"/>
                </a:cubicBezTo>
                <a:cubicBezTo>
                  <a:pt x="107768" y="86447"/>
                  <a:pt x="107591" y="86262"/>
                  <a:pt x="107399" y="86262"/>
                </a:cubicBezTo>
                <a:cubicBezTo>
                  <a:pt x="107391" y="86262"/>
                  <a:pt x="107383" y="86263"/>
                  <a:pt x="107375" y="86263"/>
                </a:cubicBezTo>
                <a:lnTo>
                  <a:pt x="107301" y="86029"/>
                </a:lnTo>
                <a:cubicBezTo>
                  <a:pt x="106793" y="85800"/>
                  <a:pt x="106246" y="85684"/>
                  <a:pt x="105695" y="85684"/>
                </a:cubicBezTo>
                <a:cubicBezTo>
                  <a:pt x="105464" y="85684"/>
                  <a:pt x="105233" y="85705"/>
                  <a:pt x="105004" y="85746"/>
                </a:cubicBezTo>
                <a:cubicBezTo>
                  <a:pt x="104814" y="85781"/>
                  <a:pt x="104574" y="85917"/>
                  <a:pt x="104639" y="86100"/>
                </a:cubicBezTo>
                <a:cubicBezTo>
                  <a:pt x="104593" y="86001"/>
                  <a:pt x="104484" y="85940"/>
                  <a:pt x="104376" y="85940"/>
                </a:cubicBezTo>
                <a:cubicBezTo>
                  <a:pt x="104333" y="85940"/>
                  <a:pt x="104291" y="85950"/>
                  <a:pt x="104253" y="85970"/>
                </a:cubicBezTo>
                <a:cubicBezTo>
                  <a:pt x="104118" y="86042"/>
                  <a:pt x="104067" y="86233"/>
                  <a:pt x="104147" y="86363"/>
                </a:cubicBezTo>
                <a:cubicBezTo>
                  <a:pt x="104089" y="86306"/>
                  <a:pt x="104017" y="86281"/>
                  <a:pt x="103942" y="86281"/>
                </a:cubicBezTo>
                <a:cubicBezTo>
                  <a:pt x="103711" y="86281"/>
                  <a:pt x="103455" y="86518"/>
                  <a:pt x="103540" y="86753"/>
                </a:cubicBezTo>
                <a:lnTo>
                  <a:pt x="103540" y="86753"/>
                </a:lnTo>
                <a:cubicBezTo>
                  <a:pt x="103497" y="86643"/>
                  <a:pt x="103383" y="86590"/>
                  <a:pt x="103265" y="86590"/>
                </a:cubicBezTo>
                <a:cubicBezTo>
                  <a:pt x="103164" y="86590"/>
                  <a:pt x="103061" y="86628"/>
                  <a:pt x="102993" y="86703"/>
                </a:cubicBezTo>
                <a:cubicBezTo>
                  <a:pt x="102846" y="86869"/>
                  <a:pt x="102853" y="87125"/>
                  <a:pt x="102931" y="87333"/>
                </a:cubicBezTo>
                <a:cubicBezTo>
                  <a:pt x="102809" y="87230"/>
                  <a:pt x="102650" y="87178"/>
                  <a:pt x="102490" y="87178"/>
                </a:cubicBezTo>
                <a:cubicBezTo>
                  <a:pt x="102364" y="87178"/>
                  <a:pt x="102237" y="87211"/>
                  <a:pt x="102130" y="87280"/>
                </a:cubicBezTo>
                <a:cubicBezTo>
                  <a:pt x="101886" y="87433"/>
                  <a:pt x="101763" y="87750"/>
                  <a:pt x="101836" y="88027"/>
                </a:cubicBezTo>
                <a:cubicBezTo>
                  <a:pt x="101791" y="87979"/>
                  <a:pt x="101730" y="87957"/>
                  <a:pt x="101666" y="87957"/>
                </a:cubicBezTo>
                <a:cubicBezTo>
                  <a:pt x="101540" y="87957"/>
                  <a:pt x="101406" y="88042"/>
                  <a:pt x="101393" y="88172"/>
                </a:cubicBezTo>
                <a:cubicBezTo>
                  <a:pt x="101299" y="88105"/>
                  <a:pt x="101187" y="88074"/>
                  <a:pt x="101073" y="88074"/>
                </a:cubicBezTo>
                <a:cubicBezTo>
                  <a:pt x="100839" y="88074"/>
                  <a:pt x="100600" y="88204"/>
                  <a:pt x="100507" y="88422"/>
                </a:cubicBezTo>
                <a:cubicBezTo>
                  <a:pt x="100436" y="88231"/>
                  <a:pt x="100231" y="88129"/>
                  <a:pt x="100030" y="88129"/>
                </a:cubicBezTo>
                <a:cubicBezTo>
                  <a:pt x="99862" y="88129"/>
                  <a:pt x="99696" y="88199"/>
                  <a:pt x="99611" y="88347"/>
                </a:cubicBezTo>
                <a:cubicBezTo>
                  <a:pt x="99622" y="88161"/>
                  <a:pt x="99431" y="88019"/>
                  <a:pt x="99254" y="88019"/>
                </a:cubicBezTo>
                <a:cubicBezTo>
                  <a:pt x="99183" y="88019"/>
                  <a:pt x="99115" y="88041"/>
                  <a:pt x="99062" y="88091"/>
                </a:cubicBezTo>
                <a:cubicBezTo>
                  <a:pt x="99087" y="87971"/>
                  <a:pt x="98957" y="87883"/>
                  <a:pt x="98841" y="87883"/>
                </a:cubicBezTo>
                <a:cubicBezTo>
                  <a:pt x="98777" y="87883"/>
                  <a:pt x="98717" y="87910"/>
                  <a:pt x="98689" y="87972"/>
                </a:cubicBezTo>
                <a:cubicBezTo>
                  <a:pt x="98671" y="87934"/>
                  <a:pt x="98625" y="87922"/>
                  <a:pt x="98569" y="87922"/>
                </a:cubicBezTo>
                <a:cubicBezTo>
                  <a:pt x="98490" y="87922"/>
                  <a:pt x="98393" y="87946"/>
                  <a:pt x="98333" y="87952"/>
                </a:cubicBezTo>
                <a:cubicBezTo>
                  <a:pt x="98055" y="87534"/>
                  <a:pt x="97556" y="87336"/>
                  <a:pt x="97047" y="87336"/>
                </a:cubicBezTo>
                <a:cubicBezTo>
                  <a:pt x="96769" y="87336"/>
                  <a:pt x="96488" y="87395"/>
                  <a:pt x="96238" y="87510"/>
                </a:cubicBezTo>
                <a:cubicBezTo>
                  <a:pt x="96365" y="87166"/>
                  <a:pt x="96144" y="86735"/>
                  <a:pt x="95789" y="86639"/>
                </a:cubicBezTo>
                <a:cubicBezTo>
                  <a:pt x="95738" y="86626"/>
                  <a:pt x="95687" y="86619"/>
                  <a:pt x="95636" y="86619"/>
                </a:cubicBezTo>
                <a:cubicBezTo>
                  <a:pt x="95325" y="86619"/>
                  <a:pt x="95017" y="86855"/>
                  <a:pt x="94962" y="87166"/>
                </a:cubicBezTo>
                <a:cubicBezTo>
                  <a:pt x="94681" y="86808"/>
                  <a:pt x="94225" y="86621"/>
                  <a:pt x="93773" y="86621"/>
                </a:cubicBezTo>
                <a:cubicBezTo>
                  <a:pt x="93425" y="86621"/>
                  <a:pt x="93079" y="86731"/>
                  <a:pt x="92815" y="86960"/>
                </a:cubicBezTo>
                <a:cubicBezTo>
                  <a:pt x="92734" y="86933"/>
                  <a:pt x="92649" y="86919"/>
                  <a:pt x="92564" y="86919"/>
                </a:cubicBezTo>
                <a:cubicBezTo>
                  <a:pt x="92312" y="86919"/>
                  <a:pt x="92058" y="87034"/>
                  <a:pt x="91902" y="87233"/>
                </a:cubicBezTo>
                <a:cubicBezTo>
                  <a:pt x="91790" y="86937"/>
                  <a:pt x="91480" y="86730"/>
                  <a:pt x="91165" y="86730"/>
                </a:cubicBezTo>
                <a:cubicBezTo>
                  <a:pt x="91142" y="86730"/>
                  <a:pt x="91119" y="86731"/>
                  <a:pt x="91096" y="86733"/>
                </a:cubicBezTo>
                <a:cubicBezTo>
                  <a:pt x="90757" y="86768"/>
                  <a:pt x="90460" y="87048"/>
                  <a:pt x="90404" y="87385"/>
                </a:cubicBezTo>
                <a:cubicBezTo>
                  <a:pt x="89483" y="87167"/>
                  <a:pt x="88550" y="87001"/>
                  <a:pt x="87610" y="86887"/>
                </a:cubicBezTo>
                <a:cubicBezTo>
                  <a:pt x="87504" y="86874"/>
                  <a:pt x="87392" y="86863"/>
                  <a:pt x="87283" y="86863"/>
                </a:cubicBezTo>
                <a:cubicBezTo>
                  <a:pt x="87097" y="86863"/>
                  <a:pt x="86916" y="86895"/>
                  <a:pt x="86771" y="87004"/>
                </a:cubicBezTo>
                <a:cubicBezTo>
                  <a:pt x="86736" y="86802"/>
                  <a:pt x="86527" y="86679"/>
                  <a:pt x="86327" y="86679"/>
                </a:cubicBezTo>
                <a:cubicBezTo>
                  <a:pt x="86209" y="86679"/>
                  <a:pt x="86094" y="86722"/>
                  <a:pt x="86020" y="86817"/>
                </a:cubicBezTo>
                <a:lnTo>
                  <a:pt x="81243" y="86707"/>
                </a:lnTo>
                <a:cubicBezTo>
                  <a:pt x="81176" y="86622"/>
                  <a:pt x="81078" y="86587"/>
                  <a:pt x="80973" y="86587"/>
                </a:cubicBezTo>
                <a:cubicBezTo>
                  <a:pt x="80833" y="86587"/>
                  <a:pt x="80680" y="86649"/>
                  <a:pt x="80567" y="86737"/>
                </a:cubicBezTo>
                <a:cubicBezTo>
                  <a:pt x="80369" y="86890"/>
                  <a:pt x="80211" y="87109"/>
                  <a:pt x="79973" y="87189"/>
                </a:cubicBezTo>
                <a:cubicBezTo>
                  <a:pt x="79905" y="87212"/>
                  <a:pt x="79838" y="87222"/>
                  <a:pt x="79771" y="87222"/>
                </a:cubicBezTo>
                <a:cubicBezTo>
                  <a:pt x="79432" y="87222"/>
                  <a:pt x="79102" y="86962"/>
                  <a:pt x="78793" y="86773"/>
                </a:cubicBezTo>
                <a:cubicBezTo>
                  <a:pt x="78783" y="86766"/>
                  <a:pt x="78772" y="86762"/>
                  <a:pt x="78762" y="86755"/>
                </a:cubicBezTo>
                <a:lnTo>
                  <a:pt x="79885" y="85462"/>
                </a:lnTo>
                <a:lnTo>
                  <a:pt x="79885" y="85462"/>
                </a:lnTo>
                <a:cubicBezTo>
                  <a:pt x="79884" y="85462"/>
                  <a:pt x="79376" y="85903"/>
                  <a:pt x="78484" y="86615"/>
                </a:cubicBezTo>
                <a:cubicBezTo>
                  <a:pt x="78135" y="86463"/>
                  <a:pt x="77756" y="86390"/>
                  <a:pt x="77374" y="86390"/>
                </a:cubicBezTo>
                <a:cubicBezTo>
                  <a:pt x="76492" y="86390"/>
                  <a:pt x="75603" y="86781"/>
                  <a:pt x="75075" y="87494"/>
                </a:cubicBezTo>
                <a:cubicBezTo>
                  <a:pt x="75009" y="87343"/>
                  <a:pt x="74903" y="87212"/>
                  <a:pt x="74767" y="87117"/>
                </a:cubicBezTo>
                <a:cubicBezTo>
                  <a:pt x="76429" y="84261"/>
                  <a:pt x="77370" y="81481"/>
                  <a:pt x="77370" y="81481"/>
                </a:cubicBezTo>
                <a:lnTo>
                  <a:pt x="77370" y="81481"/>
                </a:lnTo>
                <a:cubicBezTo>
                  <a:pt x="76478" y="82924"/>
                  <a:pt x="75877" y="83312"/>
                  <a:pt x="73665" y="86167"/>
                </a:cubicBezTo>
                <a:cubicBezTo>
                  <a:pt x="73432" y="86469"/>
                  <a:pt x="73216" y="86771"/>
                  <a:pt x="73016" y="87069"/>
                </a:cubicBezTo>
                <a:cubicBezTo>
                  <a:pt x="72651" y="87205"/>
                  <a:pt x="72296" y="87375"/>
                  <a:pt x="71918" y="87470"/>
                </a:cubicBezTo>
                <a:cubicBezTo>
                  <a:pt x="71916" y="87468"/>
                  <a:pt x="71914" y="87466"/>
                  <a:pt x="71913" y="87464"/>
                </a:cubicBezTo>
                <a:cubicBezTo>
                  <a:pt x="74016" y="82932"/>
                  <a:pt x="73743" y="79001"/>
                  <a:pt x="73743" y="78999"/>
                </a:cubicBezTo>
                <a:lnTo>
                  <a:pt x="73743" y="78999"/>
                </a:lnTo>
                <a:cubicBezTo>
                  <a:pt x="73769" y="79647"/>
                  <a:pt x="72781" y="81442"/>
                  <a:pt x="71645" y="84303"/>
                </a:cubicBezTo>
                <a:cubicBezTo>
                  <a:pt x="71272" y="85240"/>
                  <a:pt x="70976" y="86241"/>
                  <a:pt x="70745" y="87163"/>
                </a:cubicBezTo>
                <a:lnTo>
                  <a:pt x="70005" y="86739"/>
                </a:lnTo>
                <a:cubicBezTo>
                  <a:pt x="70440" y="84167"/>
                  <a:pt x="69993" y="81275"/>
                  <a:pt x="69834" y="80514"/>
                </a:cubicBezTo>
                <a:cubicBezTo>
                  <a:pt x="69619" y="79495"/>
                  <a:pt x="68462" y="78623"/>
                  <a:pt x="68461" y="78623"/>
                </a:cubicBezTo>
                <a:lnTo>
                  <a:pt x="68461" y="78623"/>
                </a:lnTo>
                <a:cubicBezTo>
                  <a:pt x="68462" y="78623"/>
                  <a:pt x="69306" y="79459"/>
                  <a:pt x="69453" y="80408"/>
                </a:cubicBezTo>
                <a:cubicBezTo>
                  <a:pt x="69461" y="80459"/>
                  <a:pt x="69468" y="80510"/>
                  <a:pt x="69471" y="80560"/>
                </a:cubicBezTo>
                <a:cubicBezTo>
                  <a:pt x="69498" y="80920"/>
                  <a:pt x="69326" y="83429"/>
                  <a:pt x="69217" y="85647"/>
                </a:cubicBezTo>
                <a:cubicBezTo>
                  <a:pt x="69038" y="85693"/>
                  <a:pt x="68868" y="85731"/>
                  <a:pt x="68702" y="85766"/>
                </a:cubicBezTo>
                <a:cubicBezTo>
                  <a:pt x="69541" y="81002"/>
                  <a:pt x="68496" y="79048"/>
                  <a:pt x="68073" y="78484"/>
                </a:cubicBezTo>
                <a:cubicBezTo>
                  <a:pt x="67975" y="78353"/>
                  <a:pt x="67911" y="78297"/>
                  <a:pt x="67911" y="78297"/>
                </a:cubicBezTo>
                <a:cubicBezTo>
                  <a:pt x="67863" y="79461"/>
                  <a:pt x="67862" y="80627"/>
                  <a:pt x="67886" y="81720"/>
                </a:cubicBezTo>
                <a:cubicBezTo>
                  <a:pt x="67670" y="81834"/>
                  <a:pt x="67406" y="81958"/>
                  <a:pt x="67101" y="82095"/>
                </a:cubicBezTo>
                <a:cubicBezTo>
                  <a:pt x="66776" y="80903"/>
                  <a:pt x="66118" y="80140"/>
                  <a:pt x="65789" y="79817"/>
                </a:cubicBezTo>
                <a:cubicBezTo>
                  <a:pt x="65782" y="79803"/>
                  <a:pt x="65776" y="79789"/>
                  <a:pt x="65770" y="79774"/>
                </a:cubicBezTo>
                <a:lnTo>
                  <a:pt x="65770" y="79774"/>
                </a:lnTo>
                <a:cubicBezTo>
                  <a:pt x="65774" y="79786"/>
                  <a:pt x="65779" y="79800"/>
                  <a:pt x="65783" y="79812"/>
                </a:cubicBezTo>
                <a:cubicBezTo>
                  <a:pt x="65666" y="79697"/>
                  <a:pt x="65592" y="79639"/>
                  <a:pt x="65592" y="79639"/>
                </a:cubicBezTo>
                <a:lnTo>
                  <a:pt x="65592" y="79639"/>
                </a:lnTo>
                <a:cubicBezTo>
                  <a:pt x="65864" y="80359"/>
                  <a:pt x="66116" y="81410"/>
                  <a:pt x="66324" y="82439"/>
                </a:cubicBezTo>
                <a:cubicBezTo>
                  <a:pt x="66104" y="82537"/>
                  <a:pt x="65870" y="82638"/>
                  <a:pt x="65624" y="82747"/>
                </a:cubicBezTo>
                <a:cubicBezTo>
                  <a:pt x="65200" y="81558"/>
                  <a:pt x="64721" y="80784"/>
                  <a:pt x="64281" y="80287"/>
                </a:cubicBezTo>
                <a:cubicBezTo>
                  <a:pt x="64432" y="80063"/>
                  <a:pt x="64547" y="79880"/>
                  <a:pt x="64620" y="79758"/>
                </a:cubicBezTo>
                <a:cubicBezTo>
                  <a:pt x="65152" y="78862"/>
                  <a:pt x="64888" y="77437"/>
                  <a:pt x="64888" y="77436"/>
                </a:cubicBezTo>
                <a:lnTo>
                  <a:pt x="64888" y="77436"/>
                </a:lnTo>
                <a:cubicBezTo>
                  <a:pt x="64888" y="77437"/>
                  <a:pt x="64945" y="78624"/>
                  <a:pt x="64412" y="79421"/>
                </a:cubicBezTo>
                <a:cubicBezTo>
                  <a:pt x="64383" y="79465"/>
                  <a:pt x="64353" y="79507"/>
                  <a:pt x="64322" y="79546"/>
                </a:cubicBezTo>
                <a:cubicBezTo>
                  <a:pt x="64270" y="79611"/>
                  <a:pt x="64134" y="79752"/>
                  <a:pt x="63939" y="79947"/>
                </a:cubicBezTo>
                <a:cubicBezTo>
                  <a:pt x="63810" y="79834"/>
                  <a:pt x="63670" y="79733"/>
                  <a:pt x="63522" y="79648"/>
                </a:cubicBezTo>
                <a:cubicBezTo>
                  <a:pt x="64449" y="78383"/>
                  <a:pt x="64655" y="77481"/>
                  <a:pt x="64696" y="77070"/>
                </a:cubicBezTo>
                <a:cubicBezTo>
                  <a:pt x="64713" y="76908"/>
                  <a:pt x="64704" y="76823"/>
                  <a:pt x="64704" y="76823"/>
                </a:cubicBezTo>
                <a:lnTo>
                  <a:pt x="64704" y="76823"/>
                </a:lnTo>
                <a:cubicBezTo>
                  <a:pt x="62859" y="78673"/>
                  <a:pt x="61185" y="80680"/>
                  <a:pt x="60055" y="82105"/>
                </a:cubicBezTo>
                <a:cubicBezTo>
                  <a:pt x="59647" y="82122"/>
                  <a:pt x="59244" y="82197"/>
                  <a:pt x="59011" y="82399"/>
                </a:cubicBezTo>
                <a:cubicBezTo>
                  <a:pt x="59011" y="82399"/>
                  <a:pt x="59260" y="82471"/>
                  <a:pt x="59670" y="82595"/>
                </a:cubicBezTo>
                <a:cubicBezTo>
                  <a:pt x="59221" y="83171"/>
                  <a:pt x="58891" y="83611"/>
                  <a:pt x="58720" y="83845"/>
                </a:cubicBezTo>
                <a:lnTo>
                  <a:pt x="58703" y="83861"/>
                </a:lnTo>
                <a:cubicBezTo>
                  <a:pt x="58713" y="83784"/>
                  <a:pt x="58724" y="83707"/>
                  <a:pt x="58734" y="83628"/>
                </a:cubicBezTo>
                <a:cubicBezTo>
                  <a:pt x="58811" y="82967"/>
                  <a:pt x="58875" y="82304"/>
                  <a:pt x="58925" y="81641"/>
                </a:cubicBezTo>
                <a:cubicBezTo>
                  <a:pt x="62021" y="79921"/>
                  <a:pt x="62156" y="77334"/>
                  <a:pt x="62113" y="76506"/>
                </a:cubicBezTo>
                <a:cubicBezTo>
                  <a:pt x="62118" y="76492"/>
                  <a:pt x="62123" y="76477"/>
                  <a:pt x="62128" y="76462"/>
                </a:cubicBezTo>
                <a:lnTo>
                  <a:pt x="62128" y="76462"/>
                </a:lnTo>
                <a:cubicBezTo>
                  <a:pt x="62123" y="76474"/>
                  <a:pt x="62117" y="76487"/>
                  <a:pt x="62113" y="76499"/>
                </a:cubicBezTo>
                <a:cubicBezTo>
                  <a:pt x="62108" y="76412"/>
                  <a:pt x="62101" y="76327"/>
                  <a:pt x="62087" y="76242"/>
                </a:cubicBezTo>
                <a:cubicBezTo>
                  <a:pt x="61404" y="77946"/>
                  <a:pt x="59365" y="80955"/>
                  <a:pt x="58949" y="81560"/>
                </a:cubicBezTo>
                <a:cubicBezTo>
                  <a:pt x="58941" y="81571"/>
                  <a:pt x="58935" y="81581"/>
                  <a:pt x="58928" y="81591"/>
                </a:cubicBezTo>
                <a:cubicBezTo>
                  <a:pt x="58953" y="81238"/>
                  <a:pt x="58976" y="80887"/>
                  <a:pt x="58991" y="80534"/>
                </a:cubicBezTo>
                <a:cubicBezTo>
                  <a:pt x="61716" y="75950"/>
                  <a:pt x="60400" y="74258"/>
                  <a:pt x="60139" y="74258"/>
                </a:cubicBezTo>
                <a:cubicBezTo>
                  <a:pt x="60132" y="74258"/>
                  <a:pt x="60126" y="74259"/>
                  <a:pt x="60120" y="74262"/>
                </a:cubicBezTo>
                <a:cubicBezTo>
                  <a:pt x="59931" y="74349"/>
                  <a:pt x="59128" y="79566"/>
                  <a:pt x="58997" y="80434"/>
                </a:cubicBezTo>
                <a:cubicBezTo>
                  <a:pt x="58999" y="80375"/>
                  <a:pt x="59003" y="80314"/>
                  <a:pt x="59005" y="80254"/>
                </a:cubicBezTo>
                <a:lnTo>
                  <a:pt x="58968" y="80253"/>
                </a:lnTo>
                <a:cubicBezTo>
                  <a:pt x="58968" y="80260"/>
                  <a:pt x="58967" y="80265"/>
                  <a:pt x="58966" y="80272"/>
                </a:cubicBezTo>
                <a:cubicBezTo>
                  <a:pt x="58945" y="79535"/>
                  <a:pt x="58755" y="77878"/>
                  <a:pt x="57613" y="75881"/>
                </a:cubicBezTo>
                <a:cubicBezTo>
                  <a:pt x="57339" y="75402"/>
                  <a:pt x="57010" y="74955"/>
                  <a:pt x="56618" y="74567"/>
                </a:cubicBezTo>
                <a:cubicBezTo>
                  <a:pt x="56249" y="74202"/>
                  <a:pt x="55779" y="73835"/>
                  <a:pt x="55374" y="73823"/>
                </a:cubicBezTo>
                <a:lnTo>
                  <a:pt x="55374" y="73823"/>
                </a:lnTo>
                <a:cubicBezTo>
                  <a:pt x="55374" y="73823"/>
                  <a:pt x="58267" y="78591"/>
                  <a:pt x="58935" y="80606"/>
                </a:cubicBezTo>
                <a:cubicBezTo>
                  <a:pt x="58888" y="81102"/>
                  <a:pt x="58833" y="81598"/>
                  <a:pt x="58769" y="82092"/>
                </a:cubicBezTo>
                <a:cubicBezTo>
                  <a:pt x="58608" y="81299"/>
                  <a:pt x="57676" y="79156"/>
                  <a:pt x="52822" y="74559"/>
                </a:cubicBezTo>
                <a:lnTo>
                  <a:pt x="52822" y="74559"/>
                </a:lnTo>
                <a:cubicBezTo>
                  <a:pt x="52822" y="74559"/>
                  <a:pt x="52851" y="74609"/>
                  <a:pt x="52908" y="74699"/>
                </a:cubicBezTo>
                <a:cubicBezTo>
                  <a:pt x="53337" y="75393"/>
                  <a:pt x="55391" y="78617"/>
                  <a:pt x="58726" y="82403"/>
                </a:cubicBezTo>
                <a:cubicBezTo>
                  <a:pt x="58670" y="82804"/>
                  <a:pt x="58611" y="83203"/>
                  <a:pt x="58548" y="83603"/>
                </a:cubicBezTo>
                <a:cubicBezTo>
                  <a:pt x="58524" y="83746"/>
                  <a:pt x="58499" y="83890"/>
                  <a:pt x="58476" y="84035"/>
                </a:cubicBezTo>
                <a:cubicBezTo>
                  <a:pt x="56062" y="79652"/>
                  <a:pt x="50426" y="76921"/>
                  <a:pt x="50425" y="76921"/>
                </a:cubicBezTo>
                <a:lnTo>
                  <a:pt x="50425" y="76921"/>
                </a:lnTo>
                <a:cubicBezTo>
                  <a:pt x="50425" y="76921"/>
                  <a:pt x="55503" y="82113"/>
                  <a:pt x="58460" y="84122"/>
                </a:cubicBezTo>
                <a:cubicBezTo>
                  <a:pt x="58429" y="84310"/>
                  <a:pt x="58394" y="84497"/>
                  <a:pt x="58360" y="84684"/>
                </a:cubicBezTo>
                <a:cubicBezTo>
                  <a:pt x="58122" y="84679"/>
                  <a:pt x="57881" y="84673"/>
                  <a:pt x="57630" y="84670"/>
                </a:cubicBezTo>
                <a:lnTo>
                  <a:pt x="57630" y="84670"/>
                </a:lnTo>
                <a:cubicBezTo>
                  <a:pt x="57630" y="84670"/>
                  <a:pt x="57685" y="84686"/>
                  <a:pt x="57788" y="84714"/>
                </a:cubicBezTo>
                <a:cubicBezTo>
                  <a:pt x="57905" y="84747"/>
                  <a:pt x="58088" y="84797"/>
                  <a:pt x="58329" y="84860"/>
                </a:cubicBezTo>
                <a:cubicBezTo>
                  <a:pt x="58263" y="85208"/>
                  <a:pt x="58197" y="85557"/>
                  <a:pt x="58124" y="85903"/>
                </a:cubicBezTo>
                <a:cubicBezTo>
                  <a:pt x="56762" y="82788"/>
                  <a:pt x="50270" y="80135"/>
                  <a:pt x="48890" y="79601"/>
                </a:cubicBezTo>
                <a:cubicBezTo>
                  <a:pt x="48868" y="79564"/>
                  <a:pt x="48842" y="79530"/>
                  <a:pt x="48812" y="79500"/>
                </a:cubicBezTo>
                <a:cubicBezTo>
                  <a:pt x="48713" y="79400"/>
                  <a:pt x="48569" y="79349"/>
                  <a:pt x="48428" y="79349"/>
                </a:cubicBezTo>
                <a:cubicBezTo>
                  <a:pt x="48256" y="79349"/>
                  <a:pt x="48089" y="79425"/>
                  <a:pt x="48014" y="79580"/>
                </a:cubicBezTo>
                <a:cubicBezTo>
                  <a:pt x="48045" y="79334"/>
                  <a:pt x="47674" y="79281"/>
                  <a:pt x="47496" y="79108"/>
                </a:cubicBezTo>
                <a:cubicBezTo>
                  <a:pt x="47435" y="79049"/>
                  <a:pt x="47395" y="78968"/>
                  <a:pt x="47335" y="78906"/>
                </a:cubicBezTo>
                <a:cubicBezTo>
                  <a:pt x="47233" y="78802"/>
                  <a:pt x="47078" y="78728"/>
                  <a:pt x="46945" y="78728"/>
                </a:cubicBezTo>
                <a:cubicBezTo>
                  <a:pt x="46866" y="78728"/>
                  <a:pt x="46795" y="78754"/>
                  <a:pt x="46746" y="78813"/>
                </a:cubicBezTo>
                <a:lnTo>
                  <a:pt x="46746" y="78813"/>
                </a:lnTo>
                <a:cubicBezTo>
                  <a:pt x="46881" y="78548"/>
                  <a:pt x="46665" y="78153"/>
                  <a:pt x="46357" y="78153"/>
                </a:cubicBezTo>
                <a:cubicBezTo>
                  <a:pt x="46373" y="77983"/>
                  <a:pt x="46332" y="77812"/>
                  <a:pt x="46243" y="77668"/>
                </a:cubicBezTo>
                <a:lnTo>
                  <a:pt x="46067" y="77773"/>
                </a:lnTo>
                <a:cubicBezTo>
                  <a:pt x="46072" y="77620"/>
                  <a:pt x="46029" y="77455"/>
                  <a:pt x="45909" y="77363"/>
                </a:cubicBezTo>
                <a:cubicBezTo>
                  <a:pt x="45861" y="77327"/>
                  <a:pt x="45800" y="77309"/>
                  <a:pt x="45740" y="77309"/>
                </a:cubicBezTo>
                <a:cubicBezTo>
                  <a:pt x="45647" y="77309"/>
                  <a:pt x="45557" y="77351"/>
                  <a:pt x="45522" y="77436"/>
                </a:cubicBezTo>
                <a:cubicBezTo>
                  <a:pt x="45479" y="77300"/>
                  <a:pt x="45335" y="77211"/>
                  <a:pt x="45194" y="77211"/>
                </a:cubicBezTo>
                <a:cubicBezTo>
                  <a:pt x="45144" y="77211"/>
                  <a:pt x="45095" y="77222"/>
                  <a:pt x="45051" y="77246"/>
                </a:cubicBezTo>
                <a:cubicBezTo>
                  <a:pt x="44892" y="77333"/>
                  <a:pt x="44839" y="77564"/>
                  <a:pt x="44933" y="77715"/>
                </a:cubicBezTo>
                <a:lnTo>
                  <a:pt x="44933" y="77715"/>
                </a:lnTo>
                <a:cubicBezTo>
                  <a:pt x="44879" y="77652"/>
                  <a:pt x="44795" y="77621"/>
                  <a:pt x="44709" y="77621"/>
                </a:cubicBezTo>
                <a:cubicBezTo>
                  <a:pt x="44626" y="77621"/>
                  <a:pt x="44542" y="77649"/>
                  <a:pt x="44481" y="77704"/>
                </a:cubicBezTo>
                <a:cubicBezTo>
                  <a:pt x="44397" y="77780"/>
                  <a:pt x="44353" y="77889"/>
                  <a:pt x="44343" y="78003"/>
                </a:cubicBezTo>
                <a:cubicBezTo>
                  <a:pt x="44338" y="77932"/>
                  <a:pt x="44331" y="77860"/>
                  <a:pt x="44325" y="77789"/>
                </a:cubicBezTo>
                <a:cubicBezTo>
                  <a:pt x="44298" y="77785"/>
                  <a:pt x="44271" y="77783"/>
                  <a:pt x="44244" y="77783"/>
                </a:cubicBezTo>
                <a:cubicBezTo>
                  <a:pt x="44150" y="77783"/>
                  <a:pt x="44057" y="77809"/>
                  <a:pt x="43976" y="77860"/>
                </a:cubicBezTo>
                <a:cubicBezTo>
                  <a:pt x="44077" y="77651"/>
                  <a:pt x="44074" y="77408"/>
                  <a:pt x="43969" y="77201"/>
                </a:cubicBezTo>
                <a:cubicBezTo>
                  <a:pt x="43947" y="77158"/>
                  <a:pt x="43915" y="77114"/>
                  <a:pt x="43868" y="77102"/>
                </a:cubicBezTo>
                <a:cubicBezTo>
                  <a:pt x="43863" y="77102"/>
                  <a:pt x="43859" y="77101"/>
                  <a:pt x="43854" y="77101"/>
                </a:cubicBezTo>
                <a:cubicBezTo>
                  <a:pt x="43819" y="77101"/>
                  <a:pt x="43782" y="77129"/>
                  <a:pt x="43779" y="77161"/>
                </a:cubicBezTo>
                <a:lnTo>
                  <a:pt x="43779" y="77161"/>
                </a:lnTo>
                <a:cubicBezTo>
                  <a:pt x="43751" y="76990"/>
                  <a:pt x="43713" y="76811"/>
                  <a:pt x="43587" y="76694"/>
                </a:cubicBezTo>
                <a:cubicBezTo>
                  <a:pt x="43531" y="76643"/>
                  <a:pt x="43451" y="76617"/>
                  <a:pt x="43375" y="76617"/>
                </a:cubicBezTo>
                <a:cubicBezTo>
                  <a:pt x="43270" y="76617"/>
                  <a:pt x="43171" y="76666"/>
                  <a:pt x="43142" y="76765"/>
                </a:cubicBezTo>
                <a:cubicBezTo>
                  <a:pt x="43052" y="76654"/>
                  <a:pt x="42902" y="76600"/>
                  <a:pt x="42755" y="76600"/>
                </a:cubicBezTo>
                <a:cubicBezTo>
                  <a:pt x="42549" y="76600"/>
                  <a:pt x="42349" y="76705"/>
                  <a:pt x="42324" y="76905"/>
                </a:cubicBezTo>
                <a:cubicBezTo>
                  <a:pt x="41901" y="76260"/>
                  <a:pt x="41127" y="75888"/>
                  <a:pt x="40361" y="75888"/>
                </a:cubicBezTo>
                <a:cubicBezTo>
                  <a:pt x="40034" y="75888"/>
                  <a:pt x="39708" y="75956"/>
                  <a:pt x="39412" y="76099"/>
                </a:cubicBezTo>
                <a:cubicBezTo>
                  <a:pt x="39351" y="76052"/>
                  <a:pt x="39277" y="76031"/>
                  <a:pt x="39201" y="76031"/>
                </a:cubicBezTo>
                <a:cubicBezTo>
                  <a:pt x="39013" y="76031"/>
                  <a:pt x="38817" y="76164"/>
                  <a:pt x="38793" y="76356"/>
                </a:cubicBezTo>
                <a:cubicBezTo>
                  <a:pt x="38720" y="76296"/>
                  <a:pt x="38630" y="76269"/>
                  <a:pt x="38539" y="76269"/>
                </a:cubicBezTo>
                <a:cubicBezTo>
                  <a:pt x="38308" y="76269"/>
                  <a:pt x="38066" y="76439"/>
                  <a:pt x="38051" y="76677"/>
                </a:cubicBezTo>
                <a:cubicBezTo>
                  <a:pt x="37988" y="76636"/>
                  <a:pt x="37915" y="76618"/>
                  <a:pt x="37841" y="76618"/>
                </a:cubicBezTo>
                <a:cubicBezTo>
                  <a:pt x="37658" y="76618"/>
                  <a:pt x="37469" y="76733"/>
                  <a:pt x="37416" y="76912"/>
                </a:cubicBezTo>
                <a:cubicBezTo>
                  <a:pt x="37338" y="76813"/>
                  <a:pt x="37211" y="76758"/>
                  <a:pt x="37085" y="76758"/>
                </a:cubicBezTo>
                <a:cubicBezTo>
                  <a:pt x="37021" y="76758"/>
                  <a:pt x="36958" y="76772"/>
                  <a:pt x="36901" y="76802"/>
                </a:cubicBezTo>
                <a:cubicBezTo>
                  <a:pt x="36868" y="76820"/>
                  <a:pt x="36838" y="76844"/>
                  <a:pt x="36810" y="76870"/>
                </a:cubicBezTo>
                <a:cubicBezTo>
                  <a:pt x="36871" y="76569"/>
                  <a:pt x="36861" y="76193"/>
                  <a:pt x="36959" y="75930"/>
                </a:cubicBezTo>
                <a:cubicBezTo>
                  <a:pt x="37025" y="75757"/>
                  <a:pt x="37090" y="75580"/>
                  <a:pt x="37106" y="75394"/>
                </a:cubicBezTo>
                <a:cubicBezTo>
                  <a:pt x="37152" y="74866"/>
                  <a:pt x="36723" y="74342"/>
                  <a:pt x="36196" y="74284"/>
                </a:cubicBezTo>
                <a:cubicBezTo>
                  <a:pt x="36217" y="74079"/>
                  <a:pt x="36004" y="73935"/>
                  <a:pt x="35809" y="73935"/>
                </a:cubicBezTo>
                <a:cubicBezTo>
                  <a:pt x="35707" y="73935"/>
                  <a:pt x="35609" y="73975"/>
                  <a:pt x="35553" y="74067"/>
                </a:cubicBezTo>
                <a:cubicBezTo>
                  <a:pt x="35660" y="73812"/>
                  <a:pt x="35562" y="73487"/>
                  <a:pt x="35332" y="73335"/>
                </a:cubicBezTo>
                <a:cubicBezTo>
                  <a:pt x="35236" y="73272"/>
                  <a:pt x="35122" y="73241"/>
                  <a:pt x="35008" y="73241"/>
                </a:cubicBezTo>
                <a:cubicBezTo>
                  <a:pt x="34846" y="73241"/>
                  <a:pt x="34684" y="73302"/>
                  <a:pt x="34571" y="73419"/>
                </a:cubicBezTo>
                <a:cubicBezTo>
                  <a:pt x="34517" y="73131"/>
                  <a:pt x="34224" y="72927"/>
                  <a:pt x="33938" y="72927"/>
                </a:cubicBezTo>
                <a:cubicBezTo>
                  <a:pt x="33852" y="72927"/>
                  <a:pt x="33766" y="72945"/>
                  <a:pt x="33688" y="72985"/>
                </a:cubicBezTo>
                <a:cubicBezTo>
                  <a:pt x="33703" y="72617"/>
                  <a:pt x="33331" y="72321"/>
                  <a:pt x="32976" y="72321"/>
                </a:cubicBezTo>
                <a:cubicBezTo>
                  <a:pt x="32866" y="72321"/>
                  <a:pt x="32758" y="72349"/>
                  <a:pt x="32663" y="72413"/>
                </a:cubicBezTo>
                <a:cubicBezTo>
                  <a:pt x="32656" y="72113"/>
                  <a:pt x="32354" y="71880"/>
                  <a:pt x="32063" y="71880"/>
                </a:cubicBezTo>
                <a:cubicBezTo>
                  <a:pt x="31974" y="71880"/>
                  <a:pt x="31885" y="71902"/>
                  <a:pt x="31806" y="71951"/>
                </a:cubicBezTo>
                <a:cubicBezTo>
                  <a:pt x="31300" y="71640"/>
                  <a:pt x="30710" y="71491"/>
                  <a:pt x="30118" y="71491"/>
                </a:cubicBezTo>
                <a:cubicBezTo>
                  <a:pt x="29672" y="71491"/>
                  <a:pt x="29225" y="71576"/>
                  <a:pt x="28809" y="71738"/>
                </a:cubicBezTo>
                <a:cubicBezTo>
                  <a:pt x="29808" y="62636"/>
                  <a:pt x="31278" y="53384"/>
                  <a:pt x="33156" y="44634"/>
                </a:cubicBezTo>
                <a:cubicBezTo>
                  <a:pt x="33254" y="44753"/>
                  <a:pt x="33369" y="44856"/>
                  <a:pt x="33510" y="44916"/>
                </a:cubicBezTo>
                <a:cubicBezTo>
                  <a:pt x="33592" y="44951"/>
                  <a:pt x="33683" y="44969"/>
                  <a:pt x="33772" y="44969"/>
                </a:cubicBezTo>
                <a:cubicBezTo>
                  <a:pt x="33928" y="44969"/>
                  <a:pt x="34082" y="44914"/>
                  <a:pt x="34184" y="44798"/>
                </a:cubicBezTo>
                <a:cubicBezTo>
                  <a:pt x="34280" y="44687"/>
                  <a:pt x="34316" y="44543"/>
                  <a:pt x="34328" y="44394"/>
                </a:cubicBezTo>
                <a:cubicBezTo>
                  <a:pt x="34389" y="44536"/>
                  <a:pt x="34475" y="44666"/>
                  <a:pt x="34579" y="44781"/>
                </a:cubicBezTo>
                <a:cubicBezTo>
                  <a:pt x="34717" y="44934"/>
                  <a:pt x="34892" y="45065"/>
                  <a:pt x="35095" y="45102"/>
                </a:cubicBezTo>
                <a:cubicBezTo>
                  <a:pt x="35129" y="45108"/>
                  <a:pt x="35163" y="45111"/>
                  <a:pt x="35197" y="45111"/>
                </a:cubicBezTo>
                <a:cubicBezTo>
                  <a:pt x="35371" y="45111"/>
                  <a:pt x="35547" y="45032"/>
                  <a:pt x="35632" y="44882"/>
                </a:cubicBezTo>
                <a:cubicBezTo>
                  <a:pt x="35672" y="44810"/>
                  <a:pt x="35690" y="44728"/>
                  <a:pt x="35700" y="44646"/>
                </a:cubicBezTo>
                <a:cubicBezTo>
                  <a:pt x="35744" y="44292"/>
                  <a:pt x="35671" y="43932"/>
                  <a:pt x="35493" y="43622"/>
                </a:cubicBezTo>
                <a:cubicBezTo>
                  <a:pt x="36577" y="43400"/>
                  <a:pt x="37589" y="42820"/>
                  <a:pt x="38430" y="42088"/>
                </a:cubicBezTo>
                <a:cubicBezTo>
                  <a:pt x="39496" y="41163"/>
                  <a:pt x="40329" y="40005"/>
                  <a:pt x="41152" y="38857"/>
                </a:cubicBezTo>
                <a:lnTo>
                  <a:pt x="41152" y="38857"/>
                </a:lnTo>
                <a:cubicBezTo>
                  <a:pt x="39986" y="41368"/>
                  <a:pt x="38220" y="43774"/>
                  <a:pt x="35659" y="44825"/>
                </a:cubicBezTo>
                <a:cubicBezTo>
                  <a:pt x="37270" y="44632"/>
                  <a:pt x="38624" y="43544"/>
                  <a:pt x="39770" y="42395"/>
                </a:cubicBezTo>
                <a:cubicBezTo>
                  <a:pt x="40601" y="41562"/>
                  <a:pt x="41375" y="40673"/>
                  <a:pt x="42087" y="39736"/>
                </a:cubicBezTo>
                <a:lnTo>
                  <a:pt x="42087" y="39736"/>
                </a:lnTo>
                <a:cubicBezTo>
                  <a:pt x="41726" y="40570"/>
                  <a:pt x="41321" y="41385"/>
                  <a:pt x="40874" y="42177"/>
                </a:cubicBezTo>
                <a:cubicBezTo>
                  <a:pt x="40256" y="43270"/>
                  <a:pt x="39545" y="44334"/>
                  <a:pt x="38585" y="45145"/>
                </a:cubicBezTo>
                <a:cubicBezTo>
                  <a:pt x="37580" y="45992"/>
                  <a:pt x="36351" y="46520"/>
                  <a:pt x="35143" y="47037"/>
                </a:cubicBezTo>
                <a:cubicBezTo>
                  <a:pt x="38126" y="46743"/>
                  <a:pt x="40835" y="44548"/>
                  <a:pt x="41741" y="41690"/>
                </a:cubicBezTo>
                <a:lnTo>
                  <a:pt x="41741" y="41690"/>
                </a:lnTo>
                <a:cubicBezTo>
                  <a:pt x="41127" y="43780"/>
                  <a:pt x="39521" y="45425"/>
                  <a:pt x="38581" y="47390"/>
                </a:cubicBezTo>
                <a:cubicBezTo>
                  <a:pt x="38314" y="47947"/>
                  <a:pt x="38104" y="48617"/>
                  <a:pt x="38389" y="49165"/>
                </a:cubicBezTo>
                <a:cubicBezTo>
                  <a:pt x="39467" y="47049"/>
                  <a:pt x="40779" y="45061"/>
                  <a:pt x="42301" y="43237"/>
                </a:cubicBezTo>
                <a:lnTo>
                  <a:pt x="42301" y="43237"/>
                </a:lnTo>
                <a:lnTo>
                  <a:pt x="39043" y="48378"/>
                </a:lnTo>
                <a:cubicBezTo>
                  <a:pt x="38446" y="49320"/>
                  <a:pt x="37840" y="50280"/>
                  <a:pt x="37544" y="51356"/>
                </a:cubicBezTo>
                <a:cubicBezTo>
                  <a:pt x="38630" y="50196"/>
                  <a:pt x="39681" y="49005"/>
                  <a:pt x="40696" y="47780"/>
                </a:cubicBezTo>
                <a:cubicBezTo>
                  <a:pt x="41258" y="47103"/>
                  <a:pt x="41814" y="46398"/>
                  <a:pt x="42217" y="45621"/>
                </a:cubicBezTo>
                <a:lnTo>
                  <a:pt x="42217" y="45621"/>
                </a:lnTo>
                <a:cubicBezTo>
                  <a:pt x="41019" y="48329"/>
                  <a:pt x="39255" y="50786"/>
                  <a:pt x="37067" y="52780"/>
                </a:cubicBezTo>
                <a:cubicBezTo>
                  <a:pt x="37777" y="52726"/>
                  <a:pt x="38372" y="52243"/>
                  <a:pt x="38905" y="51772"/>
                </a:cubicBezTo>
                <a:cubicBezTo>
                  <a:pt x="40248" y="50584"/>
                  <a:pt x="41581" y="49222"/>
                  <a:pt x="42298" y="47619"/>
                </a:cubicBezTo>
                <a:lnTo>
                  <a:pt x="42298" y="47619"/>
                </a:lnTo>
                <a:cubicBezTo>
                  <a:pt x="41676" y="49541"/>
                  <a:pt x="40820" y="51380"/>
                  <a:pt x="39751" y="53094"/>
                </a:cubicBezTo>
                <a:cubicBezTo>
                  <a:pt x="39250" y="53895"/>
                  <a:pt x="38676" y="54692"/>
                  <a:pt x="37883" y="55197"/>
                </a:cubicBezTo>
                <a:cubicBezTo>
                  <a:pt x="40453" y="53679"/>
                  <a:pt x="42491" y="51239"/>
                  <a:pt x="43426" y="48405"/>
                </a:cubicBezTo>
                <a:lnTo>
                  <a:pt x="43426" y="48405"/>
                </a:lnTo>
                <a:cubicBezTo>
                  <a:pt x="43170" y="49952"/>
                  <a:pt x="42996" y="51511"/>
                  <a:pt x="42907" y="53077"/>
                </a:cubicBezTo>
                <a:cubicBezTo>
                  <a:pt x="44120" y="51054"/>
                  <a:pt x="44202" y="48574"/>
                  <a:pt x="44251" y="46216"/>
                </a:cubicBezTo>
                <a:lnTo>
                  <a:pt x="45532" y="51423"/>
                </a:lnTo>
                <a:cubicBezTo>
                  <a:pt x="45686" y="49125"/>
                  <a:pt x="45064" y="46853"/>
                  <a:pt x="44448" y="44635"/>
                </a:cubicBezTo>
                <a:lnTo>
                  <a:pt x="44448" y="44635"/>
                </a:lnTo>
                <a:lnTo>
                  <a:pt x="46725" y="50626"/>
                </a:lnTo>
                <a:cubicBezTo>
                  <a:pt x="46668" y="47616"/>
                  <a:pt x="45501" y="44753"/>
                  <a:pt x="44353" y="41971"/>
                </a:cubicBezTo>
                <a:lnTo>
                  <a:pt x="44353" y="41971"/>
                </a:lnTo>
                <a:cubicBezTo>
                  <a:pt x="45812" y="44393"/>
                  <a:pt x="46968" y="46983"/>
                  <a:pt x="48121" y="49565"/>
                </a:cubicBezTo>
                <a:cubicBezTo>
                  <a:pt x="47609" y="46099"/>
                  <a:pt x="45907" y="42941"/>
                  <a:pt x="44233" y="39863"/>
                </a:cubicBezTo>
                <a:lnTo>
                  <a:pt x="44233" y="39863"/>
                </a:lnTo>
                <a:lnTo>
                  <a:pt x="49020" y="47584"/>
                </a:lnTo>
                <a:cubicBezTo>
                  <a:pt x="48058" y="45254"/>
                  <a:pt x="47000" y="42967"/>
                  <a:pt x="45848" y="40723"/>
                </a:cubicBezTo>
                <a:cubicBezTo>
                  <a:pt x="45865" y="39278"/>
                  <a:pt x="46518" y="37957"/>
                  <a:pt x="47175" y="36634"/>
                </a:cubicBezTo>
                <a:lnTo>
                  <a:pt x="47175" y="36634"/>
                </a:lnTo>
                <a:cubicBezTo>
                  <a:pt x="47133" y="36759"/>
                  <a:pt x="47089" y="36882"/>
                  <a:pt x="47049" y="37006"/>
                </a:cubicBezTo>
                <a:cubicBezTo>
                  <a:pt x="46566" y="38493"/>
                  <a:pt x="46269" y="40112"/>
                  <a:pt x="46707" y="41614"/>
                </a:cubicBezTo>
                <a:cubicBezTo>
                  <a:pt x="46628" y="39553"/>
                  <a:pt x="47729" y="37670"/>
                  <a:pt x="48411" y="35709"/>
                </a:cubicBezTo>
                <a:lnTo>
                  <a:pt x="48411" y="35709"/>
                </a:lnTo>
                <a:cubicBezTo>
                  <a:pt x="47951" y="37966"/>
                  <a:pt x="47677" y="40258"/>
                  <a:pt x="48149" y="42492"/>
                </a:cubicBezTo>
                <a:cubicBezTo>
                  <a:pt x="48218" y="40467"/>
                  <a:pt x="48793" y="38498"/>
                  <a:pt x="49204" y="36509"/>
                </a:cubicBezTo>
                <a:lnTo>
                  <a:pt x="49204" y="36509"/>
                </a:lnTo>
                <a:cubicBezTo>
                  <a:pt x="48958" y="39171"/>
                  <a:pt x="49002" y="41856"/>
                  <a:pt x="49533" y="44470"/>
                </a:cubicBezTo>
                <a:cubicBezTo>
                  <a:pt x="49735" y="41253"/>
                  <a:pt x="50566" y="38009"/>
                  <a:pt x="49934" y="34848"/>
                </a:cubicBezTo>
                <a:lnTo>
                  <a:pt x="49934" y="34848"/>
                </a:lnTo>
                <a:cubicBezTo>
                  <a:pt x="50523" y="37740"/>
                  <a:pt x="50641" y="40707"/>
                  <a:pt x="50284" y="43636"/>
                </a:cubicBezTo>
                <a:cubicBezTo>
                  <a:pt x="50952" y="42354"/>
                  <a:pt x="51219" y="40893"/>
                  <a:pt x="51258" y="39449"/>
                </a:cubicBezTo>
                <a:cubicBezTo>
                  <a:pt x="51295" y="38003"/>
                  <a:pt x="51112" y="36561"/>
                  <a:pt x="50923" y="35128"/>
                </a:cubicBezTo>
                <a:lnTo>
                  <a:pt x="50923" y="35128"/>
                </a:lnTo>
                <a:cubicBezTo>
                  <a:pt x="51832" y="37161"/>
                  <a:pt x="52741" y="39192"/>
                  <a:pt x="53649" y="41225"/>
                </a:cubicBezTo>
                <a:cubicBezTo>
                  <a:pt x="53225" y="38900"/>
                  <a:pt x="52781" y="36517"/>
                  <a:pt x="51561" y="34493"/>
                </a:cubicBezTo>
                <a:lnTo>
                  <a:pt x="51561" y="34493"/>
                </a:lnTo>
                <a:cubicBezTo>
                  <a:pt x="52562" y="35497"/>
                  <a:pt x="53365" y="36681"/>
                  <a:pt x="53927" y="37981"/>
                </a:cubicBezTo>
                <a:cubicBezTo>
                  <a:pt x="53634" y="36989"/>
                  <a:pt x="53213" y="36039"/>
                  <a:pt x="52674" y="35156"/>
                </a:cubicBezTo>
                <a:cubicBezTo>
                  <a:pt x="52699" y="35044"/>
                  <a:pt x="52721" y="34931"/>
                  <a:pt x="52740" y="34818"/>
                </a:cubicBezTo>
                <a:cubicBezTo>
                  <a:pt x="53432" y="35676"/>
                  <a:pt x="54034" y="36601"/>
                  <a:pt x="54537" y="37581"/>
                </a:cubicBezTo>
                <a:cubicBezTo>
                  <a:pt x="54197" y="36362"/>
                  <a:pt x="53586" y="35244"/>
                  <a:pt x="52809" y="34241"/>
                </a:cubicBezTo>
                <a:cubicBezTo>
                  <a:pt x="52966" y="32278"/>
                  <a:pt x="52284" y="30257"/>
                  <a:pt x="51000" y="28751"/>
                </a:cubicBezTo>
                <a:lnTo>
                  <a:pt x="51000" y="28751"/>
                </a:lnTo>
                <a:cubicBezTo>
                  <a:pt x="53090" y="30791"/>
                  <a:pt x="53926" y="33783"/>
                  <a:pt x="54362" y="36672"/>
                </a:cubicBezTo>
                <a:cubicBezTo>
                  <a:pt x="54833" y="33716"/>
                  <a:pt x="53801" y="30559"/>
                  <a:pt x="51676" y="28451"/>
                </a:cubicBezTo>
                <a:lnTo>
                  <a:pt x="51676" y="28451"/>
                </a:lnTo>
                <a:cubicBezTo>
                  <a:pt x="54050" y="30567"/>
                  <a:pt x="55118" y="33850"/>
                  <a:pt x="55206" y="37028"/>
                </a:cubicBezTo>
                <a:cubicBezTo>
                  <a:pt x="55175" y="35619"/>
                  <a:pt x="55144" y="34204"/>
                  <a:pt x="54902" y="32815"/>
                </a:cubicBezTo>
                <a:cubicBezTo>
                  <a:pt x="54658" y="31427"/>
                  <a:pt x="54194" y="30056"/>
                  <a:pt x="53366" y="28914"/>
                </a:cubicBezTo>
                <a:lnTo>
                  <a:pt x="53366" y="28914"/>
                </a:lnTo>
                <a:cubicBezTo>
                  <a:pt x="54552" y="30070"/>
                  <a:pt x="55387" y="31551"/>
                  <a:pt x="55950" y="33108"/>
                </a:cubicBezTo>
                <a:cubicBezTo>
                  <a:pt x="56512" y="34666"/>
                  <a:pt x="56812" y="36305"/>
                  <a:pt x="57039" y="37946"/>
                </a:cubicBezTo>
                <a:cubicBezTo>
                  <a:pt x="57361" y="34945"/>
                  <a:pt x="56430" y="31828"/>
                  <a:pt x="54512" y="29496"/>
                </a:cubicBezTo>
                <a:lnTo>
                  <a:pt x="54512" y="29496"/>
                </a:lnTo>
                <a:cubicBezTo>
                  <a:pt x="56521" y="31239"/>
                  <a:pt x="57854" y="33739"/>
                  <a:pt x="58183" y="36379"/>
                </a:cubicBezTo>
                <a:cubicBezTo>
                  <a:pt x="58243" y="35183"/>
                  <a:pt x="58023" y="33990"/>
                  <a:pt x="57541" y="32895"/>
                </a:cubicBezTo>
                <a:lnTo>
                  <a:pt x="57541" y="32895"/>
                </a:lnTo>
                <a:cubicBezTo>
                  <a:pt x="58203" y="33905"/>
                  <a:pt x="58720" y="35003"/>
                  <a:pt x="59077" y="36158"/>
                </a:cubicBezTo>
                <a:cubicBezTo>
                  <a:pt x="58503" y="33891"/>
                  <a:pt x="57562" y="31732"/>
                  <a:pt x="56003" y="30014"/>
                </a:cubicBezTo>
                <a:lnTo>
                  <a:pt x="56003" y="30014"/>
                </a:lnTo>
                <a:cubicBezTo>
                  <a:pt x="58542" y="32480"/>
                  <a:pt x="60184" y="35850"/>
                  <a:pt x="60560" y="39369"/>
                </a:cubicBezTo>
                <a:cubicBezTo>
                  <a:pt x="60312" y="36809"/>
                  <a:pt x="59881" y="34164"/>
                  <a:pt x="58431" y="32040"/>
                </a:cubicBezTo>
                <a:lnTo>
                  <a:pt x="58431" y="32040"/>
                </a:lnTo>
                <a:cubicBezTo>
                  <a:pt x="60160" y="33989"/>
                  <a:pt x="61350" y="36487"/>
                  <a:pt x="61467" y="39078"/>
                </a:cubicBezTo>
                <a:cubicBezTo>
                  <a:pt x="61396" y="36888"/>
                  <a:pt x="60721" y="34717"/>
                  <a:pt x="59514" y="32885"/>
                </a:cubicBezTo>
                <a:cubicBezTo>
                  <a:pt x="58184" y="30862"/>
                  <a:pt x="56225" y="29263"/>
                  <a:pt x="53980" y="28365"/>
                </a:cubicBezTo>
                <a:cubicBezTo>
                  <a:pt x="53346" y="28110"/>
                  <a:pt x="52690" y="27911"/>
                  <a:pt x="52032" y="27729"/>
                </a:cubicBezTo>
                <a:cubicBezTo>
                  <a:pt x="50529" y="27314"/>
                  <a:pt x="48978" y="27055"/>
                  <a:pt x="47429" y="27031"/>
                </a:cubicBezTo>
                <a:cubicBezTo>
                  <a:pt x="47323" y="26963"/>
                  <a:pt x="47218" y="26898"/>
                  <a:pt x="47113" y="26835"/>
                </a:cubicBezTo>
                <a:cubicBezTo>
                  <a:pt x="47180" y="26587"/>
                  <a:pt x="47254" y="26340"/>
                  <a:pt x="47334" y="26097"/>
                </a:cubicBezTo>
                <a:cubicBezTo>
                  <a:pt x="47702" y="26171"/>
                  <a:pt x="48065" y="26256"/>
                  <a:pt x="48428" y="26353"/>
                </a:cubicBezTo>
                <a:cubicBezTo>
                  <a:pt x="48444" y="26582"/>
                  <a:pt x="48474" y="26810"/>
                  <a:pt x="48522" y="27033"/>
                </a:cubicBezTo>
                <a:cubicBezTo>
                  <a:pt x="48557" y="26827"/>
                  <a:pt x="48601" y="26619"/>
                  <a:pt x="48644" y="26413"/>
                </a:cubicBezTo>
                <a:cubicBezTo>
                  <a:pt x="48931" y="26493"/>
                  <a:pt x="49218" y="26576"/>
                  <a:pt x="49502" y="26664"/>
                </a:cubicBezTo>
                <a:cubicBezTo>
                  <a:pt x="49231" y="26516"/>
                  <a:pt x="48954" y="26381"/>
                  <a:pt x="48675" y="26253"/>
                </a:cubicBezTo>
                <a:cubicBezTo>
                  <a:pt x="48705" y="26119"/>
                  <a:pt x="48740" y="25986"/>
                  <a:pt x="48772" y="25851"/>
                </a:cubicBezTo>
                <a:cubicBezTo>
                  <a:pt x="49265" y="26028"/>
                  <a:pt x="49754" y="26216"/>
                  <a:pt x="50238" y="26416"/>
                </a:cubicBezTo>
                <a:cubicBezTo>
                  <a:pt x="50255" y="26536"/>
                  <a:pt x="50267" y="26655"/>
                  <a:pt x="50287" y="26775"/>
                </a:cubicBezTo>
                <a:cubicBezTo>
                  <a:pt x="50292" y="26665"/>
                  <a:pt x="50302" y="26556"/>
                  <a:pt x="50310" y="26446"/>
                </a:cubicBezTo>
                <a:cubicBezTo>
                  <a:pt x="50904" y="26693"/>
                  <a:pt x="51495" y="26952"/>
                  <a:pt x="52074" y="27232"/>
                </a:cubicBezTo>
                <a:cubicBezTo>
                  <a:pt x="51744" y="26998"/>
                  <a:pt x="51405" y="26781"/>
                  <a:pt x="51060" y="26574"/>
                </a:cubicBezTo>
                <a:cubicBezTo>
                  <a:pt x="51225" y="26172"/>
                  <a:pt x="51372" y="25763"/>
                  <a:pt x="51501" y="25347"/>
                </a:cubicBezTo>
                <a:cubicBezTo>
                  <a:pt x="51777" y="25482"/>
                  <a:pt x="52047" y="25627"/>
                  <a:pt x="52315" y="25777"/>
                </a:cubicBezTo>
                <a:cubicBezTo>
                  <a:pt x="52279" y="26169"/>
                  <a:pt x="52234" y="26559"/>
                  <a:pt x="52175" y="26947"/>
                </a:cubicBezTo>
                <a:cubicBezTo>
                  <a:pt x="52334" y="26618"/>
                  <a:pt x="52469" y="26277"/>
                  <a:pt x="52579" y="25929"/>
                </a:cubicBezTo>
                <a:cubicBezTo>
                  <a:pt x="52918" y="26129"/>
                  <a:pt x="53249" y="26342"/>
                  <a:pt x="53572" y="26569"/>
                </a:cubicBezTo>
                <a:cubicBezTo>
                  <a:pt x="53275" y="26281"/>
                  <a:pt x="52960" y="26014"/>
                  <a:pt x="52628" y="25767"/>
                </a:cubicBezTo>
                <a:cubicBezTo>
                  <a:pt x="53105" y="24152"/>
                  <a:pt x="53068" y="22384"/>
                  <a:pt x="52499" y="20799"/>
                </a:cubicBezTo>
                <a:lnTo>
                  <a:pt x="52499" y="20799"/>
                </a:lnTo>
                <a:cubicBezTo>
                  <a:pt x="53559" y="22450"/>
                  <a:pt x="54187" y="24343"/>
                  <a:pt x="54323" y="26301"/>
                </a:cubicBezTo>
                <a:cubicBezTo>
                  <a:pt x="54918" y="24500"/>
                  <a:pt x="54616" y="22425"/>
                  <a:pt x="53531" y="20868"/>
                </a:cubicBezTo>
                <a:lnTo>
                  <a:pt x="53531" y="20868"/>
                </a:lnTo>
                <a:cubicBezTo>
                  <a:pt x="54990" y="22076"/>
                  <a:pt x="56141" y="23612"/>
                  <a:pt x="56890" y="25350"/>
                </a:cubicBezTo>
                <a:cubicBezTo>
                  <a:pt x="57194" y="26060"/>
                  <a:pt x="57433" y="26816"/>
                  <a:pt x="57418" y="27587"/>
                </a:cubicBezTo>
                <a:cubicBezTo>
                  <a:pt x="57631" y="25084"/>
                  <a:pt x="56637" y="22505"/>
                  <a:pt x="54799" y="20791"/>
                </a:cubicBezTo>
                <a:lnTo>
                  <a:pt x="54799" y="20791"/>
                </a:lnTo>
                <a:cubicBezTo>
                  <a:pt x="57495" y="22104"/>
                  <a:pt x="59818" y="24170"/>
                  <a:pt x="61437" y="26693"/>
                </a:cubicBezTo>
                <a:cubicBezTo>
                  <a:pt x="60194" y="23753"/>
                  <a:pt x="57611" y="21557"/>
                  <a:pt x="54789" y="20068"/>
                </a:cubicBezTo>
                <a:lnTo>
                  <a:pt x="54789" y="20068"/>
                </a:lnTo>
                <a:cubicBezTo>
                  <a:pt x="55967" y="20260"/>
                  <a:pt x="57142" y="20600"/>
                  <a:pt x="58178" y="21190"/>
                </a:cubicBezTo>
                <a:cubicBezTo>
                  <a:pt x="57288" y="20214"/>
                  <a:pt x="56073" y="19808"/>
                  <a:pt x="54760" y="19650"/>
                </a:cubicBezTo>
                <a:cubicBezTo>
                  <a:pt x="54388" y="19605"/>
                  <a:pt x="53979" y="19583"/>
                  <a:pt x="53553" y="19583"/>
                </a:cubicBezTo>
                <a:cubicBezTo>
                  <a:pt x="52952" y="19583"/>
                  <a:pt x="52316" y="19628"/>
                  <a:pt x="51705" y="19718"/>
                </a:cubicBezTo>
                <a:cubicBezTo>
                  <a:pt x="53011" y="19431"/>
                  <a:pt x="54362" y="19304"/>
                  <a:pt x="55711" y="19304"/>
                </a:cubicBezTo>
                <a:cubicBezTo>
                  <a:pt x="56401" y="19304"/>
                  <a:pt x="57090" y="19337"/>
                  <a:pt x="57772" y="19399"/>
                </a:cubicBezTo>
                <a:cubicBezTo>
                  <a:pt x="56356" y="19009"/>
                  <a:pt x="54902" y="18776"/>
                  <a:pt x="53435" y="18703"/>
                </a:cubicBezTo>
                <a:cubicBezTo>
                  <a:pt x="53517" y="18702"/>
                  <a:pt x="53599" y="18702"/>
                  <a:pt x="53681" y="18702"/>
                </a:cubicBezTo>
                <a:cubicBezTo>
                  <a:pt x="55964" y="18702"/>
                  <a:pt x="58241" y="18954"/>
                  <a:pt x="60467" y="19457"/>
                </a:cubicBezTo>
                <a:cubicBezTo>
                  <a:pt x="58214" y="18389"/>
                  <a:pt x="55636" y="18330"/>
                  <a:pt x="53135" y="18330"/>
                </a:cubicBezTo>
                <a:cubicBezTo>
                  <a:pt x="53035" y="18330"/>
                  <a:pt x="52934" y="18330"/>
                  <a:pt x="52834" y="18330"/>
                </a:cubicBezTo>
                <a:cubicBezTo>
                  <a:pt x="54784" y="18179"/>
                  <a:pt x="56740" y="18103"/>
                  <a:pt x="58695" y="18103"/>
                </a:cubicBezTo>
                <a:cubicBezTo>
                  <a:pt x="59818" y="18103"/>
                  <a:pt x="60941" y="18128"/>
                  <a:pt x="62063" y="18178"/>
                </a:cubicBezTo>
                <a:cubicBezTo>
                  <a:pt x="59807" y="17499"/>
                  <a:pt x="57465" y="17155"/>
                  <a:pt x="55113" y="17155"/>
                </a:cubicBezTo>
                <a:cubicBezTo>
                  <a:pt x="54730" y="17155"/>
                  <a:pt x="54346" y="17164"/>
                  <a:pt x="53963" y="17183"/>
                </a:cubicBezTo>
                <a:cubicBezTo>
                  <a:pt x="56475" y="16846"/>
                  <a:pt x="58999" y="16634"/>
                  <a:pt x="61537" y="16544"/>
                </a:cubicBezTo>
                <a:cubicBezTo>
                  <a:pt x="60103" y="16110"/>
                  <a:pt x="58613" y="15891"/>
                  <a:pt x="57118" y="15891"/>
                </a:cubicBezTo>
                <a:cubicBezTo>
                  <a:pt x="56918" y="15891"/>
                  <a:pt x="56718" y="15895"/>
                  <a:pt x="56518" y="15903"/>
                </a:cubicBezTo>
                <a:cubicBezTo>
                  <a:pt x="58253" y="15277"/>
                  <a:pt x="60093" y="14671"/>
                  <a:pt x="61907" y="14671"/>
                </a:cubicBezTo>
                <a:cubicBezTo>
                  <a:pt x="62525" y="14671"/>
                  <a:pt x="63140" y="14742"/>
                  <a:pt x="63747" y="14906"/>
                </a:cubicBezTo>
                <a:cubicBezTo>
                  <a:pt x="62541" y="14452"/>
                  <a:pt x="61259" y="14254"/>
                  <a:pt x="59969" y="14254"/>
                </a:cubicBezTo>
                <a:cubicBezTo>
                  <a:pt x="58861" y="14254"/>
                  <a:pt x="57748" y="14400"/>
                  <a:pt x="56671" y="14657"/>
                </a:cubicBezTo>
                <a:cubicBezTo>
                  <a:pt x="55374" y="14966"/>
                  <a:pt x="54122" y="15426"/>
                  <a:pt x="52903" y="15971"/>
                </a:cubicBezTo>
                <a:cubicBezTo>
                  <a:pt x="53159" y="15801"/>
                  <a:pt x="53416" y="15637"/>
                  <a:pt x="53681" y="15482"/>
                </a:cubicBezTo>
                <a:cubicBezTo>
                  <a:pt x="56074" y="14073"/>
                  <a:pt x="58843" y="13310"/>
                  <a:pt x="61620" y="13293"/>
                </a:cubicBezTo>
                <a:cubicBezTo>
                  <a:pt x="61139" y="13126"/>
                  <a:pt x="60640" y="13062"/>
                  <a:pt x="60134" y="13062"/>
                </a:cubicBezTo>
                <a:cubicBezTo>
                  <a:pt x="59419" y="13062"/>
                  <a:pt x="58691" y="13190"/>
                  <a:pt x="57987" y="13332"/>
                </a:cubicBezTo>
                <a:cubicBezTo>
                  <a:pt x="55655" y="13803"/>
                  <a:pt x="53332" y="14431"/>
                  <a:pt x="51210" y="15507"/>
                </a:cubicBezTo>
                <a:cubicBezTo>
                  <a:pt x="52528" y="14231"/>
                  <a:pt x="54086" y="13228"/>
                  <a:pt x="55792" y="12555"/>
                </a:cubicBezTo>
                <a:lnTo>
                  <a:pt x="55792" y="12555"/>
                </a:lnTo>
                <a:cubicBezTo>
                  <a:pt x="53012" y="13384"/>
                  <a:pt x="50571" y="15089"/>
                  <a:pt x="48403" y="17016"/>
                </a:cubicBezTo>
                <a:cubicBezTo>
                  <a:pt x="49229" y="15973"/>
                  <a:pt x="50155" y="15014"/>
                  <a:pt x="51168" y="14151"/>
                </a:cubicBezTo>
                <a:lnTo>
                  <a:pt x="51168" y="14151"/>
                </a:lnTo>
                <a:cubicBezTo>
                  <a:pt x="48943" y="14900"/>
                  <a:pt x="47077" y="16426"/>
                  <a:pt x="45266" y="17921"/>
                </a:cubicBezTo>
                <a:cubicBezTo>
                  <a:pt x="45610" y="17369"/>
                  <a:pt x="46001" y="16849"/>
                  <a:pt x="46434" y="16364"/>
                </a:cubicBezTo>
                <a:lnTo>
                  <a:pt x="46434" y="16364"/>
                </a:lnTo>
                <a:cubicBezTo>
                  <a:pt x="45845" y="16487"/>
                  <a:pt x="45292" y="16700"/>
                  <a:pt x="44771" y="16981"/>
                </a:cubicBezTo>
                <a:cubicBezTo>
                  <a:pt x="46958" y="15484"/>
                  <a:pt x="49272" y="14184"/>
                  <a:pt x="51687" y="13092"/>
                </a:cubicBezTo>
                <a:lnTo>
                  <a:pt x="51687" y="13092"/>
                </a:lnTo>
                <a:cubicBezTo>
                  <a:pt x="48923" y="13418"/>
                  <a:pt x="46391" y="14742"/>
                  <a:pt x="43930" y="16042"/>
                </a:cubicBezTo>
                <a:cubicBezTo>
                  <a:pt x="44339" y="15349"/>
                  <a:pt x="45010" y="14860"/>
                  <a:pt x="45663" y="14393"/>
                </a:cubicBezTo>
                <a:cubicBezTo>
                  <a:pt x="47103" y="13360"/>
                  <a:pt x="48556" y="12319"/>
                  <a:pt x="50174" y="11596"/>
                </a:cubicBezTo>
                <a:lnTo>
                  <a:pt x="50174" y="11596"/>
                </a:lnTo>
                <a:cubicBezTo>
                  <a:pt x="48942" y="11907"/>
                  <a:pt x="47737" y="12311"/>
                  <a:pt x="46567" y="12805"/>
                </a:cubicBezTo>
                <a:cubicBezTo>
                  <a:pt x="47523" y="11069"/>
                  <a:pt x="49043" y="9652"/>
                  <a:pt x="50839" y="8817"/>
                </a:cubicBezTo>
                <a:cubicBezTo>
                  <a:pt x="50819" y="8817"/>
                  <a:pt x="50799" y="8816"/>
                  <a:pt x="50779" y="8816"/>
                </a:cubicBezTo>
                <a:cubicBezTo>
                  <a:pt x="48836" y="8816"/>
                  <a:pt x="47191" y="10208"/>
                  <a:pt x="45748" y="11520"/>
                </a:cubicBezTo>
                <a:cubicBezTo>
                  <a:pt x="46144" y="10585"/>
                  <a:pt x="46587" y="9671"/>
                  <a:pt x="47075" y="8778"/>
                </a:cubicBezTo>
                <a:cubicBezTo>
                  <a:pt x="47229" y="8495"/>
                  <a:pt x="47393" y="8211"/>
                  <a:pt x="47578" y="7943"/>
                </a:cubicBezTo>
                <a:lnTo>
                  <a:pt x="47578" y="7943"/>
                </a:lnTo>
                <a:cubicBezTo>
                  <a:pt x="45958" y="9604"/>
                  <a:pt x="44560" y="11469"/>
                  <a:pt x="43421" y="13491"/>
                </a:cubicBezTo>
                <a:cubicBezTo>
                  <a:pt x="44052" y="10696"/>
                  <a:pt x="45318" y="8083"/>
                  <a:pt x="47121" y="5854"/>
                </a:cubicBezTo>
                <a:lnTo>
                  <a:pt x="47121" y="5854"/>
                </a:lnTo>
                <a:cubicBezTo>
                  <a:pt x="46001" y="6769"/>
                  <a:pt x="44967" y="7921"/>
                  <a:pt x="44558" y="9284"/>
                </a:cubicBezTo>
                <a:cubicBezTo>
                  <a:pt x="44864" y="7766"/>
                  <a:pt x="45056" y="6227"/>
                  <a:pt x="45133" y="4681"/>
                </a:cubicBezTo>
                <a:lnTo>
                  <a:pt x="45133" y="4681"/>
                </a:lnTo>
                <a:cubicBezTo>
                  <a:pt x="44718" y="5625"/>
                  <a:pt x="44399" y="6609"/>
                  <a:pt x="44179" y="7616"/>
                </a:cubicBezTo>
                <a:cubicBezTo>
                  <a:pt x="44216" y="6087"/>
                  <a:pt x="44154" y="4556"/>
                  <a:pt x="43994" y="3036"/>
                </a:cubicBezTo>
                <a:cubicBezTo>
                  <a:pt x="43713" y="5070"/>
                  <a:pt x="43581" y="7123"/>
                  <a:pt x="43601" y="9177"/>
                </a:cubicBezTo>
                <a:cubicBezTo>
                  <a:pt x="43467" y="5851"/>
                  <a:pt x="42230" y="2576"/>
                  <a:pt x="40119" y="0"/>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4" name="Google Shape;69;p10">
            <a:extLst>
              <a:ext uri="{FF2B5EF4-FFF2-40B4-BE49-F238E27FC236}">
                <a16:creationId xmlns:a16="http://schemas.microsoft.com/office/drawing/2014/main" id="{AF83F836-9013-4D7A-8931-33DE1F3F0035}"/>
              </a:ext>
            </a:extLst>
          </p:cNvPr>
          <p:cNvSpPr/>
          <p:nvPr/>
        </p:nvSpPr>
        <p:spPr>
          <a:xfrm rot="5400000" flipH="1">
            <a:off x="10673021" y="5673035"/>
            <a:ext cx="2530892" cy="1341995"/>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2"/>
          </a:solidFill>
          <a:ln>
            <a:noFill/>
          </a:ln>
        </p:spPr>
        <p:txBody>
          <a:bodyPr spcFirstLastPara="1" lIns="121896" tIns="121896" rIns="121896" bIns="121896" anchor="ctr"/>
          <a:lstStyle/>
          <a:p>
            <a:pPr>
              <a:spcBef>
                <a:spcPts val="0"/>
              </a:spcBef>
              <a:spcAft>
                <a:spcPts val="0"/>
              </a:spcAft>
              <a:defRPr/>
            </a:pPr>
            <a:endParaRPr sz="4266"/>
          </a:p>
        </p:txBody>
      </p:sp>
      <p:sp>
        <p:nvSpPr>
          <p:cNvPr id="5" name="Google Shape;70;p10">
            <a:extLst>
              <a:ext uri="{FF2B5EF4-FFF2-40B4-BE49-F238E27FC236}">
                <a16:creationId xmlns:a16="http://schemas.microsoft.com/office/drawing/2014/main" id="{DBBA5A48-D45A-413B-852E-D99510E74276}"/>
              </a:ext>
            </a:extLst>
          </p:cNvPr>
          <p:cNvSpPr/>
          <p:nvPr/>
        </p:nvSpPr>
        <p:spPr>
          <a:xfrm rot="7082595" flipH="1">
            <a:off x="4413090" y="5673035"/>
            <a:ext cx="2530892" cy="1341995"/>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71;p10">
            <a:extLst>
              <a:ext uri="{FF2B5EF4-FFF2-40B4-BE49-F238E27FC236}">
                <a16:creationId xmlns:a16="http://schemas.microsoft.com/office/drawing/2014/main" id="{A3E38058-2BBB-4DEB-8FF9-69D3E0012895}"/>
              </a:ext>
            </a:extLst>
          </p:cNvPr>
          <p:cNvSpPr/>
          <p:nvPr/>
        </p:nvSpPr>
        <p:spPr>
          <a:xfrm rot="10800000" flipH="1">
            <a:off x="3529104" y="6092777"/>
            <a:ext cx="1633203" cy="1420477"/>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rgbClr val="559972"/>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72;p10">
            <a:extLst>
              <a:ext uri="{FF2B5EF4-FFF2-40B4-BE49-F238E27FC236}">
                <a16:creationId xmlns:a16="http://schemas.microsoft.com/office/drawing/2014/main" id="{6AB9505B-7241-435E-8F26-240E0FBD7F1F}"/>
              </a:ext>
            </a:extLst>
          </p:cNvPr>
          <p:cNvSpPr/>
          <p:nvPr/>
        </p:nvSpPr>
        <p:spPr>
          <a:xfrm rot="18055434">
            <a:off x="110167" y="5809475"/>
            <a:ext cx="2017687" cy="1069115"/>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8" name="Google Shape;73;p10">
            <a:extLst>
              <a:ext uri="{FF2B5EF4-FFF2-40B4-BE49-F238E27FC236}">
                <a16:creationId xmlns:a16="http://schemas.microsoft.com/office/drawing/2014/main" id="{8B4CCDAF-2133-4523-A240-CA84189C29D7}"/>
              </a:ext>
            </a:extLst>
          </p:cNvPr>
          <p:cNvSpPr/>
          <p:nvPr/>
        </p:nvSpPr>
        <p:spPr>
          <a:xfrm rot="14145271">
            <a:off x="7571593" y="5889414"/>
            <a:ext cx="1486155" cy="1291086"/>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9" name="Google Shape;74;p10">
            <a:extLst>
              <a:ext uri="{FF2B5EF4-FFF2-40B4-BE49-F238E27FC236}">
                <a16:creationId xmlns:a16="http://schemas.microsoft.com/office/drawing/2014/main" id="{31F951B6-2C60-4568-9C62-D73307AA4F7C}"/>
              </a:ext>
            </a:extLst>
          </p:cNvPr>
          <p:cNvSpPr/>
          <p:nvPr/>
        </p:nvSpPr>
        <p:spPr>
          <a:xfrm rot="17443724">
            <a:off x="-175925" y="5268307"/>
            <a:ext cx="1095142" cy="2478314"/>
          </a:xfrm>
          <a:custGeom>
            <a:avLst/>
            <a:gdLst/>
            <a:ahLst/>
            <a:cxnLst/>
            <a:rect l="l" t="t" r="r" b="b"/>
            <a:pathLst>
              <a:path w="21162" h="47855" extrusionOk="0">
                <a:moveTo>
                  <a:pt x="15716" y="1"/>
                </a:moveTo>
                <a:cubicBezTo>
                  <a:pt x="14156" y="5882"/>
                  <a:pt x="6359" y="8479"/>
                  <a:pt x="4697" y="14335"/>
                </a:cubicBezTo>
                <a:cubicBezTo>
                  <a:pt x="4211" y="16046"/>
                  <a:pt x="4316" y="17863"/>
                  <a:pt x="3973" y="19607"/>
                </a:cubicBezTo>
                <a:cubicBezTo>
                  <a:pt x="3270" y="23169"/>
                  <a:pt x="735" y="26250"/>
                  <a:pt x="384" y="29860"/>
                </a:cubicBezTo>
                <a:cubicBezTo>
                  <a:pt x="0" y="33792"/>
                  <a:pt x="2330" y="37540"/>
                  <a:pt x="5289" y="40192"/>
                </a:cubicBezTo>
                <a:cubicBezTo>
                  <a:pt x="6369" y="41160"/>
                  <a:pt x="7548" y="42035"/>
                  <a:pt x="8463" y="43155"/>
                </a:cubicBezTo>
                <a:cubicBezTo>
                  <a:pt x="9560" y="44499"/>
                  <a:pt x="10221" y="46129"/>
                  <a:pt x="11059" y="47645"/>
                </a:cubicBezTo>
                <a:cubicBezTo>
                  <a:pt x="11097" y="47714"/>
                  <a:pt x="11140" y="47784"/>
                  <a:pt x="11179" y="47854"/>
                </a:cubicBezTo>
                <a:cubicBezTo>
                  <a:pt x="11072" y="46119"/>
                  <a:pt x="11646" y="44318"/>
                  <a:pt x="12530" y="42779"/>
                </a:cubicBezTo>
                <a:cubicBezTo>
                  <a:pt x="13729" y="40687"/>
                  <a:pt x="15443" y="38933"/>
                  <a:pt x="16913" y="37016"/>
                </a:cubicBezTo>
                <a:cubicBezTo>
                  <a:pt x="18549" y="34877"/>
                  <a:pt x="19886" y="32525"/>
                  <a:pt x="20885" y="30024"/>
                </a:cubicBezTo>
                <a:cubicBezTo>
                  <a:pt x="21161" y="27628"/>
                  <a:pt x="20951" y="25207"/>
                  <a:pt x="20106" y="22947"/>
                </a:cubicBezTo>
                <a:cubicBezTo>
                  <a:pt x="19192" y="20505"/>
                  <a:pt x="17552" y="18191"/>
                  <a:pt x="17686" y="15588"/>
                </a:cubicBezTo>
                <a:cubicBezTo>
                  <a:pt x="17799" y="13364"/>
                  <a:pt x="19220" y="11317"/>
                  <a:pt x="19145" y="9090"/>
                </a:cubicBezTo>
                <a:cubicBezTo>
                  <a:pt x="19033" y="5737"/>
                  <a:pt x="15789" y="3355"/>
                  <a:pt x="15716" y="1"/>
                </a:cubicBezTo>
                <a:close/>
              </a:path>
            </a:pathLst>
          </a:custGeom>
          <a:solidFill>
            <a:schemeClr val="accent4"/>
          </a:solidFill>
          <a:ln>
            <a:noFill/>
          </a:ln>
        </p:spPr>
        <p:txBody>
          <a:bodyPr spcFirstLastPara="1" lIns="121896" tIns="121896" rIns="121896" bIns="121896" anchor="ctr"/>
          <a:lstStyle/>
          <a:p>
            <a:pPr>
              <a:spcBef>
                <a:spcPts val="0"/>
              </a:spcBef>
              <a:spcAft>
                <a:spcPts val="0"/>
              </a:spcAft>
              <a:defRPr/>
            </a:pPr>
            <a:endParaRPr sz="4266"/>
          </a:p>
        </p:txBody>
      </p:sp>
      <p:sp>
        <p:nvSpPr>
          <p:cNvPr id="10" name="Google Shape;75;p10">
            <a:extLst>
              <a:ext uri="{FF2B5EF4-FFF2-40B4-BE49-F238E27FC236}">
                <a16:creationId xmlns:a16="http://schemas.microsoft.com/office/drawing/2014/main" id="{AD2BC304-C50D-43A4-87F7-2E84C86A275F}"/>
              </a:ext>
            </a:extLst>
          </p:cNvPr>
          <p:cNvSpPr/>
          <p:nvPr/>
        </p:nvSpPr>
        <p:spPr>
          <a:xfrm rot="18645558">
            <a:off x="9126870" y="4537708"/>
            <a:ext cx="2729454" cy="2659555"/>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rgbClr val="447762"/>
          </a:solidFill>
          <a:ln>
            <a:noFill/>
          </a:ln>
        </p:spPr>
        <p:txBody>
          <a:bodyPr spcFirstLastPara="1" lIns="121896" tIns="121896" rIns="121896" bIns="121896" anchor="ctr"/>
          <a:lstStyle/>
          <a:p>
            <a:pPr>
              <a:spcBef>
                <a:spcPts val="0"/>
              </a:spcBef>
              <a:spcAft>
                <a:spcPts val="0"/>
              </a:spcAft>
              <a:defRPr/>
            </a:pPr>
            <a:endParaRPr sz="4266"/>
          </a:p>
        </p:txBody>
      </p:sp>
      <p:sp>
        <p:nvSpPr>
          <p:cNvPr id="76" name="Google Shape;76;p10"/>
          <p:cNvSpPr txBox="1">
            <a:spLocks noGrp="1"/>
          </p:cNvSpPr>
          <p:nvPr>
            <p:ph type="title"/>
          </p:nvPr>
        </p:nvSpPr>
        <p:spPr>
          <a:xfrm>
            <a:off x="2096800" y="1996803"/>
            <a:ext cx="7998400" cy="2254800"/>
          </a:xfrm>
          <a:prstGeom prst="rect">
            <a:avLst/>
          </a:prstGeom>
        </p:spPr>
        <p:txBody>
          <a:bodyPr spcFirstLastPara="1" anchor="ctr">
            <a:noAutofit/>
          </a:bodyPr>
          <a:lstStyle>
            <a:lvl1pPr lvl="0" algn="ctr" rtl="0">
              <a:spcBef>
                <a:spcPts val="0"/>
              </a:spcBef>
              <a:spcAft>
                <a:spcPts val="0"/>
              </a:spcAft>
              <a:buSzPts val="6000"/>
              <a:buNone/>
              <a:defRPr sz="7999"/>
            </a:lvl1pPr>
            <a:lvl2pPr lvl="1" algn="ctr" rtl="0">
              <a:spcBef>
                <a:spcPts val="0"/>
              </a:spcBef>
              <a:spcAft>
                <a:spcPts val="0"/>
              </a:spcAft>
              <a:buSzPts val="6000"/>
              <a:buNone/>
              <a:defRPr sz="7999"/>
            </a:lvl2pPr>
            <a:lvl3pPr lvl="2" algn="ctr" rtl="0">
              <a:spcBef>
                <a:spcPts val="0"/>
              </a:spcBef>
              <a:spcAft>
                <a:spcPts val="0"/>
              </a:spcAft>
              <a:buSzPts val="6000"/>
              <a:buNone/>
              <a:defRPr sz="7999"/>
            </a:lvl3pPr>
            <a:lvl4pPr lvl="3" algn="ctr" rtl="0">
              <a:spcBef>
                <a:spcPts val="0"/>
              </a:spcBef>
              <a:spcAft>
                <a:spcPts val="0"/>
              </a:spcAft>
              <a:buSzPts val="6000"/>
              <a:buNone/>
              <a:defRPr sz="7999"/>
            </a:lvl4pPr>
            <a:lvl5pPr lvl="4" algn="ctr" rtl="0">
              <a:spcBef>
                <a:spcPts val="0"/>
              </a:spcBef>
              <a:spcAft>
                <a:spcPts val="0"/>
              </a:spcAft>
              <a:buSzPts val="6000"/>
              <a:buNone/>
              <a:defRPr sz="7999"/>
            </a:lvl5pPr>
            <a:lvl6pPr lvl="5" algn="ctr" rtl="0">
              <a:spcBef>
                <a:spcPts val="0"/>
              </a:spcBef>
              <a:spcAft>
                <a:spcPts val="0"/>
              </a:spcAft>
              <a:buSzPts val="6000"/>
              <a:buNone/>
              <a:defRPr sz="7999"/>
            </a:lvl6pPr>
            <a:lvl7pPr lvl="6" algn="ctr" rtl="0">
              <a:spcBef>
                <a:spcPts val="0"/>
              </a:spcBef>
              <a:spcAft>
                <a:spcPts val="0"/>
              </a:spcAft>
              <a:buSzPts val="6000"/>
              <a:buNone/>
              <a:defRPr sz="7999"/>
            </a:lvl7pPr>
            <a:lvl8pPr lvl="7" algn="ctr" rtl="0">
              <a:spcBef>
                <a:spcPts val="0"/>
              </a:spcBef>
              <a:spcAft>
                <a:spcPts val="0"/>
              </a:spcAft>
              <a:buSzPts val="6000"/>
              <a:buNone/>
              <a:defRPr sz="7999"/>
            </a:lvl8pPr>
            <a:lvl9pPr lvl="8" algn="ctr" rtl="0">
              <a:spcBef>
                <a:spcPts val="0"/>
              </a:spcBef>
              <a:spcAft>
                <a:spcPts val="0"/>
              </a:spcAft>
              <a:buSzPts val="6000"/>
              <a:buNone/>
              <a:defRPr sz="7999"/>
            </a:lvl9pPr>
          </a:lstStyle>
          <a:p>
            <a:r>
              <a:rPr lang="en-US"/>
              <a:t>Click to edit Master title style</a:t>
            </a:r>
            <a:endParaRPr/>
          </a:p>
        </p:txBody>
      </p:sp>
    </p:spTree>
    <p:extLst>
      <p:ext uri="{BB962C8B-B14F-4D97-AF65-F5344CB8AC3E}">
        <p14:creationId xmlns:p14="http://schemas.microsoft.com/office/powerpoint/2010/main" val="1394116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2F04434F-F39B-45CD-B948-55A01E7DB3EA}"/>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5CBFCB11-3028-41FE-ABCA-7809480CD02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525325AA-C925-4923-9B33-C5DBF1BA8D20}"/>
              </a:ext>
            </a:extLst>
          </p:cNvPr>
          <p:cNvSpPr>
            <a:spLocks noGrp="1" noChangeArrowheads="1"/>
          </p:cNvSpPr>
          <p:nvPr>
            <p:ph type="sldNum" sz="quarter" idx="12"/>
          </p:nvPr>
        </p:nvSpPr>
        <p:spPr>
          <a:ln/>
        </p:spPr>
        <p:txBody>
          <a:bodyPr/>
          <a:lstStyle>
            <a:lvl1pPr>
              <a:defRPr/>
            </a:lvl1pPr>
          </a:lstStyle>
          <a:p>
            <a:fld id="{754ED88C-EFBF-41B8-B3E1-7072F67522B4}" type="slidenum">
              <a:rPr lang="en-US" altLang="en-US"/>
              <a:pPr/>
              <a:t>‹#›</a:t>
            </a:fld>
            <a:endParaRPr lang="en-US" altLang="en-US"/>
          </a:p>
        </p:txBody>
      </p:sp>
    </p:spTree>
    <p:extLst>
      <p:ext uri="{BB962C8B-B14F-4D97-AF65-F5344CB8AC3E}">
        <p14:creationId xmlns:p14="http://schemas.microsoft.com/office/powerpoint/2010/main" val="160111421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77"/>
        <p:cNvGrpSpPr/>
        <p:nvPr/>
      </p:nvGrpSpPr>
      <p:grpSpPr>
        <a:xfrm>
          <a:off x="0" y="0"/>
          <a:ext cx="0" cy="0"/>
          <a:chOff x="0" y="0"/>
          <a:chExt cx="0" cy="0"/>
        </a:xfrm>
      </p:grpSpPr>
      <p:sp>
        <p:nvSpPr>
          <p:cNvPr id="4" name="Google Shape;78;p11">
            <a:extLst>
              <a:ext uri="{FF2B5EF4-FFF2-40B4-BE49-F238E27FC236}">
                <a16:creationId xmlns:a16="http://schemas.microsoft.com/office/drawing/2014/main" id="{023982C4-8B51-40CF-91F5-2E511134BE36}"/>
              </a:ext>
            </a:extLst>
          </p:cNvPr>
          <p:cNvSpPr/>
          <p:nvPr/>
        </p:nvSpPr>
        <p:spPr>
          <a:xfrm rot="10800000" flipH="1">
            <a:off x="-1236102" y="4696738"/>
            <a:ext cx="14128628" cy="2772220"/>
          </a:xfrm>
          <a:custGeom>
            <a:avLst/>
            <a:gdLst/>
            <a:ahLst/>
            <a:cxnLst/>
            <a:rect l="l" t="t" r="r" b="b"/>
            <a:pathLst>
              <a:path w="215390" h="42268" extrusionOk="0">
                <a:moveTo>
                  <a:pt x="147821" y="9899"/>
                </a:moveTo>
                <a:cubicBezTo>
                  <a:pt x="148114" y="9899"/>
                  <a:pt x="148405" y="9902"/>
                  <a:pt x="148680" y="9995"/>
                </a:cubicBezTo>
                <a:cubicBezTo>
                  <a:pt x="148715" y="10007"/>
                  <a:pt x="148748" y="10023"/>
                  <a:pt x="148783" y="10038"/>
                </a:cubicBezTo>
                <a:cubicBezTo>
                  <a:pt x="148441" y="9986"/>
                  <a:pt x="148100" y="9939"/>
                  <a:pt x="147763" y="9899"/>
                </a:cubicBezTo>
                <a:cubicBezTo>
                  <a:pt x="147782" y="9899"/>
                  <a:pt x="147802" y="9899"/>
                  <a:pt x="147821" y="9899"/>
                </a:cubicBezTo>
                <a:close/>
                <a:moveTo>
                  <a:pt x="142114" y="8980"/>
                </a:moveTo>
                <a:cubicBezTo>
                  <a:pt x="142749" y="8980"/>
                  <a:pt x="143433" y="9249"/>
                  <a:pt x="144077" y="9388"/>
                </a:cubicBezTo>
                <a:cubicBezTo>
                  <a:pt x="144409" y="9460"/>
                  <a:pt x="144736" y="9496"/>
                  <a:pt x="145062" y="9496"/>
                </a:cubicBezTo>
                <a:cubicBezTo>
                  <a:pt x="145419" y="9496"/>
                  <a:pt x="145774" y="9453"/>
                  <a:pt x="146133" y="9365"/>
                </a:cubicBezTo>
                <a:cubicBezTo>
                  <a:pt x="146350" y="9571"/>
                  <a:pt x="146611" y="9722"/>
                  <a:pt x="146896" y="9807"/>
                </a:cubicBezTo>
                <a:cubicBezTo>
                  <a:pt x="145896" y="9716"/>
                  <a:pt x="144926" y="9676"/>
                  <a:pt x="143990" y="9676"/>
                </a:cubicBezTo>
                <a:cubicBezTo>
                  <a:pt x="141989" y="9676"/>
                  <a:pt x="140147" y="9862"/>
                  <a:pt x="138516" y="10139"/>
                </a:cubicBezTo>
                <a:cubicBezTo>
                  <a:pt x="138896" y="9951"/>
                  <a:pt x="139277" y="9765"/>
                  <a:pt x="139659" y="9582"/>
                </a:cubicBezTo>
                <a:cubicBezTo>
                  <a:pt x="139765" y="9532"/>
                  <a:pt x="139876" y="9481"/>
                  <a:pt x="139991" y="9481"/>
                </a:cubicBezTo>
                <a:cubicBezTo>
                  <a:pt x="139998" y="9481"/>
                  <a:pt x="140005" y="9481"/>
                  <a:pt x="140012" y="9481"/>
                </a:cubicBezTo>
                <a:cubicBezTo>
                  <a:pt x="140141" y="9488"/>
                  <a:pt x="140256" y="9561"/>
                  <a:pt x="140384" y="9583"/>
                </a:cubicBezTo>
                <a:cubicBezTo>
                  <a:pt x="140413" y="9588"/>
                  <a:pt x="140441" y="9590"/>
                  <a:pt x="140470" y="9590"/>
                </a:cubicBezTo>
                <a:cubicBezTo>
                  <a:pt x="140764" y="9590"/>
                  <a:pt x="141017" y="9339"/>
                  <a:pt x="141284" y="9186"/>
                </a:cubicBezTo>
                <a:cubicBezTo>
                  <a:pt x="141544" y="9036"/>
                  <a:pt x="141824" y="8980"/>
                  <a:pt x="142114" y="8980"/>
                </a:cubicBezTo>
                <a:close/>
                <a:moveTo>
                  <a:pt x="135755" y="10734"/>
                </a:moveTo>
                <a:lnTo>
                  <a:pt x="135755" y="10734"/>
                </a:lnTo>
                <a:cubicBezTo>
                  <a:pt x="135529" y="10793"/>
                  <a:pt x="135310" y="10853"/>
                  <a:pt x="135098" y="10912"/>
                </a:cubicBezTo>
                <a:cubicBezTo>
                  <a:pt x="135311" y="10834"/>
                  <a:pt x="135531" y="10774"/>
                  <a:pt x="135755" y="10734"/>
                </a:cubicBezTo>
                <a:close/>
                <a:moveTo>
                  <a:pt x="75256" y="10492"/>
                </a:moveTo>
                <a:lnTo>
                  <a:pt x="75998" y="10768"/>
                </a:lnTo>
                <a:cubicBezTo>
                  <a:pt x="75944" y="10845"/>
                  <a:pt x="75892" y="10921"/>
                  <a:pt x="75840" y="10997"/>
                </a:cubicBezTo>
                <a:cubicBezTo>
                  <a:pt x="75653" y="10831"/>
                  <a:pt x="75459" y="10662"/>
                  <a:pt x="75256" y="10492"/>
                </a:cubicBezTo>
                <a:close/>
                <a:moveTo>
                  <a:pt x="125815" y="10343"/>
                </a:moveTo>
                <a:cubicBezTo>
                  <a:pt x="125967" y="10343"/>
                  <a:pt x="126113" y="10374"/>
                  <a:pt x="126238" y="10457"/>
                </a:cubicBezTo>
                <a:cubicBezTo>
                  <a:pt x="124466" y="11058"/>
                  <a:pt x="122752" y="11708"/>
                  <a:pt x="121187" y="12402"/>
                </a:cubicBezTo>
                <a:cubicBezTo>
                  <a:pt x="120863" y="11990"/>
                  <a:pt x="120542" y="11576"/>
                  <a:pt x="120225" y="11158"/>
                </a:cubicBezTo>
                <a:lnTo>
                  <a:pt x="120225" y="11158"/>
                </a:lnTo>
                <a:cubicBezTo>
                  <a:pt x="120611" y="11185"/>
                  <a:pt x="121001" y="11202"/>
                  <a:pt x="121390" y="11202"/>
                </a:cubicBezTo>
                <a:cubicBezTo>
                  <a:pt x="122350" y="11202"/>
                  <a:pt x="123305" y="11100"/>
                  <a:pt x="124185" y="10803"/>
                </a:cubicBezTo>
                <a:lnTo>
                  <a:pt x="125133" y="10484"/>
                </a:lnTo>
                <a:cubicBezTo>
                  <a:pt x="125349" y="10411"/>
                  <a:pt x="125590" y="10343"/>
                  <a:pt x="125815" y="10343"/>
                </a:cubicBezTo>
                <a:close/>
                <a:moveTo>
                  <a:pt x="82359" y="8503"/>
                </a:moveTo>
                <a:lnTo>
                  <a:pt x="82359" y="8503"/>
                </a:lnTo>
                <a:cubicBezTo>
                  <a:pt x="80297" y="10067"/>
                  <a:pt x="78548" y="11752"/>
                  <a:pt x="77704" y="12837"/>
                </a:cubicBezTo>
                <a:cubicBezTo>
                  <a:pt x="77337" y="12431"/>
                  <a:pt x="76916" y="11997"/>
                  <a:pt x="76434" y="11541"/>
                </a:cubicBezTo>
                <a:cubicBezTo>
                  <a:pt x="76677" y="11418"/>
                  <a:pt x="76945" y="11268"/>
                  <a:pt x="77231" y="11098"/>
                </a:cubicBezTo>
                <a:cubicBezTo>
                  <a:pt x="77240" y="11098"/>
                  <a:pt x="77248" y="11099"/>
                  <a:pt x="77256" y="11099"/>
                </a:cubicBezTo>
                <a:cubicBezTo>
                  <a:pt x="77258" y="11099"/>
                  <a:pt x="77260" y="11099"/>
                  <a:pt x="77262" y="11099"/>
                </a:cubicBezTo>
                <a:cubicBezTo>
                  <a:pt x="77971" y="11095"/>
                  <a:pt x="78567" y="10604"/>
                  <a:pt x="79131" y="10176"/>
                </a:cubicBezTo>
                <a:cubicBezTo>
                  <a:pt x="80106" y="9441"/>
                  <a:pt x="81197" y="8875"/>
                  <a:pt x="82359" y="8503"/>
                </a:cubicBezTo>
                <a:close/>
                <a:moveTo>
                  <a:pt x="15305" y="12475"/>
                </a:moveTo>
                <a:lnTo>
                  <a:pt x="15305" y="12784"/>
                </a:lnTo>
                <a:lnTo>
                  <a:pt x="14592" y="13190"/>
                </a:lnTo>
                <a:cubicBezTo>
                  <a:pt x="14843" y="12966"/>
                  <a:pt x="15081" y="12727"/>
                  <a:pt x="15305" y="12475"/>
                </a:cubicBezTo>
                <a:close/>
                <a:moveTo>
                  <a:pt x="15305" y="13064"/>
                </a:moveTo>
                <a:lnTo>
                  <a:pt x="15305" y="13376"/>
                </a:lnTo>
                <a:cubicBezTo>
                  <a:pt x="15236" y="13312"/>
                  <a:pt x="15167" y="13246"/>
                  <a:pt x="15098" y="13181"/>
                </a:cubicBezTo>
                <a:cubicBezTo>
                  <a:pt x="15061" y="13200"/>
                  <a:pt x="15024" y="13215"/>
                  <a:pt x="14984" y="13227"/>
                </a:cubicBezTo>
                <a:cubicBezTo>
                  <a:pt x="15091" y="13173"/>
                  <a:pt x="15197" y="13118"/>
                  <a:pt x="15305" y="13064"/>
                </a:cubicBezTo>
                <a:close/>
                <a:moveTo>
                  <a:pt x="72441" y="10982"/>
                </a:moveTo>
                <a:cubicBezTo>
                  <a:pt x="72768" y="11170"/>
                  <a:pt x="73081" y="11353"/>
                  <a:pt x="73380" y="11531"/>
                </a:cubicBezTo>
                <a:cubicBezTo>
                  <a:pt x="72855" y="12318"/>
                  <a:pt x="72365" y="13215"/>
                  <a:pt x="71912" y="14173"/>
                </a:cubicBezTo>
                <a:cubicBezTo>
                  <a:pt x="71324" y="13540"/>
                  <a:pt x="70711" y="12899"/>
                  <a:pt x="70083" y="12268"/>
                </a:cubicBezTo>
                <a:cubicBezTo>
                  <a:pt x="70471" y="12115"/>
                  <a:pt x="70904" y="12056"/>
                  <a:pt x="71280" y="11867"/>
                </a:cubicBezTo>
                <a:cubicBezTo>
                  <a:pt x="71670" y="11669"/>
                  <a:pt x="71975" y="11341"/>
                  <a:pt x="72323" y="11074"/>
                </a:cubicBezTo>
                <a:cubicBezTo>
                  <a:pt x="72361" y="11045"/>
                  <a:pt x="72400" y="11014"/>
                  <a:pt x="72441" y="10982"/>
                </a:cubicBezTo>
                <a:close/>
                <a:moveTo>
                  <a:pt x="84884" y="9551"/>
                </a:moveTo>
                <a:lnTo>
                  <a:pt x="85590" y="10224"/>
                </a:lnTo>
                <a:cubicBezTo>
                  <a:pt x="85678" y="10307"/>
                  <a:pt x="85767" y="10391"/>
                  <a:pt x="85860" y="10471"/>
                </a:cubicBezTo>
                <a:cubicBezTo>
                  <a:pt x="83998" y="11948"/>
                  <a:pt x="82192" y="13505"/>
                  <a:pt x="80679" y="15038"/>
                </a:cubicBezTo>
                <a:cubicBezTo>
                  <a:pt x="80223" y="14770"/>
                  <a:pt x="79768" y="14500"/>
                  <a:pt x="79316" y="14224"/>
                </a:cubicBezTo>
                <a:cubicBezTo>
                  <a:pt x="79003" y="14032"/>
                  <a:pt x="78693" y="13835"/>
                  <a:pt x="78386" y="13636"/>
                </a:cubicBezTo>
                <a:cubicBezTo>
                  <a:pt x="78252" y="13470"/>
                  <a:pt x="78108" y="13298"/>
                  <a:pt x="77955" y="13121"/>
                </a:cubicBezTo>
                <a:cubicBezTo>
                  <a:pt x="78038" y="13089"/>
                  <a:pt x="78121" y="13059"/>
                  <a:pt x="78202" y="13025"/>
                </a:cubicBezTo>
                <a:cubicBezTo>
                  <a:pt x="80581" y="12093"/>
                  <a:pt x="82842" y="10860"/>
                  <a:pt x="84884" y="9551"/>
                </a:cubicBezTo>
                <a:close/>
                <a:moveTo>
                  <a:pt x="40109" y="14742"/>
                </a:moveTo>
                <a:lnTo>
                  <a:pt x="40109" y="14742"/>
                </a:lnTo>
                <a:cubicBezTo>
                  <a:pt x="40206" y="14797"/>
                  <a:pt x="40301" y="14855"/>
                  <a:pt x="40395" y="14915"/>
                </a:cubicBezTo>
                <a:cubicBezTo>
                  <a:pt x="40320" y="14962"/>
                  <a:pt x="40247" y="15006"/>
                  <a:pt x="40177" y="15050"/>
                </a:cubicBezTo>
                <a:cubicBezTo>
                  <a:pt x="40154" y="14947"/>
                  <a:pt x="40132" y="14845"/>
                  <a:pt x="40109" y="14742"/>
                </a:cubicBezTo>
                <a:close/>
                <a:moveTo>
                  <a:pt x="147148" y="15060"/>
                </a:moveTo>
                <a:lnTo>
                  <a:pt x="147147" y="15061"/>
                </a:lnTo>
                <a:lnTo>
                  <a:pt x="147142" y="15064"/>
                </a:lnTo>
                <a:lnTo>
                  <a:pt x="147148" y="15060"/>
                </a:lnTo>
                <a:close/>
                <a:moveTo>
                  <a:pt x="14296" y="11313"/>
                </a:moveTo>
                <a:cubicBezTo>
                  <a:pt x="14038" y="12052"/>
                  <a:pt x="13884" y="12820"/>
                  <a:pt x="13864" y="13606"/>
                </a:cubicBezTo>
                <a:lnTo>
                  <a:pt x="11773" y="14798"/>
                </a:lnTo>
                <a:cubicBezTo>
                  <a:pt x="11569" y="14915"/>
                  <a:pt x="11365" y="15031"/>
                  <a:pt x="11160" y="15147"/>
                </a:cubicBezTo>
                <a:lnTo>
                  <a:pt x="11160" y="15147"/>
                </a:lnTo>
                <a:cubicBezTo>
                  <a:pt x="11812" y="14775"/>
                  <a:pt x="12293" y="14155"/>
                  <a:pt x="12740" y="13546"/>
                </a:cubicBezTo>
                <a:cubicBezTo>
                  <a:pt x="13277" y="12814"/>
                  <a:pt x="13795" y="12070"/>
                  <a:pt x="14296" y="11313"/>
                </a:cubicBezTo>
                <a:close/>
                <a:moveTo>
                  <a:pt x="38180" y="14135"/>
                </a:moveTo>
                <a:cubicBezTo>
                  <a:pt x="38654" y="14183"/>
                  <a:pt x="39119" y="14299"/>
                  <a:pt x="39559" y="14480"/>
                </a:cubicBezTo>
                <a:cubicBezTo>
                  <a:pt x="39632" y="14755"/>
                  <a:pt x="39704" y="15030"/>
                  <a:pt x="39775" y="15306"/>
                </a:cubicBezTo>
                <a:cubicBezTo>
                  <a:pt x="39538" y="15458"/>
                  <a:pt x="39345" y="15588"/>
                  <a:pt x="39200" y="15691"/>
                </a:cubicBezTo>
                <a:cubicBezTo>
                  <a:pt x="38733" y="15367"/>
                  <a:pt x="38261" y="15051"/>
                  <a:pt x="37784" y="14743"/>
                </a:cubicBezTo>
                <a:cubicBezTo>
                  <a:pt x="37924" y="14540"/>
                  <a:pt x="38056" y="14338"/>
                  <a:pt x="38181" y="14136"/>
                </a:cubicBezTo>
                <a:lnTo>
                  <a:pt x="38180" y="14135"/>
                </a:lnTo>
                <a:close/>
                <a:moveTo>
                  <a:pt x="149692" y="10586"/>
                </a:moveTo>
                <a:cubicBezTo>
                  <a:pt x="149777" y="10636"/>
                  <a:pt x="149862" y="10687"/>
                  <a:pt x="149948" y="10738"/>
                </a:cubicBezTo>
                <a:lnTo>
                  <a:pt x="149926" y="10767"/>
                </a:lnTo>
                <a:cubicBezTo>
                  <a:pt x="149511" y="11363"/>
                  <a:pt x="149105" y="11966"/>
                  <a:pt x="148709" y="12574"/>
                </a:cubicBezTo>
                <a:cubicBezTo>
                  <a:pt x="148489" y="12558"/>
                  <a:pt x="148267" y="12550"/>
                  <a:pt x="148042" y="12550"/>
                </a:cubicBezTo>
                <a:cubicBezTo>
                  <a:pt x="147650" y="12550"/>
                  <a:pt x="147251" y="12574"/>
                  <a:pt x="146849" y="12617"/>
                </a:cubicBezTo>
                <a:cubicBezTo>
                  <a:pt x="147337" y="12417"/>
                  <a:pt x="147604" y="12296"/>
                  <a:pt x="147604" y="12296"/>
                </a:cubicBezTo>
                <a:lnTo>
                  <a:pt x="147604" y="12296"/>
                </a:lnTo>
                <a:cubicBezTo>
                  <a:pt x="147603" y="12296"/>
                  <a:pt x="131588" y="13601"/>
                  <a:pt x="123987" y="15796"/>
                </a:cubicBezTo>
                <a:cubicBezTo>
                  <a:pt x="123115" y="14783"/>
                  <a:pt x="122263" y="13752"/>
                  <a:pt x="121432" y="12706"/>
                </a:cubicBezTo>
                <a:lnTo>
                  <a:pt x="121432" y="12706"/>
                </a:lnTo>
                <a:cubicBezTo>
                  <a:pt x="122323" y="12963"/>
                  <a:pt x="123312" y="13077"/>
                  <a:pt x="124366" y="13077"/>
                </a:cubicBezTo>
                <a:cubicBezTo>
                  <a:pt x="127144" y="13077"/>
                  <a:pt x="130377" y="12284"/>
                  <a:pt x="133475" y="11215"/>
                </a:cubicBezTo>
                <a:cubicBezTo>
                  <a:pt x="133540" y="11271"/>
                  <a:pt x="133613" y="11316"/>
                  <a:pt x="133690" y="11347"/>
                </a:cubicBezTo>
                <a:cubicBezTo>
                  <a:pt x="131880" y="11955"/>
                  <a:pt x="130848" y="12497"/>
                  <a:pt x="130848" y="12497"/>
                </a:cubicBezTo>
                <a:cubicBezTo>
                  <a:pt x="131388" y="12233"/>
                  <a:pt x="132697" y="12216"/>
                  <a:pt x="134650" y="12216"/>
                </a:cubicBezTo>
                <a:cubicBezTo>
                  <a:pt x="134945" y="12216"/>
                  <a:pt x="135255" y="12216"/>
                  <a:pt x="135579" y="12216"/>
                </a:cubicBezTo>
                <a:cubicBezTo>
                  <a:pt x="136871" y="12216"/>
                  <a:pt x="138390" y="12210"/>
                  <a:pt x="140107" y="12147"/>
                </a:cubicBezTo>
                <a:cubicBezTo>
                  <a:pt x="143918" y="12008"/>
                  <a:pt x="147978" y="11038"/>
                  <a:pt x="149692" y="10586"/>
                </a:cubicBezTo>
                <a:close/>
                <a:moveTo>
                  <a:pt x="39832" y="15537"/>
                </a:moveTo>
                <a:cubicBezTo>
                  <a:pt x="39874" y="15703"/>
                  <a:pt x="39917" y="15869"/>
                  <a:pt x="39958" y="16034"/>
                </a:cubicBezTo>
                <a:cubicBezTo>
                  <a:pt x="39917" y="16068"/>
                  <a:pt x="39874" y="16102"/>
                  <a:pt x="39833" y="16135"/>
                </a:cubicBezTo>
                <a:cubicBezTo>
                  <a:pt x="39641" y="15999"/>
                  <a:pt x="39448" y="15863"/>
                  <a:pt x="39255" y="15729"/>
                </a:cubicBezTo>
                <a:cubicBezTo>
                  <a:pt x="39444" y="15654"/>
                  <a:pt x="39636" y="15590"/>
                  <a:pt x="39832" y="15537"/>
                </a:cubicBezTo>
                <a:close/>
                <a:moveTo>
                  <a:pt x="40001" y="16211"/>
                </a:moveTo>
                <a:cubicBezTo>
                  <a:pt x="40006" y="16229"/>
                  <a:pt x="40010" y="16247"/>
                  <a:pt x="40016" y="16266"/>
                </a:cubicBezTo>
                <a:lnTo>
                  <a:pt x="39987" y="16243"/>
                </a:lnTo>
                <a:cubicBezTo>
                  <a:pt x="39991" y="16234"/>
                  <a:pt x="39997" y="16222"/>
                  <a:pt x="40001" y="16211"/>
                </a:cubicBezTo>
                <a:close/>
                <a:moveTo>
                  <a:pt x="40491" y="16514"/>
                </a:moveTo>
                <a:lnTo>
                  <a:pt x="40498" y="16521"/>
                </a:lnTo>
                <a:lnTo>
                  <a:pt x="40498" y="16521"/>
                </a:lnTo>
                <a:lnTo>
                  <a:pt x="40491" y="16518"/>
                </a:lnTo>
                <a:lnTo>
                  <a:pt x="40491" y="16514"/>
                </a:lnTo>
                <a:close/>
                <a:moveTo>
                  <a:pt x="12416" y="11253"/>
                </a:moveTo>
                <a:lnTo>
                  <a:pt x="12416" y="11253"/>
                </a:lnTo>
                <a:cubicBezTo>
                  <a:pt x="11863" y="12550"/>
                  <a:pt x="11336" y="13861"/>
                  <a:pt x="11003" y="15231"/>
                </a:cubicBezTo>
                <a:cubicBezTo>
                  <a:pt x="11052" y="15207"/>
                  <a:pt x="11100" y="15181"/>
                  <a:pt x="11147" y="15155"/>
                </a:cubicBezTo>
                <a:lnTo>
                  <a:pt x="11147" y="15155"/>
                </a:lnTo>
                <a:cubicBezTo>
                  <a:pt x="10338" y="15613"/>
                  <a:pt x="9525" y="16068"/>
                  <a:pt x="8727" y="16548"/>
                </a:cubicBezTo>
                <a:cubicBezTo>
                  <a:pt x="9000" y="16302"/>
                  <a:pt x="9204" y="15940"/>
                  <a:pt x="9393" y="15613"/>
                </a:cubicBezTo>
                <a:cubicBezTo>
                  <a:pt x="10218" y="14179"/>
                  <a:pt x="11361" y="12952"/>
                  <a:pt x="12239" y="11550"/>
                </a:cubicBezTo>
                <a:cubicBezTo>
                  <a:pt x="12300" y="11453"/>
                  <a:pt x="12360" y="11353"/>
                  <a:pt x="12416" y="11253"/>
                </a:cubicBezTo>
                <a:close/>
                <a:moveTo>
                  <a:pt x="124076" y="16565"/>
                </a:moveTo>
                <a:lnTo>
                  <a:pt x="124078" y="16567"/>
                </a:lnTo>
                <a:lnTo>
                  <a:pt x="124078" y="16574"/>
                </a:lnTo>
                <a:lnTo>
                  <a:pt x="124076" y="16565"/>
                </a:lnTo>
                <a:close/>
                <a:moveTo>
                  <a:pt x="40494" y="16529"/>
                </a:moveTo>
                <a:lnTo>
                  <a:pt x="40494" y="16529"/>
                </a:lnTo>
                <a:cubicBezTo>
                  <a:pt x="40507" y="16540"/>
                  <a:pt x="40519" y="16551"/>
                  <a:pt x="40531" y="16561"/>
                </a:cubicBezTo>
                <a:cubicBezTo>
                  <a:pt x="40586" y="16625"/>
                  <a:pt x="40650" y="16699"/>
                  <a:pt x="40719" y="16779"/>
                </a:cubicBezTo>
                <a:cubicBezTo>
                  <a:pt x="40651" y="16729"/>
                  <a:pt x="40583" y="16680"/>
                  <a:pt x="40515" y="16631"/>
                </a:cubicBezTo>
                <a:cubicBezTo>
                  <a:pt x="40508" y="16596"/>
                  <a:pt x="40501" y="16563"/>
                  <a:pt x="40494" y="16529"/>
                </a:cubicBezTo>
                <a:close/>
                <a:moveTo>
                  <a:pt x="88471" y="11515"/>
                </a:moveTo>
                <a:cubicBezTo>
                  <a:pt x="88965" y="11987"/>
                  <a:pt x="89422" y="12554"/>
                  <a:pt x="90077" y="12575"/>
                </a:cubicBezTo>
                <a:cubicBezTo>
                  <a:pt x="90090" y="12576"/>
                  <a:pt x="90103" y="12576"/>
                  <a:pt x="90116" y="12576"/>
                </a:cubicBezTo>
                <a:cubicBezTo>
                  <a:pt x="90227" y="12576"/>
                  <a:pt x="90337" y="12564"/>
                  <a:pt x="90447" y="12564"/>
                </a:cubicBezTo>
                <a:cubicBezTo>
                  <a:pt x="90476" y="12564"/>
                  <a:pt x="90504" y="12564"/>
                  <a:pt x="90532" y="12567"/>
                </a:cubicBezTo>
                <a:cubicBezTo>
                  <a:pt x="88033" y="14007"/>
                  <a:pt x="85608" y="15517"/>
                  <a:pt x="83903" y="16828"/>
                </a:cubicBezTo>
                <a:cubicBezTo>
                  <a:pt x="82912" y="16304"/>
                  <a:pt x="81932" y="15761"/>
                  <a:pt x="80963" y="15201"/>
                </a:cubicBezTo>
                <a:cubicBezTo>
                  <a:pt x="83317" y="14980"/>
                  <a:pt x="85975" y="13451"/>
                  <a:pt x="88471" y="11515"/>
                </a:cubicBezTo>
                <a:close/>
                <a:moveTo>
                  <a:pt x="57300" y="16001"/>
                </a:moveTo>
                <a:cubicBezTo>
                  <a:pt x="57385" y="16007"/>
                  <a:pt x="57469" y="16008"/>
                  <a:pt x="57554" y="16008"/>
                </a:cubicBezTo>
                <a:cubicBezTo>
                  <a:pt x="57543" y="16033"/>
                  <a:pt x="57533" y="16060"/>
                  <a:pt x="57523" y="16085"/>
                </a:cubicBezTo>
                <a:cubicBezTo>
                  <a:pt x="57403" y="16407"/>
                  <a:pt x="57284" y="16730"/>
                  <a:pt x="57167" y="17053"/>
                </a:cubicBezTo>
                <a:cubicBezTo>
                  <a:pt x="56966" y="16906"/>
                  <a:pt x="56758" y="16757"/>
                  <a:pt x="56541" y="16604"/>
                </a:cubicBezTo>
                <a:cubicBezTo>
                  <a:pt x="56829" y="16372"/>
                  <a:pt x="57078" y="16169"/>
                  <a:pt x="57283" y="16001"/>
                </a:cubicBezTo>
                <a:close/>
                <a:moveTo>
                  <a:pt x="73799" y="11785"/>
                </a:moveTo>
                <a:cubicBezTo>
                  <a:pt x="74600" y="12271"/>
                  <a:pt x="75288" y="12717"/>
                  <a:pt x="75885" y="13123"/>
                </a:cubicBezTo>
                <a:cubicBezTo>
                  <a:pt x="75360" y="14428"/>
                  <a:pt x="74972" y="15846"/>
                  <a:pt x="74691" y="17316"/>
                </a:cubicBezTo>
                <a:cubicBezTo>
                  <a:pt x="74262" y="16810"/>
                  <a:pt x="73798" y="16271"/>
                  <a:pt x="73306" y="15715"/>
                </a:cubicBezTo>
                <a:cubicBezTo>
                  <a:pt x="73655" y="14006"/>
                  <a:pt x="73766" y="12619"/>
                  <a:pt x="73799" y="11785"/>
                </a:cubicBezTo>
                <a:close/>
                <a:moveTo>
                  <a:pt x="84209" y="17401"/>
                </a:moveTo>
                <a:lnTo>
                  <a:pt x="84211" y="17402"/>
                </a:lnTo>
                <a:lnTo>
                  <a:pt x="84214" y="17408"/>
                </a:lnTo>
                <a:lnTo>
                  <a:pt x="84214" y="17408"/>
                </a:lnTo>
                <a:lnTo>
                  <a:pt x="84209" y="17401"/>
                </a:lnTo>
                <a:close/>
                <a:moveTo>
                  <a:pt x="32504" y="16403"/>
                </a:moveTo>
                <a:cubicBezTo>
                  <a:pt x="32556" y="16403"/>
                  <a:pt x="32605" y="16405"/>
                  <a:pt x="32654" y="16407"/>
                </a:cubicBezTo>
                <a:cubicBezTo>
                  <a:pt x="32137" y="16806"/>
                  <a:pt x="31623" y="17209"/>
                  <a:pt x="31116" y="17615"/>
                </a:cubicBezTo>
                <a:lnTo>
                  <a:pt x="30425" y="16851"/>
                </a:lnTo>
                <a:cubicBezTo>
                  <a:pt x="31099" y="16646"/>
                  <a:pt x="31763" y="16403"/>
                  <a:pt x="32504" y="16403"/>
                </a:cubicBezTo>
                <a:close/>
                <a:moveTo>
                  <a:pt x="47657" y="17807"/>
                </a:moveTo>
                <a:cubicBezTo>
                  <a:pt x="47771" y="17860"/>
                  <a:pt x="47885" y="17914"/>
                  <a:pt x="47998" y="17971"/>
                </a:cubicBezTo>
                <a:cubicBezTo>
                  <a:pt x="47969" y="17995"/>
                  <a:pt x="47939" y="18018"/>
                  <a:pt x="47910" y="18042"/>
                </a:cubicBezTo>
                <a:lnTo>
                  <a:pt x="47910" y="18040"/>
                </a:lnTo>
                <a:cubicBezTo>
                  <a:pt x="47826" y="17963"/>
                  <a:pt x="47742" y="17885"/>
                  <a:pt x="47657" y="17807"/>
                </a:cubicBezTo>
                <a:close/>
                <a:moveTo>
                  <a:pt x="93171" y="13314"/>
                </a:moveTo>
                <a:cubicBezTo>
                  <a:pt x="93179" y="13314"/>
                  <a:pt x="93186" y="13314"/>
                  <a:pt x="93194" y="13314"/>
                </a:cubicBezTo>
                <a:cubicBezTo>
                  <a:pt x="93441" y="13324"/>
                  <a:pt x="93652" y="13483"/>
                  <a:pt x="93872" y="13597"/>
                </a:cubicBezTo>
                <a:cubicBezTo>
                  <a:pt x="94177" y="13756"/>
                  <a:pt x="94504" y="13828"/>
                  <a:pt x="94842" y="13859"/>
                </a:cubicBezTo>
                <a:cubicBezTo>
                  <a:pt x="94567" y="14354"/>
                  <a:pt x="94344" y="14876"/>
                  <a:pt x="94178" y="15417"/>
                </a:cubicBezTo>
                <a:cubicBezTo>
                  <a:pt x="91950" y="16201"/>
                  <a:pt x="89448" y="17155"/>
                  <a:pt x="86776" y="18295"/>
                </a:cubicBezTo>
                <a:cubicBezTo>
                  <a:pt x="86104" y="17964"/>
                  <a:pt x="85435" y="17628"/>
                  <a:pt x="84768" y="17284"/>
                </a:cubicBezTo>
                <a:cubicBezTo>
                  <a:pt x="84527" y="17159"/>
                  <a:pt x="84289" y="17032"/>
                  <a:pt x="84049" y="16905"/>
                </a:cubicBezTo>
                <a:cubicBezTo>
                  <a:pt x="87205" y="16316"/>
                  <a:pt x="90237" y="14933"/>
                  <a:pt x="92852" y="13375"/>
                </a:cubicBezTo>
                <a:cubicBezTo>
                  <a:pt x="92958" y="13342"/>
                  <a:pt x="93062" y="13314"/>
                  <a:pt x="93171" y="13314"/>
                </a:cubicBezTo>
                <a:close/>
                <a:moveTo>
                  <a:pt x="68305" y="13797"/>
                </a:moveTo>
                <a:cubicBezTo>
                  <a:pt x="69294" y="14748"/>
                  <a:pt x="70261" y="15574"/>
                  <a:pt x="71075" y="16113"/>
                </a:cubicBezTo>
                <a:cubicBezTo>
                  <a:pt x="70757" y="16921"/>
                  <a:pt x="70464" y="17749"/>
                  <a:pt x="70197" y="18572"/>
                </a:cubicBezTo>
                <a:cubicBezTo>
                  <a:pt x="70084" y="18366"/>
                  <a:pt x="69972" y="18157"/>
                  <a:pt x="69858" y="17942"/>
                </a:cubicBezTo>
                <a:cubicBezTo>
                  <a:pt x="69165" y="16629"/>
                  <a:pt x="68211" y="15284"/>
                  <a:pt x="67175" y="14030"/>
                </a:cubicBezTo>
                <a:cubicBezTo>
                  <a:pt x="67548" y="13950"/>
                  <a:pt x="67956" y="13952"/>
                  <a:pt x="68305" y="13797"/>
                </a:cubicBezTo>
                <a:close/>
                <a:moveTo>
                  <a:pt x="139645" y="14977"/>
                </a:moveTo>
                <a:cubicBezTo>
                  <a:pt x="137726" y="15938"/>
                  <a:pt x="136231" y="16910"/>
                  <a:pt x="135661" y="17319"/>
                </a:cubicBezTo>
                <a:cubicBezTo>
                  <a:pt x="135185" y="17661"/>
                  <a:pt x="134809" y="18159"/>
                  <a:pt x="134522" y="18664"/>
                </a:cubicBezTo>
                <a:cubicBezTo>
                  <a:pt x="133326" y="18633"/>
                  <a:pt x="132072" y="18616"/>
                  <a:pt x="130766" y="18616"/>
                </a:cubicBezTo>
                <a:cubicBezTo>
                  <a:pt x="129410" y="18616"/>
                  <a:pt x="127998" y="18635"/>
                  <a:pt x="126538" y="18677"/>
                </a:cubicBezTo>
                <a:cubicBezTo>
                  <a:pt x="125935" y="18017"/>
                  <a:pt x="125338" y="17350"/>
                  <a:pt x="124748" y="16678"/>
                </a:cubicBezTo>
                <a:cubicBezTo>
                  <a:pt x="124535" y="16435"/>
                  <a:pt x="124326" y="16189"/>
                  <a:pt x="124114" y="15944"/>
                </a:cubicBezTo>
                <a:lnTo>
                  <a:pt x="124114" y="15944"/>
                </a:lnTo>
                <a:cubicBezTo>
                  <a:pt x="125789" y="16265"/>
                  <a:pt x="127505" y="16401"/>
                  <a:pt x="129210" y="16401"/>
                </a:cubicBezTo>
                <a:cubicBezTo>
                  <a:pt x="132921" y="16401"/>
                  <a:pt x="136580" y="15756"/>
                  <a:pt x="139645" y="14977"/>
                </a:cubicBezTo>
                <a:close/>
                <a:moveTo>
                  <a:pt x="148500" y="12892"/>
                </a:moveTo>
                <a:lnTo>
                  <a:pt x="148500" y="12892"/>
                </a:lnTo>
                <a:cubicBezTo>
                  <a:pt x="148065" y="13565"/>
                  <a:pt x="147640" y="14245"/>
                  <a:pt x="147226" y="14931"/>
                </a:cubicBezTo>
                <a:cubicBezTo>
                  <a:pt x="141662" y="15917"/>
                  <a:pt x="138342" y="17401"/>
                  <a:pt x="136378" y="18723"/>
                </a:cubicBezTo>
                <a:cubicBezTo>
                  <a:pt x="135905" y="18704"/>
                  <a:pt x="135421" y="18688"/>
                  <a:pt x="134925" y="18674"/>
                </a:cubicBezTo>
                <a:cubicBezTo>
                  <a:pt x="135165" y="18404"/>
                  <a:pt x="135440" y="18152"/>
                  <a:pt x="135750" y="17954"/>
                </a:cubicBezTo>
                <a:cubicBezTo>
                  <a:pt x="135821" y="17909"/>
                  <a:pt x="135893" y="17866"/>
                  <a:pt x="135967" y="17827"/>
                </a:cubicBezTo>
                <a:cubicBezTo>
                  <a:pt x="136803" y="17386"/>
                  <a:pt x="146316" y="14037"/>
                  <a:pt x="148500" y="12892"/>
                </a:cubicBezTo>
                <a:close/>
                <a:moveTo>
                  <a:pt x="58303" y="15942"/>
                </a:moveTo>
                <a:cubicBezTo>
                  <a:pt x="58589" y="16916"/>
                  <a:pt x="58950" y="17870"/>
                  <a:pt x="59364" y="18797"/>
                </a:cubicBezTo>
                <a:cubicBezTo>
                  <a:pt x="58840" y="18347"/>
                  <a:pt x="58191" y="17817"/>
                  <a:pt x="57420" y="17241"/>
                </a:cubicBezTo>
                <a:lnTo>
                  <a:pt x="57419" y="17241"/>
                </a:lnTo>
                <a:cubicBezTo>
                  <a:pt x="57561" y="16898"/>
                  <a:pt x="57703" y="16556"/>
                  <a:pt x="57848" y="16217"/>
                </a:cubicBezTo>
                <a:cubicBezTo>
                  <a:pt x="57880" y="16141"/>
                  <a:pt x="57914" y="16064"/>
                  <a:pt x="57947" y="15989"/>
                </a:cubicBezTo>
                <a:cubicBezTo>
                  <a:pt x="58066" y="15978"/>
                  <a:pt x="58185" y="15963"/>
                  <a:pt x="58303" y="15942"/>
                </a:cubicBezTo>
                <a:close/>
                <a:moveTo>
                  <a:pt x="147142" y="15069"/>
                </a:moveTo>
                <a:lnTo>
                  <a:pt x="147142" y="15069"/>
                </a:lnTo>
                <a:cubicBezTo>
                  <a:pt x="147076" y="15180"/>
                  <a:pt x="147009" y="15288"/>
                  <a:pt x="146943" y="15398"/>
                </a:cubicBezTo>
                <a:lnTo>
                  <a:pt x="146943" y="15396"/>
                </a:lnTo>
                <a:cubicBezTo>
                  <a:pt x="146398" y="16331"/>
                  <a:pt x="145872" y="17275"/>
                  <a:pt x="145364" y="18231"/>
                </a:cubicBezTo>
                <a:cubicBezTo>
                  <a:pt x="144044" y="18355"/>
                  <a:pt x="142931" y="18651"/>
                  <a:pt x="141989" y="19046"/>
                </a:cubicBezTo>
                <a:cubicBezTo>
                  <a:pt x="141319" y="18994"/>
                  <a:pt x="140603" y="18943"/>
                  <a:pt x="139843" y="18895"/>
                </a:cubicBezTo>
                <a:cubicBezTo>
                  <a:pt x="143390" y="17189"/>
                  <a:pt x="146184" y="15614"/>
                  <a:pt x="147107" y="15083"/>
                </a:cubicBezTo>
                <a:cubicBezTo>
                  <a:pt x="147118" y="15079"/>
                  <a:pt x="147130" y="15073"/>
                  <a:pt x="147142" y="15069"/>
                </a:cubicBezTo>
                <a:close/>
                <a:moveTo>
                  <a:pt x="14639" y="13400"/>
                </a:moveTo>
                <a:lnTo>
                  <a:pt x="14639" y="13400"/>
                </a:lnTo>
                <a:cubicBezTo>
                  <a:pt x="14594" y="14374"/>
                  <a:pt x="14765" y="15346"/>
                  <a:pt x="14979" y="16297"/>
                </a:cubicBezTo>
                <a:cubicBezTo>
                  <a:pt x="15079" y="16739"/>
                  <a:pt x="15187" y="17178"/>
                  <a:pt x="15305" y="17616"/>
                </a:cubicBezTo>
                <a:lnTo>
                  <a:pt x="15305" y="19062"/>
                </a:lnTo>
                <a:cubicBezTo>
                  <a:pt x="14396" y="17688"/>
                  <a:pt x="13421" y="16351"/>
                  <a:pt x="12449" y="15022"/>
                </a:cubicBezTo>
                <a:cubicBezTo>
                  <a:pt x="12361" y="14901"/>
                  <a:pt x="12255" y="14811"/>
                  <a:pt x="12137" y="14811"/>
                </a:cubicBezTo>
                <a:cubicBezTo>
                  <a:pt x="12102" y="14811"/>
                  <a:pt x="12065" y="14819"/>
                  <a:pt x="12028" y="14837"/>
                </a:cubicBezTo>
                <a:cubicBezTo>
                  <a:pt x="12881" y="14328"/>
                  <a:pt x="13755" y="13855"/>
                  <a:pt x="14639" y="13400"/>
                </a:cubicBezTo>
                <a:close/>
                <a:moveTo>
                  <a:pt x="150363" y="11005"/>
                </a:moveTo>
                <a:cubicBezTo>
                  <a:pt x="150475" y="11085"/>
                  <a:pt x="150580" y="11177"/>
                  <a:pt x="150676" y="11276"/>
                </a:cubicBezTo>
                <a:lnTo>
                  <a:pt x="152543" y="13286"/>
                </a:lnTo>
                <a:cubicBezTo>
                  <a:pt x="153218" y="14934"/>
                  <a:pt x="154009" y="16498"/>
                  <a:pt x="154818" y="17921"/>
                </a:cubicBezTo>
                <a:cubicBezTo>
                  <a:pt x="154680" y="18371"/>
                  <a:pt x="154549" y="18819"/>
                  <a:pt x="154428" y="19259"/>
                </a:cubicBezTo>
                <a:cubicBezTo>
                  <a:pt x="152927" y="16790"/>
                  <a:pt x="151215" y="14225"/>
                  <a:pt x="149500" y="12178"/>
                </a:cubicBezTo>
                <a:cubicBezTo>
                  <a:pt x="149771" y="11801"/>
                  <a:pt x="150045" y="11428"/>
                  <a:pt x="150323" y="11056"/>
                </a:cubicBezTo>
                <a:cubicBezTo>
                  <a:pt x="150336" y="11038"/>
                  <a:pt x="150349" y="11022"/>
                  <a:pt x="150363" y="11005"/>
                </a:cubicBezTo>
                <a:close/>
                <a:moveTo>
                  <a:pt x="145327" y="18303"/>
                </a:moveTo>
                <a:lnTo>
                  <a:pt x="145327" y="18303"/>
                </a:lnTo>
                <a:cubicBezTo>
                  <a:pt x="145151" y="18633"/>
                  <a:pt x="144979" y="18966"/>
                  <a:pt x="144811" y="19300"/>
                </a:cubicBezTo>
                <a:cubicBezTo>
                  <a:pt x="144522" y="19270"/>
                  <a:pt x="144216" y="19240"/>
                  <a:pt x="143895" y="19210"/>
                </a:cubicBezTo>
                <a:cubicBezTo>
                  <a:pt x="144529" y="18800"/>
                  <a:pt x="145025" y="18491"/>
                  <a:pt x="145275" y="18335"/>
                </a:cubicBezTo>
                <a:lnTo>
                  <a:pt x="145327" y="18303"/>
                </a:lnTo>
                <a:close/>
                <a:moveTo>
                  <a:pt x="145891" y="17661"/>
                </a:moveTo>
                <a:cubicBezTo>
                  <a:pt x="145813" y="18021"/>
                  <a:pt x="145756" y="18575"/>
                  <a:pt x="145807" y="19405"/>
                </a:cubicBezTo>
                <a:cubicBezTo>
                  <a:pt x="145536" y="19375"/>
                  <a:pt x="145244" y="19344"/>
                  <a:pt x="144931" y="19312"/>
                </a:cubicBezTo>
                <a:cubicBezTo>
                  <a:pt x="145243" y="18758"/>
                  <a:pt x="145561" y="18206"/>
                  <a:pt x="145891" y="17661"/>
                </a:cubicBezTo>
                <a:close/>
                <a:moveTo>
                  <a:pt x="49326" y="18737"/>
                </a:moveTo>
                <a:cubicBezTo>
                  <a:pt x="49377" y="18770"/>
                  <a:pt x="49429" y="18803"/>
                  <a:pt x="49478" y="18838"/>
                </a:cubicBezTo>
                <a:cubicBezTo>
                  <a:pt x="49518" y="18837"/>
                  <a:pt x="49557" y="18836"/>
                  <a:pt x="49597" y="18836"/>
                </a:cubicBezTo>
                <a:cubicBezTo>
                  <a:pt x="49853" y="18836"/>
                  <a:pt x="50108" y="18857"/>
                  <a:pt x="50359" y="18878"/>
                </a:cubicBezTo>
                <a:cubicBezTo>
                  <a:pt x="50013" y="19080"/>
                  <a:pt x="49688" y="19280"/>
                  <a:pt x="49379" y="19479"/>
                </a:cubicBezTo>
                <a:cubicBezTo>
                  <a:pt x="49221" y="19317"/>
                  <a:pt x="49059" y="19153"/>
                  <a:pt x="48894" y="18988"/>
                </a:cubicBezTo>
                <a:lnTo>
                  <a:pt x="49326" y="18737"/>
                </a:lnTo>
                <a:close/>
                <a:moveTo>
                  <a:pt x="93878" y="17181"/>
                </a:moveTo>
                <a:lnTo>
                  <a:pt x="93878" y="17181"/>
                </a:lnTo>
                <a:cubicBezTo>
                  <a:pt x="93850" y="17882"/>
                  <a:pt x="93921" y="18608"/>
                  <a:pt x="93895" y="19308"/>
                </a:cubicBezTo>
                <a:cubicBezTo>
                  <a:pt x="92310" y="19544"/>
                  <a:pt x="90854" y="19706"/>
                  <a:pt x="89820" y="19707"/>
                </a:cubicBezTo>
                <a:cubicBezTo>
                  <a:pt x="88973" y="19337"/>
                  <a:pt x="88133" y="18952"/>
                  <a:pt x="87300" y="18550"/>
                </a:cubicBezTo>
                <a:lnTo>
                  <a:pt x="87300" y="18550"/>
                </a:lnTo>
                <a:cubicBezTo>
                  <a:pt x="87459" y="18569"/>
                  <a:pt x="87650" y="18582"/>
                  <a:pt x="87877" y="18582"/>
                </a:cubicBezTo>
                <a:cubicBezTo>
                  <a:pt x="88933" y="18582"/>
                  <a:pt x="90782" y="18313"/>
                  <a:pt x="93878" y="17181"/>
                </a:cubicBezTo>
                <a:close/>
                <a:moveTo>
                  <a:pt x="40897" y="15286"/>
                </a:moveTo>
                <a:cubicBezTo>
                  <a:pt x="41003" y="15376"/>
                  <a:pt x="41107" y="15470"/>
                  <a:pt x="41206" y="15570"/>
                </a:cubicBezTo>
                <a:cubicBezTo>
                  <a:pt x="41429" y="15795"/>
                  <a:pt x="41636" y="16044"/>
                  <a:pt x="41913" y="16197"/>
                </a:cubicBezTo>
                <a:cubicBezTo>
                  <a:pt x="42201" y="16353"/>
                  <a:pt x="42537" y="16389"/>
                  <a:pt x="42861" y="16433"/>
                </a:cubicBezTo>
                <a:cubicBezTo>
                  <a:pt x="42974" y="16447"/>
                  <a:pt x="43087" y="16465"/>
                  <a:pt x="43199" y="16481"/>
                </a:cubicBezTo>
                <a:cubicBezTo>
                  <a:pt x="44220" y="17361"/>
                  <a:pt x="45351" y="18318"/>
                  <a:pt x="46466" y="19254"/>
                </a:cubicBezTo>
                <a:cubicBezTo>
                  <a:pt x="46245" y="19448"/>
                  <a:pt x="46048" y="19627"/>
                  <a:pt x="45871" y="19790"/>
                </a:cubicBezTo>
                <a:cubicBezTo>
                  <a:pt x="44366" y="18687"/>
                  <a:pt x="42578" y="17528"/>
                  <a:pt x="40452" y="16329"/>
                </a:cubicBezTo>
                <a:cubicBezTo>
                  <a:pt x="40389" y="16027"/>
                  <a:pt x="40323" y="15727"/>
                  <a:pt x="40259" y="15426"/>
                </a:cubicBezTo>
                <a:cubicBezTo>
                  <a:pt x="40456" y="15380"/>
                  <a:pt x="40668" y="15332"/>
                  <a:pt x="40897" y="15286"/>
                </a:cubicBezTo>
                <a:close/>
                <a:moveTo>
                  <a:pt x="47279" y="19936"/>
                </a:moveTo>
                <a:cubicBezTo>
                  <a:pt x="47499" y="20119"/>
                  <a:pt x="47717" y="20302"/>
                  <a:pt x="47931" y="20482"/>
                </a:cubicBezTo>
                <a:cubicBezTo>
                  <a:pt x="47730" y="20634"/>
                  <a:pt x="47538" y="20783"/>
                  <a:pt x="47355" y="20931"/>
                </a:cubicBezTo>
                <a:cubicBezTo>
                  <a:pt x="47113" y="20735"/>
                  <a:pt x="46863" y="20537"/>
                  <a:pt x="46603" y="20338"/>
                </a:cubicBezTo>
                <a:cubicBezTo>
                  <a:pt x="46804" y="20217"/>
                  <a:pt x="47031" y="20083"/>
                  <a:pt x="47279" y="19936"/>
                </a:cubicBezTo>
                <a:close/>
                <a:moveTo>
                  <a:pt x="27406" y="18962"/>
                </a:moveTo>
                <a:cubicBezTo>
                  <a:pt x="27726" y="19268"/>
                  <a:pt x="28052" y="19572"/>
                  <a:pt x="28381" y="19870"/>
                </a:cubicBezTo>
                <a:cubicBezTo>
                  <a:pt x="27901" y="20276"/>
                  <a:pt x="27435" y="20678"/>
                  <a:pt x="26982" y="21073"/>
                </a:cubicBezTo>
                <a:cubicBezTo>
                  <a:pt x="26726" y="20669"/>
                  <a:pt x="26466" y="20268"/>
                  <a:pt x="26203" y="19868"/>
                </a:cubicBezTo>
                <a:cubicBezTo>
                  <a:pt x="26592" y="19582"/>
                  <a:pt x="26993" y="19280"/>
                  <a:pt x="27406" y="18962"/>
                </a:cubicBezTo>
                <a:close/>
                <a:moveTo>
                  <a:pt x="36772" y="16039"/>
                </a:moveTo>
                <a:cubicBezTo>
                  <a:pt x="37426" y="16355"/>
                  <a:pt x="38057" y="16721"/>
                  <a:pt x="38682" y="17104"/>
                </a:cubicBezTo>
                <a:cubicBezTo>
                  <a:pt x="37337" y="18282"/>
                  <a:pt x="35858" y="19715"/>
                  <a:pt x="34377" y="21225"/>
                </a:cubicBezTo>
                <a:lnTo>
                  <a:pt x="32918" y="19611"/>
                </a:lnTo>
                <a:cubicBezTo>
                  <a:pt x="34358" y="18486"/>
                  <a:pt x="35694" y="17283"/>
                  <a:pt x="36772" y="16039"/>
                </a:cubicBezTo>
                <a:close/>
                <a:moveTo>
                  <a:pt x="90086" y="19915"/>
                </a:moveTo>
                <a:lnTo>
                  <a:pt x="90086" y="19915"/>
                </a:lnTo>
                <a:cubicBezTo>
                  <a:pt x="90191" y="19955"/>
                  <a:pt x="90294" y="19997"/>
                  <a:pt x="90398" y="20035"/>
                </a:cubicBezTo>
                <a:lnTo>
                  <a:pt x="90423" y="19970"/>
                </a:lnTo>
                <a:cubicBezTo>
                  <a:pt x="90412" y="19966"/>
                  <a:pt x="90401" y="19960"/>
                  <a:pt x="90390" y="19956"/>
                </a:cubicBezTo>
                <a:lnTo>
                  <a:pt x="90390" y="19956"/>
                </a:lnTo>
                <a:cubicBezTo>
                  <a:pt x="91064" y="20158"/>
                  <a:pt x="92198" y="20422"/>
                  <a:pt x="93710" y="20515"/>
                </a:cubicBezTo>
                <a:cubicBezTo>
                  <a:pt x="93663" y="20661"/>
                  <a:pt x="93607" y="20805"/>
                  <a:pt x="93539" y="20942"/>
                </a:cubicBezTo>
                <a:cubicBezTo>
                  <a:pt x="93440" y="21141"/>
                  <a:pt x="93321" y="21329"/>
                  <a:pt x="93185" y="21506"/>
                </a:cubicBezTo>
                <a:cubicBezTo>
                  <a:pt x="91757" y="20765"/>
                  <a:pt x="90550" y="20152"/>
                  <a:pt x="90086" y="19915"/>
                </a:cubicBezTo>
                <a:close/>
                <a:moveTo>
                  <a:pt x="11992" y="14858"/>
                </a:moveTo>
                <a:cubicBezTo>
                  <a:pt x="12235" y="17129"/>
                  <a:pt x="12483" y="19414"/>
                  <a:pt x="12893" y="21660"/>
                </a:cubicBezTo>
                <a:cubicBezTo>
                  <a:pt x="12024" y="19767"/>
                  <a:pt x="10972" y="17959"/>
                  <a:pt x="9729" y="16291"/>
                </a:cubicBezTo>
                <a:cubicBezTo>
                  <a:pt x="10426" y="15822"/>
                  <a:pt x="11130" y="15363"/>
                  <a:pt x="11854" y="14937"/>
                </a:cubicBezTo>
                <a:cubicBezTo>
                  <a:pt x="11900" y="14910"/>
                  <a:pt x="11946" y="14884"/>
                  <a:pt x="11992" y="14858"/>
                </a:cubicBezTo>
                <a:close/>
                <a:moveTo>
                  <a:pt x="55007" y="17819"/>
                </a:moveTo>
                <a:cubicBezTo>
                  <a:pt x="55607" y="18031"/>
                  <a:pt x="56166" y="18228"/>
                  <a:pt x="56688" y="18411"/>
                </a:cubicBezTo>
                <a:cubicBezTo>
                  <a:pt x="56555" y="18800"/>
                  <a:pt x="56423" y="19191"/>
                  <a:pt x="56294" y="19581"/>
                </a:cubicBezTo>
                <a:cubicBezTo>
                  <a:pt x="54257" y="20131"/>
                  <a:pt x="52733" y="20980"/>
                  <a:pt x="51588" y="21927"/>
                </a:cubicBezTo>
                <a:cubicBezTo>
                  <a:pt x="51339" y="21631"/>
                  <a:pt x="51071" y="21317"/>
                  <a:pt x="50781" y="20990"/>
                </a:cubicBezTo>
                <a:cubicBezTo>
                  <a:pt x="52405" y="19820"/>
                  <a:pt x="53849" y="18723"/>
                  <a:pt x="55007" y="17819"/>
                </a:cubicBezTo>
                <a:close/>
                <a:moveTo>
                  <a:pt x="63457" y="13974"/>
                </a:moveTo>
                <a:cubicBezTo>
                  <a:pt x="63603" y="14214"/>
                  <a:pt x="63908" y="14295"/>
                  <a:pt x="64195" y="14295"/>
                </a:cubicBezTo>
                <a:cubicBezTo>
                  <a:pt x="64221" y="14295"/>
                  <a:pt x="64247" y="14294"/>
                  <a:pt x="64273" y="14293"/>
                </a:cubicBezTo>
                <a:cubicBezTo>
                  <a:pt x="64348" y="14288"/>
                  <a:pt x="64424" y="14281"/>
                  <a:pt x="64499" y="14272"/>
                </a:cubicBezTo>
                <a:cubicBezTo>
                  <a:pt x="66169" y="16678"/>
                  <a:pt x="68001" y="18801"/>
                  <a:pt x="69618" y="20499"/>
                </a:cubicBezTo>
                <a:cubicBezTo>
                  <a:pt x="69475" y="21009"/>
                  <a:pt x="69345" y="21509"/>
                  <a:pt x="69226" y="21995"/>
                </a:cubicBezTo>
                <a:cubicBezTo>
                  <a:pt x="67242" y="19563"/>
                  <a:pt x="64821" y="16768"/>
                  <a:pt x="62362" y="14348"/>
                </a:cubicBezTo>
                <a:cubicBezTo>
                  <a:pt x="62721" y="14208"/>
                  <a:pt x="63084" y="14080"/>
                  <a:pt x="63457" y="13974"/>
                </a:cubicBezTo>
                <a:close/>
                <a:moveTo>
                  <a:pt x="22110" y="20676"/>
                </a:moveTo>
                <a:cubicBezTo>
                  <a:pt x="22306" y="20967"/>
                  <a:pt x="22509" y="21251"/>
                  <a:pt x="22720" y="21529"/>
                </a:cubicBezTo>
                <a:cubicBezTo>
                  <a:pt x="22449" y="21815"/>
                  <a:pt x="22200" y="22071"/>
                  <a:pt x="21978" y="22296"/>
                </a:cubicBezTo>
                <a:cubicBezTo>
                  <a:pt x="21766" y="21879"/>
                  <a:pt x="21545" y="21467"/>
                  <a:pt x="21316" y="21061"/>
                </a:cubicBezTo>
                <a:cubicBezTo>
                  <a:pt x="21581" y="20933"/>
                  <a:pt x="21846" y="20805"/>
                  <a:pt x="22110" y="20676"/>
                </a:cubicBezTo>
                <a:close/>
                <a:moveTo>
                  <a:pt x="162732" y="20414"/>
                </a:moveTo>
                <a:cubicBezTo>
                  <a:pt x="162784" y="20414"/>
                  <a:pt x="162835" y="20418"/>
                  <a:pt x="162885" y="20427"/>
                </a:cubicBezTo>
                <a:cubicBezTo>
                  <a:pt x="163047" y="20456"/>
                  <a:pt x="163179" y="20543"/>
                  <a:pt x="163302" y="20651"/>
                </a:cubicBezTo>
                <a:cubicBezTo>
                  <a:pt x="163371" y="21297"/>
                  <a:pt x="163454" y="21926"/>
                  <a:pt x="163551" y="22539"/>
                </a:cubicBezTo>
                <a:cubicBezTo>
                  <a:pt x="163373" y="22198"/>
                  <a:pt x="162971" y="21441"/>
                  <a:pt x="162402" y="20432"/>
                </a:cubicBezTo>
                <a:lnTo>
                  <a:pt x="162402" y="20431"/>
                </a:lnTo>
                <a:cubicBezTo>
                  <a:pt x="162510" y="20429"/>
                  <a:pt x="162622" y="20414"/>
                  <a:pt x="162732" y="20414"/>
                </a:cubicBezTo>
                <a:close/>
                <a:moveTo>
                  <a:pt x="40859" y="18443"/>
                </a:moveTo>
                <a:lnTo>
                  <a:pt x="40859" y="18443"/>
                </a:lnTo>
                <a:cubicBezTo>
                  <a:pt x="40970" y="18507"/>
                  <a:pt x="41081" y="18571"/>
                  <a:pt x="41192" y="18635"/>
                </a:cubicBezTo>
                <a:cubicBezTo>
                  <a:pt x="41910" y="19041"/>
                  <a:pt x="42649" y="19432"/>
                  <a:pt x="43404" y="19780"/>
                </a:cubicBezTo>
                <a:cubicBezTo>
                  <a:pt x="43795" y="20205"/>
                  <a:pt x="44217" y="20658"/>
                  <a:pt x="44665" y="21134"/>
                </a:cubicBezTo>
                <a:cubicBezTo>
                  <a:pt x="44375" y="21611"/>
                  <a:pt x="44168" y="22146"/>
                  <a:pt x="44022" y="22646"/>
                </a:cubicBezTo>
                <a:cubicBezTo>
                  <a:pt x="43248" y="22068"/>
                  <a:pt x="42343" y="21523"/>
                  <a:pt x="41286" y="21036"/>
                </a:cubicBezTo>
                <a:cubicBezTo>
                  <a:pt x="41157" y="20169"/>
                  <a:pt x="41014" y="19306"/>
                  <a:pt x="40859" y="18443"/>
                </a:cubicBezTo>
                <a:close/>
                <a:moveTo>
                  <a:pt x="157735" y="16472"/>
                </a:moveTo>
                <a:cubicBezTo>
                  <a:pt x="158066" y="16858"/>
                  <a:pt x="158387" y="17200"/>
                  <a:pt x="158684" y="17476"/>
                </a:cubicBezTo>
                <a:cubicBezTo>
                  <a:pt x="158860" y="17639"/>
                  <a:pt x="159036" y="17807"/>
                  <a:pt x="159212" y="17976"/>
                </a:cubicBezTo>
                <a:cubicBezTo>
                  <a:pt x="159000" y="19642"/>
                  <a:pt x="158904" y="21333"/>
                  <a:pt x="158884" y="22963"/>
                </a:cubicBezTo>
                <a:lnTo>
                  <a:pt x="158883" y="22963"/>
                </a:lnTo>
                <a:cubicBezTo>
                  <a:pt x="158409" y="21867"/>
                  <a:pt x="157846" y="20453"/>
                  <a:pt x="157317" y="18831"/>
                </a:cubicBezTo>
                <a:cubicBezTo>
                  <a:pt x="157244" y="18609"/>
                  <a:pt x="157165" y="18384"/>
                  <a:pt x="157078" y="18158"/>
                </a:cubicBezTo>
                <a:cubicBezTo>
                  <a:pt x="157284" y="17594"/>
                  <a:pt x="157462" y="17041"/>
                  <a:pt x="157618" y="16507"/>
                </a:cubicBezTo>
                <a:cubicBezTo>
                  <a:pt x="157658" y="16500"/>
                  <a:pt x="157698" y="16489"/>
                  <a:pt x="157735" y="16472"/>
                </a:cubicBezTo>
                <a:close/>
                <a:moveTo>
                  <a:pt x="9018" y="16772"/>
                </a:moveTo>
                <a:cubicBezTo>
                  <a:pt x="9732" y="18360"/>
                  <a:pt x="9425" y="20209"/>
                  <a:pt x="9403" y="21960"/>
                </a:cubicBezTo>
                <a:cubicBezTo>
                  <a:pt x="9398" y="22396"/>
                  <a:pt x="9413" y="22832"/>
                  <a:pt x="9444" y="23266"/>
                </a:cubicBezTo>
                <a:cubicBezTo>
                  <a:pt x="8924" y="22075"/>
                  <a:pt x="8383" y="20892"/>
                  <a:pt x="7824" y="19720"/>
                </a:cubicBezTo>
                <a:cubicBezTo>
                  <a:pt x="7565" y="19182"/>
                  <a:pt x="7301" y="18638"/>
                  <a:pt x="7141" y="18063"/>
                </a:cubicBezTo>
                <a:cubicBezTo>
                  <a:pt x="7541" y="17785"/>
                  <a:pt x="7941" y="17510"/>
                  <a:pt x="8343" y="17235"/>
                </a:cubicBezTo>
                <a:cubicBezTo>
                  <a:pt x="8568" y="17081"/>
                  <a:pt x="8793" y="16927"/>
                  <a:pt x="9018" y="16772"/>
                </a:cubicBezTo>
                <a:close/>
                <a:moveTo>
                  <a:pt x="45043" y="21533"/>
                </a:moveTo>
                <a:cubicBezTo>
                  <a:pt x="45293" y="21796"/>
                  <a:pt x="45549" y="22065"/>
                  <a:pt x="45812" y="22339"/>
                </a:cubicBezTo>
                <a:cubicBezTo>
                  <a:pt x="45495" y="22668"/>
                  <a:pt x="45198" y="23017"/>
                  <a:pt x="44920" y="23381"/>
                </a:cubicBezTo>
                <a:cubicBezTo>
                  <a:pt x="44709" y="23190"/>
                  <a:pt x="44485" y="23003"/>
                  <a:pt x="44249" y="22819"/>
                </a:cubicBezTo>
                <a:cubicBezTo>
                  <a:pt x="44449" y="22388"/>
                  <a:pt x="44710" y="21933"/>
                  <a:pt x="45043" y="21533"/>
                </a:cubicBezTo>
                <a:close/>
                <a:moveTo>
                  <a:pt x="49571" y="21852"/>
                </a:moveTo>
                <a:cubicBezTo>
                  <a:pt x="49967" y="22183"/>
                  <a:pt x="50339" y="22495"/>
                  <a:pt x="50679" y="22781"/>
                </a:cubicBezTo>
                <a:cubicBezTo>
                  <a:pt x="50474" y="22999"/>
                  <a:pt x="50284" y="23218"/>
                  <a:pt x="50113" y="23439"/>
                </a:cubicBezTo>
                <a:cubicBezTo>
                  <a:pt x="49757" y="23069"/>
                  <a:pt x="49365" y="22687"/>
                  <a:pt x="48939" y="22294"/>
                </a:cubicBezTo>
                <a:cubicBezTo>
                  <a:pt x="49151" y="22146"/>
                  <a:pt x="49362" y="21999"/>
                  <a:pt x="49571" y="21852"/>
                </a:cubicBezTo>
                <a:close/>
                <a:moveTo>
                  <a:pt x="88089" y="19123"/>
                </a:moveTo>
                <a:cubicBezTo>
                  <a:pt x="88695" y="19373"/>
                  <a:pt x="89303" y="19615"/>
                  <a:pt x="89913" y="19849"/>
                </a:cubicBezTo>
                <a:cubicBezTo>
                  <a:pt x="90793" y="20860"/>
                  <a:pt x="91622" y="21710"/>
                  <a:pt x="92399" y="22422"/>
                </a:cubicBezTo>
                <a:cubicBezTo>
                  <a:pt x="92095" y="22768"/>
                  <a:pt x="91812" y="23125"/>
                  <a:pt x="91632" y="23543"/>
                </a:cubicBezTo>
                <a:cubicBezTo>
                  <a:pt x="90006" y="21621"/>
                  <a:pt x="88580" y="19768"/>
                  <a:pt x="88131" y="19177"/>
                </a:cubicBezTo>
                <a:lnTo>
                  <a:pt x="88089" y="19123"/>
                </a:lnTo>
                <a:close/>
                <a:moveTo>
                  <a:pt x="127008" y="19189"/>
                </a:moveTo>
                <a:lnTo>
                  <a:pt x="127008" y="19189"/>
                </a:lnTo>
                <a:cubicBezTo>
                  <a:pt x="127878" y="19657"/>
                  <a:pt x="129779" y="20305"/>
                  <a:pt x="133773" y="20497"/>
                </a:cubicBezTo>
                <a:cubicBezTo>
                  <a:pt x="133756" y="20562"/>
                  <a:pt x="133747" y="20597"/>
                  <a:pt x="133747" y="20597"/>
                </a:cubicBezTo>
                <a:cubicBezTo>
                  <a:pt x="133747" y="20597"/>
                  <a:pt x="133762" y="20561"/>
                  <a:pt x="133789" y="20498"/>
                </a:cubicBezTo>
                <a:cubicBezTo>
                  <a:pt x="133962" y="20505"/>
                  <a:pt x="134139" y="20513"/>
                  <a:pt x="134319" y="20520"/>
                </a:cubicBezTo>
                <a:cubicBezTo>
                  <a:pt x="134068" y="20822"/>
                  <a:pt x="133902" y="21077"/>
                  <a:pt x="133796" y="21266"/>
                </a:cubicBezTo>
                <a:cubicBezTo>
                  <a:pt x="133666" y="21497"/>
                  <a:pt x="133624" y="21630"/>
                  <a:pt x="133624" y="21630"/>
                </a:cubicBezTo>
                <a:cubicBezTo>
                  <a:pt x="134504" y="21285"/>
                  <a:pt x="135375" y="20922"/>
                  <a:pt x="136229" y="20552"/>
                </a:cubicBezTo>
                <a:cubicBezTo>
                  <a:pt x="137263" y="20552"/>
                  <a:pt x="138404" y="20524"/>
                  <a:pt x="139660" y="20464"/>
                </a:cubicBezTo>
                <a:lnTo>
                  <a:pt x="139660" y="20464"/>
                </a:lnTo>
                <a:cubicBezTo>
                  <a:pt x="138313" y="21605"/>
                  <a:pt x="137639" y="22888"/>
                  <a:pt x="137341" y="23616"/>
                </a:cubicBezTo>
                <a:cubicBezTo>
                  <a:pt x="134266" y="23009"/>
                  <a:pt x="131113" y="22281"/>
                  <a:pt x="129303" y="21573"/>
                </a:cubicBezTo>
                <a:cubicBezTo>
                  <a:pt x="128523" y="20793"/>
                  <a:pt x="127758" y="19999"/>
                  <a:pt x="127008" y="19189"/>
                </a:cubicBezTo>
                <a:close/>
                <a:moveTo>
                  <a:pt x="144108" y="20152"/>
                </a:moveTo>
                <a:lnTo>
                  <a:pt x="144108" y="20152"/>
                </a:lnTo>
                <a:cubicBezTo>
                  <a:pt x="142105" y="21634"/>
                  <a:pt x="140788" y="22967"/>
                  <a:pt x="139938" y="24107"/>
                </a:cubicBezTo>
                <a:cubicBezTo>
                  <a:pt x="139212" y="23976"/>
                  <a:pt x="138457" y="23834"/>
                  <a:pt x="137694" y="23685"/>
                </a:cubicBezTo>
                <a:cubicBezTo>
                  <a:pt x="138922" y="22604"/>
                  <a:pt x="140691" y="21345"/>
                  <a:pt x="142231" y="20306"/>
                </a:cubicBezTo>
                <a:cubicBezTo>
                  <a:pt x="142834" y="20262"/>
                  <a:pt x="143460" y="20210"/>
                  <a:pt x="144108" y="20152"/>
                </a:cubicBezTo>
                <a:close/>
                <a:moveTo>
                  <a:pt x="56265" y="19668"/>
                </a:moveTo>
                <a:lnTo>
                  <a:pt x="56265" y="19668"/>
                </a:lnTo>
                <a:cubicBezTo>
                  <a:pt x="56061" y="20291"/>
                  <a:pt x="55867" y="20916"/>
                  <a:pt x="55680" y="21544"/>
                </a:cubicBezTo>
                <a:cubicBezTo>
                  <a:pt x="54750" y="22485"/>
                  <a:pt x="53975" y="23365"/>
                  <a:pt x="53329" y="24186"/>
                </a:cubicBezTo>
                <a:cubicBezTo>
                  <a:pt x="53292" y="24127"/>
                  <a:pt x="53256" y="24071"/>
                  <a:pt x="53216" y="24014"/>
                </a:cubicBezTo>
                <a:cubicBezTo>
                  <a:pt x="53067" y="23801"/>
                  <a:pt x="52842" y="23496"/>
                  <a:pt x="52551" y="23121"/>
                </a:cubicBezTo>
                <a:cubicBezTo>
                  <a:pt x="54188" y="21528"/>
                  <a:pt x="55703" y="20168"/>
                  <a:pt x="56214" y="19714"/>
                </a:cubicBezTo>
                <a:lnTo>
                  <a:pt x="56265" y="19668"/>
                </a:lnTo>
                <a:close/>
                <a:moveTo>
                  <a:pt x="39351" y="17519"/>
                </a:moveTo>
                <a:cubicBezTo>
                  <a:pt x="39726" y="17753"/>
                  <a:pt x="40101" y="17988"/>
                  <a:pt x="40478" y="18216"/>
                </a:cubicBezTo>
                <a:cubicBezTo>
                  <a:pt x="40576" y="18646"/>
                  <a:pt x="40671" y="19077"/>
                  <a:pt x="40763" y="19508"/>
                </a:cubicBezTo>
                <a:cubicBezTo>
                  <a:pt x="39500" y="21180"/>
                  <a:pt x="38341" y="22794"/>
                  <a:pt x="37290" y="24322"/>
                </a:cubicBezTo>
                <a:cubicBezTo>
                  <a:pt x="36750" y="23801"/>
                  <a:pt x="36231" y="23258"/>
                  <a:pt x="35722" y="22705"/>
                </a:cubicBezTo>
                <a:cubicBezTo>
                  <a:pt x="37082" y="21127"/>
                  <a:pt x="38345" y="19387"/>
                  <a:pt x="39351" y="17519"/>
                </a:cubicBezTo>
                <a:close/>
                <a:moveTo>
                  <a:pt x="23102" y="22016"/>
                </a:moveTo>
                <a:cubicBezTo>
                  <a:pt x="23500" y="22499"/>
                  <a:pt x="23929" y="22956"/>
                  <a:pt x="24363" y="23408"/>
                </a:cubicBezTo>
                <a:cubicBezTo>
                  <a:pt x="23888" y="23839"/>
                  <a:pt x="23450" y="24244"/>
                  <a:pt x="23051" y="24616"/>
                </a:cubicBezTo>
                <a:cubicBezTo>
                  <a:pt x="22771" y="23942"/>
                  <a:pt x="22468" y="23279"/>
                  <a:pt x="22144" y="22624"/>
                </a:cubicBezTo>
                <a:lnTo>
                  <a:pt x="22145" y="22624"/>
                </a:lnTo>
                <a:cubicBezTo>
                  <a:pt x="22426" y="22449"/>
                  <a:pt x="22748" y="22246"/>
                  <a:pt x="23102" y="22016"/>
                </a:cubicBezTo>
                <a:close/>
                <a:moveTo>
                  <a:pt x="72912" y="17371"/>
                </a:moveTo>
                <a:cubicBezTo>
                  <a:pt x="73455" y="17760"/>
                  <a:pt x="73985" y="18151"/>
                  <a:pt x="74485" y="18529"/>
                </a:cubicBezTo>
                <a:cubicBezTo>
                  <a:pt x="74180" y="20552"/>
                  <a:pt x="74059" y="22633"/>
                  <a:pt x="74048" y="24616"/>
                </a:cubicBezTo>
                <a:lnTo>
                  <a:pt x="74048" y="24615"/>
                </a:lnTo>
                <a:cubicBezTo>
                  <a:pt x="74007" y="24562"/>
                  <a:pt x="73959" y="24499"/>
                  <a:pt x="73903" y="24423"/>
                </a:cubicBezTo>
                <a:cubicBezTo>
                  <a:pt x="73864" y="24369"/>
                  <a:pt x="73824" y="24316"/>
                  <a:pt x="73785" y="24263"/>
                </a:cubicBezTo>
                <a:cubicBezTo>
                  <a:pt x="73334" y="23648"/>
                  <a:pt x="72544" y="22526"/>
                  <a:pt x="71624" y="21032"/>
                </a:cubicBezTo>
                <a:cubicBezTo>
                  <a:pt x="72143" y="19845"/>
                  <a:pt x="72574" y="18622"/>
                  <a:pt x="72912" y="17371"/>
                </a:cubicBezTo>
                <a:close/>
                <a:moveTo>
                  <a:pt x="144398" y="20125"/>
                </a:moveTo>
                <a:lnTo>
                  <a:pt x="144398" y="20125"/>
                </a:lnTo>
                <a:cubicBezTo>
                  <a:pt x="144378" y="20164"/>
                  <a:pt x="144358" y="20202"/>
                  <a:pt x="144339" y="20241"/>
                </a:cubicBezTo>
                <a:lnTo>
                  <a:pt x="144394" y="20269"/>
                </a:lnTo>
                <a:lnTo>
                  <a:pt x="144410" y="20241"/>
                </a:lnTo>
                <a:lnTo>
                  <a:pt x="144410" y="20241"/>
                </a:lnTo>
                <a:cubicBezTo>
                  <a:pt x="144090" y="21028"/>
                  <a:pt x="143595" y="22564"/>
                  <a:pt x="143477" y="24719"/>
                </a:cubicBezTo>
                <a:cubicBezTo>
                  <a:pt x="142925" y="24628"/>
                  <a:pt x="142300" y="24523"/>
                  <a:pt x="141624" y="24406"/>
                </a:cubicBezTo>
                <a:cubicBezTo>
                  <a:pt x="142770" y="22655"/>
                  <a:pt x="143923" y="20842"/>
                  <a:pt x="144377" y="20127"/>
                </a:cubicBezTo>
                <a:lnTo>
                  <a:pt x="144398" y="20125"/>
                </a:lnTo>
                <a:close/>
                <a:moveTo>
                  <a:pt x="194795" y="24794"/>
                </a:moveTo>
                <a:cubicBezTo>
                  <a:pt x="194795" y="24794"/>
                  <a:pt x="194795" y="24795"/>
                  <a:pt x="194795" y="24796"/>
                </a:cubicBezTo>
                <a:lnTo>
                  <a:pt x="194791" y="24799"/>
                </a:lnTo>
                <a:lnTo>
                  <a:pt x="194795" y="24794"/>
                </a:lnTo>
                <a:close/>
                <a:moveTo>
                  <a:pt x="149335" y="12412"/>
                </a:moveTo>
                <a:lnTo>
                  <a:pt x="149335" y="12412"/>
                </a:lnTo>
                <a:cubicBezTo>
                  <a:pt x="149332" y="15286"/>
                  <a:pt x="151478" y="18880"/>
                  <a:pt x="153776" y="21904"/>
                </a:cubicBezTo>
                <a:cubicBezTo>
                  <a:pt x="153758" y="21992"/>
                  <a:pt x="153739" y="22080"/>
                  <a:pt x="153721" y="22165"/>
                </a:cubicBezTo>
                <a:cubicBezTo>
                  <a:pt x="153456" y="23436"/>
                  <a:pt x="153191" y="24706"/>
                  <a:pt x="152955" y="25841"/>
                </a:cubicBezTo>
                <a:cubicBezTo>
                  <a:pt x="151470" y="22264"/>
                  <a:pt x="149403" y="17595"/>
                  <a:pt x="147673" y="14841"/>
                </a:cubicBezTo>
                <a:cubicBezTo>
                  <a:pt x="148212" y="14021"/>
                  <a:pt x="148766" y="13211"/>
                  <a:pt x="149335" y="12412"/>
                </a:cubicBezTo>
                <a:close/>
                <a:moveTo>
                  <a:pt x="51869" y="23793"/>
                </a:moveTo>
                <a:cubicBezTo>
                  <a:pt x="52261" y="24131"/>
                  <a:pt x="52533" y="24376"/>
                  <a:pt x="52640" y="24492"/>
                </a:cubicBezTo>
                <a:cubicBezTo>
                  <a:pt x="52712" y="24569"/>
                  <a:pt x="52778" y="24650"/>
                  <a:pt x="52843" y="24733"/>
                </a:cubicBezTo>
                <a:cubicBezTo>
                  <a:pt x="52855" y="24747"/>
                  <a:pt x="52865" y="24763"/>
                  <a:pt x="52877" y="24777"/>
                </a:cubicBezTo>
                <a:cubicBezTo>
                  <a:pt x="52597" y="25154"/>
                  <a:pt x="52346" y="25517"/>
                  <a:pt x="52121" y="25866"/>
                </a:cubicBezTo>
                <a:lnTo>
                  <a:pt x="52121" y="25868"/>
                </a:lnTo>
                <a:cubicBezTo>
                  <a:pt x="51836" y="25454"/>
                  <a:pt x="51504" y="25015"/>
                  <a:pt x="51116" y="24553"/>
                </a:cubicBezTo>
                <a:cubicBezTo>
                  <a:pt x="51365" y="24298"/>
                  <a:pt x="51616" y="24044"/>
                  <a:pt x="51869" y="23793"/>
                </a:cubicBezTo>
                <a:close/>
                <a:moveTo>
                  <a:pt x="30374" y="21458"/>
                </a:moveTo>
                <a:cubicBezTo>
                  <a:pt x="31141" y="21979"/>
                  <a:pt x="31952" y="22435"/>
                  <a:pt x="32743" y="22923"/>
                </a:cubicBezTo>
                <a:cubicBezTo>
                  <a:pt x="31786" y="23931"/>
                  <a:pt x="30852" y="24943"/>
                  <a:pt x="29977" y="25905"/>
                </a:cubicBezTo>
                <a:lnTo>
                  <a:pt x="28127" y="22909"/>
                </a:lnTo>
                <a:cubicBezTo>
                  <a:pt x="28867" y="22453"/>
                  <a:pt x="29622" y="21968"/>
                  <a:pt x="30374" y="21458"/>
                </a:cubicBezTo>
                <a:close/>
                <a:moveTo>
                  <a:pt x="156221" y="20231"/>
                </a:moveTo>
                <a:cubicBezTo>
                  <a:pt x="157231" y="21794"/>
                  <a:pt x="158181" y="23082"/>
                  <a:pt x="158881" y="23980"/>
                </a:cubicBezTo>
                <a:cubicBezTo>
                  <a:pt x="158890" y="25242"/>
                  <a:pt x="158939" y="26454"/>
                  <a:pt x="159011" y="27574"/>
                </a:cubicBezTo>
                <a:cubicBezTo>
                  <a:pt x="158494" y="26534"/>
                  <a:pt x="157275" y="24148"/>
                  <a:pt x="155686" y="21388"/>
                </a:cubicBezTo>
                <a:cubicBezTo>
                  <a:pt x="155853" y="21022"/>
                  <a:pt x="156026" y="20649"/>
                  <a:pt x="156204" y="20270"/>
                </a:cubicBezTo>
                <a:cubicBezTo>
                  <a:pt x="156209" y="20257"/>
                  <a:pt x="156216" y="20243"/>
                  <a:pt x="156221" y="20231"/>
                </a:cubicBezTo>
                <a:close/>
                <a:moveTo>
                  <a:pt x="60670" y="15093"/>
                </a:moveTo>
                <a:cubicBezTo>
                  <a:pt x="62401" y="18326"/>
                  <a:pt x="65828" y="21643"/>
                  <a:pt x="68757" y="24108"/>
                </a:cubicBezTo>
                <a:cubicBezTo>
                  <a:pt x="68384" y="25904"/>
                  <a:pt x="68019" y="27654"/>
                  <a:pt x="67743" y="28976"/>
                </a:cubicBezTo>
                <a:cubicBezTo>
                  <a:pt x="65542" y="25399"/>
                  <a:pt x="61686" y="19353"/>
                  <a:pt x="58705" y="15859"/>
                </a:cubicBezTo>
                <a:cubicBezTo>
                  <a:pt x="59303" y="15710"/>
                  <a:pt x="59883" y="15469"/>
                  <a:pt x="60439" y="15204"/>
                </a:cubicBezTo>
                <a:cubicBezTo>
                  <a:pt x="60517" y="15166"/>
                  <a:pt x="60593" y="15130"/>
                  <a:pt x="60670" y="15093"/>
                </a:cubicBezTo>
                <a:close/>
                <a:moveTo>
                  <a:pt x="34471" y="24086"/>
                </a:moveTo>
                <a:cubicBezTo>
                  <a:pt x="34632" y="24200"/>
                  <a:pt x="34796" y="24312"/>
                  <a:pt x="34961" y="24420"/>
                </a:cubicBezTo>
                <a:cubicBezTo>
                  <a:pt x="35484" y="24763"/>
                  <a:pt x="36028" y="25073"/>
                  <a:pt x="36591" y="25345"/>
                </a:cubicBezTo>
                <a:cubicBezTo>
                  <a:pt x="35155" y="27469"/>
                  <a:pt x="33941" y="29393"/>
                  <a:pt x="32958" y="31022"/>
                </a:cubicBezTo>
                <a:cubicBezTo>
                  <a:pt x="32765" y="30751"/>
                  <a:pt x="32586" y="30469"/>
                  <a:pt x="32423" y="30178"/>
                </a:cubicBezTo>
                <a:cubicBezTo>
                  <a:pt x="32135" y="29666"/>
                  <a:pt x="31894" y="29129"/>
                  <a:pt x="31616" y="28612"/>
                </a:cubicBezTo>
                <a:cubicBezTo>
                  <a:pt x="31399" y="28210"/>
                  <a:pt x="31159" y="27819"/>
                  <a:pt x="30918" y="27430"/>
                </a:cubicBezTo>
                <a:cubicBezTo>
                  <a:pt x="32076" y="26448"/>
                  <a:pt x="33291" y="25329"/>
                  <a:pt x="34471" y="24086"/>
                </a:cubicBezTo>
                <a:close/>
                <a:moveTo>
                  <a:pt x="25411" y="24502"/>
                </a:moveTo>
                <a:lnTo>
                  <a:pt x="28420" y="27636"/>
                </a:lnTo>
                <a:cubicBezTo>
                  <a:pt x="26931" y="29307"/>
                  <a:pt x="25745" y="30684"/>
                  <a:pt x="25121" y="31414"/>
                </a:cubicBezTo>
                <a:cubicBezTo>
                  <a:pt x="24902" y="30663"/>
                  <a:pt x="24739" y="29894"/>
                  <a:pt x="24548" y="29134"/>
                </a:cubicBezTo>
                <a:cubicBezTo>
                  <a:pt x="24244" y="27926"/>
                  <a:pt x="23872" y="26737"/>
                  <a:pt x="23429" y="25571"/>
                </a:cubicBezTo>
                <a:cubicBezTo>
                  <a:pt x="24027" y="25259"/>
                  <a:pt x="24696" y="24901"/>
                  <a:pt x="25411" y="24502"/>
                </a:cubicBezTo>
                <a:close/>
                <a:moveTo>
                  <a:pt x="23671" y="41696"/>
                </a:moveTo>
                <a:cubicBezTo>
                  <a:pt x="23727" y="41773"/>
                  <a:pt x="23784" y="41851"/>
                  <a:pt x="23842" y="41929"/>
                </a:cubicBezTo>
                <a:cubicBezTo>
                  <a:pt x="23788" y="41848"/>
                  <a:pt x="23731" y="41770"/>
                  <a:pt x="23671" y="41696"/>
                </a:cubicBezTo>
                <a:close/>
                <a:moveTo>
                  <a:pt x="15305" y="1"/>
                </a:moveTo>
                <a:lnTo>
                  <a:pt x="15305" y="7002"/>
                </a:lnTo>
                <a:lnTo>
                  <a:pt x="14374" y="7999"/>
                </a:lnTo>
                <a:cubicBezTo>
                  <a:pt x="14055" y="8340"/>
                  <a:pt x="13734" y="8683"/>
                  <a:pt x="13473" y="9070"/>
                </a:cubicBezTo>
                <a:cubicBezTo>
                  <a:pt x="13218" y="9446"/>
                  <a:pt x="13022" y="9857"/>
                  <a:pt x="12839" y="10274"/>
                </a:cubicBezTo>
                <a:cubicBezTo>
                  <a:pt x="12904" y="10032"/>
                  <a:pt x="12937" y="9784"/>
                  <a:pt x="12924" y="9532"/>
                </a:cubicBezTo>
                <a:lnTo>
                  <a:pt x="12924" y="9532"/>
                </a:lnTo>
                <a:lnTo>
                  <a:pt x="11507" y="9743"/>
                </a:lnTo>
                <a:cubicBezTo>
                  <a:pt x="11021" y="9815"/>
                  <a:pt x="10516" y="9895"/>
                  <a:pt x="10105" y="10165"/>
                </a:cubicBezTo>
                <a:cubicBezTo>
                  <a:pt x="9568" y="10516"/>
                  <a:pt x="9269" y="11147"/>
                  <a:pt x="9143" y="11777"/>
                </a:cubicBezTo>
                <a:cubicBezTo>
                  <a:pt x="9017" y="12407"/>
                  <a:pt x="9037" y="13056"/>
                  <a:pt x="8989" y="13697"/>
                </a:cubicBezTo>
                <a:cubicBezTo>
                  <a:pt x="8910" y="14780"/>
                  <a:pt x="8636" y="15841"/>
                  <a:pt x="8183" y="16828"/>
                </a:cubicBezTo>
                <a:cubicBezTo>
                  <a:pt x="8234" y="16819"/>
                  <a:pt x="8285" y="16805"/>
                  <a:pt x="8333" y="16788"/>
                </a:cubicBezTo>
                <a:lnTo>
                  <a:pt x="8333" y="16788"/>
                </a:lnTo>
                <a:cubicBezTo>
                  <a:pt x="8266" y="16830"/>
                  <a:pt x="8197" y="16869"/>
                  <a:pt x="8130" y="16911"/>
                </a:cubicBezTo>
                <a:cubicBezTo>
                  <a:pt x="7525" y="17298"/>
                  <a:pt x="6929" y="17702"/>
                  <a:pt x="6343" y="18122"/>
                </a:cubicBezTo>
                <a:cubicBezTo>
                  <a:pt x="6427" y="17858"/>
                  <a:pt x="6415" y="17573"/>
                  <a:pt x="6414" y="17295"/>
                </a:cubicBezTo>
                <a:cubicBezTo>
                  <a:pt x="6408" y="15087"/>
                  <a:pt x="7302" y="12950"/>
                  <a:pt x="7294" y="10742"/>
                </a:cubicBezTo>
                <a:cubicBezTo>
                  <a:pt x="7292" y="10030"/>
                  <a:pt x="7194" y="9319"/>
                  <a:pt x="7212" y="8607"/>
                </a:cubicBezTo>
                <a:cubicBezTo>
                  <a:pt x="7255" y="6902"/>
                  <a:pt x="7957" y="5267"/>
                  <a:pt x="8925" y="3864"/>
                </a:cubicBezTo>
                <a:cubicBezTo>
                  <a:pt x="9893" y="2459"/>
                  <a:pt x="11007" y="1194"/>
                  <a:pt x="12225" y="1"/>
                </a:cubicBezTo>
                <a:lnTo>
                  <a:pt x="12225" y="1"/>
                </a:lnTo>
                <a:cubicBezTo>
                  <a:pt x="9537" y="2476"/>
                  <a:pt x="7359" y="5455"/>
                  <a:pt x="5819" y="8769"/>
                </a:cubicBezTo>
                <a:cubicBezTo>
                  <a:pt x="5537" y="9377"/>
                  <a:pt x="5274" y="10005"/>
                  <a:pt x="5185" y="10670"/>
                </a:cubicBezTo>
                <a:cubicBezTo>
                  <a:pt x="5134" y="11056"/>
                  <a:pt x="5143" y="11445"/>
                  <a:pt x="5151" y="11833"/>
                </a:cubicBezTo>
                <a:cubicBezTo>
                  <a:pt x="5201" y="14047"/>
                  <a:pt x="5253" y="16274"/>
                  <a:pt x="5681" y="18447"/>
                </a:cubicBezTo>
                <a:cubicBezTo>
                  <a:pt x="5688" y="18495"/>
                  <a:pt x="5696" y="18544"/>
                  <a:pt x="5705" y="18592"/>
                </a:cubicBezTo>
                <a:cubicBezTo>
                  <a:pt x="5149" y="19008"/>
                  <a:pt x="4606" y="19440"/>
                  <a:pt x="4076" y="19888"/>
                </a:cubicBezTo>
                <a:lnTo>
                  <a:pt x="4076" y="19879"/>
                </a:lnTo>
                <a:cubicBezTo>
                  <a:pt x="3900" y="18684"/>
                  <a:pt x="3725" y="17489"/>
                  <a:pt x="3550" y="16293"/>
                </a:cubicBezTo>
                <a:cubicBezTo>
                  <a:pt x="3438" y="15536"/>
                  <a:pt x="3326" y="14777"/>
                  <a:pt x="3148" y="14032"/>
                </a:cubicBezTo>
                <a:cubicBezTo>
                  <a:pt x="2844" y="12762"/>
                  <a:pt x="2346" y="11546"/>
                  <a:pt x="2036" y="10279"/>
                </a:cubicBezTo>
                <a:cubicBezTo>
                  <a:pt x="1635" y="8642"/>
                  <a:pt x="1551" y="6943"/>
                  <a:pt x="1787" y="5275"/>
                </a:cubicBezTo>
                <a:lnTo>
                  <a:pt x="1787" y="5275"/>
                </a:lnTo>
                <a:cubicBezTo>
                  <a:pt x="1291" y="5919"/>
                  <a:pt x="1239" y="6755"/>
                  <a:pt x="1009" y="7535"/>
                </a:cubicBezTo>
                <a:cubicBezTo>
                  <a:pt x="907" y="7880"/>
                  <a:pt x="758" y="8211"/>
                  <a:pt x="646" y="8553"/>
                </a:cubicBezTo>
                <a:cubicBezTo>
                  <a:pt x="1" y="10513"/>
                  <a:pt x="578" y="12646"/>
                  <a:pt x="1200" y="14613"/>
                </a:cubicBezTo>
                <a:cubicBezTo>
                  <a:pt x="1820" y="16577"/>
                  <a:pt x="2501" y="18554"/>
                  <a:pt x="3637" y="20268"/>
                </a:cubicBezTo>
                <a:cubicBezTo>
                  <a:pt x="2930" y="20887"/>
                  <a:pt x="2247" y="21535"/>
                  <a:pt x="1601" y="22218"/>
                </a:cubicBezTo>
                <a:lnTo>
                  <a:pt x="1633" y="22253"/>
                </a:lnTo>
                <a:cubicBezTo>
                  <a:pt x="1754" y="22151"/>
                  <a:pt x="1875" y="22052"/>
                  <a:pt x="1996" y="21952"/>
                </a:cubicBezTo>
                <a:lnTo>
                  <a:pt x="1996" y="21952"/>
                </a:lnTo>
                <a:cubicBezTo>
                  <a:pt x="1785" y="22173"/>
                  <a:pt x="1600" y="22413"/>
                  <a:pt x="1482" y="22681"/>
                </a:cubicBezTo>
                <a:cubicBezTo>
                  <a:pt x="1361" y="22956"/>
                  <a:pt x="1300" y="23252"/>
                  <a:pt x="1239" y="23548"/>
                </a:cubicBezTo>
                <a:cubicBezTo>
                  <a:pt x="1078" y="24338"/>
                  <a:pt x="915" y="25153"/>
                  <a:pt x="1066" y="25947"/>
                </a:cubicBezTo>
                <a:cubicBezTo>
                  <a:pt x="1152" y="26404"/>
                  <a:pt x="1338" y="26834"/>
                  <a:pt x="1536" y="27255"/>
                </a:cubicBezTo>
                <a:cubicBezTo>
                  <a:pt x="2179" y="28631"/>
                  <a:pt x="2962" y="29965"/>
                  <a:pt x="4049" y="31025"/>
                </a:cubicBezTo>
                <a:cubicBezTo>
                  <a:pt x="4423" y="31390"/>
                  <a:pt x="4839" y="31730"/>
                  <a:pt x="5093" y="32187"/>
                </a:cubicBezTo>
                <a:cubicBezTo>
                  <a:pt x="5018" y="31553"/>
                  <a:pt x="4527" y="31029"/>
                  <a:pt x="4158" y="30507"/>
                </a:cubicBezTo>
                <a:cubicBezTo>
                  <a:pt x="2903" y="28725"/>
                  <a:pt x="2827" y="26383"/>
                  <a:pt x="2997" y="24210"/>
                </a:cubicBezTo>
                <a:cubicBezTo>
                  <a:pt x="3030" y="23774"/>
                  <a:pt x="3072" y="23340"/>
                  <a:pt x="3077" y="22902"/>
                </a:cubicBezTo>
                <a:cubicBezTo>
                  <a:pt x="3083" y="22333"/>
                  <a:pt x="3027" y="21766"/>
                  <a:pt x="2908" y="21210"/>
                </a:cubicBezTo>
                <a:cubicBezTo>
                  <a:pt x="3343" y="20863"/>
                  <a:pt x="3781" y="20520"/>
                  <a:pt x="4223" y="20184"/>
                </a:cubicBezTo>
                <a:lnTo>
                  <a:pt x="4223" y="20184"/>
                </a:lnTo>
                <a:cubicBezTo>
                  <a:pt x="4180" y="20426"/>
                  <a:pt x="4210" y="20678"/>
                  <a:pt x="4215" y="20927"/>
                </a:cubicBezTo>
                <a:cubicBezTo>
                  <a:pt x="4241" y="21991"/>
                  <a:pt x="3822" y="23008"/>
                  <a:pt x="3604" y="24050"/>
                </a:cubicBezTo>
                <a:cubicBezTo>
                  <a:pt x="3109" y="26412"/>
                  <a:pt x="3678" y="28913"/>
                  <a:pt x="4831" y="31033"/>
                </a:cubicBezTo>
                <a:cubicBezTo>
                  <a:pt x="5984" y="33153"/>
                  <a:pt x="7584" y="34741"/>
                  <a:pt x="9426" y="36300"/>
                </a:cubicBezTo>
                <a:cubicBezTo>
                  <a:pt x="8926" y="35248"/>
                  <a:pt x="8426" y="34197"/>
                  <a:pt x="7926" y="33145"/>
                </a:cubicBezTo>
                <a:cubicBezTo>
                  <a:pt x="7701" y="32672"/>
                  <a:pt x="7475" y="32197"/>
                  <a:pt x="7309" y="31700"/>
                </a:cubicBezTo>
                <a:cubicBezTo>
                  <a:pt x="7134" y="31175"/>
                  <a:pt x="7026" y="30629"/>
                  <a:pt x="6918" y="30085"/>
                </a:cubicBezTo>
                <a:lnTo>
                  <a:pt x="5204" y="21410"/>
                </a:lnTo>
                <a:cubicBezTo>
                  <a:pt x="5091" y="20839"/>
                  <a:pt x="4979" y="20269"/>
                  <a:pt x="4867" y="19698"/>
                </a:cubicBezTo>
                <a:cubicBezTo>
                  <a:pt x="5462" y="19255"/>
                  <a:pt x="6062" y="18820"/>
                  <a:pt x="6669" y="18392"/>
                </a:cubicBezTo>
                <a:lnTo>
                  <a:pt x="6669" y="18392"/>
                </a:lnTo>
                <a:cubicBezTo>
                  <a:pt x="6509" y="18707"/>
                  <a:pt x="6590" y="19144"/>
                  <a:pt x="6664" y="19516"/>
                </a:cubicBezTo>
                <a:cubicBezTo>
                  <a:pt x="7057" y="21475"/>
                  <a:pt x="6696" y="23549"/>
                  <a:pt x="7249" y="25468"/>
                </a:cubicBezTo>
                <a:cubicBezTo>
                  <a:pt x="7378" y="25915"/>
                  <a:pt x="7556" y="26351"/>
                  <a:pt x="7620" y="26811"/>
                </a:cubicBezTo>
                <a:cubicBezTo>
                  <a:pt x="7675" y="27208"/>
                  <a:pt x="7647" y="27612"/>
                  <a:pt x="7643" y="28012"/>
                </a:cubicBezTo>
                <a:cubicBezTo>
                  <a:pt x="7629" y="29657"/>
                  <a:pt x="8082" y="31319"/>
                  <a:pt x="9018" y="32674"/>
                </a:cubicBezTo>
                <a:cubicBezTo>
                  <a:pt x="9357" y="33167"/>
                  <a:pt x="9757" y="33615"/>
                  <a:pt x="10145" y="34071"/>
                </a:cubicBezTo>
                <a:cubicBezTo>
                  <a:pt x="10556" y="34555"/>
                  <a:pt x="10955" y="35050"/>
                  <a:pt x="11353" y="35546"/>
                </a:cubicBezTo>
                <a:lnTo>
                  <a:pt x="13410" y="38098"/>
                </a:lnTo>
                <a:cubicBezTo>
                  <a:pt x="13607" y="38340"/>
                  <a:pt x="13847" y="38555"/>
                  <a:pt x="14092" y="38748"/>
                </a:cubicBezTo>
                <a:cubicBezTo>
                  <a:pt x="13891" y="38093"/>
                  <a:pt x="13988" y="37389"/>
                  <a:pt x="13977" y="36704"/>
                </a:cubicBezTo>
                <a:cubicBezTo>
                  <a:pt x="13969" y="36280"/>
                  <a:pt x="13919" y="35860"/>
                  <a:pt x="13842" y="35445"/>
                </a:cubicBezTo>
                <a:lnTo>
                  <a:pt x="13842" y="35445"/>
                </a:lnTo>
                <a:cubicBezTo>
                  <a:pt x="14192" y="35932"/>
                  <a:pt x="14547" y="36415"/>
                  <a:pt x="14874" y="36917"/>
                </a:cubicBezTo>
                <a:cubicBezTo>
                  <a:pt x="15762" y="38277"/>
                  <a:pt x="16451" y="39759"/>
                  <a:pt x="16917" y="41316"/>
                </a:cubicBezTo>
                <a:cubicBezTo>
                  <a:pt x="17689" y="39683"/>
                  <a:pt x="17422" y="37735"/>
                  <a:pt x="17003" y="35977"/>
                </a:cubicBezTo>
                <a:cubicBezTo>
                  <a:pt x="16563" y="34128"/>
                  <a:pt x="16122" y="32279"/>
                  <a:pt x="15682" y="30429"/>
                </a:cubicBezTo>
                <a:cubicBezTo>
                  <a:pt x="15655" y="30322"/>
                  <a:pt x="15630" y="30214"/>
                  <a:pt x="15604" y="30105"/>
                </a:cubicBezTo>
                <a:lnTo>
                  <a:pt x="15604" y="30105"/>
                </a:lnTo>
                <a:cubicBezTo>
                  <a:pt x="16717" y="32426"/>
                  <a:pt x="18050" y="34651"/>
                  <a:pt x="19385" y="36859"/>
                </a:cubicBezTo>
                <a:cubicBezTo>
                  <a:pt x="20086" y="38019"/>
                  <a:pt x="20804" y="39197"/>
                  <a:pt x="21824" y="40091"/>
                </a:cubicBezTo>
                <a:cubicBezTo>
                  <a:pt x="22438" y="40629"/>
                  <a:pt x="23163" y="41065"/>
                  <a:pt x="23671" y="41696"/>
                </a:cubicBezTo>
                <a:lnTo>
                  <a:pt x="23671" y="41696"/>
                </a:lnTo>
                <a:cubicBezTo>
                  <a:pt x="22932" y="40682"/>
                  <a:pt x="22233" y="39638"/>
                  <a:pt x="21696" y="38504"/>
                </a:cubicBezTo>
                <a:cubicBezTo>
                  <a:pt x="20378" y="35722"/>
                  <a:pt x="20349" y="32530"/>
                  <a:pt x="19781" y="29506"/>
                </a:cubicBezTo>
                <a:cubicBezTo>
                  <a:pt x="19594" y="28511"/>
                  <a:pt x="19346" y="27527"/>
                  <a:pt x="19040" y="26563"/>
                </a:cubicBezTo>
                <a:lnTo>
                  <a:pt x="19040" y="26563"/>
                </a:lnTo>
                <a:cubicBezTo>
                  <a:pt x="20845" y="29716"/>
                  <a:pt x="23064" y="32649"/>
                  <a:pt x="25545" y="35304"/>
                </a:cubicBezTo>
                <a:cubicBezTo>
                  <a:pt x="26108" y="35906"/>
                  <a:pt x="26693" y="36504"/>
                  <a:pt x="27399" y="36929"/>
                </a:cubicBezTo>
                <a:cubicBezTo>
                  <a:pt x="27926" y="37248"/>
                  <a:pt x="28449" y="37422"/>
                  <a:pt x="29049" y="37422"/>
                </a:cubicBezTo>
                <a:cubicBezTo>
                  <a:pt x="29103" y="37422"/>
                  <a:pt x="29158" y="37421"/>
                  <a:pt x="29213" y="37418"/>
                </a:cubicBezTo>
                <a:cubicBezTo>
                  <a:pt x="27414" y="36051"/>
                  <a:pt x="26035" y="34139"/>
                  <a:pt x="25305" y="32002"/>
                </a:cubicBezTo>
                <a:cubicBezTo>
                  <a:pt x="25264" y="31884"/>
                  <a:pt x="25225" y="31766"/>
                  <a:pt x="25190" y="31648"/>
                </a:cubicBezTo>
                <a:cubicBezTo>
                  <a:pt x="25978" y="31152"/>
                  <a:pt x="27543" y="30127"/>
                  <a:pt x="29407" y="28663"/>
                </a:cubicBezTo>
                <a:lnTo>
                  <a:pt x="29946" y="29225"/>
                </a:lnTo>
                <a:cubicBezTo>
                  <a:pt x="30760" y="30072"/>
                  <a:pt x="31644" y="30919"/>
                  <a:pt x="32646" y="31539"/>
                </a:cubicBezTo>
                <a:cubicBezTo>
                  <a:pt x="31260" y="33862"/>
                  <a:pt x="30382" y="35507"/>
                  <a:pt x="30050" y="36145"/>
                </a:cubicBezTo>
                <a:cubicBezTo>
                  <a:pt x="29949" y="36339"/>
                  <a:pt x="29896" y="36445"/>
                  <a:pt x="29896" y="36445"/>
                </a:cubicBezTo>
                <a:cubicBezTo>
                  <a:pt x="31341" y="34855"/>
                  <a:pt x="32600" y="33403"/>
                  <a:pt x="33694" y="32079"/>
                </a:cubicBezTo>
                <a:cubicBezTo>
                  <a:pt x="33786" y="32117"/>
                  <a:pt x="33879" y="32152"/>
                  <a:pt x="33974" y="32185"/>
                </a:cubicBezTo>
                <a:cubicBezTo>
                  <a:pt x="33905" y="32121"/>
                  <a:pt x="33836" y="32054"/>
                  <a:pt x="33769" y="31986"/>
                </a:cubicBezTo>
                <a:cubicBezTo>
                  <a:pt x="35740" y="29594"/>
                  <a:pt x="37175" y="27621"/>
                  <a:pt x="38215" y="26005"/>
                </a:cubicBezTo>
                <a:cubicBezTo>
                  <a:pt x="38741" y="26177"/>
                  <a:pt x="39276" y="26315"/>
                  <a:pt x="39819" y="26417"/>
                </a:cubicBezTo>
                <a:cubicBezTo>
                  <a:pt x="39382" y="26120"/>
                  <a:pt x="38963" y="25800"/>
                  <a:pt x="38558" y="25463"/>
                </a:cubicBezTo>
                <a:cubicBezTo>
                  <a:pt x="40309" y="22642"/>
                  <a:pt x="40791" y="20996"/>
                  <a:pt x="40898" y="20137"/>
                </a:cubicBezTo>
                <a:cubicBezTo>
                  <a:pt x="41107" y="21138"/>
                  <a:pt x="41295" y="22141"/>
                  <a:pt x="41465" y="23149"/>
                </a:cubicBezTo>
                <a:cubicBezTo>
                  <a:pt x="40410" y="27369"/>
                  <a:pt x="35226" y="37560"/>
                  <a:pt x="35226" y="37560"/>
                </a:cubicBezTo>
                <a:cubicBezTo>
                  <a:pt x="36051" y="37474"/>
                  <a:pt x="36957" y="36651"/>
                  <a:pt x="37656" y="35848"/>
                </a:cubicBezTo>
                <a:cubicBezTo>
                  <a:pt x="38398" y="34995"/>
                  <a:pt x="39002" y="34031"/>
                  <a:pt x="39488" y="33009"/>
                </a:cubicBezTo>
                <a:cubicBezTo>
                  <a:pt x="41517" y="28753"/>
                  <a:pt x="41651" y="25335"/>
                  <a:pt x="41580" y="23826"/>
                </a:cubicBezTo>
                <a:lnTo>
                  <a:pt x="41580" y="23826"/>
                </a:lnTo>
                <a:cubicBezTo>
                  <a:pt x="41583" y="23839"/>
                  <a:pt x="41586" y="23853"/>
                  <a:pt x="41587" y="23866"/>
                </a:cubicBezTo>
                <a:lnTo>
                  <a:pt x="41664" y="23856"/>
                </a:lnTo>
                <a:cubicBezTo>
                  <a:pt x="41650" y="23734"/>
                  <a:pt x="41633" y="23612"/>
                  <a:pt x="41618" y="23490"/>
                </a:cubicBezTo>
                <a:lnTo>
                  <a:pt x="41618" y="23490"/>
                </a:lnTo>
                <a:cubicBezTo>
                  <a:pt x="42022" y="25243"/>
                  <a:pt x="44461" y="35785"/>
                  <a:pt x="44859" y="35935"/>
                </a:cubicBezTo>
                <a:cubicBezTo>
                  <a:pt x="44868" y="35939"/>
                  <a:pt x="44879" y="35940"/>
                  <a:pt x="44890" y="35940"/>
                </a:cubicBezTo>
                <a:cubicBezTo>
                  <a:pt x="45406" y="35940"/>
                  <a:pt x="47898" y="32290"/>
                  <a:pt x="41594" y="23288"/>
                </a:cubicBezTo>
                <a:cubicBezTo>
                  <a:pt x="41506" y="22569"/>
                  <a:pt x="41409" y="21851"/>
                  <a:pt x="41302" y="21137"/>
                </a:cubicBezTo>
                <a:lnTo>
                  <a:pt x="41302" y="21137"/>
                </a:lnTo>
                <a:lnTo>
                  <a:pt x="41349" y="21195"/>
                </a:lnTo>
                <a:cubicBezTo>
                  <a:pt x="41713" y="21649"/>
                  <a:pt x="42627" y="22798"/>
                  <a:pt x="43707" y="24232"/>
                </a:cubicBezTo>
                <a:cubicBezTo>
                  <a:pt x="43688" y="24396"/>
                  <a:pt x="43683" y="24491"/>
                  <a:pt x="43683" y="24491"/>
                </a:cubicBezTo>
                <a:cubicBezTo>
                  <a:pt x="43683" y="24491"/>
                  <a:pt x="43699" y="24408"/>
                  <a:pt x="43735" y="24269"/>
                </a:cubicBezTo>
                <a:cubicBezTo>
                  <a:pt x="43847" y="24419"/>
                  <a:pt x="43962" y="24573"/>
                  <a:pt x="44078" y="24729"/>
                </a:cubicBezTo>
                <a:cubicBezTo>
                  <a:pt x="43999" y="24893"/>
                  <a:pt x="43928" y="25061"/>
                  <a:pt x="43865" y="25234"/>
                </a:cubicBezTo>
                <a:cubicBezTo>
                  <a:pt x="43763" y="25519"/>
                  <a:pt x="43742" y="25676"/>
                  <a:pt x="43742" y="25676"/>
                </a:cubicBezTo>
                <a:cubicBezTo>
                  <a:pt x="43982" y="25531"/>
                  <a:pt x="44220" y="25385"/>
                  <a:pt x="44457" y="25238"/>
                </a:cubicBezTo>
                <a:cubicBezTo>
                  <a:pt x="46007" y="27342"/>
                  <a:pt x="47706" y="29804"/>
                  <a:pt x="48579" y="31586"/>
                </a:cubicBezTo>
                <a:cubicBezTo>
                  <a:pt x="48579" y="31586"/>
                  <a:pt x="48598" y="31393"/>
                  <a:pt x="48590" y="31056"/>
                </a:cubicBezTo>
                <a:lnTo>
                  <a:pt x="48590" y="31056"/>
                </a:lnTo>
                <a:cubicBezTo>
                  <a:pt x="48604" y="31081"/>
                  <a:pt x="48616" y="31105"/>
                  <a:pt x="48628" y="31129"/>
                </a:cubicBezTo>
                <a:cubicBezTo>
                  <a:pt x="48616" y="31099"/>
                  <a:pt x="48602" y="31071"/>
                  <a:pt x="48590" y="31041"/>
                </a:cubicBezTo>
                <a:cubicBezTo>
                  <a:pt x="48564" y="29871"/>
                  <a:pt x="48236" y="27004"/>
                  <a:pt x="45877" y="24340"/>
                </a:cubicBezTo>
                <a:cubicBezTo>
                  <a:pt x="46266" y="24091"/>
                  <a:pt x="46651" y="23838"/>
                  <a:pt x="47030" y="23586"/>
                </a:cubicBezTo>
                <a:cubicBezTo>
                  <a:pt x="47627" y="24191"/>
                  <a:pt x="48251" y="24813"/>
                  <a:pt x="48897" y="25443"/>
                </a:cubicBezTo>
                <a:cubicBezTo>
                  <a:pt x="48529" y="26259"/>
                  <a:pt x="48349" y="26961"/>
                  <a:pt x="48265" y="27401"/>
                </a:cubicBezTo>
                <a:cubicBezTo>
                  <a:pt x="48250" y="27426"/>
                  <a:pt x="48233" y="27449"/>
                  <a:pt x="48219" y="27473"/>
                </a:cubicBezTo>
                <a:cubicBezTo>
                  <a:pt x="48233" y="27454"/>
                  <a:pt x="48247" y="27435"/>
                  <a:pt x="48263" y="27415"/>
                </a:cubicBezTo>
                <a:lnTo>
                  <a:pt x="48263" y="27415"/>
                </a:lnTo>
                <a:cubicBezTo>
                  <a:pt x="48205" y="27713"/>
                  <a:pt x="48192" y="27888"/>
                  <a:pt x="48192" y="27888"/>
                </a:cubicBezTo>
                <a:cubicBezTo>
                  <a:pt x="48574" y="27358"/>
                  <a:pt x="49067" y="26764"/>
                  <a:pt x="49621" y="26145"/>
                </a:cubicBezTo>
                <a:cubicBezTo>
                  <a:pt x="50121" y="26625"/>
                  <a:pt x="50633" y="27108"/>
                  <a:pt x="51155" y="27593"/>
                </a:cubicBezTo>
                <a:cubicBezTo>
                  <a:pt x="49672" y="30740"/>
                  <a:pt x="50550" y="32331"/>
                  <a:pt x="50839" y="32331"/>
                </a:cubicBezTo>
                <a:cubicBezTo>
                  <a:pt x="50844" y="32331"/>
                  <a:pt x="50848" y="32331"/>
                  <a:pt x="50853" y="32330"/>
                </a:cubicBezTo>
                <a:cubicBezTo>
                  <a:pt x="51007" y="32300"/>
                  <a:pt x="51728" y="30776"/>
                  <a:pt x="52568" y="28881"/>
                </a:cubicBezTo>
                <a:cubicBezTo>
                  <a:pt x="52987" y="29256"/>
                  <a:pt x="53410" y="29627"/>
                  <a:pt x="53837" y="29998"/>
                </a:cubicBezTo>
                <a:cubicBezTo>
                  <a:pt x="53837" y="29998"/>
                  <a:pt x="53843" y="29822"/>
                  <a:pt x="53784" y="29493"/>
                </a:cubicBezTo>
                <a:cubicBezTo>
                  <a:pt x="53713" y="29082"/>
                  <a:pt x="53540" y="28434"/>
                  <a:pt x="53134" y="27589"/>
                </a:cubicBezTo>
                <a:cubicBezTo>
                  <a:pt x="53316" y="27175"/>
                  <a:pt x="53497" y="26753"/>
                  <a:pt x="53676" y="26338"/>
                </a:cubicBezTo>
                <a:cubicBezTo>
                  <a:pt x="54091" y="27563"/>
                  <a:pt x="54122" y="28716"/>
                  <a:pt x="54122" y="28716"/>
                </a:cubicBezTo>
                <a:cubicBezTo>
                  <a:pt x="54122" y="28716"/>
                  <a:pt x="54282" y="27223"/>
                  <a:pt x="53936" y="25730"/>
                </a:cubicBezTo>
                <a:cubicBezTo>
                  <a:pt x="54712" y="23914"/>
                  <a:pt x="55392" y="22284"/>
                  <a:pt x="55627" y="21718"/>
                </a:cubicBezTo>
                <a:lnTo>
                  <a:pt x="55627" y="21718"/>
                </a:lnTo>
                <a:cubicBezTo>
                  <a:pt x="55596" y="21826"/>
                  <a:pt x="55561" y="21932"/>
                  <a:pt x="55531" y="22039"/>
                </a:cubicBezTo>
                <a:lnTo>
                  <a:pt x="55597" y="22059"/>
                </a:lnTo>
                <a:cubicBezTo>
                  <a:pt x="55601" y="22047"/>
                  <a:pt x="55606" y="22036"/>
                  <a:pt x="55609" y="22025"/>
                </a:cubicBezTo>
                <a:lnTo>
                  <a:pt x="55609" y="22025"/>
                </a:lnTo>
                <a:cubicBezTo>
                  <a:pt x="55318" y="23360"/>
                  <a:pt x="54920" y="26429"/>
                  <a:pt x="56086" y="30533"/>
                </a:cubicBezTo>
                <a:cubicBezTo>
                  <a:pt x="56365" y="31517"/>
                  <a:pt x="56758" y="32469"/>
                  <a:pt x="57292" y="33343"/>
                </a:cubicBezTo>
                <a:cubicBezTo>
                  <a:pt x="57794" y="34165"/>
                  <a:pt x="58476" y="35036"/>
                  <a:pt x="59200" y="35237"/>
                </a:cubicBezTo>
                <a:cubicBezTo>
                  <a:pt x="59200" y="35237"/>
                  <a:pt x="56117" y="25362"/>
                  <a:pt x="55814" y="21438"/>
                </a:cubicBezTo>
                <a:cubicBezTo>
                  <a:pt x="56118" y="20565"/>
                  <a:pt x="56438" y="19698"/>
                  <a:pt x="56776" y="18837"/>
                </a:cubicBezTo>
                <a:lnTo>
                  <a:pt x="56776" y="18837"/>
                </a:lnTo>
                <a:cubicBezTo>
                  <a:pt x="56710" y="20334"/>
                  <a:pt x="57433" y="24609"/>
                  <a:pt x="64123" y="35048"/>
                </a:cubicBezTo>
                <a:cubicBezTo>
                  <a:pt x="64123" y="35048"/>
                  <a:pt x="64092" y="34947"/>
                  <a:pt x="64031" y="34759"/>
                </a:cubicBezTo>
                <a:cubicBezTo>
                  <a:pt x="63572" y="33334"/>
                  <a:pt x="61354" y="26743"/>
                  <a:pt x="57131" y="18566"/>
                </a:cubicBezTo>
                <a:lnTo>
                  <a:pt x="57131" y="18566"/>
                </a:lnTo>
                <a:cubicBezTo>
                  <a:pt x="58187" y="18941"/>
                  <a:pt x="59058" y="19262"/>
                  <a:pt x="59718" y="19554"/>
                </a:cubicBezTo>
                <a:cubicBezTo>
                  <a:pt x="61933" y="24102"/>
                  <a:pt x="65368" y="27916"/>
                  <a:pt x="67521" y="30044"/>
                </a:cubicBezTo>
                <a:cubicBezTo>
                  <a:pt x="67360" y="30817"/>
                  <a:pt x="67262" y="31285"/>
                  <a:pt x="67262" y="31285"/>
                </a:cubicBezTo>
                <a:cubicBezTo>
                  <a:pt x="67262" y="31285"/>
                  <a:pt x="67403" y="30897"/>
                  <a:pt x="67674" y="30196"/>
                </a:cubicBezTo>
                <a:cubicBezTo>
                  <a:pt x="68765" y="31264"/>
                  <a:pt x="69491" y="31868"/>
                  <a:pt x="69491" y="31868"/>
                </a:cubicBezTo>
                <a:cubicBezTo>
                  <a:pt x="69491" y="31868"/>
                  <a:pt x="68916" y="30890"/>
                  <a:pt x="67993" y="29384"/>
                </a:cubicBezTo>
                <a:cubicBezTo>
                  <a:pt x="68425" y="28296"/>
                  <a:pt x="69042" y="26790"/>
                  <a:pt x="69829" y="24993"/>
                </a:cubicBezTo>
                <a:cubicBezTo>
                  <a:pt x="71505" y="26345"/>
                  <a:pt x="72899" y="27344"/>
                  <a:pt x="73521" y="27780"/>
                </a:cubicBezTo>
                <a:cubicBezTo>
                  <a:pt x="73569" y="27828"/>
                  <a:pt x="73615" y="27876"/>
                  <a:pt x="73663" y="27926"/>
                </a:cubicBezTo>
                <a:lnTo>
                  <a:pt x="73548" y="27797"/>
                </a:lnTo>
                <a:lnTo>
                  <a:pt x="73548" y="27797"/>
                </a:lnTo>
                <a:cubicBezTo>
                  <a:pt x="73757" y="27943"/>
                  <a:pt x="73873" y="28022"/>
                  <a:pt x="73873" y="28022"/>
                </a:cubicBezTo>
                <a:cubicBezTo>
                  <a:pt x="73873" y="28022"/>
                  <a:pt x="72528" y="26141"/>
                  <a:pt x="70473" y="23546"/>
                </a:cubicBezTo>
                <a:cubicBezTo>
                  <a:pt x="70689" y="23064"/>
                  <a:pt x="70917" y="22568"/>
                  <a:pt x="71154" y="22056"/>
                </a:cubicBezTo>
                <a:cubicBezTo>
                  <a:pt x="72585" y="23451"/>
                  <a:pt x="73675" y="24375"/>
                  <a:pt x="74047" y="24683"/>
                </a:cubicBezTo>
                <a:cubicBezTo>
                  <a:pt x="74019" y="30511"/>
                  <a:pt x="74932" y="35461"/>
                  <a:pt x="74932" y="35461"/>
                </a:cubicBezTo>
                <a:cubicBezTo>
                  <a:pt x="75073" y="32317"/>
                  <a:pt x="75697" y="31146"/>
                  <a:pt x="76697" y="24521"/>
                </a:cubicBezTo>
                <a:cubicBezTo>
                  <a:pt x="76896" y="23196"/>
                  <a:pt x="77006" y="21860"/>
                  <a:pt x="77026" y="20521"/>
                </a:cubicBezTo>
                <a:lnTo>
                  <a:pt x="77124" y="20600"/>
                </a:lnTo>
                <a:cubicBezTo>
                  <a:pt x="77243" y="20724"/>
                  <a:pt x="77363" y="20847"/>
                  <a:pt x="77480" y="20972"/>
                </a:cubicBezTo>
                <a:cubicBezTo>
                  <a:pt x="77397" y="20877"/>
                  <a:pt x="77314" y="20782"/>
                  <a:pt x="77231" y="20687"/>
                </a:cubicBezTo>
                <a:lnTo>
                  <a:pt x="77231" y="20687"/>
                </a:lnTo>
                <a:cubicBezTo>
                  <a:pt x="77557" y="20952"/>
                  <a:pt x="77745" y="21110"/>
                  <a:pt x="77745" y="21110"/>
                </a:cubicBezTo>
                <a:cubicBezTo>
                  <a:pt x="77745" y="21110"/>
                  <a:pt x="77488" y="20767"/>
                  <a:pt x="77030" y="20185"/>
                </a:cubicBezTo>
                <a:cubicBezTo>
                  <a:pt x="77048" y="17120"/>
                  <a:pt x="76615" y="14674"/>
                  <a:pt x="76342" y="13438"/>
                </a:cubicBezTo>
                <a:lnTo>
                  <a:pt x="76342" y="13438"/>
                </a:lnTo>
                <a:cubicBezTo>
                  <a:pt x="77244" y="14069"/>
                  <a:pt x="77904" y="14592"/>
                  <a:pt x="78401" y="15010"/>
                </a:cubicBezTo>
                <a:cubicBezTo>
                  <a:pt x="77318" y="27420"/>
                  <a:pt x="83048" y="36202"/>
                  <a:pt x="83048" y="36202"/>
                </a:cubicBezTo>
                <a:cubicBezTo>
                  <a:pt x="82422" y="35175"/>
                  <a:pt x="82400" y="31376"/>
                  <a:pt x="81655" y="25716"/>
                </a:cubicBezTo>
                <a:cubicBezTo>
                  <a:pt x="81139" y="21804"/>
                  <a:pt x="79828" y="17733"/>
                  <a:pt x="79066" y="15591"/>
                </a:cubicBezTo>
                <a:lnTo>
                  <a:pt x="79066" y="15591"/>
                </a:lnTo>
                <a:cubicBezTo>
                  <a:pt x="79596" y="16067"/>
                  <a:pt x="79828" y="16298"/>
                  <a:pt x="80042" y="16298"/>
                </a:cubicBezTo>
                <a:cubicBezTo>
                  <a:pt x="80047" y="16298"/>
                  <a:pt x="80052" y="16298"/>
                  <a:pt x="80057" y="16298"/>
                </a:cubicBezTo>
                <a:cubicBezTo>
                  <a:pt x="80057" y="16298"/>
                  <a:pt x="79869" y="15754"/>
                  <a:pt x="79267" y="14837"/>
                </a:cubicBezTo>
                <a:lnTo>
                  <a:pt x="79267" y="14837"/>
                </a:lnTo>
                <a:cubicBezTo>
                  <a:pt x="79912" y="15197"/>
                  <a:pt x="80561" y="15549"/>
                  <a:pt x="81215" y="15894"/>
                </a:cubicBezTo>
                <a:cubicBezTo>
                  <a:pt x="81332" y="21758"/>
                  <a:pt x="86762" y="28777"/>
                  <a:pt x="88011" y="30212"/>
                </a:cubicBezTo>
                <a:cubicBezTo>
                  <a:pt x="89281" y="31670"/>
                  <a:pt x="91942" y="32036"/>
                  <a:pt x="91942" y="32036"/>
                </a:cubicBezTo>
                <a:cubicBezTo>
                  <a:pt x="91942" y="32036"/>
                  <a:pt x="89819" y="31445"/>
                  <a:pt x="88723" y="30043"/>
                </a:cubicBezTo>
                <a:cubicBezTo>
                  <a:pt x="88665" y="29968"/>
                  <a:pt x="88608" y="29891"/>
                  <a:pt x="88556" y="29811"/>
                </a:cubicBezTo>
                <a:cubicBezTo>
                  <a:pt x="87965" y="28908"/>
                  <a:pt x="83136" y="18456"/>
                  <a:pt x="81598" y="16096"/>
                </a:cubicBezTo>
                <a:lnTo>
                  <a:pt x="81598" y="16096"/>
                </a:lnTo>
                <a:cubicBezTo>
                  <a:pt x="82410" y="16520"/>
                  <a:pt x="83228" y="16929"/>
                  <a:pt x="84053" y="17325"/>
                </a:cubicBezTo>
                <a:cubicBezTo>
                  <a:pt x="87173" y="28602"/>
                  <a:pt x="91357" y="31313"/>
                  <a:pt x="92698" y="31910"/>
                </a:cubicBezTo>
                <a:cubicBezTo>
                  <a:pt x="92974" y="32033"/>
                  <a:pt x="93130" y="32066"/>
                  <a:pt x="93130" y="32066"/>
                </a:cubicBezTo>
                <a:cubicBezTo>
                  <a:pt x="89690" y="25266"/>
                  <a:pt x="85322" y="18973"/>
                  <a:pt x="84240" y="17446"/>
                </a:cubicBezTo>
                <a:cubicBezTo>
                  <a:pt x="84234" y="17432"/>
                  <a:pt x="84226" y="17419"/>
                  <a:pt x="84220" y="17406"/>
                </a:cubicBezTo>
                <a:lnTo>
                  <a:pt x="84220" y="17406"/>
                </a:lnTo>
                <a:cubicBezTo>
                  <a:pt x="84352" y="17469"/>
                  <a:pt x="84481" y="17534"/>
                  <a:pt x="84613" y="17596"/>
                </a:cubicBezTo>
                <a:cubicBezTo>
                  <a:pt x="85733" y="18116"/>
                  <a:pt x="86864" y="18613"/>
                  <a:pt x="88003" y="19088"/>
                </a:cubicBezTo>
                <a:cubicBezTo>
                  <a:pt x="88609" y="22271"/>
                  <a:pt x="90006" y="24306"/>
                  <a:pt x="91445" y="25602"/>
                </a:cubicBezTo>
                <a:cubicBezTo>
                  <a:pt x="91548" y="26563"/>
                  <a:pt x="91746" y="27533"/>
                  <a:pt x="91378" y="28442"/>
                </a:cubicBezTo>
                <a:cubicBezTo>
                  <a:pt x="91904" y="27772"/>
                  <a:pt x="92605" y="27318"/>
                  <a:pt x="93382" y="26960"/>
                </a:cubicBezTo>
                <a:cubicBezTo>
                  <a:pt x="94129" y="27356"/>
                  <a:pt x="94779" y="27574"/>
                  <a:pt x="95194" y="27687"/>
                </a:cubicBezTo>
                <a:cubicBezTo>
                  <a:pt x="95216" y="27704"/>
                  <a:pt x="95239" y="27722"/>
                  <a:pt x="95262" y="27739"/>
                </a:cubicBezTo>
                <a:cubicBezTo>
                  <a:pt x="95243" y="27723"/>
                  <a:pt x="95225" y="27707"/>
                  <a:pt x="95207" y="27691"/>
                </a:cubicBezTo>
                <a:lnTo>
                  <a:pt x="95207" y="27691"/>
                </a:lnTo>
                <a:cubicBezTo>
                  <a:pt x="95501" y="27771"/>
                  <a:pt x="95675" y="27797"/>
                  <a:pt x="95675" y="27797"/>
                </a:cubicBezTo>
                <a:cubicBezTo>
                  <a:pt x="95267" y="27453"/>
                  <a:pt x="94822" y="27032"/>
                  <a:pt x="94359" y="26563"/>
                </a:cubicBezTo>
                <a:cubicBezTo>
                  <a:pt x="95290" y="26223"/>
                  <a:pt x="96267" y="25941"/>
                  <a:pt x="97154" y="25544"/>
                </a:cubicBezTo>
                <a:cubicBezTo>
                  <a:pt x="97914" y="25815"/>
                  <a:pt x="98543" y="25910"/>
                  <a:pt x="99034" y="25910"/>
                </a:cubicBezTo>
                <a:cubicBezTo>
                  <a:pt x="99885" y="25910"/>
                  <a:pt x="100322" y="25624"/>
                  <a:pt x="100306" y="25481"/>
                </a:cubicBezTo>
                <a:cubicBezTo>
                  <a:pt x="100294" y="25382"/>
                  <a:pt x="99702" y="25011"/>
                  <a:pt x="98805" y="24504"/>
                </a:cubicBezTo>
                <a:cubicBezTo>
                  <a:pt x="98954" y="24367"/>
                  <a:pt x="99094" y="24220"/>
                  <a:pt x="99221" y="24064"/>
                </a:cubicBezTo>
                <a:cubicBezTo>
                  <a:pt x="99779" y="23378"/>
                  <a:pt x="100088" y="22528"/>
                  <a:pt x="100587" y="21800"/>
                </a:cubicBezTo>
                <a:cubicBezTo>
                  <a:pt x="100990" y="21212"/>
                  <a:pt x="101509" y="20714"/>
                  <a:pt x="102043" y="20230"/>
                </a:cubicBezTo>
                <a:lnTo>
                  <a:pt x="102043" y="20230"/>
                </a:lnTo>
                <a:cubicBezTo>
                  <a:pt x="102043" y="20240"/>
                  <a:pt x="102042" y="20250"/>
                  <a:pt x="102041" y="20259"/>
                </a:cubicBezTo>
                <a:lnTo>
                  <a:pt x="99204" y="24593"/>
                </a:lnTo>
                <a:cubicBezTo>
                  <a:pt x="99204" y="24593"/>
                  <a:pt x="100051" y="23629"/>
                  <a:pt x="101569" y="22030"/>
                </a:cubicBezTo>
                <a:lnTo>
                  <a:pt x="101569" y="22030"/>
                </a:lnTo>
                <a:cubicBezTo>
                  <a:pt x="101433" y="22467"/>
                  <a:pt x="101324" y="22906"/>
                  <a:pt x="101342" y="23358"/>
                </a:cubicBezTo>
                <a:cubicBezTo>
                  <a:pt x="101406" y="25024"/>
                  <a:pt x="103023" y="26199"/>
                  <a:pt x="103067" y="27866"/>
                </a:cubicBezTo>
                <a:cubicBezTo>
                  <a:pt x="103828" y="24941"/>
                  <a:pt x="107695" y="23632"/>
                  <a:pt x="108507" y="20720"/>
                </a:cubicBezTo>
                <a:cubicBezTo>
                  <a:pt x="108744" y="19868"/>
                  <a:pt x="108687" y="18966"/>
                  <a:pt x="108854" y="18099"/>
                </a:cubicBezTo>
                <a:cubicBezTo>
                  <a:pt x="109195" y="16328"/>
                  <a:pt x="110446" y="14792"/>
                  <a:pt x="110613" y="12997"/>
                </a:cubicBezTo>
                <a:cubicBezTo>
                  <a:pt x="110619" y="12928"/>
                  <a:pt x="110620" y="12859"/>
                  <a:pt x="110623" y="12789"/>
                </a:cubicBezTo>
                <a:cubicBezTo>
                  <a:pt x="110849" y="12513"/>
                  <a:pt x="111066" y="12240"/>
                  <a:pt x="111274" y="11968"/>
                </a:cubicBezTo>
                <a:cubicBezTo>
                  <a:pt x="112143" y="11768"/>
                  <a:pt x="113052" y="11726"/>
                  <a:pt x="113962" y="11676"/>
                </a:cubicBezTo>
                <a:lnTo>
                  <a:pt x="113962" y="11676"/>
                </a:lnTo>
                <a:cubicBezTo>
                  <a:pt x="108298" y="20217"/>
                  <a:pt x="105901" y="32575"/>
                  <a:pt x="105901" y="32575"/>
                </a:cubicBezTo>
                <a:cubicBezTo>
                  <a:pt x="107427" y="29144"/>
                  <a:pt x="108631" y="28116"/>
                  <a:pt x="112631" y="21195"/>
                </a:cubicBezTo>
                <a:cubicBezTo>
                  <a:pt x="114761" y="17511"/>
                  <a:pt x="115921" y="13913"/>
                  <a:pt x="116541" y="11353"/>
                </a:cubicBezTo>
                <a:cubicBezTo>
                  <a:pt x="116642" y="11327"/>
                  <a:pt x="116744" y="11301"/>
                  <a:pt x="116845" y="11269"/>
                </a:cubicBezTo>
                <a:cubicBezTo>
                  <a:pt x="117172" y="11168"/>
                  <a:pt x="117495" y="11037"/>
                  <a:pt x="117834" y="10991"/>
                </a:cubicBezTo>
                <a:cubicBezTo>
                  <a:pt x="117944" y="10976"/>
                  <a:pt x="118053" y="10970"/>
                  <a:pt x="118163" y="10970"/>
                </a:cubicBezTo>
                <a:cubicBezTo>
                  <a:pt x="118391" y="10970"/>
                  <a:pt x="118620" y="10996"/>
                  <a:pt x="118848" y="11023"/>
                </a:cubicBezTo>
                <a:cubicBezTo>
                  <a:pt x="112010" y="24468"/>
                  <a:pt x="114590" y="36937"/>
                  <a:pt x="114590" y="36937"/>
                </a:cubicBezTo>
                <a:cubicBezTo>
                  <a:pt x="114341" y="35526"/>
                  <a:pt x="115974" y="31296"/>
                  <a:pt x="117614" y="24685"/>
                </a:cubicBezTo>
                <a:cubicBezTo>
                  <a:pt x="118960" y="19261"/>
                  <a:pt x="119157" y="13098"/>
                  <a:pt x="119185" y="11062"/>
                </a:cubicBezTo>
                <a:cubicBezTo>
                  <a:pt x="119226" y="11066"/>
                  <a:pt x="119269" y="11071"/>
                  <a:pt x="119311" y="11075"/>
                </a:cubicBezTo>
                <a:cubicBezTo>
                  <a:pt x="119374" y="11156"/>
                  <a:pt x="119438" y="11235"/>
                  <a:pt x="119501" y="11315"/>
                </a:cubicBezTo>
                <a:cubicBezTo>
                  <a:pt x="120126" y="12082"/>
                  <a:pt x="120762" y="12840"/>
                  <a:pt x="121409" y="13586"/>
                </a:cubicBezTo>
                <a:cubicBezTo>
                  <a:pt x="118981" y="20150"/>
                  <a:pt x="121950" y="30312"/>
                  <a:pt x="122712" y="32452"/>
                </a:cubicBezTo>
                <a:cubicBezTo>
                  <a:pt x="123486" y="34624"/>
                  <a:pt x="126283" y="36190"/>
                  <a:pt x="126283" y="36190"/>
                </a:cubicBezTo>
                <a:cubicBezTo>
                  <a:pt x="126283" y="36190"/>
                  <a:pt x="124182" y="34608"/>
                  <a:pt x="123577" y="32572"/>
                </a:cubicBezTo>
                <a:cubicBezTo>
                  <a:pt x="123545" y="32464"/>
                  <a:pt x="123515" y="32354"/>
                  <a:pt x="123492" y="32243"/>
                </a:cubicBezTo>
                <a:cubicBezTo>
                  <a:pt x="123230" y="30982"/>
                  <a:pt x="122425" y="17270"/>
                  <a:pt x="121746" y="13979"/>
                </a:cubicBezTo>
                <a:lnTo>
                  <a:pt x="121746" y="13979"/>
                </a:lnTo>
                <a:cubicBezTo>
                  <a:pt x="122463" y="14803"/>
                  <a:pt x="123193" y="15614"/>
                  <a:pt x="123936" y="16414"/>
                </a:cubicBezTo>
                <a:cubicBezTo>
                  <a:pt x="122483" y="30298"/>
                  <a:pt x="125948" y="35132"/>
                  <a:pt x="127177" y="36379"/>
                </a:cubicBezTo>
                <a:cubicBezTo>
                  <a:pt x="127430" y="36636"/>
                  <a:pt x="127588" y="36741"/>
                  <a:pt x="127588" y="36741"/>
                </a:cubicBezTo>
                <a:cubicBezTo>
                  <a:pt x="126733" y="27690"/>
                  <a:pt x="124626" y="18796"/>
                  <a:pt x="124091" y="16628"/>
                </a:cubicBezTo>
                <a:cubicBezTo>
                  <a:pt x="124090" y="16611"/>
                  <a:pt x="124088" y="16594"/>
                  <a:pt x="124087" y="16576"/>
                </a:cubicBezTo>
                <a:lnTo>
                  <a:pt x="124087" y="16576"/>
                </a:lnTo>
                <a:cubicBezTo>
                  <a:pt x="124205" y="16704"/>
                  <a:pt x="124321" y="16833"/>
                  <a:pt x="124440" y="16959"/>
                </a:cubicBezTo>
                <a:cubicBezTo>
                  <a:pt x="125458" y="18025"/>
                  <a:pt x="126496" y="19070"/>
                  <a:pt x="127555" y="20093"/>
                </a:cubicBezTo>
                <a:cubicBezTo>
                  <a:pt x="126105" y="27796"/>
                  <a:pt x="130319" y="31683"/>
                  <a:pt x="131789" y="32778"/>
                </a:cubicBezTo>
                <a:cubicBezTo>
                  <a:pt x="131807" y="32808"/>
                  <a:pt x="131824" y="32837"/>
                  <a:pt x="131842" y="32866"/>
                </a:cubicBezTo>
                <a:cubicBezTo>
                  <a:pt x="131829" y="32840"/>
                  <a:pt x="131814" y="32814"/>
                  <a:pt x="131801" y="32788"/>
                </a:cubicBezTo>
                <a:lnTo>
                  <a:pt x="131801" y="32788"/>
                </a:lnTo>
                <a:cubicBezTo>
                  <a:pt x="132093" y="33005"/>
                  <a:pt x="132274" y="33110"/>
                  <a:pt x="132274" y="33110"/>
                </a:cubicBezTo>
                <a:cubicBezTo>
                  <a:pt x="130339" y="29536"/>
                  <a:pt x="128100" y="21810"/>
                  <a:pt x="127658" y="20249"/>
                </a:cubicBezTo>
                <a:cubicBezTo>
                  <a:pt x="127650" y="20220"/>
                  <a:pt x="127642" y="20194"/>
                  <a:pt x="127635" y="20170"/>
                </a:cubicBezTo>
                <a:lnTo>
                  <a:pt x="127635" y="20170"/>
                </a:lnTo>
                <a:cubicBezTo>
                  <a:pt x="128198" y="20711"/>
                  <a:pt x="128768" y="21245"/>
                  <a:pt x="129345" y="21772"/>
                </a:cubicBezTo>
                <a:cubicBezTo>
                  <a:pt x="132676" y="31138"/>
                  <a:pt x="136565" y="32721"/>
                  <a:pt x="137928" y="32721"/>
                </a:cubicBezTo>
                <a:cubicBezTo>
                  <a:pt x="138227" y="32721"/>
                  <a:pt x="138404" y="32645"/>
                  <a:pt x="138427" y="32558"/>
                </a:cubicBezTo>
                <a:cubicBezTo>
                  <a:pt x="138545" y="32113"/>
                  <a:pt x="130797" y="23373"/>
                  <a:pt x="129507" y="21921"/>
                </a:cubicBezTo>
                <a:lnTo>
                  <a:pt x="129507" y="21921"/>
                </a:lnTo>
                <a:cubicBezTo>
                  <a:pt x="129605" y="22009"/>
                  <a:pt x="129702" y="22101"/>
                  <a:pt x="129801" y="22190"/>
                </a:cubicBezTo>
                <a:lnTo>
                  <a:pt x="129857" y="22129"/>
                </a:lnTo>
                <a:cubicBezTo>
                  <a:pt x="129847" y="22119"/>
                  <a:pt x="129837" y="22108"/>
                  <a:pt x="129827" y="22098"/>
                </a:cubicBezTo>
                <a:lnTo>
                  <a:pt x="129827" y="22098"/>
                </a:lnTo>
                <a:cubicBezTo>
                  <a:pt x="131079" y="23080"/>
                  <a:pt x="134057" y="25028"/>
                  <a:pt x="138863" y="25937"/>
                </a:cubicBezTo>
                <a:cubicBezTo>
                  <a:pt x="138201" y="27524"/>
                  <a:pt x="138581" y="28430"/>
                  <a:pt x="138772" y="28430"/>
                </a:cubicBezTo>
                <a:cubicBezTo>
                  <a:pt x="138773" y="28430"/>
                  <a:pt x="138773" y="28430"/>
                  <a:pt x="138773" y="28430"/>
                </a:cubicBezTo>
                <a:cubicBezTo>
                  <a:pt x="138896" y="28428"/>
                  <a:pt x="139591" y="27457"/>
                  <a:pt x="140458" y="26167"/>
                </a:cubicBezTo>
                <a:cubicBezTo>
                  <a:pt x="140861" y="26204"/>
                  <a:pt x="141266" y="26223"/>
                  <a:pt x="141671" y="26223"/>
                </a:cubicBezTo>
                <a:cubicBezTo>
                  <a:pt x="142067" y="26223"/>
                  <a:pt x="142462" y="26204"/>
                  <a:pt x="142857" y="26165"/>
                </a:cubicBezTo>
                <a:cubicBezTo>
                  <a:pt x="143054" y="26146"/>
                  <a:pt x="143255" y="26122"/>
                  <a:pt x="143457" y="26091"/>
                </a:cubicBezTo>
                <a:cubicBezTo>
                  <a:pt x="143468" y="26588"/>
                  <a:pt x="143500" y="27109"/>
                  <a:pt x="143558" y="27657"/>
                </a:cubicBezTo>
                <a:cubicBezTo>
                  <a:pt x="143654" y="28548"/>
                  <a:pt x="143851" y="29427"/>
                  <a:pt x="144182" y="30261"/>
                </a:cubicBezTo>
                <a:cubicBezTo>
                  <a:pt x="144493" y="31045"/>
                  <a:pt x="144953" y="31899"/>
                  <a:pt x="145548" y="32180"/>
                </a:cubicBezTo>
                <a:cubicBezTo>
                  <a:pt x="145548" y="32180"/>
                  <a:pt x="145129" y="29029"/>
                  <a:pt x="144853" y="25746"/>
                </a:cubicBezTo>
                <a:cubicBezTo>
                  <a:pt x="145276" y="25587"/>
                  <a:pt x="145640" y="25377"/>
                  <a:pt x="145884" y="25099"/>
                </a:cubicBezTo>
                <a:cubicBezTo>
                  <a:pt x="145884" y="25099"/>
                  <a:pt x="145477" y="25039"/>
                  <a:pt x="144789" y="24930"/>
                </a:cubicBezTo>
                <a:cubicBezTo>
                  <a:pt x="144652" y="23114"/>
                  <a:pt x="144574" y="21334"/>
                  <a:pt x="144649" y="20101"/>
                </a:cubicBezTo>
                <a:cubicBezTo>
                  <a:pt x="145042" y="20063"/>
                  <a:pt x="145445" y="20023"/>
                  <a:pt x="145855" y="19980"/>
                </a:cubicBezTo>
                <a:cubicBezTo>
                  <a:pt x="146092" y="22237"/>
                  <a:pt x="147034" y="26136"/>
                  <a:pt x="149826" y="32748"/>
                </a:cubicBezTo>
                <a:cubicBezTo>
                  <a:pt x="149826" y="32748"/>
                  <a:pt x="149814" y="32655"/>
                  <a:pt x="149790" y="32484"/>
                </a:cubicBezTo>
                <a:cubicBezTo>
                  <a:pt x="149624" y="31323"/>
                  <a:pt x="148859" y="26388"/>
                  <a:pt x="146960" y="19861"/>
                </a:cubicBezTo>
                <a:cubicBezTo>
                  <a:pt x="147378" y="19814"/>
                  <a:pt x="147803" y="19766"/>
                  <a:pt x="148237" y="19712"/>
                </a:cubicBezTo>
                <a:cubicBezTo>
                  <a:pt x="148237" y="19712"/>
                  <a:pt x="148110" y="19694"/>
                  <a:pt x="147878" y="19662"/>
                </a:cubicBezTo>
                <a:cubicBezTo>
                  <a:pt x="147647" y="19630"/>
                  <a:pt x="147305" y="19583"/>
                  <a:pt x="146863" y="19529"/>
                </a:cubicBezTo>
                <a:cubicBezTo>
                  <a:pt x="146643" y="18780"/>
                  <a:pt x="146407" y="18013"/>
                  <a:pt x="146157" y="17227"/>
                </a:cubicBezTo>
                <a:cubicBezTo>
                  <a:pt x="146501" y="16666"/>
                  <a:pt x="146850" y="16111"/>
                  <a:pt x="147205" y="15558"/>
                </a:cubicBezTo>
                <a:cubicBezTo>
                  <a:pt x="147333" y="15358"/>
                  <a:pt x="147464" y="15161"/>
                  <a:pt x="147595" y="14962"/>
                </a:cubicBezTo>
                <a:cubicBezTo>
                  <a:pt x="148035" y="19844"/>
                  <a:pt x="150611" y="24595"/>
                  <a:pt x="152589" y="27599"/>
                </a:cubicBezTo>
                <a:cubicBezTo>
                  <a:pt x="152292" y="29019"/>
                  <a:pt x="152097" y="29961"/>
                  <a:pt x="152097" y="29961"/>
                </a:cubicBezTo>
                <a:cubicBezTo>
                  <a:pt x="152097" y="29961"/>
                  <a:pt x="152356" y="29243"/>
                  <a:pt x="152852" y="27995"/>
                </a:cubicBezTo>
                <a:cubicBezTo>
                  <a:pt x="154027" y="29739"/>
                  <a:pt x="154932" y="30797"/>
                  <a:pt x="154932" y="30797"/>
                </a:cubicBezTo>
                <a:cubicBezTo>
                  <a:pt x="154932" y="30797"/>
                  <a:pt x="154298" y="29121"/>
                  <a:pt x="153342" y="26782"/>
                </a:cubicBezTo>
                <a:cubicBezTo>
                  <a:pt x="153749" y="25790"/>
                  <a:pt x="154251" y="24600"/>
                  <a:pt x="154843" y="23259"/>
                </a:cubicBezTo>
                <a:cubicBezTo>
                  <a:pt x="156657" y="25483"/>
                  <a:pt x="158376" y="27230"/>
                  <a:pt x="159018" y="27867"/>
                </a:cubicBezTo>
                <a:lnTo>
                  <a:pt x="159032" y="27888"/>
                </a:lnTo>
                <a:cubicBezTo>
                  <a:pt x="159286" y="31537"/>
                  <a:pt x="159767" y="34136"/>
                  <a:pt x="159767" y="34136"/>
                </a:cubicBezTo>
                <a:cubicBezTo>
                  <a:pt x="159906" y="30993"/>
                  <a:pt x="160530" y="29821"/>
                  <a:pt x="161530" y="23197"/>
                </a:cubicBezTo>
                <a:cubicBezTo>
                  <a:pt x="161663" y="22322"/>
                  <a:pt x="161749" y="21471"/>
                  <a:pt x="161801" y="20650"/>
                </a:cubicBezTo>
                <a:cubicBezTo>
                  <a:pt x="162378" y="21278"/>
                  <a:pt x="162865" y="21828"/>
                  <a:pt x="163194" y="22205"/>
                </a:cubicBezTo>
                <a:cubicBezTo>
                  <a:pt x="163278" y="22330"/>
                  <a:pt x="163363" y="22454"/>
                  <a:pt x="163446" y="22580"/>
                </a:cubicBezTo>
                <a:cubicBezTo>
                  <a:pt x="163389" y="22485"/>
                  <a:pt x="163331" y="22391"/>
                  <a:pt x="163273" y="22297"/>
                </a:cubicBezTo>
                <a:lnTo>
                  <a:pt x="163273" y="22297"/>
                </a:lnTo>
                <a:cubicBezTo>
                  <a:pt x="163403" y="22445"/>
                  <a:pt x="163501" y="22559"/>
                  <a:pt x="163565" y="22635"/>
                </a:cubicBezTo>
                <a:cubicBezTo>
                  <a:pt x="164771" y="30110"/>
                  <a:pt x="167881" y="34879"/>
                  <a:pt x="167881" y="34879"/>
                </a:cubicBezTo>
                <a:cubicBezTo>
                  <a:pt x="167254" y="33853"/>
                  <a:pt x="167233" y="30052"/>
                  <a:pt x="166488" y="24392"/>
                </a:cubicBezTo>
                <a:cubicBezTo>
                  <a:pt x="166399" y="23724"/>
                  <a:pt x="166288" y="23052"/>
                  <a:pt x="166159" y="22384"/>
                </a:cubicBezTo>
                <a:lnTo>
                  <a:pt x="166159" y="22384"/>
                </a:lnTo>
                <a:cubicBezTo>
                  <a:pt x="166517" y="22653"/>
                  <a:pt x="166880" y="22911"/>
                  <a:pt x="167253" y="23158"/>
                </a:cubicBezTo>
                <a:cubicBezTo>
                  <a:pt x="167537" y="23346"/>
                  <a:pt x="167849" y="23535"/>
                  <a:pt x="168187" y="23535"/>
                </a:cubicBezTo>
                <a:cubicBezTo>
                  <a:pt x="168200" y="23535"/>
                  <a:pt x="168212" y="23535"/>
                  <a:pt x="168224" y="23534"/>
                </a:cubicBezTo>
                <a:cubicBezTo>
                  <a:pt x="168387" y="23527"/>
                  <a:pt x="168567" y="23482"/>
                  <a:pt x="168729" y="23482"/>
                </a:cubicBezTo>
                <a:cubicBezTo>
                  <a:pt x="168853" y="23482"/>
                  <a:pt x="168966" y="23509"/>
                  <a:pt x="169051" y="23601"/>
                </a:cubicBezTo>
                <a:cubicBezTo>
                  <a:pt x="169110" y="23664"/>
                  <a:pt x="169145" y="23752"/>
                  <a:pt x="169223" y="23790"/>
                </a:cubicBezTo>
                <a:cubicBezTo>
                  <a:pt x="169235" y="23795"/>
                  <a:pt x="169247" y="23800"/>
                  <a:pt x="169260" y="23802"/>
                </a:cubicBezTo>
                <a:cubicBezTo>
                  <a:pt x="170720" y="26273"/>
                  <a:pt x="172252" y="28210"/>
                  <a:pt x="172844" y="28890"/>
                </a:cubicBezTo>
                <a:cubicBezTo>
                  <a:pt x="174114" y="30347"/>
                  <a:pt x="176776" y="30712"/>
                  <a:pt x="176776" y="30712"/>
                </a:cubicBezTo>
                <a:cubicBezTo>
                  <a:pt x="176776" y="30712"/>
                  <a:pt x="174651" y="30123"/>
                  <a:pt x="173556" y="28720"/>
                </a:cubicBezTo>
                <a:cubicBezTo>
                  <a:pt x="173498" y="28645"/>
                  <a:pt x="173441" y="28568"/>
                  <a:pt x="173389" y="28488"/>
                </a:cubicBezTo>
                <a:cubicBezTo>
                  <a:pt x="173148" y="28121"/>
                  <a:pt x="172210" y="26181"/>
                  <a:pt x="171077" y="23846"/>
                </a:cubicBezTo>
                <a:lnTo>
                  <a:pt x="171077" y="23846"/>
                </a:lnTo>
                <a:cubicBezTo>
                  <a:pt x="171183" y="23887"/>
                  <a:pt x="171296" y="23908"/>
                  <a:pt x="171409" y="23908"/>
                </a:cubicBezTo>
                <a:cubicBezTo>
                  <a:pt x="171446" y="23908"/>
                  <a:pt x="171484" y="23906"/>
                  <a:pt x="171521" y="23901"/>
                </a:cubicBezTo>
                <a:cubicBezTo>
                  <a:pt x="171611" y="23890"/>
                  <a:pt x="171703" y="23866"/>
                  <a:pt x="171794" y="23848"/>
                </a:cubicBezTo>
                <a:cubicBezTo>
                  <a:pt x="174207" y="28681"/>
                  <a:pt x="176581" y="30164"/>
                  <a:pt x="177530" y="30586"/>
                </a:cubicBezTo>
                <a:cubicBezTo>
                  <a:pt x="177806" y="30709"/>
                  <a:pt x="177962" y="30743"/>
                  <a:pt x="177962" y="30743"/>
                </a:cubicBezTo>
                <a:cubicBezTo>
                  <a:pt x="176937" y="28717"/>
                  <a:pt x="175831" y="26738"/>
                  <a:pt x="174753" y="24914"/>
                </a:cubicBezTo>
                <a:cubicBezTo>
                  <a:pt x="175429" y="24794"/>
                  <a:pt x="176121" y="24761"/>
                  <a:pt x="176820" y="24761"/>
                </a:cubicBezTo>
                <a:cubicBezTo>
                  <a:pt x="176832" y="24761"/>
                  <a:pt x="176843" y="24761"/>
                  <a:pt x="176855" y="24761"/>
                </a:cubicBezTo>
                <a:cubicBezTo>
                  <a:pt x="178138" y="25747"/>
                  <a:pt x="179372" y="26186"/>
                  <a:pt x="180026" y="26364"/>
                </a:cubicBezTo>
                <a:cubicBezTo>
                  <a:pt x="180049" y="26382"/>
                  <a:pt x="180071" y="26400"/>
                  <a:pt x="180095" y="26416"/>
                </a:cubicBezTo>
                <a:cubicBezTo>
                  <a:pt x="180076" y="26401"/>
                  <a:pt x="180058" y="26384"/>
                  <a:pt x="180040" y="26367"/>
                </a:cubicBezTo>
                <a:lnTo>
                  <a:pt x="180040" y="26367"/>
                </a:lnTo>
                <a:cubicBezTo>
                  <a:pt x="180334" y="26447"/>
                  <a:pt x="180507" y="26474"/>
                  <a:pt x="180507" y="26474"/>
                </a:cubicBezTo>
                <a:cubicBezTo>
                  <a:pt x="179976" y="26026"/>
                  <a:pt x="179381" y="25446"/>
                  <a:pt x="178765" y="24800"/>
                </a:cubicBezTo>
                <a:lnTo>
                  <a:pt x="178765" y="24800"/>
                </a:lnTo>
                <a:cubicBezTo>
                  <a:pt x="178924" y="24803"/>
                  <a:pt x="179082" y="24805"/>
                  <a:pt x="179240" y="24805"/>
                </a:cubicBezTo>
                <a:cubicBezTo>
                  <a:pt x="179482" y="24805"/>
                  <a:pt x="179722" y="24801"/>
                  <a:pt x="179961" y="24792"/>
                </a:cubicBezTo>
                <a:cubicBezTo>
                  <a:pt x="180896" y="24754"/>
                  <a:pt x="181820" y="24621"/>
                  <a:pt x="182738" y="24445"/>
                </a:cubicBezTo>
                <a:cubicBezTo>
                  <a:pt x="182948" y="24496"/>
                  <a:pt x="183161" y="24534"/>
                  <a:pt x="183374" y="24559"/>
                </a:cubicBezTo>
                <a:cubicBezTo>
                  <a:pt x="179595" y="27389"/>
                  <a:pt x="177667" y="30003"/>
                  <a:pt x="177667" y="30003"/>
                </a:cubicBezTo>
                <a:cubicBezTo>
                  <a:pt x="178371" y="29104"/>
                  <a:pt x="181750" y="27824"/>
                  <a:pt x="186542" y="25282"/>
                </a:cubicBezTo>
                <a:cubicBezTo>
                  <a:pt x="187233" y="24914"/>
                  <a:pt x="187920" y="24513"/>
                  <a:pt x="188588" y="24097"/>
                </a:cubicBezTo>
                <a:lnTo>
                  <a:pt x="188588" y="24097"/>
                </a:lnTo>
                <a:cubicBezTo>
                  <a:pt x="188623" y="24783"/>
                  <a:pt x="188598" y="25460"/>
                  <a:pt x="188309" y="26095"/>
                </a:cubicBezTo>
                <a:cubicBezTo>
                  <a:pt x="188988" y="25301"/>
                  <a:pt x="189896" y="24815"/>
                  <a:pt x="190889" y="24442"/>
                </a:cubicBezTo>
                <a:lnTo>
                  <a:pt x="190889" y="24442"/>
                </a:lnTo>
                <a:cubicBezTo>
                  <a:pt x="187681" y="27367"/>
                  <a:pt x="185261" y="31306"/>
                  <a:pt x="184647" y="32435"/>
                </a:cubicBezTo>
                <a:cubicBezTo>
                  <a:pt x="183770" y="34049"/>
                  <a:pt x="184328" y="36541"/>
                  <a:pt x="184328" y="36541"/>
                </a:cubicBezTo>
                <a:cubicBezTo>
                  <a:pt x="184328" y="36541"/>
                  <a:pt x="184149" y="34454"/>
                  <a:pt x="185035" y="33012"/>
                </a:cubicBezTo>
                <a:cubicBezTo>
                  <a:pt x="185083" y="32935"/>
                  <a:pt x="185131" y="32860"/>
                  <a:pt x="185185" y="32787"/>
                </a:cubicBezTo>
                <a:cubicBezTo>
                  <a:pt x="185693" y="32097"/>
                  <a:pt x="191140" y="26574"/>
                  <a:pt x="193855" y="23513"/>
                </a:cubicBezTo>
                <a:cubicBezTo>
                  <a:pt x="194236" y="23388"/>
                  <a:pt x="194608" y="23255"/>
                  <a:pt x="194967" y="23101"/>
                </a:cubicBezTo>
                <a:lnTo>
                  <a:pt x="194967" y="23101"/>
                </a:lnTo>
                <a:cubicBezTo>
                  <a:pt x="194910" y="23611"/>
                  <a:pt x="194858" y="24120"/>
                  <a:pt x="194809" y="24631"/>
                </a:cubicBezTo>
                <a:cubicBezTo>
                  <a:pt x="185802" y="31154"/>
                  <a:pt x="184778" y="35780"/>
                  <a:pt x="184691" y="37171"/>
                </a:cubicBezTo>
                <a:cubicBezTo>
                  <a:pt x="184673" y="37459"/>
                  <a:pt x="184696" y="37608"/>
                  <a:pt x="184696" y="37608"/>
                </a:cubicBezTo>
                <a:cubicBezTo>
                  <a:pt x="189609" y="32288"/>
                  <a:pt x="193764" y="26308"/>
                  <a:pt x="194765" y="24838"/>
                </a:cubicBezTo>
                <a:cubicBezTo>
                  <a:pt x="194775" y="24827"/>
                  <a:pt x="194784" y="24817"/>
                  <a:pt x="194793" y="24807"/>
                </a:cubicBezTo>
                <a:lnTo>
                  <a:pt x="194793" y="24807"/>
                </a:lnTo>
                <a:cubicBezTo>
                  <a:pt x="194781" y="24945"/>
                  <a:pt x="194765" y="25082"/>
                  <a:pt x="194754" y="25221"/>
                </a:cubicBezTo>
                <a:cubicBezTo>
                  <a:pt x="194664" y="26391"/>
                  <a:pt x="194596" y="27562"/>
                  <a:pt x="194552" y="28735"/>
                </a:cubicBezTo>
                <a:cubicBezTo>
                  <a:pt x="189212" y="31971"/>
                  <a:pt x="189148" y="36538"/>
                  <a:pt x="189280" y="37992"/>
                </a:cubicBezTo>
                <a:cubicBezTo>
                  <a:pt x="189273" y="38019"/>
                  <a:pt x="189264" y="38044"/>
                  <a:pt x="189256" y="38071"/>
                </a:cubicBezTo>
                <a:cubicBezTo>
                  <a:pt x="189265" y="38050"/>
                  <a:pt x="189273" y="38027"/>
                  <a:pt x="189281" y="38005"/>
                </a:cubicBezTo>
                <a:cubicBezTo>
                  <a:pt x="189294" y="38157"/>
                  <a:pt x="189313" y="38307"/>
                  <a:pt x="189342" y="38456"/>
                </a:cubicBezTo>
                <a:cubicBezTo>
                  <a:pt x="190433" y="35408"/>
                  <a:pt x="193823" y="29971"/>
                  <a:pt x="194514" y="28878"/>
                </a:cubicBezTo>
                <a:lnTo>
                  <a:pt x="194549" y="28822"/>
                </a:lnTo>
                <a:lnTo>
                  <a:pt x="194549" y="28822"/>
                </a:lnTo>
                <a:cubicBezTo>
                  <a:pt x="194526" y="29444"/>
                  <a:pt x="194513" y="30065"/>
                  <a:pt x="194509" y="30688"/>
                </a:cubicBezTo>
                <a:cubicBezTo>
                  <a:pt x="190031" y="38920"/>
                  <a:pt x="192433" y="41820"/>
                  <a:pt x="192904" y="41820"/>
                </a:cubicBezTo>
                <a:cubicBezTo>
                  <a:pt x="192918" y="41820"/>
                  <a:pt x="192931" y="41817"/>
                  <a:pt x="192942" y="41812"/>
                </a:cubicBezTo>
                <a:cubicBezTo>
                  <a:pt x="193267" y="41645"/>
                  <a:pt x="194332" y="32401"/>
                  <a:pt x="194506" y="30864"/>
                </a:cubicBezTo>
                <a:lnTo>
                  <a:pt x="194506" y="30864"/>
                </a:lnTo>
                <a:cubicBezTo>
                  <a:pt x="194506" y="30969"/>
                  <a:pt x="194503" y="31075"/>
                  <a:pt x="194503" y="31181"/>
                </a:cubicBezTo>
                <a:lnTo>
                  <a:pt x="194570" y="31182"/>
                </a:lnTo>
                <a:cubicBezTo>
                  <a:pt x="194570" y="31170"/>
                  <a:pt x="194571" y="31159"/>
                  <a:pt x="194571" y="31148"/>
                </a:cubicBezTo>
                <a:cubicBezTo>
                  <a:pt x="194657" y="32443"/>
                  <a:pt x="195103" y="35351"/>
                  <a:pt x="197248" y="38792"/>
                </a:cubicBezTo>
                <a:cubicBezTo>
                  <a:pt x="197762" y="39618"/>
                  <a:pt x="198371" y="40383"/>
                  <a:pt x="199089" y="41040"/>
                </a:cubicBezTo>
                <a:cubicBezTo>
                  <a:pt x="199760" y="41655"/>
                  <a:pt x="200608" y="42267"/>
                  <a:pt x="201319" y="42267"/>
                </a:cubicBezTo>
                <a:cubicBezTo>
                  <a:pt x="201323" y="42267"/>
                  <a:pt x="201327" y="42267"/>
                  <a:pt x="201331" y="42267"/>
                </a:cubicBezTo>
                <a:cubicBezTo>
                  <a:pt x="201331" y="42267"/>
                  <a:pt x="195914" y="34062"/>
                  <a:pt x="194604" y="30557"/>
                </a:cubicBezTo>
                <a:cubicBezTo>
                  <a:pt x="194652" y="29681"/>
                  <a:pt x="194717" y="28804"/>
                  <a:pt x="194797" y="27929"/>
                </a:cubicBezTo>
                <a:cubicBezTo>
                  <a:pt x="195132" y="29313"/>
                  <a:pt x="196917" y="33028"/>
                  <a:pt x="205777" y="40799"/>
                </a:cubicBezTo>
                <a:cubicBezTo>
                  <a:pt x="205777" y="40799"/>
                  <a:pt x="205722" y="40714"/>
                  <a:pt x="205617" y="40558"/>
                </a:cubicBezTo>
                <a:cubicBezTo>
                  <a:pt x="204814" y="39364"/>
                  <a:pt x="200978" y="33823"/>
                  <a:pt x="194852" y="27377"/>
                </a:cubicBezTo>
                <a:cubicBezTo>
                  <a:pt x="194922" y="26668"/>
                  <a:pt x="194999" y="25960"/>
                  <a:pt x="195085" y="25253"/>
                </a:cubicBezTo>
                <a:cubicBezTo>
                  <a:pt x="195116" y="24997"/>
                  <a:pt x="195150" y="24743"/>
                  <a:pt x="195183" y="24488"/>
                </a:cubicBezTo>
                <a:cubicBezTo>
                  <a:pt x="199728" y="32047"/>
                  <a:pt x="209840" y="36478"/>
                  <a:pt x="209840" y="36478"/>
                </a:cubicBezTo>
                <a:cubicBezTo>
                  <a:pt x="209840" y="36478"/>
                  <a:pt x="200548" y="27672"/>
                  <a:pt x="195203" y="24332"/>
                </a:cubicBezTo>
                <a:cubicBezTo>
                  <a:pt x="195266" y="23853"/>
                  <a:pt x="195333" y="23375"/>
                  <a:pt x="195404" y="22897"/>
                </a:cubicBezTo>
                <a:cubicBezTo>
                  <a:pt x="195744" y="22727"/>
                  <a:pt x="196068" y="22535"/>
                  <a:pt x="196367" y="22308"/>
                </a:cubicBezTo>
                <a:cubicBezTo>
                  <a:pt x="199936" y="27213"/>
                  <a:pt x="210317" y="30956"/>
                  <a:pt x="212444" y="31682"/>
                </a:cubicBezTo>
                <a:cubicBezTo>
                  <a:pt x="212500" y="31714"/>
                  <a:pt x="212555" y="31746"/>
                  <a:pt x="212611" y="31778"/>
                </a:cubicBezTo>
                <a:lnTo>
                  <a:pt x="212473" y="31692"/>
                </a:lnTo>
                <a:lnTo>
                  <a:pt x="212473" y="31692"/>
                </a:lnTo>
                <a:cubicBezTo>
                  <a:pt x="212702" y="31771"/>
                  <a:pt x="212829" y="31811"/>
                  <a:pt x="212829" y="31811"/>
                </a:cubicBezTo>
                <a:cubicBezTo>
                  <a:pt x="212829" y="31811"/>
                  <a:pt x="205516" y="26024"/>
                  <a:pt x="198618" y="22303"/>
                </a:cubicBezTo>
                <a:lnTo>
                  <a:pt x="198618" y="22303"/>
                </a:lnTo>
                <a:lnTo>
                  <a:pt x="198842" y="22320"/>
                </a:lnTo>
                <a:cubicBezTo>
                  <a:pt x="199044" y="22335"/>
                  <a:pt x="199246" y="22350"/>
                  <a:pt x="199448" y="22350"/>
                </a:cubicBezTo>
                <a:cubicBezTo>
                  <a:pt x="199563" y="22350"/>
                  <a:pt x="199679" y="22345"/>
                  <a:pt x="199793" y="22332"/>
                </a:cubicBezTo>
                <a:cubicBezTo>
                  <a:pt x="200209" y="22286"/>
                  <a:pt x="200606" y="22140"/>
                  <a:pt x="201011" y="22033"/>
                </a:cubicBezTo>
                <a:cubicBezTo>
                  <a:pt x="201017" y="22031"/>
                  <a:pt x="201021" y="22030"/>
                  <a:pt x="201025" y="22029"/>
                </a:cubicBezTo>
                <a:cubicBezTo>
                  <a:pt x="206483" y="26370"/>
                  <a:pt x="212265" y="28784"/>
                  <a:pt x="212265" y="28784"/>
                </a:cubicBezTo>
                <a:cubicBezTo>
                  <a:pt x="212265" y="28784"/>
                  <a:pt x="212139" y="28693"/>
                  <a:pt x="211909" y="28518"/>
                </a:cubicBezTo>
                <a:cubicBezTo>
                  <a:pt x="211859" y="28480"/>
                  <a:pt x="211810" y="28442"/>
                  <a:pt x="211759" y="28403"/>
                </a:cubicBezTo>
                <a:cubicBezTo>
                  <a:pt x="210839" y="27692"/>
                  <a:pt x="208775" y="26020"/>
                  <a:pt x="206508" y="23665"/>
                </a:cubicBezTo>
                <a:cubicBezTo>
                  <a:pt x="205731" y="22858"/>
                  <a:pt x="204796" y="22076"/>
                  <a:pt x="203805" y="21350"/>
                </a:cubicBezTo>
                <a:lnTo>
                  <a:pt x="203804" y="20186"/>
                </a:lnTo>
                <a:lnTo>
                  <a:pt x="203804" y="20186"/>
                </a:lnTo>
                <a:cubicBezTo>
                  <a:pt x="205055" y="20856"/>
                  <a:pt x="206257" y="21407"/>
                  <a:pt x="207203" y="21696"/>
                </a:cubicBezTo>
                <a:cubicBezTo>
                  <a:pt x="209733" y="22468"/>
                  <a:pt x="212561" y="23633"/>
                  <a:pt x="213844" y="24179"/>
                </a:cubicBezTo>
                <a:cubicBezTo>
                  <a:pt x="213985" y="24262"/>
                  <a:pt x="214127" y="24342"/>
                  <a:pt x="214268" y="24424"/>
                </a:cubicBezTo>
                <a:cubicBezTo>
                  <a:pt x="214167" y="24359"/>
                  <a:pt x="214065" y="24295"/>
                  <a:pt x="213965" y="24230"/>
                </a:cubicBezTo>
                <a:lnTo>
                  <a:pt x="213965" y="24230"/>
                </a:lnTo>
                <a:cubicBezTo>
                  <a:pt x="214331" y="24387"/>
                  <a:pt x="214544" y="24481"/>
                  <a:pt x="214544" y="24481"/>
                </a:cubicBezTo>
                <a:cubicBezTo>
                  <a:pt x="214544" y="24481"/>
                  <a:pt x="209266" y="20491"/>
                  <a:pt x="203800" y="17663"/>
                </a:cubicBezTo>
                <a:lnTo>
                  <a:pt x="203798" y="15751"/>
                </a:lnTo>
                <a:lnTo>
                  <a:pt x="203798" y="15751"/>
                </a:lnTo>
                <a:cubicBezTo>
                  <a:pt x="204637" y="16016"/>
                  <a:pt x="205574" y="16277"/>
                  <a:pt x="206619" y="16528"/>
                </a:cubicBezTo>
                <a:cubicBezTo>
                  <a:pt x="213351" y="18143"/>
                  <a:pt x="214708" y="19493"/>
                  <a:pt x="215288" y="19493"/>
                </a:cubicBezTo>
                <a:cubicBezTo>
                  <a:pt x="215325" y="19493"/>
                  <a:pt x="215358" y="19488"/>
                  <a:pt x="215389" y="19477"/>
                </a:cubicBezTo>
                <a:cubicBezTo>
                  <a:pt x="215389" y="19477"/>
                  <a:pt x="213400" y="16642"/>
                  <a:pt x="206777" y="14385"/>
                </a:cubicBezTo>
                <a:cubicBezTo>
                  <a:pt x="205679" y="14011"/>
                  <a:pt x="204687" y="13712"/>
                  <a:pt x="203794" y="13473"/>
                </a:cubicBezTo>
                <a:lnTo>
                  <a:pt x="203775" y="1"/>
                </a:ln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79" name="Google Shape;79;p11"/>
          <p:cNvSpPr txBox="1">
            <a:spLocks noGrp="1"/>
          </p:cNvSpPr>
          <p:nvPr>
            <p:ph type="title"/>
          </p:nvPr>
        </p:nvSpPr>
        <p:spPr>
          <a:xfrm>
            <a:off x="1338201" y="1287969"/>
            <a:ext cx="9515600" cy="1648800"/>
          </a:xfrm>
          <a:prstGeom prst="rect">
            <a:avLst/>
          </a:prstGeom>
        </p:spPr>
        <p:txBody>
          <a:bodyPr spcFirstLastPara="1" anchor="b">
            <a:noAutofit/>
          </a:bodyPr>
          <a:lstStyle>
            <a:lvl1pPr lvl="0" algn="ctr">
              <a:spcBef>
                <a:spcPts val="0"/>
              </a:spcBef>
              <a:spcAft>
                <a:spcPts val="0"/>
              </a:spcAft>
              <a:buSzPts val="7200"/>
              <a:buNone/>
              <a:defRPr sz="9600"/>
            </a:lvl1pPr>
            <a:lvl2pPr lvl="1" algn="ctr">
              <a:spcBef>
                <a:spcPts val="0"/>
              </a:spcBef>
              <a:spcAft>
                <a:spcPts val="0"/>
              </a:spcAft>
              <a:buSzPts val="7200"/>
              <a:buNone/>
              <a:defRPr sz="9600"/>
            </a:lvl2pPr>
            <a:lvl3pPr lvl="2" algn="ctr">
              <a:spcBef>
                <a:spcPts val="0"/>
              </a:spcBef>
              <a:spcAft>
                <a:spcPts val="0"/>
              </a:spcAft>
              <a:buSzPts val="7200"/>
              <a:buNone/>
              <a:defRPr sz="9600"/>
            </a:lvl3pPr>
            <a:lvl4pPr lvl="3" algn="ctr">
              <a:spcBef>
                <a:spcPts val="0"/>
              </a:spcBef>
              <a:spcAft>
                <a:spcPts val="0"/>
              </a:spcAft>
              <a:buSzPts val="7200"/>
              <a:buNone/>
              <a:defRPr sz="9600"/>
            </a:lvl4pPr>
            <a:lvl5pPr lvl="4" algn="ctr">
              <a:spcBef>
                <a:spcPts val="0"/>
              </a:spcBef>
              <a:spcAft>
                <a:spcPts val="0"/>
              </a:spcAft>
              <a:buSzPts val="7200"/>
              <a:buNone/>
              <a:defRPr sz="9600"/>
            </a:lvl5pPr>
            <a:lvl6pPr lvl="5" algn="ctr">
              <a:spcBef>
                <a:spcPts val="0"/>
              </a:spcBef>
              <a:spcAft>
                <a:spcPts val="0"/>
              </a:spcAft>
              <a:buSzPts val="7200"/>
              <a:buNone/>
              <a:defRPr sz="9600"/>
            </a:lvl6pPr>
            <a:lvl7pPr lvl="6" algn="ctr">
              <a:spcBef>
                <a:spcPts val="0"/>
              </a:spcBef>
              <a:spcAft>
                <a:spcPts val="0"/>
              </a:spcAft>
              <a:buSzPts val="7200"/>
              <a:buNone/>
              <a:defRPr sz="9600"/>
            </a:lvl7pPr>
            <a:lvl8pPr lvl="7" algn="ctr">
              <a:spcBef>
                <a:spcPts val="0"/>
              </a:spcBef>
              <a:spcAft>
                <a:spcPts val="0"/>
              </a:spcAft>
              <a:buSzPts val="7200"/>
              <a:buNone/>
              <a:defRPr sz="9600"/>
            </a:lvl8pPr>
            <a:lvl9pPr lvl="8" algn="ctr">
              <a:spcBef>
                <a:spcPts val="0"/>
              </a:spcBef>
              <a:spcAft>
                <a:spcPts val="0"/>
              </a:spcAft>
              <a:buSzPts val="7200"/>
              <a:buNone/>
              <a:defRPr sz="9600"/>
            </a:lvl9pPr>
          </a:lstStyle>
          <a:p>
            <a:r>
              <a:rPr lang="en-US"/>
              <a:t>Click to edit Master title style</a:t>
            </a:r>
            <a:endParaRPr/>
          </a:p>
        </p:txBody>
      </p:sp>
      <p:sp>
        <p:nvSpPr>
          <p:cNvPr id="80" name="Google Shape;80;p11"/>
          <p:cNvSpPr txBox="1">
            <a:spLocks noGrp="1"/>
          </p:cNvSpPr>
          <p:nvPr>
            <p:ph type="body" idx="1"/>
          </p:nvPr>
        </p:nvSpPr>
        <p:spPr>
          <a:xfrm>
            <a:off x="2693200" y="2855433"/>
            <a:ext cx="6805600" cy="752800"/>
          </a:xfrm>
          <a:prstGeom prst="rect">
            <a:avLst/>
          </a:prstGeom>
        </p:spPr>
        <p:txBody>
          <a:bodyPr spcFirstLastPara="1">
            <a:noAutofit/>
          </a:bodyPr>
          <a:lstStyle>
            <a:lvl1pPr marL="609543" lvl="0" indent="-457157" algn="ctr">
              <a:spcBef>
                <a:spcPts val="0"/>
              </a:spcBef>
              <a:spcAft>
                <a:spcPts val="0"/>
              </a:spcAft>
              <a:buSzPts val="1800"/>
              <a:buChar char="●"/>
              <a:defRPr/>
            </a:lvl1pPr>
            <a:lvl2pPr marL="1219086" lvl="1" indent="-457157" algn="ctr">
              <a:spcBef>
                <a:spcPts val="2133"/>
              </a:spcBef>
              <a:spcAft>
                <a:spcPts val="0"/>
              </a:spcAft>
              <a:buSzPts val="1800"/>
              <a:buChar char="○"/>
              <a:defRPr sz="2399"/>
            </a:lvl2pPr>
            <a:lvl3pPr marL="1828630" lvl="2" indent="-457157" algn="ctr">
              <a:spcBef>
                <a:spcPts val="2133"/>
              </a:spcBef>
              <a:spcAft>
                <a:spcPts val="0"/>
              </a:spcAft>
              <a:buSzPts val="1800"/>
              <a:buChar char="■"/>
              <a:defRPr sz="2399"/>
            </a:lvl3pPr>
            <a:lvl4pPr marL="2438173" lvl="3" indent="-457157" algn="ctr">
              <a:spcBef>
                <a:spcPts val="2133"/>
              </a:spcBef>
              <a:spcAft>
                <a:spcPts val="0"/>
              </a:spcAft>
              <a:buSzPts val="1800"/>
              <a:buChar char="●"/>
              <a:defRPr sz="2399"/>
            </a:lvl4pPr>
            <a:lvl5pPr marL="3047715" lvl="4" indent="-457157" algn="ctr">
              <a:spcBef>
                <a:spcPts val="2133"/>
              </a:spcBef>
              <a:spcAft>
                <a:spcPts val="0"/>
              </a:spcAft>
              <a:buSzPts val="1800"/>
              <a:buChar char="○"/>
              <a:defRPr sz="2399"/>
            </a:lvl5pPr>
            <a:lvl6pPr marL="3657259" lvl="5" indent="-457157" algn="ctr">
              <a:spcBef>
                <a:spcPts val="2133"/>
              </a:spcBef>
              <a:spcAft>
                <a:spcPts val="0"/>
              </a:spcAft>
              <a:buSzPts val="1800"/>
              <a:buChar char="■"/>
              <a:defRPr sz="2399"/>
            </a:lvl6pPr>
            <a:lvl7pPr marL="4266802" lvl="6" indent="-457157" algn="ctr">
              <a:spcBef>
                <a:spcPts val="2133"/>
              </a:spcBef>
              <a:spcAft>
                <a:spcPts val="0"/>
              </a:spcAft>
              <a:buSzPts val="1800"/>
              <a:buChar char="●"/>
              <a:defRPr sz="2399"/>
            </a:lvl7pPr>
            <a:lvl8pPr marL="4876344" lvl="7" indent="-457157" algn="ctr">
              <a:spcBef>
                <a:spcPts val="2133"/>
              </a:spcBef>
              <a:spcAft>
                <a:spcPts val="0"/>
              </a:spcAft>
              <a:buSzPts val="1800"/>
              <a:buChar char="○"/>
              <a:defRPr sz="2399"/>
            </a:lvl8pPr>
            <a:lvl9pPr marL="5485888" lvl="8" indent="-457157" algn="ctr">
              <a:spcBef>
                <a:spcPts val="2133"/>
              </a:spcBef>
              <a:spcAft>
                <a:spcPts val="2133"/>
              </a:spcAft>
              <a:buSzPts val="1800"/>
              <a:buChar char="■"/>
              <a:defRPr sz="2399"/>
            </a:lvl9pPr>
          </a:lstStyle>
          <a:p>
            <a:pPr lvl="0"/>
            <a:r>
              <a:rPr lang="en-US"/>
              <a:t>Click to edit Master text styles</a:t>
            </a:r>
          </a:p>
        </p:txBody>
      </p:sp>
    </p:spTree>
    <p:extLst>
      <p:ext uri="{BB962C8B-B14F-4D97-AF65-F5344CB8AC3E}">
        <p14:creationId xmlns:p14="http://schemas.microsoft.com/office/powerpoint/2010/main" val="20872381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 Bullet points ">
  <p:cSld name="Title + Bullet points ">
    <p:spTree>
      <p:nvGrpSpPr>
        <p:cNvPr id="1" name="Shape 82"/>
        <p:cNvGrpSpPr/>
        <p:nvPr/>
      </p:nvGrpSpPr>
      <p:grpSpPr>
        <a:xfrm>
          <a:off x="0" y="0"/>
          <a:ext cx="0" cy="0"/>
          <a:chOff x="0" y="0"/>
          <a:chExt cx="0" cy="0"/>
        </a:xfrm>
      </p:grpSpPr>
      <p:sp>
        <p:nvSpPr>
          <p:cNvPr id="4" name="Google Shape;83;p13">
            <a:extLst>
              <a:ext uri="{FF2B5EF4-FFF2-40B4-BE49-F238E27FC236}">
                <a16:creationId xmlns:a16="http://schemas.microsoft.com/office/drawing/2014/main" id="{AFC5E16B-C1D3-4666-89E2-35075164ECC2}"/>
              </a:ext>
            </a:extLst>
          </p:cNvPr>
          <p:cNvSpPr/>
          <p:nvPr/>
        </p:nvSpPr>
        <p:spPr>
          <a:xfrm rot="16200000" flipH="1">
            <a:off x="6929758" y="1204294"/>
            <a:ext cx="5523057" cy="7094859"/>
          </a:xfrm>
          <a:custGeom>
            <a:avLst/>
            <a:gdLst/>
            <a:ahLst/>
            <a:cxnLst/>
            <a:rect l="l" t="t" r="r" b="b"/>
            <a:pathLst>
              <a:path w="103476" h="132942" extrusionOk="0">
                <a:moveTo>
                  <a:pt x="89667" y="39872"/>
                </a:moveTo>
                <a:cubicBezTo>
                  <a:pt x="89707" y="39913"/>
                  <a:pt x="89743" y="39956"/>
                  <a:pt x="89775" y="40003"/>
                </a:cubicBezTo>
                <a:cubicBezTo>
                  <a:pt x="89938" y="40250"/>
                  <a:pt x="89952" y="40568"/>
                  <a:pt x="90084" y="40832"/>
                </a:cubicBezTo>
                <a:cubicBezTo>
                  <a:pt x="90191" y="41042"/>
                  <a:pt x="90368" y="41206"/>
                  <a:pt x="90511" y="41393"/>
                </a:cubicBezTo>
                <a:cubicBezTo>
                  <a:pt x="90538" y="41428"/>
                  <a:pt x="90567" y="41465"/>
                  <a:pt x="90597" y="41502"/>
                </a:cubicBezTo>
                <a:cubicBezTo>
                  <a:pt x="90226" y="41823"/>
                  <a:pt x="89775" y="42160"/>
                  <a:pt x="89239" y="42489"/>
                </a:cubicBezTo>
                <a:cubicBezTo>
                  <a:pt x="88777" y="41798"/>
                  <a:pt x="88332" y="41169"/>
                  <a:pt x="87927" y="40617"/>
                </a:cubicBezTo>
                <a:cubicBezTo>
                  <a:pt x="88641" y="40305"/>
                  <a:pt x="89208" y="40061"/>
                  <a:pt x="89667" y="39872"/>
                </a:cubicBezTo>
                <a:close/>
                <a:moveTo>
                  <a:pt x="86697" y="41162"/>
                </a:moveTo>
                <a:cubicBezTo>
                  <a:pt x="87002" y="41780"/>
                  <a:pt x="87351" y="42499"/>
                  <a:pt x="87730" y="43278"/>
                </a:cubicBezTo>
                <a:cubicBezTo>
                  <a:pt x="87485" y="43388"/>
                  <a:pt x="87229" y="43495"/>
                  <a:pt x="86960" y="43597"/>
                </a:cubicBezTo>
                <a:cubicBezTo>
                  <a:pt x="86550" y="42845"/>
                  <a:pt x="86143" y="42167"/>
                  <a:pt x="85744" y="41558"/>
                </a:cubicBezTo>
                <a:cubicBezTo>
                  <a:pt x="86024" y="41451"/>
                  <a:pt x="86309" y="41335"/>
                  <a:pt x="86599" y="41205"/>
                </a:cubicBezTo>
                <a:lnTo>
                  <a:pt x="86697" y="41162"/>
                </a:lnTo>
                <a:close/>
                <a:moveTo>
                  <a:pt x="83233" y="42284"/>
                </a:moveTo>
                <a:cubicBezTo>
                  <a:pt x="83639" y="42983"/>
                  <a:pt x="84041" y="43663"/>
                  <a:pt x="84440" y="44327"/>
                </a:cubicBezTo>
                <a:cubicBezTo>
                  <a:pt x="83830" y="44457"/>
                  <a:pt x="83178" y="44563"/>
                  <a:pt x="82482" y="44639"/>
                </a:cubicBezTo>
                <a:lnTo>
                  <a:pt x="82482" y="44641"/>
                </a:lnTo>
                <a:cubicBezTo>
                  <a:pt x="81586" y="43737"/>
                  <a:pt x="80552" y="42983"/>
                  <a:pt x="79419" y="42405"/>
                </a:cubicBezTo>
                <a:lnTo>
                  <a:pt x="79419" y="42405"/>
                </a:lnTo>
                <a:cubicBezTo>
                  <a:pt x="79856" y="42469"/>
                  <a:pt x="80357" y="42511"/>
                  <a:pt x="80918" y="42511"/>
                </a:cubicBezTo>
                <a:cubicBezTo>
                  <a:pt x="81604" y="42511"/>
                  <a:pt x="82379" y="42448"/>
                  <a:pt x="83233" y="42284"/>
                </a:cubicBezTo>
                <a:close/>
                <a:moveTo>
                  <a:pt x="85275" y="48902"/>
                </a:moveTo>
                <a:lnTo>
                  <a:pt x="85275" y="48902"/>
                </a:lnTo>
                <a:cubicBezTo>
                  <a:pt x="86188" y="49405"/>
                  <a:pt x="87168" y="49878"/>
                  <a:pt x="88183" y="50267"/>
                </a:cubicBezTo>
                <a:cubicBezTo>
                  <a:pt x="88579" y="50867"/>
                  <a:pt x="88947" y="51417"/>
                  <a:pt x="89281" y="51911"/>
                </a:cubicBezTo>
                <a:cubicBezTo>
                  <a:pt x="89229" y="52020"/>
                  <a:pt x="89200" y="52135"/>
                  <a:pt x="89218" y="52256"/>
                </a:cubicBezTo>
                <a:cubicBezTo>
                  <a:pt x="89238" y="52385"/>
                  <a:pt x="89312" y="52505"/>
                  <a:pt x="89306" y="52635"/>
                </a:cubicBezTo>
                <a:cubicBezTo>
                  <a:pt x="89300" y="52768"/>
                  <a:pt x="89215" y="52881"/>
                  <a:pt x="89153" y="53000"/>
                </a:cubicBezTo>
                <a:cubicBezTo>
                  <a:pt x="89081" y="53137"/>
                  <a:pt x="89044" y="53282"/>
                  <a:pt x="89023" y="53432"/>
                </a:cubicBezTo>
                <a:cubicBezTo>
                  <a:pt x="88104" y="53021"/>
                  <a:pt x="87182" y="52617"/>
                  <a:pt x="86252" y="52232"/>
                </a:cubicBezTo>
                <a:cubicBezTo>
                  <a:pt x="86015" y="50985"/>
                  <a:pt x="85679" y="49881"/>
                  <a:pt x="85275" y="48902"/>
                </a:cubicBezTo>
                <a:close/>
                <a:moveTo>
                  <a:pt x="90852" y="72461"/>
                </a:moveTo>
                <a:cubicBezTo>
                  <a:pt x="90994" y="72776"/>
                  <a:pt x="91116" y="73099"/>
                  <a:pt x="91216" y="73430"/>
                </a:cubicBezTo>
                <a:cubicBezTo>
                  <a:pt x="90966" y="73718"/>
                  <a:pt x="90716" y="74006"/>
                  <a:pt x="90466" y="74295"/>
                </a:cubicBezTo>
                <a:cubicBezTo>
                  <a:pt x="90420" y="74348"/>
                  <a:pt x="90373" y="74403"/>
                  <a:pt x="90355" y="74472"/>
                </a:cubicBezTo>
                <a:cubicBezTo>
                  <a:pt x="90330" y="74573"/>
                  <a:pt x="90376" y="74677"/>
                  <a:pt x="90418" y="74773"/>
                </a:cubicBezTo>
                <a:cubicBezTo>
                  <a:pt x="90631" y="75241"/>
                  <a:pt x="90860" y="75778"/>
                  <a:pt x="90600" y="76223"/>
                </a:cubicBezTo>
                <a:cubicBezTo>
                  <a:pt x="90657" y="76334"/>
                  <a:pt x="90711" y="76448"/>
                  <a:pt x="90767" y="76559"/>
                </a:cubicBezTo>
                <a:cubicBezTo>
                  <a:pt x="89980" y="76692"/>
                  <a:pt x="89192" y="76837"/>
                  <a:pt x="88420" y="76837"/>
                </a:cubicBezTo>
                <a:cubicBezTo>
                  <a:pt x="87931" y="76837"/>
                  <a:pt x="87448" y="76779"/>
                  <a:pt x="86975" y="76622"/>
                </a:cubicBezTo>
                <a:cubicBezTo>
                  <a:pt x="86605" y="76499"/>
                  <a:pt x="86257" y="76319"/>
                  <a:pt x="85920" y="76114"/>
                </a:cubicBezTo>
                <a:cubicBezTo>
                  <a:pt x="87337" y="75120"/>
                  <a:pt x="89056" y="73867"/>
                  <a:pt x="90852" y="72461"/>
                </a:cubicBezTo>
                <a:close/>
                <a:moveTo>
                  <a:pt x="59050" y="90389"/>
                </a:moveTo>
                <a:lnTo>
                  <a:pt x="59178" y="90444"/>
                </a:lnTo>
                <a:cubicBezTo>
                  <a:pt x="59216" y="90517"/>
                  <a:pt x="59254" y="90590"/>
                  <a:pt x="59293" y="90663"/>
                </a:cubicBezTo>
                <a:cubicBezTo>
                  <a:pt x="59293" y="90663"/>
                  <a:pt x="59199" y="90559"/>
                  <a:pt x="59050" y="90389"/>
                </a:cubicBezTo>
                <a:close/>
                <a:moveTo>
                  <a:pt x="83392" y="84364"/>
                </a:moveTo>
                <a:lnTo>
                  <a:pt x="83392" y="84364"/>
                </a:lnTo>
                <a:cubicBezTo>
                  <a:pt x="83550" y="84486"/>
                  <a:pt x="83715" y="84601"/>
                  <a:pt x="83886" y="84705"/>
                </a:cubicBezTo>
                <a:cubicBezTo>
                  <a:pt x="84893" y="85317"/>
                  <a:pt x="86075" y="85570"/>
                  <a:pt x="87130" y="86098"/>
                </a:cubicBezTo>
                <a:cubicBezTo>
                  <a:pt x="87411" y="86240"/>
                  <a:pt x="87684" y="86399"/>
                  <a:pt x="87946" y="86574"/>
                </a:cubicBezTo>
                <a:cubicBezTo>
                  <a:pt x="87891" y="86639"/>
                  <a:pt x="87836" y="86705"/>
                  <a:pt x="87781" y="86772"/>
                </a:cubicBezTo>
                <a:cubicBezTo>
                  <a:pt x="87636" y="86945"/>
                  <a:pt x="87487" y="87308"/>
                  <a:pt x="87649" y="87464"/>
                </a:cubicBezTo>
                <a:lnTo>
                  <a:pt x="87160" y="87956"/>
                </a:lnTo>
                <a:cubicBezTo>
                  <a:pt x="87158" y="87910"/>
                  <a:pt x="87158" y="87884"/>
                  <a:pt x="87158" y="87884"/>
                </a:cubicBezTo>
                <a:cubicBezTo>
                  <a:pt x="85629" y="88569"/>
                  <a:pt x="83336" y="89970"/>
                  <a:pt x="81743" y="90982"/>
                </a:cubicBezTo>
                <a:cubicBezTo>
                  <a:pt x="82705" y="88305"/>
                  <a:pt x="83209" y="85903"/>
                  <a:pt x="83352" y="85022"/>
                </a:cubicBezTo>
                <a:lnTo>
                  <a:pt x="83351" y="85022"/>
                </a:lnTo>
                <a:cubicBezTo>
                  <a:pt x="83384" y="84804"/>
                  <a:pt x="83399" y="84584"/>
                  <a:pt x="83392" y="84364"/>
                </a:cubicBezTo>
                <a:close/>
                <a:moveTo>
                  <a:pt x="81891" y="82754"/>
                </a:moveTo>
                <a:cubicBezTo>
                  <a:pt x="82183" y="83170"/>
                  <a:pt x="82502" y="83559"/>
                  <a:pt x="82862" y="83906"/>
                </a:cubicBezTo>
                <a:cubicBezTo>
                  <a:pt x="82853" y="84136"/>
                  <a:pt x="82825" y="84367"/>
                  <a:pt x="82777" y="84593"/>
                </a:cubicBezTo>
                <a:cubicBezTo>
                  <a:pt x="82757" y="84684"/>
                  <a:pt x="82734" y="84775"/>
                  <a:pt x="82707" y="84864"/>
                </a:cubicBezTo>
                <a:cubicBezTo>
                  <a:pt x="82500" y="85543"/>
                  <a:pt x="80247" y="90366"/>
                  <a:pt x="78546" y="94257"/>
                </a:cubicBezTo>
                <a:cubicBezTo>
                  <a:pt x="78445" y="93824"/>
                  <a:pt x="78401" y="93534"/>
                  <a:pt x="78401" y="93534"/>
                </a:cubicBezTo>
                <a:cubicBezTo>
                  <a:pt x="78096" y="93685"/>
                  <a:pt x="77791" y="93851"/>
                  <a:pt x="77493" y="94025"/>
                </a:cubicBezTo>
                <a:cubicBezTo>
                  <a:pt x="80868" y="88662"/>
                  <a:pt x="81772" y="84989"/>
                  <a:pt x="81891" y="82754"/>
                </a:cubicBezTo>
                <a:close/>
                <a:moveTo>
                  <a:pt x="65011" y="87596"/>
                </a:moveTo>
                <a:lnTo>
                  <a:pt x="65011" y="87596"/>
                </a:lnTo>
                <a:cubicBezTo>
                  <a:pt x="67591" y="89253"/>
                  <a:pt x="71051" y="91327"/>
                  <a:pt x="75155" y="93426"/>
                </a:cubicBezTo>
                <a:cubicBezTo>
                  <a:pt x="75305" y="94044"/>
                  <a:pt x="75448" y="94662"/>
                  <a:pt x="75588" y="95282"/>
                </a:cubicBezTo>
                <a:cubicBezTo>
                  <a:pt x="75383" y="95431"/>
                  <a:pt x="75191" y="95576"/>
                  <a:pt x="75008" y="95717"/>
                </a:cubicBezTo>
                <a:cubicBezTo>
                  <a:pt x="72329" y="93725"/>
                  <a:pt x="69146" y="92377"/>
                  <a:pt x="66232" y="91472"/>
                </a:cubicBezTo>
                <a:cubicBezTo>
                  <a:pt x="65958" y="90169"/>
                  <a:pt x="65567" y="88823"/>
                  <a:pt x="65011" y="87596"/>
                </a:cubicBezTo>
                <a:close/>
                <a:moveTo>
                  <a:pt x="79650" y="95574"/>
                </a:moveTo>
                <a:cubicBezTo>
                  <a:pt x="79695" y="96464"/>
                  <a:pt x="79765" y="97171"/>
                  <a:pt x="79765" y="97171"/>
                </a:cubicBezTo>
                <a:cubicBezTo>
                  <a:pt x="79558" y="96899"/>
                  <a:pt x="79379" y="96589"/>
                  <a:pt x="79225" y="96266"/>
                </a:cubicBezTo>
                <a:cubicBezTo>
                  <a:pt x="79371" y="96038"/>
                  <a:pt x="79513" y="95809"/>
                  <a:pt x="79650" y="95574"/>
                </a:cubicBezTo>
                <a:close/>
                <a:moveTo>
                  <a:pt x="66576" y="93470"/>
                </a:moveTo>
                <a:lnTo>
                  <a:pt x="66576" y="93470"/>
                </a:lnTo>
                <a:cubicBezTo>
                  <a:pt x="69259" y="94502"/>
                  <a:pt x="72103" y="95513"/>
                  <a:pt x="74451" y="96156"/>
                </a:cubicBezTo>
                <a:cubicBezTo>
                  <a:pt x="73818" y="96670"/>
                  <a:pt x="73424" y="97031"/>
                  <a:pt x="73424" y="97031"/>
                </a:cubicBezTo>
                <a:cubicBezTo>
                  <a:pt x="73341" y="97217"/>
                  <a:pt x="73280" y="97446"/>
                  <a:pt x="73234" y="97703"/>
                </a:cubicBezTo>
                <a:cubicBezTo>
                  <a:pt x="71339" y="96899"/>
                  <a:pt x="69073" y="96357"/>
                  <a:pt x="66821" y="95991"/>
                </a:cubicBezTo>
                <a:cubicBezTo>
                  <a:pt x="66778" y="95279"/>
                  <a:pt x="66704" y="94413"/>
                  <a:pt x="66576" y="93470"/>
                </a:cubicBezTo>
                <a:close/>
                <a:moveTo>
                  <a:pt x="66609" y="98290"/>
                </a:moveTo>
                <a:cubicBezTo>
                  <a:pt x="68727" y="98807"/>
                  <a:pt x="70967" y="99288"/>
                  <a:pt x="73131" y="99634"/>
                </a:cubicBezTo>
                <a:cubicBezTo>
                  <a:pt x="73148" y="100309"/>
                  <a:pt x="73204" y="101001"/>
                  <a:pt x="73269" y="101609"/>
                </a:cubicBezTo>
                <a:cubicBezTo>
                  <a:pt x="72334" y="101220"/>
                  <a:pt x="71393" y="100872"/>
                  <a:pt x="70463" y="100562"/>
                </a:cubicBezTo>
                <a:cubicBezTo>
                  <a:pt x="70155" y="100356"/>
                  <a:pt x="69975" y="100263"/>
                  <a:pt x="69975" y="100263"/>
                </a:cubicBezTo>
                <a:cubicBezTo>
                  <a:pt x="69941" y="100299"/>
                  <a:pt x="69908" y="100335"/>
                  <a:pt x="69875" y="100372"/>
                </a:cubicBezTo>
                <a:cubicBezTo>
                  <a:pt x="68947" y="100076"/>
                  <a:pt x="68032" y="99816"/>
                  <a:pt x="67145" y="99588"/>
                </a:cubicBezTo>
                <a:cubicBezTo>
                  <a:pt x="67136" y="99511"/>
                  <a:pt x="67127" y="99436"/>
                  <a:pt x="67118" y="99363"/>
                </a:cubicBezTo>
                <a:cubicBezTo>
                  <a:pt x="67022" y="99419"/>
                  <a:pt x="66922" y="99467"/>
                  <a:pt x="66819" y="99505"/>
                </a:cubicBezTo>
                <a:cubicBezTo>
                  <a:pt x="66509" y="99428"/>
                  <a:pt x="66204" y="99354"/>
                  <a:pt x="65903" y="99285"/>
                </a:cubicBezTo>
                <a:lnTo>
                  <a:pt x="66609" y="98290"/>
                </a:lnTo>
                <a:close/>
                <a:moveTo>
                  <a:pt x="67288" y="101948"/>
                </a:moveTo>
                <a:lnTo>
                  <a:pt x="67288" y="101948"/>
                </a:lnTo>
                <a:cubicBezTo>
                  <a:pt x="67592" y="102056"/>
                  <a:pt x="67899" y="102159"/>
                  <a:pt x="68210" y="102257"/>
                </a:cubicBezTo>
                <a:cubicBezTo>
                  <a:pt x="67925" y="102597"/>
                  <a:pt x="67650" y="102939"/>
                  <a:pt x="67383" y="103279"/>
                </a:cubicBezTo>
                <a:cubicBezTo>
                  <a:pt x="67358" y="103276"/>
                  <a:pt x="67332" y="103272"/>
                  <a:pt x="67308" y="103270"/>
                </a:cubicBezTo>
                <a:cubicBezTo>
                  <a:pt x="67306" y="102841"/>
                  <a:pt x="67300" y="102393"/>
                  <a:pt x="67288" y="101948"/>
                </a:cubicBezTo>
                <a:close/>
                <a:moveTo>
                  <a:pt x="73499" y="103442"/>
                </a:moveTo>
                <a:lnTo>
                  <a:pt x="73511" y="103443"/>
                </a:lnTo>
                <a:lnTo>
                  <a:pt x="73514" y="103459"/>
                </a:lnTo>
                <a:cubicBezTo>
                  <a:pt x="73509" y="103453"/>
                  <a:pt x="73505" y="103447"/>
                  <a:pt x="73499" y="103442"/>
                </a:cubicBezTo>
                <a:close/>
                <a:moveTo>
                  <a:pt x="53419" y="108704"/>
                </a:moveTo>
                <a:cubicBezTo>
                  <a:pt x="53522" y="108831"/>
                  <a:pt x="53613" y="108950"/>
                  <a:pt x="53690" y="109059"/>
                </a:cubicBezTo>
                <a:cubicBezTo>
                  <a:pt x="53690" y="109059"/>
                  <a:pt x="53558" y="108961"/>
                  <a:pt x="53332" y="108798"/>
                </a:cubicBezTo>
                <a:lnTo>
                  <a:pt x="53419" y="108704"/>
                </a:lnTo>
                <a:close/>
                <a:moveTo>
                  <a:pt x="32879" y="110932"/>
                </a:moveTo>
                <a:cubicBezTo>
                  <a:pt x="33094" y="110936"/>
                  <a:pt x="33276" y="110937"/>
                  <a:pt x="33409" y="110937"/>
                </a:cubicBezTo>
                <a:cubicBezTo>
                  <a:pt x="33561" y="110937"/>
                  <a:pt x="33649" y="110936"/>
                  <a:pt x="33649" y="110936"/>
                </a:cubicBezTo>
                <a:lnTo>
                  <a:pt x="33649" y="110936"/>
                </a:lnTo>
                <a:cubicBezTo>
                  <a:pt x="33388" y="111101"/>
                  <a:pt x="33096" y="111237"/>
                  <a:pt x="32794" y="111351"/>
                </a:cubicBezTo>
                <a:lnTo>
                  <a:pt x="32794" y="111351"/>
                </a:lnTo>
                <a:cubicBezTo>
                  <a:pt x="32824" y="111212"/>
                  <a:pt x="32852" y="111071"/>
                  <a:pt x="32879" y="110932"/>
                </a:cubicBezTo>
                <a:close/>
                <a:moveTo>
                  <a:pt x="25235" y="111484"/>
                </a:moveTo>
                <a:lnTo>
                  <a:pt x="25238" y="111492"/>
                </a:lnTo>
                <a:cubicBezTo>
                  <a:pt x="25237" y="111492"/>
                  <a:pt x="25237" y="111491"/>
                  <a:pt x="25236" y="111491"/>
                </a:cubicBezTo>
                <a:cubicBezTo>
                  <a:pt x="25236" y="111488"/>
                  <a:pt x="25235" y="111486"/>
                  <a:pt x="25235" y="111484"/>
                </a:cubicBezTo>
                <a:close/>
                <a:moveTo>
                  <a:pt x="28666" y="109715"/>
                </a:moveTo>
                <a:lnTo>
                  <a:pt x="28666" y="109715"/>
                </a:lnTo>
                <a:cubicBezTo>
                  <a:pt x="28884" y="110125"/>
                  <a:pt x="29021" y="110375"/>
                  <a:pt x="29021" y="110375"/>
                </a:cubicBezTo>
                <a:cubicBezTo>
                  <a:pt x="29234" y="110582"/>
                  <a:pt x="29842" y="110714"/>
                  <a:pt x="30550" y="110796"/>
                </a:cubicBezTo>
                <a:cubicBezTo>
                  <a:pt x="30573" y="111161"/>
                  <a:pt x="30597" y="111514"/>
                  <a:pt x="30625" y="111856"/>
                </a:cubicBezTo>
                <a:cubicBezTo>
                  <a:pt x="30344" y="111891"/>
                  <a:pt x="30168" y="111901"/>
                  <a:pt x="30168" y="111901"/>
                </a:cubicBezTo>
                <a:cubicBezTo>
                  <a:pt x="30334" y="112330"/>
                  <a:pt x="30530" y="112758"/>
                  <a:pt x="30738" y="113173"/>
                </a:cubicBezTo>
                <a:cubicBezTo>
                  <a:pt x="30879" y="114679"/>
                  <a:pt x="31033" y="115861"/>
                  <a:pt x="31125" y="116516"/>
                </a:cubicBezTo>
                <a:cubicBezTo>
                  <a:pt x="30997" y="116396"/>
                  <a:pt x="30869" y="116278"/>
                  <a:pt x="30741" y="116159"/>
                </a:cubicBezTo>
                <a:cubicBezTo>
                  <a:pt x="29982" y="115470"/>
                  <a:pt x="29212" y="114793"/>
                  <a:pt x="28433" y="114129"/>
                </a:cubicBezTo>
                <a:cubicBezTo>
                  <a:pt x="28720" y="112739"/>
                  <a:pt x="28773" y="111241"/>
                  <a:pt x="28666" y="109715"/>
                </a:cubicBezTo>
                <a:close/>
                <a:moveTo>
                  <a:pt x="31845" y="115120"/>
                </a:moveTo>
                <a:cubicBezTo>
                  <a:pt x="32477" y="116119"/>
                  <a:pt x="32998" y="116797"/>
                  <a:pt x="32998" y="116797"/>
                </a:cubicBezTo>
                <a:cubicBezTo>
                  <a:pt x="33179" y="116899"/>
                  <a:pt x="33410" y="116981"/>
                  <a:pt x="33673" y="117049"/>
                </a:cubicBezTo>
                <a:cubicBezTo>
                  <a:pt x="33634" y="117855"/>
                  <a:pt x="33629" y="118496"/>
                  <a:pt x="33635" y="118926"/>
                </a:cubicBezTo>
                <a:cubicBezTo>
                  <a:pt x="32885" y="118171"/>
                  <a:pt x="32114" y="117436"/>
                  <a:pt x="31337" y="116712"/>
                </a:cubicBezTo>
                <a:cubicBezTo>
                  <a:pt x="31355" y="116657"/>
                  <a:pt x="31374" y="116602"/>
                  <a:pt x="31392" y="116547"/>
                </a:cubicBezTo>
                <a:lnTo>
                  <a:pt x="31392" y="116547"/>
                </a:lnTo>
                <a:lnTo>
                  <a:pt x="31389" y="116604"/>
                </a:lnTo>
                <a:cubicBezTo>
                  <a:pt x="31391" y="116582"/>
                  <a:pt x="31393" y="116560"/>
                  <a:pt x="31395" y="116538"/>
                </a:cubicBezTo>
                <a:cubicBezTo>
                  <a:pt x="31555" y="116063"/>
                  <a:pt x="31705" y="115590"/>
                  <a:pt x="31845" y="115120"/>
                </a:cubicBezTo>
                <a:close/>
                <a:moveTo>
                  <a:pt x="35149" y="117267"/>
                </a:moveTo>
                <a:cubicBezTo>
                  <a:pt x="35677" y="117308"/>
                  <a:pt x="36227" y="117322"/>
                  <a:pt x="36739" y="117322"/>
                </a:cubicBezTo>
                <a:cubicBezTo>
                  <a:pt x="37031" y="117322"/>
                  <a:pt x="37311" y="117318"/>
                  <a:pt x="37568" y="117311"/>
                </a:cubicBezTo>
                <a:lnTo>
                  <a:pt x="37568" y="117311"/>
                </a:lnTo>
                <a:cubicBezTo>
                  <a:pt x="37344" y="117843"/>
                  <a:pt x="37148" y="118347"/>
                  <a:pt x="36979" y="118812"/>
                </a:cubicBezTo>
                <a:cubicBezTo>
                  <a:pt x="36086" y="119657"/>
                  <a:pt x="35708" y="120258"/>
                  <a:pt x="35708" y="120258"/>
                </a:cubicBezTo>
                <a:cubicBezTo>
                  <a:pt x="35906" y="120479"/>
                  <a:pt x="36104" y="120695"/>
                  <a:pt x="36303" y="120908"/>
                </a:cubicBezTo>
                <a:cubicBezTo>
                  <a:pt x="36223" y="121192"/>
                  <a:pt x="36161" y="121433"/>
                  <a:pt x="36116" y="121624"/>
                </a:cubicBezTo>
                <a:cubicBezTo>
                  <a:pt x="36142" y="121656"/>
                  <a:pt x="36170" y="121686"/>
                  <a:pt x="36195" y="121718"/>
                </a:cubicBezTo>
                <a:cubicBezTo>
                  <a:pt x="36236" y="121770"/>
                  <a:pt x="36276" y="121821"/>
                  <a:pt x="36316" y="121872"/>
                </a:cubicBezTo>
                <a:cubicBezTo>
                  <a:pt x="36476" y="121730"/>
                  <a:pt x="36634" y="121580"/>
                  <a:pt x="36793" y="121428"/>
                </a:cubicBezTo>
                <a:cubicBezTo>
                  <a:pt x="38049" y="122734"/>
                  <a:pt x="39389" y="123958"/>
                  <a:pt x="40805" y="125091"/>
                </a:cubicBezTo>
                <a:cubicBezTo>
                  <a:pt x="40633" y="125275"/>
                  <a:pt x="40447" y="125433"/>
                  <a:pt x="40228" y="125525"/>
                </a:cubicBezTo>
                <a:lnTo>
                  <a:pt x="39240" y="125943"/>
                </a:lnTo>
                <a:cubicBezTo>
                  <a:pt x="39014" y="125570"/>
                  <a:pt x="38778" y="125204"/>
                  <a:pt x="38525" y="124850"/>
                </a:cubicBezTo>
                <a:cubicBezTo>
                  <a:pt x="37856" y="123806"/>
                  <a:pt x="37078" y="122846"/>
                  <a:pt x="36316" y="121872"/>
                </a:cubicBezTo>
                <a:cubicBezTo>
                  <a:pt x="36210" y="121968"/>
                  <a:pt x="36104" y="122060"/>
                  <a:pt x="35998" y="122151"/>
                </a:cubicBezTo>
                <a:cubicBezTo>
                  <a:pt x="35998" y="122151"/>
                  <a:pt x="36033" y="121962"/>
                  <a:pt x="36116" y="121624"/>
                </a:cubicBezTo>
                <a:cubicBezTo>
                  <a:pt x="35412" y="120786"/>
                  <a:pt x="34671" y="119984"/>
                  <a:pt x="33908" y="119204"/>
                </a:cubicBezTo>
                <a:cubicBezTo>
                  <a:pt x="34347" y="118590"/>
                  <a:pt x="34760" y="117942"/>
                  <a:pt x="35149" y="117267"/>
                </a:cubicBezTo>
                <a:close/>
                <a:moveTo>
                  <a:pt x="79817" y="1"/>
                </a:moveTo>
                <a:cubicBezTo>
                  <a:pt x="78389" y="1"/>
                  <a:pt x="76959" y="646"/>
                  <a:pt x="75533" y="646"/>
                </a:cubicBezTo>
                <a:cubicBezTo>
                  <a:pt x="75169" y="646"/>
                  <a:pt x="74805" y="604"/>
                  <a:pt x="74442" y="498"/>
                </a:cubicBezTo>
                <a:lnTo>
                  <a:pt x="74442" y="498"/>
                </a:lnTo>
                <a:cubicBezTo>
                  <a:pt x="77853" y="2656"/>
                  <a:pt x="77943" y="8106"/>
                  <a:pt x="81317" y="10323"/>
                </a:cubicBezTo>
                <a:cubicBezTo>
                  <a:pt x="82197" y="10901"/>
                  <a:pt x="83225" y="11199"/>
                  <a:pt x="84172" y="11658"/>
                </a:cubicBezTo>
                <a:cubicBezTo>
                  <a:pt x="82918" y="11868"/>
                  <a:pt x="81550" y="12321"/>
                  <a:pt x="80412" y="12321"/>
                </a:cubicBezTo>
                <a:cubicBezTo>
                  <a:pt x="79758" y="12321"/>
                  <a:pt x="79181" y="12172"/>
                  <a:pt x="78745" y="11740"/>
                </a:cubicBezTo>
                <a:cubicBezTo>
                  <a:pt x="78707" y="11703"/>
                  <a:pt x="78659" y="11686"/>
                  <a:pt x="78612" y="11686"/>
                </a:cubicBezTo>
                <a:cubicBezTo>
                  <a:pt x="78549" y="11686"/>
                  <a:pt x="78486" y="11717"/>
                  <a:pt x="78450" y="11776"/>
                </a:cubicBezTo>
                <a:cubicBezTo>
                  <a:pt x="78029" y="12460"/>
                  <a:pt x="76662" y="14585"/>
                  <a:pt x="75291" y="15648"/>
                </a:cubicBezTo>
                <a:cubicBezTo>
                  <a:pt x="73643" y="16924"/>
                  <a:pt x="74046" y="19546"/>
                  <a:pt x="77482" y="20994"/>
                </a:cubicBezTo>
                <a:cubicBezTo>
                  <a:pt x="80919" y="22442"/>
                  <a:pt x="83533" y="23187"/>
                  <a:pt x="83211" y="24157"/>
                </a:cubicBezTo>
                <a:cubicBezTo>
                  <a:pt x="83149" y="24341"/>
                  <a:pt x="82869" y="24436"/>
                  <a:pt x="82431" y="24436"/>
                </a:cubicBezTo>
                <a:cubicBezTo>
                  <a:pt x="80629" y="24436"/>
                  <a:pt x="76158" y="22818"/>
                  <a:pt x="73319" y="19151"/>
                </a:cubicBezTo>
                <a:cubicBezTo>
                  <a:pt x="73278" y="19099"/>
                  <a:pt x="73220" y="19074"/>
                  <a:pt x="73164" y="19074"/>
                </a:cubicBezTo>
                <a:cubicBezTo>
                  <a:pt x="73075" y="19074"/>
                  <a:pt x="72989" y="19135"/>
                  <a:pt x="72975" y="19239"/>
                </a:cubicBezTo>
                <a:cubicBezTo>
                  <a:pt x="72863" y="20096"/>
                  <a:pt x="72590" y="21990"/>
                  <a:pt x="72150" y="23850"/>
                </a:cubicBezTo>
                <a:cubicBezTo>
                  <a:pt x="71556" y="26359"/>
                  <a:pt x="76525" y="28239"/>
                  <a:pt x="79228" y="28470"/>
                </a:cubicBezTo>
                <a:cubicBezTo>
                  <a:pt x="81933" y="28702"/>
                  <a:pt x="86331" y="28387"/>
                  <a:pt x="86266" y="29677"/>
                </a:cubicBezTo>
                <a:cubicBezTo>
                  <a:pt x="86240" y="30209"/>
                  <a:pt x="85034" y="30616"/>
                  <a:pt x="83084" y="30616"/>
                </a:cubicBezTo>
                <a:cubicBezTo>
                  <a:pt x="80389" y="30616"/>
                  <a:pt x="76275" y="29839"/>
                  <a:pt x="71891" y="27539"/>
                </a:cubicBezTo>
                <a:cubicBezTo>
                  <a:pt x="71861" y="27523"/>
                  <a:pt x="71830" y="27516"/>
                  <a:pt x="71800" y="27516"/>
                </a:cubicBezTo>
                <a:cubicBezTo>
                  <a:pt x="71678" y="27516"/>
                  <a:pt x="71575" y="27634"/>
                  <a:pt x="71618" y="27766"/>
                </a:cubicBezTo>
                <a:cubicBezTo>
                  <a:pt x="71842" y="28440"/>
                  <a:pt x="72235" y="29717"/>
                  <a:pt x="72316" y="30601"/>
                </a:cubicBezTo>
                <a:cubicBezTo>
                  <a:pt x="72418" y="31700"/>
                  <a:pt x="72883" y="33279"/>
                  <a:pt x="72995" y="33645"/>
                </a:cubicBezTo>
                <a:cubicBezTo>
                  <a:pt x="73009" y="33695"/>
                  <a:pt x="73044" y="33736"/>
                  <a:pt x="73090" y="33760"/>
                </a:cubicBezTo>
                <a:cubicBezTo>
                  <a:pt x="73614" y="34020"/>
                  <a:pt x="76893" y="35585"/>
                  <a:pt x="79926" y="35585"/>
                </a:cubicBezTo>
                <a:cubicBezTo>
                  <a:pt x="80576" y="35585"/>
                  <a:pt x="81215" y="35513"/>
                  <a:pt x="81814" y="35341"/>
                </a:cubicBezTo>
                <a:cubicBezTo>
                  <a:pt x="84129" y="34675"/>
                  <a:pt x="85738" y="34287"/>
                  <a:pt x="86738" y="34287"/>
                </a:cubicBezTo>
                <a:cubicBezTo>
                  <a:pt x="87311" y="34287"/>
                  <a:pt x="87684" y="34414"/>
                  <a:pt x="87877" y="34689"/>
                </a:cubicBezTo>
                <a:cubicBezTo>
                  <a:pt x="88200" y="35150"/>
                  <a:pt x="87196" y="36588"/>
                  <a:pt x="83611" y="36813"/>
                </a:cubicBezTo>
                <a:cubicBezTo>
                  <a:pt x="82422" y="36370"/>
                  <a:pt x="81383" y="36227"/>
                  <a:pt x="81383" y="36227"/>
                </a:cubicBezTo>
                <a:lnTo>
                  <a:pt x="81383" y="36227"/>
                </a:lnTo>
                <a:cubicBezTo>
                  <a:pt x="81383" y="36227"/>
                  <a:pt x="82077" y="36420"/>
                  <a:pt x="82932" y="36841"/>
                </a:cubicBezTo>
                <a:cubicBezTo>
                  <a:pt x="82832" y="36843"/>
                  <a:pt x="82730" y="36844"/>
                  <a:pt x="82626" y="36844"/>
                </a:cubicBezTo>
                <a:cubicBezTo>
                  <a:pt x="82189" y="36844"/>
                  <a:pt x="81720" y="36827"/>
                  <a:pt x="81219" y="36791"/>
                </a:cubicBezTo>
                <a:cubicBezTo>
                  <a:pt x="80972" y="36638"/>
                  <a:pt x="80716" y="36502"/>
                  <a:pt x="80450" y="36383"/>
                </a:cubicBezTo>
                <a:cubicBezTo>
                  <a:pt x="80109" y="36230"/>
                  <a:pt x="79917" y="36189"/>
                  <a:pt x="79916" y="36189"/>
                </a:cubicBezTo>
                <a:lnTo>
                  <a:pt x="79916" y="36189"/>
                </a:lnTo>
                <a:cubicBezTo>
                  <a:pt x="80001" y="36358"/>
                  <a:pt x="80088" y="36526"/>
                  <a:pt x="80174" y="36695"/>
                </a:cubicBezTo>
                <a:cubicBezTo>
                  <a:pt x="78394" y="36492"/>
                  <a:pt x="76252" y="36066"/>
                  <a:pt x="73690" y="35320"/>
                </a:cubicBezTo>
                <a:cubicBezTo>
                  <a:pt x="73672" y="35315"/>
                  <a:pt x="73653" y="35313"/>
                  <a:pt x="73635" y="35313"/>
                </a:cubicBezTo>
                <a:cubicBezTo>
                  <a:pt x="73505" y="35313"/>
                  <a:pt x="73403" y="35445"/>
                  <a:pt x="73458" y="35576"/>
                </a:cubicBezTo>
                <a:cubicBezTo>
                  <a:pt x="73852" y="36533"/>
                  <a:pt x="75059" y="39191"/>
                  <a:pt x="77108" y="41536"/>
                </a:cubicBezTo>
                <a:cubicBezTo>
                  <a:pt x="76893" y="41485"/>
                  <a:pt x="76771" y="41466"/>
                  <a:pt x="76771" y="41466"/>
                </a:cubicBezTo>
                <a:lnTo>
                  <a:pt x="76771" y="41466"/>
                </a:lnTo>
                <a:cubicBezTo>
                  <a:pt x="77776" y="42313"/>
                  <a:pt x="78962" y="43538"/>
                  <a:pt x="80150" y="44864"/>
                </a:cubicBezTo>
                <a:cubicBezTo>
                  <a:pt x="80003" y="44994"/>
                  <a:pt x="79976" y="45238"/>
                  <a:pt x="80153" y="45385"/>
                </a:cubicBezTo>
                <a:cubicBezTo>
                  <a:pt x="80512" y="45684"/>
                  <a:pt x="80998" y="46074"/>
                  <a:pt x="81586" y="46512"/>
                </a:cubicBezTo>
                <a:cubicBezTo>
                  <a:pt x="83670" y="48961"/>
                  <a:pt x="85523" y="51370"/>
                  <a:pt x="86095" y="52121"/>
                </a:cubicBezTo>
                <a:cubicBezTo>
                  <a:pt x="86113" y="52145"/>
                  <a:pt x="86131" y="52168"/>
                  <a:pt x="86146" y="52190"/>
                </a:cubicBezTo>
                <a:cubicBezTo>
                  <a:pt x="85398" y="51880"/>
                  <a:pt x="84647" y="51581"/>
                  <a:pt x="83890" y="51293"/>
                </a:cubicBezTo>
                <a:cubicBezTo>
                  <a:pt x="78487" y="45079"/>
                  <a:pt x="74623" y="43799"/>
                  <a:pt x="72619" y="43799"/>
                </a:cubicBezTo>
                <a:cubicBezTo>
                  <a:pt x="71566" y="43799"/>
                  <a:pt x="71026" y="44152"/>
                  <a:pt x="71047" y="44330"/>
                </a:cubicBezTo>
                <a:cubicBezTo>
                  <a:pt x="71102" y="44803"/>
                  <a:pt x="81884" y="50299"/>
                  <a:pt x="83678" y="51210"/>
                </a:cubicBezTo>
                <a:cubicBezTo>
                  <a:pt x="83549" y="51161"/>
                  <a:pt x="83421" y="51109"/>
                  <a:pt x="83292" y="51061"/>
                </a:cubicBezTo>
                <a:lnTo>
                  <a:pt x="83262" y="51143"/>
                </a:lnTo>
                <a:cubicBezTo>
                  <a:pt x="83275" y="51148"/>
                  <a:pt x="83289" y="51155"/>
                  <a:pt x="83302" y="51160"/>
                </a:cubicBezTo>
                <a:cubicBezTo>
                  <a:pt x="82274" y="50853"/>
                  <a:pt x="80386" y="50426"/>
                  <a:pt x="77819" y="50426"/>
                </a:cubicBezTo>
                <a:cubicBezTo>
                  <a:pt x="76348" y="50426"/>
                  <a:pt x="74653" y="50566"/>
                  <a:pt x="72771" y="50949"/>
                </a:cubicBezTo>
                <a:cubicBezTo>
                  <a:pt x="71530" y="51201"/>
                  <a:pt x="70321" y="51596"/>
                  <a:pt x="69194" y="52172"/>
                </a:cubicBezTo>
                <a:cubicBezTo>
                  <a:pt x="68134" y="52715"/>
                  <a:pt x="66996" y="53474"/>
                  <a:pt x="66681" y="54347"/>
                </a:cubicBezTo>
                <a:cubicBezTo>
                  <a:pt x="66681" y="54347"/>
                  <a:pt x="79141" y="51474"/>
                  <a:pt x="84006" y="51469"/>
                </a:cubicBezTo>
                <a:cubicBezTo>
                  <a:pt x="85054" y="51925"/>
                  <a:pt x="86094" y="52402"/>
                  <a:pt x="87123" y="52898"/>
                </a:cubicBezTo>
                <a:cubicBezTo>
                  <a:pt x="86927" y="52875"/>
                  <a:pt x="86690" y="52859"/>
                  <a:pt x="86408" y="52859"/>
                </a:cubicBezTo>
                <a:cubicBezTo>
                  <a:pt x="84049" y="52859"/>
                  <a:pt x="78504" y="53942"/>
                  <a:pt x="66451" y="60432"/>
                </a:cubicBezTo>
                <a:cubicBezTo>
                  <a:pt x="66451" y="60432"/>
                  <a:pt x="66581" y="60403"/>
                  <a:pt x="66818" y="60346"/>
                </a:cubicBezTo>
                <a:cubicBezTo>
                  <a:pt x="68635" y="59909"/>
                  <a:pt x="77131" y="57754"/>
                  <a:pt x="87770" y="53215"/>
                </a:cubicBezTo>
                <a:cubicBezTo>
                  <a:pt x="88181" y="53416"/>
                  <a:pt x="88591" y="53620"/>
                  <a:pt x="89001" y="53826"/>
                </a:cubicBezTo>
                <a:cubicBezTo>
                  <a:pt x="89002" y="54103"/>
                  <a:pt x="89026" y="54388"/>
                  <a:pt x="88995" y="54661"/>
                </a:cubicBezTo>
                <a:cubicBezTo>
                  <a:pt x="88972" y="54872"/>
                  <a:pt x="88917" y="55080"/>
                  <a:pt x="88925" y="55293"/>
                </a:cubicBezTo>
                <a:cubicBezTo>
                  <a:pt x="88928" y="55345"/>
                  <a:pt x="88934" y="55397"/>
                  <a:pt x="88943" y="55448"/>
                </a:cubicBezTo>
                <a:cubicBezTo>
                  <a:pt x="78598" y="58342"/>
                  <a:pt x="69870" y="67343"/>
                  <a:pt x="69870" y="67343"/>
                </a:cubicBezTo>
                <a:cubicBezTo>
                  <a:pt x="69870" y="67343"/>
                  <a:pt x="82178" y="61316"/>
                  <a:pt x="89314" y="56466"/>
                </a:cubicBezTo>
                <a:cubicBezTo>
                  <a:pt x="89604" y="57129"/>
                  <a:pt x="89927" y="57818"/>
                  <a:pt x="89840" y="58505"/>
                </a:cubicBezTo>
                <a:cubicBezTo>
                  <a:pt x="89826" y="58614"/>
                  <a:pt x="89813" y="58722"/>
                  <a:pt x="89799" y="58831"/>
                </a:cubicBezTo>
                <a:cubicBezTo>
                  <a:pt x="83072" y="62540"/>
                  <a:pt x="76109" y="70770"/>
                  <a:pt x="74532" y="72696"/>
                </a:cubicBezTo>
                <a:cubicBezTo>
                  <a:pt x="74468" y="72751"/>
                  <a:pt x="74403" y="72803"/>
                  <a:pt x="74338" y="72856"/>
                </a:cubicBezTo>
                <a:lnTo>
                  <a:pt x="74507" y="72727"/>
                </a:lnTo>
                <a:lnTo>
                  <a:pt x="74507" y="72727"/>
                </a:lnTo>
                <a:cubicBezTo>
                  <a:pt x="74307" y="72971"/>
                  <a:pt x="74200" y="73107"/>
                  <a:pt x="74200" y="73107"/>
                </a:cubicBezTo>
                <a:cubicBezTo>
                  <a:pt x="74200" y="73107"/>
                  <a:pt x="82655" y="67987"/>
                  <a:pt x="89941" y="62049"/>
                </a:cubicBezTo>
                <a:cubicBezTo>
                  <a:pt x="90144" y="62658"/>
                  <a:pt x="90157" y="63313"/>
                  <a:pt x="90195" y="63966"/>
                </a:cubicBezTo>
                <a:cubicBezTo>
                  <a:pt x="83106" y="68495"/>
                  <a:pt x="78146" y="73796"/>
                  <a:pt x="78146" y="73796"/>
                </a:cubicBezTo>
                <a:cubicBezTo>
                  <a:pt x="78146" y="73796"/>
                  <a:pt x="78314" y="73682"/>
                  <a:pt x="78631" y="73482"/>
                </a:cubicBezTo>
                <a:cubicBezTo>
                  <a:pt x="78701" y="73439"/>
                  <a:pt x="78771" y="73395"/>
                  <a:pt x="78840" y="73352"/>
                </a:cubicBezTo>
                <a:cubicBezTo>
                  <a:pt x="80124" y="72553"/>
                  <a:pt x="83100" y="70798"/>
                  <a:pt x="86999" y="69106"/>
                </a:cubicBezTo>
                <a:cubicBezTo>
                  <a:pt x="88142" y="68610"/>
                  <a:pt x="89315" y="67965"/>
                  <a:pt x="90464" y="67240"/>
                </a:cubicBezTo>
                <a:lnTo>
                  <a:pt x="90464" y="67240"/>
                </a:lnTo>
                <a:cubicBezTo>
                  <a:pt x="90422" y="67880"/>
                  <a:pt x="90439" y="68536"/>
                  <a:pt x="90604" y="69137"/>
                </a:cubicBezTo>
                <a:cubicBezTo>
                  <a:pt x="90006" y="69742"/>
                  <a:pt x="89487" y="70320"/>
                  <a:pt x="89083" y="70846"/>
                </a:cubicBezTo>
                <a:cubicBezTo>
                  <a:pt x="87828" y="72488"/>
                  <a:pt x="86352" y="74193"/>
                  <a:pt x="85102" y="75581"/>
                </a:cubicBezTo>
                <a:cubicBezTo>
                  <a:pt x="84462" y="75148"/>
                  <a:pt x="83821" y="74723"/>
                  <a:pt x="83079" y="74546"/>
                </a:cubicBezTo>
                <a:cubicBezTo>
                  <a:pt x="82778" y="74473"/>
                  <a:pt x="82479" y="74443"/>
                  <a:pt x="82181" y="74443"/>
                </a:cubicBezTo>
                <a:cubicBezTo>
                  <a:pt x="80643" y="74443"/>
                  <a:pt x="79131" y="75248"/>
                  <a:pt x="77596" y="75248"/>
                </a:cubicBezTo>
                <a:cubicBezTo>
                  <a:pt x="77286" y="75248"/>
                  <a:pt x="76976" y="75215"/>
                  <a:pt x="76664" y="75136"/>
                </a:cubicBezTo>
                <a:lnTo>
                  <a:pt x="76664" y="75136"/>
                </a:lnTo>
                <a:cubicBezTo>
                  <a:pt x="78839" y="76405"/>
                  <a:pt x="79768" y="79002"/>
                  <a:pt x="80998" y="81285"/>
                </a:cubicBezTo>
                <a:cubicBezTo>
                  <a:pt x="78768" y="86687"/>
                  <a:pt x="77154" y="92100"/>
                  <a:pt x="76428" y="94695"/>
                </a:cubicBezTo>
                <a:cubicBezTo>
                  <a:pt x="76238" y="94823"/>
                  <a:pt x="76052" y="94950"/>
                  <a:pt x="75871" y="95079"/>
                </a:cubicBezTo>
                <a:cubicBezTo>
                  <a:pt x="75592" y="94049"/>
                  <a:pt x="75298" y="93024"/>
                  <a:pt x="74982" y="92006"/>
                </a:cubicBezTo>
                <a:cubicBezTo>
                  <a:pt x="79070" y="87035"/>
                  <a:pt x="77572" y="82571"/>
                  <a:pt x="76946" y="81202"/>
                </a:cubicBezTo>
                <a:cubicBezTo>
                  <a:pt x="76945" y="81174"/>
                  <a:pt x="76944" y="81146"/>
                  <a:pt x="76943" y="81117"/>
                </a:cubicBezTo>
                <a:cubicBezTo>
                  <a:pt x="76942" y="81141"/>
                  <a:pt x="76942" y="81165"/>
                  <a:pt x="76941" y="81190"/>
                </a:cubicBezTo>
                <a:cubicBezTo>
                  <a:pt x="76817" y="80918"/>
                  <a:pt x="76728" y="80772"/>
                  <a:pt x="76728" y="80772"/>
                </a:cubicBezTo>
                <a:cubicBezTo>
                  <a:pt x="76709" y="84108"/>
                  <a:pt x="75269" y="90554"/>
                  <a:pt x="74970" y="91853"/>
                </a:cubicBezTo>
                <a:cubicBezTo>
                  <a:pt x="74965" y="91877"/>
                  <a:pt x="74959" y="91899"/>
                  <a:pt x="74955" y="91919"/>
                </a:cubicBezTo>
                <a:cubicBezTo>
                  <a:pt x="74763" y="91306"/>
                  <a:pt x="74565" y="90696"/>
                  <a:pt x="74357" y="90090"/>
                </a:cubicBezTo>
                <a:cubicBezTo>
                  <a:pt x="75844" y="80895"/>
                  <a:pt x="72804" y="78707"/>
                  <a:pt x="72174" y="78707"/>
                </a:cubicBezTo>
                <a:cubicBezTo>
                  <a:pt x="72131" y="78707"/>
                  <a:pt x="72099" y="78717"/>
                  <a:pt x="72080" y="78737"/>
                </a:cubicBezTo>
                <a:cubicBezTo>
                  <a:pt x="71821" y="79009"/>
                  <a:pt x="73944" y="88364"/>
                  <a:pt x="74299" y="89919"/>
                </a:cubicBezTo>
                <a:cubicBezTo>
                  <a:pt x="74263" y="89816"/>
                  <a:pt x="74230" y="89711"/>
                  <a:pt x="74194" y="89608"/>
                </a:cubicBezTo>
                <a:lnTo>
                  <a:pt x="74129" y="89631"/>
                </a:lnTo>
                <a:cubicBezTo>
                  <a:pt x="74132" y="89642"/>
                  <a:pt x="74135" y="89654"/>
                  <a:pt x="74138" y="89665"/>
                </a:cubicBezTo>
                <a:cubicBezTo>
                  <a:pt x="73612" y="88434"/>
                  <a:pt x="72186" y="85757"/>
                  <a:pt x="68923" y="83145"/>
                </a:cubicBezTo>
                <a:cubicBezTo>
                  <a:pt x="68141" y="82518"/>
                  <a:pt x="67287" y="81982"/>
                  <a:pt x="66365" y="81587"/>
                </a:cubicBezTo>
                <a:cubicBezTo>
                  <a:pt x="65717" y="81310"/>
                  <a:pt x="64972" y="81068"/>
                  <a:pt x="64347" y="81068"/>
                </a:cubicBezTo>
                <a:cubicBezTo>
                  <a:pt x="64137" y="81068"/>
                  <a:pt x="63940" y="81096"/>
                  <a:pt x="63765" y="81159"/>
                </a:cubicBezTo>
                <a:cubicBezTo>
                  <a:pt x="63765" y="81159"/>
                  <a:pt x="71837" y="87289"/>
                  <a:pt x="74308" y="90249"/>
                </a:cubicBezTo>
                <a:cubicBezTo>
                  <a:pt x="74561" y="91119"/>
                  <a:pt x="74798" y="91993"/>
                  <a:pt x="75019" y="92873"/>
                </a:cubicBezTo>
                <a:cubicBezTo>
                  <a:pt x="74325" y="91805"/>
                  <a:pt x="71977" y="89408"/>
                  <a:pt x="64030" y="85840"/>
                </a:cubicBezTo>
                <a:cubicBezTo>
                  <a:pt x="63597" y="85214"/>
                  <a:pt x="63100" y="84655"/>
                  <a:pt x="62524" y="84199"/>
                </a:cubicBezTo>
                <a:cubicBezTo>
                  <a:pt x="62524" y="84199"/>
                  <a:pt x="62509" y="84199"/>
                  <a:pt x="62479" y="84199"/>
                </a:cubicBezTo>
                <a:cubicBezTo>
                  <a:pt x="62321" y="84199"/>
                  <a:pt x="61751" y="84220"/>
                  <a:pt x="60894" y="84494"/>
                </a:cubicBezTo>
                <a:cubicBezTo>
                  <a:pt x="60584" y="84367"/>
                  <a:pt x="60266" y="84238"/>
                  <a:pt x="59944" y="84107"/>
                </a:cubicBezTo>
                <a:lnTo>
                  <a:pt x="59944" y="84107"/>
                </a:lnTo>
                <a:cubicBezTo>
                  <a:pt x="59944" y="84107"/>
                  <a:pt x="60027" y="84171"/>
                  <a:pt x="60182" y="84286"/>
                </a:cubicBezTo>
                <a:cubicBezTo>
                  <a:pt x="60286" y="84365"/>
                  <a:pt x="60427" y="84469"/>
                  <a:pt x="60600" y="84595"/>
                </a:cubicBezTo>
                <a:cubicBezTo>
                  <a:pt x="59744" y="84905"/>
                  <a:pt x="58649" y="85455"/>
                  <a:pt x="57417" y="86437"/>
                </a:cubicBezTo>
                <a:cubicBezTo>
                  <a:pt x="57417" y="86437"/>
                  <a:pt x="57947" y="87982"/>
                  <a:pt x="58877" y="89855"/>
                </a:cubicBezTo>
                <a:cubicBezTo>
                  <a:pt x="58768" y="89841"/>
                  <a:pt x="58664" y="89827"/>
                  <a:pt x="58567" y="89815"/>
                </a:cubicBezTo>
                <a:cubicBezTo>
                  <a:pt x="57995" y="89110"/>
                  <a:pt x="57243" y="88090"/>
                  <a:pt x="56910" y="87236"/>
                </a:cubicBezTo>
                <a:cubicBezTo>
                  <a:pt x="56910" y="87236"/>
                  <a:pt x="56265" y="87752"/>
                  <a:pt x="56001" y="88232"/>
                </a:cubicBezTo>
                <a:cubicBezTo>
                  <a:pt x="56001" y="88232"/>
                  <a:pt x="57721" y="91734"/>
                  <a:pt x="58836" y="93086"/>
                </a:cubicBezTo>
                <a:cubicBezTo>
                  <a:pt x="58836" y="93086"/>
                  <a:pt x="55785" y="90336"/>
                  <a:pt x="55212" y="89170"/>
                </a:cubicBezTo>
                <a:cubicBezTo>
                  <a:pt x="55212" y="89170"/>
                  <a:pt x="53128" y="91743"/>
                  <a:pt x="52165" y="94564"/>
                </a:cubicBezTo>
                <a:cubicBezTo>
                  <a:pt x="52165" y="94564"/>
                  <a:pt x="53503" y="95456"/>
                  <a:pt x="54297" y="96666"/>
                </a:cubicBezTo>
                <a:cubicBezTo>
                  <a:pt x="54297" y="96666"/>
                  <a:pt x="52258" y="95769"/>
                  <a:pt x="51636" y="95724"/>
                </a:cubicBezTo>
                <a:cubicBezTo>
                  <a:pt x="51636" y="95724"/>
                  <a:pt x="50276" y="98042"/>
                  <a:pt x="50047" y="99203"/>
                </a:cubicBezTo>
                <a:cubicBezTo>
                  <a:pt x="49983" y="99526"/>
                  <a:pt x="49814" y="99952"/>
                  <a:pt x="49602" y="100409"/>
                </a:cubicBezTo>
                <a:cubicBezTo>
                  <a:pt x="49456" y="100249"/>
                  <a:pt x="49322" y="100105"/>
                  <a:pt x="49203" y="99978"/>
                </a:cubicBezTo>
                <a:lnTo>
                  <a:pt x="49468" y="99399"/>
                </a:lnTo>
                <a:lnTo>
                  <a:pt x="49468" y="99399"/>
                </a:lnTo>
                <a:cubicBezTo>
                  <a:pt x="49468" y="99399"/>
                  <a:pt x="49354" y="99577"/>
                  <a:pt x="49135" y="99907"/>
                </a:cubicBezTo>
                <a:cubicBezTo>
                  <a:pt x="48846" y="99600"/>
                  <a:pt x="48661" y="99413"/>
                  <a:pt x="48661" y="99413"/>
                </a:cubicBezTo>
                <a:cubicBezTo>
                  <a:pt x="46986" y="101076"/>
                  <a:pt x="44377" y="106292"/>
                  <a:pt x="44377" y="106292"/>
                </a:cubicBezTo>
                <a:cubicBezTo>
                  <a:pt x="44710" y="104029"/>
                  <a:pt x="47151" y="97633"/>
                  <a:pt x="47151" y="97633"/>
                </a:cubicBezTo>
                <a:cubicBezTo>
                  <a:pt x="46735" y="97126"/>
                  <a:pt x="43840" y="95413"/>
                  <a:pt x="43006" y="94345"/>
                </a:cubicBezTo>
                <a:cubicBezTo>
                  <a:pt x="42653" y="93892"/>
                  <a:pt x="41986" y="93335"/>
                  <a:pt x="41334" y="92840"/>
                </a:cubicBezTo>
                <a:cubicBezTo>
                  <a:pt x="41357" y="92468"/>
                  <a:pt x="41365" y="92265"/>
                  <a:pt x="41365" y="92265"/>
                </a:cubicBezTo>
                <a:lnTo>
                  <a:pt x="41365" y="92265"/>
                </a:lnTo>
                <a:cubicBezTo>
                  <a:pt x="41319" y="92435"/>
                  <a:pt x="41272" y="92598"/>
                  <a:pt x="41225" y="92757"/>
                </a:cubicBezTo>
                <a:cubicBezTo>
                  <a:pt x="40376" y="92121"/>
                  <a:pt x="39585" y="91613"/>
                  <a:pt x="39585" y="91613"/>
                </a:cubicBezTo>
                <a:cubicBezTo>
                  <a:pt x="38974" y="91979"/>
                  <a:pt x="37353" y="93949"/>
                  <a:pt x="37353" y="93949"/>
                </a:cubicBezTo>
                <a:cubicBezTo>
                  <a:pt x="37540" y="92304"/>
                  <a:pt x="38445" y="90701"/>
                  <a:pt x="38445" y="90701"/>
                </a:cubicBezTo>
                <a:cubicBezTo>
                  <a:pt x="36004" y="88317"/>
                  <a:pt x="32546" y="86765"/>
                  <a:pt x="32546" y="86765"/>
                </a:cubicBezTo>
                <a:lnTo>
                  <a:pt x="32546" y="86765"/>
                </a:lnTo>
                <a:cubicBezTo>
                  <a:pt x="32553" y="87379"/>
                  <a:pt x="32268" y="88486"/>
                  <a:pt x="31932" y="89575"/>
                </a:cubicBezTo>
                <a:cubicBezTo>
                  <a:pt x="31841" y="89294"/>
                  <a:pt x="31787" y="89147"/>
                  <a:pt x="31787" y="89147"/>
                </a:cubicBezTo>
                <a:lnTo>
                  <a:pt x="31787" y="89147"/>
                </a:lnTo>
                <a:cubicBezTo>
                  <a:pt x="31838" y="89298"/>
                  <a:pt x="31870" y="89488"/>
                  <a:pt x="31889" y="89712"/>
                </a:cubicBezTo>
                <a:cubicBezTo>
                  <a:pt x="31419" y="91213"/>
                  <a:pt x="30868" y="92638"/>
                  <a:pt x="30868" y="92638"/>
                </a:cubicBezTo>
                <a:cubicBezTo>
                  <a:pt x="31307" y="90681"/>
                  <a:pt x="31256" y="86215"/>
                  <a:pt x="31256" y="86215"/>
                </a:cubicBezTo>
                <a:cubicBezTo>
                  <a:pt x="30739" y="85862"/>
                  <a:pt x="29812" y="85667"/>
                  <a:pt x="29811" y="85667"/>
                </a:cubicBezTo>
                <a:lnTo>
                  <a:pt x="29811" y="85667"/>
                </a:lnTo>
                <a:cubicBezTo>
                  <a:pt x="29986" y="87462"/>
                  <a:pt x="29148" y="90398"/>
                  <a:pt x="29148" y="90398"/>
                </a:cubicBezTo>
                <a:cubicBezTo>
                  <a:pt x="29217" y="87523"/>
                  <a:pt x="28881" y="85113"/>
                  <a:pt x="28881" y="85113"/>
                </a:cubicBezTo>
                <a:cubicBezTo>
                  <a:pt x="27773" y="84883"/>
                  <a:pt x="26808" y="84798"/>
                  <a:pt x="25987" y="84798"/>
                </a:cubicBezTo>
                <a:cubicBezTo>
                  <a:pt x="23679" y="84798"/>
                  <a:pt x="22508" y="85467"/>
                  <a:pt x="22508" y="85467"/>
                </a:cubicBezTo>
                <a:cubicBezTo>
                  <a:pt x="21517" y="87621"/>
                  <a:pt x="21562" y="90292"/>
                  <a:pt x="22034" y="92842"/>
                </a:cubicBezTo>
                <a:cubicBezTo>
                  <a:pt x="20948" y="92117"/>
                  <a:pt x="19925" y="91731"/>
                  <a:pt x="19925" y="91731"/>
                </a:cubicBezTo>
                <a:lnTo>
                  <a:pt x="19925" y="91731"/>
                </a:lnTo>
                <a:cubicBezTo>
                  <a:pt x="19925" y="91731"/>
                  <a:pt x="21123" y="92378"/>
                  <a:pt x="22157" y="93461"/>
                </a:cubicBezTo>
                <a:cubicBezTo>
                  <a:pt x="22837" y="96671"/>
                  <a:pt x="24125" y="99602"/>
                  <a:pt x="24768" y="100947"/>
                </a:cubicBezTo>
                <a:cubicBezTo>
                  <a:pt x="25852" y="105609"/>
                  <a:pt x="27277" y="111750"/>
                  <a:pt x="28027" y="113778"/>
                </a:cubicBezTo>
                <a:cubicBezTo>
                  <a:pt x="27164" y="113046"/>
                  <a:pt x="26290" y="112328"/>
                  <a:pt x="25404" y="111625"/>
                </a:cubicBezTo>
                <a:cubicBezTo>
                  <a:pt x="24732" y="97176"/>
                  <a:pt x="20432" y="92763"/>
                  <a:pt x="18980" y="91677"/>
                </a:cubicBezTo>
                <a:cubicBezTo>
                  <a:pt x="18680" y="91453"/>
                  <a:pt x="18502" y="91370"/>
                  <a:pt x="18502" y="91370"/>
                </a:cubicBezTo>
                <a:lnTo>
                  <a:pt x="18502" y="91370"/>
                </a:lnTo>
                <a:cubicBezTo>
                  <a:pt x="20785" y="100508"/>
                  <a:pt x="24327" y="109292"/>
                  <a:pt x="25212" y="111429"/>
                </a:cubicBezTo>
                <a:cubicBezTo>
                  <a:pt x="25216" y="111447"/>
                  <a:pt x="25220" y="111464"/>
                  <a:pt x="25226" y="111481"/>
                </a:cubicBezTo>
                <a:cubicBezTo>
                  <a:pt x="25084" y="111369"/>
                  <a:pt x="24945" y="111255"/>
                  <a:pt x="24804" y="111144"/>
                </a:cubicBezTo>
                <a:cubicBezTo>
                  <a:pt x="23596" y="110212"/>
                  <a:pt x="22370" y="109303"/>
                  <a:pt x="21126" y="108418"/>
                </a:cubicBezTo>
                <a:cubicBezTo>
                  <a:pt x="21413" y="100302"/>
                  <a:pt x="16492" y="96976"/>
                  <a:pt x="14816" y="96083"/>
                </a:cubicBezTo>
                <a:cubicBezTo>
                  <a:pt x="14794" y="96056"/>
                  <a:pt x="14771" y="96029"/>
                  <a:pt x="14748" y="96002"/>
                </a:cubicBezTo>
                <a:lnTo>
                  <a:pt x="14748" y="96002"/>
                </a:lnTo>
                <a:cubicBezTo>
                  <a:pt x="14765" y="96025"/>
                  <a:pt x="14784" y="96050"/>
                  <a:pt x="14802" y="96074"/>
                </a:cubicBezTo>
                <a:cubicBezTo>
                  <a:pt x="14470" y="95898"/>
                  <a:pt x="14269" y="95819"/>
                  <a:pt x="14269" y="95819"/>
                </a:cubicBezTo>
                <a:lnTo>
                  <a:pt x="14269" y="95819"/>
                </a:lnTo>
                <a:cubicBezTo>
                  <a:pt x="16807" y="99179"/>
                  <a:pt x="20302" y="106744"/>
                  <a:pt x="20999" y="108275"/>
                </a:cubicBezTo>
                <a:cubicBezTo>
                  <a:pt x="21011" y="108303"/>
                  <a:pt x="21023" y="108329"/>
                  <a:pt x="21034" y="108353"/>
                </a:cubicBezTo>
                <a:cubicBezTo>
                  <a:pt x="20373" y="107885"/>
                  <a:pt x="19705" y="107426"/>
                  <a:pt x="19032" y="106977"/>
                </a:cubicBezTo>
                <a:cubicBezTo>
                  <a:pt x="14514" y="98553"/>
                  <a:pt x="10546" y="97071"/>
                  <a:pt x="8882" y="97071"/>
                </a:cubicBezTo>
                <a:cubicBezTo>
                  <a:pt x="8360" y="97071"/>
                  <a:pt x="8064" y="97218"/>
                  <a:pt x="8051" y="97341"/>
                </a:cubicBezTo>
                <a:cubicBezTo>
                  <a:pt x="8000" y="97814"/>
                  <a:pt x="17296" y="105564"/>
                  <a:pt x="18843" y="106850"/>
                </a:cubicBezTo>
                <a:cubicBezTo>
                  <a:pt x="18729" y="106774"/>
                  <a:pt x="18616" y="106696"/>
                  <a:pt x="18501" y="106620"/>
                </a:cubicBezTo>
                <a:lnTo>
                  <a:pt x="18453" y="106691"/>
                </a:lnTo>
                <a:cubicBezTo>
                  <a:pt x="18465" y="106700"/>
                  <a:pt x="18476" y="106709"/>
                  <a:pt x="18489" y="106719"/>
                </a:cubicBezTo>
                <a:cubicBezTo>
                  <a:pt x="17018" y="105888"/>
                  <a:pt x="13537" y="104299"/>
                  <a:pt x="8265" y="104179"/>
                </a:cubicBezTo>
                <a:cubicBezTo>
                  <a:pt x="8141" y="104176"/>
                  <a:pt x="8016" y="104175"/>
                  <a:pt x="7892" y="104175"/>
                </a:cubicBezTo>
                <a:cubicBezTo>
                  <a:pt x="6751" y="104175"/>
                  <a:pt x="5613" y="104298"/>
                  <a:pt x="4507" y="104578"/>
                </a:cubicBezTo>
                <a:cubicBezTo>
                  <a:pt x="3354" y="104872"/>
                  <a:pt x="2074" y="105361"/>
                  <a:pt x="1573" y="106141"/>
                </a:cubicBezTo>
                <a:cubicBezTo>
                  <a:pt x="1573" y="106141"/>
                  <a:pt x="1635" y="106141"/>
                  <a:pt x="1752" y="106141"/>
                </a:cubicBezTo>
                <a:cubicBezTo>
                  <a:pt x="3316" y="106141"/>
                  <a:pt x="14692" y="106176"/>
                  <a:pt x="19106" y="107175"/>
                </a:cubicBezTo>
                <a:cubicBezTo>
                  <a:pt x="20026" y="107852"/>
                  <a:pt x="20934" y="108547"/>
                  <a:pt x="21829" y="109259"/>
                </a:cubicBezTo>
                <a:cubicBezTo>
                  <a:pt x="21174" y="109026"/>
                  <a:pt x="20020" y="108781"/>
                  <a:pt x="18055" y="108781"/>
                </a:cubicBezTo>
                <a:cubicBezTo>
                  <a:pt x="14775" y="108781"/>
                  <a:pt x="9238" y="109464"/>
                  <a:pt x="1" y="112025"/>
                </a:cubicBezTo>
                <a:cubicBezTo>
                  <a:pt x="1" y="112025"/>
                  <a:pt x="133" y="112025"/>
                  <a:pt x="377" y="112022"/>
                </a:cubicBezTo>
                <a:cubicBezTo>
                  <a:pt x="2247" y="111999"/>
                  <a:pt x="11009" y="111779"/>
                  <a:pt x="22388" y="109711"/>
                </a:cubicBezTo>
                <a:cubicBezTo>
                  <a:pt x="23110" y="110293"/>
                  <a:pt x="23825" y="110883"/>
                  <a:pt x="24533" y="111480"/>
                </a:cubicBezTo>
                <a:cubicBezTo>
                  <a:pt x="24789" y="111695"/>
                  <a:pt x="25042" y="111915"/>
                  <a:pt x="25296" y="112134"/>
                </a:cubicBezTo>
                <a:cubicBezTo>
                  <a:pt x="24979" y="112121"/>
                  <a:pt x="24661" y="112115"/>
                  <a:pt x="24342" y="112115"/>
                </a:cubicBezTo>
                <a:cubicBezTo>
                  <a:pt x="13174" y="112115"/>
                  <a:pt x="1801" y="119525"/>
                  <a:pt x="1801" y="119525"/>
                </a:cubicBezTo>
                <a:cubicBezTo>
                  <a:pt x="1801" y="119525"/>
                  <a:pt x="18004" y="115698"/>
                  <a:pt x="25449" y="112266"/>
                </a:cubicBezTo>
                <a:cubicBezTo>
                  <a:pt x="26500" y="113170"/>
                  <a:pt x="27533" y="114093"/>
                  <a:pt x="28547" y="115034"/>
                </a:cubicBezTo>
                <a:cubicBezTo>
                  <a:pt x="28163" y="114984"/>
                  <a:pt x="27765" y="114960"/>
                  <a:pt x="27357" y="114960"/>
                </a:cubicBezTo>
                <a:cubicBezTo>
                  <a:pt x="19470" y="114960"/>
                  <a:pt x="7520" y="123941"/>
                  <a:pt x="5161" y="125777"/>
                </a:cubicBezTo>
                <a:cubicBezTo>
                  <a:pt x="5086" y="125815"/>
                  <a:pt x="5010" y="125852"/>
                  <a:pt x="4937" y="125890"/>
                </a:cubicBezTo>
                <a:lnTo>
                  <a:pt x="5129" y="125801"/>
                </a:lnTo>
                <a:lnTo>
                  <a:pt x="5129" y="125801"/>
                </a:lnTo>
                <a:cubicBezTo>
                  <a:pt x="4880" y="125995"/>
                  <a:pt x="4746" y="126103"/>
                  <a:pt x="4746" y="126103"/>
                </a:cubicBezTo>
                <a:cubicBezTo>
                  <a:pt x="4746" y="126103"/>
                  <a:pt x="19754" y="121113"/>
                  <a:pt x="28844" y="115308"/>
                </a:cubicBezTo>
                <a:cubicBezTo>
                  <a:pt x="29322" y="115755"/>
                  <a:pt x="29795" y="116206"/>
                  <a:pt x="30265" y="116663"/>
                </a:cubicBezTo>
                <a:cubicBezTo>
                  <a:pt x="30820" y="117206"/>
                  <a:pt x="31362" y="117762"/>
                  <a:pt x="31897" y="118324"/>
                </a:cubicBezTo>
                <a:cubicBezTo>
                  <a:pt x="31690" y="118351"/>
                  <a:pt x="31484" y="118380"/>
                  <a:pt x="31279" y="118412"/>
                </a:cubicBezTo>
                <a:cubicBezTo>
                  <a:pt x="19442" y="120202"/>
                  <a:pt x="8440" y="127649"/>
                  <a:pt x="8440" y="127649"/>
                </a:cubicBezTo>
                <a:cubicBezTo>
                  <a:pt x="8440" y="127649"/>
                  <a:pt x="8631" y="127576"/>
                  <a:pt x="8984" y="127451"/>
                </a:cubicBezTo>
                <a:cubicBezTo>
                  <a:pt x="9061" y="127424"/>
                  <a:pt x="9139" y="127397"/>
                  <a:pt x="9217" y="127370"/>
                </a:cubicBezTo>
                <a:cubicBezTo>
                  <a:pt x="10645" y="126876"/>
                  <a:pt x="13936" y="125824"/>
                  <a:pt x="18115" y="125037"/>
                </a:cubicBezTo>
                <a:cubicBezTo>
                  <a:pt x="23473" y="124029"/>
                  <a:pt x="30032" y="120390"/>
                  <a:pt x="32104" y="118541"/>
                </a:cubicBezTo>
                <a:cubicBezTo>
                  <a:pt x="32715" y="119190"/>
                  <a:pt x="33317" y="119846"/>
                  <a:pt x="33918" y="120505"/>
                </a:cubicBezTo>
                <a:cubicBezTo>
                  <a:pt x="31220" y="120830"/>
                  <a:pt x="22993" y="124507"/>
                  <a:pt x="19761" y="127198"/>
                </a:cubicBezTo>
                <a:cubicBezTo>
                  <a:pt x="17116" y="129399"/>
                  <a:pt x="13833" y="131645"/>
                  <a:pt x="12325" y="132650"/>
                </a:cubicBezTo>
                <a:cubicBezTo>
                  <a:pt x="12135" y="132746"/>
                  <a:pt x="11945" y="132843"/>
                  <a:pt x="11755" y="132936"/>
                </a:cubicBezTo>
                <a:cubicBezTo>
                  <a:pt x="11898" y="132874"/>
                  <a:pt x="12040" y="132809"/>
                  <a:pt x="12183" y="132746"/>
                </a:cubicBezTo>
                <a:lnTo>
                  <a:pt x="12183" y="132746"/>
                </a:lnTo>
                <a:cubicBezTo>
                  <a:pt x="12073" y="132819"/>
                  <a:pt x="11974" y="132884"/>
                  <a:pt x="11888" y="132940"/>
                </a:cubicBezTo>
                <a:lnTo>
                  <a:pt x="12192" y="132940"/>
                </a:lnTo>
                <a:cubicBezTo>
                  <a:pt x="15400" y="131739"/>
                  <a:pt x="28862" y="126477"/>
                  <a:pt x="34233" y="120850"/>
                </a:cubicBezTo>
                <a:cubicBezTo>
                  <a:pt x="34668" y="121329"/>
                  <a:pt x="35104" y="121806"/>
                  <a:pt x="35540" y="122283"/>
                </a:cubicBezTo>
                <a:cubicBezTo>
                  <a:pt x="35775" y="122547"/>
                  <a:pt x="36006" y="122818"/>
                  <a:pt x="36237" y="123085"/>
                </a:cubicBezTo>
                <a:cubicBezTo>
                  <a:pt x="35035" y="123470"/>
                  <a:pt x="31406" y="124972"/>
                  <a:pt x="25799" y="130249"/>
                </a:cubicBezTo>
                <a:cubicBezTo>
                  <a:pt x="24679" y="131302"/>
                  <a:pt x="23681" y="132188"/>
                  <a:pt x="22792" y="132940"/>
                </a:cubicBezTo>
                <a:lnTo>
                  <a:pt x="26692" y="132940"/>
                </a:lnTo>
                <a:cubicBezTo>
                  <a:pt x="27123" y="132631"/>
                  <a:pt x="27563" y="132300"/>
                  <a:pt x="28015" y="131949"/>
                </a:cubicBezTo>
                <a:cubicBezTo>
                  <a:pt x="33772" y="127461"/>
                  <a:pt x="35867" y="124393"/>
                  <a:pt x="36471" y="123354"/>
                </a:cubicBezTo>
                <a:cubicBezTo>
                  <a:pt x="37256" y="124267"/>
                  <a:pt x="38026" y="125196"/>
                  <a:pt x="38778" y="126139"/>
                </a:cubicBezTo>
                <a:lnTo>
                  <a:pt x="37078" y="126858"/>
                </a:lnTo>
                <a:cubicBezTo>
                  <a:pt x="36920" y="126924"/>
                  <a:pt x="36761" y="126992"/>
                  <a:pt x="36619" y="127086"/>
                </a:cubicBezTo>
                <a:cubicBezTo>
                  <a:pt x="36431" y="127210"/>
                  <a:pt x="36277" y="127378"/>
                  <a:pt x="36108" y="127529"/>
                </a:cubicBezTo>
                <a:cubicBezTo>
                  <a:pt x="35732" y="127867"/>
                  <a:pt x="35287" y="128119"/>
                  <a:pt x="34847" y="128369"/>
                </a:cubicBezTo>
                <a:lnTo>
                  <a:pt x="37198" y="132942"/>
                </a:lnTo>
                <a:lnTo>
                  <a:pt x="103476" y="132942"/>
                </a:lnTo>
                <a:lnTo>
                  <a:pt x="103476" y="10683"/>
                </a:lnTo>
                <a:lnTo>
                  <a:pt x="100570" y="10683"/>
                </a:lnTo>
                <a:cubicBezTo>
                  <a:pt x="99640" y="9578"/>
                  <a:pt x="98929" y="8293"/>
                  <a:pt x="98097" y="7107"/>
                </a:cubicBezTo>
                <a:cubicBezTo>
                  <a:pt x="97069" y="5646"/>
                  <a:pt x="95847" y="4333"/>
                  <a:pt x="94463" y="3203"/>
                </a:cubicBezTo>
                <a:cubicBezTo>
                  <a:pt x="93148" y="2616"/>
                  <a:pt x="91741" y="2275"/>
                  <a:pt x="90306" y="2275"/>
                </a:cubicBezTo>
                <a:cubicBezTo>
                  <a:pt x="90148" y="2275"/>
                  <a:pt x="89990" y="2279"/>
                  <a:pt x="89831" y="2288"/>
                </a:cubicBezTo>
                <a:cubicBezTo>
                  <a:pt x="88682" y="2349"/>
                  <a:pt x="87504" y="2625"/>
                  <a:pt x="86366" y="2625"/>
                </a:cubicBezTo>
                <a:cubicBezTo>
                  <a:pt x="85796" y="2625"/>
                  <a:pt x="85236" y="2556"/>
                  <a:pt x="84694" y="2355"/>
                </a:cubicBezTo>
                <a:cubicBezTo>
                  <a:pt x="83311" y="1840"/>
                  <a:pt x="82297" y="534"/>
                  <a:pt x="80874" y="138"/>
                </a:cubicBezTo>
                <a:cubicBezTo>
                  <a:pt x="80522" y="40"/>
                  <a:pt x="80169" y="1"/>
                  <a:pt x="79817" y="1"/>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84" name="Google Shape;84;p13"/>
          <p:cNvSpPr txBox="1">
            <a:spLocks noGrp="1"/>
          </p:cNvSpPr>
          <p:nvPr>
            <p:ph type="title"/>
          </p:nvPr>
        </p:nvSpPr>
        <p:spPr>
          <a:xfrm>
            <a:off x="1129834" y="830570"/>
            <a:ext cx="7664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85" name="Google Shape;85;p13"/>
          <p:cNvSpPr txBox="1">
            <a:spLocks noGrp="1"/>
          </p:cNvSpPr>
          <p:nvPr>
            <p:ph type="body" idx="1"/>
          </p:nvPr>
        </p:nvSpPr>
        <p:spPr>
          <a:xfrm>
            <a:off x="1129833" y="1731667"/>
            <a:ext cx="9688000" cy="4332800"/>
          </a:xfrm>
          <a:prstGeom prst="rect">
            <a:avLst/>
          </a:prstGeom>
        </p:spPr>
        <p:txBody>
          <a:bodyPr spcFirstLastPara="1">
            <a:noAutofit/>
          </a:bodyPr>
          <a:lstStyle>
            <a:lvl1pPr marL="609543" lvl="0" indent="-397897" rtl="0">
              <a:spcBef>
                <a:spcPts val="0"/>
              </a:spcBef>
              <a:spcAft>
                <a:spcPts val="0"/>
              </a:spcAft>
              <a:buSzPts val="1100"/>
              <a:buChar char="●"/>
              <a:defRPr sz="1466"/>
            </a:lvl1pPr>
            <a:lvl2pPr marL="1219086" lvl="1" indent="-397897" rtl="0">
              <a:spcBef>
                <a:spcPts val="2133"/>
              </a:spcBef>
              <a:spcAft>
                <a:spcPts val="0"/>
              </a:spcAft>
              <a:buSzPts val="1100"/>
              <a:buChar char="○"/>
              <a:defRPr sz="1466"/>
            </a:lvl2pPr>
            <a:lvl3pPr marL="1828630" lvl="2" indent="-397897" rtl="0">
              <a:spcBef>
                <a:spcPts val="2133"/>
              </a:spcBef>
              <a:spcAft>
                <a:spcPts val="0"/>
              </a:spcAft>
              <a:buSzPts val="1100"/>
              <a:buChar char="■"/>
              <a:defRPr sz="1466"/>
            </a:lvl3pPr>
            <a:lvl4pPr marL="2438173" lvl="3" indent="-397897" rtl="0">
              <a:spcBef>
                <a:spcPts val="2133"/>
              </a:spcBef>
              <a:spcAft>
                <a:spcPts val="0"/>
              </a:spcAft>
              <a:buSzPts val="1100"/>
              <a:buChar char="●"/>
              <a:defRPr sz="1466"/>
            </a:lvl4pPr>
            <a:lvl5pPr marL="3047715" lvl="4" indent="-397897" rtl="0">
              <a:spcBef>
                <a:spcPts val="2133"/>
              </a:spcBef>
              <a:spcAft>
                <a:spcPts val="0"/>
              </a:spcAft>
              <a:buSzPts val="1100"/>
              <a:buChar char="○"/>
              <a:defRPr sz="1466"/>
            </a:lvl5pPr>
            <a:lvl6pPr marL="3657259" lvl="5" indent="-397897" rtl="0">
              <a:spcBef>
                <a:spcPts val="2133"/>
              </a:spcBef>
              <a:spcAft>
                <a:spcPts val="0"/>
              </a:spcAft>
              <a:buSzPts val="1100"/>
              <a:buChar char="■"/>
              <a:defRPr sz="1466"/>
            </a:lvl6pPr>
            <a:lvl7pPr marL="4266802" lvl="6" indent="-397897" rtl="0">
              <a:spcBef>
                <a:spcPts val="2133"/>
              </a:spcBef>
              <a:spcAft>
                <a:spcPts val="0"/>
              </a:spcAft>
              <a:buSzPts val="1100"/>
              <a:buChar char="●"/>
              <a:defRPr sz="1466"/>
            </a:lvl7pPr>
            <a:lvl8pPr marL="4876344" lvl="7" indent="-397897" rtl="0">
              <a:spcBef>
                <a:spcPts val="2133"/>
              </a:spcBef>
              <a:spcAft>
                <a:spcPts val="0"/>
              </a:spcAft>
              <a:buSzPts val="1100"/>
              <a:buChar char="○"/>
              <a:defRPr sz="1466"/>
            </a:lvl8pPr>
            <a:lvl9pPr marL="5485888" lvl="8" indent="-397897" rtl="0">
              <a:spcBef>
                <a:spcPts val="2133"/>
              </a:spcBef>
              <a:spcAft>
                <a:spcPts val="2133"/>
              </a:spcAft>
              <a:buSzPts val="1100"/>
              <a:buChar char="■"/>
              <a:defRPr sz="1466"/>
            </a:lvl9pPr>
          </a:lstStyle>
          <a:p>
            <a:pPr lvl="0"/>
            <a:r>
              <a:rPr lang="en-US"/>
              <a:t>Click to edit Master text styles</a:t>
            </a:r>
          </a:p>
        </p:txBody>
      </p:sp>
    </p:spTree>
    <p:extLst>
      <p:ext uri="{BB962C8B-B14F-4D97-AF65-F5344CB8AC3E}">
        <p14:creationId xmlns:p14="http://schemas.microsoft.com/office/powerpoint/2010/main" val="39584615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86"/>
        <p:cNvGrpSpPr/>
        <p:nvPr/>
      </p:nvGrpSpPr>
      <p:grpSpPr>
        <a:xfrm>
          <a:off x="0" y="0"/>
          <a:ext cx="0" cy="0"/>
          <a:chOff x="0" y="0"/>
          <a:chExt cx="0" cy="0"/>
        </a:xfrm>
      </p:grpSpPr>
      <p:sp>
        <p:nvSpPr>
          <p:cNvPr id="15" name="Google Shape;88;p14">
            <a:extLst>
              <a:ext uri="{FF2B5EF4-FFF2-40B4-BE49-F238E27FC236}">
                <a16:creationId xmlns:a16="http://schemas.microsoft.com/office/drawing/2014/main" id="{06D896AB-BD5B-4894-8488-0030EC460898}"/>
              </a:ext>
            </a:extLst>
          </p:cNvPr>
          <p:cNvSpPr/>
          <p:nvPr/>
        </p:nvSpPr>
        <p:spPr>
          <a:xfrm rot="17690051" flipH="1">
            <a:off x="8966230" y="-510100"/>
            <a:ext cx="3329719" cy="1765569"/>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4"/>
          </a:solidFill>
          <a:ln>
            <a:noFill/>
          </a:ln>
        </p:spPr>
        <p:txBody>
          <a:bodyPr spcFirstLastPara="1" lIns="121896" tIns="121896" rIns="121896" bIns="121896" anchor="ctr"/>
          <a:lstStyle/>
          <a:p>
            <a:pPr>
              <a:spcBef>
                <a:spcPts val="0"/>
              </a:spcBef>
              <a:spcAft>
                <a:spcPts val="0"/>
              </a:spcAft>
              <a:defRPr/>
            </a:pPr>
            <a:endParaRPr sz="4266"/>
          </a:p>
        </p:txBody>
      </p:sp>
      <p:sp>
        <p:nvSpPr>
          <p:cNvPr id="16" name="Google Shape;89;p14">
            <a:extLst>
              <a:ext uri="{FF2B5EF4-FFF2-40B4-BE49-F238E27FC236}">
                <a16:creationId xmlns:a16="http://schemas.microsoft.com/office/drawing/2014/main" id="{9C729406-3326-4EC2-81C8-2EB2BA30B20A}"/>
              </a:ext>
            </a:extLst>
          </p:cNvPr>
          <p:cNvSpPr/>
          <p:nvPr/>
        </p:nvSpPr>
        <p:spPr>
          <a:xfrm flipH="1">
            <a:off x="10534361" y="-284095"/>
            <a:ext cx="2441658" cy="2120023"/>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17" name="Google Shape;90;p14">
            <a:extLst>
              <a:ext uri="{FF2B5EF4-FFF2-40B4-BE49-F238E27FC236}">
                <a16:creationId xmlns:a16="http://schemas.microsoft.com/office/drawing/2014/main" id="{1176CD12-71B0-4F2D-988B-63A18E71424A}"/>
              </a:ext>
            </a:extLst>
          </p:cNvPr>
          <p:cNvSpPr/>
          <p:nvPr/>
        </p:nvSpPr>
        <p:spPr>
          <a:xfrm rot="17099928" flipH="1">
            <a:off x="8445944" y="-1341997"/>
            <a:ext cx="2730981" cy="2659555"/>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2"/>
          </a:solidFill>
          <a:ln>
            <a:noFill/>
          </a:ln>
        </p:spPr>
        <p:txBody>
          <a:bodyPr spcFirstLastPara="1" lIns="121896" tIns="121896" rIns="121896" bIns="121896" anchor="ctr"/>
          <a:lstStyle/>
          <a:p>
            <a:pPr>
              <a:spcBef>
                <a:spcPts val="0"/>
              </a:spcBef>
              <a:spcAft>
                <a:spcPts val="0"/>
              </a:spcAft>
              <a:defRPr/>
            </a:pPr>
            <a:endParaRPr sz="4266"/>
          </a:p>
        </p:txBody>
      </p:sp>
      <p:sp>
        <p:nvSpPr>
          <p:cNvPr id="18" name="Google Shape;103;p14">
            <a:extLst>
              <a:ext uri="{FF2B5EF4-FFF2-40B4-BE49-F238E27FC236}">
                <a16:creationId xmlns:a16="http://schemas.microsoft.com/office/drawing/2014/main" id="{B8386DAA-2F46-4649-A2FB-6D460F1D4318}"/>
              </a:ext>
            </a:extLst>
          </p:cNvPr>
          <p:cNvSpPr/>
          <p:nvPr/>
        </p:nvSpPr>
        <p:spPr>
          <a:xfrm rot="10800000">
            <a:off x="-991733" y="4974725"/>
            <a:ext cx="13863895" cy="2720289"/>
          </a:xfrm>
          <a:custGeom>
            <a:avLst/>
            <a:gdLst/>
            <a:ahLst/>
            <a:cxnLst/>
            <a:rect l="l" t="t" r="r" b="b"/>
            <a:pathLst>
              <a:path w="215390" h="42268" extrusionOk="0">
                <a:moveTo>
                  <a:pt x="147821" y="9899"/>
                </a:moveTo>
                <a:cubicBezTo>
                  <a:pt x="148114" y="9899"/>
                  <a:pt x="148405" y="9902"/>
                  <a:pt x="148680" y="9995"/>
                </a:cubicBezTo>
                <a:cubicBezTo>
                  <a:pt x="148715" y="10007"/>
                  <a:pt x="148748" y="10023"/>
                  <a:pt x="148783" y="10038"/>
                </a:cubicBezTo>
                <a:cubicBezTo>
                  <a:pt x="148441" y="9986"/>
                  <a:pt x="148100" y="9939"/>
                  <a:pt x="147763" y="9899"/>
                </a:cubicBezTo>
                <a:cubicBezTo>
                  <a:pt x="147782" y="9899"/>
                  <a:pt x="147802" y="9899"/>
                  <a:pt x="147821" y="9899"/>
                </a:cubicBezTo>
                <a:close/>
                <a:moveTo>
                  <a:pt x="142114" y="8980"/>
                </a:moveTo>
                <a:cubicBezTo>
                  <a:pt x="142749" y="8980"/>
                  <a:pt x="143433" y="9249"/>
                  <a:pt x="144077" y="9388"/>
                </a:cubicBezTo>
                <a:cubicBezTo>
                  <a:pt x="144409" y="9460"/>
                  <a:pt x="144736" y="9496"/>
                  <a:pt x="145062" y="9496"/>
                </a:cubicBezTo>
                <a:cubicBezTo>
                  <a:pt x="145419" y="9496"/>
                  <a:pt x="145774" y="9453"/>
                  <a:pt x="146133" y="9365"/>
                </a:cubicBezTo>
                <a:cubicBezTo>
                  <a:pt x="146350" y="9571"/>
                  <a:pt x="146611" y="9722"/>
                  <a:pt x="146896" y="9807"/>
                </a:cubicBezTo>
                <a:cubicBezTo>
                  <a:pt x="145896" y="9716"/>
                  <a:pt x="144926" y="9676"/>
                  <a:pt x="143990" y="9676"/>
                </a:cubicBezTo>
                <a:cubicBezTo>
                  <a:pt x="141989" y="9676"/>
                  <a:pt x="140147" y="9862"/>
                  <a:pt x="138516" y="10139"/>
                </a:cubicBezTo>
                <a:cubicBezTo>
                  <a:pt x="138896" y="9951"/>
                  <a:pt x="139277" y="9765"/>
                  <a:pt x="139659" y="9582"/>
                </a:cubicBezTo>
                <a:cubicBezTo>
                  <a:pt x="139765" y="9532"/>
                  <a:pt x="139876" y="9481"/>
                  <a:pt x="139991" y="9481"/>
                </a:cubicBezTo>
                <a:cubicBezTo>
                  <a:pt x="139998" y="9481"/>
                  <a:pt x="140005" y="9481"/>
                  <a:pt x="140012" y="9481"/>
                </a:cubicBezTo>
                <a:cubicBezTo>
                  <a:pt x="140141" y="9488"/>
                  <a:pt x="140256" y="9561"/>
                  <a:pt x="140384" y="9583"/>
                </a:cubicBezTo>
                <a:cubicBezTo>
                  <a:pt x="140413" y="9588"/>
                  <a:pt x="140441" y="9590"/>
                  <a:pt x="140470" y="9590"/>
                </a:cubicBezTo>
                <a:cubicBezTo>
                  <a:pt x="140764" y="9590"/>
                  <a:pt x="141017" y="9339"/>
                  <a:pt x="141284" y="9186"/>
                </a:cubicBezTo>
                <a:cubicBezTo>
                  <a:pt x="141544" y="9036"/>
                  <a:pt x="141824" y="8980"/>
                  <a:pt x="142114" y="8980"/>
                </a:cubicBezTo>
                <a:close/>
                <a:moveTo>
                  <a:pt x="135755" y="10734"/>
                </a:moveTo>
                <a:lnTo>
                  <a:pt x="135755" y="10734"/>
                </a:lnTo>
                <a:cubicBezTo>
                  <a:pt x="135529" y="10793"/>
                  <a:pt x="135310" y="10853"/>
                  <a:pt x="135098" y="10912"/>
                </a:cubicBezTo>
                <a:cubicBezTo>
                  <a:pt x="135311" y="10834"/>
                  <a:pt x="135531" y="10774"/>
                  <a:pt x="135755" y="10734"/>
                </a:cubicBezTo>
                <a:close/>
                <a:moveTo>
                  <a:pt x="75256" y="10492"/>
                </a:moveTo>
                <a:lnTo>
                  <a:pt x="75998" y="10768"/>
                </a:lnTo>
                <a:cubicBezTo>
                  <a:pt x="75944" y="10845"/>
                  <a:pt x="75892" y="10921"/>
                  <a:pt x="75840" y="10997"/>
                </a:cubicBezTo>
                <a:cubicBezTo>
                  <a:pt x="75653" y="10831"/>
                  <a:pt x="75459" y="10662"/>
                  <a:pt x="75256" y="10492"/>
                </a:cubicBezTo>
                <a:close/>
                <a:moveTo>
                  <a:pt x="125815" y="10343"/>
                </a:moveTo>
                <a:cubicBezTo>
                  <a:pt x="125967" y="10343"/>
                  <a:pt x="126113" y="10374"/>
                  <a:pt x="126238" y="10457"/>
                </a:cubicBezTo>
                <a:cubicBezTo>
                  <a:pt x="124466" y="11058"/>
                  <a:pt x="122752" y="11708"/>
                  <a:pt x="121187" y="12402"/>
                </a:cubicBezTo>
                <a:cubicBezTo>
                  <a:pt x="120863" y="11990"/>
                  <a:pt x="120542" y="11576"/>
                  <a:pt x="120225" y="11158"/>
                </a:cubicBezTo>
                <a:lnTo>
                  <a:pt x="120225" y="11158"/>
                </a:lnTo>
                <a:cubicBezTo>
                  <a:pt x="120611" y="11185"/>
                  <a:pt x="121001" y="11202"/>
                  <a:pt x="121390" y="11202"/>
                </a:cubicBezTo>
                <a:cubicBezTo>
                  <a:pt x="122350" y="11202"/>
                  <a:pt x="123305" y="11100"/>
                  <a:pt x="124185" y="10803"/>
                </a:cubicBezTo>
                <a:lnTo>
                  <a:pt x="125133" y="10484"/>
                </a:lnTo>
                <a:cubicBezTo>
                  <a:pt x="125349" y="10411"/>
                  <a:pt x="125590" y="10343"/>
                  <a:pt x="125815" y="10343"/>
                </a:cubicBezTo>
                <a:close/>
                <a:moveTo>
                  <a:pt x="82359" y="8503"/>
                </a:moveTo>
                <a:lnTo>
                  <a:pt x="82359" y="8503"/>
                </a:lnTo>
                <a:cubicBezTo>
                  <a:pt x="80297" y="10067"/>
                  <a:pt x="78548" y="11752"/>
                  <a:pt x="77704" y="12837"/>
                </a:cubicBezTo>
                <a:cubicBezTo>
                  <a:pt x="77337" y="12431"/>
                  <a:pt x="76916" y="11997"/>
                  <a:pt x="76434" y="11541"/>
                </a:cubicBezTo>
                <a:cubicBezTo>
                  <a:pt x="76677" y="11418"/>
                  <a:pt x="76945" y="11268"/>
                  <a:pt x="77231" y="11098"/>
                </a:cubicBezTo>
                <a:cubicBezTo>
                  <a:pt x="77240" y="11098"/>
                  <a:pt x="77248" y="11099"/>
                  <a:pt x="77256" y="11099"/>
                </a:cubicBezTo>
                <a:cubicBezTo>
                  <a:pt x="77258" y="11099"/>
                  <a:pt x="77260" y="11099"/>
                  <a:pt x="77262" y="11099"/>
                </a:cubicBezTo>
                <a:cubicBezTo>
                  <a:pt x="77971" y="11095"/>
                  <a:pt x="78567" y="10604"/>
                  <a:pt x="79131" y="10176"/>
                </a:cubicBezTo>
                <a:cubicBezTo>
                  <a:pt x="80106" y="9441"/>
                  <a:pt x="81197" y="8875"/>
                  <a:pt x="82359" y="8503"/>
                </a:cubicBezTo>
                <a:close/>
                <a:moveTo>
                  <a:pt x="15305" y="12475"/>
                </a:moveTo>
                <a:lnTo>
                  <a:pt x="15305" y="12784"/>
                </a:lnTo>
                <a:lnTo>
                  <a:pt x="14592" y="13190"/>
                </a:lnTo>
                <a:cubicBezTo>
                  <a:pt x="14843" y="12966"/>
                  <a:pt x="15081" y="12727"/>
                  <a:pt x="15305" y="12475"/>
                </a:cubicBezTo>
                <a:close/>
                <a:moveTo>
                  <a:pt x="15305" y="13064"/>
                </a:moveTo>
                <a:lnTo>
                  <a:pt x="15305" y="13376"/>
                </a:lnTo>
                <a:cubicBezTo>
                  <a:pt x="15236" y="13312"/>
                  <a:pt x="15167" y="13246"/>
                  <a:pt x="15098" y="13181"/>
                </a:cubicBezTo>
                <a:cubicBezTo>
                  <a:pt x="15061" y="13200"/>
                  <a:pt x="15024" y="13215"/>
                  <a:pt x="14984" y="13227"/>
                </a:cubicBezTo>
                <a:cubicBezTo>
                  <a:pt x="15091" y="13173"/>
                  <a:pt x="15197" y="13118"/>
                  <a:pt x="15305" y="13064"/>
                </a:cubicBezTo>
                <a:close/>
                <a:moveTo>
                  <a:pt x="72441" y="10982"/>
                </a:moveTo>
                <a:cubicBezTo>
                  <a:pt x="72768" y="11170"/>
                  <a:pt x="73081" y="11353"/>
                  <a:pt x="73380" y="11531"/>
                </a:cubicBezTo>
                <a:cubicBezTo>
                  <a:pt x="72855" y="12318"/>
                  <a:pt x="72365" y="13215"/>
                  <a:pt x="71912" y="14173"/>
                </a:cubicBezTo>
                <a:cubicBezTo>
                  <a:pt x="71324" y="13540"/>
                  <a:pt x="70711" y="12899"/>
                  <a:pt x="70083" y="12268"/>
                </a:cubicBezTo>
                <a:cubicBezTo>
                  <a:pt x="70471" y="12115"/>
                  <a:pt x="70904" y="12056"/>
                  <a:pt x="71280" y="11867"/>
                </a:cubicBezTo>
                <a:cubicBezTo>
                  <a:pt x="71670" y="11669"/>
                  <a:pt x="71975" y="11341"/>
                  <a:pt x="72323" y="11074"/>
                </a:cubicBezTo>
                <a:cubicBezTo>
                  <a:pt x="72361" y="11045"/>
                  <a:pt x="72400" y="11014"/>
                  <a:pt x="72441" y="10982"/>
                </a:cubicBezTo>
                <a:close/>
                <a:moveTo>
                  <a:pt x="84884" y="9551"/>
                </a:moveTo>
                <a:lnTo>
                  <a:pt x="85590" y="10224"/>
                </a:lnTo>
                <a:cubicBezTo>
                  <a:pt x="85678" y="10307"/>
                  <a:pt x="85767" y="10391"/>
                  <a:pt x="85860" y="10471"/>
                </a:cubicBezTo>
                <a:cubicBezTo>
                  <a:pt x="83998" y="11948"/>
                  <a:pt x="82192" y="13505"/>
                  <a:pt x="80679" y="15038"/>
                </a:cubicBezTo>
                <a:cubicBezTo>
                  <a:pt x="80223" y="14770"/>
                  <a:pt x="79768" y="14500"/>
                  <a:pt x="79316" y="14224"/>
                </a:cubicBezTo>
                <a:cubicBezTo>
                  <a:pt x="79003" y="14032"/>
                  <a:pt x="78693" y="13835"/>
                  <a:pt x="78386" y="13636"/>
                </a:cubicBezTo>
                <a:cubicBezTo>
                  <a:pt x="78252" y="13470"/>
                  <a:pt x="78108" y="13298"/>
                  <a:pt x="77955" y="13121"/>
                </a:cubicBezTo>
                <a:cubicBezTo>
                  <a:pt x="78038" y="13089"/>
                  <a:pt x="78121" y="13059"/>
                  <a:pt x="78202" y="13025"/>
                </a:cubicBezTo>
                <a:cubicBezTo>
                  <a:pt x="80581" y="12093"/>
                  <a:pt x="82842" y="10860"/>
                  <a:pt x="84884" y="9551"/>
                </a:cubicBezTo>
                <a:close/>
                <a:moveTo>
                  <a:pt x="40109" y="14742"/>
                </a:moveTo>
                <a:lnTo>
                  <a:pt x="40109" y="14742"/>
                </a:lnTo>
                <a:cubicBezTo>
                  <a:pt x="40206" y="14797"/>
                  <a:pt x="40301" y="14855"/>
                  <a:pt x="40395" y="14915"/>
                </a:cubicBezTo>
                <a:cubicBezTo>
                  <a:pt x="40320" y="14962"/>
                  <a:pt x="40247" y="15006"/>
                  <a:pt x="40177" y="15050"/>
                </a:cubicBezTo>
                <a:cubicBezTo>
                  <a:pt x="40154" y="14947"/>
                  <a:pt x="40132" y="14845"/>
                  <a:pt x="40109" y="14742"/>
                </a:cubicBezTo>
                <a:close/>
                <a:moveTo>
                  <a:pt x="147148" y="15060"/>
                </a:moveTo>
                <a:lnTo>
                  <a:pt x="147147" y="15061"/>
                </a:lnTo>
                <a:lnTo>
                  <a:pt x="147142" y="15064"/>
                </a:lnTo>
                <a:lnTo>
                  <a:pt x="147148" y="15060"/>
                </a:lnTo>
                <a:close/>
                <a:moveTo>
                  <a:pt x="14296" y="11313"/>
                </a:moveTo>
                <a:cubicBezTo>
                  <a:pt x="14038" y="12052"/>
                  <a:pt x="13884" y="12820"/>
                  <a:pt x="13864" y="13606"/>
                </a:cubicBezTo>
                <a:lnTo>
                  <a:pt x="11773" y="14798"/>
                </a:lnTo>
                <a:cubicBezTo>
                  <a:pt x="11569" y="14915"/>
                  <a:pt x="11365" y="15031"/>
                  <a:pt x="11160" y="15147"/>
                </a:cubicBezTo>
                <a:lnTo>
                  <a:pt x="11160" y="15147"/>
                </a:lnTo>
                <a:cubicBezTo>
                  <a:pt x="11812" y="14775"/>
                  <a:pt x="12293" y="14155"/>
                  <a:pt x="12740" y="13546"/>
                </a:cubicBezTo>
                <a:cubicBezTo>
                  <a:pt x="13277" y="12814"/>
                  <a:pt x="13795" y="12070"/>
                  <a:pt x="14296" y="11313"/>
                </a:cubicBezTo>
                <a:close/>
                <a:moveTo>
                  <a:pt x="38180" y="14135"/>
                </a:moveTo>
                <a:cubicBezTo>
                  <a:pt x="38654" y="14183"/>
                  <a:pt x="39119" y="14299"/>
                  <a:pt x="39559" y="14480"/>
                </a:cubicBezTo>
                <a:cubicBezTo>
                  <a:pt x="39632" y="14755"/>
                  <a:pt x="39704" y="15030"/>
                  <a:pt x="39775" y="15306"/>
                </a:cubicBezTo>
                <a:cubicBezTo>
                  <a:pt x="39538" y="15458"/>
                  <a:pt x="39345" y="15588"/>
                  <a:pt x="39200" y="15691"/>
                </a:cubicBezTo>
                <a:cubicBezTo>
                  <a:pt x="38733" y="15367"/>
                  <a:pt x="38261" y="15051"/>
                  <a:pt x="37784" y="14743"/>
                </a:cubicBezTo>
                <a:cubicBezTo>
                  <a:pt x="37924" y="14540"/>
                  <a:pt x="38056" y="14338"/>
                  <a:pt x="38181" y="14136"/>
                </a:cubicBezTo>
                <a:lnTo>
                  <a:pt x="38180" y="14135"/>
                </a:lnTo>
                <a:close/>
                <a:moveTo>
                  <a:pt x="149692" y="10586"/>
                </a:moveTo>
                <a:cubicBezTo>
                  <a:pt x="149777" y="10636"/>
                  <a:pt x="149862" y="10687"/>
                  <a:pt x="149948" y="10738"/>
                </a:cubicBezTo>
                <a:lnTo>
                  <a:pt x="149926" y="10767"/>
                </a:lnTo>
                <a:cubicBezTo>
                  <a:pt x="149511" y="11363"/>
                  <a:pt x="149105" y="11966"/>
                  <a:pt x="148709" y="12574"/>
                </a:cubicBezTo>
                <a:cubicBezTo>
                  <a:pt x="148489" y="12558"/>
                  <a:pt x="148267" y="12550"/>
                  <a:pt x="148042" y="12550"/>
                </a:cubicBezTo>
                <a:cubicBezTo>
                  <a:pt x="147650" y="12550"/>
                  <a:pt x="147251" y="12574"/>
                  <a:pt x="146849" y="12617"/>
                </a:cubicBezTo>
                <a:cubicBezTo>
                  <a:pt x="147337" y="12417"/>
                  <a:pt x="147604" y="12296"/>
                  <a:pt x="147604" y="12296"/>
                </a:cubicBezTo>
                <a:lnTo>
                  <a:pt x="147604" y="12296"/>
                </a:lnTo>
                <a:cubicBezTo>
                  <a:pt x="147603" y="12296"/>
                  <a:pt x="131588" y="13601"/>
                  <a:pt x="123987" y="15796"/>
                </a:cubicBezTo>
                <a:cubicBezTo>
                  <a:pt x="123115" y="14783"/>
                  <a:pt x="122263" y="13752"/>
                  <a:pt x="121432" y="12706"/>
                </a:cubicBezTo>
                <a:lnTo>
                  <a:pt x="121432" y="12706"/>
                </a:lnTo>
                <a:cubicBezTo>
                  <a:pt x="122323" y="12963"/>
                  <a:pt x="123312" y="13077"/>
                  <a:pt x="124366" y="13077"/>
                </a:cubicBezTo>
                <a:cubicBezTo>
                  <a:pt x="127144" y="13077"/>
                  <a:pt x="130377" y="12284"/>
                  <a:pt x="133475" y="11215"/>
                </a:cubicBezTo>
                <a:cubicBezTo>
                  <a:pt x="133540" y="11271"/>
                  <a:pt x="133613" y="11316"/>
                  <a:pt x="133690" y="11347"/>
                </a:cubicBezTo>
                <a:cubicBezTo>
                  <a:pt x="131880" y="11955"/>
                  <a:pt x="130848" y="12497"/>
                  <a:pt x="130848" y="12497"/>
                </a:cubicBezTo>
                <a:cubicBezTo>
                  <a:pt x="131388" y="12233"/>
                  <a:pt x="132697" y="12216"/>
                  <a:pt x="134650" y="12216"/>
                </a:cubicBezTo>
                <a:cubicBezTo>
                  <a:pt x="134945" y="12216"/>
                  <a:pt x="135255" y="12216"/>
                  <a:pt x="135579" y="12216"/>
                </a:cubicBezTo>
                <a:cubicBezTo>
                  <a:pt x="136871" y="12216"/>
                  <a:pt x="138390" y="12210"/>
                  <a:pt x="140107" y="12147"/>
                </a:cubicBezTo>
                <a:cubicBezTo>
                  <a:pt x="143918" y="12008"/>
                  <a:pt x="147978" y="11038"/>
                  <a:pt x="149692" y="10586"/>
                </a:cubicBezTo>
                <a:close/>
                <a:moveTo>
                  <a:pt x="39832" y="15537"/>
                </a:moveTo>
                <a:cubicBezTo>
                  <a:pt x="39874" y="15703"/>
                  <a:pt x="39917" y="15869"/>
                  <a:pt x="39958" y="16034"/>
                </a:cubicBezTo>
                <a:cubicBezTo>
                  <a:pt x="39917" y="16068"/>
                  <a:pt x="39874" y="16102"/>
                  <a:pt x="39833" y="16135"/>
                </a:cubicBezTo>
                <a:cubicBezTo>
                  <a:pt x="39641" y="15999"/>
                  <a:pt x="39448" y="15863"/>
                  <a:pt x="39255" y="15729"/>
                </a:cubicBezTo>
                <a:cubicBezTo>
                  <a:pt x="39444" y="15654"/>
                  <a:pt x="39636" y="15590"/>
                  <a:pt x="39832" y="15537"/>
                </a:cubicBezTo>
                <a:close/>
                <a:moveTo>
                  <a:pt x="40001" y="16211"/>
                </a:moveTo>
                <a:cubicBezTo>
                  <a:pt x="40006" y="16229"/>
                  <a:pt x="40010" y="16247"/>
                  <a:pt x="40016" y="16266"/>
                </a:cubicBezTo>
                <a:lnTo>
                  <a:pt x="39987" y="16243"/>
                </a:lnTo>
                <a:cubicBezTo>
                  <a:pt x="39991" y="16234"/>
                  <a:pt x="39997" y="16222"/>
                  <a:pt x="40001" y="16211"/>
                </a:cubicBezTo>
                <a:close/>
                <a:moveTo>
                  <a:pt x="40491" y="16514"/>
                </a:moveTo>
                <a:lnTo>
                  <a:pt x="40498" y="16521"/>
                </a:lnTo>
                <a:lnTo>
                  <a:pt x="40498" y="16521"/>
                </a:lnTo>
                <a:lnTo>
                  <a:pt x="40491" y="16518"/>
                </a:lnTo>
                <a:lnTo>
                  <a:pt x="40491" y="16514"/>
                </a:lnTo>
                <a:close/>
                <a:moveTo>
                  <a:pt x="12416" y="11253"/>
                </a:moveTo>
                <a:lnTo>
                  <a:pt x="12416" y="11253"/>
                </a:lnTo>
                <a:cubicBezTo>
                  <a:pt x="11863" y="12550"/>
                  <a:pt x="11336" y="13861"/>
                  <a:pt x="11003" y="15231"/>
                </a:cubicBezTo>
                <a:cubicBezTo>
                  <a:pt x="11052" y="15207"/>
                  <a:pt x="11100" y="15181"/>
                  <a:pt x="11147" y="15155"/>
                </a:cubicBezTo>
                <a:lnTo>
                  <a:pt x="11147" y="15155"/>
                </a:lnTo>
                <a:cubicBezTo>
                  <a:pt x="10338" y="15613"/>
                  <a:pt x="9525" y="16068"/>
                  <a:pt x="8727" y="16548"/>
                </a:cubicBezTo>
                <a:cubicBezTo>
                  <a:pt x="9000" y="16302"/>
                  <a:pt x="9204" y="15940"/>
                  <a:pt x="9393" y="15613"/>
                </a:cubicBezTo>
                <a:cubicBezTo>
                  <a:pt x="10218" y="14179"/>
                  <a:pt x="11361" y="12952"/>
                  <a:pt x="12239" y="11550"/>
                </a:cubicBezTo>
                <a:cubicBezTo>
                  <a:pt x="12300" y="11453"/>
                  <a:pt x="12360" y="11353"/>
                  <a:pt x="12416" y="11253"/>
                </a:cubicBezTo>
                <a:close/>
                <a:moveTo>
                  <a:pt x="124076" y="16565"/>
                </a:moveTo>
                <a:lnTo>
                  <a:pt x="124078" y="16567"/>
                </a:lnTo>
                <a:lnTo>
                  <a:pt x="124078" y="16574"/>
                </a:lnTo>
                <a:lnTo>
                  <a:pt x="124076" y="16565"/>
                </a:lnTo>
                <a:close/>
                <a:moveTo>
                  <a:pt x="40494" y="16529"/>
                </a:moveTo>
                <a:lnTo>
                  <a:pt x="40494" y="16529"/>
                </a:lnTo>
                <a:cubicBezTo>
                  <a:pt x="40507" y="16540"/>
                  <a:pt x="40519" y="16551"/>
                  <a:pt x="40531" y="16561"/>
                </a:cubicBezTo>
                <a:cubicBezTo>
                  <a:pt x="40586" y="16625"/>
                  <a:pt x="40650" y="16699"/>
                  <a:pt x="40719" y="16779"/>
                </a:cubicBezTo>
                <a:cubicBezTo>
                  <a:pt x="40651" y="16729"/>
                  <a:pt x="40583" y="16680"/>
                  <a:pt x="40515" y="16631"/>
                </a:cubicBezTo>
                <a:cubicBezTo>
                  <a:pt x="40508" y="16596"/>
                  <a:pt x="40501" y="16563"/>
                  <a:pt x="40494" y="16529"/>
                </a:cubicBezTo>
                <a:close/>
                <a:moveTo>
                  <a:pt x="88471" y="11515"/>
                </a:moveTo>
                <a:cubicBezTo>
                  <a:pt x="88965" y="11987"/>
                  <a:pt x="89422" y="12554"/>
                  <a:pt x="90077" y="12575"/>
                </a:cubicBezTo>
                <a:cubicBezTo>
                  <a:pt x="90090" y="12576"/>
                  <a:pt x="90103" y="12576"/>
                  <a:pt x="90116" y="12576"/>
                </a:cubicBezTo>
                <a:cubicBezTo>
                  <a:pt x="90227" y="12576"/>
                  <a:pt x="90337" y="12564"/>
                  <a:pt x="90447" y="12564"/>
                </a:cubicBezTo>
                <a:cubicBezTo>
                  <a:pt x="90476" y="12564"/>
                  <a:pt x="90504" y="12564"/>
                  <a:pt x="90532" y="12567"/>
                </a:cubicBezTo>
                <a:cubicBezTo>
                  <a:pt x="88033" y="14007"/>
                  <a:pt x="85608" y="15517"/>
                  <a:pt x="83903" y="16828"/>
                </a:cubicBezTo>
                <a:cubicBezTo>
                  <a:pt x="82912" y="16304"/>
                  <a:pt x="81932" y="15761"/>
                  <a:pt x="80963" y="15201"/>
                </a:cubicBezTo>
                <a:cubicBezTo>
                  <a:pt x="83317" y="14980"/>
                  <a:pt x="85975" y="13451"/>
                  <a:pt x="88471" y="11515"/>
                </a:cubicBezTo>
                <a:close/>
                <a:moveTo>
                  <a:pt x="57300" y="16001"/>
                </a:moveTo>
                <a:cubicBezTo>
                  <a:pt x="57385" y="16007"/>
                  <a:pt x="57469" y="16008"/>
                  <a:pt x="57554" y="16008"/>
                </a:cubicBezTo>
                <a:cubicBezTo>
                  <a:pt x="57543" y="16033"/>
                  <a:pt x="57533" y="16060"/>
                  <a:pt x="57523" y="16085"/>
                </a:cubicBezTo>
                <a:cubicBezTo>
                  <a:pt x="57403" y="16407"/>
                  <a:pt x="57284" y="16730"/>
                  <a:pt x="57167" y="17053"/>
                </a:cubicBezTo>
                <a:cubicBezTo>
                  <a:pt x="56966" y="16906"/>
                  <a:pt x="56758" y="16757"/>
                  <a:pt x="56541" y="16604"/>
                </a:cubicBezTo>
                <a:cubicBezTo>
                  <a:pt x="56829" y="16372"/>
                  <a:pt x="57078" y="16169"/>
                  <a:pt x="57283" y="16001"/>
                </a:cubicBezTo>
                <a:close/>
                <a:moveTo>
                  <a:pt x="73799" y="11785"/>
                </a:moveTo>
                <a:cubicBezTo>
                  <a:pt x="74600" y="12271"/>
                  <a:pt x="75288" y="12717"/>
                  <a:pt x="75885" y="13123"/>
                </a:cubicBezTo>
                <a:cubicBezTo>
                  <a:pt x="75360" y="14428"/>
                  <a:pt x="74972" y="15846"/>
                  <a:pt x="74691" y="17316"/>
                </a:cubicBezTo>
                <a:cubicBezTo>
                  <a:pt x="74262" y="16810"/>
                  <a:pt x="73798" y="16271"/>
                  <a:pt x="73306" y="15715"/>
                </a:cubicBezTo>
                <a:cubicBezTo>
                  <a:pt x="73655" y="14006"/>
                  <a:pt x="73766" y="12619"/>
                  <a:pt x="73799" y="11785"/>
                </a:cubicBezTo>
                <a:close/>
                <a:moveTo>
                  <a:pt x="84209" y="17401"/>
                </a:moveTo>
                <a:lnTo>
                  <a:pt x="84211" y="17402"/>
                </a:lnTo>
                <a:lnTo>
                  <a:pt x="84214" y="17408"/>
                </a:lnTo>
                <a:lnTo>
                  <a:pt x="84214" y="17408"/>
                </a:lnTo>
                <a:lnTo>
                  <a:pt x="84209" y="17401"/>
                </a:lnTo>
                <a:close/>
                <a:moveTo>
                  <a:pt x="32504" y="16403"/>
                </a:moveTo>
                <a:cubicBezTo>
                  <a:pt x="32556" y="16403"/>
                  <a:pt x="32605" y="16405"/>
                  <a:pt x="32654" y="16407"/>
                </a:cubicBezTo>
                <a:cubicBezTo>
                  <a:pt x="32137" y="16806"/>
                  <a:pt x="31623" y="17209"/>
                  <a:pt x="31116" y="17615"/>
                </a:cubicBezTo>
                <a:lnTo>
                  <a:pt x="30425" y="16851"/>
                </a:lnTo>
                <a:cubicBezTo>
                  <a:pt x="31099" y="16646"/>
                  <a:pt x="31763" y="16403"/>
                  <a:pt x="32504" y="16403"/>
                </a:cubicBezTo>
                <a:close/>
                <a:moveTo>
                  <a:pt x="47657" y="17807"/>
                </a:moveTo>
                <a:cubicBezTo>
                  <a:pt x="47771" y="17860"/>
                  <a:pt x="47885" y="17914"/>
                  <a:pt x="47998" y="17971"/>
                </a:cubicBezTo>
                <a:cubicBezTo>
                  <a:pt x="47969" y="17995"/>
                  <a:pt x="47939" y="18018"/>
                  <a:pt x="47910" y="18042"/>
                </a:cubicBezTo>
                <a:lnTo>
                  <a:pt x="47910" y="18040"/>
                </a:lnTo>
                <a:cubicBezTo>
                  <a:pt x="47826" y="17963"/>
                  <a:pt x="47742" y="17885"/>
                  <a:pt x="47657" y="17807"/>
                </a:cubicBezTo>
                <a:close/>
                <a:moveTo>
                  <a:pt x="93171" y="13314"/>
                </a:moveTo>
                <a:cubicBezTo>
                  <a:pt x="93179" y="13314"/>
                  <a:pt x="93186" y="13314"/>
                  <a:pt x="93194" y="13314"/>
                </a:cubicBezTo>
                <a:cubicBezTo>
                  <a:pt x="93441" y="13324"/>
                  <a:pt x="93652" y="13483"/>
                  <a:pt x="93872" y="13597"/>
                </a:cubicBezTo>
                <a:cubicBezTo>
                  <a:pt x="94177" y="13756"/>
                  <a:pt x="94504" y="13828"/>
                  <a:pt x="94842" y="13859"/>
                </a:cubicBezTo>
                <a:cubicBezTo>
                  <a:pt x="94567" y="14354"/>
                  <a:pt x="94344" y="14876"/>
                  <a:pt x="94178" y="15417"/>
                </a:cubicBezTo>
                <a:cubicBezTo>
                  <a:pt x="91950" y="16201"/>
                  <a:pt x="89448" y="17155"/>
                  <a:pt x="86776" y="18295"/>
                </a:cubicBezTo>
                <a:cubicBezTo>
                  <a:pt x="86104" y="17964"/>
                  <a:pt x="85435" y="17628"/>
                  <a:pt x="84768" y="17284"/>
                </a:cubicBezTo>
                <a:cubicBezTo>
                  <a:pt x="84527" y="17159"/>
                  <a:pt x="84289" y="17032"/>
                  <a:pt x="84049" y="16905"/>
                </a:cubicBezTo>
                <a:cubicBezTo>
                  <a:pt x="87205" y="16316"/>
                  <a:pt x="90237" y="14933"/>
                  <a:pt x="92852" y="13375"/>
                </a:cubicBezTo>
                <a:cubicBezTo>
                  <a:pt x="92958" y="13342"/>
                  <a:pt x="93062" y="13314"/>
                  <a:pt x="93171" y="13314"/>
                </a:cubicBezTo>
                <a:close/>
                <a:moveTo>
                  <a:pt x="68305" y="13797"/>
                </a:moveTo>
                <a:cubicBezTo>
                  <a:pt x="69294" y="14748"/>
                  <a:pt x="70261" y="15574"/>
                  <a:pt x="71075" y="16113"/>
                </a:cubicBezTo>
                <a:cubicBezTo>
                  <a:pt x="70757" y="16921"/>
                  <a:pt x="70464" y="17749"/>
                  <a:pt x="70197" y="18572"/>
                </a:cubicBezTo>
                <a:cubicBezTo>
                  <a:pt x="70084" y="18366"/>
                  <a:pt x="69972" y="18157"/>
                  <a:pt x="69858" y="17942"/>
                </a:cubicBezTo>
                <a:cubicBezTo>
                  <a:pt x="69165" y="16629"/>
                  <a:pt x="68211" y="15284"/>
                  <a:pt x="67175" y="14030"/>
                </a:cubicBezTo>
                <a:cubicBezTo>
                  <a:pt x="67548" y="13950"/>
                  <a:pt x="67956" y="13952"/>
                  <a:pt x="68305" y="13797"/>
                </a:cubicBezTo>
                <a:close/>
                <a:moveTo>
                  <a:pt x="139645" y="14977"/>
                </a:moveTo>
                <a:cubicBezTo>
                  <a:pt x="137726" y="15938"/>
                  <a:pt x="136231" y="16910"/>
                  <a:pt x="135661" y="17319"/>
                </a:cubicBezTo>
                <a:cubicBezTo>
                  <a:pt x="135185" y="17661"/>
                  <a:pt x="134809" y="18159"/>
                  <a:pt x="134522" y="18664"/>
                </a:cubicBezTo>
                <a:cubicBezTo>
                  <a:pt x="133326" y="18633"/>
                  <a:pt x="132072" y="18616"/>
                  <a:pt x="130766" y="18616"/>
                </a:cubicBezTo>
                <a:cubicBezTo>
                  <a:pt x="129410" y="18616"/>
                  <a:pt x="127998" y="18635"/>
                  <a:pt x="126538" y="18677"/>
                </a:cubicBezTo>
                <a:cubicBezTo>
                  <a:pt x="125935" y="18017"/>
                  <a:pt x="125338" y="17350"/>
                  <a:pt x="124748" y="16678"/>
                </a:cubicBezTo>
                <a:cubicBezTo>
                  <a:pt x="124535" y="16435"/>
                  <a:pt x="124326" y="16189"/>
                  <a:pt x="124114" y="15944"/>
                </a:cubicBezTo>
                <a:lnTo>
                  <a:pt x="124114" y="15944"/>
                </a:lnTo>
                <a:cubicBezTo>
                  <a:pt x="125789" y="16265"/>
                  <a:pt x="127505" y="16401"/>
                  <a:pt x="129210" y="16401"/>
                </a:cubicBezTo>
                <a:cubicBezTo>
                  <a:pt x="132921" y="16401"/>
                  <a:pt x="136580" y="15756"/>
                  <a:pt x="139645" y="14977"/>
                </a:cubicBezTo>
                <a:close/>
                <a:moveTo>
                  <a:pt x="148500" y="12892"/>
                </a:moveTo>
                <a:lnTo>
                  <a:pt x="148500" y="12892"/>
                </a:lnTo>
                <a:cubicBezTo>
                  <a:pt x="148065" y="13565"/>
                  <a:pt x="147640" y="14245"/>
                  <a:pt x="147226" y="14931"/>
                </a:cubicBezTo>
                <a:cubicBezTo>
                  <a:pt x="141662" y="15917"/>
                  <a:pt x="138342" y="17401"/>
                  <a:pt x="136378" y="18723"/>
                </a:cubicBezTo>
                <a:cubicBezTo>
                  <a:pt x="135905" y="18704"/>
                  <a:pt x="135421" y="18688"/>
                  <a:pt x="134925" y="18674"/>
                </a:cubicBezTo>
                <a:cubicBezTo>
                  <a:pt x="135165" y="18404"/>
                  <a:pt x="135440" y="18152"/>
                  <a:pt x="135750" y="17954"/>
                </a:cubicBezTo>
                <a:cubicBezTo>
                  <a:pt x="135821" y="17909"/>
                  <a:pt x="135893" y="17866"/>
                  <a:pt x="135967" y="17827"/>
                </a:cubicBezTo>
                <a:cubicBezTo>
                  <a:pt x="136803" y="17386"/>
                  <a:pt x="146316" y="14037"/>
                  <a:pt x="148500" y="12892"/>
                </a:cubicBezTo>
                <a:close/>
                <a:moveTo>
                  <a:pt x="58303" y="15942"/>
                </a:moveTo>
                <a:cubicBezTo>
                  <a:pt x="58589" y="16916"/>
                  <a:pt x="58950" y="17870"/>
                  <a:pt x="59364" y="18797"/>
                </a:cubicBezTo>
                <a:cubicBezTo>
                  <a:pt x="58840" y="18347"/>
                  <a:pt x="58191" y="17817"/>
                  <a:pt x="57420" y="17241"/>
                </a:cubicBezTo>
                <a:lnTo>
                  <a:pt x="57419" y="17241"/>
                </a:lnTo>
                <a:cubicBezTo>
                  <a:pt x="57561" y="16898"/>
                  <a:pt x="57703" y="16556"/>
                  <a:pt x="57848" y="16217"/>
                </a:cubicBezTo>
                <a:cubicBezTo>
                  <a:pt x="57880" y="16141"/>
                  <a:pt x="57914" y="16064"/>
                  <a:pt x="57947" y="15989"/>
                </a:cubicBezTo>
                <a:cubicBezTo>
                  <a:pt x="58066" y="15978"/>
                  <a:pt x="58185" y="15963"/>
                  <a:pt x="58303" y="15942"/>
                </a:cubicBezTo>
                <a:close/>
                <a:moveTo>
                  <a:pt x="147142" y="15069"/>
                </a:moveTo>
                <a:lnTo>
                  <a:pt x="147142" y="15069"/>
                </a:lnTo>
                <a:cubicBezTo>
                  <a:pt x="147076" y="15180"/>
                  <a:pt x="147009" y="15288"/>
                  <a:pt x="146943" y="15398"/>
                </a:cubicBezTo>
                <a:lnTo>
                  <a:pt x="146943" y="15396"/>
                </a:lnTo>
                <a:cubicBezTo>
                  <a:pt x="146398" y="16331"/>
                  <a:pt x="145872" y="17275"/>
                  <a:pt x="145364" y="18231"/>
                </a:cubicBezTo>
                <a:cubicBezTo>
                  <a:pt x="144044" y="18355"/>
                  <a:pt x="142931" y="18651"/>
                  <a:pt x="141989" y="19046"/>
                </a:cubicBezTo>
                <a:cubicBezTo>
                  <a:pt x="141319" y="18994"/>
                  <a:pt x="140603" y="18943"/>
                  <a:pt x="139843" y="18895"/>
                </a:cubicBezTo>
                <a:cubicBezTo>
                  <a:pt x="143390" y="17189"/>
                  <a:pt x="146184" y="15614"/>
                  <a:pt x="147107" y="15083"/>
                </a:cubicBezTo>
                <a:cubicBezTo>
                  <a:pt x="147118" y="15079"/>
                  <a:pt x="147130" y="15073"/>
                  <a:pt x="147142" y="15069"/>
                </a:cubicBezTo>
                <a:close/>
                <a:moveTo>
                  <a:pt x="14639" y="13400"/>
                </a:moveTo>
                <a:lnTo>
                  <a:pt x="14639" y="13400"/>
                </a:lnTo>
                <a:cubicBezTo>
                  <a:pt x="14594" y="14374"/>
                  <a:pt x="14765" y="15346"/>
                  <a:pt x="14979" y="16297"/>
                </a:cubicBezTo>
                <a:cubicBezTo>
                  <a:pt x="15079" y="16739"/>
                  <a:pt x="15187" y="17178"/>
                  <a:pt x="15305" y="17616"/>
                </a:cubicBezTo>
                <a:lnTo>
                  <a:pt x="15305" y="19062"/>
                </a:lnTo>
                <a:cubicBezTo>
                  <a:pt x="14396" y="17688"/>
                  <a:pt x="13421" y="16351"/>
                  <a:pt x="12449" y="15022"/>
                </a:cubicBezTo>
                <a:cubicBezTo>
                  <a:pt x="12361" y="14901"/>
                  <a:pt x="12255" y="14811"/>
                  <a:pt x="12137" y="14811"/>
                </a:cubicBezTo>
                <a:cubicBezTo>
                  <a:pt x="12102" y="14811"/>
                  <a:pt x="12065" y="14819"/>
                  <a:pt x="12028" y="14837"/>
                </a:cubicBezTo>
                <a:cubicBezTo>
                  <a:pt x="12881" y="14328"/>
                  <a:pt x="13755" y="13855"/>
                  <a:pt x="14639" y="13400"/>
                </a:cubicBezTo>
                <a:close/>
                <a:moveTo>
                  <a:pt x="150363" y="11005"/>
                </a:moveTo>
                <a:cubicBezTo>
                  <a:pt x="150475" y="11085"/>
                  <a:pt x="150580" y="11177"/>
                  <a:pt x="150676" y="11276"/>
                </a:cubicBezTo>
                <a:lnTo>
                  <a:pt x="152543" y="13286"/>
                </a:lnTo>
                <a:cubicBezTo>
                  <a:pt x="153218" y="14934"/>
                  <a:pt x="154009" y="16498"/>
                  <a:pt x="154818" y="17921"/>
                </a:cubicBezTo>
                <a:cubicBezTo>
                  <a:pt x="154680" y="18371"/>
                  <a:pt x="154549" y="18819"/>
                  <a:pt x="154428" y="19259"/>
                </a:cubicBezTo>
                <a:cubicBezTo>
                  <a:pt x="152927" y="16790"/>
                  <a:pt x="151215" y="14225"/>
                  <a:pt x="149500" y="12178"/>
                </a:cubicBezTo>
                <a:cubicBezTo>
                  <a:pt x="149771" y="11801"/>
                  <a:pt x="150045" y="11428"/>
                  <a:pt x="150323" y="11056"/>
                </a:cubicBezTo>
                <a:cubicBezTo>
                  <a:pt x="150336" y="11038"/>
                  <a:pt x="150349" y="11022"/>
                  <a:pt x="150363" y="11005"/>
                </a:cubicBezTo>
                <a:close/>
                <a:moveTo>
                  <a:pt x="145327" y="18303"/>
                </a:moveTo>
                <a:lnTo>
                  <a:pt x="145327" y="18303"/>
                </a:lnTo>
                <a:cubicBezTo>
                  <a:pt x="145151" y="18633"/>
                  <a:pt x="144979" y="18966"/>
                  <a:pt x="144811" y="19300"/>
                </a:cubicBezTo>
                <a:cubicBezTo>
                  <a:pt x="144522" y="19270"/>
                  <a:pt x="144216" y="19240"/>
                  <a:pt x="143895" y="19210"/>
                </a:cubicBezTo>
                <a:cubicBezTo>
                  <a:pt x="144529" y="18800"/>
                  <a:pt x="145025" y="18491"/>
                  <a:pt x="145275" y="18335"/>
                </a:cubicBezTo>
                <a:lnTo>
                  <a:pt x="145327" y="18303"/>
                </a:lnTo>
                <a:close/>
                <a:moveTo>
                  <a:pt x="145891" y="17661"/>
                </a:moveTo>
                <a:cubicBezTo>
                  <a:pt x="145813" y="18021"/>
                  <a:pt x="145756" y="18575"/>
                  <a:pt x="145807" y="19405"/>
                </a:cubicBezTo>
                <a:cubicBezTo>
                  <a:pt x="145536" y="19375"/>
                  <a:pt x="145244" y="19344"/>
                  <a:pt x="144931" y="19312"/>
                </a:cubicBezTo>
                <a:cubicBezTo>
                  <a:pt x="145243" y="18758"/>
                  <a:pt x="145561" y="18206"/>
                  <a:pt x="145891" y="17661"/>
                </a:cubicBezTo>
                <a:close/>
                <a:moveTo>
                  <a:pt x="49326" y="18737"/>
                </a:moveTo>
                <a:cubicBezTo>
                  <a:pt x="49377" y="18770"/>
                  <a:pt x="49429" y="18803"/>
                  <a:pt x="49478" y="18838"/>
                </a:cubicBezTo>
                <a:cubicBezTo>
                  <a:pt x="49518" y="18837"/>
                  <a:pt x="49557" y="18836"/>
                  <a:pt x="49597" y="18836"/>
                </a:cubicBezTo>
                <a:cubicBezTo>
                  <a:pt x="49853" y="18836"/>
                  <a:pt x="50108" y="18857"/>
                  <a:pt x="50359" y="18878"/>
                </a:cubicBezTo>
                <a:cubicBezTo>
                  <a:pt x="50013" y="19080"/>
                  <a:pt x="49688" y="19280"/>
                  <a:pt x="49379" y="19479"/>
                </a:cubicBezTo>
                <a:cubicBezTo>
                  <a:pt x="49221" y="19317"/>
                  <a:pt x="49059" y="19153"/>
                  <a:pt x="48894" y="18988"/>
                </a:cubicBezTo>
                <a:lnTo>
                  <a:pt x="49326" y="18737"/>
                </a:lnTo>
                <a:close/>
                <a:moveTo>
                  <a:pt x="93878" y="17181"/>
                </a:moveTo>
                <a:lnTo>
                  <a:pt x="93878" y="17181"/>
                </a:lnTo>
                <a:cubicBezTo>
                  <a:pt x="93850" y="17882"/>
                  <a:pt x="93921" y="18608"/>
                  <a:pt x="93895" y="19308"/>
                </a:cubicBezTo>
                <a:cubicBezTo>
                  <a:pt x="92310" y="19544"/>
                  <a:pt x="90854" y="19706"/>
                  <a:pt x="89820" y="19707"/>
                </a:cubicBezTo>
                <a:cubicBezTo>
                  <a:pt x="88973" y="19337"/>
                  <a:pt x="88133" y="18952"/>
                  <a:pt x="87300" y="18550"/>
                </a:cubicBezTo>
                <a:lnTo>
                  <a:pt x="87300" y="18550"/>
                </a:lnTo>
                <a:cubicBezTo>
                  <a:pt x="87459" y="18569"/>
                  <a:pt x="87650" y="18582"/>
                  <a:pt x="87877" y="18582"/>
                </a:cubicBezTo>
                <a:cubicBezTo>
                  <a:pt x="88933" y="18582"/>
                  <a:pt x="90782" y="18313"/>
                  <a:pt x="93878" y="17181"/>
                </a:cubicBezTo>
                <a:close/>
                <a:moveTo>
                  <a:pt x="40897" y="15286"/>
                </a:moveTo>
                <a:cubicBezTo>
                  <a:pt x="41003" y="15376"/>
                  <a:pt x="41107" y="15470"/>
                  <a:pt x="41206" y="15570"/>
                </a:cubicBezTo>
                <a:cubicBezTo>
                  <a:pt x="41429" y="15795"/>
                  <a:pt x="41636" y="16044"/>
                  <a:pt x="41913" y="16197"/>
                </a:cubicBezTo>
                <a:cubicBezTo>
                  <a:pt x="42201" y="16353"/>
                  <a:pt x="42537" y="16389"/>
                  <a:pt x="42861" y="16433"/>
                </a:cubicBezTo>
                <a:cubicBezTo>
                  <a:pt x="42974" y="16447"/>
                  <a:pt x="43087" y="16465"/>
                  <a:pt x="43199" y="16481"/>
                </a:cubicBezTo>
                <a:cubicBezTo>
                  <a:pt x="44220" y="17361"/>
                  <a:pt x="45351" y="18318"/>
                  <a:pt x="46466" y="19254"/>
                </a:cubicBezTo>
                <a:cubicBezTo>
                  <a:pt x="46245" y="19448"/>
                  <a:pt x="46048" y="19627"/>
                  <a:pt x="45871" y="19790"/>
                </a:cubicBezTo>
                <a:cubicBezTo>
                  <a:pt x="44366" y="18687"/>
                  <a:pt x="42578" y="17528"/>
                  <a:pt x="40452" y="16329"/>
                </a:cubicBezTo>
                <a:cubicBezTo>
                  <a:pt x="40389" y="16027"/>
                  <a:pt x="40323" y="15727"/>
                  <a:pt x="40259" y="15426"/>
                </a:cubicBezTo>
                <a:cubicBezTo>
                  <a:pt x="40456" y="15380"/>
                  <a:pt x="40668" y="15332"/>
                  <a:pt x="40897" y="15286"/>
                </a:cubicBezTo>
                <a:close/>
                <a:moveTo>
                  <a:pt x="47279" y="19936"/>
                </a:moveTo>
                <a:cubicBezTo>
                  <a:pt x="47499" y="20119"/>
                  <a:pt x="47717" y="20302"/>
                  <a:pt x="47931" y="20482"/>
                </a:cubicBezTo>
                <a:cubicBezTo>
                  <a:pt x="47730" y="20634"/>
                  <a:pt x="47538" y="20783"/>
                  <a:pt x="47355" y="20931"/>
                </a:cubicBezTo>
                <a:cubicBezTo>
                  <a:pt x="47113" y="20735"/>
                  <a:pt x="46863" y="20537"/>
                  <a:pt x="46603" y="20338"/>
                </a:cubicBezTo>
                <a:cubicBezTo>
                  <a:pt x="46804" y="20217"/>
                  <a:pt x="47031" y="20083"/>
                  <a:pt x="47279" y="19936"/>
                </a:cubicBezTo>
                <a:close/>
                <a:moveTo>
                  <a:pt x="27406" y="18962"/>
                </a:moveTo>
                <a:cubicBezTo>
                  <a:pt x="27726" y="19268"/>
                  <a:pt x="28052" y="19572"/>
                  <a:pt x="28381" y="19870"/>
                </a:cubicBezTo>
                <a:cubicBezTo>
                  <a:pt x="27901" y="20276"/>
                  <a:pt x="27435" y="20678"/>
                  <a:pt x="26982" y="21073"/>
                </a:cubicBezTo>
                <a:cubicBezTo>
                  <a:pt x="26726" y="20669"/>
                  <a:pt x="26466" y="20268"/>
                  <a:pt x="26203" y="19868"/>
                </a:cubicBezTo>
                <a:cubicBezTo>
                  <a:pt x="26592" y="19582"/>
                  <a:pt x="26993" y="19280"/>
                  <a:pt x="27406" y="18962"/>
                </a:cubicBezTo>
                <a:close/>
                <a:moveTo>
                  <a:pt x="36772" y="16039"/>
                </a:moveTo>
                <a:cubicBezTo>
                  <a:pt x="37426" y="16355"/>
                  <a:pt x="38057" y="16721"/>
                  <a:pt x="38682" y="17104"/>
                </a:cubicBezTo>
                <a:cubicBezTo>
                  <a:pt x="37337" y="18282"/>
                  <a:pt x="35858" y="19715"/>
                  <a:pt x="34377" y="21225"/>
                </a:cubicBezTo>
                <a:lnTo>
                  <a:pt x="32918" y="19611"/>
                </a:lnTo>
                <a:cubicBezTo>
                  <a:pt x="34358" y="18486"/>
                  <a:pt x="35694" y="17283"/>
                  <a:pt x="36772" y="16039"/>
                </a:cubicBezTo>
                <a:close/>
                <a:moveTo>
                  <a:pt x="90086" y="19915"/>
                </a:moveTo>
                <a:lnTo>
                  <a:pt x="90086" y="19915"/>
                </a:lnTo>
                <a:cubicBezTo>
                  <a:pt x="90191" y="19955"/>
                  <a:pt x="90294" y="19997"/>
                  <a:pt x="90398" y="20035"/>
                </a:cubicBezTo>
                <a:lnTo>
                  <a:pt x="90423" y="19970"/>
                </a:lnTo>
                <a:cubicBezTo>
                  <a:pt x="90412" y="19966"/>
                  <a:pt x="90401" y="19960"/>
                  <a:pt x="90390" y="19956"/>
                </a:cubicBezTo>
                <a:lnTo>
                  <a:pt x="90390" y="19956"/>
                </a:lnTo>
                <a:cubicBezTo>
                  <a:pt x="91064" y="20158"/>
                  <a:pt x="92198" y="20422"/>
                  <a:pt x="93710" y="20515"/>
                </a:cubicBezTo>
                <a:cubicBezTo>
                  <a:pt x="93663" y="20661"/>
                  <a:pt x="93607" y="20805"/>
                  <a:pt x="93539" y="20942"/>
                </a:cubicBezTo>
                <a:cubicBezTo>
                  <a:pt x="93440" y="21141"/>
                  <a:pt x="93321" y="21329"/>
                  <a:pt x="93185" y="21506"/>
                </a:cubicBezTo>
                <a:cubicBezTo>
                  <a:pt x="91757" y="20765"/>
                  <a:pt x="90550" y="20152"/>
                  <a:pt x="90086" y="19915"/>
                </a:cubicBezTo>
                <a:close/>
                <a:moveTo>
                  <a:pt x="11992" y="14858"/>
                </a:moveTo>
                <a:cubicBezTo>
                  <a:pt x="12235" y="17129"/>
                  <a:pt x="12483" y="19414"/>
                  <a:pt x="12893" y="21660"/>
                </a:cubicBezTo>
                <a:cubicBezTo>
                  <a:pt x="12024" y="19767"/>
                  <a:pt x="10972" y="17959"/>
                  <a:pt x="9729" y="16291"/>
                </a:cubicBezTo>
                <a:cubicBezTo>
                  <a:pt x="10426" y="15822"/>
                  <a:pt x="11130" y="15363"/>
                  <a:pt x="11854" y="14937"/>
                </a:cubicBezTo>
                <a:cubicBezTo>
                  <a:pt x="11900" y="14910"/>
                  <a:pt x="11946" y="14884"/>
                  <a:pt x="11992" y="14858"/>
                </a:cubicBezTo>
                <a:close/>
                <a:moveTo>
                  <a:pt x="55007" y="17819"/>
                </a:moveTo>
                <a:cubicBezTo>
                  <a:pt x="55607" y="18031"/>
                  <a:pt x="56166" y="18228"/>
                  <a:pt x="56688" y="18411"/>
                </a:cubicBezTo>
                <a:cubicBezTo>
                  <a:pt x="56555" y="18800"/>
                  <a:pt x="56423" y="19191"/>
                  <a:pt x="56294" y="19581"/>
                </a:cubicBezTo>
                <a:cubicBezTo>
                  <a:pt x="54257" y="20131"/>
                  <a:pt x="52733" y="20980"/>
                  <a:pt x="51588" y="21927"/>
                </a:cubicBezTo>
                <a:cubicBezTo>
                  <a:pt x="51339" y="21631"/>
                  <a:pt x="51071" y="21317"/>
                  <a:pt x="50781" y="20990"/>
                </a:cubicBezTo>
                <a:cubicBezTo>
                  <a:pt x="52405" y="19820"/>
                  <a:pt x="53849" y="18723"/>
                  <a:pt x="55007" y="17819"/>
                </a:cubicBezTo>
                <a:close/>
                <a:moveTo>
                  <a:pt x="63457" y="13974"/>
                </a:moveTo>
                <a:cubicBezTo>
                  <a:pt x="63603" y="14214"/>
                  <a:pt x="63908" y="14295"/>
                  <a:pt x="64195" y="14295"/>
                </a:cubicBezTo>
                <a:cubicBezTo>
                  <a:pt x="64221" y="14295"/>
                  <a:pt x="64247" y="14294"/>
                  <a:pt x="64273" y="14293"/>
                </a:cubicBezTo>
                <a:cubicBezTo>
                  <a:pt x="64348" y="14288"/>
                  <a:pt x="64424" y="14281"/>
                  <a:pt x="64499" y="14272"/>
                </a:cubicBezTo>
                <a:cubicBezTo>
                  <a:pt x="66169" y="16678"/>
                  <a:pt x="68001" y="18801"/>
                  <a:pt x="69618" y="20499"/>
                </a:cubicBezTo>
                <a:cubicBezTo>
                  <a:pt x="69475" y="21009"/>
                  <a:pt x="69345" y="21509"/>
                  <a:pt x="69226" y="21995"/>
                </a:cubicBezTo>
                <a:cubicBezTo>
                  <a:pt x="67242" y="19563"/>
                  <a:pt x="64821" y="16768"/>
                  <a:pt x="62362" y="14348"/>
                </a:cubicBezTo>
                <a:cubicBezTo>
                  <a:pt x="62721" y="14208"/>
                  <a:pt x="63084" y="14080"/>
                  <a:pt x="63457" y="13974"/>
                </a:cubicBezTo>
                <a:close/>
                <a:moveTo>
                  <a:pt x="22110" y="20676"/>
                </a:moveTo>
                <a:cubicBezTo>
                  <a:pt x="22306" y="20967"/>
                  <a:pt x="22509" y="21251"/>
                  <a:pt x="22720" y="21529"/>
                </a:cubicBezTo>
                <a:cubicBezTo>
                  <a:pt x="22449" y="21815"/>
                  <a:pt x="22200" y="22071"/>
                  <a:pt x="21978" y="22296"/>
                </a:cubicBezTo>
                <a:cubicBezTo>
                  <a:pt x="21766" y="21879"/>
                  <a:pt x="21545" y="21467"/>
                  <a:pt x="21316" y="21061"/>
                </a:cubicBezTo>
                <a:cubicBezTo>
                  <a:pt x="21581" y="20933"/>
                  <a:pt x="21846" y="20805"/>
                  <a:pt x="22110" y="20676"/>
                </a:cubicBezTo>
                <a:close/>
                <a:moveTo>
                  <a:pt x="162732" y="20414"/>
                </a:moveTo>
                <a:cubicBezTo>
                  <a:pt x="162784" y="20414"/>
                  <a:pt x="162835" y="20418"/>
                  <a:pt x="162885" y="20427"/>
                </a:cubicBezTo>
                <a:cubicBezTo>
                  <a:pt x="163047" y="20456"/>
                  <a:pt x="163179" y="20543"/>
                  <a:pt x="163302" y="20651"/>
                </a:cubicBezTo>
                <a:cubicBezTo>
                  <a:pt x="163371" y="21297"/>
                  <a:pt x="163454" y="21926"/>
                  <a:pt x="163551" y="22539"/>
                </a:cubicBezTo>
                <a:cubicBezTo>
                  <a:pt x="163373" y="22198"/>
                  <a:pt x="162971" y="21441"/>
                  <a:pt x="162402" y="20432"/>
                </a:cubicBezTo>
                <a:lnTo>
                  <a:pt x="162402" y="20431"/>
                </a:lnTo>
                <a:cubicBezTo>
                  <a:pt x="162510" y="20429"/>
                  <a:pt x="162622" y="20414"/>
                  <a:pt x="162732" y="20414"/>
                </a:cubicBezTo>
                <a:close/>
                <a:moveTo>
                  <a:pt x="40859" y="18443"/>
                </a:moveTo>
                <a:lnTo>
                  <a:pt x="40859" y="18443"/>
                </a:lnTo>
                <a:cubicBezTo>
                  <a:pt x="40970" y="18507"/>
                  <a:pt x="41081" y="18571"/>
                  <a:pt x="41192" y="18635"/>
                </a:cubicBezTo>
                <a:cubicBezTo>
                  <a:pt x="41910" y="19041"/>
                  <a:pt x="42649" y="19432"/>
                  <a:pt x="43404" y="19780"/>
                </a:cubicBezTo>
                <a:cubicBezTo>
                  <a:pt x="43795" y="20205"/>
                  <a:pt x="44217" y="20658"/>
                  <a:pt x="44665" y="21134"/>
                </a:cubicBezTo>
                <a:cubicBezTo>
                  <a:pt x="44375" y="21611"/>
                  <a:pt x="44168" y="22146"/>
                  <a:pt x="44022" y="22646"/>
                </a:cubicBezTo>
                <a:cubicBezTo>
                  <a:pt x="43248" y="22068"/>
                  <a:pt x="42343" y="21523"/>
                  <a:pt x="41286" y="21036"/>
                </a:cubicBezTo>
                <a:cubicBezTo>
                  <a:pt x="41157" y="20169"/>
                  <a:pt x="41014" y="19306"/>
                  <a:pt x="40859" y="18443"/>
                </a:cubicBezTo>
                <a:close/>
                <a:moveTo>
                  <a:pt x="157735" y="16472"/>
                </a:moveTo>
                <a:cubicBezTo>
                  <a:pt x="158066" y="16858"/>
                  <a:pt x="158387" y="17200"/>
                  <a:pt x="158684" y="17476"/>
                </a:cubicBezTo>
                <a:cubicBezTo>
                  <a:pt x="158860" y="17639"/>
                  <a:pt x="159036" y="17807"/>
                  <a:pt x="159212" y="17976"/>
                </a:cubicBezTo>
                <a:cubicBezTo>
                  <a:pt x="159000" y="19642"/>
                  <a:pt x="158904" y="21333"/>
                  <a:pt x="158884" y="22963"/>
                </a:cubicBezTo>
                <a:lnTo>
                  <a:pt x="158883" y="22963"/>
                </a:lnTo>
                <a:cubicBezTo>
                  <a:pt x="158409" y="21867"/>
                  <a:pt x="157846" y="20453"/>
                  <a:pt x="157317" y="18831"/>
                </a:cubicBezTo>
                <a:cubicBezTo>
                  <a:pt x="157244" y="18609"/>
                  <a:pt x="157165" y="18384"/>
                  <a:pt x="157078" y="18158"/>
                </a:cubicBezTo>
                <a:cubicBezTo>
                  <a:pt x="157284" y="17594"/>
                  <a:pt x="157462" y="17041"/>
                  <a:pt x="157618" y="16507"/>
                </a:cubicBezTo>
                <a:cubicBezTo>
                  <a:pt x="157658" y="16500"/>
                  <a:pt x="157698" y="16489"/>
                  <a:pt x="157735" y="16472"/>
                </a:cubicBezTo>
                <a:close/>
                <a:moveTo>
                  <a:pt x="9018" y="16772"/>
                </a:moveTo>
                <a:cubicBezTo>
                  <a:pt x="9732" y="18360"/>
                  <a:pt x="9425" y="20209"/>
                  <a:pt x="9403" y="21960"/>
                </a:cubicBezTo>
                <a:cubicBezTo>
                  <a:pt x="9398" y="22396"/>
                  <a:pt x="9413" y="22832"/>
                  <a:pt x="9444" y="23266"/>
                </a:cubicBezTo>
                <a:cubicBezTo>
                  <a:pt x="8924" y="22075"/>
                  <a:pt x="8383" y="20892"/>
                  <a:pt x="7824" y="19720"/>
                </a:cubicBezTo>
                <a:cubicBezTo>
                  <a:pt x="7565" y="19182"/>
                  <a:pt x="7301" y="18638"/>
                  <a:pt x="7141" y="18063"/>
                </a:cubicBezTo>
                <a:cubicBezTo>
                  <a:pt x="7541" y="17785"/>
                  <a:pt x="7941" y="17510"/>
                  <a:pt x="8343" y="17235"/>
                </a:cubicBezTo>
                <a:cubicBezTo>
                  <a:pt x="8568" y="17081"/>
                  <a:pt x="8793" y="16927"/>
                  <a:pt x="9018" y="16772"/>
                </a:cubicBezTo>
                <a:close/>
                <a:moveTo>
                  <a:pt x="45043" y="21533"/>
                </a:moveTo>
                <a:cubicBezTo>
                  <a:pt x="45293" y="21796"/>
                  <a:pt x="45549" y="22065"/>
                  <a:pt x="45812" y="22339"/>
                </a:cubicBezTo>
                <a:cubicBezTo>
                  <a:pt x="45495" y="22668"/>
                  <a:pt x="45198" y="23017"/>
                  <a:pt x="44920" y="23381"/>
                </a:cubicBezTo>
                <a:cubicBezTo>
                  <a:pt x="44709" y="23190"/>
                  <a:pt x="44485" y="23003"/>
                  <a:pt x="44249" y="22819"/>
                </a:cubicBezTo>
                <a:cubicBezTo>
                  <a:pt x="44449" y="22388"/>
                  <a:pt x="44710" y="21933"/>
                  <a:pt x="45043" y="21533"/>
                </a:cubicBezTo>
                <a:close/>
                <a:moveTo>
                  <a:pt x="49571" y="21852"/>
                </a:moveTo>
                <a:cubicBezTo>
                  <a:pt x="49967" y="22183"/>
                  <a:pt x="50339" y="22495"/>
                  <a:pt x="50679" y="22781"/>
                </a:cubicBezTo>
                <a:cubicBezTo>
                  <a:pt x="50474" y="22999"/>
                  <a:pt x="50284" y="23218"/>
                  <a:pt x="50113" y="23439"/>
                </a:cubicBezTo>
                <a:cubicBezTo>
                  <a:pt x="49757" y="23069"/>
                  <a:pt x="49365" y="22687"/>
                  <a:pt x="48939" y="22294"/>
                </a:cubicBezTo>
                <a:cubicBezTo>
                  <a:pt x="49151" y="22146"/>
                  <a:pt x="49362" y="21999"/>
                  <a:pt x="49571" y="21852"/>
                </a:cubicBezTo>
                <a:close/>
                <a:moveTo>
                  <a:pt x="88089" y="19123"/>
                </a:moveTo>
                <a:cubicBezTo>
                  <a:pt x="88695" y="19373"/>
                  <a:pt x="89303" y="19615"/>
                  <a:pt x="89913" y="19849"/>
                </a:cubicBezTo>
                <a:cubicBezTo>
                  <a:pt x="90793" y="20860"/>
                  <a:pt x="91622" y="21710"/>
                  <a:pt x="92399" y="22422"/>
                </a:cubicBezTo>
                <a:cubicBezTo>
                  <a:pt x="92095" y="22768"/>
                  <a:pt x="91812" y="23125"/>
                  <a:pt x="91632" y="23543"/>
                </a:cubicBezTo>
                <a:cubicBezTo>
                  <a:pt x="90006" y="21621"/>
                  <a:pt x="88580" y="19768"/>
                  <a:pt x="88131" y="19177"/>
                </a:cubicBezTo>
                <a:lnTo>
                  <a:pt x="88089" y="19123"/>
                </a:lnTo>
                <a:close/>
                <a:moveTo>
                  <a:pt x="127008" y="19189"/>
                </a:moveTo>
                <a:lnTo>
                  <a:pt x="127008" y="19189"/>
                </a:lnTo>
                <a:cubicBezTo>
                  <a:pt x="127878" y="19657"/>
                  <a:pt x="129779" y="20305"/>
                  <a:pt x="133773" y="20497"/>
                </a:cubicBezTo>
                <a:cubicBezTo>
                  <a:pt x="133756" y="20562"/>
                  <a:pt x="133747" y="20597"/>
                  <a:pt x="133747" y="20597"/>
                </a:cubicBezTo>
                <a:cubicBezTo>
                  <a:pt x="133747" y="20597"/>
                  <a:pt x="133762" y="20561"/>
                  <a:pt x="133789" y="20498"/>
                </a:cubicBezTo>
                <a:cubicBezTo>
                  <a:pt x="133962" y="20505"/>
                  <a:pt x="134139" y="20513"/>
                  <a:pt x="134319" y="20520"/>
                </a:cubicBezTo>
                <a:cubicBezTo>
                  <a:pt x="134068" y="20822"/>
                  <a:pt x="133902" y="21077"/>
                  <a:pt x="133796" y="21266"/>
                </a:cubicBezTo>
                <a:cubicBezTo>
                  <a:pt x="133666" y="21497"/>
                  <a:pt x="133624" y="21630"/>
                  <a:pt x="133624" y="21630"/>
                </a:cubicBezTo>
                <a:cubicBezTo>
                  <a:pt x="134504" y="21285"/>
                  <a:pt x="135375" y="20922"/>
                  <a:pt x="136229" y="20552"/>
                </a:cubicBezTo>
                <a:cubicBezTo>
                  <a:pt x="137263" y="20552"/>
                  <a:pt x="138404" y="20524"/>
                  <a:pt x="139660" y="20464"/>
                </a:cubicBezTo>
                <a:lnTo>
                  <a:pt x="139660" y="20464"/>
                </a:lnTo>
                <a:cubicBezTo>
                  <a:pt x="138313" y="21605"/>
                  <a:pt x="137639" y="22888"/>
                  <a:pt x="137341" y="23616"/>
                </a:cubicBezTo>
                <a:cubicBezTo>
                  <a:pt x="134266" y="23009"/>
                  <a:pt x="131113" y="22281"/>
                  <a:pt x="129303" y="21573"/>
                </a:cubicBezTo>
                <a:cubicBezTo>
                  <a:pt x="128523" y="20793"/>
                  <a:pt x="127758" y="19999"/>
                  <a:pt x="127008" y="19189"/>
                </a:cubicBezTo>
                <a:close/>
                <a:moveTo>
                  <a:pt x="144108" y="20152"/>
                </a:moveTo>
                <a:lnTo>
                  <a:pt x="144108" y="20152"/>
                </a:lnTo>
                <a:cubicBezTo>
                  <a:pt x="142105" y="21634"/>
                  <a:pt x="140788" y="22967"/>
                  <a:pt x="139938" y="24107"/>
                </a:cubicBezTo>
                <a:cubicBezTo>
                  <a:pt x="139212" y="23976"/>
                  <a:pt x="138457" y="23834"/>
                  <a:pt x="137694" y="23685"/>
                </a:cubicBezTo>
                <a:cubicBezTo>
                  <a:pt x="138922" y="22604"/>
                  <a:pt x="140691" y="21345"/>
                  <a:pt x="142231" y="20306"/>
                </a:cubicBezTo>
                <a:cubicBezTo>
                  <a:pt x="142834" y="20262"/>
                  <a:pt x="143460" y="20210"/>
                  <a:pt x="144108" y="20152"/>
                </a:cubicBezTo>
                <a:close/>
                <a:moveTo>
                  <a:pt x="56265" y="19668"/>
                </a:moveTo>
                <a:lnTo>
                  <a:pt x="56265" y="19668"/>
                </a:lnTo>
                <a:cubicBezTo>
                  <a:pt x="56061" y="20291"/>
                  <a:pt x="55867" y="20916"/>
                  <a:pt x="55680" y="21544"/>
                </a:cubicBezTo>
                <a:cubicBezTo>
                  <a:pt x="54750" y="22485"/>
                  <a:pt x="53975" y="23365"/>
                  <a:pt x="53329" y="24186"/>
                </a:cubicBezTo>
                <a:cubicBezTo>
                  <a:pt x="53292" y="24127"/>
                  <a:pt x="53256" y="24071"/>
                  <a:pt x="53216" y="24014"/>
                </a:cubicBezTo>
                <a:cubicBezTo>
                  <a:pt x="53067" y="23801"/>
                  <a:pt x="52842" y="23496"/>
                  <a:pt x="52551" y="23121"/>
                </a:cubicBezTo>
                <a:cubicBezTo>
                  <a:pt x="54188" y="21528"/>
                  <a:pt x="55703" y="20168"/>
                  <a:pt x="56214" y="19714"/>
                </a:cubicBezTo>
                <a:lnTo>
                  <a:pt x="56265" y="19668"/>
                </a:lnTo>
                <a:close/>
                <a:moveTo>
                  <a:pt x="39351" y="17519"/>
                </a:moveTo>
                <a:cubicBezTo>
                  <a:pt x="39726" y="17753"/>
                  <a:pt x="40101" y="17988"/>
                  <a:pt x="40478" y="18216"/>
                </a:cubicBezTo>
                <a:cubicBezTo>
                  <a:pt x="40576" y="18646"/>
                  <a:pt x="40671" y="19077"/>
                  <a:pt x="40763" y="19508"/>
                </a:cubicBezTo>
                <a:cubicBezTo>
                  <a:pt x="39500" y="21180"/>
                  <a:pt x="38341" y="22794"/>
                  <a:pt x="37290" y="24322"/>
                </a:cubicBezTo>
                <a:cubicBezTo>
                  <a:pt x="36750" y="23801"/>
                  <a:pt x="36231" y="23258"/>
                  <a:pt x="35722" y="22705"/>
                </a:cubicBezTo>
                <a:cubicBezTo>
                  <a:pt x="37082" y="21127"/>
                  <a:pt x="38345" y="19387"/>
                  <a:pt x="39351" y="17519"/>
                </a:cubicBezTo>
                <a:close/>
                <a:moveTo>
                  <a:pt x="23102" y="22016"/>
                </a:moveTo>
                <a:cubicBezTo>
                  <a:pt x="23500" y="22499"/>
                  <a:pt x="23929" y="22956"/>
                  <a:pt x="24363" y="23408"/>
                </a:cubicBezTo>
                <a:cubicBezTo>
                  <a:pt x="23888" y="23839"/>
                  <a:pt x="23450" y="24244"/>
                  <a:pt x="23051" y="24616"/>
                </a:cubicBezTo>
                <a:cubicBezTo>
                  <a:pt x="22771" y="23942"/>
                  <a:pt x="22468" y="23279"/>
                  <a:pt x="22144" y="22624"/>
                </a:cubicBezTo>
                <a:lnTo>
                  <a:pt x="22145" y="22624"/>
                </a:lnTo>
                <a:cubicBezTo>
                  <a:pt x="22426" y="22449"/>
                  <a:pt x="22748" y="22246"/>
                  <a:pt x="23102" y="22016"/>
                </a:cubicBezTo>
                <a:close/>
                <a:moveTo>
                  <a:pt x="72912" y="17371"/>
                </a:moveTo>
                <a:cubicBezTo>
                  <a:pt x="73455" y="17760"/>
                  <a:pt x="73985" y="18151"/>
                  <a:pt x="74485" y="18529"/>
                </a:cubicBezTo>
                <a:cubicBezTo>
                  <a:pt x="74180" y="20552"/>
                  <a:pt x="74059" y="22633"/>
                  <a:pt x="74048" y="24616"/>
                </a:cubicBezTo>
                <a:lnTo>
                  <a:pt x="74048" y="24615"/>
                </a:lnTo>
                <a:cubicBezTo>
                  <a:pt x="74007" y="24562"/>
                  <a:pt x="73959" y="24499"/>
                  <a:pt x="73903" y="24423"/>
                </a:cubicBezTo>
                <a:cubicBezTo>
                  <a:pt x="73864" y="24369"/>
                  <a:pt x="73824" y="24316"/>
                  <a:pt x="73785" y="24263"/>
                </a:cubicBezTo>
                <a:cubicBezTo>
                  <a:pt x="73334" y="23648"/>
                  <a:pt x="72544" y="22526"/>
                  <a:pt x="71624" y="21032"/>
                </a:cubicBezTo>
                <a:cubicBezTo>
                  <a:pt x="72143" y="19845"/>
                  <a:pt x="72574" y="18622"/>
                  <a:pt x="72912" y="17371"/>
                </a:cubicBezTo>
                <a:close/>
                <a:moveTo>
                  <a:pt x="144398" y="20125"/>
                </a:moveTo>
                <a:lnTo>
                  <a:pt x="144398" y="20125"/>
                </a:lnTo>
                <a:cubicBezTo>
                  <a:pt x="144378" y="20164"/>
                  <a:pt x="144358" y="20202"/>
                  <a:pt x="144339" y="20241"/>
                </a:cubicBezTo>
                <a:lnTo>
                  <a:pt x="144394" y="20269"/>
                </a:lnTo>
                <a:lnTo>
                  <a:pt x="144410" y="20241"/>
                </a:lnTo>
                <a:lnTo>
                  <a:pt x="144410" y="20241"/>
                </a:lnTo>
                <a:cubicBezTo>
                  <a:pt x="144090" y="21028"/>
                  <a:pt x="143595" y="22564"/>
                  <a:pt x="143477" y="24719"/>
                </a:cubicBezTo>
                <a:cubicBezTo>
                  <a:pt x="142925" y="24628"/>
                  <a:pt x="142300" y="24523"/>
                  <a:pt x="141624" y="24406"/>
                </a:cubicBezTo>
                <a:cubicBezTo>
                  <a:pt x="142770" y="22655"/>
                  <a:pt x="143923" y="20842"/>
                  <a:pt x="144377" y="20127"/>
                </a:cubicBezTo>
                <a:lnTo>
                  <a:pt x="144398" y="20125"/>
                </a:lnTo>
                <a:close/>
                <a:moveTo>
                  <a:pt x="194795" y="24794"/>
                </a:moveTo>
                <a:cubicBezTo>
                  <a:pt x="194795" y="24794"/>
                  <a:pt x="194795" y="24795"/>
                  <a:pt x="194795" y="24796"/>
                </a:cubicBezTo>
                <a:lnTo>
                  <a:pt x="194791" y="24799"/>
                </a:lnTo>
                <a:lnTo>
                  <a:pt x="194795" y="24794"/>
                </a:lnTo>
                <a:close/>
                <a:moveTo>
                  <a:pt x="149335" y="12412"/>
                </a:moveTo>
                <a:lnTo>
                  <a:pt x="149335" y="12412"/>
                </a:lnTo>
                <a:cubicBezTo>
                  <a:pt x="149332" y="15286"/>
                  <a:pt x="151478" y="18880"/>
                  <a:pt x="153776" y="21904"/>
                </a:cubicBezTo>
                <a:cubicBezTo>
                  <a:pt x="153758" y="21992"/>
                  <a:pt x="153739" y="22080"/>
                  <a:pt x="153721" y="22165"/>
                </a:cubicBezTo>
                <a:cubicBezTo>
                  <a:pt x="153456" y="23436"/>
                  <a:pt x="153191" y="24706"/>
                  <a:pt x="152955" y="25841"/>
                </a:cubicBezTo>
                <a:cubicBezTo>
                  <a:pt x="151470" y="22264"/>
                  <a:pt x="149403" y="17595"/>
                  <a:pt x="147673" y="14841"/>
                </a:cubicBezTo>
                <a:cubicBezTo>
                  <a:pt x="148212" y="14021"/>
                  <a:pt x="148766" y="13211"/>
                  <a:pt x="149335" y="12412"/>
                </a:cubicBezTo>
                <a:close/>
                <a:moveTo>
                  <a:pt x="51869" y="23793"/>
                </a:moveTo>
                <a:cubicBezTo>
                  <a:pt x="52261" y="24131"/>
                  <a:pt x="52533" y="24376"/>
                  <a:pt x="52640" y="24492"/>
                </a:cubicBezTo>
                <a:cubicBezTo>
                  <a:pt x="52712" y="24569"/>
                  <a:pt x="52778" y="24650"/>
                  <a:pt x="52843" y="24733"/>
                </a:cubicBezTo>
                <a:cubicBezTo>
                  <a:pt x="52855" y="24747"/>
                  <a:pt x="52865" y="24763"/>
                  <a:pt x="52877" y="24777"/>
                </a:cubicBezTo>
                <a:cubicBezTo>
                  <a:pt x="52597" y="25154"/>
                  <a:pt x="52346" y="25517"/>
                  <a:pt x="52121" y="25866"/>
                </a:cubicBezTo>
                <a:lnTo>
                  <a:pt x="52121" y="25868"/>
                </a:lnTo>
                <a:cubicBezTo>
                  <a:pt x="51836" y="25454"/>
                  <a:pt x="51504" y="25015"/>
                  <a:pt x="51116" y="24553"/>
                </a:cubicBezTo>
                <a:cubicBezTo>
                  <a:pt x="51365" y="24298"/>
                  <a:pt x="51616" y="24044"/>
                  <a:pt x="51869" y="23793"/>
                </a:cubicBezTo>
                <a:close/>
                <a:moveTo>
                  <a:pt x="30374" y="21458"/>
                </a:moveTo>
                <a:cubicBezTo>
                  <a:pt x="31141" y="21979"/>
                  <a:pt x="31952" y="22435"/>
                  <a:pt x="32743" y="22923"/>
                </a:cubicBezTo>
                <a:cubicBezTo>
                  <a:pt x="31786" y="23931"/>
                  <a:pt x="30852" y="24943"/>
                  <a:pt x="29977" y="25905"/>
                </a:cubicBezTo>
                <a:lnTo>
                  <a:pt x="28127" y="22909"/>
                </a:lnTo>
                <a:cubicBezTo>
                  <a:pt x="28867" y="22453"/>
                  <a:pt x="29622" y="21968"/>
                  <a:pt x="30374" y="21458"/>
                </a:cubicBezTo>
                <a:close/>
                <a:moveTo>
                  <a:pt x="156221" y="20231"/>
                </a:moveTo>
                <a:cubicBezTo>
                  <a:pt x="157231" y="21794"/>
                  <a:pt x="158181" y="23082"/>
                  <a:pt x="158881" y="23980"/>
                </a:cubicBezTo>
                <a:cubicBezTo>
                  <a:pt x="158890" y="25242"/>
                  <a:pt x="158939" y="26454"/>
                  <a:pt x="159011" y="27574"/>
                </a:cubicBezTo>
                <a:cubicBezTo>
                  <a:pt x="158494" y="26534"/>
                  <a:pt x="157275" y="24148"/>
                  <a:pt x="155686" y="21388"/>
                </a:cubicBezTo>
                <a:cubicBezTo>
                  <a:pt x="155853" y="21022"/>
                  <a:pt x="156026" y="20649"/>
                  <a:pt x="156204" y="20270"/>
                </a:cubicBezTo>
                <a:cubicBezTo>
                  <a:pt x="156209" y="20257"/>
                  <a:pt x="156216" y="20243"/>
                  <a:pt x="156221" y="20231"/>
                </a:cubicBezTo>
                <a:close/>
                <a:moveTo>
                  <a:pt x="60670" y="15093"/>
                </a:moveTo>
                <a:cubicBezTo>
                  <a:pt x="62401" y="18326"/>
                  <a:pt x="65828" y="21643"/>
                  <a:pt x="68757" y="24108"/>
                </a:cubicBezTo>
                <a:cubicBezTo>
                  <a:pt x="68384" y="25904"/>
                  <a:pt x="68019" y="27654"/>
                  <a:pt x="67743" y="28976"/>
                </a:cubicBezTo>
                <a:cubicBezTo>
                  <a:pt x="65542" y="25399"/>
                  <a:pt x="61686" y="19353"/>
                  <a:pt x="58705" y="15859"/>
                </a:cubicBezTo>
                <a:cubicBezTo>
                  <a:pt x="59303" y="15710"/>
                  <a:pt x="59883" y="15469"/>
                  <a:pt x="60439" y="15204"/>
                </a:cubicBezTo>
                <a:cubicBezTo>
                  <a:pt x="60517" y="15166"/>
                  <a:pt x="60593" y="15130"/>
                  <a:pt x="60670" y="15093"/>
                </a:cubicBezTo>
                <a:close/>
                <a:moveTo>
                  <a:pt x="34471" y="24086"/>
                </a:moveTo>
                <a:cubicBezTo>
                  <a:pt x="34632" y="24200"/>
                  <a:pt x="34796" y="24312"/>
                  <a:pt x="34961" y="24420"/>
                </a:cubicBezTo>
                <a:cubicBezTo>
                  <a:pt x="35484" y="24763"/>
                  <a:pt x="36028" y="25073"/>
                  <a:pt x="36591" y="25345"/>
                </a:cubicBezTo>
                <a:cubicBezTo>
                  <a:pt x="35155" y="27469"/>
                  <a:pt x="33941" y="29393"/>
                  <a:pt x="32958" y="31022"/>
                </a:cubicBezTo>
                <a:cubicBezTo>
                  <a:pt x="32765" y="30751"/>
                  <a:pt x="32586" y="30469"/>
                  <a:pt x="32423" y="30178"/>
                </a:cubicBezTo>
                <a:cubicBezTo>
                  <a:pt x="32135" y="29666"/>
                  <a:pt x="31894" y="29129"/>
                  <a:pt x="31616" y="28612"/>
                </a:cubicBezTo>
                <a:cubicBezTo>
                  <a:pt x="31399" y="28210"/>
                  <a:pt x="31159" y="27819"/>
                  <a:pt x="30918" y="27430"/>
                </a:cubicBezTo>
                <a:cubicBezTo>
                  <a:pt x="32076" y="26448"/>
                  <a:pt x="33291" y="25329"/>
                  <a:pt x="34471" y="24086"/>
                </a:cubicBezTo>
                <a:close/>
                <a:moveTo>
                  <a:pt x="25411" y="24502"/>
                </a:moveTo>
                <a:lnTo>
                  <a:pt x="28420" y="27636"/>
                </a:lnTo>
                <a:cubicBezTo>
                  <a:pt x="26931" y="29307"/>
                  <a:pt x="25745" y="30684"/>
                  <a:pt x="25121" y="31414"/>
                </a:cubicBezTo>
                <a:cubicBezTo>
                  <a:pt x="24902" y="30663"/>
                  <a:pt x="24739" y="29894"/>
                  <a:pt x="24548" y="29134"/>
                </a:cubicBezTo>
                <a:cubicBezTo>
                  <a:pt x="24244" y="27926"/>
                  <a:pt x="23872" y="26737"/>
                  <a:pt x="23429" y="25571"/>
                </a:cubicBezTo>
                <a:cubicBezTo>
                  <a:pt x="24027" y="25259"/>
                  <a:pt x="24696" y="24901"/>
                  <a:pt x="25411" y="24502"/>
                </a:cubicBezTo>
                <a:close/>
                <a:moveTo>
                  <a:pt x="23671" y="41696"/>
                </a:moveTo>
                <a:cubicBezTo>
                  <a:pt x="23727" y="41773"/>
                  <a:pt x="23784" y="41851"/>
                  <a:pt x="23842" y="41929"/>
                </a:cubicBezTo>
                <a:cubicBezTo>
                  <a:pt x="23788" y="41848"/>
                  <a:pt x="23731" y="41770"/>
                  <a:pt x="23671" y="41696"/>
                </a:cubicBezTo>
                <a:close/>
                <a:moveTo>
                  <a:pt x="15305" y="1"/>
                </a:moveTo>
                <a:lnTo>
                  <a:pt x="15305" y="7002"/>
                </a:lnTo>
                <a:lnTo>
                  <a:pt x="14374" y="7999"/>
                </a:lnTo>
                <a:cubicBezTo>
                  <a:pt x="14055" y="8340"/>
                  <a:pt x="13734" y="8683"/>
                  <a:pt x="13473" y="9070"/>
                </a:cubicBezTo>
                <a:cubicBezTo>
                  <a:pt x="13218" y="9446"/>
                  <a:pt x="13022" y="9857"/>
                  <a:pt x="12839" y="10274"/>
                </a:cubicBezTo>
                <a:cubicBezTo>
                  <a:pt x="12904" y="10032"/>
                  <a:pt x="12937" y="9784"/>
                  <a:pt x="12924" y="9532"/>
                </a:cubicBezTo>
                <a:lnTo>
                  <a:pt x="12924" y="9532"/>
                </a:lnTo>
                <a:lnTo>
                  <a:pt x="11507" y="9743"/>
                </a:lnTo>
                <a:cubicBezTo>
                  <a:pt x="11021" y="9815"/>
                  <a:pt x="10516" y="9895"/>
                  <a:pt x="10105" y="10165"/>
                </a:cubicBezTo>
                <a:cubicBezTo>
                  <a:pt x="9568" y="10516"/>
                  <a:pt x="9269" y="11147"/>
                  <a:pt x="9143" y="11777"/>
                </a:cubicBezTo>
                <a:cubicBezTo>
                  <a:pt x="9017" y="12407"/>
                  <a:pt x="9037" y="13056"/>
                  <a:pt x="8989" y="13697"/>
                </a:cubicBezTo>
                <a:cubicBezTo>
                  <a:pt x="8910" y="14780"/>
                  <a:pt x="8636" y="15841"/>
                  <a:pt x="8183" y="16828"/>
                </a:cubicBezTo>
                <a:cubicBezTo>
                  <a:pt x="8234" y="16819"/>
                  <a:pt x="8285" y="16805"/>
                  <a:pt x="8333" y="16788"/>
                </a:cubicBezTo>
                <a:lnTo>
                  <a:pt x="8333" y="16788"/>
                </a:lnTo>
                <a:cubicBezTo>
                  <a:pt x="8266" y="16830"/>
                  <a:pt x="8197" y="16869"/>
                  <a:pt x="8130" y="16911"/>
                </a:cubicBezTo>
                <a:cubicBezTo>
                  <a:pt x="7525" y="17298"/>
                  <a:pt x="6929" y="17702"/>
                  <a:pt x="6343" y="18122"/>
                </a:cubicBezTo>
                <a:cubicBezTo>
                  <a:pt x="6427" y="17858"/>
                  <a:pt x="6415" y="17573"/>
                  <a:pt x="6414" y="17295"/>
                </a:cubicBezTo>
                <a:cubicBezTo>
                  <a:pt x="6408" y="15087"/>
                  <a:pt x="7302" y="12950"/>
                  <a:pt x="7294" y="10742"/>
                </a:cubicBezTo>
                <a:cubicBezTo>
                  <a:pt x="7292" y="10030"/>
                  <a:pt x="7194" y="9319"/>
                  <a:pt x="7212" y="8607"/>
                </a:cubicBezTo>
                <a:cubicBezTo>
                  <a:pt x="7255" y="6902"/>
                  <a:pt x="7957" y="5267"/>
                  <a:pt x="8925" y="3864"/>
                </a:cubicBezTo>
                <a:cubicBezTo>
                  <a:pt x="9893" y="2459"/>
                  <a:pt x="11007" y="1194"/>
                  <a:pt x="12225" y="1"/>
                </a:cubicBezTo>
                <a:lnTo>
                  <a:pt x="12225" y="1"/>
                </a:lnTo>
                <a:cubicBezTo>
                  <a:pt x="9537" y="2476"/>
                  <a:pt x="7359" y="5455"/>
                  <a:pt x="5819" y="8769"/>
                </a:cubicBezTo>
                <a:cubicBezTo>
                  <a:pt x="5537" y="9377"/>
                  <a:pt x="5274" y="10005"/>
                  <a:pt x="5185" y="10670"/>
                </a:cubicBezTo>
                <a:cubicBezTo>
                  <a:pt x="5134" y="11056"/>
                  <a:pt x="5143" y="11445"/>
                  <a:pt x="5151" y="11833"/>
                </a:cubicBezTo>
                <a:cubicBezTo>
                  <a:pt x="5201" y="14047"/>
                  <a:pt x="5253" y="16274"/>
                  <a:pt x="5681" y="18447"/>
                </a:cubicBezTo>
                <a:cubicBezTo>
                  <a:pt x="5688" y="18495"/>
                  <a:pt x="5696" y="18544"/>
                  <a:pt x="5705" y="18592"/>
                </a:cubicBezTo>
                <a:cubicBezTo>
                  <a:pt x="5149" y="19008"/>
                  <a:pt x="4606" y="19440"/>
                  <a:pt x="4076" y="19888"/>
                </a:cubicBezTo>
                <a:lnTo>
                  <a:pt x="4076" y="19879"/>
                </a:lnTo>
                <a:cubicBezTo>
                  <a:pt x="3900" y="18684"/>
                  <a:pt x="3725" y="17489"/>
                  <a:pt x="3550" y="16293"/>
                </a:cubicBezTo>
                <a:cubicBezTo>
                  <a:pt x="3438" y="15536"/>
                  <a:pt x="3326" y="14777"/>
                  <a:pt x="3148" y="14032"/>
                </a:cubicBezTo>
                <a:cubicBezTo>
                  <a:pt x="2844" y="12762"/>
                  <a:pt x="2346" y="11546"/>
                  <a:pt x="2036" y="10279"/>
                </a:cubicBezTo>
                <a:cubicBezTo>
                  <a:pt x="1635" y="8642"/>
                  <a:pt x="1551" y="6943"/>
                  <a:pt x="1787" y="5275"/>
                </a:cubicBezTo>
                <a:lnTo>
                  <a:pt x="1787" y="5275"/>
                </a:lnTo>
                <a:cubicBezTo>
                  <a:pt x="1291" y="5919"/>
                  <a:pt x="1239" y="6755"/>
                  <a:pt x="1009" y="7535"/>
                </a:cubicBezTo>
                <a:cubicBezTo>
                  <a:pt x="907" y="7880"/>
                  <a:pt x="758" y="8211"/>
                  <a:pt x="646" y="8553"/>
                </a:cubicBezTo>
                <a:cubicBezTo>
                  <a:pt x="1" y="10513"/>
                  <a:pt x="578" y="12646"/>
                  <a:pt x="1200" y="14613"/>
                </a:cubicBezTo>
                <a:cubicBezTo>
                  <a:pt x="1820" y="16577"/>
                  <a:pt x="2501" y="18554"/>
                  <a:pt x="3637" y="20268"/>
                </a:cubicBezTo>
                <a:cubicBezTo>
                  <a:pt x="2930" y="20887"/>
                  <a:pt x="2247" y="21535"/>
                  <a:pt x="1601" y="22218"/>
                </a:cubicBezTo>
                <a:lnTo>
                  <a:pt x="1633" y="22253"/>
                </a:lnTo>
                <a:cubicBezTo>
                  <a:pt x="1754" y="22151"/>
                  <a:pt x="1875" y="22052"/>
                  <a:pt x="1996" y="21952"/>
                </a:cubicBezTo>
                <a:lnTo>
                  <a:pt x="1996" y="21952"/>
                </a:lnTo>
                <a:cubicBezTo>
                  <a:pt x="1785" y="22173"/>
                  <a:pt x="1600" y="22413"/>
                  <a:pt x="1482" y="22681"/>
                </a:cubicBezTo>
                <a:cubicBezTo>
                  <a:pt x="1361" y="22956"/>
                  <a:pt x="1300" y="23252"/>
                  <a:pt x="1239" y="23548"/>
                </a:cubicBezTo>
                <a:cubicBezTo>
                  <a:pt x="1078" y="24338"/>
                  <a:pt x="915" y="25153"/>
                  <a:pt x="1066" y="25947"/>
                </a:cubicBezTo>
                <a:cubicBezTo>
                  <a:pt x="1152" y="26404"/>
                  <a:pt x="1338" y="26834"/>
                  <a:pt x="1536" y="27255"/>
                </a:cubicBezTo>
                <a:cubicBezTo>
                  <a:pt x="2179" y="28631"/>
                  <a:pt x="2962" y="29965"/>
                  <a:pt x="4049" y="31025"/>
                </a:cubicBezTo>
                <a:cubicBezTo>
                  <a:pt x="4423" y="31390"/>
                  <a:pt x="4839" y="31730"/>
                  <a:pt x="5093" y="32187"/>
                </a:cubicBezTo>
                <a:cubicBezTo>
                  <a:pt x="5018" y="31553"/>
                  <a:pt x="4527" y="31029"/>
                  <a:pt x="4158" y="30507"/>
                </a:cubicBezTo>
                <a:cubicBezTo>
                  <a:pt x="2903" y="28725"/>
                  <a:pt x="2827" y="26383"/>
                  <a:pt x="2997" y="24210"/>
                </a:cubicBezTo>
                <a:cubicBezTo>
                  <a:pt x="3030" y="23774"/>
                  <a:pt x="3072" y="23340"/>
                  <a:pt x="3077" y="22902"/>
                </a:cubicBezTo>
                <a:cubicBezTo>
                  <a:pt x="3083" y="22333"/>
                  <a:pt x="3027" y="21766"/>
                  <a:pt x="2908" y="21210"/>
                </a:cubicBezTo>
                <a:cubicBezTo>
                  <a:pt x="3343" y="20863"/>
                  <a:pt x="3781" y="20520"/>
                  <a:pt x="4223" y="20184"/>
                </a:cubicBezTo>
                <a:lnTo>
                  <a:pt x="4223" y="20184"/>
                </a:lnTo>
                <a:cubicBezTo>
                  <a:pt x="4180" y="20426"/>
                  <a:pt x="4210" y="20678"/>
                  <a:pt x="4215" y="20927"/>
                </a:cubicBezTo>
                <a:cubicBezTo>
                  <a:pt x="4241" y="21991"/>
                  <a:pt x="3822" y="23008"/>
                  <a:pt x="3604" y="24050"/>
                </a:cubicBezTo>
                <a:cubicBezTo>
                  <a:pt x="3109" y="26412"/>
                  <a:pt x="3678" y="28913"/>
                  <a:pt x="4831" y="31033"/>
                </a:cubicBezTo>
                <a:cubicBezTo>
                  <a:pt x="5984" y="33153"/>
                  <a:pt x="7584" y="34741"/>
                  <a:pt x="9426" y="36300"/>
                </a:cubicBezTo>
                <a:cubicBezTo>
                  <a:pt x="8926" y="35248"/>
                  <a:pt x="8426" y="34197"/>
                  <a:pt x="7926" y="33145"/>
                </a:cubicBezTo>
                <a:cubicBezTo>
                  <a:pt x="7701" y="32672"/>
                  <a:pt x="7475" y="32197"/>
                  <a:pt x="7309" y="31700"/>
                </a:cubicBezTo>
                <a:cubicBezTo>
                  <a:pt x="7134" y="31175"/>
                  <a:pt x="7026" y="30629"/>
                  <a:pt x="6918" y="30085"/>
                </a:cubicBezTo>
                <a:lnTo>
                  <a:pt x="5204" y="21410"/>
                </a:lnTo>
                <a:cubicBezTo>
                  <a:pt x="5091" y="20839"/>
                  <a:pt x="4979" y="20269"/>
                  <a:pt x="4867" y="19698"/>
                </a:cubicBezTo>
                <a:cubicBezTo>
                  <a:pt x="5462" y="19255"/>
                  <a:pt x="6062" y="18820"/>
                  <a:pt x="6669" y="18392"/>
                </a:cubicBezTo>
                <a:lnTo>
                  <a:pt x="6669" y="18392"/>
                </a:lnTo>
                <a:cubicBezTo>
                  <a:pt x="6509" y="18707"/>
                  <a:pt x="6590" y="19144"/>
                  <a:pt x="6664" y="19516"/>
                </a:cubicBezTo>
                <a:cubicBezTo>
                  <a:pt x="7057" y="21475"/>
                  <a:pt x="6696" y="23549"/>
                  <a:pt x="7249" y="25468"/>
                </a:cubicBezTo>
                <a:cubicBezTo>
                  <a:pt x="7378" y="25915"/>
                  <a:pt x="7556" y="26351"/>
                  <a:pt x="7620" y="26811"/>
                </a:cubicBezTo>
                <a:cubicBezTo>
                  <a:pt x="7675" y="27208"/>
                  <a:pt x="7647" y="27612"/>
                  <a:pt x="7643" y="28012"/>
                </a:cubicBezTo>
                <a:cubicBezTo>
                  <a:pt x="7629" y="29657"/>
                  <a:pt x="8082" y="31319"/>
                  <a:pt x="9018" y="32674"/>
                </a:cubicBezTo>
                <a:cubicBezTo>
                  <a:pt x="9357" y="33167"/>
                  <a:pt x="9757" y="33615"/>
                  <a:pt x="10145" y="34071"/>
                </a:cubicBezTo>
                <a:cubicBezTo>
                  <a:pt x="10556" y="34555"/>
                  <a:pt x="10955" y="35050"/>
                  <a:pt x="11353" y="35546"/>
                </a:cubicBezTo>
                <a:lnTo>
                  <a:pt x="13410" y="38098"/>
                </a:lnTo>
                <a:cubicBezTo>
                  <a:pt x="13607" y="38340"/>
                  <a:pt x="13847" y="38555"/>
                  <a:pt x="14092" y="38748"/>
                </a:cubicBezTo>
                <a:cubicBezTo>
                  <a:pt x="13891" y="38093"/>
                  <a:pt x="13988" y="37389"/>
                  <a:pt x="13977" y="36704"/>
                </a:cubicBezTo>
                <a:cubicBezTo>
                  <a:pt x="13969" y="36280"/>
                  <a:pt x="13919" y="35860"/>
                  <a:pt x="13842" y="35445"/>
                </a:cubicBezTo>
                <a:lnTo>
                  <a:pt x="13842" y="35445"/>
                </a:lnTo>
                <a:cubicBezTo>
                  <a:pt x="14192" y="35932"/>
                  <a:pt x="14547" y="36415"/>
                  <a:pt x="14874" y="36917"/>
                </a:cubicBezTo>
                <a:cubicBezTo>
                  <a:pt x="15762" y="38277"/>
                  <a:pt x="16451" y="39759"/>
                  <a:pt x="16917" y="41316"/>
                </a:cubicBezTo>
                <a:cubicBezTo>
                  <a:pt x="17689" y="39683"/>
                  <a:pt x="17422" y="37735"/>
                  <a:pt x="17003" y="35977"/>
                </a:cubicBezTo>
                <a:cubicBezTo>
                  <a:pt x="16563" y="34128"/>
                  <a:pt x="16122" y="32279"/>
                  <a:pt x="15682" y="30429"/>
                </a:cubicBezTo>
                <a:cubicBezTo>
                  <a:pt x="15655" y="30322"/>
                  <a:pt x="15630" y="30214"/>
                  <a:pt x="15604" y="30105"/>
                </a:cubicBezTo>
                <a:lnTo>
                  <a:pt x="15604" y="30105"/>
                </a:lnTo>
                <a:cubicBezTo>
                  <a:pt x="16717" y="32426"/>
                  <a:pt x="18050" y="34651"/>
                  <a:pt x="19385" y="36859"/>
                </a:cubicBezTo>
                <a:cubicBezTo>
                  <a:pt x="20086" y="38019"/>
                  <a:pt x="20804" y="39197"/>
                  <a:pt x="21824" y="40091"/>
                </a:cubicBezTo>
                <a:cubicBezTo>
                  <a:pt x="22438" y="40629"/>
                  <a:pt x="23163" y="41065"/>
                  <a:pt x="23671" y="41696"/>
                </a:cubicBezTo>
                <a:lnTo>
                  <a:pt x="23671" y="41696"/>
                </a:lnTo>
                <a:cubicBezTo>
                  <a:pt x="22932" y="40682"/>
                  <a:pt x="22233" y="39638"/>
                  <a:pt x="21696" y="38504"/>
                </a:cubicBezTo>
                <a:cubicBezTo>
                  <a:pt x="20378" y="35722"/>
                  <a:pt x="20349" y="32530"/>
                  <a:pt x="19781" y="29506"/>
                </a:cubicBezTo>
                <a:cubicBezTo>
                  <a:pt x="19594" y="28511"/>
                  <a:pt x="19346" y="27527"/>
                  <a:pt x="19040" y="26563"/>
                </a:cubicBezTo>
                <a:lnTo>
                  <a:pt x="19040" y="26563"/>
                </a:lnTo>
                <a:cubicBezTo>
                  <a:pt x="20845" y="29716"/>
                  <a:pt x="23064" y="32649"/>
                  <a:pt x="25545" y="35304"/>
                </a:cubicBezTo>
                <a:cubicBezTo>
                  <a:pt x="26108" y="35906"/>
                  <a:pt x="26693" y="36504"/>
                  <a:pt x="27399" y="36929"/>
                </a:cubicBezTo>
                <a:cubicBezTo>
                  <a:pt x="27926" y="37248"/>
                  <a:pt x="28449" y="37422"/>
                  <a:pt x="29049" y="37422"/>
                </a:cubicBezTo>
                <a:cubicBezTo>
                  <a:pt x="29103" y="37422"/>
                  <a:pt x="29158" y="37421"/>
                  <a:pt x="29213" y="37418"/>
                </a:cubicBezTo>
                <a:cubicBezTo>
                  <a:pt x="27414" y="36051"/>
                  <a:pt x="26035" y="34139"/>
                  <a:pt x="25305" y="32002"/>
                </a:cubicBezTo>
                <a:cubicBezTo>
                  <a:pt x="25264" y="31884"/>
                  <a:pt x="25225" y="31766"/>
                  <a:pt x="25190" y="31648"/>
                </a:cubicBezTo>
                <a:cubicBezTo>
                  <a:pt x="25978" y="31152"/>
                  <a:pt x="27543" y="30127"/>
                  <a:pt x="29407" y="28663"/>
                </a:cubicBezTo>
                <a:lnTo>
                  <a:pt x="29946" y="29225"/>
                </a:lnTo>
                <a:cubicBezTo>
                  <a:pt x="30760" y="30072"/>
                  <a:pt x="31644" y="30919"/>
                  <a:pt x="32646" y="31539"/>
                </a:cubicBezTo>
                <a:cubicBezTo>
                  <a:pt x="31260" y="33862"/>
                  <a:pt x="30382" y="35507"/>
                  <a:pt x="30050" y="36145"/>
                </a:cubicBezTo>
                <a:cubicBezTo>
                  <a:pt x="29949" y="36339"/>
                  <a:pt x="29896" y="36445"/>
                  <a:pt x="29896" y="36445"/>
                </a:cubicBezTo>
                <a:cubicBezTo>
                  <a:pt x="31341" y="34855"/>
                  <a:pt x="32600" y="33403"/>
                  <a:pt x="33694" y="32079"/>
                </a:cubicBezTo>
                <a:cubicBezTo>
                  <a:pt x="33786" y="32117"/>
                  <a:pt x="33879" y="32152"/>
                  <a:pt x="33974" y="32185"/>
                </a:cubicBezTo>
                <a:cubicBezTo>
                  <a:pt x="33905" y="32121"/>
                  <a:pt x="33836" y="32054"/>
                  <a:pt x="33769" y="31986"/>
                </a:cubicBezTo>
                <a:cubicBezTo>
                  <a:pt x="35740" y="29594"/>
                  <a:pt x="37175" y="27621"/>
                  <a:pt x="38215" y="26005"/>
                </a:cubicBezTo>
                <a:cubicBezTo>
                  <a:pt x="38741" y="26177"/>
                  <a:pt x="39276" y="26315"/>
                  <a:pt x="39819" y="26417"/>
                </a:cubicBezTo>
                <a:cubicBezTo>
                  <a:pt x="39382" y="26120"/>
                  <a:pt x="38963" y="25800"/>
                  <a:pt x="38558" y="25463"/>
                </a:cubicBezTo>
                <a:cubicBezTo>
                  <a:pt x="40309" y="22642"/>
                  <a:pt x="40791" y="20996"/>
                  <a:pt x="40898" y="20137"/>
                </a:cubicBezTo>
                <a:cubicBezTo>
                  <a:pt x="41107" y="21138"/>
                  <a:pt x="41295" y="22141"/>
                  <a:pt x="41465" y="23149"/>
                </a:cubicBezTo>
                <a:cubicBezTo>
                  <a:pt x="40410" y="27369"/>
                  <a:pt x="35226" y="37560"/>
                  <a:pt x="35226" y="37560"/>
                </a:cubicBezTo>
                <a:cubicBezTo>
                  <a:pt x="36051" y="37474"/>
                  <a:pt x="36957" y="36651"/>
                  <a:pt x="37656" y="35848"/>
                </a:cubicBezTo>
                <a:cubicBezTo>
                  <a:pt x="38398" y="34995"/>
                  <a:pt x="39002" y="34031"/>
                  <a:pt x="39488" y="33009"/>
                </a:cubicBezTo>
                <a:cubicBezTo>
                  <a:pt x="41517" y="28753"/>
                  <a:pt x="41651" y="25335"/>
                  <a:pt x="41580" y="23826"/>
                </a:cubicBezTo>
                <a:lnTo>
                  <a:pt x="41580" y="23826"/>
                </a:lnTo>
                <a:cubicBezTo>
                  <a:pt x="41583" y="23839"/>
                  <a:pt x="41586" y="23853"/>
                  <a:pt x="41587" y="23866"/>
                </a:cubicBezTo>
                <a:lnTo>
                  <a:pt x="41664" y="23856"/>
                </a:lnTo>
                <a:cubicBezTo>
                  <a:pt x="41650" y="23734"/>
                  <a:pt x="41633" y="23612"/>
                  <a:pt x="41618" y="23490"/>
                </a:cubicBezTo>
                <a:lnTo>
                  <a:pt x="41618" y="23490"/>
                </a:lnTo>
                <a:cubicBezTo>
                  <a:pt x="42022" y="25243"/>
                  <a:pt x="44461" y="35785"/>
                  <a:pt x="44859" y="35935"/>
                </a:cubicBezTo>
                <a:cubicBezTo>
                  <a:pt x="44868" y="35939"/>
                  <a:pt x="44879" y="35940"/>
                  <a:pt x="44890" y="35940"/>
                </a:cubicBezTo>
                <a:cubicBezTo>
                  <a:pt x="45406" y="35940"/>
                  <a:pt x="47898" y="32290"/>
                  <a:pt x="41594" y="23288"/>
                </a:cubicBezTo>
                <a:cubicBezTo>
                  <a:pt x="41506" y="22569"/>
                  <a:pt x="41409" y="21851"/>
                  <a:pt x="41302" y="21137"/>
                </a:cubicBezTo>
                <a:lnTo>
                  <a:pt x="41302" y="21137"/>
                </a:lnTo>
                <a:lnTo>
                  <a:pt x="41349" y="21195"/>
                </a:lnTo>
                <a:cubicBezTo>
                  <a:pt x="41713" y="21649"/>
                  <a:pt x="42627" y="22798"/>
                  <a:pt x="43707" y="24232"/>
                </a:cubicBezTo>
                <a:cubicBezTo>
                  <a:pt x="43688" y="24396"/>
                  <a:pt x="43683" y="24491"/>
                  <a:pt x="43683" y="24491"/>
                </a:cubicBezTo>
                <a:cubicBezTo>
                  <a:pt x="43683" y="24491"/>
                  <a:pt x="43699" y="24408"/>
                  <a:pt x="43735" y="24269"/>
                </a:cubicBezTo>
                <a:cubicBezTo>
                  <a:pt x="43847" y="24419"/>
                  <a:pt x="43962" y="24573"/>
                  <a:pt x="44078" y="24729"/>
                </a:cubicBezTo>
                <a:cubicBezTo>
                  <a:pt x="43999" y="24893"/>
                  <a:pt x="43928" y="25061"/>
                  <a:pt x="43865" y="25234"/>
                </a:cubicBezTo>
                <a:cubicBezTo>
                  <a:pt x="43763" y="25519"/>
                  <a:pt x="43742" y="25676"/>
                  <a:pt x="43742" y="25676"/>
                </a:cubicBezTo>
                <a:cubicBezTo>
                  <a:pt x="43982" y="25531"/>
                  <a:pt x="44220" y="25385"/>
                  <a:pt x="44457" y="25238"/>
                </a:cubicBezTo>
                <a:cubicBezTo>
                  <a:pt x="46007" y="27342"/>
                  <a:pt x="47706" y="29804"/>
                  <a:pt x="48579" y="31586"/>
                </a:cubicBezTo>
                <a:cubicBezTo>
                  <a:pt x="48579" y="31586"/>
                  <a:pt x="48598" y="31393"/>
                  <a:pt x="48590" y="31056"/>
                </a:cubicBezTo>
                <a:lnTo>
                  <a:pt x="48590" y="31056"/>
                </a:lnTo>
                <a:cubicBezTo>
                  <a:pt x="48604" y="31081"/>
                  <a:pt x="48616" y="31105"/>
                  <a:pt x="48628" y="31129"/>
                </a:cubicBezTo>
                <a:cubicBezTo>
                  <a:pt x="48616" y="31099"/>
                  <a:pt x="48602" y="31071"/>
                  <a:pt x="48590" y="31041"/>
                </a:cubicBezTo>
                <a:cubicBezTo>
                  <a:pt x="48564" y="29871"/>
                  <a:pt x="48236" y="27004"/>
                  <a:pt x="45877" y="24340"/>
                </a:cubicBezTo>
                <a:cubicBezTo>
                  <a:pt x="46266" y="24091"/>
                  <a:pt x="46651" y="23838"/>
                  <a:pt x="47030" y="23586"/>
                </a:cubicBezTo>
                <a:cubicBezTo>
                  <a:pt x="47627" y="24191"/>
                  <a:pt x="48251" y="24813"/>
                  <a:pt x="48897" y="25443"/>
                </a:cubicBezTo>
                <a:cubicBezTo>
                  <a:pt x="48529" y="26259"/>
                  <a:pt x="48349" y="26961"/>
                  <a:pt x="48265" y="27401"/>
                </a:cubicBezTo>
                <a:cubicBezTo>
                  <a:pt x="48250" y="27426"/>
                  <a:pt x="48233" y="27449"/>
                  <a:pt x="48219" y="27473"/>
                </a:cubicBezTo>
                <a:cubicBezTo>
                  <a:pt x="48233" y="27454"/>
                  <a:pt x="48247" y="27435"/>
                  <a:pt x="48263" y="27415"/>
                </a:cubicBezTo>
                <a:lnTo>
                  <a:pt x="48263" y="27415"/>
                </a:lnTo>
                <a:cubicBezTo>
                  <a:pt x="48205" y="27713"/>
                  <a:pt x="48192" y="27888"/>
                  <a:pt x="48192" y="27888"/>
                </a:cubicBezTo>
                <a:cubicBezTo>
                  <a:pt x="48574" y="27358"/>
                  <a:pt x="49067" y="26764"/>
                  <a:pt x="49621" y="26145"/>
                </a:cubicBezTo>
                <a:cubicBezTo>
                  <a:pt x="50121" y="26625"/>
                  <a:pt x="50633" y="27108"/>
                  <a:pt x="51155" y="27593"/>
                </a:cubicBezTo>
                <a:cubicBezTo>
                  <a:pt x="49672" y="30740"/>
                  <a:pt x="50550" y="32331"/>
                  <a:pt x="50839" y="32331"/>
                </a:cubicBezTo>
                <a:cubicBezTo>
                  <a:pt x="50844" y="32331"/>
                  <a:pt x="50848" y="32331"/>
                  <a:pt x="50853" y="32330"/>
                </a:cubicBezTo>
                <a:cubicBezTo>
                  <a:pt x="51007" y="32300"/>
                  <a:pt x="51728" y="30776"/>
                  <a:pt x="52568" y="28881"/>
                </a:cubicBezTo>
                <a:cubicBezTo>
                  <a:pt x="52987" y="29256"/>
                  <a:pt x="53410" y="29627"/>
                  <a:pt x="53837" y="29998"/>
                </a:cubicBezTo>
                <a:cubicBezTo>
                  <a:pt x="53837" y="29998"/>
                  <a:pt x="53843" y="29822"/>
                  <a:pt x="53784" y="29493"/>
                </a:cubicBezTo>
                <a:cubicBezTo>
                  <a:pt x="53713" y="29082"/>
                  <a:pt x="53540" y="28434"/>
                  <a:pt x="53134" y="27589"/>
                </a:cubicBezTo>
                <a:cubicBezTo>
                  <a:pt x="53316" y="27175"/>
                  <a:pt x="53497" y="26753"/>
                  <a:pt x="53676" y="26338"/>
                </a:cubicBezTo>
                <a:cubicBezTo>
                  <a:pt x="54091" y="27563"/>
                  <a:pt x="54122" y="28716"/>
                  <a:pt x="54122" y="28716"/>
                </a:cubicBezTo>
                <a:cubicBezTo>
                  <a:pt x="54122" y="28716"/>
                  <a:pt x="54282" y="27223"/>
                  <a:pt x="53936" y="25730"/>
                </a:cubicBezTo>
                <a:cubicBezTo>
                  <a:pt x="54712" y="23914"/>
                  <a:pt x="55392" y="22284"/>
                  <a:pt x="55627" y="21718"/>
                </a:cubicBezTo>
                <a:lnTo>
                  <a:pt x="55627" y="21718"/>
                </a:lnTo>
                <a:cubicBezTo>
                  <a:pt x="55596" y="21826"/>
                  <a:pt x="55561" y="21932"/>
                  <a:pt x="55531" y="22039"/>
                </a:cubicBezTo>
                <a:lnTo>
                  <a:pt x="55597" y="22059"/>
                </a:lnTo>
                <a:cubicBezTo>
                  <a:pt x="55601" y="22047"/>
                  <a:pt x="55606" y="22036"/>
                  <a:pt x="55609" y="22025"/>
                </a:cubicBezTo>
                <a:lnTo>
                  <a:pt x="55609" y="22025"/>
                </a:lnTo>
                <a:cubicBezTo>
                  <a:pt x="55318" y="23360"/>
                  <a:pt x="54920" y="26429"/>
                  <a:pt x="56086" y="30533"/>
                </a:cubicBezTo>
                <a:cubicBezTo>
                  <a:pt x="56365" y="31517"/>
                  <a:pt x="56758" y="32469"/>
                  <a:pt x="57292" y="33343"/>
                </a:cubicBezTo>
                <a:cubicBezTo>
                  <a:pt x="57794" y="34165"/>
                  <a:pt x="58476" y="35036"/>
                  <a:pt x="59200" y="35237"/>
                </a:cubicBezTo>
                <a:cubicBezTo>
                  <a:pt x="59200" y="35237"/>
                  <a:pt x="56117" y="25362"/>
                  <a:pt x="55814" y="21438"/>
                </a:cubicBezTo>
                <a:cubicBezTo>
                  <a:pt x="56118" y="20565"/>
                  <a:pt x="56438" y="19698"/>
                  <a:pt x="56776" y="18837"/>
                </a:cubicBezTo>
                <a:lnTo>
                  <a:pt x="56776" y="18837"/>
                </a:lnTo>
                <a:cubicBezTo>
                  <a:pt x="56710" y="20334"/>
                  <a:pt x="57433" y="24609"/>
                  <a:pt x="64123" y="35048"/>
                </a:cubicBezTo>
                <a:cubicBezTo>
                  <a:pt x="64123" y="35048"/>
                  <a:pt x="64092" y="34947"/>
                  <a:pt x="64031" y="34759"/>
                </a:cubicBezTo>
                <a:cubicBezTo>
                  <a:pt x="63572" y="33334"/>
                  <a:pt x="61354" y="26743"/>
                  <a:pt x="57131" y="18566"/>
                </a:cubicBezTo>
                <a:lnTo>
                  <a:pt x="57131" y="18566"/>
                </a:lnTo>
                <a:cubicBezTo>
                  <a:pt x="58187" y="18941"/>
                  <a:pt x="59058" y="19262"/>
                  <a:pt x="59718" y="19554"/>
                </a:cubicBezTo>
                <a:cubicBezTo>
                  <a:pt x="61933" y="24102"/>
                  <a:pt x="65368" y="27916"/>
                  <a:pt x="67521" y="30044"/>
                </a:cubicBezTo>
                <a:cubicBezTo>
                  <a:pt x="67360" y="30817"/>
                  <a:pt x="67262" y="31285"/>
                  <a:pt x="67262" y="31285"/>
                </a:cubicBezTo>
                <a:cubicBezTo>
                  <a:pt x="67262" y="31285"/>
                  <a:pt x="67403" y="30897"/>
                  <a:pt x="67674" y="30196"/>
                </a:cubicBezTo>
                <a:cubicBezTo>
                  <a:pt x="68765" y="31264"/>
                  <a:pt x="69491" y="31868"/>
                  <a:pt x="69491" y="31868"/>
                </a:cubicBezTo>
                <a:cubicBezTo>
                  <a:pt x="69491" y="31868"/>
                  <a:pt x="68916" y="30890"/>
                  <a:pt x="67993" y="29384"/>
                </a:cubicBezTo>
                <a:cubicBezTo>
                  <a:pt x="68425" y="28296"/>
                  <a:pt x="69042" y="26790"/>
                  <a:pt x="69829" y="24993"/>
                </a:cubicBezTo>
                <a:cubicBezTo>
                  <a:pt x="71505" y="26345"/>
                  <a:pt x="72899" y="27344"/>
                  <a:pt x="73521" y="27780"/>
                </a:cubicBezTo>
                <a:cubicBezTo>
                  <a:pt x="73569" y="27828"/>
                  <a:pt x="73615" y="27876"/>
                  <a:pt x="73663" y="27926"/>
                </a:cubicBezTo>
                <a:lnTo>
                  <a:pt x="73548" y="27797"/>
                </a:lnTo>
                <a:lnTo>
                  <a:pt x="73548" y="27797"/>
                </a:lnTo>
                <a:cubicBezTo>
                  <a:pt x="73757" y="27943"/>
                  <a:pt x="73873" y="28022"/>
                  <a:pt x="73873" y="28022"/>
                </a:cubicBezTo>
                <a:cubicBezTo>
                  <a:pt x="73873" y="28022"/>
                  <a:pt x="72528" y="26141"/>
                  <a:pt x="70473" y="23546"/>
                </a:cubicBezTo>
                <a:cubicBezTo>
                  <a:pt x="70689" y="23064"/>
                  <a:pt x="70917" y="22568"/>
                  <a:pt x="71154" y="22056"/>
                </a:cubicBezTo>
                <a:cubicBezTo>
                  <a:pt x="72585" y="23451"/>
                  <a:pt x="73675" y="24375"/>
                  <a:pt x="74047" y="24683"/>
                </a:cubicBezTo>
                <a:cubicBezTo>
                  <a:pt x="74019" y="30511"/>
                  <a:pt x="74932" y="35461"/>
                  <a:pt x="74932" y="35461"/>
                </a:cubicBezTo>
                <a:cubicBezTo>
                  <a:pt x="75073" y="32317"/>
                  <a:pt x="75697" y="31146"/>
                  <a:pt x="76697" y="24521"/>
                </a:cubicBezTo>
                <a:cubicBezTo>
                  <a:pt x="76896" y="23196"/>
                  <a:pt x="77006" y="21860"/>
                  <a:pt x="77026" y="20521"/>
                </a:cubicBezTo>
                <a:lnTo>
                  <a:pt x="77124" y="20600"/>
                </a:lnTo>
                <a:cubicBezTo>
                  <a:pt x="77243" y="20724"/>
                  <a:pt x="77363" y="20847"/>
                  <a:pt x="77480" y="20972"/>
                </a:cubicBezTo>
                <a:cubicBezTo>
                  <a:pt x="77397" y="20877"/>
                  <a:pt x="77314" y="20782"/>
                  <a:pt x="77231" y="20687"/>
                </a:cubicBezTo>
                <a:lnTo>
                  <a:pt x="77231" y="20687"/>
                </a:lnTo>
                <a:cubicBezTo>
                  <a:pt x="77557" y="20952"/>
                  <a:pt x="77745" y="21110"/>
                  <a:pt x="77745" y="21110"/>
                </a:cubicBezTo>
                <a:cubicBezTo>
                  <a:pt x="77745" y="21110"/>
                  <a:pt x="77488" y="20767"/>
                  <a:pt x="77030" y="20185"/>
                </a:cubicBezTo>
                <a:cubicBezTo>
                  <a:pt x="77048" y="17120"/>
                  <a:pt x="76615" y="14674"/>
                  <a:pt x="76342" y="13438"/>
                </a:cubicBezTo>
                <a:lnTo>
                  <a:pt x="76342" y="13438"/>
                </a:lnTo>
                <a:cubicBezTo>
                  <a:pt x="77244" y="14069"/>
                  <a:pt x="77904" y="14592"/>
                  <a:pt x="78401" y="15010"/>
                </a:cubicBezTo>
                <a:cubicBezTo>
                  <a:pt x="77318" y="27420"/>
                  <a:pt x="83048" y="36202"/>
                  <a:pt x="83048" y="36202"/>
                </a:cubicBezTo>
                <a:cubicBezTo>
                  <a:pt x="82422" y="35175"/>
                  <a:pt x="82400" y="31376"/>
                  <a:pt x="81655" y="25716"/>
                </a:cubicBezTo>
                <a:cubicBezTo>
                  <a:pt x="81139" y="21804"/>
                  <a:pt x="79828" y="17733"/>
                  <a:pt x="79066" y="15591"/>
                </a:cubicBezTo>
                <a:lnTo>
                  <a:pt x="79066" y="15591"/>
                </a:lnTo>
                <a:cubicBezTo>
                  <a:pt x="79596" y="16067"/>
                  <a:pt x="79828" y="16298"/>
                  <a:pt x="80042" y="16298"/>
                </a:cubicBezTo>
                <a:cubicBezTo>
                  <a:pt x="80047" y="16298"/>
                  <a:pt x="80052" y="16298"/>
                  <a:pt x="80057" y="16298"/>
                </a:cubicBezTo>
                <a:cubicBezTo>
                  <a:pt x="80057" y="16298"/>
                  <a:pt x="79869" y="15754"/>
                  <a:pt x="79267" y="14837"/>
                </a:cubicBezTo>
                <a:lnTo>
                  <a:pt x="79267" y="14837"/>
                </a:lnTo>
                <a:cubicBezTo>
                  <a:pt x="79912" y="15197"/>
                  <a:pt x="80561" y="15549"/>
                  <a:pt x="81215" y="15894"/>
                </a:cubicBezTo>
                <a:cubicBezTo>
                  <a:pt x="81332" y="21758"/>
                  <a:pt x="86762" y="28777"/>
                  <a:pt x="88011" y="30212"/>
                </a:cubicBezTo>
                <a:cubicBezTo>
                  <a:pt x="89281" y="31670"/>
                  <a:pt x="91942" y="32036"/>
                  <a:pt x="91942" y="32036"/>
                </a:cubicBezTo>
                <a:cubicBezTo>
                  <a:pt x="91942" y="32036"/>
                  <a:pt x="89819" y="31445"/>
                  <a:pt x="88723" y="30043"/>
                </a:cubicBezTo>
                <a:cubicBezTo>
                  <a:pt x="88665" y="29968"/>
                  <a:pt x="88608" y="29891"/>
                  <a:pt x="88556" y="29811"/>
                </a:cubicBezTo>
                <a:cubicBezTo>
                  <a:pt x="87965" y="28908"/>
                  <a:pt x="83136" y="18456"/>
                  <a:pt x="81598" y="16096"/>
                </a:cubicBezTo>
                <a:lnTo>
                  <a:pt x="81598" y="16096"/>
                </a:lnTo>
                <a:cubicBezTo>
                  <a:pt x="82410" y="16520"/>
                  <a:pt x="83228" y="16929"/>
                  <a:pt x="84053" y="17325"/>
                </a:cubicBezTo>
                <a:cubicBezTo>
                  <a:pt x="87173" y="28602"/>
                  <a:pt x="91357" y="31313"/>
                  <a:pt x="92698" y="31910"/>
                </a:cubicBezTo>
                <a:cubicBezTo>
                  <a:pt x="92974" y="32033"/>
                  <a:pt x="93130" y="32066"/>
                  <a:pt x="93130" y="32066"/>
                </a:cubicBezTo>
                <a:cubicBezTo>
                  <a:pt x="89690" y="25266"/>
                  <a:pt x="85322" y="18973"/>
                  <a:pt x="84240" y="17446"/>
                </a:cubicBezTo>
                <a:cubicBezTo>
                  <a:pt x="84234" y="17432"/>
                  <a:pt x="84226" y="17419"/>
                  <a:pt x="84220" y="17406"/>
                </a:cubicBezTo>
                <a:lnTo>
                  <a:pt x="84220" y="17406"/>
                </a:lnTo>
                <a:cubicBezTo>
                  <a:pt x="84352" y="17469"/>
                  <a:pt x="84481" y="17534"/>
                  <a:pt x="84613" y="17596"/>
                </a:cubicBezTo>
                <a:cubicBezTo>
                  <a:pt x="85733" y="18116"/>
                  <a:pt x="86864" y="18613"/>
                  <a:pt x="88003" y="19088"/>
                </a:cubicBezTo>
                <a:cubicBezTo>
                  <a:pt x="88609" y="22271"/>
                  <a:pt x="90006" y="24306"/>
                  <a:pt x="91445" y="25602"/>
                </a:cubicBezTo>
                <a:cubicBezTo>
                  <a:pt x="91548" y="26563"/>
                  <a:pt x="91746" y="27533"/>
                  <a:pt x="91378" y="28442"/>
                </a:cubicBezTo>
                <a:cubicBezTo>
                  <a:pt x="91904" y="27772"/>
                  <a:pt x="92605" y="27318"/>
                  <a:pt x="93382" y="26960"/>
                </a:cubicBezTo>
                <a:cubicBezTo>
                  <a:pt x="94129" y="27356"/>
                  <a:pt x="94779" y="27574"/>
                  <a:pt x="95194" y="27687"/>
                </a:cubicBezTo>
                <a:cubicBezTo>
                  <a:pt x="95216" y="27704"/>
                  <a:pt x="95239" y="27722"/>
                  <a:pt x="95262" y="27739"/>
                </a:cubicBezTo>
                <a:cubicBezTo>
                  <a:pt x="95243" y="27723"/>
                  <a:pt x="95225" y="27707"/>
                  <a:pt x="95207" y="27691"/>
                </a:cubicBezTo>
                <a:lnTo>
                  <a:pt x="95207" y="27691"/>
                </a:lnTo>
                <a:cubicBezTo>
                  <a:pt x="95501" y="27771"/>
                  <a:pt x="95675" y="27797"/>
                  <a:pt x="95675" y="27797"/>
                </a:cubicBezTo>
                <a:cubicBezTo>
                  <a:pt x="95267" y="27453"/>
                  <a:pt x="94822" y="27032"/>
                  <a:pt x="94359" y="26563"/>
                </a:cubicBezTo>
                <a:cubicBezTo>
                  <a:pt x="95290" y="26223"/>
                  <a:pt x="96267" y="25941"/>
                  <a:pt x="97154" y="25544"/>
                </a:cubicBezTo>
                <a:cubicBezTo>
                  <a:pt x="97914" y="25815"/>
                  <a:pt x="98543" y="25910"/>
                  <a:pt x="99034" y="25910"/>
                </a:cubicBezTo>
                <a:cubicBezTo>
                  <a:pt x="99885" y="25910"/>
                  <a:pt x="100322" y="25624"/>
                  <a:pt x="100306" y="25481"/>
                </a:cubicBezTo>
                <a:cubicBezTo>
                  <a:pt x="100294" y="25382"/>
                  <a:pt x="99702" y="25011"/>
                  <a:pt x="98805" y="24504"/>
                </a:cubicBezTo>
                <a:cubicBezTo>
                  <a:pt x="98954" y="24367"/>
                  <a:pt x="99094" y="24220"/>
                  <a:pt x="99221" y="24064"/>
                </a:cubicBezTo>
                <a:cubicBezTo>
                  <a:pt x="99779" y="23378"/>
                  <a:pt x="100088" y="22528"/>
                  <a:pt x="100587" y="21800"/>
                </a:cubicBezTo>
                <a:cubicBezTo>
                  <a:pt x="100990" y="21212"/>
                  <a:pt x="101509" y="20714"/>
                  <a:pt x="102043" y="20230"/>
                </a:cubicBezTo>
                <a:lnTo>
                  <a:pt x="102043" y="20230"/>
                </a:lnTo>
                <a:cubicBezTo>
                  <a:pt x="102043" y="20240"/>
                  <a:pt x="102042" y="20250"/>
                  <a:pt x="102041" y="20259"/>
                </a:cubicBezTo>
                <a:lnTo>
                  <a:pt x="99204" y="24593"/>
                </a:lnTo>
                <a:cubicBezTo>
                  <a:pt x="99204" y="24593"/>
                  <a:pt x="100051" y="23629"/>
                  <a:pt x="101569" y="22030"/>
                </a:cubicBezTo>
                <a:lnTo>
                  <a:pt x="101569" y="22030"/>
                </a:lnTo>
                <a:cubicBezTo>
                  <a:pt x="101433" y="22467"/>
                  <a:pt x="101324" y="22906"/>
                  <a:pt x="101342" y="23358"/>
                </a:cubicBezTo>
                <a:cubicBezTo>
                  <a:pt x="101406" y="25024"/>
                  <a:pt x="103023" y="26199"/>
                  <a:pt x="103067" y="27866"/>
                </a:cubicBezTo>
                <a:cubicBezTo>
                  <a:pt x="103828" y="24941"/>
                  <a:pt x="107695" y="23632"/>
                  <a:pt x="108507" y="20720"/>
                </a:cubicBezTo>
                <a:cubicBezTo>
                  <a:pt x="108744" y="19868"/>
                  <a:pt x="108687" y="18966"/>
                  <a:pt x="108854" y="18099"/>
                </a:cubicBezTo>
                <a:cubicBezTo>
                  <a:pt x="109195" y="16328"/>
                  <a:pt x="110446" y="14792"/>
                  <a:pt x="110613" y="12997"/>
                </a:cubicBezTo>
                <a:cubicBezTo>
                  <a:pt x="110619" y="12928"/>
                  <a:pt x="110620" y="12859"/>
                  <a:pt x="110623" y="12789"/>
                </a:cubicBezTo>
                <a:cubicBezTo>
                  <a:pt x="110849" y="12513"/>
                  <a:pt x="111066" y="12240"/>
                  <a:pt x="111274" y="11968"/>
                </a:cubicBezTo>
                <a:cubicBezTo>
                  <a:pt x="112143" y="11768"/>
                  <a:pt x="113052" y="11726"/>
                  <a:pt x="113962" y="11676"/>
                </a:cubicBezTo>
                <a:lnTo>
                  <a:pt x="113962" y="11676"/>
                </a:lnTo>
                <a:cubicBezTo>
                  <a:pt x="108298" y="20217"/>
                  <a:pt x="105901" y="32575"/>
                  <a:pt x="105901" y="32575"/>
                </a:cubicBezTo>
                <a:cubicBezTo>
                  <a:pt x="107427" y="29144"/>
                  <a:pt x="108631" y="28116"/>
                  <a:pt x="112631" y="21195"/>
                </a:cubicBezTo>
                <a:cubicBezTo>
                  <a:pt x="114761" y="17511"/>
                  <a:pt x="115921" y="13913"/>
                  <a:pt x="116541" y="11353"/>
                </a:cubicBezTo>
                <a:cubicBezTo>
                  <a:pt x="116642" y="11327"/>
                  <a:pt x="116744" y="11301"/>
                  <a:pt x="116845" y="11269"/>
                </a:cubicBezTo>
                <a:cubicBezTo>
                  <a:pt x="117172" y="11168"/>
                  <a:pt x="117495" y="11037"/>
                  <a:pt x="117834" y="10991"/>
                </a:cubicBezTo>
                <a:cubicBezTo>
                  <a:pt x="117944" y="10976"/>
                  <a:pt x="118053" y="10970"/>
                  <a:pt x="118163" y="10970"/>
                </a:cubicBezTo>
                <a:cubicBezTo>
                  <a:pt x="118391" y="10970"/>
                  <a:pt x="118620" y="10996"/>
                  <a:pt x="118848" y="11023"/>
                </a:cubicBezTo>
                <a:cubicBezTo>
                  <a:pt x="112010" y="24468"/>
                  <a:pt x="114590" y="36937"/>
                  <a:pt x="114590" y="36937"/>
                </a:cubicBezTo>
                <a:cubicBezTo>
                  <a:pt x="114341" y="35526"/>
                  <a:pt x="115974" y="31296"/>
                  <a:pt x="117614" y="24685"/>
                </a:cubicBezTo>
                <a:cubicBezTo>
                  <a:pt x="118960" y="19261"/>
                  <a:pt x="119157" y="13098"/>
                  <a:pt x="119185" y="11062"/>
                </a:cubicBezTo>
                <a:cubicBezTo>
                  <a:pt x="119226" y="11066"/>
                  <a:pt x="119269" y="11071"/>
                  <a:pt x="119311" y="11075"/>
                </a:cubicBezTo>
                <a:cubicBezTo>
                  <a:pt x="119374" y="11156"/>
                  <a:pt x="119438" y="11235"/>
                  <a:pt x="119501" y="11315"/>
                </a:cubicBezTo>
                <a:cubicBezTo>
                  <a:pt x="120126" y="12082"/>
                  <a:pt x="120762" y="12840"/>
                  <a:pt x="121409" y="13586"/>
                </a:cubicBezTo>
                <a:cubicBezTo>
                  <a:pt x="118981" y="20150"/>
                  <a:pt x="121950" y="30312"/>
                  <a:pt x="122712" y="32452"/>
                </a:cubicBezTo>
                <a:cubicBezTo>
                  <a:pt x="123486" y="34624"/>
                  <a:pt x="126283" y="36190"/>
                  <a:pt x="126283" y="36190"/>
                </a:cubicBezTo>
                <a:cubicBezTo>
                  <a:pt x="126283" y="36190"/>
                  <a:pt x="124182" y="34608"/>
                  <a:pt x="123577" y="32572"/>
                </a:cubicBezTo>
                <a:cubicBezTo>
                  <a:pt x="123545" y="32464"/>
                  <a:pt x="123515" y="32354"/>
                  <a:pt x="123492" y="32243"/>
                </a:cubicBezTo>
                <a:cubicBezTo>
                  <a:pt x="123230" y="30982"/>
                  <a:pt x="122425" y="17270"/>
                  <a:pt x="121746" y="13979"/>
                </a:cubicBezTo>
                <a:lnTo>
                  <a:pt x="121746" y="13979"/>
                </a:lnTo>
                <a:cubicBezTo>
                  <a:pt x="122463" y="14803"/>
                  <a:pt x="123193" y="15614"/>
                  <a:pt x="123936" y="16414"/>
                </a:cubicBezTo>
                <a:cubicBezTo>
                  <a:pt x="122483" y="30298"/>
                  <a:pt x="125948" y="35132"/>
                  <a:pt x="127177" y="36379"/>
                </a:cubicBezTo>
                <a:cubicBezTo>
                  <a:pt x="127430" y="36636"/>
                  <a:pt x="127588" y="36741"/>
                  <a:pt x="127588" y="36741"/>
                </a:cubicBezTo>
                <a:cubicBezTo>
                  <a:pt x="126733" y="27690"/>
                  <a:pt x="124626" y="18796"/>
                  <a:pt x="124091" y="16628"/>
                </a:cubicBezTo>
                <a:cubicBezTo>
                  <a:pt x="124090" y="16611"/>
                  <a:pt x="124088" y="16594"/>
                  <a:pt x="124087" y="16576"/>
                </a:cubicBezTo>
                <a:lnTo>
                  <a:pt x="124087" y="16576"/>
                </a:lnTo>
                <a:cubicBezTo>
                  <a:pt x="124205" y="16704"/>
                  <a:pt x="124321" y="16833"/>
                  <a:pt x="124440" y="16959"/>
                </a:cubicBezTo>
                <a:cubicBezTo>
                  <a:pt x="125458" y="18025"/>
                  <a:pt x="126496" y="19070"/>
                  <a:pt x="127555" y="20093"/>
                </a:cubicBezTo>
                <a:cubicBezTo>
                  <a:pt x="126105" y="27796"/>
                  <a:pt x="130319" y="31683"/>
                  <a:pt x="131789" y="32778"/>
                </a:cubicBezTo>
                <a:cubicBezTo>
                  <a:pt x="131807" y="32808"/>
                  <a:pt x="131824" y="32837"/>
                  <a:pt x="131842" y="32866"/>
                </a:cubicBezTo>
                <a:cubicBezTo>
                  <a:pt x="131829" y="32840"/>
                  <a:pt x="131814" y="32814"/>
                  <a:pt x="131801" y="32788"/>
                </a:cubicBezTo>
                <a:lnTo>
                  <a:pt x="131801" y="32788"/>
                </a:lnTo>
                <a:cubicBezTo>
                  <a:pt x="132093" y="33005"/>
                  <a:pt x="132274" y="33110"/>
                  <a:pt x="132274" y="33110"/>
                </a:cubicBezTo>
                <a:cubicBezTo>
                  <a:pt x="130339" y="29536"/>
                  <a:pt x="128100" y="21810"/>
                  <a:pt x="127658" y="20249"/>
                </a:cubicBezTo>
                <a:cubicBezTo>
                  <a:pt x="127650" y="20220"/>
                  <a:pt x="127642" y="20194"/>
                  <a:pt x="127635" y="20170"/>
                </a:cubicBezTo>
                <a:lnTo>
                  <a:pt x="127635" y="20170"/>
                </a:lnTo>
                <a:cubicBezTo>
                  <a:pt x="128198" y="20711"/>
                  <a:pt x="128768" y="21245"/>
                  <a:pt x="129345" y="21772"/>
                </a:cubicBezTo>
                <a:cubicBezTo>
                  <a:pt x="132676" y="31138"/>
                  <a:pt x="136565" y="32721"/>
                  <a:pt x="137928" y="32721"/>
                </a:cubicBezTo>
                <a:cubicBezTo>
                  <a:pt x="138227" y="32721"/>
                  <a:pt x="138404" y="32645"/>
                  <a:pt x="138427" y="32558"/>
                </a:cubicBezTo>
                <a:cubicBezTo>
                  <a:pt x="138545" y="32113"/>
                  <a:pt x="130797" y="23373"/>
                  <a:pt x="129507" y="21921"/>
                </a:cubicBezTo>
                <a:lnTo>
                  <a:pt x="129507" y="21921"/>
                </a:lnTo>
                <a:cubicBezTo>
                  <a:pt x="129605" y="22009"/>
                  <a:pt x="129702" y="22101"/>
                  <a:pt x="129801" y="22190"/>
                </a:cubicBezTo>
                <a:lnTo>
                  <a:pt x="129857" y="22129"/>
                </a:lnTo>
                <a:cubicBezTo>
                  <a:pt x="129847" y="22119"/>
                  <a:pt x="129837" y="22108"/>
                  <a:pt x="129827" y="22098"/>
                </a:cubicBezTo>
                <a:lnTo>
                  <a:pt x="129827" y="22098"/>
                </a:lnTo>
                <a:cubicBezTo>
                  <a:pt x="131079" y="23080"/>
                  <a:pt x="134057" y="25028"/>
                  <a:pt x="138863" y="25937"/>
                </a:cubicBezTo>
                <a:cubicBezTo>
                  <a:pt x="138201" y="27524"/>
                  <a:pt x="138581" y="28430"/>
                  <a:pt x="138772" y="28430"/>
                </a:cubicBezTo>
                <a:cubicBezTo>
                  <a:pt x="138773" y="28430"/>
                  <a:pt x="138773" y="28430"/>
                  <a:pt x="138773" y="28430"/>
                </a:cubicBezTo>
                <a:cubicBezTo>
                  <a:pt x="138896" y="28428"/>
                  <a:pt x="139591" y="27457"/>
                  <a:pt x="140458" y="26167"/>
                </a:cubicBezTo>
                <a:cubicBezTo>
                  <a:pt x="140861" y="26204"/>
                  <a:pt x="141266" y="26223"/>
                  <a:pt x="141671" y="26223"/>
                </a:cubicBezTo>
                <a:cubicBezTo>
                  <a:pt x="142067" y="26223"/>
                  <a:pt x="142462" y="26204"/>
                  <a:pt x="142857" y="26165"/>
                </a:cubicBezTo>
                <a:cubicBezTo>
                  <a:pt x="143054" y="26146"/>
                  <a:pt x="143255" y="26122"/>
                  <a:pt x="143457" y="26091"/>
                </a:cubicBezTo>
                <a:cubicBezTo>
                  <a:pt x="143468" y="26588"/>
                  <a:pt x="143500" y="27109"/>
                  <a:pt x="143558" y="27657"/>
                </a:cubicBezTo>
                <a:cubicBezTo>
                  <a:pt x="143654" y="28548"/>
                  <a:pt x="143851" y="29427"/>
                  <a:pt x="144182" y="30261"/>
                </a:cubicBezTo>
                <a:cubicBezTo>
                  <a:pt x="144493" y="31045"/>
                  <a:pt x="144953" y="31899"/>
                  <a:pt x="145548" y="32180"/>
                </a:cubicBezTo>
                <a:cubicBezTo>
                  <a:pt x="145548" y="32180"/>
                  <a:pt x="145129" y="29029"/>
                  <a:pt x="144853" y="25746"/>
                </a:cubicBezTo>
                <a:cubicBezTo>
                  <a:pt x="145276" y="25587"/>
                  <a:pt x="145640" y="25377"/>
                  <a:pt x="145884" y="25099"/>
                </a:cubicBezTo>
                <a:cubicBezTo>
                  <a:pt x="145884" y="25099"/>
                  <a:pt x="145477" y="25039"/>
                  <a:pt x="144789" y="24930"/>
                </a:cubicBezTo>
                <a:cubicBezTo>
                  <a:pt x="144652" y="23114"/>
                  <a:pt x="144574" y="21334"/>
                  <a:pt x="144649" y="20101"/>
                </a:cubicBezTo>
                <a:cubicBezTo>
                  <a:pt x="145042" y="20063"/>
                  <a:pt x="145445" y="20023"/>
                  <a:pt x="145855" y="19980"/>
                </a:cubicBezTo>
                <a:cubicBezTo>
                  <a:pt x="146092" y="22237"/>
                  <a:pt x="147034" y="26136"/>
                  <a:pt x="149826" y="32748"/>
                </a:cubicBezTo>
                <a:cubicBezTo>
                  <a:pt x="149826" y="32748"/>
                  <a:pt x="149814" y="32655"/>
                  <a:pt x="149790" y="32484"/>
                </a:cubicBezTo>
                <a:cubicBezTo>
                  <a:pt x="149624" y="31323"/>
                  <a:pt x="148859" y="26388"/>
                  <a:pt x="146960" y="19861"/>
                </a:cubicBezTo>
                <a:cubicBezTo>
                  <a:pt x="147378" y="19814"/>
                  <a:pt x="147803" y="19766"/>
                  <a:pt x="148237" y="19712"/>
                </a:cubicBezTo>
                <a:cubicBezTo>
                  <a:pt x="148237" y="19712"/>
                  <a:pt x="148110" y="19694"/>
                  <a:pt x="147878" y="19662"/>
                </a:cubicBezTo>
                <a:cubicBezTo>
                  <a:pt x="147647" y="19630"/>
                  <a:pt x="147305" y="19583"/>
                  <a:pt x="146863" y="19529"/>
                </a:cubicBezTo>
                <a:cubicBezTo>
                  <a:pt x="146643" y="18780"/>
                  <a:pt x="146407" y="18013"/>
                  <a:pt x="146157" y="17227"/>
                </a:cubicBezTo>
                <a:cubicBezTo>
                  <a:pt x="146501" y="16666"/>
                  <a:pt x="146850" y="16111"/>
                  <a:pt x="147205" y="15558"/>
                </a:cubicBezTo>
                <a:cubicBezTo>
                  <a:pt x="147333" y="15358"/>
                  <a:pt x="147464" y="15161"/>
                  <a:pt x="147595" y="14962"/>
                </a:cubicBezTo>
                <a:cubicBezTo>
                  <a:pt x="148035" y="19844"/>
                  <a:pt x="150611" y="24595"/>
                  <a:pt x="152589" y="27599"/>
                </a:cubicBezTo>
                <a:cubicBezTo>
                  <a:pt x="152292" y="29019"/>
                  <a:pt x="152097" y="29961"/>
                  <a:pt x="152097" y="29961"/>
                </a:cubicBezTo>
                <a:cubicBezTo>
                  <a:pt x="152097" y="29961"/>
                  <a:pt x="152356" y="29243"/>
                  <a:pt x="152852" y="27995"/>
                </a:cubicBezTo>
                <a:cubicBezTo>
                  <a:pt x="154027" y="29739"/>
                  <a:pt x="154932" y="30797"/>
                  <a:pt x="154932" y="30797"/>
                </a:cubicBezTo>
                <a:cubicBezTo>
                  <a:pt x="154932" y="30797"/>
                  <a:pt x="154298" y="29121"/>
                  <a:pt x="153342" y="26782"/>
                </a:cubicBezTo>
                <a:cubicBezTo>
                  <a:pt x="153749" y="25790"/>
                  <a:pt x="154251" y="24600"/>
                  <a:pt x="154843" y="23259"/>
                </a:cubicBezTo>
                <a:cubicBezTo>
                  <a:pt x="156657" y="25483"/>
                  <a:pt x="158376" y="27230"/>
                  <a:pt x="159018" y="27867"/>
                </a:cubicBezTo>
                <a:lnTo>
                  <a:pt x="159032" y="27888"/>
                </a:lnTo>
                <a:cubicBezTo>
                  <a:pt x="159286" y="31537"/>
                  <a:pt x="159767" y="34136"/>
                  <a:pt x="159767" y="34136"/>
                </a:cubicBezTo>
                <a:cubicBezTo>
                  <a:pt x="159906" y="30993"/>
                  <a:pt x="160530" y="29821"/>
                  <a:pt x="161530" y="23197"/>
                </a:cubicBezTo>
                <a:cubicBezTo>
                  <a:pt x="161663" y="22322"/>
                  <a:pt x="161749" y="21471"/>
                  <a:pt x="161801" y="20650"/>
                </a:cubicBezTo>
                <a:cubicBezTo>
                  <a:pt x="162378" y="21278"/>
                  <a:pt x="162865" y="21828"/>
                  <a:pt x="163194" y="22205"/>
                </a:cubicBezTo>
                <a:cubicBezTo>
                  <a:pt x="163278" y="22330"/>
                  <a:pt x="163363" y="22454"/>
                  <a:pt x="163446" y="22580"/>
                </a:cubicBezTo>
                <a:cubicBezTo>
                  <a:pt x="163389" y="22485"/>
                  <a:pt x="163331" y="22391"/>
                  <a:pt x="163273" y="22297"/>
                </a:cubicBezTo>
                <a:lnTo>
                  <a:pt x="163273" y="22297"/>
                </a:lnTo>
                <a:cubicBezTo>
                  <a:pt x="163403" y="22445"/>
                  <a:pt x="163501" y="22559"/>
                  <a:pt x="163565" y="22635"/>
                </a:cubicBezTo>
                <a:cubicBezTo>
                  <a:pt x="164771" y="30110"/>
                  <a:pt x="167881" y="34879"/>
                  <a:pt x="167881" y="34879"/>
                </a:cubicBezTo>
                <a:cubicBezTo>
                  <a:pt x="167254" y="33853"/>
                  <a:pt x="167233" y="30052"/>
                  <a:pt x="166488" y="24392"/>
                </a:cubicBezTo>
                <a:cubicBezTo>
                  <a:pt x="166399" y="23724"/>
                  <a:pt x="166288" y="23052"/>
                  <a:pt x="166159" y="22384"/>
                </a:cubicBezTo>
                <a:lnTo>
                  <a:pt x="166159" y="22384"/>
                </a:lnTo>
                <a:cubicBezTo>
                  <a:pt x="166517" y="22653"/>
                  <a:pt x="166880" y="22911"/>
                  <a:pt x="167253" y="23158"/>
                </a:cubicBezTo>
                <a:cubicBezTo>
                  <a:pt x="167537" y="23346"/>
                  <a:pt x="167849" y="23535"/>
                  <a:pt x="168187" y="23535"/>
                </a:cubicBezTo>
                <a:cubicBezTo>
                  <a:pt x="168200" y="23535"/>
                  <a:pt x="168212" y="23535"/>
                  <a:pt x="168224" y="23534"/>
                </a:cubicBezTo>
                <a:cubicBezTo>
                  <a:pt x="168387" y="23527"/>
                  <a:pt x="168567" y="23482"/>
                  <a:pt x="168729" y="23482"/>
                </a:cubicBezTo>
                <a:cubicBezTo>
                  <a:pt x="168853" y="23482"/>
                  <a:pt x="168966" y="23509"/>
                  <a:pt x="169051" y="23601"/>
                </a:cubicBezTo>
                <a:cubicBezTo>
                  <a:pt x="169110" y="23664"/>
                  <a:pt x="169145" y="23752"/>
                  <a:pt x="169223" y="23790"/>
                </a:cubicBezTo>
                <a:cubicBezTo>
                  <a:pt x="169235" y="23795"/>
                  <a:pt x="169247" y="23800"/>
                  <a:pt x="169260" y="23802"/>
                </a:cubicBezTo>
                <a:cubicBezTo>
                  <a:pt x="170720" y="26273"/>
                  <a:pt x="172252" y="28210"/>
                  <a:pt x="172844" y="28890"/>
                </a:cubicBezTo>
                <a:cubicBezTo>
                  <a:pt x="174114" y="30347"/>
                  <a:pt x="176776" y="30712"/>
                  <a:pt x="176776" y="30712"/>
                </a:cubicBezTo>
                <a:cubicBezTo>
                  <a:pt x="176776" y="30712"/>
                  <a:pt x="174651" y="30123"/>
                  <a:pt x="173556" y="28720"/>
                </a:cubicBezTo>
                <a:cubicBezTo>
                  <a:pt x="173498" y="28645"/>
                  <a:pt x="173441" y="28568"/>
                  <a:pt x="173389" y="28488"/>
                </a:cubicBezTo>
                <a:cubicBezTo>
                  <a:pt x="173148" y="28121"/>
                  <a:pt x="172210" y="26181"/>
                  <a:pt x="171077" y="23846"/>
                </a:cubicBezTo>
                <a:lnTo>
                  <a:pt x="171077" y="23846"/>
                </a:lnTo>
                <a:cubicBezTo>
                  <a:pt x="171183" y="23887"/>
                  <a:pt x="171296" y="23908"/>
                  <a:pt x="171409" y="23908"/>
                </a:cubicBezTo>
                <a:cubicBezTo>
                  <a:pt x="171446" y="23908"/>
                  <a:pt x="171484" y="23906"/>
                  <a:pt x="171521" y="23901"/>
                </a:cubicBezTo>
                <a:cubicBezTo>
                  <a:pt x="171611" y="23890"/>
                  <a:pt x="171703" y="23866"/>
                  <a:pt x="171794" y="23848"/>
                </a:cubicBezTo>
                <a:cubicBezTo>
                  <a:pt x="174207" y="28681"/>
                  <a:pt x="176581" y="30164"/>
                  <a:pt x="177530" y="30586"/>
                </a:cubicBezTo>
                <a:cubicBezTo>
                  <a:pt x="177806" y="30709"/>
                  <a:pt x="177962" y="30743"/>
                  <a:pt x="177962" y="30743"/>
                </a:cubicBezTo>
                <a:cubicBezTo>
                  <a:pt x="176937" y="28717"/>
                  <a:pt x="175831" y="26738"/>
                  <a:pt x="174753" y="24914"/>
                </a:cubicBezTo>
                <a:cubicBezTo>
                  <a:pt x="175429" y="24794"/>
                  <a:pt x="176121" y="24761"/>
                  <a:pt x="176820" y="24761"/>
                </a:cubicBezTo>
                <a:cubicBezTo>
                  <a:pt x="176832" y="24761"/>
                  <a:pt x="176843" y="24761"/>
                  <a:pt x="176855" y="24761"/>
                </a:cubicBezTo>
                <a:cubicBezTo>
                  <a:pt x="178138" y="25747"/>
                  <a:pt x="179372" y="26186"/>
                  <a:pt x="180026" y="26364"/>
                </a:cubicBezTo>
                <a:cubicBezTo>
                  <a:pt x="180049" y="26382"/>
                  <a:pt x="180071" y="26400"/>
                  <a:pt x="180095" y="26416"/>
                </a:cubicBezTo>
                <a:cubicBezTo>
                  <a:pt x="180076" y="26401"/>
                  <a:pt x="180058" y="26384"/>
                  <a:pt x="180040" y="26367"/>
                </a:cubicBezTo>
                <a:lnTo>
                  <a:pt x="180040" y="26367"/>
                </a:lnTo>
                <a:cubicBezTo>
                  <a:pt x="180334" y="26447"/>
                  <a:pt x="180507" y="26474"/>
                  <a:pt x="180507" y="26474"/>
                </a:cubicBezTo>
                <a:cubicBezTo>
                  <a:pt x="179976" y="26026"/>
                  <a:pt x="179381" y="25446"/>
                  <a:pt x="178765" y="24800"/>
                </a:cubicBezTo>
                <a:lnTo>
                  <a:pt x="178765" y="24800"/>
                </a:lnTo>
                <a:cubicBezTo>
                  <a:pt x="178924" y="24803"/>
                  <a:pt x="179082" y="24805"/>
                  <a:pt x="179240" y="24805"/>
                </a:cubicBezTo>
                <a:cubicBezTo>
                  <a:pt x="179482" y="24805"/>
                  <a:pt x="179722" y="24801"/>
                  <a:pt x="179961" y="24792"/>
                </a:cubicBezTo>
                <a:cubicBezTo>
                  <a:pt x="180896" y="24754"/>
                  <a:pt x="181820" y="24621"/>
                  <a:pt x="182738" y="24445"/>
                </a:cubicBezTo>
                <a:cubicBezTo>
                  <a:pt x="182948" y="24496"/>
                  <a:pt x="183161" y="24534"/>
                  <a:pt x="183374" y="24559"/>
                </a:cubicBezTo>
                <a:cubicBezTo>
                  <a:pt x="179595" y="27389"/>
                  <a:pt x="177667" y="30003"/>
                  <a:pt x="177667" y="30003"/>
                </a:cubicBezTo>
                <a:cubicBezTo>
                  <a:pt x="178371" y="29104"/>
                  <a:pt x="181750" y="27824"/>
                  <a:pt x="186542" y="25282"/>
                </a:cubicBezTo>
                <a:cubicBezTo>
                  <a:pt x="187233" y="24914"/>
                  <a:pt x="187920" y="24513"/>
                  <a:pt x="188588" y="24097"/>
                </a:cubicBezTo>
                <a:lnTo>
                  <a:pt x="188588" y="24097"/>
                </a:lnTo>
                <a:cubicBezTo>
                  <a:pt x="188623" y="24783"/>
                  <a:pt x="188598" y="25460"/>
                  <a:pt x="188309" y="26095"/>
                </a:cubicBezTo>
                <a:cubicBezTo>
                  <a:pt x="188988" y="25301"/>
                  <a:pt x="189896" y="24815"/>
                  <a:pt x="190889" y="24442"/>
                </a:cubicBezTo>
                <a:lnTo>
                  <a:pt x="190889" y="24442"/>
                </a:lnTo>
                <a:cubicBezTo>
                  <a:pt x="187681" y="27367"/>
                  <a:pt x="185261" y="31306"/>
                  <a:pt x="184647" y="32435"/>
                </a:cubicBezTo>
                <a:cubicBezTo>
                  <a:pt x="183770" y="34049"/>
                  <a:pt x="184328" y="36541"/>
                  <a:pt x="184328" y="36541"/>
                </a:cubicBezTo>
                <a:cubicBezTo>
                  <a:pt x="184328" y="36541"/>
                  <a:pt x="184149" y="34454"/>
                  <a:pt x="185035" y="33012"/>
                </a:cubicBezTo>
                <a:cubicBezTo>
                  <a:pt x="185083" y="32935"/>
                  <a:pt x="185131" y="32860"/>
                  <a:pt x="185185" y="32787"/>
                </a:cubicBezTo>
                <a:cubicBezTo>
                  <a:pt x="185693" y="32097"/>
                  <a:pt x="191140" y="26574"/>
                  <a:pt x="193855" y="23513"/>
                </a:cubicBezTo>
                <a:cubicBezTo>
                  <a:pt x="194236" y="23388"/>
                  <a:pt x="194608" y="23255"/>
                  <a:pt x="194967" y="23101"/>
                </a:cubicBezTo>
                <a:lnTo>
                  <a:pt x="194967" y="23101"/>
                </a:lnTo>
                <a:cubicBezTo>
                  <a:pt x="194910" y="23611"/>
                  <a:pt x="194858" y="24120"/>
                  <a:pt x="194809" y="24631"/>
                </a:cubicBezTo>
                <a:cubicBezTo>
                  <a:pt x="185802" y="31154"/>
                  <a:pt x="184778" y="35780"/>
                  <a:pt x="184691" y="37171"/>
                </a:cubicBezTo>
                <a:cubicBezTo>
                  <a:pt x="184673" y="37459"/>
                  <a:pt x="184696" y="37608"/>
                  <a:pt x="184696" y="37608"/>
                </a:cubicBezTo>
                <a:cubicBezTo>
                  <a:pt x="189609" y="32288"/>
                  <a:pt x="193764" y="26308"/>
                  <a:pt x="194765" y="24838"/>
                </a:cubicBezTo>
                <a:cubicBezTo>
                  <a:pt x="194775" y="24827"/>
                  <a:pt x="194784" y="24817"/>
                  <a:pt x="194793" y="24807"/>
                </a:cubicBezTo>
                <a:lnTo>
                  <a:pt x="194793" y="24807"/>
                </a:lnTo>
                <a:cubicBezTo>
                  <a:pt x="194781" y="24945"/>
                  <a:pt x="194765" y="25082"/>
                  <a:pt x="194754" y="25221"/>
                </a:cubicBezTo>
                <a:cubicBezTo>
                  <a:pt x="194664" y="26391"/>
                  <a:pt x="194596" y="27562"/>
                  <a:pt x="194552" y="28735"/>
                </a:cubicBezTo>
                <a:cubicBezTo>
                  <a:pt x="189212" y="31971"/>
                  <a:pt x="189148" y="36538"/>
                  <a:pt x="189280" y="37992"/>
                </a:cubicBezTo>
                <a:cubicBezTo>
                  <a:pt x="189273" y="38019"/>
                  <a:pt x="189264" y="38044"/>
                  <a:pt x="189256" y="38071"/>
                </a:cubicBezTo>
                <a:cubicBezTo>
                  <a:pt x="189265" y="38050"/>
                  <a:pt x="189273" y="38027"/>
                  <a:pt x="189281" y="38005"/>
                </a:cubicBezTo>
                <a:cubicBezTo>
                  <a:pt x="189294" y="38157"/>
                  <a:pt x="189313" y="38307"/>
                  <a:pt x="189342" y="38456"/>
                </a:cubicBezTo>
                <a:cubicBezTo>
                  <a:pt x="190433" y="35408"/>
                  <a:pt x="193823" y="29971"/>
                  <a:pt x="194514" y="28878"/>
                </a:cubicBezTo>
                <a:lnTo>
                  <a:pt x="194549" y="28822"/>
                </a:lnTo>
                <a:lnTo>
                  <a:pt x="194549" y="28822"/>
                </a:lnTo>
                <a:cubicBezTo>
                  <a:pt x="194526" y="29444"/>
                  <a:pt x="194513" y="30065"/>
                  <a:pt x="194509" y="30688"/>
                </a:cubicBezTo>
                <a:cubicBezTo>
                  <a:pt x="190031" y="38920"/>
                  <a:pt x="192433" y="41820"/>
                  <a:pt x="192904" y="41820"/>
                </a:cubicBezTo>
                <a:cubicBezTo>
                  <a:pt x="192918" y="41820"/>
                  <a:pt x="192931" y="41817"/>
                  <a:pt x="192942" y="41812"/>
                </a:cubicBezTo>
                <a:cubicBezTo>
                  <a:pt x="193267" y="41645"/>
                  <a:pt x="194332" y="32401"/>
                  <a:pt x="194506" y="30864"/>
                </a:cubicBezTo>
                <a:lnTo>
                  <a:pt x="194506" y="30864"/>
                </a:lnTo>
                <a:cubicBezTo>
                  <a:pt x="194506" y="30969"/>
                  <a:pt x="194503" y="31075"/>
                  <a:pt x="194503" y="31181"/>
                </a:cubicBezTo>
                <a:lnTo>
                  <a:pt x="194570" y="31182"/>
                </a:lnTo>
                <a:cubicBezTo>
                  <a:pt x="194570" y="31170"/>
                  <a:pt x="194571" y="31159"/>
                  <a:pt x="194571" y="31148"/>
                </a:cubicBezTo>
                <a:cubicBezTo>
                  <a:pt x="194657" y="32443"/>
                  <a:pt x="195103" y="35351"/>
                  <a:pt x="197248" y="38792"/>
                </a:cubicBezTo>
                <a:cubicBezTo>
                  <a:pt x="197762" y="39618"/>
                  <a:pt x="198371" y="40383"/>
                  <a:pt x="199089" y="41040"/>
                </a:cubicBezTo>
                <a:cubicBezTo>
                  <a:pt x="199760" y="41655"/>
                  <a:pt x="200608" y="42267"/>
                  <a:pt x="201319" y="42267"/>
                </a:cubicBezTo>
                <a:cubicBezTo>
                  <a:pt x="201323" y="42267"/>
                  <a:pt x="201327" y="42267"/>
                  <a:pt x="201331" y="42267"/>
                </a:cubicBezTo>
                <a:cubicBezTo>
                  <a:pt x="201331" y="42267"/>
                  <a:pt x="195914" y="34062"/>
                  <a:pt x="194604" y="30557"/>
                </a:cubicBezTo>
                <a:cubicBezTo>
                  <a:pt x="194652" y="29681"/>
                  <a:pt x="194717" y="28804"/>
                  <a:pt x="194797" y="27929"/>
                </a:cubicBezTo>
                <a:cubicBezTo>
                  <a:pt x="195132" y="29313"/>
                  <a:pt x="196917" y="33028"/>
                  <a:pt x="205777" y="40799"/>
                </a:cubicBezTo>
                <a:cubicBezTo>
                  <a:pt x="205777" y="40799"/>
                  <a:pt x="205722" y="40714"/>
                  <a:pt x="205617" y="40558"/>
                </a:cubicBezTo>
                <a:cubicBezTo>
                  <a:pt x="204814" y="39364"/>
                  <a:pt x="200978" y="33823"/>
                  <a:pt x="194852" y="27377"/>
                </a:cubicBezTo>
                <a:cubicBezTo>
                  <a:pt x="194922" y="26668"/>
                  <a:pt x="194999" y="25960"/>
                  <a:pt x="195085" y="25253"/>
                </a:cubicBezTo>
                <a:cubicBezTo>
                  <a:pt x="195116" y="24997"/>
                  <a:pt x="195150" y="24743"/>
                  <a:pt x="195183" y="24488"/>
                </a:cubicBezTo>
                <a:cubicBezTo>
                  <a:pt x="199728" y="32047"/>
                  <a:pt x="209840" y="36478"/>
                  <a:pt x="209840" y="36478"/>
                </a:cubicBezTo>
                <a:cubicBezTo>
                  <a:pt x="209840" y="36478"/>
                  <a:pt x="200548" y="27672"/>
                  <a:pt x="195203" y="24332"/>
                </a:cubicBezTo>
                <a:cubicBezTo>
                  <a:pt x="195266" y="23853"/>
                  <a:pt x="195333" y="23375"/>
                  <a:pt x="195404" y="22897"/>
                </a:cubicBezTo>
                <a:cubicBezTo>
                  <a:pt x="195744" y="22727"/>
                  <a:pt x="196068" y="22535"/>
                  <a:pt x="196367" y="22308"/>
                </a:cubicBezTo>
                <a:cubicBezTo>
                  <a:pt x="199936" y="27213"/>
                  <a:pt x="210317" y="30956"/>
                  <a:pt x="212444" y="31682"/>
                </a:cubicBezTo>
                <a:cubicBezTo>
                  <a:pt x="212500" y="31714"/>
                  <a:pt x="212555" y="31746"/>
                  <a:pt x="212611" y="31778"/>
                </a:cubicBezTo>
                <a:lnTo>
                  <a:pt x="212473" y="31692"/>
                </a:lnTo>
                <a:lnTo>
                  <a:pt x="212473" y="31692"/>
                </a:lnTo>
                <a:cubicBezTo>
                  <a:pt x="212702" y="31771"/>
                  <a:pt x="212829" y="31811"/>
                  <a:pt x="212829" y="31811"/>
                </a:cubicBezTo>
                <a:cubicBezTo>
                  <a:pt x="212829" y="31811"/>
                  <a:pt x="205516" y="26024"/>
                  <a:pt x="198618" y="22303"/>
                </a:cubicBezTo>
                <a:lnTo>
                  <a:pt x="198618" y="22303"/>
                </a:lnTo>
                <a:lnTo>
                  <a:pt x="198842" y="22320"/>
                </a:lnTo>
                <a:cubicBezTo>
                  <a:pt x="199044" y="22335"/>
                  <a:pt x="199246" y="22350"/>
                  <a:pt x="199448" y="22350"/>
                </a:cubicBezTo>
                <a:cubicBezTo>
                  <a:pt x="199563" y="22350"/>
                  <a:pt x="199679" y="22345"/>
                  <a:pt x="199793" y="22332"/>
                </a:cubicBezTo>
                <a:cubicBezTo>
                  <a:pt x="200209" y="22286"/>
                  <a:pt x="200606" y="22140"/>
                  <a:pt x="201011" y="22033"/>
                </a:cubicBezTo>
                <a:cubicBezTo>
                  <a:pt x="201017" y="22031"/>
                  <a:pt x="201021" y="22030"/>
                  <a:pt x="201025" y="22029"/>
                </a:cubicBezTo>
                <a:cubicBezTo>
                  <a:pt x="206483" y="26370"/>
                  <a:pt x="212265" y="28784"/>
                  <a:pt x="212265" y="28784"/>
                </a:cubicBezTo>
                <a:cubicBezTo>
                  <a:pt x="212265" y="28784"/>
                  <a:pt x="212139" y="28693"/>
                  <a:pt x="211909" y="28518"/>
                </a:cubicBezTo>
                <a:cubicBezTo>
                  <a:pt x="211859" y="28480"/>
                  <a:pt x="211810" y="28442"/>
                  <a:pt x="211759" y="28403"/>
                </a:cubicBezTo>
                <a:cubicBezTo>
                  <a:pt x="210839" y="27692"/>
                  <a:pt x="208775" y="26020"/>
                  <a:pt x="206508" y="23665"/>
                </a:cubicBezTo>
                <a:cubicBezTo>
                  <a:pt x="205731" y="22858"/>
                  <a:pt x="204796" y="22076"/>
                  <a:pt x="203805" y="21350"/>
                </a:cubicBezTo>
                <a:lnTo>
                  <a:pt x="203804" y="20186"/>
                </a:lnTo>
                <a:lnTo>
                  <a:pt x="203804" y="20186"/>
                </a:lnTo>
                <a:cubicBezTo>
                  <a:pt x="205055" y="20856"/>
                  <a:pt x="206257" y="21407"/>
                  <a:pt x="207203" y="21696"/>
                </a:cubicBezTo>
                <a:cubicBezTo>
                  <a:pt x="209733" y="22468"/>
                  <a:pt x="212561" y="23633"/>
                  <a:pt x="213844" y="24179"/>
                </a:cubicBezTo>
                <a:cubicBezTo>
                  <a:pt x="213985" y="24262"/>
                  <a:pt x="214127" y="24342"/>
                  <a:pt x="214268" y="24424"/>
                </a:cubicBezTo>
                <a:cubicBezTo>
                  <a:pt x="214167" y="24359"/>
                  <a:pt x="214065" y="24295"/>
                  <a:pt x="213965" y="24230"/>
                </a:cubicBezTo>
                <a:lnTo>
                  <a:pt x="213965" y="24230"/>
                </a:lnTo>
                <a:cubicBezTo>
                  <a:pt x="214331" y="24387"/>
                  <a:pt x="214544" y="24481"/>
                  <a:pt x="214544" y="24481"/>
                </a:cubicBezTo>
                <a:cubicBezTo>
                  <a:pt x="214544" y="24481"/>
                  <a:pt x="209266" y="20491"/>
                  <a:pt x="203800" y="17663"/>
                </a:cubicBezTo>
                <a:lnTo>
                  <a:pt x="203798" y="15751"/>
                </a:lnTo>
                <a:lnTo>
                  <a:pt x="203798" y="15751"/>
                </a:lnTo>
                <a:cubicBezTo>
                  <a:pt x="204637" y="16016"/>
                  <a:pt x="205574" y="16277"/>
                  <a:pt x="206619" y="16528"/>
                </a:cubicBezTo>
                <a:cubicBezTo>
                  <a:pt x="213351" y="18143"/>
                  <a:pt x="214708" y="19493"/>
                  <a:pt x="215288" y="19493"/>
                </a:cubicBezTo>
                <a:cubicBezTo>
                  <a:pt x="215325" y="19493"/>
                  <a:pt x="215358" y="19488"/>
                  <a:pt x="215389" y="19477"/>
                </a:cubicBezTo>
                <a:cubicBezTo>
                  <a:pt x="215389" y="19477"/>
                  <a:pt x="213400" y="16642"/>
                  <a:pt x="206777" y="14385"/>
                </a:cubicBezTo>
                <a:cubicBezTo>
                  <a:pt x="205679" y="14011"/>
                  <a:pt x="204687" y="13712"/>
                  <a:pt x="203794" y="13473"/>
                </a:cubicBezTo>
                <a:lnTo>
                  <a:pt x="203775" y="1"/>
                </a:ln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87" name="Google Shape;87;p14"/>
          <p:cNvSpPr txBox="1">
            <a:spLocks noGrp="1"/>
          </p:cNvSpPr>
          <p:nvPr>
            <p:ph type="title"/>
          </p:nvPr>
        </p:nvSpPr>
        <p:spPr>
          <a:xfrm>
            <a:off x="1129834" y="830570"/>
            <a:ext cx="6620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91" name="Google Shape;91;p14"/>
          <p:cNvSpPr txBox="1">
            <a:spLocks noGrp="1"/>
          </p:cNvSpPr>
          <p:nvPr>
            <p:ph type="title" idx="2"/>
          </p:nvPr>
        </p:nvSpPr>
        <p:spPr>
          <a:xfrm>
            <a:off x="1519098" y="3433002"/>
            <a:ext cx="1794001" cy="713600"/>
          </a:xfrm>
          <a:prstGeom prst="rect">
            <a:avLst/>
          </a:prstGeom>
        </p:spPr>
        <p:txBody>
          <a:bodyPr spcFirstLastPara="1">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92" name="Google Shape;92;p14"/>
          <p:cNvSpPr txBox="1">
            <a:spLocks noGrp="1"/>
          </p:cNvSpPr>
          <p:nvPr>
            <p:ph type="subTitle" idx="1"/>
          </p:nvPr>
        </p:nvSpPr>
        <p:spPr>
          <a:xfrm>
            <a:off x="1269101" y="4060202"/>
            <a:ext cx="2294000"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93" name="Google Shape;93;p14"/>
          <p:cNvSpPr txBox="1">
            <a:spLocks noGrp="1"/>
          </p:cNvSpPr>
          <p:nvPr>
            <p:ph type="title" idx="3"/>
          </p:nvPr>
        </p:nvSpPr>
        <p:spPr>
          <a:xfrm>
            <a:off x="3972366" y="3433002"/>
            <a:ext cx="1794001" cy="713600"/>
          </a:xfrm>
          <a:prstGeom prst="rect">
            <a:avLst/>
          </a:prstGeom>
        </p:spPr>
        <p:txBody>
          <a:bodyPr spcFirstLastPara="1">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94" name="Google Shape;94;p14"/>
          <p:cNvSpPr txBox="1">
            <a:spLocks noGrp="1"/>
          </p:cNvSpPr>
          <p:nvPr>
            <p:ph type="subTitle" idx="4"/>
          </p:nvPr>
        </p:nvSpPr>
        <p:spPr>
          <a:xfrm>
            <a:off x="3722368" y="4060202"/>
            <a:ext cx="2294000"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95" name="Google Shape;95;p14"/>
          <p:cNvSpPr txBox="1">
            <a:spLocks noGrp="1"/>
          </p:cNvSpPr>
          <p:nvPr>
            <p:ph type="title" idx="5"/>
          </p:nvPr>
        </p:nvSpPr>
        <p:spPr>
          <a:xfrm>
            <a:off x="6425633" y="3433002"/>
            <a:ext cx="1794001" cy="713600"/>
          </a:xfrm>
          <a:prstGeom prst="rect">
            <a:avLst/>
          </a:prstGeom>
        </p:spPr>
        <p:txBody>
          <a:bodyPr spcFirstLastPara="1">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96" name="Google Shape;96;p14"/>
          <p:cNvSpPr txBox="1">
            <a:spLocks noGrp="1"/>
          </p:cNvSpPr>
          <p:nvPr>
            <p:ph type="subTitle" idx="6"/>
          </p:nvPr>
        </p:nvSpPr>
        <p:spPr>
          <a:xfrm>
            <a:off x="6175636" y="4060202"/>
            <a:ext cx="2294000"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97" name="Google Shape;97;p14"/>
          <p:cNvSpPr txBox="1">
            <a:spLocks noGrp="1"/>
          </p:cNvSpPr>
          <p:nvPr>
            <p:ph type="title" idx="7"/>
          </p:nvPr>
        </p:nvSpPr>
        <p:spPr>
          <a:xfrm>
            <a:off x="8816302" y="3433002"/>
            <a:ext cx="1919199" cy="713600"/>
          </a:xfrm>
          <a:prstGeom prst="rect">
            <a:avLst/>
          </a:prstGeom>
        </p:spPr>
        <p:txBody>
          <a:bodyPr spcFirstLastPara="1">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98" name="Google Shape;98;p14"/>
          <p:cNvSpPr txBox="1">
            <a:spLocks noGrp="1"/>
          </p:cNvSpPr>
          <p:nvPr>
            <p:ph type="subTitle" idx="8"/>
          </p:nvPr>
        </p:nvSpPr>
        <p:spPr>
          <a:xfrm>
            <a:off x="8628906" y="4060202"/>
            <a:ext cx="2294000"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99" name="Google Shape;99;p14"/>
          <p:cNvSpPr txBox="1">
            <a:spLocks noGrp="1"/>
          </p:cNvSpPr>
          <p:nvPr>
            <p:ph type="title" idx="9"/>
          </p:nvPr>
        </p:nvSpPr>
        <p:spPr>
          <a:xfrm>
            <a:off x="1668300" y="2550220"/>
            <a:ext cx="1495600" cy="915200"/>
          </a:xfrm>
          <a:prstGeom prst="rect">
            <a:avLst/>
          </a:prstGeom>
        </p:spPr>
        <p:txBody>
          <a:bodyPr spcFirstLastPara="1" anchor="b">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100" name="Google Shape;100;p14"/>
          <p:cNvSpPr txBox="1">
            <a:spLocks noGrp="1"/>
          </p:cNvSpPr>
          <p:nvPr>
            <p:ph type="title" idx="13"/>
          </p:nvPr>
        </p:nvSpPr>
        <p:spPr>
          <a:xfrm>
            <a:off x="4121566" y="2550220"/>
            <a:ext cx="1495600" cy="915200"/>
          </a:xfrm>
          <a:prstGeom prst="rect">
            <a:avLst/>
          </a:prstGeom>
        </p:spPr>
        <p:txBody>
          <a:bodyPr spcFirstLastPara="1" anchor="b">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101" name="Google Shape;101;p14"/>
          <p:cNvSpPr txBox="1">
            <a:spLocks noGrp="1"/>
          </p:cNvSpPr>
          <p:nvPr>
            <p:ph type="title" idx="14"/>
          </p:nvPr>
        </p:nvSpPr>
        <p:spPr>
          <a:xfrm>
            <a:off x="6571872" y="2550220"/>
            <a:ext cx="1495600" cy="915200"/>
          </a:xfrm>
          <a:prstGeom prst="rect">
            <a:avLst/>
          </a:prstGeom>
        </p:spPr>
        <p:txBody>
          <a:bodyPr spcFirstLastPara="1" anchor="b">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102" name="Google Shape;102;p14"/>
          <p:cNvSpPr txBox="1">
            <a:spLocks noGrp="1"/>
          </p:cNvSpPr>
          <p:nvPr>
            <p:ph type="title" idx="15"/>
          </p:nvPr>
        </p:nvSpPr>
        <p:spPr>
          <a:xfrm>
            <a:off x="9028101" y="2550220"/>
            <a:ext cx="1495600" cy="915200"/>
          </a:xfrm>
          <a:prstGeom prst="rect">
            <a:avLst/>
          </a:prstGeom>
        </p:spPr>
        <p:txBody>
          <a:bodyPr spcFirstLastPara="1" anchor="b">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Tree>
    <p:extLst>
      <p:ext uri="{BB962C8B-B14F-4D97-AF65-F5344CB8AC3E}">
        <p14:creationId xmlns:p14="http://schemas.microsoft.com/office/powerpoint/2010/main" val="246651573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04"/>
        <p:cNvGrpSpPr/>
        <p:nvPr/>
      </p:nvGrpSpPr>
      <p:grpSpPr>
        <a:xfrm>
          <a:off x="0" y="0"/>
          <a:ext cx="0" cy="0"/>
          <a:chOff x="0" y="0"/>
          <a:chExt cx="0" cy="0"/>
        </a:xfrm>
      </p:grpSpPr>
      <p:sp>
        <p:nvSpPr>
          <p:cNvPr id="4" name="Google Shape;107;p15">
            <a:extLst>
              <a:ext uri="{FF2B5EF4-FFF2-40B4-BE49-F238E27FC236}">
                <a16:creationId xmlns:a16="http://schemas.microsoft.com/office/drawing/2014/main" id="{12C0DD88-CC39-4CDA-AD5D-20FB706E2DB7}"/>
              </a:ext>
            </a:extLst>
          </p:cNvPr>
          <p:cNvSpPr/>
          <p:nvPr/>
        </p:nvSpPr>
        <p:spPr>
          <a:xfrm rot="18632530">
            <a:off x="-1682929" y="4325373"/>
            <a:ext cx="3184617" cy="1688187"/>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5" name="Google Shape;108;p15">
            <a:extLst>
              <a:ext uri="{FF2B5EF4-FFF2-40B4-BE49-F238E27FC236}">
                <a16:creationId xmlns:a16="http://schemas.microsoft.com/office/drawing/2014/main" id="{56CC3C0D-F346-4FF6-BE62-71094A5E1199}"/>
              </a:ext>
            </a:extLst>
          </p:cNvPr>
          <p:cNvSpPr/>
          <p:nvPr/>
        </p:nvSpPr>
        <p:spPr>
          <a:xfrm rot="17891126">
            <a:off x="-497197" y="5158826"/>
            <a:ext cx="2087948" cy="1814444"/>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rgbClr val="559972"/>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109;p15">
            <a:extLst>
              <a:ext uri="{FF2B5EF4-FFF2-40B4-BE49-F238E27FC236}">
                <a16:creationId xmlns:a16="http://schemas.microsoft.com/office/drawing/2014/main" id="{55B17504-E547-4E50-A5A7-03D1A7A8FDF2}"/>
              </a:ext>
            </a:extLst>
          </p:cNvPr>
          <p:cNvSpPr/>
          <p:nvPr/>
        </p:nvSpPr>
        <p:spPr>
          <a:xfrm rot="20713967">
            <a:off x="407283" y="5859084"/>
            <a:ext cx="2168779" cy="1150128"/>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rgbClr val="447762"/>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110;p15">
            <a:extLst>
              <a:ext uri="{FF2B5EF4-FFF2-40B4-BE49-F238E27FC236}">
                <a16:creationId xmlns:a16="http://schemas.microsoft.com/office/drawing/2014/main" id="{2FD30920-BB2A-4EC6-B46B-D0B275E6C545}"/>
              </a:ext>
            </a:extLst>
          </p:cNvPr>
          <p:cNvSpPr/>
          <p:nvPr/>
        </p:nvSpPr>
        <p:spPr>
          <a:xfrm rot="10987342">
            <a:off x="8972432" y="-1096669"/>
            <a:ext cx="4502508" cy="4388204"/>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105" name="Google Shape;105;p15"/>
          <p:cNvSpPr txBox="1">
            <a:spLocks noGrp="1"/>
          </p:cNvSpPr>
          <p:nvPr>
            <p:ph type="title"/>
          </p:nvPr>
        </p:nvSpPr>
        <p:spPr>
          <a:xfrm>
            <a:off x="3336000" y="4301667"/>
            <a:ext cx="5520000" cy="929200"/>
          </a:xfrm>
          <a:prstGeom prst="rect">
            <a:avLst/>
          </a:prstGeom>
        </p:spPr>
        <p:txBody>
          <a:bodyPr spcFirstLastPara="1" anchor="b">
            <a:noAutofit/>
          </a:bodyPr>
          <a:lstStyle>
            <a:lvl1pPr lvl="0" algn="ctr" rtl="0">
              <a:spcBef>
                <a:spcPts val="0"/>
              </a:spcBef>
              <a:spcAft>
                <a:spcPts val="0"/>
              </a:spcAft>
              <a:buSzPts val="1800"/>
              <a:buNone/>
              <a:defRPr sz="2399" b="0"/>
            </a:lvl1pPr>
            <a:lvl2pPr lvl="1" algn="ctr" rtl="0">
              <a:spcBef>
                <a:spcPts val="0"/>
              </a:spcBef>
              <a:spcAft>
                <a:spcPts val="0"/>
              </a:spcAft>
              <a:buSzPts val="2400"/>
              <a:buNone/>
              <a:defRPr sz="3200"/>
            </a:lvl2pPr>
            <a:lvl3pPr lvl="2" algn="ctr" rtl="0">
              <a:spcBef>
                <a:spcPts val="0"/>
              </a:spcBef>
              <a:spcAft>
                <a:spcPts val="0"/>
              </a:spcAft>
              <a:buSzPts val="2400"/>
              <a:buNone/>
              <a:defRPr sz="3200"/>
            </a:lvl3pPr>
            <a:lvl4pPr lvl="3" algn="ctr" rtl="0">
              <a:spcBef>
                <a:spcPts val="0"/>
              </a:spcBef>
              <a:spcAft>
                <a:spcPts val="0"/>
              </a:spcAft>
              <a:buSzPts val="2400"/>
              <a:buNone/>
              <a:defRPr sz="3200"/>
            </a:lvl4pPr>
            <a:lvl5pPr lvl="4" algn="ctr" rtl="0">
              <a:spcBef>
                <a:spcPts val="0"/>
              </a:spcBef>
              <a:spcAft>
                <a:spcPts val="0"/>
              </a:spcAft>
              <a:buSzPts val="2400"/>
              <a:buNone/>
              <a:defRPr sz="3200"/>
            </a:lvl5pPr>
            <a:lvl6pPr lvl="5" algn="ctr" rtl="0">
              <a:spcBef>
                <a:spcPts val="0"/>
              </a:spcBef>
              <a:spcAft>
                <a:spcPts val="0"/>
              </a:spcAft>
              <a:buSzPts val="2400"/>
              <a:buNone/>
              <a:defRPr sz="3200"/>
            </a:lvl6pPr>
            <a:lvl7pPr lvl="6" algn="ctr" rtl="0">
              <a:spcBef>
                <a:spcPts val="0"/>
              </a:spcBef>
              <a:spcAft>
                <a:spcPts val="0"/>
              </a:spcAft>
              <a:buSzPts val="2400"/>
              <a:buNone/>
              <a:defRPr sz="3200"/>
            </a:lvl7pPr>
            <a:lvl8pPr lvl="7" algn="ctr" rtl="0">
              <a:spcBef>
                <a:spcPts val="0"/>
              </a:spcBef>
              <a:spcAft>
                <a:spcPts val="0"/>
              </a:spcAft>
              <a:buSzPts val="2400"/>
              <a:buNone/>
              <a:defRPr sz="3200"/>
            </a:lvl8pPr>
            <a:lvl9pPr lvl="8" algn="ctr" rtl="0">
              <a:spcBef>
                <a:spcPts val="0"/>
              </a:spcBef>
              <a:spcAft>
                <a:spcPts val="0"/>
              </a:spcAft>
              <a:buSzPts val="2400"/>
              <a:buNone/>
              <a:defRPr sz="3200"/>
            </a:lvl9pPr>
          </a:lstStyle>
          <a:p>
            <a:r>
              <a:rPr lang="en-US"/>
              <a:t>Click to edit Master title style</a:t>
            </a:r>
            <a:endParaRPr/>
          </a:p>
        </p:txBody>
      </p:sp>
      <p:sp>
        <p:nvSpPr>
          <p:cNvPr id="106" name="Google Shape;106;p15"/>
          <p:cNvSpPr txBox="1">
            <a:spLocks noGrp="1"/>
          </p:cNvSpPr>
          <p:nvPr>
            <p:ph type="subTitle" idx="1"/>
          </p:nvPr>
        </p:nvSpPr>
        <p:spPr>
          <a:xfrm>
            <a:off x="2926800" y="1938403"/>
            <a:ext cx="6338400" cy="2291200"/>
          </a:xfrm>
          <a:prstGeom prst="rect">
            <a:avLst/>
          </a:prstGeom>
        </p:spPr>
        <p:txBody>
          <a:bodyPr spcFirstLastPara="1">
            <a:noAutofit/>
          </a:bodyPr>
          <a:lstStyle>
            <a:lvl1pPr lvl="0" algn="ctr" rtl="0">
              <a:lnSpc>
                <a:spcPct val="100000"/>
              </a:lnSpc>
              <a:spcBef>
                <a:spcPts val="0"/>
              </a:spcBef>
              <a:spcAft>
                <a:spcPts val="0"/>
              </a:spcAft>
              <a:buSzPts val="2400"/>
              <a:buNone/>
              <a:defRPr sz="3200" b="1"/>
            </a:lvl1pPr>
            <a:lvl2pPr lvl="1" algn="ctr" rtl="0">
              <a:lnSpc>
                <a:spcPct val="100000"/>
              </a:lnSpc>
              <a:spcBef>
                <a:spcPts val="0"/>
              </a:spcBef>
              <a:spcAft>
                <a:spcPts val="0"/>
              </a:spcAft>
              <a:buSzPts val="2400"/>
              <a:buNone/>
              <a:defRPr sz="3200" b="1"/>
            </a:lvl2pPr>
            <a:lvl3pPr lvl="2" algn="ctr" rtl="0">
              <a:lnSpc>
                <a:spcPct val="100000"/>
              </a:lnSpc>
              <a:spcBef>
                <a:spcPts val="0"/>
              </a:spcBef>
              <a:spcAft>
                <a:spcPts val="0"/>
              </a:spcAft>
              <a:buSzPts val="2400"/>
              <a:buNone/>
              <a:defRPr sz="3200" b="1"/>
            </a:lvl3pPr>
            <a:lvl4pPr lvl="3" algn="ctr" rtl="0">
              <a:lnSpc>
                <a:spcPct val="100000"/>
              </a:lnSpc>
              <a:spcBef>
                <a:spcPts val="0"/>
              </a:spcBef>
              <a:spcAft>
                <a:spcPts val="0"/>
              </a:spcAft>
              <a:buSzPts val="2400"/>
              <a:buNone/>
              <a:defRPr sz="3200" b="1"/>
            </a:lvl4pPr>
            <a:lvl5pPr lvl="4" algn="ctr" rtl="0">
              <a:lnSpc>
                <a:spcPct val="100000"/>
              </a:lnSpc>
              <a:spcBef>
                <a:spcPts val="0"/>
              </a:spcBef>
              <a:spcAft>
                <a:spcPts val="0"/>
              </a:spcAft>
              <a:buSzPts val="2400"/>
              <a:buNone/>
              <a:defRPr sz="3200" b="1"/>
            </a:lvl5pPr>
            <a:lvl6pPr lvl="5" algn="ctr" rtl="0">
              <a:lnSpc>
                <a:spcPct val="100000"/>
              </a:lnSpc>
              <a:spcBef>
                <a:spcPts val="0"/>
              </a:spcBef>
              <a:spcAft>
                <a:spcPts val="0"/>
              </a:spcAft>
              <a:buSzPts val="2400"/>
              <a:buNone/>
              <a:defRPr sz="3200" b="1"/>
            </a:lvl6pPr>
            <a:lvl7pPr lvl="6" algn="ctr" rtl="0">
              <a:lnSpc>
                <a:spcPct val="100000"/>
              </a:lnSpc>
              <a:spcBef>
                <a:spcPts val="0"/>
              </a:spcBef>
              <a:spcAft>
                <a:spcPts val="0"/>
              </a:spcAft>
              <a:buSzPts val="2400"/>
              <a:buNone/>
              <a:defRPr sz="3200" b="1"/>
            </a:lvl7pPr>
            <a:lvl8pPr lvl="7" algn="ctr" rtl="0">
              <a:lnSpc>
                <a:spcPct val="100000"/>
              </a:lnSpc>
              <a:spcBef>
                <a:spcPts val="0"/>
              </a:spcBef>
              <a:spcAft>
                <a:spcPts val="0"/>
              </a:spcAft>
              <a:buSzPts val="2400"/>
              <a:buNone/>
              <a:defRPr sz="3200" b="1"/>
            </a:lvl8pPr>
            <a:lvl9pPr lvl="8" algn="ctr" rtl="0">
              <a:lnSpc>
                <a:spcPct val="100000"/>
              </a:lnSpc>
              <a:spcBef>
                <a:spcPts val="0"/>
              </a:spcBef>
              <a:spcAft>
                <a:spcPts val="0"/>
              </a:spcAft>
              <a:buSzPts val="2400"/>
              <a:buNone/>
              <a:defRPr sz="3200" b="1"/>
            </a:lvl9pPr>
          </a:lstStyle>
          <a:p>
            <a:r>
              <a:rPr lang="en-US"/>
              <a:t>Click to edit Master subtitle style</a:t>
            </a:r>
            <a:endParaRPr/>
          </a:p>
        </p:txBody>
      </p:sp>
    </p:spTree>
    <p:extLst>
      <p:ext uri="{BB962C8B-B14F-4D97-AF65-F5344CB8AC3E}">
        <p14:creationId xmlns:p14="http://schemas.microsoft.com/office/powerpoint/2010/main" val="387968628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11"/>
        <p:cNvGrpSpPr/>
        <p:nvPr/>
      </p:nvGrpSpPr>
      <p:grpSpPr>
        <a:xfrm>
          <a:off x="0" y="0"/>
          <a:ext cx="0" cy="0"/>
          <a:chOff x="0" y="0"/>
          <a:chExt cx="0" cy="0"/>
        </a:xfrm>
      </p:grpSpPr>
    </p:spTree>
    <p:extLst>
      <p:ext uri="{BB962C8B-B14F-4D97-AF65-F5344CB8AC3E}">
        <p14:creationId xmlns:p14="http://schemas.microsoft.com/office/powerpoint/2010/main" val="39086433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 Two Columns">
  <p:cSld name="Title + Two Columns">
    <p:spTree>
      <p:nvGrpSpPr>
        <p:cNvPr id="1" name="Shape 112"/>
        <p:cNvGrpSpPr/>
        <p:nvPr/>
      </p:nvGrpSpPr>
      <p:grpSpPr>
        <a:xfrm>
          <a:off x="0" y="0"/>
          <a:ext cx="0" cy="0"/>
          <a:chOff x="0" y="0"/>
          <a:chExt cx="0" cy="0"/>
        </a:xfrm>
      </p:grpSpPr>
      <p:sp>
        <p:nvSpPr>
          <p:cNvPr id="7" name="Google Shape;118;p17">
            <a:extLst>
              <a:ext uri="{FF2B5EF4-FFF2-40B4-BE49-F238E27FC236}">
                <a16:creationId xmlns:a16="http://schemas.microsoft.com/office/drawing/2014/main" id="{E180ABB5-E0CF-4496-BF39-45512B089250}"/>
              </a:ext>
            </a:extLst>
          </p:cNvPr>
          <p:cNvSpPr/>
          <p:nvPr/>
        </p:nvSpPr>
        <p:spPr>
          <a:xfrm rot="5400000">
            <a:off x="7553338" y="2636837"/>
            <a:ext cx="8079915" cy="1584329"/>
          </a:xfrm>
          <a:custGeom>
            <a:avLst/>
            <a:gdLst/>
            <a:ahLst/>
            <a:cxnLst/>
            <a:rect l="l" t="t" r="r" b="b"/>
            <a:pathLst>
              <a:path w="215390" h="42268" extrusionOk="0">
                <a:moveTo>
                  <a:pt x="147821" y="9899"/>
                </a:moveTo>
                <a:cubicBezTo>
                  <a:pt x="148114" y="9899"/>
                  <a:pt x="148405" y="9902"/>
                  <a:pt x="148680" y="9995"/>
                </a:cubicBezTo>
                <a:cubicBezTo>
                  <a:pt x="148715" y="10007"/>
                  <a:pt x="148748" y="10023"/>
                  <a:pt x="148783" y="10038"/>
                </a:cubicBezTo>
                <a:cubicBezTo>
                  <a:pt x="148441" y="9986"/>
                  <a:pt x="148100" y="9939"/>
                  <a:pt x="147763" y="9899"/>
                </a:cubicBezTo>
                <a:cubicBezTo>
                  <a:pt x="147782" y="9899"/>
                  <a:pt x="147802" y="9899"/>
                  <a:pt x="147821" y="9899"/>
                </a:cubicBezTo>
                <a:close/>
                <a:moveTo>
                  <a:pt x="142114" y="8980"/>
                </a:moveTo>
                <a:cubicBezTo>
                  <a:pt x="142749" y="8980"/>
                  <a:pt x="143433" y="9249"/>
                  <a:pt x="144077" y="9388"/>
                </a:cubicBezTo>
                <a:cubicBezTo>
                  <a:pt x="144409" y="9460"/>
                  <a:pt x="144736" y="9496"/>
                  <a:pt x="145062" y="9496"/>
                </a:cubicBezTo>
                <a:cubicBezTo>
                  <a:pt x="145419" y="9496"/>
                  <a:pt x="145774" y="9453"/>
                  <a:pt x="146133" y="9365"/>
                </a:cubicBezTo>
                <a:cubicBezTo>
                  <a:pt x="146350" y="9571"/>
                  <a:pt x="146611" y="9722"/>
                  <a:pt x="146896" y="9807"/>
                </a:cubicBezTo>
                <a:cubicBezTo>
                  <a:pt x="145896" y="9716"/>
                  <a:pt x="144926" y="9676"/>
                  <a:pt x="143990" y="9676"/>
                </a:cubicBezTo>
                <a:cubicBezTo>
                  <a:pt x="141989" y="9676"/>
                  <a:pt x="140147" y="9862"/>
                  <a:pt x="138516" y="10139"/>
                </a:cubicBezTo>
                <a:cubicBezTo>
                  <a:pt x="138896" y="9951"/>
                  <a:pt x="139277" y="9765"/>
                  <a:pt x="139659" y="9582"/>
                </a:cubicBezTo>
                <a:cubicBezTo>
                  <a:pt x="139765" y="9532"/>
                  <a:pt x="139876" y="9481"/>
                  <a:pt x="139991" y="9481"/>
                </a:cubicBezTo>
                <a:cubicBezTo>
                  <a:pt x="139998" y="9481"/>
                  <a:pt x="140005" y="9481"/>
                  <a:pt x="140012" y="9481"/>
                </a:cubicBezTo>
                <a:cubicBezTo>
                  <a:pt x="140141" y="9488"/>
                  <a:pt x="140256" y="9561"/>
                  <a:pt x="140384" y="9583"/>
                </a:cubicBezTo>
                <a:cubicBezTo>
                  <a:pt x="140413" y="9588"/>
                  <a:pt x="140441" y="9590"/>
                  <a:pt x="140470" y="9590"/>
                </a:cubicBezTo>
                <a:cubicBezTo>
                  <a:pt x="140764" y="9590"/>
                  <a:pt x="141017" y="9339"/>
                  <a:pt x="141284" y="9186"/>
                </a:cubicBezTo>
                <a:cubicBezTo>
                  <a:pt x="141544" y="9036"/>
                  <a:pt x="141824" y="8980"/>
                  <a:pt x="142114" y="8980"/>
                </a:cubicBezTo>
                <a:close/>
                <a:moveTo>
                  <a:pt x="135755" y="10734"/>
                </a:moveTo>
                <a:lnTo>
                  <a:pt x="135755" y="10734"/>
                </a:lnTo>
                <a:cubicBezTo>
                  <a:pt x="135529" y="10793"/>
                  <a:pt x="135310" y="10853"/>
                  <a:pt x="135098" y="10912"/>
                </a:cubicBezTo>
                <a:cubicBezTo>
                  <a:pt x="135311" y="10834"/>
                  <a:pt x="135531" y="10774"/>
                  <a:pt x="135755" y="10734"/>
                </a:cubicBezTo>
                <a:close/>
                <a:moveTo>
                  <a:pt x="75256" y="10492"/>
                </a:moveTo>
                <a:lnTo>
                  <a:pt x="75998" y="10768"/>
                </a:lnTo>
                <a:cubicBezTo>
                  <a:pt x="75944" y="10845"/>
                  <a:pt x="75892" y="10921"/>
                  <a:pt x="75840" y="10997"/>
                </a:cubicBezTo>
                <a:cubicBezTo>
                  <a:pt x="75653" y="10831"/>
                  <a:pt x="75459" y="10662"/>
                  <a:pt x="75256" y="10492"/>
                </a:cubicBezTo>
                <a:close/>
                <a:moveTo>
                  <a:pt x="125815" y="10343"/>
                </a:moveTo>
                <a:cubicBezTo>
                  <a:pt x="125967" y="10343"/>
                  <a:pt x="126113" y="10374"/>
                  <a:pt x="126238" y="10457"/>
                </a:cubicBezTo>
                <a:cubicBezTo>
                  <a:pt x="124466" y="11058"/>
                  <a:pt x="122752" y="11708"/>
                  <a:pt x="121187" y="12402"/>
                </a:cubicBezTo>
                <a:cubicBezTo>
                  <a:pt x="120863" y="11990"/>
                  <a:pt x="120542" y="11576"/>
                  <a:pt x="120225" y="11158"/>
                </a:cubicBezTo>
                <a:lnTo>
                  <a:pt x="120225" y="11158"/>
                </a:lnTo>
                <a:cubicBezTo>
                  <a:pt x="120611" y="11185"/>
                  <a:pt x="121001" y="11202"/>
                  <a:pt x="121390" y="11202"/>
                </a:cubicBezTo>
                <a:cubicBezTo>
                  <a:pt x="122350" y="11202"/>
                  <a:pt x="123305" y="11100"/>
                  <a:pt x="124185" y="10803"/>
                </a:cubicBezTo>
                <a:lnTo>
                  <a:pt x="125133" y="10484"/>
                </a:lnTo>
                <a:cubicBezTo>
                  <a:pt x="125349" y="10411"/>
                  <a:pt x="125590" y="10343"/>
                  <a:pt x="125815" y="10343"/>
                </a:cubicBezTo>
                <a:close/>
                <a:moveTo>
                  <a:pt x="82359" y="8503"/>
                </a:moveTo>
                <a:lnTo>
                  <a:pt x="82359" y="8503"/>
                </a:lnTo>
                <a:cubicBezTo>
                  <a:pt x="80297" y="10067"/>
                  <a:pt x="78548" y="11752"/>
                  <a:pt x="77704" y="12837"/>
                </a:cubicBezTo>
                <a:cubicBezTo>
                  <a:pt x="77337" y="12431"/>
                  <a:pt x="76916" y="11997"/>
                  <a:pt x="76434" y="11541"/>
                </a:cubicBezTo>
                <a:cubicBezTo>
                  <a:pt x="76677" y="11418"/>
                  <a:pt x="76945" y="11268"/>
                  <a:pt x="77231" y="11098"/>
                </a:cubicBezTo>
                <a:cubicBezTo>
                  <a:pt x="77240" y="11098"/>
                  <a:pt x="77248" y="11099"/>
                  <a:pt x="77256" y="11099"/>
                </a:cubicBezTo>
                <a:cubicBezTo>
                  <a:pt x="77258" y="11099"/>
                  <a:pt x="77260" y="11099"/>
                  <a:pt x="77262" y="11099"/>
                </a:cubicBezTo>
                <a:cubicBezTo>
                  <a:pt x="77971" y="11095"/>
                  <a:pt x="78567" y="10604"/>
                  <a:pt x="79131" y="10176"/>
                </a:cubicBezTo>
                <a:cubicBezTo>
                  <a:pt x="80106" y="9441"/>
                  <a:pt x="81197" y="8875"/>
                  <a:pt x="82359" y="8503"/>
                </a:cubicBezTo>
                <a:close/>
                <a:moveTo>
                  <a:pt x="15305" y="12475"/>
                </a:moveTo>
                <a:lnTo>
                  <a:pt x="15305" y="12784"/>
                </a:lnTo>
                <a:lnTo>
                  <a:pt x="14592" y="13190"/>
                </a:lnTo>
                <a:cubicBezTo>
                  <a:pt x="14843" y="12966"/>
                  <a:pt x="15081" y="12727"/>
                  <a:pt x="15305" y="12475"/>
                </a:cubicBezTo>
                <a:close/>
                <a:moveTo>
                  <a:pt x="15305" y="13064"/>
                </a:moveTo>
                <a:lnTo>
                  <a:pt x="15305" y="13376"/>
                </a:lnTo>
                <a:cubicBezTo>
                  <a:pt x="15236" y="13312"/>
                  <a:pt x="15167" y="13246"/>
                  <a:pt x="15098" y="13181"/>
                </a:cubicBezTo>
                <a:cubicBezTo>
                  <a:pt x="15061" y="13200"/>
                  <a:pt x="15024" y="13215"/>
                  <a:pt x="14984" y="13227"/>
                </a:cubicBezTo>
                <a:cubicBezTo>
                  <a:pt x="15091" y="13173"/>
                  <a:pt x="15197" y="13118"/>
                  <a:pt x="15305" y="13064"/>
                </a:cubicBezTo>
                <a:close/>
                <a:moveTo>
                  <a:pt x="72441" y="10982"/>
                </a:moveTo>
                <a:cubicBezTo>
                  <a:pt x="72768" y="11170"/>
                  <a:pt x="73081" y="11353"/>
                  <a:pt x="73380" y="11531"/>
                </a:cubicBezTo>
                <a:cubicBezTo>
                  <a:pt x="72855" y="12318"/>
                  <a:pt x="72365" y="13215"/>
                  <a:pt x="71912" y="14173"/>
                </a:cubicBezTo>
                <a:cubicBezTo>
                  <a:pt x="71324" y="13540"/>
                  <a:pt x="70711" y="12899"/>
                  <a:pt x="70083" y="12268"/>
                </a:cubicBezTo>
                <a:cubicBezTo>
                  <a:pt x="70471" y="12115"/>
                  <a:pt x="70904" y="12056"/>
                  <a:pt x="71280" y="11867"/>
                </a:cubicBezTo>
                <a:cubicBezTo>
                  <a:pt x="71670" y="11669"/>
                  <a:pt x="71975" y="11341"/>
                  <a:pt x="72323" y="11074"/>
                </a:cubicBezTo>
                <a:cubicBezTo>
                  <a:pt x="72361" y="11045"/>
                  <a:pt x="72400" y="11014"/>
                  <a:pt x="72441" y="10982"/>
                </a:cubicBezTo>
                <a:close/>
                <a:moveTo>
                  <a:pt x="84884" y="9551"/>
                </a:moveTo>
                <a:lnTo>
                  <a:pt x="85590" y="10224"/>
                </a:lnTo>
                <a:cubicBezTo>
                  <a:pt x="85678" y="10307"/>
                  <a:pt x="85767" y="10391"/>
                  <a:pt x="85860" y="10471"/>
                </a:cubicBezTo>
                <a:cubicBezTo>
                  <a:pt x="83998" y="11948"/>
                  <a:pt x="82192" y="13505"/>
                  <a:pt x="80679" y="15038"/>
                </a:cubicBezTo>
                <a:cubicBezTo>
                  <a:pt x="80223" y="14770"/>
                  <a:pt x="79768" y="14500"/>
                  <a:pt x="79316" y="14224"/>
                </a:cubicBezTo>
                <a:cubicBezTo>
                  <a:pt x="79003" y="14032"/>
                  <a:pt x="78693" y="13835"/>
                  <a:pt x="78386" y="13636"/>
                </a:cubicBezTo>
                <a:cubicBezTo>
                  <a:pt x="78252" y="13470"/>
                  <a:pt x="78108" y="13298"/>
                  <a:pt x="77955" y="13121"/>
                </a:cubicBezTo>
                <a:cubicBezTo>
                  <a:pt x="78038" y="13089"/>
                  <a:pt x="78121" y="13059"/>
                  <a:pt x="78202" y="13025"/>
                </a:cubicBezTo>
                <a:cubicBezTo>
                  <a:pt x="80581" y="12093"/>
                  <a:pt x="82842" y="10860"/>
                  <a:pt x="84884" y="9551"/>
                </a:cubicBezTo>
                <a:close/>
                <a:moveTo>
                  <a:pt x="40109" y="14742"/>
                </a:moveTo>
                <a:lnTo>
                  <a:pt x="40109" y="14742"/>
                </a:lnTo>
                <a:cubicBezTo>
                  <a:pt x="40206" y="14797"/>
                  <a:pt x="40301" y="14855"/>
                  <a:pt x="40395" y="14915"/>
                </a:cubicBezTo>
                <a:cubicBezTo>
                  <a:pt x="40320" y="14962"/>
                  <a:pt x="40247" y="15006"/>
                  <a:pt x="40177" y="15050"/>
                </a:cubicBezTo>
                <a:cubicBezTo>
                  <a:pt x="40154" y="14947"/>
                  <a:pt x="40132" y="14845"/>
                  <a:pt x="40109" y="14742"/>
                </a:cubicBezTo>
                <a:close/>
                <a:moveTo>
                  <a:pt x="147148" y="15060"/>
                </a:moveTo>
                <a:lnTo>
                  <a:pt x="147147" y="15061"/>
                </a:lnTo>
                <a:lnTo>
                  <a:pt x="147142" y="15064"/>
                </a:lnTo>
                <a:lnTo>
                  <a:pt x="147148" y="15060"/>
                </a:lnTo>
                <a:close/>
                <a:moveTo>
                  <a:pt x="14296" y="11313"/>
                </a:moveTo>
                <a:cubicBezTo>
                  <a:pt x="14038" y="12052"/>
                  <a:pt x="13884" y="12820"/>
                  <a:pt x="13864" y="13606"/>
                </a:cubicBezTo>
                <a:lnTo>
                  <a:pt x="11773" y="14798"/>
                </a:lnTo>
                <a:cubicBezTo>
                  <a:pt x="11569" y="14915"/>
                  <a:pt x="11365" y="15031"/>
                  <a:pt x="11160" y="15147"/>
                </a:cubicBezTo>
                <a:lnTo>
                  <a:pt x="11160" y="15147"/>
                </a:lnTo>
                <a:cubicBezTo>
                  <a:pt x="11812" y="14775"/>
                  <a:pt x="12293" y="14155"/>
                  <a:pt x="12740" y="13546"/>
                </a:cubicBezTo>
                <a:cubicBezTo>
                  <a:pt x="13277" y="12814"/>
                  <a:pt x="13795" y="12070"/>
                  <a:pt x="14296" y="11313"/>
                </a:cubicBezTo>
                <a:close/>
                <a:moveTo>
                  <a:pt x="38180" y="14135"/>
                </a:moveTo>
                <a:cubicBezTo>
                  <a:pt x="38654" y="14183"/>
                  <a:pt x="39119" y="14299"/>
                  <a:pt x="39559" y="14480"/>
                </a:cubicBezTo>
                <a:cubicBezTo>
                  <a:pt x="39632" y="14755"/>
                  <a:pt x="39704" y="15030"/>
                  <a:pt x="39775" y="15306"/>
                </a:cubicBezTo>
                <a:cubicBezTo>
                  <a:pt x="39538" y="15458"/>
                  <a:pt x="39345" y="15588"/>
                  <a:pt x="39200" y="15691"/>
                </a:cubicBezTo>
                <a:cubicBezTo>
                  <a:pt x="38733" y="15367"/>
                  <a:pt x="38261" y="15051"/>
                  <a:pt x="37784" y="14743"/>
                </a:cubicBezTo>
                <a:cubicBezTo>
                  <a:pt x="37924" y="14540"/>
                  <a:pt x="38056" y="14338"/>
                  <a:pt x="38181" y="14136"/>
                </a:cubicBezTo>
                <a:lnTo>
                  <a:pt x="38180" y="14135"/>
                </a:lnTo>
                <a:close/>
                <a:moveTo>
                  <a:pt x="149692" y="10586"/>
                </a:moveTo>
                <a:cubicBezTo>
                  <a:pt x="149777" y="10636"/>
                  <a:pt x="149862" y="10687"/>
                  <a:pt x="149948" y="10738"/>
                </a:cubicBezTo>
                <a:lnTo>
                  <a:pt x="149926" y="10767"/>
                </a:lnTo>
                <a:cubicBezTo>
                  <a:pt x="149511" y="11363"/>
                  <a:pt x="149105" y="11966"/>
                  <a:pt x="148709" y="12574"/>
                </a:cubicBezTo>
                <a:cubicBezTo>
                  <a:pt x="148489" y="12558"/>
                  <a:pt x="148267" y="12550"/>
                  <a:pt x="148042" y="12550"/>
                </a:cubicBezTo>
                <a:cubicBezTo>
                  <a:pt x="147650" y="12550"/>
                  <a:pt x="147251" y="12574"/>
                  <a:pt x="146849" y="12617"/>
                </a:cubicBezTo>
                <a:cubicBezTo>
                  <a:pt x="147337" y="12417"/>
                  <a:pt x="147604" y="12296"/>
                  <a:pt x="147604" y="12296"/>
                </a:cubicBezTo>
                <a:lnTo>
                  <a:pt x="147604" y="12296"/>
                </a:lnTo>
                <a:cubicBezTo>
                  <a:pt x="147603" y="12296"/>
                  <a:pt x="131588" y="13601"/>
                  <a:pt x="123987" y="15796"/>
                </a:cubicBezTo>
                <a:cubicBezTo>
                  <a:pt x="123115" y="14783"/>
                  <a:pt x="122263" y="13752"/>
                  <a:pt x="121432" y="12706"/>
                </a:cubicBezTo>
                <a:lnTo>
                  <a:pt x="121432" y="12706"/>
                </a:lnTo>
                <a:cubicBezTo>
                  <a:pt x="122323" y="12963"/>
                  <a:pt x="123312" y="13077"/>
                  <a:pt x="124366" y="13077"/>
                </a:cubicBezTo>
                <a:cubicBezTo>
                  <a:pt x="127144" y="13077"/>
                  <a:pt x="130377" y="12284"/>
                  <a:pt x="133475" y="11215"/>
                </a:cubicBezTo>
                <a:cubicBezTo>
                  <a:pt x="133540" y="11271"/>
                  <a:pt x="133613" y="11316"/>
                  <a:pt x="133690" y="11347"/>
                </a:cubicBezTo>
                <a:cubicBezTo>
                  <a:pt x="131880" y="11955"/>
                  <a:pt x="130848" y="12497"/>
                  <a:pt x="130848" y="12497"/>
                </a:cubicBezTo>
                <a:cubicBezTo>
                  <a:pt x="131388" y="12233"/>
                  <a:pt x="132697" y="12216"/>
                  <a:pt x="134650" y="12216"/>
                </a:cubicBezTo>
                <a:cubicBezTo>
                  <a:pt x="134945" y="12216"/>
                  <a:pt x="135255" y="12216"/>
                  <a:pt x="135579" y="12216"/>
                </a:cubicBezTo>
                <a:cubicBezTo>
                  <a:pt x="136871" y="12216"/>
                  <a:pt x="138390" y="12210"/>
                  <a:pt x="140107" y="12147"/>
                </a:cubicBezTo>
                <a:cubicBezTo>
                  <a:pt x="143918" y="12008"/>
                  <a:pt x="147978" y="11038"/>
                  <a:pt x="149692" y="10586"/>
                </a:cubicBezTo>
                <a:close/>
                <a:moveTo>
                  <a:pt x="39832" y="15537"/>
                </a:moveTo>
                <a:cubicBezTo>
                  <a:pt x="39874" y="15703"/>
                  <a:pt x="39917" y="15869"/>
                  <a:pt x="39958" y="16034"/>
                </a:cubicBezTo>
                <a:cubicBezTo>
                  <a:pt x="39917" y="16068"/>
                  <a:pt x="39874" y="16102"/>
                  <a:pt x="39833" y="16135"/>
                </a:cubicBezTo>
                <a:cubicBezTo>
                  <a:pt x="39641" y="15999"/>
                  <a:pt x="39448" y="15863"/>
                  <a:pt x="39255" y="15729"/>
                </a:cubicBezTo>
                <a:cubicBezTo>
                  <a:pt x="39444" y="15654"/>
                  <a:pt x="39636" y="15590"/>
                  <a:pt x="39832" y="15537"/>
                </a:cubicBezTo>
                <a:close/>
                <a:moveTo>
                  <a:pt x="40001" y="16211"/>
                </a:moveTo>
                <a:cubicBezTo>
                  <a:pt x="40006" y="16229"/>
                  <a:pt x="40010" y="16247"/>
                  <a:pt x="40016" y="16266"/>
                </a:cubicBezTo>
                <a:lnTo>
                  <a:pt x="39987" y="16243"/>
                </a:lnTo>
                <a:cubicBezTo>
                  <a:pt x="39991" y="16234"/>
                  <a:pt x="39997" y="16222"/>
                  <a:pt x="40001" y="16211"/>
                </a:cubicBezTo>
                <a:close/>
                <a:moveTo>
                  <a:pt x="40491" y="16514"/>
                </a:moveTo>
                <a:lnTo>
                  <a:pt x="40498" y="16521"/>
                </a:lnTo>
                <a:lnTo>
                  <a:pt x="40498" y="16521"/>
                </a:lnTo>
                <a:lnTo>
                  <a:pt x="40491" y="16518"/>
                </a:lnTo>
                <a:lnTo>
                  <a:pt x="40491" y="16514"/>
                </a:lnTo>
                <a:close/>
                <a:moveTo>
                  <a:pt x="12416" y="11253"/>
                </a:moveTo>
                <a:lnTo>
                  <a:pt x="12416" y="11253"/>
                </a:lnTo>
                <a:cubicBezTo>
                  <a:pt x="11863" y="12550"/>
                  <a:pt x="11336" y="13861"/>
                  <a:pt x="11003" y="15231"/>
                </a:cubicBezTo>
                <a:cubicBezTo>
                  <a:pt x="11052" y="15207"/>
                  <a:pt x="11100" y="15181"/>
                  <a:pt x="11147" y="15155"/>
                </a:cubicBezTo>
                <a:lnTo>
                  <a:pt x="11147" y="15155"/>
                </a:lnTo>
                <a:cubicBezTo>
                  <a:pt x="10338" y="15613"/>
                  <a:pt x="9525" y="16068"/>
                  <a:pt x="8727" y="16548"/>
                </a:cubicBezTo>
                <a:cubicBezTo>
                  <a:pt x="9000" y="16302"/>
                  <a:pt x="9204" y="15940"/>
                  <a:pt x="9393" y="15613"/>
                </a:cubicBezTo>
                <a:cubicBezTo>
                  <a:pt x="10218" y="14179"/>
                  <a:pt x="11361" y="12952"/>
                  <a:pt x="12239" y="11550"/>
                </a:cubicBezTo>
                <a:cubicBezTo>
                  <a:pt x="12300" y="11453"/>
                  <a:pt x="12360" y="11353"/>
                  <a:pt x="12416" y="11253"/>
                </a:cubicBezTo>
                <a:close/>
                <a:moveTo>
                  <a:pt x="124076" y="16565"/>
                </a:moveTo>
                <a:lnTo>
                  <a:pt x="124078" y="16567"/>
                </a:lnTo>
                <a:lnTo>
                  <a:pt x="124078" y="16574"/>
                </a:lnTo>
                <a:lnTo>
                  <a:pt x="124076" y="16565"/>
                </a:lnTo>
                <a:close/>
                <a:moveTo>
                  <a:pt x="40494" y="16529"/>
                </a:moveTo>
                <a:lnTo>
                  <a:pt x="40494" y="16529"/>
                </a:lnTo>
                <a:cubicBezTo>
                  <a:pt x="40507" y="16540"/>
                  <a:pt x="40519" y="16551"/>
                  <a:pt x="40531" y="16561"/>
                </a:cubicBezTo>
                <a:cubicBezTo>
                  <a:pt x="40586" y="16625"/>
                  <a:pt x="40650" y="16699"/>
                  <a:pt x="40719" y="16779"/>
                </a:cubicBezTo>
                <a:cubicBezTo>
                  <a:pt x="40651" y="16729"/>
                  <a:pt x="40583" y="16680"/>
                  <a:pt x="40515" y="16631"/>
                </a:cubicBezTo>
                <a:cubicBezTo>
                  <a:pt x="40508" y="16596"/>
                  <a:pt x="40501" y="16563"/>
                  <a:pt x="40494" y="16529"/>
                </a:cubicBezTo>
                <a:close/>
                <a:moveTo>
                  <a:pt x="88471" y="11515"/>
                </a:moveTo>
                <a:cubicBezTo>
                  <a:pt x="88965" y="11987"/>
                  <a:pt x="89422" y="12554"/>
                  <a:pt x="90077" y="12575"/>
                </a:cubicBezTo>
                <a:cubicBezTo>
                  <a:pt x="90090" y="12576"/>
                  <a:pt x="90103" y="12576"/>
                  <a:pt x="90116" y="12576"/>
                </a:cubicBezTo>
                <a:cubicBezTo>
                  <a:pt x="90227" y="12576"/>
                  <a:pt x="90337" y="12564"/>
                  <a:pt x="90447" y="12564"/>
                </a:cubicBezTo>
                <a:cubicBezTo>
                  <a:pt x="90476" y="12564"/>
                  <a:pt x="90504" y="12564"/>
                  <a:pt x="90532" y="12567"/>
                </a:cubicBezTo>
                <a:cubicBezTo>
                  <a:pt x="88033" y="14007"/>
                  <a:pt x="85608" y="15517"/>
                  <a:pt x="83903" y="16828"/>
                </a:cubicBezTo>
                <a:cubicBezTo>
                  <a:pt x="82912" y="16304"/>
                  <a:pt x="81932" y="15761"/>
                  <a:pt x="80963" y="15201"/>
                </a:cubicBezTo>
                <a:cubicBezTo>
                  <a:pt x="83317" y="14980"/>
                  <a:pt x="85975" y="13451"/>
                  <a:pt x="88471" y="11515"/>
                </a:cubicBezTo>
                <a:close/>
                <a:moveTo>
                  <a:pt x="57300" y="16001"/>
                </a:moveTo>
                <a:cubicBezTo>
                  <a:pt x="57385" y="16007"/>
                  <a:pt x="57469" y="16008"/>
                  <a:pt x="57554" y="16008"/>
                </a:cubicBezTo>
                <a:cubicBezTo>
                  <a:pt x="57543" y="16033"/>
                  <a:pt x="57533" y="16060"/>
                  <a:pt x="57523" y="16085"/>
                </a:cubicBezTo>
                <a:cubicBezTo>
                  <a:pt x="57403" y="16407"/>
                  <a:pt x="57284" y="16730"/>
                  <a:pt x="57167" y="17053"/>
                </a:cubicBezTo>
                <a:cubicBezTo>
                  <a:pt x="56966" y="16906"/>
                  <a:pt x="56758" y="16757"/>
                  <a:pt x="56541" y="16604"/>
                </a:cubicBezTo>
                <a:cubicBezTo>
                  <a:pt x="56829" y="16372"/>
                  <a:pt x="57078" y="16169"/>
                  <a:pt x="57283" y="16001"/>
                </a:cubicBezTo>
                <a:close/>
                <a:moveTo>
                  <a:pt x="73799" y="11785"/>
                </a:moveTo>
                <a:cubicBezTo>
                  <a:pt x="74600" y="12271"/>
                  <a:pt x="75288" y="12717"/>
                  <a:pt x="75885" y="13123"/>
                </a:cubicBezTo>
                <a:cubicBezTo>
                  <a:pt x="75360" y="14428"/>
                  <a:pt x="74972" y="15846"/>
                  <a:pt x="74691" y="17316"/>
                </a:cubicBezTo>
                <a:cubicBezTo>
                  <a:pt x="74262" y="16810"/>
                  <a:pt x="73798" y="16271"/>
                  <a:pt x="73306" y="15715"/>
                </a:cubicBezTo>
                <a:cubicBezTo>
                  <a:pt x="73655" y="14006"/>
                  <a:pt x="73766" y="12619"/>
                  <a:pt x="73799" y="11785"/>
                </a:cubicBezTo>
                <a:close/>
                <a:moveTo>
                  <a:pt x="84209" y="17401"/>
                </a:moveTo>
                <a:lnTo>
                  <a:pt x="84211" y="17402"/>
                </a:lnTo>
                <a:lnTo>
                  <a:pt x="84214" y="17408"/>
                </a:lnTo>
                <a:lnTo>
                  <a:pt x="84214" y="17408"/>
                </a:lnTo>
                <a:lnTo>
                  <a:pt x="84209" y="17401"/>
                </a:lnTo>
                <a:close/>
                <a:moveTo>
                  <a:pt x="32504" y="16403"/>
                </a:moveTo>
                <a:cubicBezTo>
                  <a:pt x="32556" y="16403"/>
                  <a:pt x="32605" y="16405"/>
                  <a:pt x="32654" y="16407"/>
                </a:cubicBezTo>
                <a:cubicBezTo>
                  <a:pt x="32137" y="16806"/>
                  <a:pt x="31623" y="17209"/>
                  <a:pt x="31116" y="17615"/>
                </a:cubicBezTo>
                <a:lnTo>
                  <a:pt x="30425" y="16851"/>
                </a:lnTo>
                <a:cubicBezTo>
                  <a:pt x="31099" y="16646"/>
                  <a:pt x="31763" y="16403"/>
                  <a:pt x="32504" y="16403"/>
                </a:cubicBezTo>
                <a:close/>
                <a:moveTo>
                  <a:pt x="47657" y="17807"/>
                </a:moveTo>
                <a:cubicBezTo>
                  <a:pt x="47771" y="17860"/>
                  <a:pt x="47885" y="17914"/>
                  <a:pt x="47998" y="17971"/>
                </a:cubicBezTo>
                <a:cubicBezTo>
                  <a:pt x="47969" y="17995"/>
                  <a:pt x="47939" y="18018"/>
                  <a:pt x="47910" y="18042"/>
                </a:cubicBezTo>
                <a:lnTo>
                  <a:pt x="47910" y="18040"/>
                </a:lnTo>
                <a:cubicBezTo>
                  <a:pt x="47826" y="17963"/>
                  <a:pt x="47742" y="17885"/>
                  <a:pt x="47657" y="17807"/>
                </a:cubicBezTo>
                <a:close/>
                <a:moveTo>
                  <a:pt x="93171" y="13314"/>
                </a:moveTo>
                <a:cubicBezTo>
                  <a:pt x="93179" y="13314"/>
                  <a:pt x="93186" y="13314"/>
                  <a:pt x="93194" y="13314"/>
                </a:cubicBezTo>
                <a:cubicBezTo>
                  <a:pt x="93441" y="13324"/>
                  <a:pt x="93652" y="13483"/>
                  <a:pt x="93872" y="13597"/>
                </a:cubicBezTo>
                <a:cubicBezTo>
                  <a:pt x="94177" y="13756"/>
                  <a:pt x="94504" y="13828"/>
                  <a:pt x="94842" y="13859"/>
                </a:cubicBezTo>
                <a:cubicBezTo>
                  <a:pt x="94567" y="14354"/>
                  <a:pt x="94344" y="14876"/>
                  <a:pt x="94178" y="15417"/>
                </a:cubicBezTo>
                <a:cubicBezTo>
                  <a:pt x="91950" y="16201"/>
                  <a:pt x="89448" y="17155"/>
                  <a:pt x="86776" y="18295"/>
                </a:cubicBezTo>
                <a:cubicBezTo>
                  <a:pt x="86104" y="17964"/>
                  <a:pt x="85435" y="17628"/>
                  <a:pt x="84768" y="17284"/>
                </a:cubicBezTo>
                <a:cubicBezTo>
                  <a:pt x="84527" y="17159"/>
                  <a:pt x="84289" y="17032"/>
                  <a:pt x="84049" y="16905"/>
                </a:cubicBezTo>
                <a:cubicBezTo>
                  <a:pt x="87205" y="16316"/>
                  <a:pt x="90237" y="14933"/>
                  <a:pt x="92852" y="13375"/>
                </a:cubicBezTo>
                <a:cubicBezTo>
                  <a:pt x="92958" y="13342"/>
                  <a:pt x="93062" y="13314"/>
                  <a:pt x="93171" y="13314"/>
                </a:cubicBezTo>
                <a:close/>
                <a:moveTo>
                  <a:pt x="68305" y="13797"/>
                </a:moveTo>
                <a:cubicBezTo>
                  <a:pt x="69294" y="14748"/>
                  <a:pt x="70261" y="15574"/>
                  <a:pt x="71075" y="16113"/>
                </a:cubicBezTo>
                <a:cubicBezTo>
                  <a:pt x="70757" y="16921"/>
                  <a:pt x="70464" y="17749"/>
                  <a:pt x="70197" y="18572"/>
                </a:cubicBezTo>
                <a:cubicBezTo>
                  <a:pt x="70084" y="18366"/>
                  <a:pt x="69972" y="18157"/>
                  <a:pt x="69858" y="17942"/>
                </a:cubicBezTo>
                <a:cubicBezTo>
                  <a:pt x="69165" y="16629"/>
                  <a:pt x="68211" y="15284"/>
                  <a:pt x="67175" y="14030"/>
                </a:cubicBezTo>
                <a:cubicBezTo>
                  <a:pt x="67548" y="13950"/>
                  <a:pt x="67956" y="13952"/>
                  <a:pt x="68305" y="13797"/>
                </a:cubicBezTo>
                <a:close/>
                <a:moveTo>
                  <a:pt x="139645" y="14977"/>
                </a:moveTo>
                <a:cubicBezTo>
                  <a:pt x="137726" y="15938"/>
                  <a:pt x="136231" y="16910"/>
                  <a:pt x="135661" y="17319"/>
                </a:cubicBezTo>
                <a:cubicBezTo>
                  <a:pt x="135185" y="17661"/>
                  <a:pt x="134809" y="18159"/>
                  <a:pt x="134522" y="18664"/>
                </a:cubicBezTo>
                <a:cubicBezTo>
                  <a:pt x="133326" y="18633"/>
                  <a:pt x="132072" y="18616"/>
                  <a:pt x="130766" y="18616"/>
                </a:cubicBezTo>
                <a:cubicBezTo>
                  <a:pt x="129410" y="18616"/>
                  <a:pt x="127998" y="18635"/>
                  <a:pt x="126538" y="18677"/>
                </a:cubicBezTo>
                <a:cubicBezTo>
                  <a:pt x="125935" y="18017"/>
                  <a:pt x="125338" y="17350"/>
                  <a:pt x="124748" y="16678"/>
                </a:cubicBezTo>
                <a:cubicBezTo>
                  <a:pt x="124535" y="16435"/>
                  <a:pt x="124326" y="16189"/>
                  <a:pt x="124114" y="15944"/>
                </a:cubicBezTo>
                <a:lnTo>
                  <a:pt x="124114" y="15944"/>
                </a:lnTo>
                <a:cubicBezTo>
                  <a:pt x="125789" y="16265"/>
                  <a:pt x="127505" y="16401"/>
                  <a:pt x="129210" y="16401"/>
                </a:cubicBezTo>
                <a:cubicBezTo>
                  <a:pt x="132921" y="16401"/>
                  <a:pt x="136580" y="15756"/>
                  <a:pt x="139645" y="14977"/>
                </a:cubicBezTo>
                <a:close/>
                <a:moveTo>
                  <a:pt x="148500" y="12892"/>
                </a:moveTo>
                <a:lnTo>
                  <a:pt x="148500" y="12892"/>
                </a:lnTo>
                <a:cubicBezTo>
                  <a:pt x="148065" y="13565"/>
                  <a:pt x="147640" y="14245"/>
                  <a:pt x="147226" y="14931"/>
                </a:cubicBezTo>
                <a:cubicBezTo>
                  <a:pt x="141662" y="15917"/>
                  <a:pt x="138342" y="17401"/>
                  <a:pt x="136378" y="18723"/>
                </a:cubicBezTo>
                <a:cubicBezTo>
                  <a:pt x="135905" y="18704"/>
                  <a:pt x="135421" y="18688"/>
                  <a:pt x="134925" y="18674"/>
                </a:cubicBezTo>
                <a:cubicBezTo>
                  <a:pt x="135165" y="18404"/>
                  <a:pt x="135440" y="18152"/>
                  <a:pt x="135750" y="17954"/>
                </a:cubicBezTo>
                <a:cubicBezTo>
                  <a:pt x="135821" y="17909"/>
                  <a:pt x="135893" y="17866"/>
                  <a:pt x="135967" y="17827"/>
                </a:cubicBezTo>
                <a:cubicBezTo>
                  <a:pt x="136803" y="17386"/>
                  <a:pt x="146316" y="14037"/>
                  <a:pt x="148500" y="12892"/>
                </a:cubicBezTo>
                <a:close/>
                <a:moveTo>
                  <a:pt x="58303" y="15942"/>
                </a:moveTo>
                <a:cubicBezTo>
                  <a:pt x="58589" y="16916"/>
                  <a:pt x="58950" y="17870"/>
                  <a:pt x="59364" y="18797"/>
                </a:cubicBezTo>
                <a:cubicBezTo>
                  <a:pt x="58840" y="18347"/>
                  <a:pt x="58191" y="17817"/>
                  <a:pt x="57420" y="17241"/>
                </a:cubicBezTo>
                <a:lnTo>
                  <a:pt x="57419" y="17241"/>
                </a:lnTo>
                <a:cubicBezTo>
                  <a:pt x="57561" y="16898"/>
                  <a:pt x="57703" y="16556"/>
                  <a:pt x="57848" y="16217"/>
                </a:cubicBezTo>
                <a:cubicBezTo>
                  <a:pt x="57880" y="16141"/>
                  <a:pt x="57914" y="16064"/>
                  <a:pt x="57947" y="15989"/>
                </a:cubicBezTo>
                <a:cubicBezTo>
                  <a:pt x="58066" y="15978"/>
                  <a:pt x="58185" y="15963"/>
                  <a:pt x="58303" y="15942"/>
                </a:cubicBezTo>
                <a:close/>
                <a:moveTo>
                  <a:pt x="147142" y="15069"/>
                </a:moveTo>
                <a:lnTo>
                  <a:pt x="147142" y="15069"/>
                </a:lnTo>
                <a:cubicBezTo>
                  <a:pt x="147076" y="15180"/>
                  <a:pt x="147009" y="15288"/>
                  <a:pt x="146943" y="15398"/>
                </a:cubicBezTo>
                <a:lnTo>
                  <a:pt x="146943" y="15396"/>
                </a:lnTo>
                <a:cubicBezTo>
                  <a:pt x="146398" y="16331"/>
                  <a:pt x="145872" y="17275"/>
                  <a:pt x="145364" y="18231"/>
                </a:cubicBezTo>
                <a:cubicBezTo>
                  <a:pt x="144044" y="18355"/>
                  <a:pt x="142931" y="18651"/>
                  <a:pt x="141989" y="19046"/>
                </a:cubicBezTo>
                <a:cubicBezTo>
                  <a:pt x="141319" y="18994"/>
                  <a:pt x="140603" y="18943"/>
                  <a:pt x="139843" y="18895"/>
                </a:cubicBezTo>
                <a:cubicBezTo>
                  <a:pt x="143390" y="17189"/>
                  <a:pt x="146184" y="15614"/>
                  <a:pt x="147107" y="15083"/>
                </a:cubicBezTo>
                <a:cubicBezTo>
                  <a:pt x="147118" y="15079"/>
                  <a:pt x="147130" y="15073"/>
                  <a:pt x="147142" y="15069"/>
                </a:cubicBezTo>
                <a:close/>
                <a:moveTo>
                  <a:pt x="14639" y="13400"/>
                </a:moveTo>
                <a:lnTo>
                  <a:pt x="14639" y="13400"/>
                </a:lnTo>
                <a:cubicBezTo>
                  <a:pt x="14594" y="14374"/>
                  <a:pt x="14765" y="15346"/>
                  <a:pt x="14979" y="16297"/>
                </a:cubicBezTo>
                <a:cubicBezTo>
                  <a:pt x="15079" y="16739"/>
                  <a:pt x="15187" y="17178"/>
                  <a:pt x="15305" y="17616"/>
                </a:cubicBezTo>
                <a:lnTo>
                  <a:pt x="15305" y="19062"/>
                </a:lnTo>
                <a:cubicBezTo>
                  <a:pt x="14396" y="17688"/>
                  <a:pt x="13421" y="16351"/>
                  <a:pt x="12449" y="15022"/>
                </a:cubicBezTo>
                <a:cubicBezTo>
                  <a:pt x="12361" y="14901"/>
                  <a:pt x="12255" y="14811"/>
                  <a:pt x="12137" y="14811"/>
                </a:cubicBezTo>
                <a:cubicBezTo>
                  <a:pt x="12102" y="14811"/>
                  <a:pt x="12065" y="14819"/>
                  <a:pt x="12028" y="14837"/>
                </a:cubicBezTo>
                <a:cubicBezTo>
                  <a:pt x="12881" y="14328"/>
                  <a:pt x="13755" y="13855"/>
                  <a:pt x="14639" y="13400"/>
                </a:cubicBezTo>
                <a:close/>
                <a:moveTo>
                  <a:pt x="150363" y="11005"/>
                </a:moveTo>
                <a:cubicBezTo>
                  <a:pt x="150475" y="11085"/>
                  <a:pt x="150580" y="11177"/>
                  <a:pt x="150676" y="11276"/>
                </a:cubicBezTo>
                <a:lnTo>
                  <a:pt x="152543" y="13286"/>
                </a:lnTo>
                <a:cubicBezTo>
                  <a:pt x="153218" y="14934"/>
                  <a:pt x="154009" y="16498"/>
                  <a:pt x="154818" y="17921"/>
                </a:cubicBezTo>
                <a:cubicBezTo>
                  <a:pt x="154680" y="18371"/>
                  <a:pt x="154549" y="18819"/>
                  <a:pt x="154428" y="19259"/>
                </a:cubicBezTo>
                <a:cubicBezTo>
                  <a:pt x="152927" y="16790"/>
                  <a:pt x="151215" y="14225"/>
                  <a:pt x="149500" y="12178"/>
                </a:cubicBezTo>
                <a:cubicBezTo>
                  <a:pt x="149771" y="11801"/>
                  <a:pt x="150045" y="11428"/>
                  <a:pt x="150323" y="11056"/>
                </a:cubicBezTo>
                <a:cubicBezTo>
                  <a:pt x="150336" y="11038"/>
                  <a:pt x="150349" y="11022"/>
                  <a:pt x="150363" y="11005"/>
                </a:cubicBezTo>
                <a:close/>
                <a:moveTo>
                  <a:pt x="145327" y="18303"/>
                </a:moveTo>
                <a:lnTo>
                  <a:pt x="145327" y="18303"/>
                </a:lnTo>
                <a:cubicBezTo>
                  <a:pt x="145151" y="18633"/>
                  <a:pt x="144979" y="18966"/>
                  <a:pt x="144811" y="19300"/>
                </a:cubicBezTo>
                <a:cubicBezTo>
                  <a:pt x="144522" y="19270"/>
                  <a:pt x="144216" y="19240"/>
                  <a:pt x="143895" y="19210"/>
                </a:cubicBezTo>
                <a:cubicBezTo>
                  <a:pt x="144529" y="18800"/>
                  <a:pt x="145025" y="18491"/>
                  <a:pt x="145275" y="18335"/>
                </a:cubicBezTo>
                <a:lnTo>
                  <a:pt x="145327" y="18303"/>
                </a:lnTo>
                <a:close/>
                <a:moveTo>
                  <a:pt x="145891" y="17661"/>
                </a:moveTo>
                <a:cubicBezTo>
                  <a:pt x="145813" y="18021"/>
                  <a:pt x="145756" y="18575"/>
                  <a:pt x="145807" y="19405"/>
                </a:cubicBezTo>
                <a:cubicBezTo>
                  <a:pt x="145536" y="19375"/>
                  <a:pt x="145244" y="19344"/>
                  <a:pt x="144931" y="19312"/>
                </a:cubicBezTo>
                <a:cubicBezTo>
                  <a:pt x="145243" y="18758"/>
                  <a:pt x="145561" y="18206"/>
                  <a:pt x="145891" y="17661"/>
                </a:cubicBezTo>
                <a:close/>
                <a:moveTo>
                  <a:pt x="49326" y="18737"/>
                </a:moveTo>
                <a:cubicBezTo>
                  <a:pt x="49377" y="18770"/>
                  <a:pt x="49429" y="18803"/>
                  <a:pt x="49478" y="18838"/>
                </a:cubicBezTo>
                <a:cubicBezTo>
                  <a:pt x="49518" y="18837"/>
                  <a:pt x="49557" y="18836"/>
                  <a:pt x="49597" y="18836"/>
                </a:cubicBezTo>
                <a:cubicBezTo>
                  <a:pt x="49853" y="18836"/>
                  <a:pt x="50108" y="18857"/>
                  <a:pt x="50359" y="18878"/>
                </a:cubicBezTo>
                <a:cubicBezTo>
                  <a:pt x="50013" y="19080"/>
                  <a:pt x="49688" y="19280"/>
                  <a:pt x="49379" y="19479"/>
                </a:cubicBezTo>
                <a:cubicBezTo>
                  <a:pt x="49221" y="19317"/>
                  <a:pt x="49059" y="19153"/>
                  <a:pt x="48894" y="18988"/>
                </a:cubicBezTo>
                <a:lnTo>
                  <a:pt x="49326" y="18737"/>
                </a:lnTo>
                <a:close/>
                <a:moveTo>
                  <a:pt x="93878" y="17181"/>
                </a:moveTo>
                <a:lnTo>
                  <a:pt x="93878" y="17181"/>
                </a:lnTo>
                <a:cubicBezTo>
                  <a:pt x="93850" y="17882"/>
                  <a:pt x="93921" y="18608"/>
                  <a:pt x="93895" y="19308"/>
                </a:cubicBezTo>
                <a:cubicBezTo>
                  <a:pt x="92310" y="19544"/>
                  <a:pt x="90854" y="19706"/>
                  <a:pt x="89820" y="19707"/>
                </a:cubicBezTo>
                <a:cubicBezTo>
                  <a:pt x="88973" y="19337"/>
                  <a:pt x="88133" y="18952"/>
                  <a:pt x="87300" y="18550"/>
                </a:cubicBezTo>
                <a:lnTo>
                  <a:pt x="87300" y="18550"/>
                </a:lnTo>
                <a:cubicBezTo>
                  <a:pt x="87459" y="18569"/>
                  <a:pt x="87650" y="18582"/>
                  <a:pt x="87877" y="18582"/>
                </a:cubicBezTo>
                <a:cubicBezTo>
                  <a:pt x="88933" y="18582"/>
                  <a:pt x="90782" y="18313"/>
                  <a:pt x="93878" y="17181"/>
                </a:cubicBezTo>
                <a:close/>
                <a:moveTo>
                  <a:pt x="40897" y="15286"/>
                </a:moveTo>
                <a:cubicBezTo>
                  <a:pt x="41003" y="15376"/>
                  <a:pt x="41107" y="15470"/>
                  <a:pt x="41206" y="15570"/>
                </a:cubicBezTo>
                <a:cubicBezTo>
                  <a:pt x="41429" y="15795"/>
                  <a:pt x="41636" y="16044"/>
                  <a:pt x="41913" y="16197"/>
                </a:cubicBezTo>
                <a:cubicBezTo>
                  <a:pt x="42201" y="16353"/>
                  <a:pt x="42537" y="16389"/>
                  <a:pt x="42861" y="16433"/>
                </a:cubicBezTo>
                <a:cubicBezTo>
                  <a:pt x="42974" y="16447"/>
                  <a:pt x="43087" y="16465"/>
                  <a:pt x="43199" y="16481"/>
                </a:cubicBezTo>
                <a:cubicBezTo>
                  <a:pt x="44220" y="17361"/>
                  <a:pt x="45351" y="18318"/>
                  <a:pt x="46466" y="19254"/>
                </a:cubicBezTo>
                <a:cubicBezTo>
                  <a:pt x="46245" y="19448"/>
                  <a:pt x="46048" y="19627"/>
                  <a:pt x="45871" y="19790"/>
                </a:cubicBezTo>
                <a:cubicBezTo>
                  <a:pt x="44366" y="18687"/>
                  <a:pt x="42578" y="17528"/>
                  <a:pt x="40452" y="16329"/>
                </a:cubicBezTo>
                <a:cubicBezTo>
                  <a:pt x="40389" y="16027"/>
                  <a:pt x="40323" y="15727"/>
                  <a:pt x="40259" y="15426"/>
                </a:cubicBezTo>
                <a:cubicBezTo>
                  <a:pt x="40456" y="15380"/>
                  <a:pt x="40668" y="15332"/>
                  <a:pt x="40897" y="15286"/>
                </a:cubicBezTo>
                <a:close/>
                <a:moveTo>
                  <a:pt x="47279" y="19936"/>
                </a:moveTo>
                <a:cubicBezTo>
                  <a:pt x="47499" y="20119"/>
                  <a:pt x="47717" y="20302"/>
                  <a:pt x="47931" y="20482"/>
                </a:cubicBezTo>
                <a:cubicBezTo>
                  <a:pt x="47730" y="20634"/>
                  <a:pt x="47538" y="20783"/>
                  <a:pt x="47355" y="20931"/>
                </a:cubicBezTo>
                <a:cubicBezTo>
                  <a:pt x="47113" y="20735"/>
                  <a:pt x="46863" y="20537"/>
                  <a:pt x="46603" y="20338"/>
                </a:cubicBezTo>
                <a:cubicBezTo>
                  <a:pt x="46804" y="20217"/>
                  <a:pt x="47031" y="20083"/>
                  <a:pt x="47279" y="19936"/>
                </a:cubicBezTo>
                <a:close/>
                <a:moveTo>
                  <a:pt x="27406" y="18962"/>
                </a:moveTo>
                <a:cubicBezTo>
                  <a:pt x="27726" y="19268"/>
                  <a:pt x="28052" y="19572"/>
                  <a:pt x="28381" y="19870"/>
                </a:cubicBezTo>
                <a:cubicBezTo>
                  <a:pt x="27901" y="20276"/>
                  <a:pt x="27435" y="20678"/>
                  <a:pt x="26982" y="21073"/>
                </a:cubicBezTo>
                <a:cubicBezTo>
                  <a:pt x="26726" y="20669"/>
                  <a:pt x="26466" y="20268"/>
                  <a:pt x="26203" y="19868"/>
                </a:cubicBezTo>
                <a:cubicBezTo>
                  <a:pt x="26592" y="19582"/>
                  <a:pt x="26993" y="19280"/>
                  <a:pt x="27406" y="18962"/>
                </a:cubicBezTo>
                <a:close/>
                <a:moveTo>
                  <a:pt x="36772" y="16039"/>
                </a:moveTo>
                <a:cubicBezTo>
                  <a:pt x="37426" y="16355"/>
                  <a:pt x="38057" y="16721"/>
                  <a:pt x="38682" y="17104"/>
                </a:cubicBezTo>
                <a:cubicBezTo>
                  <a:pt x="37337" y="18282"/>
                  <a:pt x="35858" y="19715"/>
                  <a:pt x="34377" y="21225"/>
                </a:cubicBezTo>
                <a:lnTo>
                  <a:pt x="32918" y="19611"/>
                </a:lnTo>
                <a:cubicBezTo>
                  <a:pt x="34358" y="18486"/>
                  <a:pt x="35694" y="17283"/>
                  <a:pt x="36772" y="16039"/>
                </a:cubicBezTo>
                <a:close/>
                <a:moveTo>
                  <a:pt x="90086" y="19915"/>
                </a:moveTo>
                <a:lnTo>
                  <a:pt x="90086" y="19915"/>
                </a:lnTo>
                <a:cubicBezTo>
                  <a:pt x="90191" y="19955"/>
                  <a:pt x="90294" y="19997"/>
                  <a:pt x="90398" y="20035"/>
                </a:cubicBezTo>
                <a:lnTo>
                  <a:pt x="90423" y="19970"/>
                </a:lnTo>
                <a:cubicBezTo>
                  <a:pt x="90412" y="19966"/>
                  <a:pt x="90401" y="19960"/>
                  <a:pt x="90390" y="19956"/>
                </a:cubicBezTo>
                <a:lnTo>
                  <a:pt x="90390" y="19956"/>
                </a:lnTo>
                <a:cubicBezTo>
                  <a:pt x="91064" y="20158"/>
                  <a:pt x="92198" y="20422"/>
                  <a:pt x="93710" y="20515"/>
                </a:cubicBezTo>
                <a:cubicBezTo>
                  <a:pt x="93663" y="20661"/>
                  <a:pt x="93607" y="20805"/>
                  <a:pt x="93539" y="20942"/>
                </a:cubicBezTo>
                <a:cubicBezTo>
                  <a:pt x="93440" y="21141"/>
                  <a:pt x="93321" y="21329"/>
                  <a:pt x="93185" y="21506"/>
                </a:cubicBezTo>
                <a:cubicBezTo>
                  <a:pt x="91757" y="20765"/>
                  <a:pt x="90550" y="20152"/>
                  <a:pt x="90086" y="19915"/>
                </a:cubicBezTo>
                <a:close/>
                <a:moveTo>
                  <a:pt x="11992" y="14858"/>
                </a:moveTo>
                <a:cubicBezTo>
                  <a:pt x="12235" y="17129"/>
                  <a:pt x="12483" y="19414"/>
                  <a:pt x="12893" y="21660"/>
                </a:cubicBezTo>
                <a:cubicBezTo>
                  <a:pt x="12024" y="19767"/>
                  <a:pt x="10972" y="17959"/>
                  <a:pt x="9729" y="16291"/>
                </a:cubicBezTo>
                <a:cubicBezTo>
                  <a:pt x="10426" y="15822"/>
                  <a:pt x="11130" y="15363"/>
                  <a:pt x="11854" y="14937"/>
                </a:cubicBezTo>
                <a:cubicBezTo>
                  <a:pt x="11900" y="14910"/>
                  <a:pt x="11946" y="14884"/>
                  <a:pt x="11992" y="14858"/>
                </a:cubicBezTo>
                <a:close/>
                <a:moveTo>
                  <a:pt x="55007" y="17819"/>
                </a:moveTo>
                <a:cubicBezTo>
                  <a:pt x="55607" y="18031"/>
                  <a:pt x="56166" y="18228"/>
                  <a:pt x="56688" y="18411"/>
                </a:cubicBezTo>
                <a:cubicBezTo>
                  <a:pt x="56555" y="18800"/>
                  <a:pt x="56423" y="19191"/>
                  <a:pt x="56294" y="19581"/>
                </a:cubicBezTo>
                <a:cubicBezTo>
                  <a:pt x="54257" y="20131"/>
                  <a:pt x="52733" y="20980"/>
                  <a:pt x="51588" y="21927"/>
                </a:cubicBezTo>
                <a:cubicBezTo>
                  <a:pt x="51339" y="21631"/>
                  <a:pt x="51071" y="21317"/>
                  <a:pt x="50781" y="20990"/>
                </a:cubicBezTo>
                <a:cubicBezTo>
                  <a:pt x="52405" y="19820"/>
                  <a:pt x="53849" y="18723"/>
                  <a:pt x="55007" y="17819"/>
                </a:cubicBezTo>
                <a:close/>
                <a:moveTo>
                  <a:pt x="63457" y="13974"/>
                </a:moveTo>
                <a:cubicBezTo>
                  <a:pt x="63603" y="14214"/>
                  <a:pt x="63908" y="14295"/>
                  <a:pt x="64195" y="14295"/>
                </a:cubicBezTo>
                <a:cubicBezTo>
                  <a:pt x="64221" y="14295"/>
                  <a:pt x="64247" y="14294"/>
                  <a:pt x="64273" y="14293"/>
                </a:cubicBezTo>
                <a:cubicBezTo>
                  <a:pt x="64348" y="14288"/>
                  <a:pt x="64424" y="14281"/>
                  <a:pt x="64499" y="14272"/>
                </a:cubicBezTo>
                <a:cubicBezTo>
                  <a:pt x="66169" y="16678"/>
                  <a:pt x="68001" y="18801"/>
                  <a:pt x="69618" y="20499"/>
                </a:cubicBezTo>
                <a:cubicBezTo>
                  <a:pt x="69475" y="21009"/>
                  <a:pt x="69345" y="21509"/>
                  <a:pt x="69226" y="21995"/>
                </a:cubicBezTo>
                <a:cubicBezTo>
                  <a:pt x="67242" y="19563"/>
                  <a:pt x="64821" y="16768"/>
                  <a:pt x="62362" y="14348"/>
                </a:cubicBezTo>
                <a:cubicBezTo>
                  <a:pt x="62721" y="14208"/>
                  <a:pt x="63084" y="14080"/>
                  <a:pt x="63457" y="13974"/>
                </a:cubicBezTo>
                <a:close/>
                <a:moveTo>
                  <a:pt x="22110" y="20676"/>
                </a:moveTo>
                <a:cubicBezTo>
                  <a:pt x="22306" y="20967"/>
                  <a:pt x="22509" y="21251"/>
                  <a:pt x="22720" y="21529"/>
                </a:cubicBezTo>
                <a:cubicBezTo>
                  <a:pt x="22449" y="21815"/>
                  <a:pt x="22200" y="22071"/>
                  <a:pt x="21978" y="22296"/>
                </a:cubicBezTo>
                <a:cubicBezTo>
                  <a:pt x="21766" y="21879"/>
                  <a:pt x="21545" y="21467"/>
                  <a:pt x="21316" y="21061"/>
                </a:cubicBezTo>
                <a:cubicBezTo>
                  <a:pt x="21581" y="20933"/>
                  <a:pt x="21846" y="20805"/>
                  <a:pt x="22110" y="20676"/>
                </a:cubicBezTo>
                <a:close/>
                <a:moveTo>
                  <a:pt x="162732" y="20414"/>
                </a:moveTo>
                <a:cubicBezTo>
                  <a:pt x="162784" y="20414"/>
                  <a:pt x="162835" y="20418"/>
                  <a:pt x="162885" y="20427"/>
                </a:cubicBezTo>
                <a:cubicBezTo>
                  <a:pt x="163047" y="20456"/>
                  <a:pt x="163179" y="20543"/>
                  <a:pt x="163302" y="20651"/>
                </a:cubicBezTo>
                <a:cubicBezTo>
                  <a:pt x="163371" y="21297"/>
                  <a:pt x="163454" y="21926"/>
                  <a:pt x="163551" y="22539"/>
                </a:cubicBezTo>
                <a:cubicBezTo>
                  <a:pt x="163373" y="22198"/>
                  <a:pt x="162971" y="21441"/>
                  <a:pt x="162402" y="20432"/>
                </a:cubicBezTo>
                <a:lnTo>
                  <a:pt x="162402" y="20431"/>
                </a:lnTo>
                <a:cubicBezTo>
                  <a:pt x="162510" y="20429"/>
                  <a:pt x="162622" y="20414"/>
                  <a:pt x="162732" y="20414"/>
                </a:cubicBezTo>
                <a:close/>
                <a:moveTo>
                  <a:pt x="40859" y="18443"/>
                </a:moveTo>
                <a:lnTo>
                  <a:pt x="40859" y="18443"/>
                </a:lnTo>
                <a:cubicBezTo>
                  <a:pt x="40970" y="18507"/>
                  <a:pt x="41081" y="18571"/>
                  <a:pt x="41192" y="18635"/>
                </a:cubicBezTo>
                <a:cubicBezTo>
                  <a:pt x="41910" y="19041"/>
                  <a:pt x="42649" y="19432"/>
                  <a:pt x="43404" y="19780"/>
                </a:cubicBezTo>
                <a:cubicBezTo>
                  <a:pt x="43795" y="20205"/>
                  <a:pt x="44217" y="20658"/>
                  <a:pt x="44665" y="21134"/>
                </a:cubicBezTo>
                <a:cubicBezTo>
                  <a:pt x="44375" y="21611"/>
                  <a:pt x="44168" y="22146"/>
                  <a:pt x="44022" y="22646"/>
                </a:cubicBezTo>
                <a:cubicBezTo>
                  <a:pt x="43248" y="22068"/>
                  <a:pt x="42343" y="21523"/>
                  <a:pt x="41286" y="21036"/>
                </a:cubicBezTo>
                <a:cubicBezTo>
                  <a:pt x="41157" y="20169"/>
                  <a:pt x="41014" y="19306"/>
                  <a:pt x="40859" y="18443"/>
                </a:cubicBezTo>
                <a:close/>
                <a:moveTo>
                  <a:pt x="157735" y="16472"/>
                </a:moveTo>
                <a:cubicBezTo>
                  <a:pt x="158066" y="16858"/>
                  <a:pt x="158387" y="17200"/>
                  <a:pt x="158684" y="17476"/>
                </a:cubicBezTo>
                <a:cubicBezTo>
                  <a:pt x="158860" y="17639"/>
                  <a:pt x="159036" y="17807"/>
                  <a:pt x="159212" y="17976"/>
                </a:cubicBezTo>
                <a:cubicBezTo>
                  <a:pt x="159000" y="19642"/>
                  <a:pt x="158904" y="21333"/>
                  <a:pt x="158884" y="22963"/>
                </a:cubicBezTo>
                <a:lnTo>
                  <a:pt x="158883" y="22963"/>
                </a:lnTo>
                <a:cubicBezTo>
                  <a:pt x="158409" y="21867"/>
                  <a:pt x="157846" y="20453"/>
                  <a:pt x="157317" y="18831"/>
                </a:cubicBezTo>
                <a:cubicBezTo>
                  <a:pt x="157244" y="18609"/>
                  <a:pt x="157165" y="18384"/>
                  <a:pt x="157078" y="18158"/>
                </a:cubicBezTo>
                <a:cubicBezTo>
                  <a:pt x="157284" y="17594"/>
                  <a:pt x="157462" y="17041"/>
                  <a:pt x="157618" y="16507"/>
                </a:cubicBezTo>
                <a:cubicBezTo>
                  <a:pt x="157658" y="16500"/>
                  <a:pt x="157698" y="16489"/>
                  <a:pt x="157735" y="16472"/>
                </a:cubicBezTo>
                <a:close/>
                <a:moveTo>
                  <a:pt x="9018" y="16772"/>
                </a:moveTo>
                <a:cubicBezTo>
                  <a:pt x="9732" y="18360"/>
                  <a:pt x="9425" y="20209"/>
                  <a:pt x="9403" y="21960"/>
                </a:cubicBezTo>
                <a:cubicBezTo>
                  <a:pt x="9398" y="22396"/>
                  <a:pt x="9413" y="22832"/>
                  <a:pt x="9444" y="23266"/>
                </a:cubicBezTo>
                <a:cubicBezTo>
                  <a:pt x="8924" y="22075"/>
                  <a:pt x="8383" y="20892"/>
                  <a:pt x="7824" y="19720"/>
                </a:cubicBezTo>
                <a:cubicBezTo>
                  <a:pt x="7565" y="19182"/>
                  <a:pt x="7301" y="18638"/>
                  <a:pt x="7141" y="18063"/>
                </a:cubicBezTo>
                <a:cubicBezTo>
                  <a:pt x="7541" y="17785"/>
                  <a:pt x="7941" y="17510"/>
                  <a:pt x="8343" y="17235"/>
                </a:cubicBezTo>
                <a:cubicBezTo>
                  <a:pt x="8568" y="17081"/>
                  <a:pt x="8793" y="16927"/>
                  <a:pt x="9018" y="16772"/>
                </a:cubicBezTo>
                <a:close/>
                <a:moveTo>
                  <a:pt x="45043" y="21533"/>
                </a:moveTo>
                <a:cubicBezTo>
                  <a:pt x="45293" y="21796"/>
                  <a:pt x="45549" y="22065"/>
                  <a:pt x="45812" y="22339"/>
                </a:cubicBezTo>
                <a:cubicBezTo>
                  <a:pt x="45495" y="22668"/>
                  <a:pt x="45198" y="23017"/>
                  <a:pt x="44920" y="23381"/>
                </a:cubicBezTo>
                <a:cubicBezTo>
                  <a:pt x="44709" y="23190"/>
                  <a:pt x="44485" y="23003"/>
                  <a:pt x="44249" y="22819"/>
                </a:cubicBezTo>
                <a:cubicBezTo>
                  <a:pt x="44449" y="22388"/>
                  <a:pt x="44710" y="21933"/>
                  <a:pt x="45043" y="21533"/>
                </a:cubicBezTo>
                <a:close/>
                <a:moveTo>
                  <a:pt x="49571" y="21852"/>
                </a:moveTo>
                <a:cubicBezTo>
                  <a:pt x="49967" y="22183"/>
                  <a:pt x="50339" y="22495"/>
                  <a:pt x="50679" y="22781"/>
                </a:cubicBezTo>
                <a:cubicBezTo>
                  <a:pt x="50474" y="22999"/>
                  <a:pt x="50284" y="23218"/>
                  <a:pt x="50113" y="23439"/>
                </a:cubicBezTo>
                <a:cubicBezTo>
                  <a:pt x="49757" y="23069"/>
                  <a:pt x="49365" y="22687"/>
                  <a:pt x="48939" y="22294"/>
                </a:cubicBezTo>
                <a:cubicBezTo>
                  <a:pt x="49151" y="22146"/>
                  <a:pt x="49362" y="21999"/>
                  <a:pt x="49571" y="21852"/>
                </a:cubicBezTo>
                <a:close/>
                <a:moveTo>
                  <a:pt x="88089" y="19123"/>
                </a:moveTo>
                <a:cubicBezTo>
                  <a:pt x="88695" y="19373"/>
                  <a:pt x="89303" y="19615"/>
                  <a:pt x="89913" y="19849"/>
                </a:cubicBezTo>
                <a:cubicBezTo>
                  <a:pt x="90793" y="20860"/>
                  <a:pt x="91622" y="21710"/>
                  <a:pt x="92399" y="22422"/>
                </a:cubicBezTo>
                <a:cubicBezTo>
                  <a:pt x="92095" y="22768"/>
                  <a:pt x="91812" y="23125"/>
                  <a:pt x="91632" y="23543"/>
                </a:cubicBezTo>
                <a:cubicBezTo>
                  <a:pt x="90006" y="21621"/>
                  <a:pt x="88580" y="19768"/>
                  <a:pt x="88131" y="19177"/>
                </a:cubicBezTo>
                <a:lnTo>
                  <a:pt x="88089" y="19123"/>
                </a:lnTo>
                <a:close/>
                <a:moveTo>
                  <a:pt x="127008" y="19189"/>
                </a:moveTo>
                <a:lnTo>
                  <a:pt x="127008" y="19189"/>
                </a:lnTo>
                <a:cubicBezTo>
                  <a:pt x="127878" y="19657"/>
                  <a:pt x="129779" y="20305"/>
                  <a:pt x="133773" y="20497"/>
                </a:cubicBezTo>
                <a:cubicBezTo>
                  <a:pt x="133756" y="20562"/>
                  <a:pt x="133747" y="20597"/>
                  <a:pt x="133747" y="20597"/>
                </a:cubicBezTo>
                <a:cubicBezTo>
                  <a:pt x="133747" y="20597"/>
                  <a:pt x="133762" y="20561"/>
                  <a:pt x="133789" y="20498"/>
                </a:cubicBezTo>
                <a:cubicBezTo>
                  <a:pt x="133962" y="20505"/>
                  <a:pt x="134139" y="20513"/>
                  <a:pt x="134319" y="20520"/>
                </a:cubicBezTo>
                <a:cubicBezTo>
                  <a:pt x="134068" y="20822"/>
                  <a:pt x="133902" y="21077"/>
                  <a:pt x="133796" y="21266"/>
                </a:cubicBezTo>
                <a:cubicBezTo>
                  <a:pt x="133666" y="21497"/>
                  <a:pt x="133624" y="21630"/>
                  <a:pt x="133624" y="21630"/>
                </a:cubicBezTo>
                <a:cubicBezTo>
                  <a:pt x="134504" y="21285"/>
                  <a:pt x="135375" y="20922"/>
                  <a:pt x="136229" y="20552"/>
                </a:cubicBezTo>
                <a:cubicBezTo>
                  <a:pt x="137263" y="20552"/>
                  <a:pt x="138404" y="20524"/>
                  <a:pt x="139660" y="20464"/>
                </a:cubicBezTo>
                <a:lnTo>
                  <a:pt x="139660" y="20464"/>
                </a:lnTo>
                <a:cubicBezTo>
                  <a:pt x="138313" y="21605"/>
                  <a:pt x="137639" y="22888"/>
                  <a:pt x="137341" y="23616"/>
                </a:cubicBezTo>
                <a:cubicBezTo>
                  <a:pt x="134266" y="23009"/>
                  <a:pt x="131113" y="22281"/>
                  <a:pt x="129303" y="21573"/>
                </a:cubicBezTo>
                <a:cubicBezTo>
                  <a:pt x="128523" y="20793"/>
                  <a:pt x="127758" y="19999"/>
                  <a:pt x="127008" y="19189"/>
                </a:cubicBezTo>
                <a:close/>
                <a:moveTo>
                  <a:pt x="144108" y="20152"/>
                </a:moveTo>
                <a:lnTo>
                  <a:pt x="144108" y="20152"/>
                </a:lnTo>
                <a:cubicBezTo>
                  <a:pt x="142105" y="21634"/>
                  <a:pt x="140788" y="22967"/>
                  <a:pt x="139938" y="24107"/>
                </a:cubicBezTo>
                <a:cubicBezTo>
                  <a:pt x="139212" y="23976"/>
                  <a:pt x="138457" y="23834"/>
                  <a:pt x="137694" y="23685"/>
                </a:cubicBezTo>
                <a:cubicBezTo>
                  <a:pt x="138922" y="22604"/>
                  <a:pt x="140691" y="21345"/>
                  <a:pt x="142231" y="20306"/>
                </a:cubicBezTo>
                <a:cubicBezTo>
                  <a:pt x="142834" y="20262"/>
                  <a:pt x="143460" y="20210"/>
                  <a:pt x="144108" y="20152"/>
                </a:cubicBezTo>
                <a:close/>
                <a:moveTo>
                  <a:pt x="56265" y="19668"/>
                </a:moveTo>
                <a:lnTo>
                  <a:pt x="56265" y="19668"/>
                </a:lnTo>
                <a:cubicBezTo>
                  <a:pt x="56061" y="20291"/>
                  <a:pt x="55867" y="20916"/>
                  <a:pt x="55680" y="21544"/>
                </a:cubicBezTo>
                <a:cubicBezTo>
                  <a:pt x="54750" y="22485"/>
                  <a:pt x="53975" y="23365"/>
                  <a:pt x="53329" y="24186"/>
                </a:cubicBezTo>
                <a:cubicBezTo>
                  <a:pt x="53292" y="24127"/>
                  <a:pt x="53256" y="24071"/>
                  <a:pt x="53216" y="24014"/>
                </a:cubicBezTo>
                <a:cubicBezTo>
                  <a:pt x="53067" y="23801"/>
                  <a:pt x="52842" y="23496"/>
                  <a:pt x="52551" y="23121"/>
                </a:cubicBezTo>
                <a:cubicBezTo>
                  <a:pt x="54188" y="21528"/>
                  <a:pt x="55703" y="20168"/>
                  <a:pt x="56214" y="19714"/>
                </a:cubicBezTo>
                <a:lnTo>
                  <a:pt x="56265" y="19668"/>
                </a:lnTo>
                <a:close/>
                <a:moveTo>
                  <a:pt x="39351" y="17519"/>
                </a:moveTo>
                <a:cubicBezTo>
                  <a:pt x="39726" y="17753"/>
                  <a:pt x="40101" y="17988"/>
                  <a:pt x="40478" y="18216"/>
                </a:cubicBezTo>
                <a:cubicBezTo>
                  <a:pt x="40576" y="18646"/>
                  <a:pt x="40671" y="19077"/>
                  <a:pt x="40763" y="19508"/>
                </a:cubicBezTo>
                <a:cubicBezTo>
                  <a:pt x="39500" y="21180"/>
                  <a:pt x="38341" y="22794"/>
                  <a:pt x="37290" y="24322"/>
                </a:cubicBezTo>
                <a:cubicBezTo>
                  <a:pt x="36750" y="23801"/>
                  <a:pt x="36231" y="23258"/>
                  <a:pt x="35722" y="22705"/>
                </a:cubicBezTo>
                <a:cubicBezTo>
                  <a:pt x="37082" y="21127"/>
                  <a:pt x="38345" y="19387"/>
                  <a:pt x="39351" y="17519"/>
                </a:cubicBezTo>
                <a:close/>
                <a:moveTo>
                  <a:pt x="23102" y="22016"/>
                </a:moveTo>
                <a:cubicBezTo>
                  <a:pt x="23500" y="22499"/>
                  <a:pt x="23929" y="22956"/>
                  <a:pt x="24363" y="23408"/>
                </a:cubicBezTo>
                <a:cubicBezTo>
                  <a:pt x="23888" y="23839"/>
                  <a:pt x="23450" y="24244"/>
                  <a:pt x="23051" y="24616"/>
                </a:cubicBezTo>
                <a:cubicBezTo>
                  <a:pt x="22771" y="23942"/>
                  <a:pt x="22468" y="23279"/>
                  <a:pt x="22144" y="22624"/>
                </a:cubicBezTo>
                <a:lnTo>
                  <a:pt x="22145" y="22624"/>
                </a:lnTo>
                <a:cubicBezTo>
                  <a:pt x="22426" y="22449"/>
                  <a:pt x="22748" y="22246"/>
                  <a:pt x="23102" y="22016"/>
                </a:cubicBezTo>
                <a:close/>
                <a:moveTo>
                  <a:pt x="72912" y="17371"/>
                </a:moveTo>
                <a:cubicBezTo>
                  <a:pt x="73455" y="17760"/>
                  <a:pt x="73985" y="18151"/>
                  <a:pt x="74485" y="18529"/>
                </a:cubicBezTo>
                <a:cubicBezTo>
                  <a:pt x="74180" y="20552"/>
                  <a:pt x="74059" y="22633"/>
                  <a:pt x="74048" y="24616"/>
                </a:cubicBezTo>
                <a:lnTo>
                  <a:pt x="74048" y="24615"/>
                </a:lnTo>
                <a:cubicBezTo>
                  <a:pt x="74007" y="24562"/>
                  <a:pt x="73959" y="24499"/>
                  <a:pt x="73903" y="24423"/>
                </a:cubicBezTo>
                <a:cubicBezTo>
                  <a:pt x="73864" y="24369"/>
                  <a:pt x="73824" y="24316"/>
                  <a:pt x="73785" y="24263"/>
                </a:cubicBezTo>
                <a:cubicBezTo>
                  <a:pt x="73334" y="23648"/>
                  <a:pt x="72544" y="22526"/>
                  <a:pt x="71624" y="21032"/>
                </a:cubicBezTo>
                <a:cubicBezTo>
                  <a:pt x="72143" y="19845"/>
                  <a:pt x="72574" y="18622"/>
                  <a:pt x="72912" y="17371"/>
                </a:cubicBezTo>
                <a:close/>
                <a:moveTo>
                  <a:pt x="144398" y="20125"/>
                </a:moveTo>
                <a:lnTo>
                  <a:pt x="144398" y="20125"/>
                </a:lnTo>
                <a:cubicBezTo>
                  <a:pt x="144378" y="20164"/>
                  <a:pt x="144358" y="20202"/>
                  <a:pt x="144339" y="20241"/>
                </a:cubicBezTo>
                <a:lnTo>
                  <a:pt x="144394" y="20269"/>
                </a:lnTo>
                <a:lnTo>
                  <a:pt x="144410" y="20241"/>
                </a:lnTo>
                <a:lnTo>
                  <a:pt x="144410" y="20241"/>
                </a:lnTo>
                <a:cubicBezTo>
                  <a:pt x="144090" y="21028"/>
                  <a:pt x="143595" y="22564"/>
                  <a:pt x="143477" y="24719"/>
                </a:cubicBezTo>
                <a:cubicBezTo>
                  <a:pt x="142925" y="24628"/>
                  <a:pt x="142300" y="24523"/>
                  <a:pt x="141624" y="24406"/>
                </a:cubicBezTo>
                <a:cubicBezTo>
                  <a:pt x="142770" y="22655"/>
                  <a:pt x="143923" y="20842"/>
                  <a:pt x="144377" y="20127"/>
                </a:cubicBezTo>
                <a:lnTo>
                  <a:pt x="144398" y="20125"/>
                </a:lnTo>
                <a:close/>
                <a:moveTo>
                  <a:pt x="194795" y="24794"/>
                </a:moveTo>
                <a:cubicBezTo>
                  <a:pt x="194795" y="24794"/>
                  <a:pt x="194795" y="24795"/>
                  <a:pt x="194795" y="24796"/>
                </a:cubicBezTo>
                <a:lnTo>
                  <a:pt x="194791" y="24799"/>
                </a:lnTo>
                <a:lnTo>
                  <a:pt x="194795" y="24794"/>
                </a:lnTo>
                <a:close/>
                <a:moveTo>
                  <a:pt x="149335" y="12412"/>
                </a:moveTo>
                <a:lnTo>
                  <a:pt x="149335" y="12412"/>
                </a:lnTo>
                <a:cubicBezTo>
                  <a:pt x="149332" y="15286"/>
                  <a:pt x="151478" y="18880"/>
                  <a:pt x="153776" y="21904"/>
                </a:cubicBezTo>
                <a:cubicBezTo>
                  <a:pt x="153758" y="21992"/>
                  <a:pt x="153739" y="22080"/>
                  <a:pt x="153721" y="22165"/>
                </a:cubicBezTo>
                <a:cubicBezTo>
                  <a:pt x="153456" y="23436"/>
                  <a:pt x="153191" y="24706"/>
                  <a:pt x="152955" y="25841"/>
                </a:cubicBezTo>
                <a:cubicBezTo>
                  <a:pt x="151470" y="22264"/>
                  <a:pt x="149403" y="17595"/>
                  <a:pt x="147673" y="14841"/>
                </a:cubicBezTo>
                <a:cubicBezTo>
                  <a:pt x="148212" y="14021"/>
                  <a:pt x="148766" y="13211"/>
                  <a:pt x="149335" y="12412"/>
                </a:cubicBezTo>
                <a:close/>
                <a:moveTo>
                  <a:pt x="51869" y="23793"/>
                </a:moveTo>
                <a:cubicBezTo>
                  <a:pt x="52261" y="24131"/>
                  <a:pt x="52533" y="24376"/>
                  <a:pt x="52640" y="24492"/>
                </a:cubicBezTo>
                <a:cubicBezTo>
                  <a:pt x="52712" y="24569"/>
                  <a:pt x="52778" y="24650"/>
                  <a:pt x="52843" y="24733"/>
                </a:cubicBezTo>
                <a:cubicBezTo>
                  <a:pt x="52855" y="24747"/>
                  <a:pt x="52865" y="24763"/>
                  <a:pt x="52877" y="24777"/>
                </a:cubicBezTo>
                <a:cubicBezTo>
                  <a:pt x="52597" y="25154"/>
                  <a:pt x="52346" y="25517"/>
                  <a:pt x="52121" y="25866"/>
                </a:cubicBezTo>
                <a:lnTo>
                  <a:pt x="52121" y="25868"/>
                </a:lnTo>
                <a:cubicBezTo>
                  <a:pt x="51836" y="25454"/>
                  <a:pt x="51504" y="25015"/>
                  <a:pt x="51116" y="24553"/>
                </a:cubicBezTo>
                <a:cubicBezTo>
                  <a:pt x="51365" y="24298"/>
                  <a:pt x="51616" y="24044"/>
                  <a:pt x="51869" y="23793"/>
                </a:cubicBezTo>
                <a:close/>
                <a:moveTo>
                  <a:pt x="30374" y="21458"/>
                </a:moveTo>
                <a:cubicBezTo>
                  <a:pt x="31141" y="21979"/>
                  <a:pt x="31952" y="22435"/>
                  <a:pt x="32743" y="22923"/>
                </a:cubicBezTo>
                <a:cubicBezTo>
                  <a:pt x="31786" y="23931"/>
                  <a:pt x="30852" y="24943"/>
                  <a:pt x="29977" y="25905"/>
                </a:cubicBezTo>
                <a:lnTo>
                  <a:pt x="28127" y="22909"/>
                </a:lnTo>
                <a:cubicBezTo>
                  <a:pt x="28867" y="22453"/>
                  <a:pt x="29622" y="21968"/>
                  <a:pt x="30374" y="21458"/>
                </a:cubicBezTo>
                <a:close/>
                <a:moveTo>
                  <a:pt x="156221" y="20231"/>
                </a:moveTo>
                <a:cubicBezTo>
                  <a:pt x="157231" y="21794"/>
                  <a:pt x="158181" y="23082"/>
                  <a:pt x="158881" y="23980"/>
                </a:cubicBezTo>
                <a:cubicBezTo>
                  <a:pt x="158890" y="25242"/>
                  <a:pt x="158939" y="26454"/>
                  <a:pt x="159011" y="27574"/>
                </a:cubicBezTo>
                <a:cubicBezTo>
                  <a:pt x="158494" y="26534"/>
                  <a:pt x="157275" y="24148"/>
                  <a:pt x="155686" y="21388"/>
                </a:cubicBezTo>
                <a:cubicBezTo>
                  <a:pt x="155853" y="21022"/>
                  <a:pt x="156026" y="20649"/>
                  <a:pt x="156204" y="20270"/>
                </a:cubicBezTo>
                <a:cubicBezTo>
                  <a:pt x="156209" y="20257"/>
                  <a:pt x="156216" y="20243"/>
                  <a:pt x="156221" y="20231"/>
                </a:cubicBezTo>
                <a:close/>
                <a:moveTo>
                  <a:pt x="60670" y="15093"/>
                </a:moveTo>
                <a:cubicBezTo>
                  <a:pt x="62401" y="18326"/>
                  <a:pt x="65828" y="21643"/>
                  <a:pt x="68757" y="24108"/>
                </a:cubicBezTo>
                <a:cubicBezTo>
                  <a:pt x="68384" y="25904"/>
                  <a:pt x="68019" y="27654"/>
                  <a:pt x="67743" y="28976"/>
                </a:cubicBezTo>
                <a:cubicBezTo>
                  <a:pt x="65542" y="25399"/>
                  <a:pt x="61686" y="19353"/>
                  <a:pt x="58705" y="15859"/>
                </a:cubicBezTo>
                <a:cubicBezTo>
                  <a:pt x="59303" y="15710"/>
                  <a:pt x="59883" y="15469"/>
                  <a:pt x="60439" y="15204"/>
                </a:cubicBezTo>
                <a:cubicBezTo>
                  <a:pt x="60517" y="15166"/>
                  <a:pt x="60593" y="15130"/>
                  <a:pt x="60670" y="15093"/>
                </a:cubicBezTo>
                <a:close/>
                <a:moveTo>
                  <a:pt x="34471" y="24086"/>
                </a:moveTo>
                <a:cubicBezTo>
                  <a:pt x="34632" y="24200"/>
                  <a:pt x="34796" y="24312"/>
                  <a:pt x="34961" y="24420"/>
                </a:cubicBezTo>
                <a:cubicBezTo>
                  <a:pt x="35484" y="24763"/>
                  <a:pt x="36028" y="25073"/>
                  <a:pt x="36591" y="25345"/>
                </a:cubicBezTo>
                <a:cubicBezTo>
                  <a:pt x="35155" y="27469"/>
                  <a:pt x="33941" y="29393"/>
                  <a:pt x="32958" y="31022"/>
                </a:cubicBezTo>
                <a:cubicBezTo>
                  <a:pt x="32765" y="30751"/>
                  <a:pt x="32586" y="30469"/>
                  <a:pt x="32423" y="30178"/>
                </a:cubicBezTo>
                <a:cubicBezTo>
                  <a:pt x="32135" y="29666"/>
                  <a:pt x="31894" y="29129"/>
                  <a:pt x="31616" y="28612"/>
                </a:cubicBezTo>
                <a:cubicBezTo>
                  <a:pt x="31399" y="28210"/>
                  <a:pt x="31159" y="27819"/>
                  <a:pt x="30918" y="27430"/>
                </a:cubicBezTo>
                <a:cubicBezTo>
                  <a:pt x="32076" y="26448"/>
                  <a:pt x="33291" y="25329"/>
                  <a:pt x="34471" y="24086"/>
                </a:cubicBezTo>
                <a:close/>
                <a:moveTo>
                  <a:pt x="25411" y="24502"/>
                </a:moveTo>
                <a:lnTo>
                  <a:pt x="28420" y="27636"/>
                </a:lnTo>
                <a:cubicBezTo>
                  <a:pt x="26931" y="29307"/>
                  <a:pt x="25745" y="30684"/>
                  <a:pt x="25121" y="31414"/>
                </a:cubicBezTo>
                <a:cubicBezTo>
                  <a:pt x="24902" y="30663"/>
                  <a:pt x="24739" y="29894"/>
                  <a:pt x="24548" y="29134"/>
                </a:cubicBezTo>
                <a:cubicBezTo>
                  <a:pt x="24244" y="27926"/>
                  <a:pt x="23872" y="26737"/>
                  <a:pt x="23429" y="25571"/>
                </a:cubicBezTo>
                <a:cubicBezTo>
                  <a:pt x="24027" y="25259"/>
                  <a:pt x="24696" y="24901"/>
                  <a:pt x="25411" y="24502"/>
                </a:cubicBezTo>
                <a:close/>
                <a:moveTo>
                  <a:pt x="23671" y="41696"/>
                </a:moveTo>
                <a:cubicBezTo>
                  <a:pt x="23727" y="41773"/>
                  <a:pt x="23784" y="41851"/>
                  <a:pt x="23842" y="41929"/>
                </a:cubicBezTo>
                <a:cubicBezTo>
                  <a:pt x="23788" y="41848"/>
                  <a:pt x="23731" y="41770"/>
                  <a:pt x="23671" y="41696"/>
                </a:cubicBezTo>
                <a:close/>
                <a:moveTo>
                  <a:pt x="15305" y="1"/>
                </a:moveTo>
                <a:lnTo>
                  <a:pt x="15305" y="7002"/>
                </a:lnTo>
                <a:lnTo>
                  <a:pt x="14374" y="7999"/>
                </a:lnTo>
                <a:cubicBezTo>
                  <a:pt x="14055" y="8340"/>
                  <a:pt x="13734" y="8683"/>
                  <a:pt x="13473" y="9070"/>
                </a:cubicBezTo>
                <a:cubicBezTo>
                  <a:pt x="13218" y="9446"/>
                  <a:pt x="13022" y="9857"/>
                  <a:pt x="12839" y="10274"/>
                </a:cubicBezTo>
                <a:cubicBezTo>
                  <a:pt x="12904" y="10032"/>
                  <a:pt x="12937" y="9784"/>
                  <a:pt x="12924" y="9532"/>
                </a:cubicBezTo>
                <a:lnTo>
                  <a:pt x="12924" y="9532"/>
                </a:lnTo>
                <a:lnTo>
                  <a:pt x="11507" y="9743"/>
                </a:lnTo>
                <a:cubicBezTo>
                  <a:pt x="11021" y="9815"/>
                  <a:pt x="10516" y="9895"/>
                  <a:pt x="10105" y="10165"/>
                </a:cubicBezTo>
                <a:cubicBezTo>
                  <a:pt x="9568" y="10516"/>
                  <a:pt x="9269" y="11147"/>
                  <a:pt x="9143" y="11777"/>
                </a:cubicBezTo>
                <a:cubicBezTo>
                  <a:pt x="9017" y="12407"/>
                  <a:pt x="9037" y="13056"/>
                  <a:pt x="8989" y="13697"/>
                </a:cubicBezTo>
                <a:cubicBezTo>
                  <a:pt x="8910" y="14780"/>
                  <a:pt x="8636" y="15841"/>
                  <a:pt x="8183" y="16828"/>
                </a:cubicBezTo>
                <a:cubicBezTo>
                  <a:pt x="8234" y="16819"/>
                  <a:pt x="8285" y="16805"/>
                  <a:pt x="8333" y="16788"/>
                </a:cubicBezTo>
                <a:lnTo>
                  <a:pt x="8333" y="16788"/>
                </a:lnTo>
                <a:cubicBezTo>
                  <a:pt x="8266" y="16830"/>
                  <a:pt x="8197" y="16869"/>
                  <a:pt x="8130" y="16911"/>
                </a:cubicBezTo>
                <a:cubicBezTo>
                  <a:pt x="7525" y="17298"/>
                  <a:pt x="6929" y="17702"/>
                  <a:pt x="6343" y="18122"/>
                </a:cubicBezTo>
                <a:cubicBezTo>
                  <a:pt x="6427" y="17858"/>
                  <a:pt x="6415" y="17573"/>
                  <a:pt x="6414" y="17295"/>
                </a:cubicBezTo>
                <a:cubicBezTo>
                  <a:pt x="6408" y="15087"/>
                  <a:pt x="7302" y="12950"/>
                  <a:pt x="7294" y="10742"/>
                </a:cubicBezTo>
                <a:cubicBezTo>
                  <a:pt x="7292" y="10030"/>
                  <a:pt x="7194" y="9319"/>
                  <a:pt x="7212" y="8607"/>
                </a:cubicBezTo>
                <a:cubicBezTo>
                  <a:pt x="7255" y="6902"/>
                  <a:pt x="7957" y="5267"/>
                  <a:pt x="8925" y="3864"/>
                </a:cubicBezTo>
                <a:cubicBezTo>
                  <a:pt x="9893" y="2459"/>
                  <a:pt x="11007" y="1194"/>
                  <a:pt x="12225" y="1"/>
                </a:cubicBezTo>
                <a:lnTo>
                  <a:pt x="12225" y="1"/>
                </a:lnTo>
                <a:cubicBezTo>
                  <a:pt x="9537" y="2476"/>
                  <a:pt x="7359" y="5455"/>
                  <a:pt x="5819" y="8769"/>
                </a:cubicBezTo>
                <a:cubicBezTo>
                  <a:pt x="5537" y="9377"/>
                  <a:pt x="5274" y="10005"/>
                  <a:pt x="5185" y="10670"/>
                </a:cubicBezTo>
                <a:cubicBezTo>
                  <a:pt x="5134" y="11056"/>
                  <a:pt x="5143" y="11445"/>
                  <a:pt x="5151" y="11833"/>
                </a:cubicBezTo>
                <a:cubicBezTo>
                  <a:pt x="5201" y="14047"/>
                  <a:pt x="5253" y="16274"/>
                  <a:pt x="5681" y="18447"/>
                </a:cubicBezTo>
                <a:cubicBezTo>
                  <a:pt x="5688" y="18495"/>
                  <a:pt x="5696" y="18544"/>
                  <a:pt x="5705" y="18592"/>
                </a:cubicBezTo>
                <a:cubicBezTo>
                  <a:pt x="5149" y="19008"/>
                  <a:pt x="4606" y="19440"/>
                  <a:pt x="4076" y="19888"/>
                </a:cubicBezTo>
                <a:lnTo>
                  <a:pt x="4076" y="19879"/>
                </a:lnTo>
                <a:cubicBezTo>
                  <a:pt x="3900" y="18684"/>
                  <a:pt x="3725" y="17489"/>
                  <a:pt x="3550" y="16293"/>
                </a:cubicBezTo>
                <a:cubicBezTo>
                  <a:pt x="3438" y="15536"/>
                  <a:pt x="3326" y="14777"/>
                  <a:pt x="3148" y="14032"/>
                </a:cubicBezTo>
                <a:cubicBezTo>
                  <a:pt x="2844" y="12762"/>
                  <a:pt x="2346" y="11546"/>
                  <a:pt x="2036" y="10279"/>
                </a:cubicBezTo>
                <a:cubicBezTo>
                  <a:pt x="1635" y="8642"/>
                  <a:pt x="1551" y="6943"/>
                  <a:pt x="1787" y="5275"/>
                </a:cubicBezTo>
                <a:lnTo>
                  <a:pt x="1787" y="5275"/>
                </a:lnTo>
                <a:cubicBezTo>
                  <a:pt x="1291" y="5919"/>
                  <a:pt x="1239" y="6755"/>
                  <a:pt x="1009" y="7535"/>
                </a:cubicBezTo>
                <a:cubicBezTo>
                  <a:pt x="907" y="7880"/>
                  <a:pt x="758" y="8211"/>
                  <a:pt x="646" y="8553"/>
                </a:cubicBezTo>
                <a:cubicBezTo>
                  <a:pt x="1" y="10513"/>
                  <a:pt x="578" y="12646"/>
                  <a:pt x="1200" y="14613"/>
                </a:cubicBezTo>
                <a:cubicBezTo>
                  <a:pt x="1820" y="16577"/>
                  <a:pt x="2501" y="18554"/>
                  <a:pt x="3637" y="20268"/>
                </a:cubicBezTo>
                <a:cubicBezTo>
                  <a:pt x="2930" y="20887"/>
                  <a:pt x="2247" y="21535"/>
                  <a:pt x="1601" y="22218"/>
                </a:cubicBezTo>
                <a:lnTo>
                  <a:pt x="1633" y="22253"/>
                </a:lnTo>
                <a:cubicBezTo>
                  <a:pt x="1754" y="22151"/>
                  <a:pt x="1875" y="22052"/>
                  <a:pt x="1996" y="21952"/>
                </a:cubicBezTo>
                <a:lnTo>
                  <a:pt x="1996" y="21952"/>
                </a:lnTo>
                <a:cubicBezTo>
                  <a:pt x="1785" y="22173"/>
                  <a:pt x="1600" y="22413"/>
                  <a:pt x="1482" y="22681"/>
                </a:cubicBezTo>
                <a:cubicBezTo>
                  <a:pt x="1361" y="22956"/>
                  <a:pt x="1300" y="23252"/>
                  <a:pt x="1239" y="23548"/>
                </a:cubicBezTo>
                <a:cubicBezTo>
                  <a:pt x="1078" y="24338"/>
                  <a:pt x="915" y="25153"/>
                  <a:pt x="1066" y="25947"/>
                </a:cubicBezTo>
                <a:cubicBezTo>
                  <a:pt x="1152" y="26404"/>
                  <a:pt x="1338" y="26834"/>
                  <a:pt x="1536" y="27255"/>
                </a:cubicBezTo>
                <a:cubicBezTo>
                  <a:pt x="2179" y="28631"/>
                  <a:pt x="2962" y="29965"/>
                  <a:pt x="4049" y="31025"/>
                </a:cubicBezTo>
                <a:cubicBezTo>
                  <a:pt x="4423" y="31390"/>
                  <a:pt x="4839" y="31730"/>
                  <a:pt x="5093" y="32187"/>
                </a:cubicBezTo>
                <a:cubicBezTo>
                  <a:pt x="5018" y="31553"/>
                  <a:pt x="4527" y="31029"/>
                  <a:pt x="4158" y="30507"/>
                </a:cubicBezTo>
                <a:cubicBezTo>
                  <a:pt x="2903" y="28725"/>
                  <a:pt x="2827" y="26383"/>
                  <a:pt x="2997" y="24210"/>
                </a:cubicBezTo>
                <a:cubicBezTo>
                  <a:pt x="3030" y="23774"/>
                  <a:pt x="3072" y="23340"/>
                  <a:pt x="3077" y="22902"/>
                </a:cubicBezTo>
                <a:cubicBezTo>
                  <a:pt x="3083" y="22333"/>
                  <a:pt x="3027" y="21766"/>
                  <a:pt x="2908" y="21210"/>
                </a:cubicBezTo>
                <a:cubicBezTo>
                  <a:pt x="3343" y="20863"/>
                  <a:pt x="3781" y="20520"/>
                  <a:pt x="4223" y="20184"/>
                </a:cubicBezTo>
                <a:lnTo>
                  <a:pt x="4223" y="20184"/>
                </a:lnTo>
                <a:cubicBezTo>
                  <a:pt x="4180" y="20426"/>
                  <a:pt x="4210" y="20678"/>
                  <a:pt x="4215" y="20927"/>
                </a:cubicBezTo>
                <a:cubicBezTo>
                  <a:pt x="4241" y="21991"/>
                  <a:pt x="3822" y="23008"/>
                  <a:pt x="3604" y="24050"/>
                </a:cubicBezTo>
                <a:cubicBezTo>
                  <a:pt x="3109" y="26412"/>
                  <a:pt x="3678" y="28913"/>
                  <a:pt x="4831" y="31033"/>
                </a:cubicBezTo>
                <a:cubicBezTo>
                  <a:pt x="5984" y="33153"/>
                  <a:pt x="7584" y="34741"/>
                  <a:pt x="9426" y="36300"/>
                </a:cubicBezTo>
                <a:cubicBezTo>
                  <a:pt x="8926" y="35248"/>
                  <a:pt x="8426" y="34197"/>
                  <a:pt x="7926" y="33145"/>
                </a:cubicBezTo>
                <a:cubicBezTo>
                  <a:pt x="7701" y="32672"/>
                  <a:pt x="7475" y="32197"/>
                  <a:pt x="7309" y="31700"/>
                </a:cubicBezTo>
                <a:cubicBezTo>
                  <a:pt x="7134" y="31175"/>
                  <a:pt x="7026" y="30629"/>
                  <a:pt x="6918" y="30085"/>
                </a:cubicBezTo>
                <a:lnTo>
                  <a:pt x="5204" y="21410"/>
                </a:lnTo>
                <a:cubicBezTo>
                  <a:pt x="5091" y="20839"/>
                  <a:pt x="4979" y="20269"/>
                  <a:pt x="4867" y="19698"/>
                </a:cubicBezTo>
                <a:cubicBezTo>
                  <a:pt x="5462" y="19255"/>
                  <a:pt x="6062" y="18820"/>
                  <a:pt x="6669" y="18392"/>
                </a:cubicBezTo>
                <a:lnTo>
                  <a:pt x="6669" y="18392"/>
                </a:lnTo>
                <a:cubicBezTo>
                  <a:pt x="6509" y="18707"/>
                  <a:pt x="6590" y="19144"/>
                  <a:pt x="6664" y="19516"/>
                </a:cubicBezTo>
                <a:cubicBezTo>
                  <a:pt x="7057" y="21475"/>
                  <a:pt x="6696" y="23549"/>
                  <a:pt x="7249" y="25468"/>
                </a:cubicBezTo>
                <a:cubicBezTo>
                  <a:pt x="7378" y="25915"/>
                  <a:pt x="7556" y="26351"/>
                  <a:pt x="7620" y="26811"/>
                </a:cubicBezTo>
                <a:cubicBezTo>
                  <a:pt x="7675" y="27208"/>
                  <a:pt x="7647" y="27612"/>
                  <a:pt x="7643" y="28012"/>
                </a:cubicBezTo>
                <a:cubicBezTo>
                  <a:pt x="7629" y="29657"/>
                  <a:pt x="8082" y="31319"/>
                  <a:pt x="9018" y="32674"/>
                </a:cubicBezTo>
                <a:cubicBezTo>
                  <a:pt x="9357" y="33167"/>
                  <a:pt x="9757" y="33615"/>
                  <a:pt x="10145" y="34071"/>
                </a:cubicBezTo>
                <a:cubicBezTo>
                  <a:pt x="10556" y="34555"/>
                  <a:pt x="10955" y="35050"/>
                  <a:pt x="11353" y="35546"/>
                </a:cubicBezTo>
                <a:lnTo>
                  <a:pt x="13410" y="38098"/>
                </a:lnTo>
                <a:cubicBezTo>
                  <a:pt x="13607" y="38340"/>
                  <a:pt x="13847" y="38555"/>
                  <a:pt x="14092" y="38748"/>
                </a:cubicBezTo>
                <a:cubicBezTo>
                  <a:pt x="13891" y="38093"/>
                  <a:pt x="13988" y="37389"/>
                  <a:pt x="13977" y="36704"/>
                </a:cubicBezTo>
                <a:cubicBezTo>
                  <a:pt x="13969" y="36280"/>
                  <a:pt x="13919" y="35860"/>
                  <a:pt x="13842" y="35445"/>
                </a:cubicBezTo>
                <a:lnTo>
                  <a:pt x="13842" y="35445"/>
                </a:lnTo>
                <a:cubicBezTo>
                  <a:pt x="14192" y="35932"/>
                  <a:pt x="14547" y="36415"/>
                  <a:pt x="14874" y="36917"/>
                </a:cubicBezTo>
                <a:cubicBezTo>
                  <a:pt x="15762" y="38277"/>
                  <a:pt x="16451" y="39759"/>
                  <a:pt x="16917" y="41316"/>
                </a:cubicBezTo>
                <a:cubicBezTo>
                  <a:pt x="17689" y="39683"/>
                  <a:pt x="17422" y="37735"/>
                  <a:pt x="17003" y="35977"/>
                </a:cubicBezTo>
                <a:cubicBezTo>
                  <a:pt x="16563" y="34128"/>
                  <a:pt x="16122" y="32279"/>
                  <a:pt x="15682" y="30429"/>
                </a:cubicBezTo>
                <a:cubicBezTo>
                  <a:pt x="15655" y="30322"/>
                  <a:pt x="15630" y="30214"/>
                  <a:pt x="15604" y="30105"/>
                </a:cubicBezTo>
                <a:lnTo>
                  <a:pt x="15604" y="30105"/>
                </a:lnTo>
                <a:cubicBezTo>
                  <a:pt x="16717" y="32426"/>
                  <a:pt x="18050" y="34651"/>
                  <a:pt x="19385" y="36859"/>
                </a:cubicBezTo>
                <a:cubicBezTo>
                  <a:pt x="20086" y="38019"/>
                  <a:pt x="20804" y="39197"/>
                  <a:pt x="21824" y="40091"/>
                </a:cubicBezTo>
                <a:cubicBezTo>
                  <a:pt x="22438" y="40629"/>
                  <a:pt x="23163" y="41065"/>
                  <a:pt x="23671" y="41696"/>
                </a:cubicBezTo>
                <a:lnTo>
                  <a:pt x="23671" y="41696"/>
                </a:lnTo>
                <a:cubicBezTo>
                  <a:pt x="22932" y="40682"/>
                  <a:pt x="22233" y="39638"/>
                  <a:pt x="21696" y="38504"/>
                </a:cubicBezTo>
                <a:cubicBezTo>
                  <a:pt x="20378" y="35722"/>
                  <a:pt x="20349" y="32530"/>
                  <a:pt x="19781" y="29506"/>
                </a:cubicBezTo>
                <a:cubicBezTo>
                  <a:pt x="19594" y="28511"/>
                  <a:pt x="19346" y="27527"/>
                  <a:pt x="19040" y="26563"/>
                </a:cubicBezTo>
                <a:lnTo>
                  <a:pt x="19040" y="26563"/>
                </a:lnTo>
                <a:cubicBezTo>
                  <a:pt x="20845" y="29716"/>
                  <a:pt x="23064" y="32649"/>
                  <a:pt x="25545" y="35304"/>
                </a:cubicBezTo>
                <a:cubicBezTo>
                  <a:pt x="26108" y="35906"/>
                  <a:pt x="26693" y="36504"/>
                  <a:pt x="27399" y="36929"/>
                </a:cubicBezTo>
                <a:cubicBezTo>
                  <a:pt x="27926" y="37248"/>
                  <a:pt x="28449" y="37422"/>
                  <a:pt x="29049" y="37422"/>
                </a:cubicBezTo>
                <a:cubicBezTo>
                  <a:pt x="29103" y="37422"/>
                  <a:pt x="29158" y="37421"/>
                  <a:pt x="29213" y="37418"/>
                </a:cubicBezTo>
                <a:cubicBezTo>
                  <a:pt x="27414" y="36051"/>
                  <a:pt x="26035" y="34139"/>
                  <a:pt x="25305" y="32002"/>
                </a:cubicBezTo>
                <a:cubicBezTo>
                  <a:pt x="25264" y="31884"/>
                  <a:pt x="25225" y="31766"/>
                  <a:pt x="25190" y="31648"/>
                </a:cubicBezTo>
                <a:cubicBezTo>
                  <a:pt x="25978" y="31152"/>
                  <a:pt x="27543" y="30127"/>
                  <a:pt x="29407" y="28663"/>
                </a:cubicBezTo>
                <a:lnTo>
                  <a:pt x="29946" y="29225"/>
                </a:lnTo>
                <a:cubicBezTo>
                  <a:pt x="30760" y="30072"/>
                  <a:pt x="31644" y="30919"/>
                  <a:pt x="32646" y="31539"/>
                </a:cubicBezTo>
                <a:cubicBezTo>
                  <a:pt x="31260" y="33862"/>
                  <a:pt x="30382" y="35507"/>
                  <a:pt x="30050" y="36145"/>
                </a:cubicBezTo>
                <a:cubicBezTo>
                  <a:pt x="29949" y="36339"/>
                  <a:pt x="29896" y="36445"/>
                  <a:pt x="29896" y="36445"/>
                </a:cubicBezTo>
                <a:cubicBezTo>
                  <a:pt x="31341" y="34855"/>
                  <a:pt x="32600" y="33403"/>
                  <a:pt x="33694" y="32079"/>
                </a:cubicBezTo>
                <a:cubicBezTo>
                  <a:pt x="33786" y="32117"/>
                  <a:pt x="33879" y="32152"/>
                  <a:pt x="33974" y="32185"/>
                </a:cubicBezTo>
                <a:cubicBezTo>
                  <a:pt x="33905" y="32121"/>
                  <a:pt x="33836" y="32054"/>
                  <a:pt x="33769" y="31986"/>
                </a:cubicBezTo>
                <a:cubicBezTo>
                  <a:pt x="35740" y="29594"/>
                  <a:pt x="37175" y="27621"/>
                  <a:pt x="38215" y="26005"/>
                </a:cubicBezTo>
                <a:cubicBezTo>
                  <a:pt x="38741" y="26177"/>
                  <a:pt x="39276" y="26315"/>
                  <a:pt x="39819" y="26417"/>
                </a:cubicBezTo>
                <a:cubicBezTo>
                  <a:pt x="39382" y="26120"/>
                  <a:pt x="38963" y="25800"/>
                  <a:pt x="38558" y="25463"/>
                </a:cubicBezTo>
                <a:cubicBezTo>
                  <a:pt x="40309" y="22642"/>
                  <a:pt x="40791" y="20996"/>
                  <a:pt x="40898" y="20137"/>
                </a:cubicBezTo>
                <a:cubicBezTo>
                  <a:pt x="41107" y="21138"/>
                  <a:pt x="41295" y="22141"/>
                  <a:pt x="41465" y="23149"/>
                </a:cubicBezTo>
                <a:cubicBezTo>
                  <a:pt x="40410" y="27369"/>
                  <a:pt x="35226" y="37560"/>
                  <a:pt x="35226" y="37560"/>
                </a:cubicBezTo>
                <a:cubicBezTo>
                  <a:pt x="36051" y="37474"/>
                  <a:pt x="36957" y="36651"/>
                  <a:pt x="37656" y="35848"/>
                </a:cubicBezTo>
                <a:cubicBezTo>
                  <a:pt x="38398" y="34995"/>
                  <a:pt x="39002" y="34031"/>
                  <a:pt x="39488" y="33009"/>
                </a:cubicBezTo>
                <a:cubicBezTo>
                  <a:pt x="41517" y="28753"/>
                  <a:pt x="41651" y="25335"/>
                  <a:pt x="41580" y="23826"/>
                </a:cubicBezTo>
                <a:lnTo>
                  <a:pt x="41580" y="23826"/>
                </a:lnTo>
                <a:cubicBezTo>
                  <a:pt x="41583" y="23839"/>
                  <a:pt x="41586" y="23853"/>
                  <a:pt x="41587" y="23866"/>
                </a:cubicBezTo>
                <a:lnTo>
                  <a:pt x="41664" y="23856"/>
                </a:lnTo>
                <a:cubicBezTo>
                  <a:pt x="41650" y="23734"/>
                  <a:pt x="41633" y="23612"/>
                  <a:pt x="41618" y="23490"/>
                </a:cubicBezTo>
                <a:lnTo>
                  <a:pt x="41618" y="23490"/>
                </a:lnTo>
                <a:cubicBezTo>
                  <a:pt x="42022" y="25243"/>
                  <a:pt x="44461" y="35785"/>
                  <a:pt x="44859" y="35935"/>
                </a:cubicBezTo>
                <a:cubicBezTo>
                  <a:pt x="44868" y="35939"/>
                  <a:pt x="44879" y="35940"/>
                  <a:pt x="44890" y="35940"/>
                </a:cubicBezTo>
                <a:cubicBezTo>
                  <a:pt x="45406" y="35940"/>
                  <a:pt x="47898" y="32290"/>
                  <a:pt x="41594" y="23288"/>
                </a:cubicBezTo>
                <a:cubicBezTo>
                  <a:pt x="41506" y="22569"/>
                  <a:pt x="41409" y="21851"/>
                  <a:pt x="41302" y="21137"/>
                </a:cubicBezTo>
                <a:lnTo>
                  <a:pt x="41302" y="21137"/>
                </a:lnTo>
                <a:lnTo>
                  <a:pt x="41349" y="21195"/>
                </a:lnTo>
                <a:cubicBezTo>
                  <a:pt x="41713" y="21649"/>
                  <a:pt x="42627" y="22798"/>
                  <a:pt x="43707" y="24232"/>
                </a:cubicBezTo>
                <a:cubicBezTo>
                  <a:pt x="43688" y="24396"/>
                  <a:pt x="43683" y="24491"/>
                  <a:pt x="43683" y="24491"/>
                </a:cubicBezTo>
                <a:cubicBezTo>
                  <a:pt x="43683" y="24491"/>
                  <a:pt x="43699" y="24408"/>
                  <a:pt x="43735" y="24269"/>
                </a:cubicBezTo>
                <a:cubicBezTo>
                  <a:pt x="43847" y="24419"/>
                  <a:pt x="43962" y="24573"/>
                  <a:pt x="44078" y="24729"/>
                </a:cubicBezTo>
                <a:cubicBezTo>
                  <a:pt x="43999" y="24893"/>
                  <a:pt x="43928" y="25061"/>
                  <a:pt x="43865" y="25234"/>
                </a:cubicBezTo>
                <a:cubicBezTo>
                  <a:pt x="43763" y="25519"/>
                  <a:pt x="43742" y="25676"/>
                  <a:pt x="43742" y="25676"/>
                </a:cubicBezTo>
                <a:cubicBezTo>
                  <a:pt x="43982" y="25531"/>
                  <a:pt x="44220" y="25385"/>
                  <a:pt x="44457" y="25238"/>
                </a:cubicBezTo>
                <a:cubicBezTo>
                  <a:pt x="46007" y="27342"/>
                  <a:pt x="47706" y="29804"/>
                  <a:pt x="48579" y="31586"/>
                </a:cubicBezTo>
                <a:cubicBezTo>
                  <a:pt x="48579" y="31586"/>
                  <a:pt x="48598" y="31393"/>
                  <a:pt x="48590" y="31056"/>
                </a:cubicBezTo>
                <a:lnTo>
                  <a:pt x="48590" y="31056"/>
                </a:lnTo>
                <a:cubicBezTo>
                  <a:pt x="48604" y="31081"/>
                  <a:pt x="48616" y="31105"/>
                  <a:pt x="48628" y="31129"/>
                </a:cubicBezTo>
                <a:cubicBezTo>
                  <a:pt x="48616" y="31099"/>
                  <a:pt x="48602" y="31071"/>
                  <a:pt x="48590" y="31041"/>
                </a:cubicBezTo>
                <a:cubicBezTo>
                  <a:pt x="48564" y="29871"/>
                  <a:pt x="48236" y="27004"/>
                  <a:pt x="45877" y="24340"/>
                </a:cubicBezTo>
                <a:cubicBezTo>
                  <a:pt x="46266" y="24091"/>
                  <a:pt x="46651" y="23838"/>
                  <a:pt x="47030" y="23586"/>
                </a:cubicBezTo>
                <a:cubicBezTo>
                  <a:pt x="47627" y="24191"/>
                  <a:pt x="48251" y="24813"/>
                  <a:pt x="48897" y="25443"/>
                </a:cubicBezTo>
                <a:cubicBezTo>
                  <a:pt x="48529" y="26259"/>
                  <a:pt x="48349" y="26961"/>
                  <a:pt x="48265" y="27401"/>
                </a:cubicBezTo>
                <a:cubicBezTo>
                  <a:pt x="48250" y="27426"/>
                  <a:pt x="48233" y="27449"/>
                  <a:pt x="48219" y="27473"/>
                </a:cubicBezTo>
                <a:cubicBezTo>
                  <a:pt x="48233" y="27454"/>
                  <a:pt x="48247" y="27435"/>
                  <a:pt x="48263" y="27415"/>
                </a:cubicBezTo>
                <a:lnTo>
                  <a:pt x="48263" y="27415"/>
                </a:lnTo>
                <a:cubicBezTo>
                  <a:pt x="48205" y="27713"/>
                  <a:pt x="48192" y="27888"/>
                  <a:pt x="48192" y="27888"/>
                </a:cubicBezTo>
                <a:cubicBezTo>
                  <a:pt x="48574" y="27358"/>
                  <a:pt x="49067" y="26764"/>
                  <a:pt x="49621" y="26145"/>
                </a:cubicBezTo>
                <a:cubicBezTo>
                  <a:pt x="50121" y="26625"/>
                  <a:pt x="50633" y="27108"/>
                  <a:pt x="51155" y="27593"/>
                </a:cubicBezTo>
                <a:cubicBezTo>
                  <a:pt x="49672" y="30740"/>
                  <a:pt x="50550" y="32331"/>
                  <a:pt x="50839" y="32331"/>
                </a:cubicBezTo>
                <a:cubicBezTo>
                  <a:pt x="50844" y="32331"/>
                  <a:pt x="50848" y="32331"/>
                  <a:pt x="50853" y="32330"/>
                </a:cubicBezTo>
                <a:cubicBezTo>
                  <a:pt x="51007" y="32300"/>
                  <a:pt x="51728" y="30776"/>
                  <a:pt x="52568" y="28881"/>
                </a:cubicBezTo>
                <a:cubicBezTo>
                  <a:pt x="52987" y="29256"/>
                  <a:pt x="53410" y="29627"/>
                  <a:pt x="53837" y="29998"/>
                </a:cubicBezTo>
                <a:cubicBezTo>
                  <a:pt x="53837" y="29998"/>
                  <a:pt x="53843" y="29822"/>
                  <a:pt x="53784" y="29493"/>
                </a:cubicBezTo>
                <a:cubicBezTo>
                  <a:pt x="53713" y="29082"/>
                  <a:pt x="53540" y="28434"/>
                  <a:pt x="53134" y="27589"/>
                </a:cubicBezTo>
                <a:cubicBezTo>
                  <a:pt x="53316" y="27175"/>
                  <a:pt x="53497" y="26753"/>
                  <a:pt x="53676" y="26338"/>
                </a:cubicBezTo>
                <a:cubicBezTo>
                  <a:pt x="54091" y="27563"/>
                  <a:pt x="54122" y="28716"/>
                  <a:pt x="54122" y="28716"/>
                </a:cubicBezTo>
                <a:cubicBezTo>
                  <a:pt x="54122" y="28716"/>
                  <a:pt x="54282" y="27223"/>
                  <a:pt x="53936" y="25730"/>
                </a:cubicBezTo>
                <a:cubicBezTo>
                  <a:pt x="54712" y="23914"/>
                  <a:pt x="55392" y="22284"/>
                  <a:pt x="55627" y="21718"/>
                </a:cubicBezTo>
                <a:lnTo>
                  <a:pt x="55627" y="21718"/>
                </a:lnTo>
                <a:cubicBezTo>
                  <a:pt x="55596" y="21826"/>
                  <a:pt x="55561" y="21932"/>
                  <a:pt x="55531" y="22039"/>
                </a:cubicBezTo>
                <a:lnTo>
                  <a:pt x="55597" y="22059"/>
                </a:lnTo>
                <a:cubicBezTo>
                  <a:pt x="55601" y="22047"/>
                  <a:pt x="55606" y="22036"/>
                  <a:pt x="55609" y="22025"/>
                </a:cubicBezTo>
                <a:lnTo>
                  <a:pt x="55609" y="22025"/>
                </a:lnTo>
                <a:cubicBezTo>
                  <a:pt x="55318" y="23360"/>
                  <a:pt x="54920" y="26429"/>
                  <a:pt x="56086" y="30533"/>
                </a:cubicBezTo>
                <a:cubicBezTo>
                  <a:pt x="56365" y="31517"/>
                  <a:pt x="56758" y="32469"/>
                  <a:pt x="57292" y="33343"/>
                </a:cubicBezTo>
                <a:cubicBezTo>
                  <a:pt x="57794" y="34165"/>
                  <a:pt x="58476" y="35036"/>
                  <a:pt x="59200" y="35237"/>
                </a:cubicBezTo>
                <a:cubicBezTo>
                  <a:pt x="59200" y="35237"/>
                  <a:pt x="56117" y="25362"/>
                  <a:pt x="55814" y="21438"/>
                </a:cubicBezTo>
                <a:cubicBezTo>
                  <a:pt x="56118" y="20565"/>
                  <a:pt x="56438" y="19698"/>
                  <a:pt x="56776" y="18837"/>
                </a:cubicBezTo>
                <a:lnTo>
                  <a:pt x="56776" y="18837"/>
                </a:lnTo>
                <a:cubicBezTo>
                  <a:pt x="56710" y="20334"/>
                  <a:pt x="57433" y="24609"/>
                  <a:pt x="64123" y="35048"/>
                </a:cubicBezTo>
                <a:cubicBezTo>
                  <a:pt x="64123" y="35048"/>
                  <a:pt x="64092" y="34947"/>
                  <a:pt x="64031" y="34759"/>
                </a:cubicBezTo>
                <a:cubicBezTo>
                  <a:pt x="63572" y="33334"/>
                  <a:pt x="61354" y="26743"/>
                  <a:pt x="57131" y="18566"/>
                </a:cubicBezTo>
                <a:lnTo>
                  <a:pt x="57131" y="18566"/>
                </a:lnTo>
                <a:cubicBezTo>
                  <a:pt x="58187" y="18941"/>
                  <a:pt x="59058" y="19262"/>
                  <a:pt x="59718" y="19554"/>
                </a:cubicBezTo>
                <a:cubicBezTo>
                  <a:pt x="61933" y="24102"/>
                  <a:pt x="65368" y="27916"/>
                  <a:pt x="67521" y="30044"/>
                </a:cubicBezTo>
                <a:cubicBezTo>
                  <a:pt x="67360" y="30817"/>
                  <a:pt x="67262" y="31285"/>
                  <a:pt x="67262" y="31285"/>
                </a:cubicBezTo>
                <a:cubicBezTo>
                  <a:pt x="67262" y="31285"/>
                  <a:pt x="67403" y="30897"/>
                  <a:pt x="67674" y="30196"/>
                </a:cubicBezTo>
                <a:cubicBezTo>
                  <a:pt x="68765" y="31264"/>
                  <a:pt x="69491" y="31868"/>
                  <a:pt x="69491" y="31868"/>
                </a:cubicBezTo>
                <a:cubicBezTo>
                  <a:pt x="69491" y="31868"/>
                  <a:pt x="68916" y="30890"/>
                  <a:pt x="67993" y="29384"/>
                </a:cubicBezTo>
                <a:cubicBezTo>
                  <a:pt x="68425" y="28296"/>
                  <a:pt x="69042" y="26790"/>
                  <a:pt x="69829" y="24993"/>
                </a:cubicBezTo>
                <a:cubicBezTo>
                  <a:pt x="71505" y="26345"/>
                  <a:pt x="72899" y="27344"/>
                  <a:pt x="73521" y="27780"/>
                </a:cubicBezTo>
                <a:cubicBezTo>
                  <a:pt x="73569" y="27828"/>
                  <a:pt x="73615" y="27876"/>
                  <a:pt x="73663" y="27926"/>
                </a:cubicBezTo>
                <a:lnTo>
                  <a:pt x="73548" y="27797"/>
                </a:lnTo>
                <a:lnTo>
                  <a:pt x="73548" y="27797"/>
                </a:lnTo>
                <a:cubicBezTo>
                  <a:pt x="73757" y="27943"/>
                  <a:pt x="73873" y="28022"/>
                  <a:pt x="73873" y="28022"/>
                </a:cubicBezTo>
                <a:cubicBezTo>
                  <a:pt x="73873" y="28022"/>
                  <a:pt x="72528" y="26141"/>
                  <a:pt x="70473" y="23546"/>
                </a:cubicBezTo>
                <a:cubicBezTo>
                  <a:pt x="70689" y="23064"/>
                  <a:pt x="70917" y="22568"/>
                  <a:pt x="71154" y="22056"/>
                </a:cubicBezTo>
                <a:cubicBezTo>
                  <a:pt x="72585" y="23451"/>
                  <a:pt x="73675" y="24375"/>
                  <a:pt x="74047" y="24683"/>
                </a:cubicBezTo>
                <a:cubicBezTo>
                  <a:pt x="74019" y="30511"/>
                  <a:pt x="74932" y="35461"/>
                  <a:pt x="74932" y="35461"/>
                </a:cubicBezTo>
                <a:cubicBezTo>
                  <a:pt x="75073" y="32317"/>
                  <a:pt x="75697" y="31146"/>
                  <a:pt x="76697" y="24521"/>
                </a:cubicBezTo>
                <a:cubicBezTo>
                  <a:pt x="76896" y="23196"/>
                  <a:pt x="77006" y="21860"/>
                  <a:pt x="77026" y="20521"/>
                </a:cubicBezTo>
                <a:lnTo>
                  <a:pt x="77124" y="20600"/>
                </a:lnTo>
                <a:cubicBezTo>
                  <a:pt x="77243" y="20724"/>
                  <a:pt x="77363" y="20847"/>
                  <a:pt x="77480" y="20972"/>
                </a:cubicBezTo>
                <a:cubicBezTo>
                  <a:pt x="77397" y="20877"/>
                  <a:pt x="77314" y="20782"/>
                  <a:pt x="77231" y="20687"/>
                </a:cubicBezTo>
                <a:lnTo>
                  <a:pt x="77231" y="20687"/>
                </a:lnTo>
                <a:cubicBezTo>
                  <a:pt x="77557" y="20952"/>
                  <a:pt x="77745" y="21110"/>
                  <a:pt x="77745" y="21110"/>
                </a:cubicBezTo>
                <a:cubicBezTo>
                  <a:pt x="77745" y="21110"/>
                  <a:pt x="77488" y="20767"/>
                  <a:pt x="77030" y="20185"/>
                </a:cubicBezTo>
                <a:cubicBezTo>
                  <a:pt x="77048" y="17120"/>
                  <a:pt x="76615" y="14674"/>
                  <a:pt x="76342" y="13438"/>
                </a:cubicBezTo>
                <a:lnTo>
                  <a:pt x="76342" y="13438"/>
                </a:lnTo>
                <a:cubicBezTo>
                  <a:pt x="77244" y="14069"/>
                  <a:pt x="77904" y="14592"/>
                  <a:pt x="78401" y="15010"/>
                </a:cubicBezTo>
                <a:cubicBezTo>
                  <a:pt x="77318" y="27420"/>
                  <a:pt x="83048" y="36202"/>
                  <a:pt x="83048" y="36202"/>
                </a:cubicBezTo>
                <a:cubicBezTo>
                  <a:pt x="82422" y="35175"/>
                  <a:pt x="82400" y="31376"/>
                  <a:pt x="81655" y="25716"/>
                </a:cubicBezTo>
                <a:cubicBezTo>
                  <a:pt x="81139" y="21804"/>
                  <a:pt x="79828" y="17733"/>
                  <a:pt x="79066" y="15591"/>
                </a:cubicBezTo>
                <a:lnTo>
                  <a:pt x="79066" y="15591"/>
                </a:lnTo>
                <a:cubicBezTo>
                  <a:pt x="79596" y="16067"/>
                  <a:pt x="79828" y="16298"/>
                  <a:pt x="80042" y="16298"/>
                </a:cubicBezTo>
                <a:cubicBezTo>
                  <a:pt x="80047" y="16298"/>
                  <a:pt x="80052" y="16298"/>
                  <a:pt x="80057" y="16298"/>
                </a:cubicBezTo>
                <a:cubicBezTo>
                  <a:pt x="80057" y="16298"/>
                  <a:pt x="79869" y="15754"/>
                  <a:pt x="79267" y="14837"/>
                </a:cubicBezTo>
                <a:lnTo>
                  <a:pt x="79267" y="14837"/>
                </a:lnTo>
                <a:cubicBezTo>
                  <a:pt x="79912" y="15197"/>
                  <a:pt x="80561" y="15549"/>
                  <a:pt x="81215" y="15894"/>
                </a:cubicBezTo>
                <a:cubicBezTo>
                  <a:pt x="81332" y="21758"/>
                  <a:pt x="86762" y="28777"/>
                  <a:pt x="88011" y="30212"/>
                </a:cubicBezTo>
                <a:cubicBezTo>
                  <a:pt x="89281" y="31670"/>
                  <a:pt x="91942" y="32036"/>
                  <a:pt x="91942" y="32036"/>
                </a:cubicBezTo>
                <a:cubicBezTo>
                  <a:pt x="91942" y="32036"/>
                  <a:pt x="89819" y="31445"/>
                  <a:pt x="88723" y="30043"/>
                </a:cubicBezTo>
                <a:cubicBezTo>
                  <a:pt x="88665" y="29968"/>
                  <a:pt x="88608" y="29891"/>
                  <a:pt x="88556" y="29811"/>
                </a:cubicBezTo>
                <a:cubicBezTo>
                  <a:pt x="87965" y="28908"/>
                  <a:pt x="83136" y="18456"/>
                  <a:pt x="81598" y="16096"/>
                </a:cubicBezTo>
                <a:lnTo>
                  <a:pt x="81598" y="16096"/>
                </a:lnTo>
                <a:cubicBezTo>
                  <a:pt x="82410" y="16520"/>
                  <a:pt x="83228" y="16929"/>
                  <a:pt x="84053" y="17325"/>
                </a:cubicBezTo>
                <a:cubicBezTo>
                  <a:pt x="87173" y="28602"/>
                  <a:pt x="91357" y="31313"/>
                  <a:pt x="92698" y="31910"/>
                </a:cubicBezTo>
                <a:cubicBezTo>
                  <a:pt x="92974" y="32033"/>
                  <a:pt x="93130" y="32066"/>
                  <a:pt x="93130" y="32066"/>
                </a:cubicBezTo>
                <a:cubicBezTo>
                  <a:pt x="89690" y="25266"/>
                  <a:pt x="85322" y="18973"/>
                  <a:pt x="84240" y="17446"/>
                </a:cubicBezTo>
                <a:cubicBezTo>
                  <a:pt x="84234" y="17432"/>
                  <a:pt x="84226" y="17419"/>
                  <a:pt x="84220" y="17406"/>
                </a:cubicBezTo>
                <a:lnTo>
                  <a:pt x="84220" y="17406"/>
                </a:lnTo>
                <a:cubicBezTo>
                  <a:pt x="84352" y="17469"/>
                  <a:pt x="84481" y="17534"/>
                  <a:pt x="84613" y="17596"/>
                </a:cubicBezTo>
                <a:cubicBezTo>
                  <a:pt x="85733" y="18116"/>
                  <a:pt x="86864" y="18613"/>
                  <a:pt x="88003" y="19088"/>
                </a:cubicBezTo>
                <a:cubicBezTo>
                  <a:pt x="88609" y="22271"/>
                  <a:pt x="90006" y="24306"/>
                  <a:pt x="91445" y="25602"/>
                </a:cubicBezTo>
                <a:cubicBezTo>
                  <a:pt x="91548" y="26563"/>
                  <a:pt x="91746" y="27533"/>
                  <a:pt x="91378" y="28442"/>
                </a:cubicBezTo>
                <a:cubicBezTo>
                  <a:pt x="91904" y="27772"/>
                  <a:pt x="92605" y="27318"/>
                  <a:pt x="93382" y="26960"/>
                </a:cubicBezTo>
                <a:cubicBezTo>
                  <a:pt x="94129" y="27356"/>
                  <a:pt x="94779" y="27574"/>
                  <a:pt x="95194" y="27687"/>
                </a:cubicBezTo>
                <a:cubicBezTo>
                  <a:pt x="95216" y="27704"/>
                  <a:pt x="95239" y="27722"/>
                  <a:pt x="95262" y="27739"/>
                </a:cubicBezTo>
                <a:cubicBezTo>
                  <a:pt x="95243" y="27723"/>
                  <a:pt x="95225" y="27707"/>
                  <a:pt x="95207" y="27691"/>
                </a:cubicBezTo>
                <a:lnTo>
                  <a:pt x="95207" y="27691"/>
                </a:lnTo>
                <a:cubicBezTo>
                  <a:pt x="95501" y="27771"/>
                  <a:pt x="95675" y="27797"/>
                  <a:pt x="95675" y="27797"/>
                </a:cubicBezTo>
                <a:cubicBezTo>
                  <a:pt x="95267" y="27453"/>
                  <a:pt x="94822" y="27032"/>
                  <a:pt x="94359" y="26563"/>
                </a:cubicBezTo>
                <a:cubicBezTo>
                  <a:pt x="95290" y="26223"/>
                  <a:pt x="96267" y="25941"/>
                  <a:pt x="97154" y="25544"/>
                </a:cubicBezTo>
                <a:cubicBezTo>
                  <a:pt x="97914" y="25815"/>
                  <a:pt x="98543" y="25910"/>
                  <a:pt x="99034" y="25910"/>
                </a:cubicBezTo>
                <a:cubicBezTo>
                  <a:pt x="99885" y="25910"/>
                  <a:pt x="100322" y="25624"/>
                  <a:pt x="100306" y="25481"/>
                </a:cubicBezTo>
                <a:cubicBezTo>
                  <a:pt x="100294" y="25382"/>
                  <a:pt x="99702" y="25011"/>
                  <a:pt x="98805" y="24504"/>
                </a:cubicBezTo>
                <a:cubicBezTo>
                  <a:pt x="98954" y="24367"/>
                  <a:pt x="99094" y="24220"/>
                  <a:pt x="99221" y="24064"/>
                </a:cubicBezTo>
                <a:cubicBezTo>
                  <a:pt x="99779" y="23378"/>
                  <a:pt x="100088" y="22528"/>
                  <a:pt x="100587" y="21800"/>
                </a:cubicBezTo>
                <a:cubicBezTo>
                  <a:pt x="100990" y="21212"/>
                  <a:pt x="101509" y="20714"/>
                  <a:pt x="102043" y="20230"/>
                </a:cubicBezTo>
                <a:lnTo>
                  <a:pt x="102043" y="20230"/>
                </a:lnTo>
                <a:cubicBezTo>
                  <a:pt x="102043" y="20240"/>
                  <a:pt x="102042" y="20250"/>
                  <a:pt x="102041" y="20259"/>
                </a:cubicBezTo>
                <a:lnTo>
                  <a:pt x="99204" y="24593"/>
                </a:lnTo>
                <a:cubicBezTo>
                  <a:pt x="99204" y="24593"/>
                  <a:pt x="100051" y="23629"/>
                  <a:pt x="101569" y="22030"/>
                </a:cubicBezTo>
                <a:lnTo>
                  <a:pt x="101569" y="22030"/>
                </a:lnTo>
                <a:cubicBezTo>
                  <a:pt x="101433" y="22467"/>
                  <a:pt x="101324" y="22906"/>
                  <a:pt x="101342" y="23358"/>
                </a:cubicBezTo>
                <a:cubicBezTo>
                  <a:pt x="101406" y="25024"/>
                  <a:pt x="103023" y="26199"/>
                  <a:pt x="103067" y="27866"/>
                </a:cubicBezTo>
                <a:cubicBezTo>
                  <a:pt x="103828" y="24941"/>
                  <a:pt x="107695" y="23632"/>
                  <a:pt x="108507" y="20720"/>
                </a:cubicBezTo>
                <a:cubicBezTo>
                  <a:pt x="108744" y="19868"/>
                  <a:pt x="108687" y="18966"/>
                  <a:pt x="108854" y="18099"/>
                </a:cubicBezTo>
                <a:cubicBezTo>
                  <a:pt x="109195" y="16328"/>
                  <a:pt x="110446" y="14792"/>
                  <a:pt x="110613" y="12997"/>
                </a:cubicBezTo>
                <a:cubicBezTo>
                  <a:pt x="110619" y="12928"/>
                  <a:pt x="110620" y="12859"/>
                  <a:pt x="110623" y="12789"/>
                </a:cubicBezTo>
                <a:cubicBezTo>
                  <a:pt x="110849" y="12513"/>
                  <a:pt x="111066" y="12240"/>
                  <a:pt x="111274" y="11968"/>
                </a:cubicBezTo>
                <a:cubicBezTo>
                  <a:pt x="112143" y="11768"/>
                  <a:pt x="113052" y="11726"/>
                  <a:pt x="113962" y="11676"/>
                </a:cubicBezTo>
                <a:lnTo>
                  <a:pt x="113962" y="11676"/>
                </a:lnTo>
                <a:cubicBezTo>
                  <a:pt x="108298" y="20217"/>
                  <a:pt x="105901" y="32575"/>
                  <a:pt x="105901" y="32575"/>
                </a:cubicBezTo>
                <a:cubicBezTo>
                  <a:pt x="107427" y="29144"/>
                  <a:pt x="108631" y="28116"/>
                  <a:pt x="112631" y="21195"/>
                </a:cubicBezTo>
                <a:cubicBezTo>
                  <a:pt x="114761" y="17511"/>
                  <a:pt x="115921" y="13913"/>
                  <a:pt x="116541" y="11353"/>
                </a:cubicBezTo>
                <a:cubicBezTo>
                  <a:pt x="116642" y="11327"/>
                  <a:pt x="116744" y="11301"/>
                  <a:pt x="116845" y="11269"/>
                </a:cubicBezTo>
                <a:cubicBezTo>
                  <a:pt x="117172" y="11168"/>
                  <a:pt x="117495" y="11037"/>
                  <a:pt x="117834" y="10991"/>
                </a:cubicBezTo>
                <a:cubicBezTo>
                  <a:pt x="117944" y="10976"/>
                  <a:pt x="118053" y="10970"/>
                  <a:pt x="118163" y="10970"/>
                </a:cubicBezTo>
                <a:cubicBezTo>
                  <a:pt x="118391" y="10970"/>
                  <a:pt x="118620" y="10996"/>
                  <a:pt x="118848" y="11023"/>
                </a:cubicBezTo>
                <a:cubicBezTo>
                  <a:pt x="112010" y="24468"/>
                  <a:pt x="114590" y="36937"/>
                  <a:pt x="114590" y="36937"/>
                </a:cubicBezTo>
                <a:cubicBezTo>
                  <a:pt x="114341" y="35526"/>
                  <a:pt x="115974" y="31296"/>
                  <a:pt x="117614" y="24685"/>
                </a:cubicBezTo>
                <a:cubicBezTo>
                  <a:pt x="118960" y="19261"/>
                  <a:pt x="119157" y="13098"/>
                  <a:pt x="119185" y="11062"/>
                </a:cubicBezTo>
                <a:cubicBezTo>
                  <a:pt x="119226" y="11066"/>
                  <a:pt x="119269" y="11071"/>
                  <a:pt x="119311" y="11075"/>
                </a:cubicBezTo>
                <a:cubicBezTo>
                  <a:pt x="119374" y="11156"/>
                  <a:pt x="119438" y="11235"/>
                  <a:pt x="119501" y="11315"/>
                </a:cubicBezTo>
                <a:cubicBezTo>
                  <a:pt x="120126" y="12082"/>
                  <a:pt x="120762" y="12840"/>
                  <a:pt x="121409" y="13586"/>
                </a:cubicBezTo>
                <a:cubicBezTo>
                  <a:pt x="118981" y="20150"/>
                  <a:pt x="121950" y="30312"/>
                  <a:pt x="122712" y="32452"/>
                </a:cubicBezTo>
                <a:cubicBezTo>
                  <a:pt x="123486" y="34624"/>
                  <a:pt x="126283" y="36190"/>
                  <a:pt x="126283" y="36190"/>
                </a:cubicBezTo>
                <a:cubicBezTo>
                  <a:pt x="126283" y="36190"/>
                  <a:pt x="124182" y="34608"/>
                  <a:pt x="123577" y="32572"/>
                </a:cubicBezTo>
                <a:cubicBezTo>
                  <a:pt x="123545" y="32464"/>
                  <a:pt x="123515" y="32354"/>
                  <a:pt x="123492" y="32243"/>
                </a:cubicBezTo>
                <a:cubicBezTo>
                  <a:pt x="123230" y="30982"/>
                  <a:pt x="122425" y="17270"/>
                  <a:pt x="121746" y="13979"/>
                </a:cubicBezTo>
                <a:lnTo>
                  <a:pt x="121746" y="13979"/>
                </a:lnTo>
                <a:cubicBezTo>
                  <a:pt x="122463" y="14803"/>
                  <a:pt x="123193" y="15614"/>
                  <a:pt x="123936" y="16414"/>
                </a:cubicBezTo>
                <a:cubicBezTo>
                  <a:pt x="122483" y="30298"/>
                  <a:pt x="125948" y="35132"/>
                  <a:pt x="127177" y="36379"/>
                </a:cubicBezTo>
                <a:cubicBezTo>
                  <a:pt x="127430" y="36636"/>
                  <a:pt x="127588" y="36741"/>
                  <a:pt x="127588" y="36741"/>
                </a:cubicBezTo>
                <a:cubicBezTo>
                  <a:pt x="126733" y="27690"/>
                  <a:pt x="124626" y="18796"/>
                  <a:pt x="124091" y="16628"/>
                </a:cubicBezTo>
                <a:cubicBezTo>
                  <a:pt x="124090" y="16611"/>
                  <a:pt x="124088" y="16594"/>
                  <a:pt x="124087" y="16576"/>
                </a:cubicBezTo>
                <a:lnTo>
                  <a:pt x="124087" y="16576"/>
                </a:lnTo>
                <a:cubicBezTo>
                  <a:pt x="124205" y="16704"/>
                  <a:pt x="124321" y="16833"/>
                  <a:pt x="124440" y="16959"/>
                </a:cubicBezTo>
                <a:cubicBezTo>
                  <a:pt x="125458" y="18025"/>
                  <a:pt x="126496" y="19070"/>
                  <a:pt x="127555" y="20093"/>
                </a:cubicBezTo>
                <a:cubicBezTo>
                  <a:pt x="126105" y="27796"/>
                  <a:pt x="130319" y="31683"/>
                  <a:pt x="131789" y="32778"/>
                </a:cubicBezTo>
                <a:cubicBezTo>
                  <a:pt x="131807" y="32808"/>
                  <a:pt x="131824" y="32837"/>
                  <a:pt x="131842" y="32866"/>
                </a:cubicBezTo>
                <a:cubicBezTo>
                  <a:pt x="131829" y="32840"/>
                  <a:pt x="131814" y="32814"/>
                  <a:pt x="131801" y="32788"/>
                </a:cubicBezTo>
                <a:lnTo>
                  <a:pt x="131801" y="32788"/>
                </a:lnTo>
                <a:cubicBezTo>
                  <a:pt x="132093" y="33005"/>
                  <a:pt x="132274" y="33110"/>
                  <a:pt x="132274" y="33110"/>
                </a:cubicBezTo>
                <a:cubicBezTo>
                  <a:pt x="130339" y="29536"/>
                  <a:pt x="128100" y="21810"/>
                  <a:pt x="127658" y="20249"/>
                </a:cubicBezTo>
                <a:cubicBezTo>
                  <a:pt x="127650" y="20220"/>
                  <a:pt x="127642" y="20194"/>
                  <a:pt x="127635" y="20170"/>
                </a:cubicBezTo>
                <a:lnTo>
                  <a:pt x="127635" y="20170"/>
                </a:lnTo>
                <a:cubicBezTo>
                  <a:pt x="128198" y="20711"/>
                  <a:pt x="128768" y="21245"/>
                  <a:pt x="129345" y="21772"/>
                </a:cubicBezTo>
                <a:cubicBezTo>
                  <a:pt x="132676" y="31138"/>
                  <a:pt x="136565" y="32721"/>
                  <a:pt x="137928" y="32721"/>
                </a:cubicBezTo>
                <a:cubicBezTo>
                  <a:pt x="138227" y="32721"/>
                  <a:pt x="138404" y="32645"/>
                  <a:pt x="138427" y="32558"/>
                </a:cubicBezTo>
                <a:cubicBezTo>
                  <a:pt x="138545" y="32113"/>
                  <a:pt x="130797" y="23373"/>
                  <a:pt x="129507" y="21921"/>
                </a:cubicBezTo>
                <a:lnTo>
                  <a:pt x="129507" y="21921"/>
                </a:lnTo>
                <a:cubicBezTo>
                  <a:pt x="129605" y="22009"/>
                  <a:pt x="129702" y="22101"/>
                  <a:pt x="129801" y="22190"/>
                </a:cubicBezTo>
                <a:lnTo>
                  <a:pt x="129857" y="22129"/>
                </a:lnTo>
                <a:cubicBezTo>
                  <a:pt x="129847" y="22119"/>
                  <a:pt x="129837" y="22108"/>
                  <a:pt x="129827" y="22098"/>
                </a:cubicBezTo>
                <a:lnTo>
                  <a:pt x="129827" y="22098"/>
                </a:lnTo>
                <a:cubicBezTo>
                  <a:pt x="131079" y="23080"/>
                  <a:pt x="134057" y="25028"/>
                  <a:pt x="138863" y="25937"/>
                </a:cubicBezTo>
                <a:cubicBezTo>
                  <a:pt x="138201" y="27524"/>
                  <a:pt x="138581" y="28430"/>
                  <a:pt x="138772" y="28430"/>
                </a:cubicBezTo>
                <a:cubicBezTo>
                  <a:pt x="138773" y="28430"/>
                  <a:pt x="138773" y="28430"/>
                  <a:pt x="138773" y="28430"/>
                </a:cubicBezTo>
                <a:cubicBezTo>
                  <a:pt x="138896" y="28428"/>
                  <a:pt x="139591" y="27457"/>
                  <a:pt x="140458" y="26167"/>
                </a:cubicBezTo>
                <a:cubicBezTo>
                  <a:pt x="140861" y="26204"/>
                  <a:pt x="141266" y="26223"/>
                  <a:pt x="141671" y="26223"/>
                </a:cubicBezTo>
                <a:cubicBezTo>
                  <a:pt x="142067" y="26223"/>
                  <a:pt x="142462" y="26204"/>
                  <a:pt x="142857" y="26165"/>
                </a:cubicBezTo>
                <a:cubicBezTo>
                  <a:pt x="143054" y="26146"/>
                  <a:pt x="143255" y="26122"/>
                  <a:pt x="143457" y="26091"/>
                </a:cubicBezTo>
                <a:cubicBezTo>
                  <a:pt x="143468" y="26588"/>
                  <a:pt x="143500" y="27109"/>
                  <a:pt x="143558" y="27657"/>
                </a:cubicBezTo>
                <a:cubicBezTo>
                  <a:pt x="143654" y="28548"/>
                  <a:pt x="143851" y="29427"/>
                  <a:pt x="144182" y="30261"/>
                </a:cubicBezTo>
                <a:cubicBezTo>
                  <a:pt x="144493" y="31045"/>
                  <a:pt x="144953" y="31899"/>
                  <a:pt x="145548" y="32180"/>
                </a:cubicBezTo>
                <a:cubicBezTo>
                  <a:pt x="145548" y="32180"/>
                  <a:pt x="145129" y="29029"/>
                  <a:pt x="144853" y="25746"/>
                </a:cubicBezTo>
                <a:cubicBezTo>
                  <a:pt x="145276" y="25587"/>
                  <a:pt x="145640" y="25377"/>
                  <a:pt x="145884" y="25099"/>
                </a:cubicBezTo>
                <a:cubicBezTo>
                  <a:pt x="145884" y="25099"/>
                  <a:pt x="145477" y="25039"/>
                  <a:pt x="144789" y="24930"/>
                </a:cubicBezTo>
                <a:cubicBezTo>
                  <a:pt x="144652" y="23114"/>
                  <a:pt x="144574" y="21334"/>
                  <a:pt x="144649" y="20101"/>
                </a:cubicBezTo>
                <a:cubicBezTo>
                  <a:pt x="145042" y="20063"/>
                  <a:pt x="145445" y="20023"/>
                  <a:pt x="145855" y="19980"/>
                </a:cubicBezTo>
                <a:cubicBezTo>
                  <a:pt x="146092" y="22237"/>
                  <a:pt x="147034" y="26136"/>
                  <a:pt x="149826" y="32748"/>
                </a:cubicBezTo>
                <a:cubicBezTo>
                  <a:pt x="149826" y="32748"/>
                  <a:pt x="149814" y="32655"/>
                  <a:pt x="149790" y="32484"/>
                </a:cubicBezTo>
                <a:cubicBezTo>
                  <a:pt x="149624" y="31323"/>
                  <a:pt x="148859" y="26388"/>
                  <a:pt x="146960" y="19861"/>
                </a:cubicBezTo>
                <a:cubicBezTo>
                  <a:pt x="147378" y="19814"/>
                  <a:pt x="147803" y="19766"/>
                  <a:pt x="148237" y="19712"/>
                </a:cubicBezTo>
                <a:cubicBezTo>
                  <a:pt x="148237" y="19712"/>
                  <a:pt x="148110" y="19694"/>
                  <a:pt x="147878" y="19662"/>
                </a:cubicBezTo>
                <a:cubicBezTo>
                  <a:pt x="147647" y="19630"/>
                  <a:pt x="147305" y="19583"/>
                  <a:pt x="146863" y="19529"/>
                </a:cubicBezTo>
                <a:cubicBezTo>
                  <a:pt x="146643" y="18780"/>
                  <a:pt x="146407" y="18013"/>
                  <a:pt x="146157" y="17227"/>
                </a:cubicBezTo>
                <a:cubicBezTo>
                  <a:pt x="146501" y="16666"/>
                  <a:pt x="146850" y="16111"/>
                  <a:pt x="147205" y="15558"/>
                </a:cubicBezTo>
                <a:cubicBezTo>
                  <a:pt x="147333" y="15358"/>
                  <a:pt x="147464" y="15161"/>
                  <a:pt x="147595" y="14962"/>
                </a:cubicBezTo>
                <a:cubicBezTo>
                  <a:pt x="148035" y="19844"/>
                  <a:pt x="150611" y="24595"/>
                  <a:pt x="152589" y="27599"/>
                </a:cubicBezTo>
                <a:cubicBezTo>
                  <a:pt x="152292" y="29019"/>
                  <a:pt x="152097" y="29961"/>
                  <a:pt x="152097" y="29961"/>
                </a:cubicBezTo>
                <a:cubicBezTo>
                  <a:pt x="152097" y="29961"/>
                  <a:pt x="152356" y="29243"/>
                  <a:pt x="152852" y="27995"/>
                </a:cubicBezTo>
                <a:cubicBezTo>
                  <a:pt x="154027" y="29739"/>
                  <a:pt x="154932" y="30797"/>
                  <a:pt x="154932" y="30797"/>
                </a:cubicBezTo>
                <a:cubicBezTo>
                  <a:pt x="154932" y="30797"/>
                  <a:pt x="154298" y="29121"/>
                  <a:pt x="153342" y="26782"/>
                </a:cubicBezTo>
                <a:cubicBezTo>
                  <a:pt x="153749" y="25790"/>
                  <a:pt x="154251" y="24600"/>
                  <a:pt x="154843" y="23259"/>
                </a:cubicBezTo>
                <a:cubicBezTo>
                  <a:pt x="156657" y="25483"/>
                  <a:pt x="158376" y="27230"/>
                  <a:pt x="159018" y="27867"/>
                </a:cubicBezTo>
                <a:lnTo>
                  <a:pt x="159032" y="27888"/>
                </a:lnTo>
                <a:cubicBezTo>
                  <a:pt x="159286" y="31537"/>
                  <a:pt x="159767" y="34136"/>
                  <a:pt x="159767" y="34136"/>
                </a:cubicBezTo>
                <a:cubicBezTo>
                  <a:pt x="159906" y="30993"/>
                  <a:pt x="160530" y="29821"/>
                  <a:pt x="161530" y="23197"/>
                </a:cubicBezTo>
                <a:cubicBezTo>
                  <a:pt x="161663" y="22322"/>
                  <a:pt x="161749" y="21471"/>
                  <a:pt x="161801" y="20650"/>
                </a:cubicBezTo>
                <a:cubicBezTo>
                  <a:pt x="162378" y="21278"/>
                  <a:pt x="162865" y="21828"/>
                  <a:pt x="163194" y="22205"/>
                </a:cubicBezTo>
                <a:cubicBezTo>
                  <a:pt x="163278" y="22330"/>
                  <a:pt x="163363" y="22454"/>
                  <a:pt x="163446" y="22580"/>
                </a:cubicBezTo>
                <a:cubicBezTo>
                  <a:pt x="163389" y="22485"/>
                  <a:pt x="163331" y="22391"/>
                  <a:pt x="163273" y="22297"/>
                </a:cubicBezTo>
                <a:lnTo>
                  <a:pt x="163273" y="22297"/>
                </a:lnTo>
                <a:cubicBezTo>
                  <a:pt x="163403" y="22445"/>
                  <a:pt x="163501" y="22559"/>
                  <a:pt x="163565" y="22635"/>
                </a:cubicBezTo>
                <a:cubicBezTo>
                  <a:pt x="164771" y="30110"/>
                  <a:pt x="167881" y="34879"/>
                  <a:pt x="167881" y="34879"/>
                </a:cubicBezTo>
                <a:cubicBezTo>
                  <a:pt x="167254" y="33853"/>
                  <a:pt x="167233" y="30052"/>
                  <a:pt x="166488" y="24392"/>
                </a:cubicBezTo>
                <a:cubicBezTo>
                  <a:pt x="166399" y="23724"/>
                  <a:pt x="166288" y="23052"/>
                  <a:pt x="166159" y="22384"/>
                </a:cubicBezTo>
                <a:lnTo>
                  <a:pt x="166159" y="22384"/>
                </a:lnTo>
                <a:cubicBezTo>
                  <a:pt x="166517" y="22653"/>
                  <a:pt x="166880" y="22911"/>
                  <a:pt x="167253" y="23158"/>
                </a:cubicBezTo>
                <a:cubicBezTo>
                  <a:pt x="167537" y="23346"/>
                  <a:pt x="167849" y="23535"/>
                  <a:pt x="168187" y="23535"/>
                </a:cubicBezTo>
                <a:cubicBezTo>
                  <a:pt x="168200" y="23535"/>
                  <a:pt x="168212" y="23535"/>
                  <a:pt x="168224" y="23534"/>
                </a:cubicBezTo>
                <a:cubicBezTo>
                  <a:pt x="168387" y="23527"/>
                  <a:pt x="168567" y="23482"/>
                  <a:pt x="168729" y="23482"/>
                </a:cubicBezTo>
                <a:cubicBezTo>
                  <a:pt x="168853" y="23482"/>
                  <a:pt x="168966" y="23509"/>
                  <a:pt x="169051" y="23601"/>
                </a:cubicBezTo>
                <a:cubicBezTo>
                  <a:pt x="169110" y="23664"/>
                  <a:pt x="169145" y="23752"/>
                  <a:pt x="169223" y="23790"/>
                </a:cubicBezTo>
                <a:cubicBezTo>
                  <a:pt x="169235" y="23795"/>
                  <a:pt x="169247" y="23800"/>
                  <a:pt x="169260" y="23802"/>
                </a:cubicBezTo>
                <a:cubicBezTo>
                  <a:pt x="170720" y="26273"/>
                  <a:pt x="172252" y="28210"/>
                  <a:pt x="172844" y="28890"/>
                </a:cubicBezTo>
                <a:cubicBezTo>
                  <a:pt x="174114" y="30347"/>
                  <a:pt x="176776" y="30712"/>
                  <a:pt x="176776" y="30712"/>
                </a:cubicBezTo>
                <a:cubicBezTo>
                  <a:pt x="176776" y="30712"/>
                  <a:pt x="174651" y="30123"/>
                  <a:pt x="173556" y="28720"/>
                </a:cubicBezTo>
                <a:cubicBezTo>
                  <a:pt x="173498" y="28645"/>
                  <a:pt x="173441" y="28568"/>
                  <a:pt x="173389" y="28488"/>
                </a:cubicBezTo>
                <a:cubicBezTo>
                  <a:pt x="173148" y="28121"/>
                  <a:pt x="172210" y="26181"/>
                  <a:pt x="171077" y="23846"/>
                </a:cubicBezTo>
                <a:lnTo>
                  <a:pt x="171077" y="23846"/>
                </a:lnTo>
                <a:cubicBezTo>
                  <a:pt x="171183" y="23887"/>
                  <a:pt x="171296" y="23908"/>
                  <a:pt x="171409" y="23908"/>
                </a:cubicBezTo>
                <a:cubicBezTo>
                  <a:pt x="171446" y="23908"/>
                  <a:pt x="171484" y="23906"/>
                  <a:pt x="171521" y="23901"/>
                </a:cubicBezTo>
                <a:cubicBezTo>
                  <a:pt x="171611" y="23890"/>
                  <a:pt x="171703" y="23866"/>
                  <a:pt x="171794" y="23848"/>
                </a:cubicBezTo>
                <a:cubicBezTo>
                  <a:pt x="174207" y="28681"/>
                  <a:pt x="176581" y="30164"/>
                  <a:pt x="177530" y="30586"/>
                </a:cubicBezTo>
                <a:cubicBezTo>
                  <a:pt x="177806" y="30709"/>
                  <a:pt x="177962" y="30743"/>
                  <a:pt x="177962" y="30743"/>
                </a:cubicBezTo>
                <a:cubicBezTo>
                  <a:pt x="176937" y="28717"/>
                  <a:pt x="175831" y="26738"/>
                  <a:pt x="174753" y="24914"/>
                </a:cubicBezTo>
                <a:cubicBezTo>
                  <a:pt x="175429" y="24794"/>
                  <a:pt x="176121" y="24761"/>
                  <a:pt x="176820" y="24761"/>
                </a:cubicBezTo>
                <a:cubicBezTo>
                  <a:pt x="176832" y="24761"/>
                  <a:pt x="176843" y="24761"/>
                  <a:pt x="176855" y="24761"/>
                </a:cubicBezTo>
                <a:cubicBezTo>
                  <a:pt x="178138" y="25747"/>
                  <a:pt x="179372" y="26186"/>
                  <a:pt x="180026" y="26364"/>
                </a:cubicBezTo>
                <a:cubicBezTo>
                  <a:pt x="180049" y="26382"/>
                  <a:pt x="180071" y="26400"/>
                  <a:pt x="180095" y="26416"/>
                </a:cubicBezTo>
                <a:cubicBezTo>
                  <a:pt x="180076" y="26401"/>
                  <a:pt x="180058" y="26384"/>
                  <a:pt x="180040" y="26367"/>
                </a:cubicBezTo>
                <a:lnTo>
                  <a:pt x="180040" y="26367"/>
                </a:lnTo>
                <a:cubicBezTo>
                  <a:pt x="180334" y="26447"/>
                  <a:pt x="180507" y="26474"/>
                  <a:pt x="180507" y="26474"/>
                </a:cubicBezTo>
                <a:cubicBezTo>
                  <a:pt x="179976" y="26026"/>
                  <a:pt x="179381" y="25446"/>
                  <a:pt x="178765" y="24800"/>
                </a:cubicBezTo>
                <a:lnTo>
                  <a:pt x="178765" y="24800"/>
                </a:lnTo>
                <a:cubicBezTo>
                  <a:pt x="178924" y="24803"/>
                  <a:pt x="179082" y="24805"/>
                  <a:pt x="179240" y="24805"/>
                </a:cubicBezTo>
                <a:cubicBezTo>
                  <a:pt x="179482" y="24805"/>
                  <a:pt x="179722" y="24801"/>
                  <a:pt x="179961" y="24792"/>
                </a:cubicBezTo>
                <a:cubicBezTo>
                  <a:pt x="180896" y="24754"/>
                  <a:pt x="181820" y="24621"/>
                  <a:pt x="182738" y="24445"/>
                </a:cubicBezTo>
                <a:cubicBezTo>
                  <a:pt x="182948" y="24496"/>
                  <a:pt x="183161" y="24534"/>
                  <a:pt x="183374" y="24559"/>
                </a:cubicBezTo>
                <a:cubicBezTo>
                  <a:pt x="179595" y="27389"/>
                  <a:pt x="177667" y="30003"/>
                  <a:pt x="177667" y="30003"/>
                </a:cubicBezTo>
                <a:cubicBezTo>
                  <a:pt x="178371" y="29104"/>
                  <a:pt x="181750" y="27824"/>
                  <a:pt x="186542" y="25282"/>
                </a:cubicBezTo>
                <a:cubicBezTo>
                  <a:pt x="187233" y="24914"/>
                  <a:pt x="187920" y="24513"/>
                  <a:pt x="188588" y="24097"/>
                </a:cubicBezTo>
                <a:lnTo>
                  <a:pt x="188588" y="24097"/>
                </a:lnTo>
                <a:cubicBezTo>
                  <a:pt x="188623" y="24783"/>
                  <a:pt x="188598" y="25460"/>
                  <a:pt x="188309" y="26095"/>
                </a:cubicBezTo>
                <a:cubicBezTo>
                  <a:pt x="188988" y="25301"/>
                  <a:pt x="189896" y="24815"/>
                  <a:pt x="190889" y="24442"/>
                </a:cubicBezTo>
                <a:lnTo>
                  <a:pt x="190889" y="24442"/>
                </a:lnTo>
                <a:cubicBezTo>
                  <a:pt x="187681" y="27367"/>
                  <a:pt x="185261" y="31306"/>
                  <a:pt x="184647" y="32435"/>
                </a:cubicBezTo>
                <a:cubicBezTo>
                  <a:pt x="183770" y="34049"/>
                  <a:pt x="184328" y="36541"/>
                  <a:pt x="184328" y="36541"/>
                </a:cubicBezTo>
                <a:cubicBezTo>
                  <a:pt x="184328" y="36541"/>
                  <a:pt x="184149" y="34454"/>
                  <a:pt x="185035" y="33012"/>
                </a:cubicBezTo>
                <a:cubicBezTo>
                  <a:pt x="185083" y="32935"/>
                  <a:pt x="185131" y="32860"/>
                  <a:pt x="185185" y="32787"/>
                </a:cubicBezTo>
                <a:cubicBezTo>
                  <a:pt x="185693" y="32097"/>
                  <a:pt x="191140" y="26574"/>
                  <a:pt x="193855" y="23513"/>
                </a:cubicBezTo>
                <a:cubicBezTo>
                  <a:pt x="194236" y="23388"/>
                  <a:pt x="194608" y="23255"/>
                  <a:pt x="194967" y="23101"/>
                </a:cubicBezTo>
                <a:lnTo>
                  <a:pt x="194967" y="23101"/>
                </a:lnTo>
                <a:cubicBezTo>
                  <a:pt x="194910" y="23611"/>
                  <a:pt x="194858" y="24120"/>
                  <a:pt x="194809" y="24631"/>
                </a:cubicBezTo>
                <a:cubicBezTo>
                  <a:pt x="185802" y="31154"/>
                  <a:pt x="184778" y="35780"/>
                  <a:pt x="184691" y="37171"/>
                </a:cubicBezTo>
                <a:cubicBezTo>
                  <a:pt x="184673" y="37459"/>
                  <a:pt x="184696" y="37608"/>
                  <a:pt x="184696" y="37608"/>
                </a:cubicBezTo>
                <a:cubicBezTo>
                  <a:pt x="189609" y="32288"/>
                  <a:pt x="193764" y="26308"/>
                  <a:pt x="194765" y="24838"/>
                </a:cubicBezTo>
                <a:cubicBezTo>
                  <a:pt x="194775" y="24827"/>
                  <a:pt x="194784" y="24817"/>
                  <a:pt x="194793" y="24807"/>
                </a:cubicBezTo>
                <a:lnTo>
                  <a:pt x="194793" y="24807"/>
                </a:lnTo>
                <a:cubicBezTo>
                  <a:pt x="194781" y="24945"/>
                  <a:pt x="194765" y="25082"/>
                  <a:pt x="194754" y="25221"/>
                </a:cubicBezTo>
                <a:cubicBezTo>
                  <a:pt x="194664" y="26391"/>
                  <a:pt x="194596" y="27562"/>
                  <a:pt x="194552" y="28735"/>
                </a:cubicBezTo>
                <a:cubicBezTo>
                  <a:pt x="189212" y="31971"/>
                  <a:pt x="189148" y="36538"/>
                  <a:pt x="189280" y="37992"/>
                </a:cubicBezTo>
                <a:cubicBezTo>
                  <a:pt x="189273" y="38019"/>
                  <a:pt x="189264" y="38044"/>
                  <a:pt x="189256" y="38071"/>
                </a:cubicBezTo>
                <a:cubicBezTo>
                  <a:pt x="189265" y="38050"/>
                  <a:pt x="189273" y="38027"/>
                  <a:pt x="189281" y="38005"/>
                </a:cubicBezTo>
                <a:cubicBezTo>
                  <a:pt x="189294" y="38157"/>
                  <a:pt x="189313" y="38307"/>
                  <a:pt x="189342" y="38456"/>
                </a:cubicBezTo>
                <a:cubicBezTo>
                  <a:pt x="190433" y="35408"/>
                  <a:pt x="193823" y="29971"/>
                  <a:pt x="194514" y="28878"/>
                </a:cubicBezTo>
                <a:lnTo>
                  <a:pt x="194549" y="28822"/>
                </a:lnTo>
                <a:lnTo>
                  <a:pt x="194549" y="28822"/>
                </a:lnTo>
                <a:cubicBezTo>
                  <a:pt x="194526" y="29444"/>
                  <a:pt x="194513" y="30065"/>
                  <a:pt x="194509" y="30688"/>
                </a:cubicBezTo>
                <a:cubicBezTo>
                  <a:pt x="190031" y="38920"/>
                  <a:pt x="192433" y="41820"/>
                  <a:pt x="192904" y="41820"/>
                </a:cubicBezTo>
                <a:cubicBezTo>
                  <a:pt x="192918" y="41820"/>
                  <a:pt x="192931" y="41817"/>
                  <a:pt x="192942" y="41812"/>
                </a:cubicBezTo>
                <a:cubicBezTo>
                  <a:pt x="193267" y="41645"/>
                  <a:pt x="194332" y="32401"/>
                  <a:pt x="194506" y="30864"/>
                </a:cubicBezTo>
                <a:lnTo>
                  <a:pt x="194506" y="30864"/>
                </a:lnTo>
                <a:cubicBezTo>
                  <a:pt x="194506" y="30969"/>
                  <a:pt x="194503" y="31075"/>
                  <a:pt x="194503" y="31181"/>
                </a:cubicBezTo>
                <a:lnTo>
                  <a:pt x="194570" y="31182"/>
                </a:lnTo>
                <a:cubicBezTo>
                  <a:pt x="194570" y="31170"/>
                  <a:pt x="194571" y="31159"/>
                  <a:pt x="194571" y="31148"/>
                </a:cubicBezTo>
                <a:cubicBezTo>
                  <a:pt x="194657" y="32443"/>
                  <a:pt x="195103" y="35351"/>
                  <a:pt x="197248" y="38792"/>
                </a:cubicBezTo>
                <a:cubicBezTo>
                  <a:pt x="197762" y="39618"/>
                  <a:pt x="198371" y="40383"/>
                  <a:pt x="199089" y="41040"/>
                </a:cubicBezTo>
                <a:cubicBezTo>
                  <a:pt x="199760" y="41655"/>
                  <a:pt x="200608" y="42267"/>
                  <a:pt x="201319" y="42267"/>
                </a:cubicBezTo>
                <a:cubicBezTo>
                  <a:pt x="201323" y="42267"/>
                  <a:pt x="201327" y="42267"/>
                  <a:pt x="201331" y="42267"/>
                </a:cubicBezTo>
                <a:cubicBezTo>
                  <a:pt x="201331" y="42267"/>
                  <a:pt x="195914" y="34062"/>
                  <a:pt x="194604" y="30557"/>
                </a:cubicBezTo>
                <a:cubicBezTo>
                  <a:pt x="194652" y="29681"/>
                  <a:pt x="194717" y="28804"/>
                  <a:pt x="194797" y="27929"/>
                </a:cubicBezTo>
                <a:cubicBezTo>
                  <a:pt x="195132" y="29313"/>
                  <a:pt x="196917" y="33028"/>
                  <a:pt x="205777" y="40799"/>
                </a:cubicBezTo>
                <a:cubicBezTo>
                  <a:pt x="205777" y="40799"/>
                  <a:pt x="205722" y="40714"/>
                  <a:pt x="205617" y="40558"/>
                </a:cubicBezTo>
                <a:cubicBezTo>
                  <a:pt x="204814" y="39364"/>
                  <a:pt x="200978" y="33823"/>
                  <a:pt x="194852" y="27377"/>
                </a:cubicBezTo>
                <a:cubicBezTo>
                  <a:pt x="194922" y="26668"/>
                  <a:pt x="194999" y="25960"/>
                  <a:pt x="195085" y="25253"/>
                </a:cubicBezTo>
                <a:cubicBezTo>
                  <a:pt x="195116" y="24997"/>
                  <a:pt x="195150" y="24743"/>
                  <a:pt x="195183" y="24488"/>
                </a:cubicBezTo>
                <a:cubicBezTo>
                  <a:pt x="199728" y="32047"/>
                  <a:pt x="209840" y="36478"/>
                  <a:pt x="209840" y="36478"/>
                </a:cubicBezTo>
                <a:cubicBezTo>
                  <a:pt x="209840" y="36478"/>
                  <a:pt x="200548" y="27672"/>
                  <a:pt x="195203" y="24332"/>
                </a:cubicBezTo>
                <a:cubicBezTo>
                  <a:pt x="195266" y="23853"/>
                  <a:pt x="195333" y="23375"/>
                  <a:pt x="195404" y="22897"/>
                </a:cubicBezTo>
                <a:cubicBezTo>
                  <a:pt x="195744" y="22727"/>
                  <a:pt x="196068" y="22535"/>
                  <a:pt x="196367" y="22308"/>
                </a:cubicBezTo>
                <a:cubicBezTo>
                  <a:pt x="199936" y="27213"/>
                  <a:pt x="210317" y="30956"/>
                  <a:pt x="212444" y="31682"/>
                </a:cubicBezTo>
                <a:cubicBezTo>
                  <a:pt x="212500" y="31714"/>
                  <a:pt x="212555" y="31746"/>
                  <a:pt x="212611" y="31778"/>
                </a:cubicBezTo>
                <a:lnTo>
                  <a:pt x="212473" y="31692"/>
                </a:lnTo>
                <a:lnTo>
                  <a:pt x="212473" y="31692"/>
                </a:lnTo>
                <a:cubicBezTo>
                  <a:pt x="212702" y="31771"/>
                  <a:pt x="212829" y="31811"/>
                  <a:pt x="212829" y="31811"/>
                </a:cubicBezTo>
                <a:cubicBezTo>
                  <a:pt x="212829" y="31811"/>
                  <a:pt x="205516" y="26024"/>
                  <a:pt x="198618" y="22303"/>
                </a:cubicBezTo>
                <a:lnTo>
                  <a:pt x="198618" y="22303"/>
                </a:lnTo>
                <a:lnTo>
                  <a:pt x="198842" y="22320"/>
                </a:lnTo>
                <a:cubicBezTo>
                  <a:pt x="199044" y="22335"/>
                  <a:pt x="199246" y="22350"/>
                  <a:pt x="199448" y="22350"/>
                </a:cubicBezTo>
                <a:cubicBezTo>
                  <a:pt x="199563" y="22350"/>
                  <a:pt x="199679" y="22345"/>
                  <a:pt x="199793" y="22332"/>
                </a:cubicBezTo>
                <a:cubicBezTo>
                  <a:pt x="200209" y="22286"/>
                  <a:pt x="200606" y="22140"/>
                  <a:pt x="201011" y="22033"/>
                </a:cubicBezTo>
                <a:cubicBezTo>
                  <a:pt x="201017" y="22031"/>
                  <a:pt x="201021" y="22030"/>
                  <a:pt x="201025" y="22029"/>
                </a:cubicBezTo>
                <a:cubicBezTo>
                  <a:pt x="206483" y="26370"/>
                  <a:pt x="212265" y="28784"/>
                  <a:pt x="212265" y="28784"/>
                </a:cubicBezTo>
                <a:cubicBezTo>
                  <a:pt x="212265" y="28784"/>
                  <a:pt x="212139" y="28693"/>
                  <a:pt x="211909" y="28518"/>
                </a:cubicBezTo>
                <a:cubicBezTo>
                  <a:pt x="211859" y="28480"/>
                  <a:pt x="211810" y="28442"/>
                  <a:pt x="211759" y="28403"/>
                </a:cubicBezTo>
                <a:cubicBezTo>
                  <a:pt x="210839" y="27692"/>
                  <a:pt x="208775" y="26020"/>
                  <a:pt x="206508" y="23665"/>
                </a:cubicBezTo>
                <a:cubicBezTo>
                  <a:pt x="205731" y="22858"/>
                  <a:pt x="204796" y="22076"/>
                  <a:pt x="203805" y="21350"/>
                </a:cubicBezTo>
                <a:lnTo>
                  <a:pt x="203804" y="20186"/>
                </a:lnTo>
                <a:lnTo>
                  <a:pt x="203804" y="20186"/>
                </a:lnTo>
                <a:cubicBezTo>
                  <a:pt x="205055" y="20856"/>
                  <a:pt x="206257" y="21407"/>
                  <a:pt x="207203" y="21696"/>
                </a:cubicBezTo>
                <a:cubicBezTo>
                  <a:pt x="209733" y="22468"/>
                  <a:pt x="212561" y="23633"/>
                  <a:pt x="213844" y="24179"/>
                </a:cubicBezTo>
                <a:cubicBezTo>
                  <a:pt x="213985" y="24262"/>
                  <a:pt x="214127" y="24342"/>
                  <a:pt x="214268" y="24424"/>
                </a:cubicBezTo>
                <a:cubicBezTo>
                  <a:pt x="214167" y="24359"/>
                  <a:pt x="214065" y="24295"/>
                  <a:pt x="213965" y="24230"/>
                </a:cubicBezTo>
                <a:lnTo>
                  <a:pt x="213965" y="24230"/>
                </a:lnTo>
                <a:cubicBezTo>
                  <a:pt x="214331" y="24387"/>
                  <a:pt x="214544" y="24481"/>
                  <a:pt x="214544" y="24481"/>
                </a:cubicBezTo>
                <a:cubicBezTo>
                  <a:pt x="214544" y="24481"/>
                  <a:pt x="209266" y="20491"/>
                  <a:pt x="203800" y="17663"/>
                </a:cubicBezTo>
                <a:lnTo>
                  <a:pt x="203798" y="15751"/>
                </a:lnTo>
                <a:lnTo>
                  <a:pt x="203798" y="15751"/>
                </a:lnTo>
                <a:cubicBezTo>
                  <a:pt x="204637" y="16016"/>
                  <a:pt x="205574" y="16277"/>
                  <a:pt x="206619" y="16528"/>
                </a:cubicBezTo>
                <a:cubicBezTo>
                  <a:pt x="213351" y="18143"/>
                  <a:pt x="214708" y="19493"/>
                  <a:pt x="215288" y="19493"/>
                </a:cubicBezTo>
                <a:cubicBezTo>
                  <a:pt x="215325" y="19493"/>
                  <a:pt x="215358" y="19488"/>
                  <a:pt x="215389" y="19477"/>
                </a:cubicBezTo>
                <a:cubicBezTo>
                  <a:pt x="215389" y="19477"/>
                  <a:pt x="213400" y="16642"/>
                  <a:pt x="206777" y="14385"/>
                </a:cubicBezTo>
                <a:cubicBezTo>
                  <a:pt x="205679" y="14011"/>
                  <a:pt x="204687" y="13712"/>
                  <a:pt x="203794" y="13473"/>
                </a:cubicBezTo>
                <a:lnTo>
                  <a:pt x="203775" y="1"/>
                </a:ln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113" name="Google Shape;113;p17"/>
          <p:cNvSpPr txBox="1">
            <a:spLocks noGrp="1"/>
          </p:cNvSpPr>
          <p:nvPr>
            <p:ph type="title"/>
          </p:nvPr>
        </p:nvSpPr>
        <p:spPr>
          <a:xfrm>
            <a:off x="1129834" y="830570"/>
            <a:ext cx="6620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114" name="Google Shape;114;p17"/>
          <p:cNvSpPr txBox="1">
            <a:spLocks noGrp="1"/>
          </p:cNvSpPr>
          <p:nvPr>
            <p:ph type="title" idx="2"/>
          </p:nvPr>
        </p:nvSpPr>
        <p:spPr>
          <a:xfrm>
            <a:off x="2486818" y="3806570"/>
            <a:ext cx="2966801" cy="1032000"/>
          </a:xfrm>
          <a:prstGeom prst="rect">
            <a:avLst/>
          </a:prstGeom>
        </p:spPr>
        <p:txBody>
          <a:bodyPr spcFirstLastPara="1" anchor="b">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115" name="Google Shape;115;p17"/>
          <p:cNvSpPr txBox="1">
            <a:spLocks noGrp="1"/>
          </p:cNvSpPr>
          <p:nvPr>
            <p:ph type="subTitle" idx="1"/>
          </p:nvPr>
        </p:nvSpPr>
        <p:spPr>
          <a:xfrm>
            <a:off x="2486818" y="4853903"/>
            <a:ext cx="2966801"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116" name="Google Shape;116;p17"/>
          <p:cNvSpPr txBox="1">
            <a:spLocks noGrp="1"/>
          </p:cNvSpPr>
          <p:nvPr>
            <p:ph type="title" idx="3"/>
          </p:nvPr>
        </p:nvSpPr>
        <p:spPr>
          <a:xfrm>
            <a:off x="6738385" y="3806570"/>
            <a:ext cx="2966801" cy="1032000"/>
          </a:xfrm>
          <a:prstGeom prst="rect">
            <a:avLst/>
          </a:prstGeom>
        </p:spPr>
        <p:txBody>
          <a:bodyPr spcFirstLastPara="1" anchor="b">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117" name="Google Shape;117;p17"/>
          <p:cNvSpPr txBox="1">
            <a:spLocks noGrp="1"/>
          </p:cNvSpPr>
          <p:nvPr>
            <p:ph type="subTitle" idx="4"/>
          </p:nvPr>
        </p:nvSpPr>
        <p:spPr>
          <a:xfrm>
            <a:off x="6738385" y="4853903"/>
            <a:ext cx="2966801"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Tree>
    <p:extLst>
      <p:ext uri="{BB962C8B-B14F-4D97-AF65-F5344CB8AC3E}">
        <p14:creationId xmlns:p14="http://schemas.microsoft.com/office/powerpoint/2010/main" val="36798119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itle + Three Columns ">
  <p:cSld name="Title + Three Columns ">
    <p:spTree>
      <p:nvGrpSpPr>
        <p:cNvPr id="1" name="Shape 119"/>
        <p:cNvGrpSpPr/>
        <p:nvPr/>
      </p:nvGrpSpPr>
      <p:grpSpPr>
        <a:xfrm>
          <a:off x="0" y="0"/>
          <a:ext cx="0" cy="0"/>
          <a:chOff x="0" y="0"/>
          <a:chExt cx="0" cy="0"/>
        </a:xfrm>
      </p:grpSpPr>
      <p:sp>
        <p:nvSpPr>
          <p:cNvPr id="120" name="Google Shape;120;p18"/>
          <p:cNvSpPr txBox="1">
            <a:spLocks noGrp="1"/>
          </p:cNvSpPr>
          <p:nvPr>
            <p:ph type="title"/>
          </p:nvPr>
        </p:nvSpPr>
        <p:spPr>
          <a:xfrm>
            <a:off x="1129834" y="830570"/>
            <a:ext cx="6620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121" name="Google Shape;121;p18"/>
          <p:cNvSpPr txBox="1">
            <a:spLocks noGrp="1"/>
          </p:cNvSpPr>
          <p:nvPr>
            <p:ph type="title" idx="2"/>
          </p:nvPr>
        </p:nvSpPr>
        <p:spPr>
          <a:xfrm>
            <a:off x="1422217" y="3796269"/>
            <a:ext cx="2760000" cy="1032000"/>
          </a:xfrm>
          <a:prstGeom prst="rect">
            <a:avLst/>
          </a:prstGeom>
        </p:spPr>
        <p:txBody>
          <a:bodyPr spcFirstLastPara="1" anchor="b">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122" name="Google Shape;122;p18"/>
          <p:cNvSpPr txBox="1">
            <a:spLocks noGrp="1"/>
          </p:cNvSpPr>
          <p:nvPr>
            <p:ph type="subTitle" idx="1"/>
          </p:nvPr>
        </p:nvSpPr>
        <p:spPr>
          <a:xfrm>
            <a:off x="1422217" y="4843602"/>
            <a:ext cx="2760000"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123" name="Google Shape;123;p18"/>
          <p:cNvSpPr txBox="1">
            <a:spLocks noGrp="1"/>
          </p:cNvSpPr>
          <p:nvPr>
            <p:ph type="title" idx="3"/>
          </p:nvPr>
        </p:nvSpPr>
        <p:spPr>
          <a:xfrm>
            <a:off x="4716001" y="3796269"/>
            <a:ext cx="2760000" cy="1032000"/>
          </a:xfrm>
          <a:prstGeom prst="rect">
            <a:avLst/>
          </a:prstGeom>
        </p:spPr>
        <p:txBody>
          <a:bodyPr spcFirstLastPara="1" anchor="b">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124" name="Google Shape;124;p18"/>
          <p:cNvSpPr txBox="1">
            <a:spLocks noGrp="1"/>
          </p:cNvSpPr>
          <p:nvPr>
            <p:ph type="subTitle" idx="4"/>
          </p:nvPr>
        </p:nvSpPr>
        <p:spPr>
          <a:xfrm>
            <a:off x="4716001" y="4843602"/>
            <a:ext cx="2760000"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125" name="Google Shape;125;p18"/>
          <p:cNvSpPr txBox="1">
            <a:spLocks noGrp="1"/>
          </p:cNvSpPr>
          <p:nvPr>
            <p:ph type="title" idx="5"/>
          </p:nvPr>
        </p:nvSpPr>
        <p:spPr>
          <a:xfrm>
            <a:off x="8009783" y="3796269"/>
            <a:ext cx="2760000" cy="1032000"/>
          </a:xfrm>
          <a:prstGeom prst="rect">
            <a:avLst/>
          </a:prstGeom>
        </p:spPr>
        <p:txBody>
          <a:bodyPr spcFirstLastPara="1" anchor="b">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126" name="Google Shape;126;p18"/>
          <p:cNvSpPr txBox="1">
            <a:spLocks noGrp="1"/>
          </p:cNvSpPr>
          <p:nvPr>
            <p:ph type="subTitle" idx="6"/>
          </p:nvPr>
        </p:nvSpPr>
        <p:spPr>
          <a:xfrm>
            <a:off x="8009783" y="4843602"/>
            <a:ext cx="2760000"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Tree>
    <p:extLst>
      <p:ext uri="{BB962C8B-B14F-4D97-AF65-F5344CB8AC3E}">
        <p14:creationId xmlns:p14="http://schemas.microsoft.com/office/powerpoint/2010/main" val="69627255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 Design">
  <p:cSld name="Title + Design">
    <p:spTree>
      <p:nvGrpSpPr>
        <p:cNvPr id="1" name="Shape 127"/>
        <p:cNvGrpSpPr/>
        <p:nvPr/>
      </p:nvGrpSpPr>
      <p:grpSpPr>
        <a:xfrm>
          <a:off x="0" y="0"/>
          <a:ext cx="0" cy="0"/>
          <a:chOff x="0" y="0"/>
          <a:chExt cx="0" cy="0"/>
        </a:xfrm>
      </p:grpSpPr>
      <p:sp>
        <p:nvSpPr>
          <p:cNvPr id="3" name="Google Shape;129;p19">
            <a:extLst>
              <a:ext uri="{FF2B5EF4-FFF2-40B4-BE49-F238E27FC236}">
                <a16:creationId xmlns:a16="http://schemas.microsoft.com/office/drawing/2014/main" id="{984A63F0-EF0E-47B8-BCB3-1F51431528C8}"/>
              </a:ext>
            </a:extLst>
          </p:cNvPr>
          <p:cNvSpPr/>
          <p:nvPr/>
        </p:nvSpPr>
        <p:spPr>
          <a:xfrm rot="10800000">
            <a:off x="10023221" y="-386431"/>
            <a:ext cx="2529224" cy="1341053"/>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2"/>
          </a:solidFill>
          <a:ln>
            <a:noFill/>
          </a:ln>
        </p:spPr>
        <p:txBody>
          <a:bodyPr spcFirstLastPara="1" lIns="121896" tIns="121896" rIns="121896" bIns="121896" anchor="ctr"/>
          <a:lstStyle/>
          <a:p>
            <a:pPr>
              <a:spcBef>
                <a:spcPts val="0"/>
              </a:spcBef>
              <a:spcAft>
                <a:spcPts val="0"/>
              </a:spcAft>
              <a:defRPr/>
            </a:pPr>
            <a:endParaRPr sz="4266"/>
          </a:p>
        </p:txBody>
      </p:sp>
      <p:sp>
        <p:nvSpPr>
          <p:cNvPr id="4" name="Google Shape;130;p19">
            <a:extLst>
              <a:ext uri="{FF2B5EF4-FFF2-40B4-BE49-F238E27FC236}">
                <a16:creationId xmlns:a16="http://schemas.microsoft.com/office/drawing/2014/main" id="{2A2D1C2E-D8C4-4647-B084-B41A58399125}"/>
              </a:ext>
            </a:extLst>
          </p:cNvPr>
          <p:cNvSpPr/>
          <p:nvPr/>
        </p:nvSpPr>
        <p:spPr>
          <a:xfrm rot="9117405">
            <a:off x="10428467" y="1609875"/>
            <a:ext cx="2531259" cy="1342580"/>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5" name="Google Shape;131;p19">
            <a:extLst>
              <a:ext uri="{FF2B5EF4-FFF2-40B4-BE49-F238E27FC236}">
                <a16:creationId xmlns:a16="http://schemas.microsoft.com/office/drawing/2014/main" id="{E302D02E-C098-43BA-A735-AFFD4B4CAEB8}"/>
              </a:ext>
            </a:extLst>
          </p:cNvPr>
          <p:cNvSpPr/>
          <p:nvPr/>
        </p:nvSpPr>
        <p:spPr>
          <a:xfrm rot="5400000">
            <a:off x="10876941" y="218967"/>
            <a:ext cx="1634312" cy="1419380"/>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rgbClr val="559972"/>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132;p19">
            <a:extLst>
              <a:ext uri="{FF2B5EF4-FFF2-40B4-BE49-F238E27FC236}">
                <a16:creationId xmlns:a16="http://schemas.microsoft.com/office/drawing/2014/main" id="{4F142345-5B0B-4B47-B981-58CEEB2236C6}"/>
              </a:ext>
            </a:extLst>
          </p:cNvPr>
          <p:cNvSpPr/>
          <p:nvPr/>
        </p:nvSpPr>
        <p:spPr>
          <a:xfrm>
            <a:off x="-319717" y="6431857"/>
            <a:ext cx="12831434" cy="623177"/>
          </a:xfrm>
          <a:custGeom>
            <a:avLst/>
            <a:gdLst/>
            <a:ahLst/>
            <a:cxnLst/>
            <a:rect l="l" t="t" r="r" b="b"/>
            <a:pathLst>
              <a:path w="158739" h="34665" extrusionOk="0">
                <a:moveTo>
                  <a:pt x="3007" y="1"/>
                </a:moveTo>
                <a:cubicBezTo>
                  <a:pt x="2827" y="1"/>
                  <a:pt x="2647" y="89"/>
                  <a:pt x="2585" y="260"/>
                </a:cubicBezTo>
                <a:cubicBezTo>
                  <a:pt x="2546" y="162"/>
                  <a:pt x="2444" y="114"/>
                  <a:pt x="2338" y="114"/>
                </a:cubicBezTo>
                <a:cubicBezTo>
                  <a:pt x="2253" y="114"/>
                  <a:pt x="2165" y="144"/>
                  <a:pt x="2103" y="202"/>
                </a:cubicBezTo>
                <a:cubicBezTo>
                  <a:pt x="1964" y="334"/>
                  <a:pt x="1933" y="542"/>
                  <a:pt x="1934" y="732"/>
                </a:cubicBezTo>
                <a:cubicBezTo>
                  <a:pt x="1891" y="703"/>
                  <a:pt x="1842" y="690"/>
                  <a:pt x="1793" y="690"/>
                </a:cubicBezTo>
                <a:cubicBezTo>
                  <a:pt x="1590" y="690"/>
                  <a:pt x="1378" y="915"/>
                  <a:pt x="1461" y="1116"/>
                </a:cubicBezTo>
                <a:cubicBezTo>
                  <a:pt x="1456" y="1116"/>
                  <a:pt x="1451" y="1116"/>
                  <a:pt x="1446" y="1116"/>
                </a:cubicBezTo>
                <a:cubicBezTo>
                  <a:pt x="1204" y="1116"/>
                  <a:pt x="980" y="1340"/>
                  <a:pt x="985" y="1583"/>
                </a:cubicBezTo>
                <a:cubicBezTo>
                  <a:pt x="582" y="1624"/>
                  <a:pt x="219" y="1848"/>
                  <a:pt x="0" y="2191"/>
                </a:cubicBezTo>
                <a:lnTo>
                  <a:pt x="0" y="34664"/>
                </a:lnTo>
                <a:lnTo>
                  <a:pt x="158739" y="34664"/>
                </a:lnTo>
                <a:lnTo>
                  <a:pt x="158730" y="4785"/>
                </a:lnTo>
                <a:cubicBezTo>
                  <a:pt x="157628" y="4757"/>
                  <a:pt x="156337" y="4614"/>
                  <a:pt x="155119" y="4614"/>
                </a:cubicBezTo>
                <a:cubicBezTo>
                  <a:pt x="155014" y="4614"/>
                  <a:pt x="154909" y="4615"/>
                  <a:pt x="154805" y="4617"/>
                </a:cubicBezTo>
                <a:cubicBezTo>
                  <a:pt x="154797" y="4618"/>
                  <a:pt x="154788" y="4618"/>
                  <a:pt x="154780" y="4618"/>
                </a:cubicBezTo>
                <a:cubicBezTo>
                  <a:pt x="154741" y="4618"/>
                  <a:pt x="154703" y="4614"/>
                  <a:pt x="154671" y="4593"/>
                </a:cubicBezTo>
                <a:cubicBezTo>
                  <a:pt x="154628" y="4564"/>
                  <a:pt x="154608" y="4510"/>
                  <a:pt x="154576" y="4469"/>
                </a:cubicBezTo>
                <a:cubicBezTo>
                  <a:pt x="154529" y="4409"/>
                  <a:pt x="154426" y="4374"/>
                  <a:pt x="154331" y="4374"/>
                </a:cubicBezTo>
                <a:cubicBezTo>
                  <a:pt x="154261" y="4374"/>
                  <a:pt x="154195" y="4394"/>
                  <a:pt x="154162" y="4439"/>
                </a:cubicBezTo>
                <a:cubicBezTo>
                  <a:pt x="154167" y="4355"/>
                  <a:pt x="154168" y="4264"/>
                  <a:pt x="154123" y="4194"/>
                </a:cubicBezTo>
                <a:cubicBezTo>
                  <a:pt x="154094" y="4149"/>
                  <a:pt x="154038" y="4119"/>
                  <a:pt x="153987" y="4119"/>
                </a:cubicBezTo>
                <a:cubicBezTo>
                  <a:pt x="153957" y="4119"/>
                  <a:pt x="153929" y="4129"/>
                  <a:pt x="153908" y="4153"/>
                </a:cubicBezTo>
                <a:cubicBezTo>
                  <a:pt x="154002" y="3972"/>
                  <a:pt x="153857" y="3787"/>
                  <a:pt x="153687" y="3787"/>
                </a:cubicBezTo>
                <a:cubicBezTo>
                  <a:pt x="153641" y="3787"/>
                  <a:pt x="153593" y="3801"/>
                  <a:pt x="153547" y="3831"/>
                </a:cubicBezTo>
                <a:cubicBezTo>
                  <a:pt x="153529" y="3730"/>
                  <a:pt x="153507" y="3624"/>
                  <a:pt x="153441" y="3545"/>
                </a:cubicBezTo>
                <a:cubicBezTo>
                  <a:pt x="153399" y="3496"/>
                  <a:pt x="153332" y="3465"/>
                  <a:pt x="153269" y="3465"/>
                </a:cubicBezTo>
                <a:cubicBezTo>
                  <a:pt x="153231" y="3465"/>
                  <a:pt x="153194" y="3477"/>
                  <a:pt x="153166" y="3503"/>
                </a:cubicBezTo>
                <a:cubicBezTo>
                  <a:pt x="153188" y="3360"/>
                  <a:pt x="153053" y="3224"/>
                  <a:pt x="152913" y="3224"/>
                </a:cubicBezTo>
                <a:cubicBezTo>
                  <a:pt x="152894" y="3224"/>
                  <a:pt x="152875" y="3226"/>
                  <a:pt x="152857" y="3231"/>
                </a:cubicBezTo>
                <a:cubicBezTo>
                  <a:pt x="152823" y="3130"/>
                  <a:pt x="152727" y="3063"/>
                  <a:pt x="152623" y="3063"/>
                </a:cubicBezTo>
                <a:cubicBezTo>
                  <a:pt x="152608" y="3063"/>
                  <a:pt x="152594" y="3065"/>
                  <a:pt x="152579" y="3067"/>
                </a:cubicBezTo>
                <a:cubicBezTo>
                  <a:pt x="152458" y="3090"/>
                  <a:pt x="152371" y="3198"/>
                  <a:pt x="152377" y="3321"/>
                </a:cubicBezTo>
                <a:cubicBezTo>
                  <a:pt x="152348" y="3278"/>
                  <a:pt x="152298" y="3258"/>
                  <a:pt x="152247" y="3258"/>
                </a:cubicBezTo>
                <a:cubicBezTo>
                  <a:pt x="152190" y="3258"/>
                  <a:pt x="152130" y="3282"/>
                  <a:pt x="152090" y="3323"/>
                </a:cubicBezTo>
                <a:cubicBezTo>
                  <a:pt x="152014" y="3402"/>
                  <a:pt x="151993" y="3517"/>
                  <a:pt x="151983" y="3626"/>
                </a:cubicBezTo>
                <a:cubicBezTo>
                  <a:pt x="151947" y="3607"/>
                  <a:pt x="151912" y="3598"/>
                  <a:pt x="151878" y="3598"/>
                </a:cubicBezTo>
                <a:cubicBezTo>
                  <a:pt x="151716" y="3598"/>
                  <a:pt x="151591" y="3792"/>
                  <a:pt x="151706" y="3946"/>
                </a:cubicBezTo>
                <a:cubicBezTo>
                  <a:pt x="151668" y="3920"/>
                  <a:pt x="151624" y="3907"/>
                  <a:pt x="151579" y="3907"/>
                </a:cubicBezTo>
                <a:cubicBezTo>
                  <a:pt x="151536" y="3907"/>
                  <a:pt x="151494" y="3919"/>
                  <a:pt x="151456" y="3944"/>
                </a:cubicBezTo>
                <a:cubicBezTo>
                  <a:pt x="151455" y="4043"/>
                  <a:pt x="151484" y="4139"/>
                  <a:pt x="151540" y="4221"/>
                </a:cubicBezTo>
                <a:cubicBezTo>
                  <a:pt x="151130" y="4247"/>
                  <a:pt x="150715" y="4319"/>
                  <a:pt x="150309" y="4377"/>
                </a:cubicBezTo>
                <a:cubicBezTo>
                  <a:pt x="150359" y="4255"/>
                  <a:pt x="150251" y="4102"/>
                  <a:pt x="150122" y="4102"/>
                </a:cubicBezTo>
                <a:cubicBezTo>
                  <a:pt x="150117" y="4102"/>
                  <a:pt x="150112" y="4102"/>
                  <a:pt x="150107" y="4103"/>
                </a:cubicBezTo>
                <a:cubicBezTo>
                  <a:pt x="150177" y="4033"/>
                  <a:pt x="150179" y="3919"/>
                  <a:pt x="150109" y="3848"/>
                </a:cubicBezTo>
                <a:cubicBezTo>
                  <a:pt x="150074" y="3813"/>
                  <a:pt x="150028" y="3795"/>
                  <a:pt x="149981" y="3795"/>
                </a:cubicBezTo>
                <a:cubicBezTo>
                  <a:pt x="149936" y="3795"/>
                  <a:pt x="149891" y="3812"/>
                  <a:pt x="149855" y="3846"/>
                </a:cubicBezTo>
                <a:cubicBezTo>
                  <a:pt x="149877" y="3767"/>
                  <a:pt x="149898" y="3682"/>
                  <a:pt x="149867" y="3607"/>
                </a:cubicBezTo>
                <a:cubicBezTo>
                  <a:pt x="149847" y="3555"/>
                  <a:pt x="149790" y="3518"/>
                  <a:pt x="149737" y="3518"/>
                </a:cubicBezTo>
                <a:cubicBezTo>
                  <a:pt x="149713" y="3518"/>
                  <a:pt x="149689" y="3526"/>
                  <a:pt x="149671" y="3545"/>
                </a:cubicBezTo>
                <a:cubicBezTo>
                  <a:pt x="149746" y="3458"/>
                  <a:pt x="149669" y="3310"/>
                  <a:pt x="149560" y="3278"/>
                </a:cubicBezTo>
                <a:cubicBezTo>
                  <a:pt x="149536" y="3272"/>
                  <a:pt x="149512" y="3269"/>
                  <a:pt x="149488" y="3269"/>
                </a:cubicBezTo>
                <a:cubicBezTo>
                  <a:pt x="149400" y="3269"/>
                  <a:pt x="149311" y="3309"/>
                  <a:pt x="149234" y="3356"/>
                </a:cubicBezTo>
                <a:cubicBezTo>
                  <a:pt x="149255" y="3217"/>
                  <a:pt x="149110" y="3102"/>
                  <a:pt x="148977" y="3102"/>
                </a:cubicBezTo>
                <a:cubicBezTo>
                  <a:pt x="148926" y="3102"/>
                  <a:pt x="148877" y="3119"/>
                  <a:pt x="148839" y="3156"/>
                </a:cubicBezTo>
                <a:cubicBezTo>
                  <a:pt x="148824" y="3047"/>
                  <a:pt x="148804" y="2927"/>
                  <a:pt x="148719" y="2855"/>
                </a:cubicBezTo>
                <a:cubicBezTo>
                  <a:pt x="148689" y="2828"/>
                  <a:pt x="148647" y="2816"/>
                  <a:pt x="148605" y="2816"/>
                </a:cubicBezTo>
                <a:cubicBezTo>
                  <a:pt x="148534" y="2816"/>
                  <a:pt x="148465" y="2853"/>
                  <a:pt x="148459" y="2922"/>
                </a:cubicBezTo>
                <a:cubicBezTo>
                  <a:pt x="148460" y="2788"/>
                  <a:pt x="148349" y="2663"/>
                  <a:pt x="148215" y="2649"/>
                </a:cubicBezTo>
                <a:cubicBezTo>
                  <a:pt x="148206" y="2648"/>
                  <a:pt x="148197" y="2648"/>
                  <a:pt x="148188" y="2648"/>
                </a:cubicBezTo>
                <a:cubicBezTo>
                  <a:pt x="148065" y="2648"/>
                  <a:pt x="147945" y="2741"/>
                  <a:pt x="147918" y="2863"/>
                </a:cubicBezTo>
                <a:cubicBezTo>
                  <a:pt x="147901" y="2781"/>
                  <a:pt x="147817" y="2737"/>
                  <a:pt x="147732" y="2737"/>
                </a:cubicBezTo>
                <a:cubicBezTo>
                  <a:pt x="147698" y="2737"/>
                  <a:pt x="147664" y="2744"/>
                  <a:pt x="147634" y="2759"/>
                </a:cubicBezTo>
                <a:cubicBezTo>
                  <a:pt x="147529" y="2811"/>
                  <a:pt x="147470" y="2922"/>
                  <a:pt x="147425" y="3031"/>
                </a:cubicBezTo>
                <a:cubicBezTo>
                  <a:pt x="147416" y="2914"/>
                  <a:pt x="147325" y="2822"/>
                  <a:pt x="147209" y="2809"/>
                </a:cubicBezTo>
                <a:cubicBezTo>
                  <a:pt x="147200" y="2808"/>
                  <a:pt x="147190" y="2807"/>
                  <a:pt x="147181" y="2807"/>
                </a:cubicBezTo>
                <a:cubicBezTo>
                  <a:pt x="147076" y="2807"/>
                  <a:pt x="146982" y="2876"/>
                  <a:pt x="146949" y="2978"/>
                </a:cubicBezTo>
                <a:cubicBezTo>
                  <a:pt x="146928" y="2847"/>
                  <a:pt x="146815" y="2751"/>
                  <a:pt x="146683" y="2751"/>
                </a:cubicBezTo>
                <a:cubicBezTo>
                  <a:pt x="146679" y="2751"/>
                  <a:pt x="146675" y="2751"/>
                  <a:pt x="146671" y="2751"/>
                </a:cubicBezTo>
                <a:cubicBezTo>
                  <a:pt x="146534" y="2756"/>
                  <a:pt x="146423" y="2862"/>
                  <a:pt x="146411" y="2998"/>
                </a:cubicBezTo>
                <a:cubicBezTo>
                  <a:pt x="146355" y="2872"/>
                  <a:pt x="146231" y="2793"/>
                  <a:pt x="146096" y="2793"/>
                </a:cubicBezTo>
                <a:cubicBezTo>
                  <a:pt x="146079" y="2793"/>
                  <a:pt x="146061" y="2794"/>
                  <a:pt x="146044" y="2797"/>
                </a:cubicBezTo>
                <a:cubicBezTo>
                  <a:pt x="145891" y="2820"/>
                  <a:pt x="145771" y="2944"/>
                  <a:pt x="145754" y="3099"/>
                </a:cubicBezTo>
                <a:cubicBezTo>
                  <a:pt x="145696" y="3077"/>
                  <a:pt x="145635" y="3067"/>
                  <a:pt x="145576" y="3067"/>
                </a:cubicBezTo>
                <a:cubicBezTo>
                  <a:pt x="145385" y="3067"/>
                  <a:pt x="145209" y="3174"/>
                  <a:pt x="145189" y="3371"/>
                </a:cubicBezTo>
                <a:cubicBezTo>
                  <a:pt x="145172" y="3367"/>
                  <a:pt x="145154" y="3366"/>
                  <a:pt x="145137" y="3366"/>
                </a:cubicBezTo>
                <a:cubicBezTo>
                  <a:pt x="144983" y="3366"/>
                  <a:pt x="144835" y="3512"/>
                  <a:pt x="144849" y="3670"/>
                </a:cubicBezTo>
                <a:cubicBezTo>
                  <a:pt x="144851" y="3695"/>
                  <a:pt x="144856" y="3724"/>
                  <a:pt x="144843" y="3746"/>
                </a:cubicBezTo>
                <a:cubicBezTo>
                  <a:pt x="144823" y="3778"/>
                  <a:pt x="144778" y="3777"/>
                  <a:pt x="144740" y="3783"/>
                </a:cubicBezTo>
                <a:cubicBezTo>
                  <a:pt x="144634" y="3800"/>
                  <a:pt x="144557" y="3899"/>
                  <a:pt x="144533" y="4003"/>
                </a:cubicBezTo>
                <a:cubicBezTo>
                  <a:pt x="144507" y="4108"/>
                  <a:pt x="144525" y="4216"/>
                  <a:pt x="144542" y="4322"/>
                </a:cubicBezTo>
                <a:cubicBezTo>
                  <a:pt x="144371" y="4313"/>
                  <a:pt x="144198" y="4308"/>
                  <a:pt x="144026" y="4308"/>
                </a:cubicBezTo>
                <a:cubicBezTo>
                  <a:pt x="143774" y="4308"/>
                  <a:pt x="143522" y="4319"/>
                  <a:pt x="143275" y="4352"/>
                </a:cubicBezTo>
                <a:cubicBezTo>
                  <a:pt x="143249" y="4221"/>
                  <a:pt x="143195" y="4087"/>
                  <a:pt x="143084" y="4015"/>
                </a:cubicBezTo>
                <a:cubicBezTo>
                  <a:pt x="143041" y="3988"/>
                  <a:pt x="142988" y="3974"/>
                  <a:pt x="142937" y="3974"/>
                </a:cubicBezTo>
                <a:cubicBezTo>
                  <a:pt x="142854" y="3974"/>
                  <a:pt x="142774" y="4010"/>
                  <a:pt x="142737" y="4082"/>
                </a:cubicBezTo>
                <a:cubicBezTo>
                  <a:pt x="142722" y="3906"/>
                  <a:pt x="142607" y="3755"/>
                  <a:pt x="142440" y="3693"/>
                </a:cubicBezTo>
                <a:cubicBezTo>
                  <a:pt x="142356" y="3663"/>
                  <a:pt x="142269" y="3638"/>
                  <a:pt x="142187" y="3638"/>
                </a:cubicBezTo>
                <a:cubicBezTo>
                  <a:pt x="142110" y="3638"/>
                  <a:pt x="142038" y="3660"/>
                  <a:pt x="141980" y="3720"/>
                </a:cubicBezTo>
                <a:cubicBezTo>
                  <a:pt x="141816" y="3159"/>
                  <a:pt x="141398" y="2620"/>
                  <a:pt x="140820" y="2530"/>
                </a:cubicBezTo>
                <a:cubicBezTo>
                  <a:pt x="140756" y="2520"/>
                  <a:pt x="140692" y="2515"/>
                  <a:pt x="140627" y="2515"/>
                </a:cubicBezTo>
                <a:cubicBezTo>
                  <a:pt x="140425" y="2515"/>
                  <a:pt x="140221" y="2559"/>
                  <a:pt x="140023" y="2606"/>
                </a:cubicBezTo>
                <a:cubicBezTo>
                  <a:pt x="139882" y="2640"/>
                  <a:pt x="139740" y="2675"/>
                  <a:pt x="139607" y="2735"/>
                </a:cubicBezTo>
                <a:cubicBezTo>
                  <a:pt x="139342" y="2856"/>
                  <a:pt x="139144" y="3089"/>
                  <a:pt x="138940" y="3295"/>
                </a:cubicBezTo>
                <a:cubicBezTo>
                  <a:pt x="138792" y="3150"/>
                  <a:pt x="138584" y="3071"/>
                  <a:pt x="138377" y="3071"/>
                </a:cubicBezTo>
                <a:cubicBezTo>
                  <a:pt x="138288" y="3071"/>
                  <a:pt x="138199" y="3086"/>
                  <a:pt x="138115" y="3117"/>
                </a:cubicBezTo>
                <a:cubicBezTo>
                  <a:pt x="137836" y="3218"/>
                  <a:pt x="137586" y="3571"/>
                  <a:pt x="137558" y="3866"/>
                </a:cubicBezTo>
                <a:cubicBezTo>
                  <a:pt x="137110" y="3887"/>
                  <a:pt x="136624" y="3878"/>
                  <a:pt x="136177" y="3899"/>
                </a:cubicBezTo>
                <a:cubicBezTo>
                  <a:pt x="136235" y="3742"/>
                  <a:pt x="136111" y="3597"/>
                  <a:pt x="135968" y="3597"/>
                </a:cubicBezTo>
                <a:cubicBezTo>
                  <a:pt x="135931" y="3597"/>
                  <a:pt x="135893" y="3607"/>
                  <a:pt x="135856" y="3629"/>
                </a:cubicBezTo>
                <a:cubicBezTo>
                  <a:pt x="135915" y="3434"/>
                  <a:pt x="135765" y="3214"/>
                  <a:pt x="135569" y="3164"/>
                </a:cubicBezTo>
                <a:cubicBezTo>
                  <a:pt x="135531" y="3154"/>
                  <a:pt x="135494" y="3150"/>
                  <a:pt x="135457" y="3150"/>
                </a:cubicBezTo>
                <a:cubicBezTo>
                  <a:pt x="135299" y="3150"/>
                  <a:pt x="135147" y="3234"/>
                  <a:pt x="135046" y="3365"/>
                </a:cubicBezTo>
                <a:cubicBezTo>
                  <a:pt x="135060" y="3274"/>
                  <a:pt x="134996" y="3188"/>
                  <a:pt x="134905" y="3177"/>
                </a:cubicBezTo>
                <a:cubicBezTo>
                  <a:pt x="134898" y="3176"/>
                  <a:pt x="134891" y="3176"/>
                  <a:pt x="134885" y="3176"/>
                </a:cubicBezTo>
                <a:cubicBezTo>
                  <a:pt x="134800" y="3176"/>
                  <a:pt x="134729" y="3240"/>
                  <a:pt x="134721" y="3326"/>
                </a:cubicBezTo>
                <a:cubicBezTo>
                  <a:pt x="134691" y="3218"/>
                  <a:pt x="134592" y="3147"/>
                  <a:pt x="134484" y="3147"/>
                </a:cubicBezTo>
                <a:cubicBezTo>
                  <a:pt x="134471" y="3147"/>
                  <a:pt x="134457" y="3148"/>
                  <a:pt x="134443" y="3150"/>
                </a:cubicBezTo>
                <a:cubicBezTo>
                  <a:pt x="134319" y="3172"/>
                  <a:pt x="134232" y="3283"/>
                  <a:pt x="134239" y="3409"/>
                </a:cubicBezTo>
                <a:cubicBezTo>
                  <a:pt x="134203" y="3322"/>
                  <a:pt x="134114" y="3281"/>
                  <a:pt x="134020" y="3281"/>
                </a:cubicBezTo>
                <a:cubicBezTo>
                  <a:pt x="133943" y="3281"/>
                  <a:pt x="133862" y="3309"/>
                  <a:pt x="133807" y="3363"/>
                </a:cubicBezTo>
                <a:cubicBezTo>
                  <a:pt x="133685" y="3482"/>
                  <a:pt x="133667" y="3654"/>
                  <a:pt x="133683" y="3824"/>
                </a:cubicBezTo>
                <a:cubicBezTo>
                  <a:pt x="133489" y="3814"/>
                  <a:pt x="133296" y="3810"/>
                  <a:pt x="133103" y="3810"/>
                </a:cubicBezTo>
                <a:cubicBezTo>
                  <a:pt x="133042" y="3810"/>
                  <a:pt x="132981" y="3810"/>
                  <a:pt x="132920" y="3811"/>
                </a:cubicBezTo>
                <a:cubicBezTo>
                  <a:pt x="132943" y="3709"/>
                  <a:pt x="132951" y="3598"/>
                  <a:pt x="132902" y="3507"/>
                </a:cubicBezTo>
                <a:cubicBezTo>
                  <a:pt x="132865" y="3441"/>
                  <a:pt x="132789" y="3392"/>
                  <a:pt x="132716" y="3392"/>
                </a:cubicBezTo>
                <a:cubicBezTo>
                  <a:pt x="132689" y="3392"/>
                  <a:pt x="132663" y="3399"/>
                  <a:pt x="132638" y="3414"/>
                </a:cubicBezTo>
                <a:cubicBezTo>
                  <a:pt x="132682" y="3316"/>
                  <a:pt x="132676" y="3187"/>
                  <a:pt x="132595" y="3115"/>
                </a:cubicBezTo>
                <a:cubicBezTo>
                  <a:pt x="132565" y="3089"/>
                  <a:pt x="132524" y="3076"/>
                  <a:pt x="132483" y="3076"/>
                </a:cubicBezTo>
                <a:cubicBezTo>
                  <a:pt x="132416" y="3076"/>
                  <a:pt x="132350" y="3111"/>
                  <a:pt x="132333" y="3176"/>
                </a:cubicBezTo>
                <a:cubicBezTo>
                  <a:pt x="132354" y="3061"/>
                  <a:pt x="132372" y="2934"/>
                  <a:pt x="132309" y="2837"/>
                </a:cubicBezTo>
                <a:cubicBezTo>
                  <a:pt x="132276" y="2785"/>
                  <a:pt x="132211" y="2756"/>
                  <a:pt x="132151" y="2756"/>
                </a:cubicBezTo>
                <a:cubicBezTo>
                  <a:pt x="132098" y="2756"/>
                  <a:pt x="132048" y="2779"/>
                  <a:pt x="132030" y="2831"/>
                </a:cubicBezTo>
                <a:cubicBezTo>
                  <a:pt x="132023" y="2721"/>
                  <a:pt x="131920" y="2626"/>
                  <a:pt x="131810" y="2626"/>
                </a:cubicBezTo>
                <a:cubicBezTo>
                  <a:pt x="131807" y="2626"/>
                  <a:pt x="131805" y="2626"/>
                  <a:pt x="131802" y="2627"/>
                </a:cubicBezTo>
                <a:cubicBezTo>
                  <a:pt x="131688" y="2633"/>
                  <a:pt x="131591" y="2739"/>
                  <a:pt x="131595" y="2852"/>
                </a:cubicBezTo>
                <a:cubicBezTo>
                  <a:pt x="131551" y="2758"/>
                  <a:pt x="131457" y="2700"/>
                  <a:pt x="131357" y="2700"/>
                </a:cubicBezTo>
                <a:cubicBezTo>
                  <a:pt x="131340" y="2700"/>
                  <a:pt x="131324" y="2702"/>
                  <a:pt x="131307" y="2705"/>
                </a:cubicBezTo>
                <a:cubicBezTo>
                  <a:pt x="131189" y="2728"/>
                  <a:pt x="131100" y="2828"/>
                  <a:pt x="131093" y="2949"/>
                </a:cubicBezTo>
                <a:cubicBezTo>
                  <a:pt x="131054" y="2874"/>
                  <a:pt x="130977" y="2829"/>
                  <a:pt x="130895" y="2829"/>
                </a:cubicBezTo>
                <a:cubicBezTo>
                  <a:pt x="130886" y="2829"/>
                  <a:pt x="130876" y="2829"/>
                  <a:pt x="130866" y="2831"/>
                </a:cubicBezTo>
                <a:cubicBezTo>
                  <a:pt x="130776" y="2844"/>
                  <a:pt x="130591" y="2948"/>
                  <a:pt x="130576" y="3038"/>
                </a:cubicBezTo>
                <a:cubicBezTo>
                  <a:pt x="130528" y="2829"/>
                  <a:pt x="130369" y="2665"/>
                  <a:pt x="130162" y="2612"/>
                </a:cubicBezTo>
                <a:cubicBezTo>
                  <a:pt x="130122" y="2602"/>
                  <a:pt x="130081" y="2597"/>
                  <a:pt x="130040" y="2597"/>
                </a:cubicBezTo>
                <a:cubicBezTo>
                  <a:pt x="129874" y="2597"/>
                  <a:pt x="129710" y="2674"/>
                  <a:pt x="129603" y="2803"/>
                </a:cubicBezTo>
                <a:cubicBezTo>
                  <a:pt x="129665" y="2701"/>
                  <a:pt x="129545" y="2567"/>
                  <a:pt x="129426" y="2567"/>
                </a:cubicBezTo>
                <a:cubicBezTo>
                  <a:pt x="129426" y="2567"/>
                  <a:pt x="129425" y="2567"/>
                  <a:pt x="129425" y="2567"/>
                </a:cubicBezTo>
                <a:cubicBezTo>
                  <a:pt x="129305" y="2569"/>
                  <a:pt x="129204" y="2652"/>
                  <a:pt x="129113" y="2729"/>
                </a:cubicBezTo>
                <a:cubicBezTo>
                  <a:pt x="129106" y="2606"/>
                  <a:pt x="129011" y="2506"/>
                  <a:pt x="128889" y="2492"/>
                </a:cubicBezTo>
                <a:cubicBezTo>
                  <a:pt x="128879" y="2492"/>
                  <a:pt x="128870" y="2491"/>
                  <a:pt x="128861" y="2491"/>
                </a:cubicBezTo>
                <a:cubicBezTo>
                  <a:pt x="128749" y="2491"/>
                  <a:pt x="128648" y="2565"/>
                  <a:pt x="128618" y="2676"/>
                </a:cubicBezTo>
                <a:cubicBezTo>
                  <a:pt x="128616" y="2560"/>
                  <a:pt x="128500" y="2467"/>
                  <a:pt x="128384" y="2467"/>
                </a:cubicBezTo>
                <a:cubicBezTo>
                  <a:pt x="128383" y="2467"/>
                  <a:pt x="128382" y="2467"/>
                  <a:pt x="128382" y="2467"/>
                </a:cubicBezTo>
                <a:cubicBezTo>
                  <a:pt x="128265" y="2468"/>
                  <a:pt x="128158" y="2544"/>
                  <a:pt x="128094" y="2642"/>
                </a:cubicBezTo>
                <a:cubicBezTo>
                  <a:pt x="128110" y="2512"/>
                  <a:pt x="128011" y="2378"/>
                  <a:pt x="127881" y="2356"/>
                </a:cubicBezTo>
                <a:cubicBezTo>
                  <a:pt x="127868" y="2354"/>
                  <a:pt x="127855" y="2353"/>
                  <a:pt x="127843" y="2353"/>
                </a:cubicBezTo>
                <a:cubicBezTo>
                  <a:pt x="127726" y="2353"/>
                  <a:pt x="127610" y="2441"/>
                  <a:pt x="127586" y="2556"/>
                </a:cubicBezTo>
                <a:cubicBezTo>
                  <a:pt x="127551" y="2378"/>
                  <a:pt x="127417" y="2235"/>
                  <a:pt x="127241" y="2191"/>
                </a:cubicBezTo>
                <a:cubicBezTo>
                  <a:pt x="127213" y="2184"/>
                  <a:pt x="127183" y="2181"/>
                  <a:pt x="127152" y="2181"/>
                </a:cubicBezTo>
                <a:cubicBezTo>
                  <a:pt x="126995" y="2181"/>
                  <a:pt x="126817" y="2265"/>
                  <a:pt x="126728" y="2384"/>
                </a:cubicBezTo>
                <a:cubicBezTo>
                  <a:pt x="126740" y="2270"/>
                  <a:pt x="126666" y="2167"/>
                  <a:pt x="126555" y="2141"/>
                </a:cubicBezTo>
                <a:cubicBezTo>
                  <a:pt x="126538" y="2137"/>
                  <a:pt x="126521" y="2135"/>
                  <a:pt x="126505" y="2135"/>
                </a:cubicBezTo>
                <a:cubicBezTo>
                  <a:pt x="126412" y="2135"/>
                  <a:pt x="126326" y="2194"/>
                  <a:pt x="126294" y="2286"/>
                </a:cubicBezTo>
                <a:cubicBezTo>
                  <a:pt x="126282" y="2191"/>
                  <a:pt x="126184" y="2122"/>
                  <a:pt x="126088" y="2122"/>
                </a:cubicBezTo>
                <a:cubicBezTo>
                  <a:pt x="126078" y="2122"/>
                  <a:pt x="126068" y="2123"/>
                  <a:pt x="126059" y="2124"/>
                </a:cubicBezTo>
                <a:cubicBezTo>
                  <a:pt x="125954" y="2140"/>
                  <a:pt x="125869" y="2224"/>
                  <a:pt x="125829" y="2323"/>
                </a:cubicBezTo>
                <a:cubicBezTo>
                  <a:pt x="125774" y="2191"/>
                  <a:pt x="125655" y="2127"/>
                  <a:pt x="125535" y="2127"/>
                </a:cubicBezTo>
                <a:cubicBezTo>
                  <a:pt x="125403" y="2127"/>
                  <a:pt x="125271" y="2206"/>
                  <a:pt x="125228" y="2358"/>
                </a:cubicBezTo>
                <a:cubicBezTo>
                  <a:pt x="125105" y="2294"/>
                  <a:pt x="124969" y="2261"/>
                  <a:pt x="124833" y="2261"/>
                </a:cubicBezTo>
                <a:cubicBezTo>
                  <a:pt x="124713" y="2261"/>
                  <a:pt x="124592" y="2287"/>
                  <a:pt x="124480" y="2338"/>
                </a:cubicBezTo>
                <a:cubicBezTo>
                  <a:pt x="124244" y="2447"/>
                  <a:pt x="124032" y="2633"/>
                  <a:pt x="123976" y="2886"/>
                </a:cubicBezTo>
                <a:cubicBezTo>
                  <a:pt x="123995" y="2760"/>
                  <a:pt x="123866" y="2655"/>
                  <a:pt x="123745" y="2655"/>
                </a:cubicBezTo>
                <a:cubicBezTo>
                  <a:pt x="123703" y="2655"/>
                  <a:pt x="123662" y="2668"/>
                  <a:pt x="123629" y="2698"/>
                </a:cubicBezTo>
                <a:cubicBezTo>
                  <a:pt x="123651" y="2543"/>
                  <a:pt x="123527" y="2435"/>
                  <a:pt x="123399" y="2435"/>
                </a:cubicBezTo>
                <a:cubicBezTo>
                  <a:pt x="123336" y="2435"/>
                  <a:pt x="123271" y="2462"/>
                  <a:pt x="123223" y="2524"/>
                </a:cubicBezTo>
                <a:cubicBezTo>
                  <a:pt x="123216" y="2378"/>
                  <a:pt x="123098" y="2291"/>
                  <a:pt x="122978" y="2291"/>
                </a:cubicBezTo>
                <a:cubicBezTo>
                  <a:pt x="122899" y="2291"/>
                  <a:pt x="122819" y="2329"/>
                  <a:pt x="122770" y="2413"/>
                </a:cubicBezTo>
                <a:cubicBezTo>
                  <a:pt x="122796" y="2284"/>
                  <a:pt x="122710" y="2141"/>
                  <a:pt x="122583" y="2105"/>
                </a:cubicBezTo>
                <a:cubicBezTo>
                  <a:pt x="122561" y="2099"/>
                  <a:pt x="122539" y="2096"/>
                  <a:pt x="122517" y="2096"/>
                </a:cubicBezTo>
                <a:cubicBezTo>
                  <a:pt x="122409" y="2096"/>
                  <a:pt x="122301" y="2165"/>
                  <a:pt x="122262" y="2267"/>
                </a:cubicBezTo>
                <a:cubicBezTo>
                  <a:pt x="122224" y="2150"/>
                  <a:pt x="122115" y="2072"/>
                  <a:pt x="121995" y="2072"/>
                </a:cubicBezTo>
                <a:cubicBezTo>
                  <a:pt x="121986" y="2072"/>
                  <a:pt x="121977" y="2073"/>
                  <a:pt x="121967" y="2074"/>
                </a:cubicBezTo>
                <a:cubicBezTo>
                  <a:pt x="121836" y="2087"/>
                  <a:pt x="121732" y="2191"/>
                  <a:pt x="121716" y="2321"/>
                </a:cubicBezTo>
                <a:cubicBezTo>
                  <a:pt x="121667" y="2239"/>
                  <a:pt x="121578" y="2191"/>
                  <a:pt x="121486" y="2191"/>
                </a:cubicBezTo>
                <a:cubicBezTo>
                  <a:pt x="121455" y="2191"/>
                  <a:pt x="121423" y="2197"/>
                  <a:pt x="121391" y="2209"/>
                </a:cubicBezTo>
                <a:cubicBezTo>
                  <a:pt x="121271" y="2256"/>
                  <a:pt x="121201" y="2384"/>
                  <a:pt x="121226" y="2511"/>
                </a:cubicBezTo>
                <a:cubicBezTo>
                  <a:pt x="121185" y="2471"/>
                  <a:pt x="121132" y="2452"/>
                  <a:pt x="121078" y="2452"/>
                </a:cubicBezTo>
                <a:cubicBezTo>
                  <a:pt x="121034" y="2452"/>
                  <a:pt x="120991" y="2465"/>
                  <a:pt x="120953" y="2491"/>
                </a:cubicBezTo>
                <a:cubicBezTo>
                  <a:pt x="120870" y="2552"/>
                  <a:pt x="120841" y="2663"/>
                  <a:pt x="120884" y="2757"/>
                </a:cubicBezTo>
                <a:cubicBezTo>
                  <a:pt x="120883" y="2757"/>
                  <a:pt x="120881" y="2757"/>
                  <a:pt x="120879" y="2757"/>
                </a:cubicBezTo>
                <a:cubicBezTo>
                  <a:pt x="120677" y="2757"/>
                  <a:pt x="120541" y="3038"/>
                  <a:pt x="120668" y="3196"/>
                </a:cubicBezTo>
                <a:cubicBezTo>
                  <a:pt x="120637" y="3187"/>
                  <a:pt x="120605" y="3182"/>
                  <a:pt x="120572" y="3182"/>
                </a:cubicBezTo>
                <a:cubicBezTo>
                  <a:pt x="120440" y="3182"/>
                  <a:pt x="120307" y="3259"/>
                  <a:pt x="120249" y="3380"/>
                </a:cubicBezTo>
                <a:cubicBezTo>
                  <a:pt x="120167" y="3309"/>
                  <a:pt x="120059" y="3275"/>
                  <a:pt x="119949" y="3275"/>
                </a:cubicBezTo>
                <a:cubicBezTo>
                  <a:pt x="119797" y="3275"/>
                  <a:pt x="119642" y="3339"/>
                  <a:pt x="119548" y="3455"/>
                </a:cubicBezTo>
                <a:cubicBezTo>
                  <a:pt x="119443" y="3449"/>
                  <a:pt x="119338" y="3447"/>
                  <a:pt x="119234" y="3447"/>
                </a:cubicBezTo>
                <a:cubicBezTo>
                  <a:pt x="118769" y="3447"/>
                  <a:pt x="118309" y="3490"/>
                  <a:pt x="117843" y="3490"/>
                </a:cubicBezTo>
                <a:cubicBezTo>
                  <a:pt x="117819" y="3490"/>
                  <a:pt x="117794" y="3490"/>
                  <a:pt x="117770" y="3490"/>
                </a:cubicBezTo>
                <a:cubicBezTo>
                  <a:pt x="117512" y="3487"/>
                  <a:pt x="117254" y="3486"/>
                  <a:pt x="116996" y="3486"/>
                </a:cubicBezTo>
                <a:cubicBezTo>
                  <a:pt x="112096" y="3486"/>
                  <a:pt x="107206" y="3934"/>
                  <a:pt x="102333" y="4466"/>
                </a:cubicBezTo>
                <a:cubicBezTo>
                  <a:pt x="102037" y="4499"/>
                  <a:pt x="101737" y="4547"/>
                  <a:pt x="101443" y="4547"/>
                </a:cubicBezTo>
                <a:cubicBezTo>
                  <a:pt x="101249" y="4547"/>
                  <a:pt x="101058" y="4526"/>
                  <a:pt x="100870" y="4466"/>
                </a:cubicBezTo>
                <a:cubicBezTo>
                  <a:pt x="100940" y="4138"/>
                  <a:pt x="100728" y="3792"/>
                  <a:pt x="100431" y="3633"/>
                </a:cubicBezTo>
                <a:cubicBezTo>
                  <a:pt x="100428" y="3523"/>
                  <a:pt x="100340" y="3461"/>
                  <a:pt x="100252" y="3461"/>
                </a:cubicBezTo>
                <a:cubicBezTo>
                  <a:pt x="100186" y="3461"/>
                  <a:pt x="100119" y="3497"/>
                  <a:pt x="100089" y="3574"/>
                </a:cubicBezTo>
                <a:cubicBezTo>
                  <a:pt x="100134" y="3455"/>
                  <a:pt x="100031" y="3323"/>
                  <a:pt x="99909" y="3287"/>
                </a:cubicBezTo>
                <a:cubicBezTo>
                  <a:pt x="99871" y="3276"/>
                  <a:pt x="99833" y="3271"/>
                  <a:pt x="99794" y="3271"/>
                </a:cubicBezTo>
                <a:cubicBezTo>
                  <a:pt x="99708" y="3271"/>
                  <a:pt x="99620" y="3293"/>
                  <a:pt x="99535" y="3315"/>
                </a:cubicBezTo>
                <a:cubicBezTo>
                  <a:pt x="99572" y="3129"/>
                  <a:pt x="99426" y="2978"/>
                  <a:pt x="99261" y="2978"/>
                </a:cubicBezTo>
                <a:cubicBezTo>
                  <a:pt x="99212" y="2978"/>
                  <a:pt x="99161" y="2992"/>
                  <a:pt x="99114" y="3021"/>
                </a:cubicBezTo>
                <a:cubicBezTo>
                  <a:pt x="99156" y="2882"/>
                  <a:pt x="99099" y="2734"/>
                  <a:pt x="98976" y="2659"/>
                </a:cubicBezTo>
                <a:cubicBezTo>
                  <a:pt x="98925" y="2629"/>
                  <a:pt x="98869" y="2614"/>
                  <a:pt x="98813" y="2614"/>
                </a:cubicBezTo>
                <a:cubicBezTo>
                  <a:pt x="98732" y="2614"/>
                  <a:pt x="98652" y="2645"/>
                  <a:pt x="98591" y="2705"/>
                </a:cubicBezTo>
                <a:cubicBezTo>
                  <a:pt x="98569" y="2398"/>
                  <a:pt x="98383" y="2071"/>
                  <a:pt x="98081" y="2014"/>
                </a:cubicBezTo>
                <a:cubicBezTo>
                  <a:pt x="98061" y="2010"/>
                  <a:pt x="98040" y="2009"/>
                  <a:pt x="98019" y="2009"/>
                </a:cubicBezTo>
                <a:cubicBezTo>
                  <a:pt x="97856" y="2009"/>
                  <a:pt x="97665" y="2116"/>
                  <a:pt x="97564" y="2234"/>
                </a:cubicBezTo>
                <a:cubicBezTo>
                  <a:pt x="97554" y="2144"/>
                  <a:pt x="97479" y="2079"/>
                  <a:pt x="97391" y="2079"/>
                </a:cubicBezTo>
                <a:cubicBezTo>
                  <a:pt x="97383" y="2079"/>
                  <a:pt x="97375" y="2080"/>
                  <a:pt x="97367" y="2081"/>
                </a:cubicBezTo>
                <a:cubicBezTo>
                  <a:pt x="97270" y="2094"/>
                  <a:pt x="97204" y="2185"/>
                  <a:pt x="97219" y="2281"/>
                </a:cubicBezTo>
                <a:cubicBezTo>
                  <a:pt x="97147" y="2206"/>
                  <a:pt x="97057" y="2172"/>
                  <a:pt x="96968" y="2172"/>
                </a:cubicBezTo>
                <a:cubicBezTo>
                  <a:pt x="96783" y="2172"/>
                  <a:pt x="96606" y="2319"/>
                  <a:pt x="96613" y="2537"/>
                </a:cubicBezTo>
                <a:cubicBezTo>
                  <a:pt x="96444" y="2372"/>
                  <a:pt x="96210" y="2260"/>
                  <a:pt x="95977" y="2260"/>
                </a:cubicBezTo>
                <a:cubicBezTo>
                  <a:pt x="95915" y="2260"/>
                  <a:pt x="95853" y="2268"/>
                  <a:pt x="95792" y="2285"/>
                </a:cubicBezTo>
                <a:cubicBezTo>
                  <a:pt x="95505" y="2367"/>
                  <a:pt x="95288" y="2692"/>
                  <a:pt x="95382" y="2977"/>
                </a:cubicBezTo>
                <a:cubicBezTo>
                  <a:pt x="95356" y="2966"/>
                  <a:pt x="95329" y="2961"/>
                  <a:pt x="95302" y="2961"/>
                </a:cubicBezTo>
                <a:cubicBezTo>
                  <a:pt x="95229" y="2961"/>
                  <a:pt x="95158" y="3000"/>
                  <a:pt x="95119" y="3067"/>
                </a:cubicBezTo>
                <a:cubicBezTo>
                  <a:pt x="95063" y="2970"/>
                  <a:pt x="94961" y="2912"/>
                  <a:pt x="94852" y="2912"/>
                </a:cubicBezTo>
                <a:cubicBezTo>
                  <a:pt x="94837" y="2912"/>
                  <a:pt x="94822" y="2913"/>
                  <a:pt x="94807" y="2915"/>
                </a:cubicBezTo>
                <a:cubicBezTo>
                  <a:pt x="94697" y="3119"/>
                  <a:pt x="94488" y="3235"/>
                  <a:pt x="94272" y="3235"/>
                </a:cubicBezTo>
                <a:cubicBezTo>
                  <a:pt x="94176" y="3235"/>
                  <a:pt x="94078" y="3212"/>
                  <a:pt x="93988" y="3164"/>
                </a:cubicBezTo>
                <a:cubicBezTo>
                  <a:pt x="93955" y="3012"/>
                  <a:pt x="93796" y="2915"/>
                  <a:pt x="93644" y="2915"/>
                </a:cubicBezTo>
                <a:cubicBezTo>
                  <a:pt x="93567" y="2915"/>
                  <a:pt x="93490" y="2940"/>
                  <a:pt x="93433" y="2996"/>
                </a:cubicBezTo>
                <a:cubicBezTo>
                  <a:pt x="93436" y="2815"/>
                  <a:pt x="93330" y="2651"/>
                  <a:pt x="93165" y="2578"/>
                </a:cubicBezTo>
                <a:cubicBezTo>
                  <a:pt x="93125" y="2562"/>
                  <a:pt x="93081" y="2554"/>
                  <a:pt x="93036" y="2554"/>
                </a:cubicBezTo>
                <a:cubicBezTo>
                  <a:pt x="92896" y="2554"/>
                  <a:pt x="92742" y="2625"/>
                  <a:pt x="92650" y="2721"/>
                </a:cubicBezTo>
                <a:cubicBezTo>
                  <a:pt x="92630" y="2555"/>
                  <a:pt x="92473" y="2418"/>
                  <a:pt x="92307" y="2418"/>
                </a:cubicBezTo>
                <a:cubicBezTo>
                  <a:pt x="92304" y="2418"/>
                  <a:pt x="92301" y="2418"/>
                  <a:pt x="92299" y="2418"/>
                </a:cubicBezTo>
                <a:cubicBezTo>
                  <a:pt x="92130" y="2421"/>
                  <a:pt x="91976" y="2569"/>
                  <a:pt x="91964" y="2739"/>
                </a:cubicBezTo>
                <a:cubicBezTo>
                  <a:pt x="91919" y="2592"/>
                  <a:pt x="91769" y="2488"/>
                  <a:pt x="91618" y="2488"/>
                </a:cubicBezTo>
                <a:cubicBezTo>
                  <a:pt x="91594" y="2488"/>
                  <a:pt x="91570" y="2491"/>
                  <a:pt x="91546" y="2496"/>
                </a:cubicBezTo>
                <a:cubicBezTo>
                  <a:pt x="91408" y="2527"/>
                  <a:pt x="91229" y="2575"/>
                  <a:pt x="91176" y="2682"/>
                </a:cubicBezTo>
                <a:lnTo>
                  <a:pt x="91176" y="2682"/>
                </a:lnTo>
                <a:cubicBezTo>
                  <a:pt x="91173" y="2514"/>
                  <a:pt x="91032" y="2347"/>
                  <a:pt x="90860" y="2339"/>
                </a:cubicBezTo>
                <a:cubicBezTo>
                  <a:pt x="90898" y="2237"/>
                  <a:pt x="90853" y="2122"/>
                  <a:pt x="90756" y="2072"/>
                </a:cubicBezTo>
                <a:cubicBezTo>
                  <a:pt x="90725" y="2057"/>
                  <a:pt x="90692" y="2049"/>
                  <a:pt x="90659" y="2049"/>
                </a:cubicBezTo>
                <a:cubicBezTo>
                  <a:pt x="90589" y="2049"/>
                  <a:pt x="90521" y="2084"/>
                  <a:pt x="90480" y="2146"/>
                </a:cubicBezTo>
                <a:cubicBezTo>
                  <a:pt x="90540" y="2014"/>
                  <a:pt x="90483" y="1843"/>
                  <a:pt x="90356" y="1773"/>
                </a:cubicBezTo>
                <a:cubicBezTo>
                  <a:pt x="90315" y="1751"/>
                  <a:pt x="90269" y="1740"/>
                  <a:pt x="90223" y="1740"/>
                </a:cubicBezTo>
                <a:cubicBezTo>
                  <a:pt x="90126" y="1740"/>
                  <a:pt x="90028" y="1787"/>
                  <a:pt x="89975" y="1868"/>
                </a:cubicBezTo>
                <a:cubicBezTo>
                  <a:pt x="90026" y="1756"/>
                  <a:pt x="89901" y="1631"/>
                  <a:pt x="89778" y="1631"/>
                </a:cubicBezTo>
                <a:cubicBezTo>
                  <a:pt x="89774" y="1631"/>
                  <a:pt x="89770" y="1631"/>
                  <a:pt x="89766" y="1632"/>
                </a:cubicBezTo>
                <a:cubicBezTo>
                  <a:pt x="89639" y="1639"/>
                  <a:pt x="89535" y="1731"/>
                  <a:pt x="89442" y="1816"/>
                </a:cubicBezTo>
                <a:cubicBezTo>
                  <a:pt x="89441" y="1679"/>
                  <a:pt x="89318" y="1553"/>
                  <a:pt x="89179" y="1550"/>
                </a:cubicBezTo>
                <a:cubicBezTo>
                  <a:pt x="89177" y="1550"/>
                  <a:pt x="89175" y="1550"/>
                  <a:pt x="89173" y="1550"/>
                </a:cubicBezTo>
                <a:cubicBezTo>
                  <a:pt x="89038" y="1550"/>
                  <a:pt x="88911" y="1668"/>
                  <a:pt x="88903" y="1803"/>
                </a:cubicBezTo>
                <a:cubicBezTo>
                  <a:pt x="88897" y="1659"/>
                  <a:pt x="88745" y="1564"/>
                  <a:pt x="88597" y="1564"/>
                </a:cubicBezTo>
                <a:cubicBezTo>
                  <a:pt x="88569" y="1564"/>
                  <a:pt x="88542" y="1568"/>
                  <a:pt x="88515" y="1575"/>
                </a:cubicBezTo>
                <a:cubicBezTo>
                  <a:pt x="88348" y="1620"/>
                  <a:pt x="88226" y="1757"/>
                  <a:pt x="88115" y="1890"/>
                </a:cubicBezTo>
                <a:cubicBezTo>
                  <a:pt x="88080" y="1739"/>
                  <a:pt x="87945" y="1634"/>
                  <a:pt x="87791" y="1634"/>
                </a:cubicBezTo>
                <a:cubicBezTo>
                  <a:pt x="87789" y="1634"/>
                  <a:pt x="87786" y="1634"/>
                  <a:pt x="87783" y="1634"/>
                </a:cubicBezTo>
                <a:cubicBezTo>
                  <a:pt x="87628" y="1638"/>
                  <a:pt x="87494" y="1749"/>
                  <a:pt x="87463" y="1903"/>
                </a:cubicBezTo>
                <a:cubicBezTo>
                  <a:pt x="87451" y="1804"/>
                  <a:pt x="87348" y="1746"/>
                  <a:pt x="87245" y="1746"/>
                </a:cubicBezTo>
                <a:cubicBezTo>
                  <a:pt x="87211" y="1746"/>
                  <a:pt x="87177" y="1752"/>
                  <a:pt x="87146" y="1766"/>
                </a:cubicBezTo>
                <a:cubicBezTo>
                  <a:pt x="87024" y="1818"/>
                  <a:pt x="86947" y="1938"/>
                  <a:pt x="86877" y="2053"/>
                </a:cubicBezTo>
                <a:cubicBezTo>
                  <a:pt x="86850" y="1916"/>
                  <a:pt x="86708" y="1825"/>
                  <a:pt x="86571" y="1825"/>
                </a:cubicBezTo>
                <a:cubicBezTo>
                  <a:pt x="86512" y="1825"/>
                  <a:pt x="86453" y="1842"/>
                  <a:pt x="86406" y="1880"/>
                </a:cubicBezTo>
                <a:cubicBezTo>
                  <a:pt x="86394" y="1703"/>
                  <a:pt x="86192" y="1510"/>
                  <a:pt x="86013" y="1510"/>
                </a:cubicBezTo>
                <a:cubicBezTo>
                  <a:pt x="85990" y="1510"/>
                  <a:pt x="85967" y="1514"/>
                  <a:pt x="85945" y="1521"/>
                </a:cubicBezTo>
                <a:cubicBezTo>
                  <a:pt x="85959" y="1367"/>
                  <a:pt x="85818" y="1219"/>
                  <a:pt x="85665" y="1219"/>
                </a:cubicBezTo>
                <a:cubicBezTo>
                  <a:pt x="85658" y="1219"/>
                  <a:pt x="85652" y="1219"/>
                  <a:pt x="85645" y="1220"/>
                </a:cubicBezTo>
                <a:lnTo>
                  <a:pt x="85586" y="1033"/>
                </a:lnTo>
                <a:cubicBezTo>
                  <a:pt x="85181" y="852"/>
                  <a:pt x="84746" y="759"/>
                  <a:pt x="84307" y="759"/>
                </a:cubicBezTo>
                <a:cubicBezTo>
                  <a:pt x="84123" y="759"/>
                  <a:pt x="83938" y="775"/>
                  <a:pt x="83755" y="808"/>
                </a:cubicBezTo>
                <a:cubicBezTo>
                  <a:pt x="83603" y="836"/>
                  <a:pt x="83411" y="944"/>
                  <a:pt x="83463" y="1090"/>
                </a:cubicBezTo>
                <a:cubicBezTo>
                  <a:pt x="83426" y="1011"/>
                  <a:pt x="83339" y="963"/>
                  <a:pt x="83254" y="963"/>
                </a:cubicBezTo>
                <a:cubicBezTo>
                  <a:pt x="83219" y="963"/>
                  <a:pt x="83185" y="970"/>
                  <a:pt x="83155" y="987"/>
                </a:cubicBezTo>
                <a:cubicBezTo>
                  <a:pt x="83048" y="1044"/>
                  <a:pt x="83006" y="1197"/>
                  <a:pt x="83070" y="1300"/>
                </a:cubicBezTo>
                <a:cubicBezTo>
                  <a:pt x="83024" y="1254"/>
                  <a:pt x="82967" y="1235"/>
                  <a:pt x="82907" y="1235"/>
                </a:cubicBezTo>
                <a:cubicBezTo>
                  <a:pt x="82723" y="1235"/>
                  <a:pt x="82519" y="1423"/>
                  <a:pt x="82587" y="1610"/>
                </a:cubicBezTo>
                <a:lnTo>
                  <a:pt x="82587" y="1610"/>
                </a:lnTo>
                <a:cubicBezTo>
                  <a:pt x="82552" y="1523"/>
                  <a:pt x="82462" y="1480"/>
                  <a:pt x="82367" y="1480"/>
                </a:cubicBezTo>
                <a:cubicBezTo>
                  <a:pt x="82287" y="1480"/>
                  <a:pt x="82204" y="1511"/>
                  <a:pt x="82150" y="1571"/>
                </a:cubicBezTo>
                <a:cubicBezTo>
                  <a:pt x="82033" y="1703"/>
                  <a:pt x="82038" y="1907"/>
                  <a:pt x="82101" y="2074"/>
                </a:cubicBezTo>
                <a:cubicBezTo>
                  <a:pt x="82003" y="1992"/>
                  <a:pt x="81876" y="1950"/>
                  <a:pt x="81749" y="1950"/>
                </a:cubicBezTo>
                <a:cubicBezTo>
                  <a:pt x="81648" y="1950"/>
                  <a:pt x="81547" y="1976"/>
                  <a:pt x="81462" y="2030"/>
                </a:cubicBezTo>
                <a:cubicBezTo>
                  <a:pt x="81269" y="2153"/>
                  <a:pt x="81169" y="2406"/>
                  <a:pt x="81227" y="2627"/>
                </a:cubicBezTo>
                <a:cubicBezTo>
                  <a:pt x="81192" y="2588"/>
                  <a:pt x="81143" y="2571"/>
                  <a:pt x="81093" y="2571"/>
                </a:cubicBezTo>
                <a:cubicBezTo>
                  <a:pt x="80992" y="2571"/>
                  <a:pt x="80885" y="2639"/>
                  <a:pt x="80875" y="2742"/>
                </a:cubicBezTo>
                <a:cubicBezTo>
                  <a:pt x="80800" y="2689"/>
                  <a:pt x="80711" y="2665"/>
                  <a:pt x="80620" y="2665"/>
                </a:cubicBezTo>
                <a:cubicBezTo>
                  <a:pt x="80433" y="2665"/>
                  <a:pt x="80243" y="2769"/>
                  <a:pt x="80168" y="2942"/>
                </a:cubicBezTo>
                <a:cubicBezTo>
                  <a:pt x="80111" y="2789"/>
                  <a:pt x="79948" y="2708"/>
                  <a:pt x="79787" y="2708"/>
                </a:cubicBezTo>
                <a:cubicBezTo>
                  <a:pt x="79653" y="2708"/>
                  <a:pt x="79521" y="2764"/>
                  <a:pt x="79453" y="2881"/>
                </a:cubicBezTo>
                <a:cubicBezTo>
                  <a:pt x="79462" y="2733"/>
                  <a:pt x="79310" y="2620"/>
                  <a:pt x="79168" y="2620"/>
                </a:cubicBezTo>
                <a:cubicBezTo>
                  <a:pt x="79112" y="2620"/>
                  <a:pt x="79057" y="2638"/>
                  <a:pt x="79015" y="2678"/>
                </a:cubicBezTo>
                <a:cubicBezTo>
                  <a:pt x="79035" y="2582"/>
                  <a:pt x="78932" y="2512"/>
                  <a:pt x="78840" y="2512"/>
                </a:cubicBezTo>
                <a:cubicBezTo>
                  <a:pt x="78789" y="2512"/>
                  <a:pt x="78741" y="2533"/>
                  <a:pt x="78719" y="2583"/>
                </a:cubicBezTo>
                <a:cubicBezTo>
                  <a:pt x="78704" y="2553"/>
                  <a:pt x="78667" y="2543"/>
                  <a:pt x="78623" y="2543"/>
                </a:cubicBezTo>
                <a:cubicBezTo>
                  <a:pt x="78559" y="2543"/>
                  <a:pt x="78482" y="2562"/>
                  <a:pt x="78434" y="2567"/>
                </a:cubicBezTo>
                <a:cubicBezTo>
                  <a:pt x="78213" y="2234"/>
                  <a:pt x="77815" y="2076"/>
                  <a:pt x="77410" y="2076"/>
                </a:cubicBezTo>
                <a:cubicBezTo>
                  <a:pt x="77188" y="2076"/>
                  <a:pt x="76963" y="2123"/>
                  <a:pt x="76763" y="2215"/>
                </a:cubicBezTo>
                <a:cubicBezTo>
                  <a:pt x="76865" y="1941"/>
                  <a:pt x="76687" y="1597"/>
                  <a:pt x="76405" y="1521"/>
                </a:cubicBezTo>
                <a:cubicBezTo>
                  <a:pt x="76365" y="1510"/>
                  <a:pt x="76324" y="1505"/>
                  <a:pt x="76283" y="1505"/>
                </a:cubicBezTo>
                <a:cubicBezTo>
                  <a:pt x="76035" y="1505"/>
                  <a:pt x="75788" y="1693"/>
                  <a:pt x="75746" y="1941"/>
                </a:cubicBezTo>
                <a:cubicBezTo>
                  <a:pt x="75521" y="1655"/>
                  <a:pt x="75158" y="1506"/>
                  <a:pt x="74797" y="1506"/>
                </a:cubicBezTo>
                <a:cubicBezTo>
                  <a:pt x="74520" y="1506"/>
                  <a:pt x="74244" y="1594"/>
                  <a:pt x="74034" y="1777"/>
                </a:cubicBezTo>
                <a:cubicBezTo>
                  <a:pt x="73969" y="1755"/>
                  <a:pt x="73900" y="1744"/>
                  <a:pt x="73832" y="1744"/>
                </a:cubicBezTo>
                <a:cubicBezTo>
                  <a:pt x="73630" y="1744"/>
                  <a:pt x="73428" y="1836"/>
                  <a:pt x="73305" y="1995"/>
                </a:cubicBezTo>
                <a:cubicBezTo>
                  <a:pt x="73216" y="1758"/>
                  <a:pt x="72970" y="1594"/>
                  <a:pt x="72719" y="1594"/>
                </a:cubicBezTo>
                <a:cubicBezTo>
                  <a:pt x="72700" y="1594"/>
                  <a:pt x="72680" y="1595"/>
                  <a:pt x="72661" y="1597"/>
                </a:cubicBezTo>
                <a:cubicBezTo>
                  <a:pt x="72391" y="1623"/>
                  <a:pt x="72154" y="1848"/>
                  <a:pt x="72111" y="2115"/>
                </a:cubicBezTo>
                <a:cubicBezTo>
                  <a:pt x="71375" y="1941"/>
                  <a:pt x="70632" y="1809"/>
                  <a:pt x="69882" y="1719"/>
                </a:cubicBezTo>
                <a:cubicBezTo>
                  <a:pt x="69796" y="1708"/>
                  <a:pt x="69707" y="1699"/>
                  <a:pt x="69619" y="1699"/>
                </a:cubicBezTo>
                <a:cubicBezTo>
                  <a:pt x="69471" y="1699"/>
                  <a:pt x="69328" y="1725"/>
                  <a:pt x="69212" y="1813"/>
                </a:cubicBezTo>
                <a:cubicBezTo>
                  <a:pt x="69184" y="1652"/>
                  <a:pt x="69017" y="1553"/>
                  <a:pt x="68857" y="1553"/>
                </a:cubicBezTo>
                <a:cubicBezTo>
                  <a:pt x="68763" y="1553"/>
                  <a:pt x="68672" y="1587"/>
                  <a:pt x="68613" y="1663"/>
                </a:cubicBezTo>
                <a:lnTo>
                  <a:pt x="64799" y="1574"/>
                </a:lnTo>
                <a:cubicBezTo>
                  <a:pt x="64746" y="1507"/>
                  <a:pt x="64668" y="1479"/>
                  <a:pt x="64585" y="1479"/>
                </a:cubicBezTo>
                <a:cubicBezTo>
                  <a:pt x="64473" y="1479"/>
                  <a:pt x="64350" y="1528"/>
                  <a:pt x="64260" y="1598"/>
                </a:cubicBezTo>
                <a:cubicBezTo>
                  <a:pt x="64103" y="1721"/>
                  <a:pt x="63976" y="1895"/>
                  <a:pt x="63786" y="1959"/>
                </a:cubicBezTo>
                <a:cubicBezTo>
                  <a:pt x="63733" y="1977"/>
                  <a:pt x="63679" y="1985"/>
                  <a:pt x="63625" y="1985"/>
                </a:cubicBezTo>
                <a:cubicBezTo>
                  <a:pt x="63355" y="1985"/>
                  <a:pt x="63091" y="1778"/>
                  <a:pt x="62846" y="1627"/>
                </a:cubicBezTo>
                <a:cubicBezTo>
                  <a:pt x="62507" y="1419"/>
                  <a:pt x="62112" y="1320"/>
                  <a:pt x="61716" y="1320"/>
                </a:cubicBezTo>
                <a:cubicBezTo>
                  <a:pt x="61012" y="1320"/>
                  <a:pt x="60301" y="1633"/>
                  <a:pt x="59880" y="2202"/>
                </a:cubicBezTo>
                <a:cubicBezTo>
                  <a:pt x="59732" y="1858"/>
                  <a:pt x="59341" y="1705"/>
                  <a:pt x="58956" y="1705"/>
                </a:cubicBezTo>
                <a:cubicBezTo>
                  <a:pt x="58862" y="1705"/>
                  <a:pt x="58769" y="1714"/>
                  <a:pt x="58680" y="1732"/>
                </a:cubicBezTo>
                <a:cubicBezTo>
                  <a:pt x="58223" y="1822"/>
                  <a:pt x="57813" y="2070"/>
                  <a:pt x="57361" y="2182"/>
                </a:cubicBezTo>
                <a:cubicBezTo>
                  <a:pt x="57235" y="2045"/>
                  <a:pt x="57048" y="1971"/>
                  <a:pt x="56862" y="1971"/>
                </a:cubicBezTo>
                <a:cubicBezTo>
                  <a:pt x="56767" y="1971"/>
                  <a:pt x="56672" y="1990"/>
                  <a:pt x="56585" y="2031"/>
                </a:cubicBezTo>
                <a:lnTo>
                  <a:pt x="55818" y="1592"/>
                </a:lnTo>
                <a:cubicBezTo>
                  <a:pt x="55728" y="1539"/>
                  <a:pt x="55632" y="1486"/>
                  <a:pt x="55529" y="1470"/>
                </a:cubicBezTo>
                <a:cubicBezTo>
                  <a:pt x="55508" y="1467"/>
                  <a:pt x="55484" y="1465"/>
                  <a:pt x="55459" y="1465"/>
                </a:cubicBezTo>
                <a:cubicBezTo>
                  <a:pt x="55300" y="1465"/>
                  <a:pt x="55065" y="1523"/>
                  <a:pt x="54987" y="1628"/>
                </a:cubicBezTo>
                <a:cubicBezTo>
                  <a:pt x="54929" y="1610"/>
                  <a:pt x="54869" y="1601"/>
                  <a:pt x="54808" y="1601"/>
                </a:cubicBezTo>
                <a:cubicBezTo>
                  <a:pt x="54604" y="1601"/>
                  <a:pt x="54397" y="1702"/>
                  <a:pt x="54282" y="1872"/>
                </a:cubicBezTo>
                <a:cubicBezTo>
                  <a:pt x="54225" y="1754"/>
                  <a:pt x="54095" y="1697"/>
                  <a:pt x="53961" y="1697"/>
                </a:cubicBezTo>
                <a:cubicBezTo>
                  <a:pt x="53894" y="1697"/>
                  <a:pt x="53826" y="1712"/>
                  <a:pt x="53766" y="1740"/>
                </a:cubicBezTo>
                <a:cubicBezTo>
                  <a:pt x="53587" y="1825"/>
                  <a:pt x="53467" y="1995"/>
                  <a:pt x="53354" y="2157"/>
                </a:cubicBezTo>
                <a:cubicBezTo>
                  <a:pt x="53278" y="2054"/>
                  <a:pt x="53152" y="2005"/>
                  <a:pt x="53025" y="2005"/>
                </a:cubicBezTo>
                <a:cubicBezTo>
                  <a:pt x="52873" y="2005"/>
                  <a:pt x="52720" y="2076"/>
                  <a:pt x="52648" y="2211"/>
                </a:cubicBezTo>
                <a:cubicBezTo>
                  <a:pt x="52544" y="2100"/>
                  <a:pt x="52391" y="2040"/>
                  <a:pt x="52239" y="2040"/>
                </a:cubicBezTo>
                <a:cubicBezTo>
                  <a:pt x="52141" y="2040"/>
                  <a:pt x="52044" y="2065"/>
                  <a:pt x="51960" y="2116"/>
                </a:cubicBezTo>
                <a:cubicBezTo>
                  <a:pt x="51950" y="1866"/>
                  <a:pt x="51803" y="1643"/>
                  <a:pt x="51577" y="1535"/>
                </a:cubicBezTo>
                <a:cubicBezTo>
                  <a:pt x="51448" y="1475"/>
                  <a:pt x="51264" y="1425"/>
                  <a:pt x="51096" y="1425"/>
                </a:cubicBezTo>
                <a:cubicBezTo>
                  <a:pt x="50978" y="1425"/>
                  <a:pt x="50868" y="1450"/>
                  <a:pt x="50789" y="1513"/>
                </a:cubicBezTo>
                <a:cubicBezTo>
                  <a:pt x="50742" y="1438"/>
                  <a:pt x="50654" y="1397"/>
                  <a:pt x="50566" y="1397"/>
                </a:cubicBezTo>
                <a:cubicBezTo>
                  <a:pt x="50506" y="1397"/>
                  <a:pt x="50446" y="1416"/>
                  <a:pt x="50401" y="1457"/>
                </a:cubicBezTo>
                <a:cubicBezTo>
                  <a:pt x="50346" y="1369"/>
                  <a:pt x="50226" y="1355"/>
                  <a:pt x="50122" y="1350"/>
                </a:cubicBezTo>
                <a:cubicBezTo>
                  <a:pt x="49804" y="1336"/>
                  <a:pt x="49484" y="1318"/>
                  <a:pt x="49165" y="1298"/>
                </a:cubicBezTo>
                <a:cubicBezTo>
                  <a:pt x="49089" y="1221"/>
                  <a:pt x="48980" y="1183"/>
                  <a:pt x="48872" y="1183"/>
                </a:cubicBezTo>
                <a:cubicBezTo>
                  <a:pt x="48738" y="1183"/>
                  <a:pt x="48604" y="1240"/>
                  <a:pt x="48526" y="1348"/>
                </a:cubicBezTo>
                <a:cubicBezTo>
                  <a:pt x="48537" y="1149"/>
                  <a:pt x="48335" y="986"/>
                  <a:pt x="48142" y="986"/>
                </a:cubicBezTo>
                <a:cubicBezTo>
                  <a:pt x="48082" y="986"/>
                  <a:pt x="48024" y="1002"/>
                  <a:pt x="47972" y="1037"/>
                </a:cubicBezTo>
                <a:cubicBezTo>
                  <a:pt x="47920" y="1073"/>
                  <a:pt x="47875" y="1123"/>
                  <a:pt x="47814" y="1143"/>
                </a:cubicBezTo>
                <a:cubicBezTo>
                  <a:pt x="47796" y="1148"/>
                  <a:pt x="47778" y="1151"/>
                  <a:pt x="47760" y="1151"/>
                </a:cubicBezTo>
                <a:cubicBezTo>
                  <a:pt x="47614" y="1151"/>
                  <a:pt x="47497" y="971"/>
                  <a:pt x="47347" y="910"/>
                </a:cubicBezTo>
                <a:cubicBezTo>
                  <a:pt x="47306" y="893"/>
                  <a:pt x="47265" y="886"/>
                  <a:pt x="47223" y="886"/>
                </a:cubicBezTo>
                <a:cubicBezTo>
                  <a:pt x="47053" y="886"/>
                  <a:pt x="46879" y="1008"/>
                  <a:pt x="46718" y="1093"/>
                </a:cubicBezTo>
                <a:cubicBezTo>
                  <a:pt x="46462" y="1228"/>
                  <a:pt x="46182" y="1320"/>
                  <a:pt x="45915" y="1320"/>
                </a:cubicBezTo>
                <a:cubicBezTo>
                  <a:pt x="45684" y="1320"/>
                  <a:pt x="45465" y="1251"/>
                  <a:pt x="45281" y="1080"/>
                </a:cubicBezTo>
                <a:cubicBezTo>
                  <a:pt x="44886" y="1010"/>
                  <a:pt x="44487" y="974"/>
                  <a:pt x="44087" y="974"/>
                </a:cubicBezTo>
                <a:cubicBezTo>
                  <a:pt x="43576" y="974"/>
                  <a:pt x="43066" y="1032"/>
                  <a:pt x="42565" y="1146"/>
                </a:cubicBezTo>
                <a:cubicBezTo>
                  <a:pt x="41997" y="1277"/>
                  <a:pt x="41451" y="1478"/>
                  <a:pt x="40888" y="1628"/>
                </a:cubicBezTo>
                <a:cubicBezTo>
                  <a:pt x="40206" y="1809"/>
                  <a:pt x="39506" y="1913"/>
                  <a:pt x="38799" y="1936"/>
                </a:cubicBezTo>
                <a:cubicBezTo>
                  <a:pt x="38731" y="1938"/>
                  <a:pt x="38663" y="1939"/>
                  <a:pt x="38594" y="1939"/>
                </a:cubicBezTo>
                <a:cubicBezTo>
                  <a:pt x="38141" y="1939"/>
                  <a:pt x="37679" y="1882"/>
                  <a:pt x="37298" y="1644"/>
                </a:cubicBezTo>
                <a:cubicBezTo>
                  <a:pt x="37033" y="1478"/>
                  <a:pt x="36780" y="1303"/>
                  <a:pt x="36469" y="1278"/>
                </a:cubicBezTo>
                <a:cubicBezTo>
                  <a:pt x="36432" y="1275"/>
                  <a:pt x="36395" y="1273"/>
                  <a:pt x="36359" y="1273"/>
                </a:cubicBezTo>
                <a:cubicBezTo>
                  <a:pt x="36073" y="1273"/>
                  <a:pt x="35793" y="1364"/>
                  <a:pt x="35560" y="1533"/>
                </a:cubicBezTo>
                <a:cubicBezTo>
                  <a:pt x="35458" y="1382"/>
                  <a:pt x="35327" y="1215"/>
                  <a:pt x="35145" y="1215"/>
                </a:cubicBezTo>
                <a:cubicBezTo>
                  <a:pt x="35144" y="1215"/>
                  <a:pt x="35143" y="1215"/>
                  <a:pt x="35143" y="1215"/>
                </a:cubicBezTo>
                <a:cubicBezTo>
                  <a:pt x="34963" y="1216"/>
                  <a:pt x="34835" y="1382"/>
                  <a:pt x="34720" y="1521"/>
                </a:cubicBezTo>
                <a:cubicBezTo>
                  <a:pt x="34627" y="1634"/>
                  <a:pt x="34491" y="1747"/>
                  <a:pt x="34354" y="1747"/>
                </a:cubicBezTo>
                <a:cubicBezTo>
                  <a:pt x="34323" y="1747"/>
                  <a:pt x="34292" y="1741"/>
                  <a:pt x="34261" y="1728"/>
                </a:cubicBezTo>
                <a:cubicBezTo>
                  <a:pt x="34167" y="1687"/>
                  <a:pt x="34108" y="1589"/>
                  <a:pt x="34016" y="1544"/>
                </a:cubicBezTo>
                <a:cubicBezTo>
                  <a:pt x="33977" y="1524"/>
                  <a:pt x="33937" y="1516"/>
                  <a:pt x="33895" y="1516"/>
                </a:cubicBezTo>
                <a:cubicBezTo>
                  <a:pt x="33763" y="1516"/>
                  <a:pt x="33626" y="1602"/>
                  <a:pt x="33513" y="1685"/>
                </a:cubicBezTo>
                <a:cubicBezTo>
                  <a:pt x="33464" y="1474"/>
                  <a:pt x="33155" y="1261"/>
                  <a:pt x="32921" y="1261"/>
                </a:cubicBezTo>
                <a:cubicBezTo>
                  <a:pt x="32852" y="1261"/>
                  <a:pt x="32790" y="1280"/>
                  <a:pt x="32743" y="1323"/>
                </a:cubicBezTo>
                <a:lnTo>
                  <a:pt x="32321" y="743"/>
                </a:lnTo>
                <a:cubicBezTo>
                  <a:pt x="32211" y="591"/>
                  <a:pt x="32026" y="429"/>
                  <a:pt x="31864" y="429"/>
                </a:cubicBezTo>
                <a:cubicBezTo>
                  <a:pt x="31809" y="429"/>
                  <a:pt x="31757" y="447"/>
                  <a:pt x="31712" y="490"/>
                </a:cubicBezTo>
                <a:cubicBezTo>
                  <a:pt x="31792" y="370"/>
                  <a:pt x="31646" y="211"/>
                  <a:pt x="31503" y="211"/>
                </a:cubicBezTo>
                <a:cubicBezTo>
                  <a:pt x="31493" y="211"/>
                  <a:pt x="31483" y="211"/>
                  <a:pt x="31472" y="213"/>
                </a:cubicBezTo>
                <a:cubicBezTo>
                  <a:pt x="31320" y="237"/>
                  <a:pt x="31213" y="373"/>
                  <a:pt x="31122" y="497"/>
                </a:cubicBezTo>
                <a:cubicBezTo>
                  <a:pt x="31080" y="428"/>
                  <a:pt x="31005" y="397"/>
                  <a:pt x="30928" y="397"/>
                </a:cubicBezTo>
                <a:cubicBezTo>
                  <a:pt x="30787" y="397"/>
                  <a:pt x="30636" y="496"/>
                  <a:pt x="30642" y="642"/>
                </a:cubicBezTo>
                <a:cubicBezTo>
                  <a:pt x="30610" y="630"/>
                  <a:pt x="30576" y="624"/>
                  <a:pt x="30543" y="624"/>
                </a:cubicBezTo>
                <a:cubicBezTo>
                  <a:pt x="30334" y="624"/>
                  <a:pt x="30130" y="846"/>
                  <a:pt x="30188" y="1057"/>
                </a:cubicBezTo>
                <a:cubicBezTo>
                  <a:pt x="30161" y="1024"/>
                  <a:pt x="30125" y="1010"/>
                  <a:pt x="30086" y="1010"/>
                </a:cubicBezTo>
                <a:cubicBezTo>
                  <a:pt x="30001" y="1010"/>
                  <a:pt x="29903" y="1078"/>
                  <a:pt x="29860" y="1161"/>
                </a:cubicBezTo>
                <a:cubicBezTo>
                  <a:pt x="29798" y="1283"/>
                  <a:pt x="29787" y="1433"/>
                  <a:pt x="29694" y="1531"/>
                </a:cubicBezTo>
                <a:cubicBezTo>
                  <a:pt x="29606" y="1627"/>
                  <a:pt x="29467" y="1653"/>
                  <a:pt x="29338" y="1672"/>
                </a:cubicBezTo>
                <a:cubicBezTo>
                  <a:pt x="28526" y="1791"/>
                  <a:pt x="27710" y="1842"/>
                  <a:pt x="26892" y="1842"/>
                </a:cubicBezTo>
                <a:cubicBezTo>
                  <a:pt x="25891" y="1842"/>
                  <a:pt x="24888" y="1765"/>
                  <a:pt x="23891" y="1640"/>
                </a:cubicBezTo>
                <a:cubicBezTo>
                  <a:pt x="23921" y="1471"/>
                  <a:pt x="23817" y="1288"/>
                  <a:pt x="23657" y="1227"/>
                </a:cubicBezTo>
                <a:cubicBezTo>
                  <a:pt x="23617" y="1212"/>
                  <a:pt x="23575" y="1205"/>
                  <a:pt x="23534" y="1205"/>
                </a:cubicBezTo>
                <a:cubicBezTo>
                  <a:pt x="23405" y="1205"/>
                  <a:pt x="23276" y="1272"/>
                  <a:pt x="23209" y="1382"/>
                </a:cubicBezTo>
                <a:cubicBezTo>
                  <a:pt x="23236" y="1222"/>
                  <a:pt x="23107" y="1052"/>
                  <a:pt x="22945" y="1035"/>
                </a:cubicBezTo>
                <a:cubicBezTo>
                  <a:pt x="22936" y="1034"/>
                  <a:pt x="22928" y="1034"/>
                  <a:pt x="22919" y="1034"/>
                </a:cubicBezTo>
                <a:cubicBezTo>
                  <a:pt x="22766" y="1034"/>
                  <a:pt x="22623" y="1166"/>
                  <a:pt x="22616" y="1320"/>
                </a:cubicBezTo>
                <a:cubicBezTo>
                  <a:pt x="22611" y="1217"/>
                  <a:pt x="22506" y="1154"/>
                  <a:pt x="22403" y="1154"/>
                </a:cubicBezTo>
                <a:cubicBezTo>
                  <a:pt x="22368" y="1154"/>
                  <a:pt x="22333" y="1161"/>
                  <a:pt x="22302" y="1177"/>
                </a:cubicBezTo>
                <a:cubicBezTo>
                  <a:pt x="22180" y="1238"/>
                  <a:pt x="22120" y="1379"/>
                  <a:pt x="22093" y="1513"/>
                </a:cubicBezTo>
                <a:cubicBezTo>
                  <a:pt x="22067" y="1647"/>
                  <a:pt x="22063" y="1787"/>
                  <a:pt x="22010" y="1914"/>
                </a:cubicBezTo>
                <a:cubicBezTo>
                  <a:pt x="21926" y="2117"/>
                  <a:pt x="21711" y="2256"/>
                  <a:pt x="21492" y="2256"/>
                </a:cubicBezTo>
                <a:cubicBezTo>
                  <a:pt x="21471" y="2256"/>
                  <a:pt x="21450" y="2255"/>
                  <a:pt x="21429" y="2252"/>
                </a:cubicBezTo>
                <a:lnTo>
                  <a:pt x="21429" y="2252"/>
                </a:lnTo>
                <a:cubicBezTo>
                  <a:pt x="21433" y="2372"/>
                  <a:pt x="21321" y="2430"/>
                  <a:pt x="21197" y="2430"/>
                </a:cubicBezTo>
                <a:cubicBezTo>
                  <a:pt x="21115" y="2430"/>
                  <a:pt x="21028" y="2405"/>
                  <a:pt x="20966" y="2356"/>
                </a:cubicBezTo>
                <a:cubicBezTo>
                  <a:pt x="20809" y="2234"/>
                  <a:pt x="20696" y="2035"/>
                  <a:pt x="20502" y="1994"/>
                </a:cubicBezTo>
                <a:cubicBezTo>
                  <a:pt x="20432" y="1979"/>
                  <a:pt x="20357" y="1987"/>
                  <a:pt x="20292" y="1960"/>
                </a:cubicBezTo>
                <a:cubicBezTo>
                  <a:pt x="20215" y="1930"/>
                  <a:pt x="20163" y="1860"/>
                  <a:pt x="20094" y="1815"/>
                </a:cubicBezTo>
                <a:cubicBezTo>
                  <a:pt x="20039" y="1782"/>
                  <a:pt x="19978" y="1765"/>
                  <a:pt x="19918" y="1765"/>
                </a:cubicBezTo>
                <a:cubicBezTo>
                  <a:pt x="19835" y="1765"/>
                  <a:pt x="19752" y="1796"/>
                  <a:pt x="19688" y="1855"/>
                </a:cubicBezTo>
                <a:cubicBezTo>
                  <a:pt x="19652" y="1702"/>
                  <a:pt x="19502" y="1586"/>
                  <a:pt x="19345" y="1586"/>
                </a:cubicBezTo>
                <a:cubicBezTo>
                  <a:pt x="19342" y="1586"/>
                  <a:pt x="19339" y="1586"/>
                  <a:pt x="19336" y="1586"/>
                </a:cubicBezTo>
                <a:cubicBezTo>
                  <a:pt x="19176" y="1592"/>
                  <a:pt x="19029" y="1720"/>
                  <a:pt x="19003" y="1877"/>
                </a:cubicBezTo>
                <a:cubicBezTo>
                  <a:pt x="18970" y="1696"/>
                  <a:pt x="18820" y="1559"/>
                  <a:pt x="18638" y="1542"/>
                </a:cubicBezTo>
                <a:cubicBezTo>
                  <a:pt x="18625" y="1541"/>
                  <a:pt x="18612" y="1541"/>
                  <a:pt x="18600" y="1541"/>
                </a:cubicBezTo>
                <a:cubicBezTo>
                  <a:pt x="18431" y="1541"/>
                  <a:pt x="18278" y="1644"/>
                  <a:pt x="18218" y="1803"/>
                </a:cubicBezTo>
                <a:cubicBezTo>
                  <a:pt x="18193" y="1676"/>
                  <a:pt x="18069" y="1578"/>
                  <a:pt x="17941" y="1578"/>
                </a:cubicBezTo>
                <a:cubicBezTo>
                  <a:pt x="17930" y="1578"/>
                  <a:pt x="17919" y="1578"/>
                  <a:pt x="17909" y="1580"/>
                </a:cubicBezTo>
                <a:cubicBezTo>
                  <a:pt x="17771" y="1598"/>
                  <a:pt x="17494" y="1737"/>
                  <a:pt x="17505" y="1877"/>
                </a:cubicBezTo>
                <a:lnTo>
                  <a:pt x="17505" y="1877"/>
                </a:lnTo>
                <a:cubicBezTo>
                  <a:pt x="17489" y="1891"/>
                  <a:pt x="17283" y="2095"/>
                  <a:pt x="17268" y="2111"/>
                </a:cubicBezTo>
                <a:lnTo>
                  <a:pt x="17268" y="2111"/>
                </a:lnTo>
                <a:cubicBezTo>
                  <a:pt x="17252" y="2110"/>
                  <a:pt x="17237" y="2109"/>
                  <a:pt x="17221" y="2109"/>
                </a:cubicBezTo>
                <a:cubicBezTo>
                  <a:pt x="16810" y="2109"/>
                  <a:pt x="16536" y="2587"/>
                  <a:pt x="16503" y="3008"/>
                </a:cubicBezTo>
                <a:cubicBezTo>
                  <a:pt x="16493" y="3153"/>
                  <a:pt x="16496" y="3305"/>
                  <a:pt x="16429" y="3434"/>
                </a:cubicBezTo>
                <a:cubicBezTo>
                  <a:pt x="16290" y="3697"/>
                  <a:pt x="15951" y="3735"/>
                  <a:pt x="15643" y="3735"/>
                </a:cubicBezTo>
                <a:cubicBezTo>
                  <a:pt x="15605" y="3735"/>
                  <a:pt x="15567" y="3734"/>
                  <a:pt x="15530" y="3734"/>
                </a:cubicBezTo>
                <a:cubicBezTo>
                  <a:pt x="15518" y="3733"/>
                  <a:pt x="15505" y="3733"/>
                  <a:pt x="15492" y="3733"/>
                </a:cubicBezTo>
                <a:cubicBezTo>
                  <a:pt x="15165" y="3733"/>
                  <a:pt x="14772" y="3823"/>
                  <a:pt x="14705" y="4137"/>
                </a:cubicBezTo>
                <a:cubicBezTo>
                  <a:pt x="14622" y="4035"/>
                  <a:pt x="14492" y="3985"/>
                  <a:pt x="14362" y="3985"/>
                </a:cubicBezTo>
                <a:cubicBezTo>
                  <a:pt x="14223" y="3985"/>
                  <a:pt x="14083" y="4042"/>
                  <a:pt x="14001" y="4155"/>
                </a:cubicBezTo>
                <a:lnTo>
                  <a:pt x="13750" y="3956"/>
                </a:lnTo>
                <a:lnTo>
                  <a:pt x="13391" y="4137"/>
                </a:lnTo>
                <a:cubicBezTo>
                  <a:pt x="13324" y="3903"/>
                  <a:pt x="13251" y="3660"/>
                  <a:pt x="13091" y="3475"/>
                </a:cubicBezTo>
                <a:cubicBezTo>
                  <a:pt x="12973" y="3340"/>
                  <a:pt x="12793" y="3244"/>
                  <a:pt x="12618" y="3244"/>
                </a:cubicBezTo>
                <a:cubicBezTo>
                  <a:pt x="12556" y="3244"/>
                  <a:pt x="12494" y="3256"/>
                  <a:pt x="12436" y="3283"/>
                </a:cubicBezTo>
                <a:cubicBezTo>
                  <a:pt x="12408" y="3190"/>
                  <a:pt x="12313" y="3143"/>
                  <a:pt x="12217" y="3143"/>
                </a:cubicBezTo>
                <a:cubicBezTo>
                  <a:pt x="12119" y="3143"/>
                  <a:pt x="12021" y="3192"/>
                  <a:pt x="11994" y="3288"/>
                </a:cubicBezTo>
                <a:cubicBezTo>
                  <a:pt x="11961" y="3133"/>
                  <a:pt x="11802" y="3048"/>
                  <a:pt x="11646" y="3048"/>
                </a:cubicBezTo>
                <a:cubicBezTo>
                  <a:pt x="11518" y="3048"/>
                  <a:pt x="11392" y="3105"/>
                  <a:pt x="11341" y="3227"/>
                </a:cubicBezTo>
                <a:cubicBezTo>
                  <a:pt x="11287" y="3043"/>
                  <a:pt x="11094" y="2922"/>
                  <a:pt x="10905" y="2922"/>
                </a:cubicBezTo>
                <a:cubicBezTo>
                  <a:pt x="10836" y="2922"/>
                  <a:pt x="10768" y="2938"/>
                  <a:pt x="10707" y="2973"/>
                </a:cubicBezTo>
                <a:cubicBezTo>
                  <a:pt x="10602" y="3033"/>
                  <a:pt x="10526" y="3135"/>
                  <a:pt x="10427" y="3205"/>
                </a:cubicBezTo>
                <a:cubicBezTo>
                  <a:pt x="10327" y="3274"/>
                  <a:pt x="10185" y="3310"/>
                  <a:pt x="10042" y="3310"/>
                </a:cubicBezTo>
                <a:cubicBezTo>
                  <a:pt x="9857" y="3310"/>
                  <a:pt x="9672" y="3251"/>
                  <a:pt x="9574" y="3128"/>
                </a:cubicBezTo>
                <a:cubicBezTo>
                  <a:pt x="9594" y="3128"/>
                  <a:pt x="9364" y="3091"/>
                  <a:pt x="9384" y="3091"/>
                </a:cubicBezTo>
                <a:cubicBezTo>
                  <a:pt x="9196" y="2843"/>
                  <a:pt x="8882" y="2705"/>
                  <a:pt x="8572" y="2705"/>
                </a:cubicBezTo>
                <a:cubicBezTo>
                  <a:pt x="8404" y="2705"/>
                  <a:pt x="8238" y="2745"/>
                  <a:pt x="8092" y="2829"/>
                </a:cubicBezTo>
                <a:cubicBezTo>
                  <a:pt x="8048" y="2742"/>
                  <a:pt x="7956" y="2703"/>
                  <a:pt x="7861" y="2703"/>
                </a:cubicBezTo>
                <a:cubicBezTo>
                  <a:pt x="7728" y="2703"/>
                  <a:pt x="7590" y="2781"/>
                  <a:pt x="7571" y="2916"/>
                </a:cubicBezTo>
                <a:cubicBezTo>
                  <a:pt x="7481" y="2797"/>
                  <a:pt x="7331" y="2734"/>
                  <a:pt x="7182" y="2734"/>
                </a:cubicBezTo>
                <a:cubicBezTo>
                  <a:pt x="7078" y="2734"/>
                  <a:pt x="6973" y="2765"/>
                  <a:pt x="6891" y="2831"/>
                </a:cubicBezTo>
                <a:cubicBezTo>
                  <a:pt x="7006" y="2345"/>
                  <a:pt x="7042" y="1692"/>
                  <a:pt x="6585" y="1495"/>
                </a:cubicBezTo>
                <a:cubicBezTo>
                  <a:pt x="6657" y="1349"/>
                  <a:pt x="6594" y="1151"/>
                  <a:pt x="6450" y="1074"/>
                </a:cubicBezTo>
                <a:cubicBezTo>
                  <a:pt x="6406" y="1050"/>
                  <a:pt x="6356" y="1038"/>
                  <a:pt x="6306" y="1038"/>
                </a:cubicBezTo>
                <a:cubicBezTo>
                  <a:pt x="6195" y="1038"/>
                  <a:pt x="6082" y="1094"/>
                  <a:pt x="6024" y="1190"/>
                </a:cubicBezTo>
                <a:cubicBezTo>
                  <a:pt x="6136" y="993"/>
                  <a:pt x="5934" y="726"/>
                  <a:pt x="5709" y="726"/>
                </a:cubicBezTo>
                <a:cubicBezTo>
                  <a:pt x="5702" y="726"/>
                  <a:pt x="5696" y="726"/>
                  <a:pt x="5689" y="726"/>
                </a:cubicBezTo>
                <a:cubicBezTo>
                  <a:pt x="5456" y="743"/>
                  <a:pt x="5282" y="980"/>
                  <a:pt x="5275" y="1214"/>
                </a:cubicBezTo>
                <a:cubicBezTo>
                  <a:pt x="5028" y="1145"/>
                  <a:pt x="4939" y="853"/>
                  <a:pt x="4815" y="630"/>
                </a:cubicBezTo>
                <a:cubicBezTo>
                  <a:pt x="4729" y="477"/>
                  <a:pt x="4543" y="345"/>
                  <a:pt x="4388" y="345"/>
                </a:cubicBezTo>
                <a:cubicBezTo>
                  <a:pt x="4316" y="345"/>
                  <a:pt x="4251" y="373"/>
                  <a:pt x="4205" y="439"/>
                </a:cubicBezTo>
                <a:cubicBezTo>
                  <a:pt x="4144" y="236"/>
                  <a:pt x="3929" y="114"/>
                  <a:pt x="3721" y="114"/>
                </a:cubicBezTo>
                <a:cubicBezTo>
                  <a:pt x="3606" y="114"/>
                  <a:pt x="3493" y="151"/>
                  <a:pt x="3409" y="234"/>
                </a:cubicBezTo>
                <a:cubicBezTo>
                  <a:pt x="3342" y="77"/>
                  <a:pt x="3175" y="1"/>
                  <a:pt x="3007" y="1"/>
                </a:cubicBezTo>
                <a:close/>
              </a:path>
            </a:pathLst>
          </a:custGeom>
          <a:solidFill>
            <a:srgbClr val="82C19D"/>
          </a:solidFill>
          <a:ln>
            <a:noFill/>
          </a:ln>
        </p:spPr>
        <p:txBody>
          <a:bodyPr spcFirstLastPara="1" lIns="121896" tIns="121896" rIns="121896" bIns="121896" anchor="ctr"/>
          <a:lstStyle/>
          <a:p>
            <a:pPr>
              <a:spcBef>
                <a:spcPts val="0"/>
              </a:spcBef>
              <a:spcAft>
                <a:spcPts val="0"/>
              </a:spcAft>
              <a:defRPr/>
            </a:pPr>
            <a:endParaRPr sz="4266"/>
          </a:p>
        </p:txBody>
      </p:sp>
      <p:sp>
        <p:nvSpPr>
          <p:cNvPr id="128" name="Google Shape;128;p19"/>
          <p:cNvSpPr txBox="1">
            <a:spLocks noGrp="1"/>
          </p:cNvSpPr>
          <p:nvPr>
            <p:ph type="title"/>
          </p:nvPr>
        </p:nvSpPr>
        <p:spPr>
          <a:xfrm>
            <a:off x="1129834" y="830570"/>
            <a:ext cx="6620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Tree>
    <p:extLst>
      <p:ext uri="{BB962C8B-B14F-4D97-AF65-F5344CB8AC3E}">
        <p14:creationId xmlns:p14="http://schemas.microsoft.com/office/powerpoint/2010/main" val="142065453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Title + Text">
  <p:cSld name="Title + Text">
    <p:spTree>
      <p:nvGrpSpPr>
        <p:cNvPr id="1" name="Shape 133"/>
        <p:cNvGrpSpPr/>
        <p:nvPr/>
      </p:nvGrpSpPr>
      <p:grpSpPr>
        <a:xfrm>
          <a:off x="0" y="0"/>
          <a:ext cx="0" cy="0"/>
          <a:chOff x="0" y="0"/>
          <a:chExt cx="0" cy="0"/>
        </a:xfrm>
      </p:grpSpPr>
      <p:sp>
        <p:nvSpPr>
          <p:cNvPr id="5" name="Google Shape;134;p20">
            <a:extLst>
              <a:ext uri="{FF2B5EF4-FFF2-40B4-BE49-F238E27FC236}">
                <a16:creationId xmlns:a16="http://schemas.microsoft.com/office/drawing/2014/main" id="{E43CFB65-E2B6-4D03-9931-CF0C3751BCE0}"/>
              </a:ext>
            </a:extLst>
          </p:cNvPr>
          <p:cNvSpPr/>
          <p:nvPr/>
        </p:nvSpPr>
        <p:spPr>
          <a:xfrm rot="16200000" flipH="1">
            <a:off x="9154621" y="-223471"/>
            <a:ext cx="2529366" cy="1341995"/>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2"/>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135;p20">
            <a:extLst>
              <a:ext uri="{FF2B5EF4-FFF2-40B4-BE49-F238E27FC236}">
                <a16:creationId xmlns:a16="http://schemas.microsoft.com/office/drawing/2014/main" id="{0352C4C2-D1D1-4F73-B267-071E66A88AF5}"/>
              </a:ext>
            </a:extLst>
          </p:cNvPr>
          <p:cNvSpPr/>
          <p:nvPr/>
        </p:nvSpPr>
        <p:spPr>
          <a:xfrm rot="17882595" flipH="1">
            <a:off x="10600728" y="1627478"/>
            <a:ext cx="2530892" cy="1344032"/>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136;p20">
            <a:extLst>
              <a:ext uri="{FF2B5EF4-FFF2-40B4-BE49-F238E27FC236}">
                <a16:creationId xmlns:a16="http://schemas.microsoft.com/office/drawing/2014/main" id="{4B5DA301-17D6-4DCB-8110-04714F89C84D}"/>
              </a:ext>
            </a:extLst>
          </p:cNvPr>
          <p:cNvSpPr/>
          <p:nvPr/>
        </p:nvSpPr>
        <p:spPr>
          <a:xfrm rot="3345271">
            <a:off x="10538647" y="-485930"/>
            <a:ext cx="1486155" cy="1291086"/>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8" name="Google Shape;137;p20">
            <a:extLst>
              <a:ext uri="{FF2B5EF4-FFF2-40B4-BE49-F238E27FC236}">
                <a16:creationId xmlns:a16="http://schemas.microsoft.com/office/drawing/2014/main" id="{9457FF02-9A19-4DC0-954E-6056C8311BA3}"/>
              </a:ext>
            </a:extLst>
          </p:cNvPr>
          <p:cNvSpPr/>
          <p:nvPr/>
        </p:nvSpPr>
        <p:spPr>
          <a:xfrm rot="7845558">
            <a:off x="10500683" y="-405704"/>
            <a:ext cx="2730982" cy="2659555"/>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rgbClr val="447762"/>
          </a:solidFill>
          <a:ln>
            <a:noFill/>
          </a:ln>
        </p:spPr>
        <p:txBody>
          <a:bodyPr spcFirstLastPara="1" lIns="121896" tIns="121896" rIns="121896" bIns="121896" anchor="ctr"/>
          <a:lstStyle/>
          <a:p>
            <a:pPr>
              <a:spcBef>
                <a:spcPts val="0"/>
              </a:spcBef>
              <a:spcAft>
                <a:spcPts val="0"/>
              </a:spcAft>
              <a:defRPr/>
            </a:pPr>
            <a:endParaRPr sz="4266"/>
          </a:p>
        </p:txBody>
      </p:sp>
      <p:sp>
        <p:nvSpPr>
          <p:cNvPr id="138" name="Google Shape;138;p20"/>
          <p:cNvSpPr txBox="1">
            <a:spLocks noGrp="1"/>
          </p:cNvSpPr>
          <p:nvPr>
            <p:ph type="body" idx="1"/>
          </p:nvPr>
        </p:nvSpPr>
        <p:spPr>
          <a:xfrm>
            <a:off x="1129834" y="5001215"/>
            <a:ext cx="3500799" cy="2609600"/>
          </a:xfrm>
          <a:prstGeom prst="rect">
            <a:avLst/>
          </a:prstGeom>
        </p:spPr>
        <p:txBody>
          <a:bodyPr spcFirstLastPara="1">
            <a:noAutofit/>
          </a:bodyPr>
          <a:lstStyle>
            <a:lvl1pPr marL="609543" lvl="0" indent="-423294" rtl="0">
              <a:spcBef>
                <a:spcPts val="0"/>
              </a:spcBef>
              <a:spcAft>
                <a:spcPts val="0"/>
              </a:spcAft>
              <a:buSzPts val="1400"/>
              <a:buChar char="●"/>
              <a:defRPr sz="1866"/>
            </a:lvl1pPr>
            <a:lvl2pPr marL="1219086" lvl="1" indent="-440226" rtl="0">
              <a:spcBef>
                <a:spcPts val="2133"/>
              </a:spcBef>
              <a:spcAft>
                <a:spcPts val="0"/>
              </a:spcAft>
              <a:buSzPts val="1600"/>
              <a:buChar char="○"/>
              <a:defRPr sz="2133"/>
            </a:lvl2pPr>
            <a:lvl3pPr marL="1828630" lvl="2" indent="-440226" rtl="0">
              <a:spcBef>
                <a:spcPts val="2133"/>
              </a:spcBef>
              <a:spcAft>
                <a:spcPts val="0"/>
              </a:spcAft>
              <a:buSzPts val="1600"/>
              <a:buChar char="■"/>
              <a:defRPr sz="2133"/>
            </a:lvl3pPr>
            <a:lvl4pPr marL="2438173" lvl="3" indent="-440226" rtl="0">
              <a:spcBef>
                <a:spcPts val="2133"/>
              </a:spcBef>
              <a:spcAft>
                <a:spcPts val="0"/>
              </a:spcAft>
              <a:buSzPts val="1600"/>
              <a:buChar char="●"/>
              <a:defRPr sz="2133"/>
            </a:lvl4pPr>
            <a:lvl5pPr marL="3047715" lvl="4" indent="-440226" rtl="0">
              <a:spcBef>
                <a:spcPts val="2133"/>
              </a:spcBef>
              <a:spcAft>
                <a:spcPts val="0"/>
              </a:spcAft>
              <a:buSzPts val="1600"/>
              <a:buChar char="○"/>
              <a:defRPr sz="2133"/>
            </a:lvl5pPr>
            <a:lvl6pPr marL="3657259" lvl="5" indent="-440226" rtl="0">
              <a:spcBef>
                <a:spcPts val="2133"/>
              </a:spcBef>
              <a:spcAft>
                <a:spcPts val="0"/>
              </a:spcAft>
              <a:buSzPts val="1600"/>
              <a:buChar char="■"/>
              <a:defRPr sz="2133"/>
            </a:lvl6pPr>
            <a:lvl7pPr marL="4266802" lvl="6" indent="-440226" rtl="0">
              <a:spcBef>
                <a:spcPts val="2133"/>
              </a:spcBef>
              <a:spcAft>
                <a:spcPts val="0"/>
              </a:spcAft>
              <a:buSzPts val="1600"/>
              <a:buChar char="●"/>
              <a:defRPr sz="2133"/>
            </a:lvl7pPr>
            <a:lvl8pPr marL="4876344" lvl="7" indent="-440226" rtl="0">
              <a:spcBef>
                <a:spcPts val="2133"/>
              </a:spcBef>
              <a:spcAft>
                <a:spcPts val="0"/>
              </a:spcAft>
              <a:buSzPts val="1600"/>
              <a:buChar char="○"/>
              <a:defRPr sz="2133"/>
            </a:lvl8pPr>
            <a:lvl9pPr marL="5485888" lvl="8" indent="-440226" rtl="0">
              <a:spcBef>
                <a:spcPts val="2133"/>
              </a:spcBef>
              <a:spcAft>
                <a:spcPts val="2133"/>
              </a:spcAft>
              <a:buSzPts val="1600"/>
              <a:buChar char="■"/>
              <a:defRPr sz="2133"/>
            </a:lvl9pPr>
          </a:lstStyle>
          <a:p>
            <a:pPr lvl="0"/>
            <a:r>
              <a:rPr lang="en-US"/>
              <a:t>Click to edit Master text styles</a:t>
            </a:r>
          </a:p>
        </p:txBody>
      </p:sp>
      <p:sp>
        <p:nvSpPr>
          <p:cNvPr id="139" name="Google Shape;139;p20"/>
          <p:cNvSpPr txBox="1">
            <a:spLocks noGrp="1"/>
          </p:cNvSpPr>
          <p:nvPr>
            <p:ph type="title"/>
          </p:nvPr>
        </p:nvSpPr>
        <p:spPr>
          <a:xfrm>
            <a:off x="1129834" y="830570"/>
            <a:ext cx="6620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140" name="Google Shape;140;p20"/>
          <p:cNvSpPr txBox="1">
            <a:spLocks noGrp="1"/>
          </p:cNvSpPr>
          <p:nvPr>
            <p:ph type="title" idx="2"/>
          </p:nvPr>
        </p:nvSpPr>
        <p:spPr>
          <a:xfrm>
            <a:off x="1129835" y="4421815"/>
            <a:ext cx="3292000" cy="1420400"/>
          </a:xfrm>
          <a:prstGeom prst="rect">
            <a:avLst/>
          </a:prstGeom>
        </p:spPr>
        <p:txBody>
          <a:bodyPr spcFirstLastPara="1">
            <a:noAutofit/>
          </a:bodyPr>
          <a:lstStyle>
            <a:lvl1pPr lvl="0" rtl="0">
              <a:spcBef>
                <a:spcPts val="0"/>
              </a:spcBef>
              <a:spcAft>
                <a:spcPts val="0"/>
              </a:spcAft>
              <a:buSzPts val="1800"/>
              <a:buNone/>
              <a:defRPr sz="2399"/>
            </a:lvl1pPr>
            <a:lvl2pPr lvl="1" rtl="0">
              <a:spcBef>
                <a:spcPts val="0"/>
              </a:spcBef>
              <a:spcAft>
                <a:spcPts val="0"/>
              </a:spcAft>
              <a:buSzPts val="1800"/>
              <a:buNone/>
              <a:defRPr sz="2399"/>
            </a:lvl2pPr>
            <a:lvl3pPr lvl="2" rtl="0">
              <a:spcBef>
                <a:spcPts val="0"/>
              </a:spcBef>
              <a:spcAft>
                <a:spcPts val="0"/>
              </a:spcAft>
              <a:buSzPts val="1800"/>
              <a:buNone/>
              <a:defRPr sz="2399"/>
            </a:lvl3pPr>
            <a:lvl4pPr lvl="3" rtl="0">
              <a:spcBef>
                <a:spcPts val="0"/>
              </a:spcBef>
              <a:spcAft>
                <a:spcPts val="0"/>
              </a:spcAft>
              <a:buSzPts val="1800"/>
              <a:buNone/>
              <a:defRPr sz="2399"/>
            </a:lvl4pPr>
            <a:lvl5pPr lvl="4" rtl="0">
              <a:spcBef>
                <a:spcPts val="0"/>
              </a:spcBef>
              <a:spcAft>
                <a:spcPts val="0"/>
              </a:spcAft>
              <a:buSzPts val="1800"/>
              <a:buNone/>
              <a:defRPr sz="2399"/>
            </a:lvl5pPr>
            <a:lvl6pPr lvl="5" rtl="0">
              <a:spcBef>
                <a:spcPts val="0"/>
              </a:spcBef>
              <a:spcAft>
                <a:spcPts val="0"/>
              </a:spcAft>
              <a:buSzPts val="1800"/>
              <a:buNone/>
              <a:defRPr sz="2399"/>
            </a:lvl6pPr>
            <a:lvl7pPr lvl="6" rtl="0">
              <a:spcBef>
                <a:spcPts val="0"/>
              </a:spcBef>
              <a:spcAft>
                <a:spcPts val="0"/>
              </a:spcAft>
              <a:buSzPts val="1800"/>
              <a:buNone/>
              <a:defRPr sz="2399"/>
            </a:lvl7pPr>
            <a:lvl8pPr lvl="7" rtl="0">
              <a:spcBef>
                <a:spcPts val="0"/>
              </a:spcBef>
              <a:spcAft>
                <a:spcPts val="0"/>
              </a:spcAft>
              <a:buSzPts val="1800"/>
              <a:buNone/>
              <a:defRPr sz="2399"/>
            </a:lvl8pPr>
            <a:lvl9pPr lvl="8" rtl="0">
              <a:spcBef>
                <a:spcPts val="0"/>
              </a:spcBef>
              <a:spcAft>
                <a:spcPts val="0"/>
              </a:spcAft>
              <a:buSzPts val="1800"/>
              <a:buNone/>
              <a:defRPr sz="2399"/>
            </a:lvl9pPr>
          </a:lstStyle>
          <a:p>
            <a:r>
              <a:rPr lang="en-US"/>
              <a:t>Click to edit Master title style</a:t>
            </a:r>
            <a:endParaRPr/>
          </a:p>
        </p:txBody>
      </p:sp>
    </p:spTree>
    <p:extLst>
      <p:ext uri="{BB962C8B-B14F-4D97-AF65-F5344CB8AC3E}">
        <p14:creationId xmlns:p14="http://schemas.microsoft.com/office/powerpoint/2010/main" val="165140353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 Design 1">
  <p:cSld name="Title + Design 1">
    <p:spTree>
      <p:nvGrpSpPr>
        <p:cNvPr id="1" name="Shape 141"/>
        <p:cNvGrpSpPr/>
        <p:nvPr/>
      </p:nvGrpSpPr>
      <p:grpSpPr>
        <a:xfrm>
          <a:off x="0" y="0"/>
          <a:ext cx="0" cy="0"/>
          <a:chOff x="0" y="0"/>
          <a:chExt cx="0" cy="0"/>
        </a:xfrm>
      </p:grpSpPr>
      <p:sp>
        <p:nvSpPr>
          <p:cNvPr id="3" name="Google Shape;143;p21">
            <a:extLst>
              <a:ext uri="{FF2B5EF4-FFF2-40B4-BE49-F238E27FC236}">
                <a16:creationId xmlns:a16="http://schemas.microsoft.com/office/drawing/2014/main" id="{852641EE-1119-440B-A99B-D77556C67D89}"/>
              </a:ext>
            </a:extLst>
          </p:cNvPr>
          <p:cNvSpPr/>
          <p:nvPr/>
        </p:nvSpPr>
        <p:spPr>
          <a:xfrm>
            <a:off x="1" y="5787299"/>
            <a:ext cx="12192000" cy="1070703"/>
          </a:xfrm>
          <a:custGeom>
            <a:avLst/>
            <a:gdLst/>
            <a:ahLst/>
            <a:cxnLst/>
            <a:rect l="l" t="t" r="r" b="b"/>
            <a:pathLst>
              <a:path w="204749" h="29447" extrusionOk="0">
                <a:moveTo>
                  <a:pt x="32707" y="0"/>
                </a:moveTo>
                <a:cubicBezTo>
                  <a:pt x="31617" y="381"/>
                  <a:pt x="30474" y="463"/>
                  <a:pt x="29316" y="463"/>
                </a:cubicBezTo>
                <a:cubicBezTo>
                  <a:pt x="28434" y="463"/>
                  <a:pt x="27542" y="416"/>
                  <a:pt x="26658" y="416"/>
                </a:cubicBezTo>
                <a:cubicBezTo>
                  <a:pt x="26404" y="416"/>
                  <a:pt x="26151" y="420"/>
                  <a:pt x="25899" y="430"/>
                </a:cubicBezTo>
                <a:cubicBezTo>
                  <a:pt x="23984" y="507"/>
                  <a:pt x="22106" y="949"/>
                  <a:pt x="20241" y="1387"/>
                </a:cubicBezTo>
                <a:lnTo>
                  <a:pt x="16388" y="2294"/>
                </a:lnTo>
                <a:cubicBezTo>
                  <a:pt x="15103" y="2596"/>
                  <a:pt x="13769" y="3628"/>
                  <a:pt x="12451" y="3628"/>
                </a:cubicBezTo>
                <a:cubicBezTo>
                  <a:pt x="12392" y="3628"/>
                  <a:pt x="12332" y="3626"/>
                  <a:pt x="12273" y="3622"/>
                </a:cubicBezTo>
                <a:lnTo>
                  <a:pt x="5392" y="3115"/>
                </a:lnTo>
                <a:cubicBezTo>
                  <a:pt x="5176" y="3099"/>
                  <a:pt x="4958" y="3083"/>
                  <a:pt x="4742" y="3083"/>
                </a:cubicBezTo>
                <a:cubicBezTo>
                  <a:pt x="4614" y="3083"/>
                  <a:pt x="4487" y="3088"/>
                  <a:pt x="4360" y="3103"/>
                </a:cubicBezTo>
                <a:cubicBezTo>
                  <a:pt x="3907" y="3152"/>
                  <a:pt x="3476" y="3312"/>
                  <a:pt x="3037" y="3427"/>
                </a:cubicBezTo>
                <a:cubicBezTo>
                  <a:pt x="2049" y="3687"/>
                  <a:pt x="1021" y="3732"/>
                  <a:pt x="1" y="3775"/>
                </a:cubicBezTo>
                <a:lnTo>
                  <a:pt x="37" y="29447"/>
                </a:lnTo>
                <a:lnTo>
                  <a:pt x="204748" y="29447"/>
                </a:lnTo>
                <a:lnTo>
                  <a:pt x="204748" y="3050"/>
                </a:lnTo>
                <a:cubicBezTo>
                  <a:pt x="204728" y="3050"/>
                  <a:pt x="204706" y="3050"/>
                  <a:pt x="204685" y="3050"/>
                </a:cubicBezTo>
                <a:cubicBezTo>
                  <a:pt x="204016" y="3050"/>
                  <a:pt x="203156" y="2886"/>
                  <a:pt x="202383" y="2886"/>
                </a:cubicBezTo>
                <a:cubicBezTo>
                  <a:pt x="201975" y="2886"/>
                  <a:pt x="201591" y="2932"/>
                  <a:pt x="201273" y="3073"/>
                </a:cubicBezTo>
                <a:cubicBezTo>
                  <a:pt x="197356" y="4810"/>
                  <a:pt x="193795" y="6653"/>
                  <a:pt x="190062" y="8754"/>
                </a:cubicBezTo>
                <a:cubicBezTo>
                  <a:pt x="190034" y="8753"/>
                  <a:pt x="190007" y="8753"/>
                  <a:pt x="189979" y="8753"/>
                </a:cubicBezTo>
                <a:cubicBezTo>
                  <a:pt x="188598" y="8753"/>
                  <a:pt x="187458" y="9541"/>
                  <a:pt x="186067" y="9541"/>
                </a:cubicBezTo>
                <a:cubicBezTo>
                  <a:pt x="185769" y="9541"/>
                  <a:pt x="185529" y="9486"/>
                  <a:pt x="185291" y="9486"/>
                </a:cubicBezTo>
                <a:cubicBezTo>
                  <a:pt x="185119" y="9486"/>
                  <a:pt x="184949" y="9514"/>
                  <a:pt x="184758" y="9612"/>
                </a:cubicBezTo>
                <a:cubicBezTo>
                  <a:pt x="183389" y="10315"/>
                  <a:pt x="182101" y="11159"/>
                  <a:pt x="180774" y="11936"/>
                </a:cubicBezTo>
                <a:cubicBezTo>
                  <a:pt x="180652" y="12008"/>
                  <a:pt x="180441" y="12029"/>
                  <a:pt x="180282" y="12029"/>
                </a:cubicBezTo>
                <a:cubicBezTo>
                  <a:pt x="180261" y="12029"/>
                  <a:pt x="180241" y="12029"/>
                  <a:pt x="180221" y="12028"/>
                </a:cubicBezTo>
                <a:cubicBezTo>
                  <a:pt x="178879" y="11976"/>
                  <a:pt x="177564" y="11399"/>
                  <a:pt x="176618" y="10447"/>
                </a:cubicBezTo>
                <a:cubicBezTo>
                  <a:pt x="176375" y="10203"/>
                  <a:pt x="176149" y="9930"/>
                  <a:pt x="175848" y="9766"/>
                </a:cubicBezTo>
                <a:cubicBezTo>
                  <a:pt x="175536" y="9595"/>
                  <a:pt x="175171" y="9557"/>
                  <a:pt x="174819" y="9509"/>
                </a:cubicBezTo>
                <a:cubicBezTo>
                  <a:pt x="172299" y="9173"/>
                  <a:pt x="169729" y="8328"/>
                  <a:pt x="167630" y="6897"/>
                </a:cubicBezTo>
                <a:cubicBezTo>
                  <a:pt x="167588" y="6898"/>
                  <a:pt x="167546" y="6899"/>
                  <a:pt x="167504" y="6899"/>
                </a:cubicBezTo>
                <a:cubicBezTo>
                  <a:pt x="166930" y="6899"/>
                  <a:pt x="166365" y="6804"/>
                  <a:pt x="165819" y="6804"/>
                </a:cubicBezTo>
                <a:cubicBezTo>
                  <a:pt x="165383" y="6804"/>
                  <a:pt x="164960" y="6864"/>
                  <a:pt x="164555" y="7082"/>
                </a:cubicBezTo>
                <a:cubicBezTo>
                  <a:pt x="162783" y="8033"/>
                  <a:pt x="161296" y="9983"/>
                  <a:pt x="159319" y="9983"/>
                </a:cubicBezTo>
                <a:cubicBezTo>
                  <a:pt x="159258" y="9983"/>
                  <a:pt x="159197" y="9981"/>
                  <a:pt x="159135" y="9977"/>
                </a:cubicBezTo>
                <a:cubicBezTo>
                  <a:pt x="159047" y="9972"/>
                  <a:pt x="158958" y="9969"/>
                  <a:pt x="158870" y="9969"/>
                </a:cubicBezTo>
                <a:cubicBezTo>
                  <a:pt x="157778" y="9969"/>
                  <a:pt x="156714" y="10370"/>
                  <a:pt x="155725" y="10844"/>
                </a:cubicBezTo>
                <a:cubicBezTo>
                  <a:pt x="154654" y="11356"/>
                  <a:pt x="153587" y="11853"/>
                  <a:pt x="152446" y="12179"/>
                </a:cubicBezTo>
                <a:cubicBezTo>
                  <a:pt x="152288" y="11918"/>
                  <a:pt x="151956" y="11832"/>
                  <a:pt x="151647" y="11832"/>
                </a:cubicBezTo>
                <a:cubicBezTo>
                  <a:pt x="151618" y="11832"/>
                  <a:pt x="151589" y="11832"/>
                  <a:pt x="151561" y="11834"/>
                </a:cubicBezTo>
                <a:cubicBezTo>
                  <a:pt x="151316" y="11846"/>
                  <a:pt x="151071" y="11896"/>
                  <a:pt x="150828" y="11896"/>
                </a:cubicBezTo>
                <a:cubicBezTo>
                  <a:pt x="150740" y="11896"/>
                  <a:pt x="150653" y="11890"/>
                  <a:pt x="150566" y="11872"/>
                </a:cubicBezTo>
                <a:cubicBezTo>
                  <a:pt x="150239" y="11806"/>
                  <a:pt x="149922" y="11589"/>
                  <a:pt x="149602" y="11589"/>
                </a:cubicBezTo>
                <a:cubicBezTo>
                  <a:pt x="149541" y="11589"/>
                  <a:pt x="149480" y="11597"/>
                  <a:pt x="149419" y="11615"/>
                </a:cubicBezTo>
                <a:cubicBezTo>
                  <a:pt x="149228" y="11673"/>
                  <a:pt x="149082" y="11823"/>
                  <a:pt x="148912" y="11928"/>
                </a:cubicBezTo>
                <a:cubicBezTo>
                  <a:pt x="148387" y="12253"/>
                  <a:pt x="147687" y="12120"/>
                  <a:pt x="147131" y="12392"/>
                </a:cubicBezTo>
                <a:cubicBezTo>
                  <a:pt x="146500" y="12702"/>
                  <a:pt x="146207" y="13455"/>
                  <a:pt x="145621" y="13844"/>
                </a:cubicBezTo>
                <a:cubicBezTo>
                  <a:pt x="145122" y="14173"/>
                  <a:pt x="144481" y="14199"/>
                  <a:pt x="143949" y="14468"/>
                </a:cubicBezTo>
                <a:cubicBezTo>
                  <a:pt x="143525" y="14683"/>
                  <a:pt x="143193" y="15039"/>
                  <a:pt x="142816" y="15329"/>
                </a:cubicBezTo>
                <a:cubicBezTo>
                  <a:pt x="142294" y="15730"/>
                  <a:pt x="141582" y="16391"/>
                  <a:pt x="140938" y="16391"/>
                </a:cubicBezTo>
                <a:cubicBezTo>
                  <a:pt x="140837" y="16391"/>
                  <a:pt x="140738" y="16375"/>
                  <a:pt x="140642" y="16339"/>
                </a:cubicBezTo>
                <a:lnTo>
                  <a:pt x="138585" y="15574"/>
                </a:lnTo>
                <a:cubicBezTo>
                  <a:pt x="138222" y="15440"/>
                  <a:pt x="137849" y="15302"/>
                  <a:pt x="137461" y="15302"/>
                </a:cubicBezTo>
                <a:cubicBezTo>
                  <a:pt x="137458" y="15302"/>
                  <a:pt x="137455" y="15302"/>
                  <a:pt x="137451" y="15302"/>
                </a:cubicBezTo>
                <a:cubicBezTo>
                  <a:pt x="136681" y="15307"/>
                  <a:pt x="136034" y="15841"/>
                  <a:pt x="135421" y="16306"/>
                </a:cubicBezTo>
                <a:cubicBezTo>
                  <a:pt x="134063" y="17337"/>
                  <a:pt x="132368" y="18121"/>
                  <a:pt x="130691" y="18433"/>
                </a:cubicBezTo>
                <a:lnTo>
                  <a:pt x="128406" y="16254"/>
                </a:lnTo>
                <a:cubicBezTo>
                  <a:pt x="128064" y="15926"/>
                  <a:pt x="127684" y="15581"/>
                  <a:pt x="127214" y="15529"/>
                </a:cubicBezTo>
                <a:cubicBezTo>
                  <a:pt x="127160" y="15523"/>
                  <a:pt x="127107" y="15521"/>
                  <a:pt x="127053" y="15521"/>
                </a:cubicBezTo>
                <a:cubicBezTo>
                  <a:pt x="126908" y="15521"/>
                  <a:pt x="126761" y="15537"/>
                  <a:pt x="126615" y="15537"/>
                </a:cubicBezTo>
                <a:cubicBezTo>
                  <a:pt x="126575" y="15537"/>
                  <a:pt x="126534" y="15536"/>
                  <a:pt x="126494" y="15533"/>
                </a:cubicBezTo>
                <a:cubicBezTo>
                  <a:pt x="125309" y="15437"/>
                  <a:pt x="124722" y="13738"/>
                  <a:pt x="123533" y="13700"/>
                </a:cubicBezTo>
                <a:cubicBezTo>
                  <a:pt x="123519" y="13700"/>
                  <a:pt x="123506" y="13700"/>
                  <a:pt x="123493" y="13700"/>
                </a:cubicBezTo>
                <a:cubicBezTo>
                  <a:pt x="123369" y="13700"/>
                  <a:pt x="123244" y="13716"/>
                  <a:pt x="123120" y="13716"/>
                </a:cubicBezTo>
                <a:cubicBezTo>
                  <a:pt x="123059" y="13716"/>
                  <a:pt x="122999" y="13712"/>
                  <a:pt x="122939" y="13700"/>
                </a:cubicBezTo>
                <a:cubicBezTo>
                  <a:pt x="122702" y="13653"/>
                  <a:pt x="122505" y="13494"/>
                  <a:pt x="122321" y="13338"/>
                </a:cubicBezTo>
                <a:cubicBezTo>
                  <a:pt x="121954" y="13031"/>
                  <a:pt x="121528" y="12709"/>
                  <a:pt x="121063" y="12709"/>
                </a:cubicBezTo>
                <a:cubicBezTo>
                  <a:pt x="121014" y="12709"/>
                  <a:pt x="120964" y="12712"/>
                  <a:pt x="120914" y="12720"/>
                </a:cubicBezTo>
                <a:cubicBezTo>
                  <a:pt x="120662" y="12758"/>
                  <a:pt x="120426" y="12899"/>
                  <a:pt x="120172" y="12899"/>
                </a:cubicBezTo>
                <a:cubicBezTo>
                  <a:pt x="120164" y="12899"/>
                  <a:pt x="120156" y="12899"/>
                  <a:pt x="120147" y="12899"/>
                </a:cubicBezTo>
                <a:cubicBezTo>
                  <a:pt x="119879" y="12888"/>
                  <a:pt x="119650" y="12715"/>
                  <a:pt x="119412" y="12591"/>
                </a:cubicBezTo>
                <a:cubicBezTo>
                  <a:pt x="118915" y="12332"/>
                  <a:pt x="118365" y="12282"/>
                  <a:pt x="117800" y="12282"/>
                </a:cubicBezTo>
                <a:cubicBezTo>
                  <a:pt x="117440" y="12282"/>
                  <a:pt x="117073" y="12302"/>
                  <a:pt x="116710" y="12302"/>
                </a:cubicBezTo>
                <a:cubicBezTo>
                  <a:pt x="116493" y="12302"/>
                  <a:pt x="116278" y="12295"/>
                  <a:pt x="116067" y="12272"/>
                </a:cubicBezTo>
                <a:cubicBezTo>
                  <a:pt x="115670" y="12229"/>
                  <a:pt x="115278" y="12129"/>
                  <a:pt x="114880" y="12129"/>
                </a:cubicBezTo>
                <a:cubicBezTo>
                  <a:pt x="114851" y="12129"/>
                  <a:pt x="114822" y="12130"/>
                  <a:pt x="114792" y="12131"/>
                </a:cubicBezTo>
                <a:cubicBezTo>
                  <a:pt x="114296" y="12150"/>
                  <a:pt x="113826" y="12342"/>
                  <a:pt x="113364" y="12519"/>
                </a:cubicBezTo>
                <a:cubicBezTo>
                  <a:pt x="111896" y="13083"/>
                  <a:pt x="110340" y="14004"/>
                  <a:pt x="108781" y="14004"/>
                </a:cubicBezTo>
                <a:cubicBezTo>
                  <a:pt x="108624" y="14004"/>
                  <a:pt x="108467" y="13994"/>
                  <a:pt x="108310" y="13974"/>
                </a:cubicBezTo>
                <a:lnTo>
                  <a:pt x="104378" y="13474"/>
                </a:lnTo>
                <a:cubicBezTo>
                  <a:pt x="104096" y="13439"/>
                  <a:pt x="103811" y="13403"/>
                  <a:pt x="103528" y="13403"/>
                </a:cubicBezTo>
                <a:cubicBezTo>
                  <a:pt x="103369" y="13403"/>
                  <a:pt x="103211" y="13414"/>
                  <a:pt x="103054" y="13443"/>
                </a:cubicBezTo>
                <a:cubicBezTo>
                  <a:pt x="102542" y="13537"/>
                  <a:pt x="102083" y="13809"/>
                  <a:pt x="101605" y="14012"/>
                </a:cubicBezTo>
                <a:cubicBezTo>
                  <a:pt x="99376" y="14958"/>
                  <a:pt x="96769" y="14397"/>
                  <a:pt x="94458" y="15118"/>
                </a:cubicBezTo>
                <a:cubicBezTo>
                  <a:pt x="94102" y="15229"/>
                  <a:pt x="93753" y="15370"/>
                  <a:pt x="93383" y="15421"/>
                </a:cubicBezTo>
                <a:cubicBezTo>
                  <a:pt x="93265" y="15437"/>
                  <a:pt x="93147" y="15443"/>
                  <a:pt x="93028" y="15443"/>
                </a:cubicBezTo>
                <a:cubicBezTo>
                  <a:pt x="92725" y="15443"/>
                  <a:pt x="92421" y="15401"/>
                  <a:pt x="92119" y="15366"/>
                </a:cubicBezTo>
                <a:cubicBezTo>
                  <a:pt x="91280" y="15269"/>
                  <a:pt x="90400" y="15191"/>
                  <a:pt x="89525" y="15191"/>
                </a:cubicBezTo>
                <a:cubicBezTo>
                  <a:pt x="88480" y="15191"/>
                  <a:pt x="87442" y="15302"/>
                  <a:pt x="86485" y="15625"/>
                </a:cubicBezTo>
                <a:lnTo>
                  <a:pt x="85456" y="15971"/>
                </a:lnTo>
                <a:cubicBezTo>
                  <a:pt x="85222" y="16050"/>
                  <a:pt x="84959" y="16125"/>
                  <a:pt x="84714" y="16125"/>
                </a:cubicBezTo>
                <a:cubicBezTo>
                  <a:pt x="84525" y="16125"/>
                  <a:pt x="84346" y="16080"/>
                  <a:pt x="84198" y="15958"/>
                </a:cubicBezTo>
                <a:cubicBezTo>
                  <a:pt x="84044" y="15831"/>
                  <a:pt x="83943" y="15628"/>
                  <a:pt x="83753" y="15563"/>
                </a:cubicBezTo>
                <a:cubicBezTo>
                  <a:pt x="83705" y="15546"/>
                  <a:pt x="83656" y="15540"/>
                  <a:pt x="83606" y="15540"/>
                </a:cubicBezTo>
                <a:cubicBezTo>
                  <a:pt x="83478" y="15540"/>
                  <a:pt x="83346" y="15581"/>
                  <a:pt x="83217" y="15592"/>
                </a:cubicBezTo>
                <a:cubicBezTo>
                  <a:pt x="83191" y="15594"/>
                  <a:pt x="83165" y="15595"/>
                  <a:pt x="83139" y="15595"/>
                </a:cubicBezTo>
                <a:cubicBezTo>
                  <a:pt x="82703" y="15595"/>
                  <a:pt x="82324" y="15277"/>
                  <a:pt x="81996" y="14979"/>
                </a:cubicBezTo>
                <a:cubicBezTo>
                  <a:pt x="80876" y="15774"/>
                  <a:pt x="79526" y="16350"/>
                  <a:pt x="78212" y="16751"/>
                </a:cubicBezTo>
                <a:lnTo>
                  <a:pt x="76468" y="15238"/>
                </a:lnTo>
                <a:cubicBezTo>
                  <a:pt x="76361" y="15145"/>
                  <a:pt x="76249" y="15050"/>
                  <a:pt x="76110" y="15015"/>
                </a:cubicBezTo>
                <a:cubicBezTo>
                  <a:pt x="76069" y="15005"/>
                  <a:pt x="76028" y="15000"/>
                  <a:pt x="75987" y="15000"/>
                </a:cubicBezTo>
                <a:cubicBezTo>
                  <a:pt x="75823" y="15000"/>
                  <a:pt x="75658" y="15073"/>
                  <a:pt x="75505" y="15143"/>
                </a:cubicBezTo>
                <a:cubicBezTo>
                  <a:pt x="74860" y="15435"/>
                  <a:pt x="74152" y="15741"/>
                  <a:pt x="73482" y="15741"/>
                </a:cubicBezTo>
                <a:cubicBezTo>
                  <a:pt x="73169" y="15741"/>
                  <a:pt x="72864" y="15674"/>
                  <a:pt x="72578" y="15508"/>
                </a:cubicBezTo>
                <a:cubicBezTo>
                  <a:pt x="71619" y="16004"/>
                  <a:pt x="70652" y="16484"/>
                  <a:pt x="69677" y="16950"/>
                </a:cubicBezTo>
                <a:cubicBezTo>
                  <a:pt x="69563" y="17005"/>
                  <a:pt x="69443" y="17061"/>
                  <a:pt x="69316" y="17061"/>
                </a:cubicBezTo>
                <a:cubicBezTo>
                  <a:pt x="69309" y="17061"/>
                  <a:pt x="69301" y="17060"/>
                  <a:pt x="69293" y="17060"/>
                </a:cubicBezTo>
                <a:cubicBezTo>
                  <a:pt x="69155" y="17052"/>
                  <a:pt x="69029" y="16973"/>
                  <a:pt x="68891" y="16950"/>
                </a:cubicBezTo>
                <a:cubicBezTo>
                  <a:pt x="68859" y="16945"/>
                  <a:pt x="68827" y="16942"/>
                  <a:pt x="68796" y="16942"/>
                </a:cubicBezTo>
                <a:cubicBezTo>
                  <a:pt x="68477" y="16942"/>
                  <a:pt x="68202" y="17215"/>
                  <a:pt x="67914" y="17381"/>
                </a:cubicBezTo>
                <a:cubicBezTo>
                  <a:pt x="67630" y="17544"/>
                  <a:pt x="67327" y="17605"/>
                  <a:pt x="67012" y="17605"/>
                </a:cubicBezTo>
                <a:cubicBezTo>
                  <a:pt x="66322" y="17605"/>
                  <a:pt x="65578" y="17312"/>
                  <a:pt x="64878" y="17161"/>
                </a:cubicBezTo>
                <a:cubicBezTo>
                  <a:pt x="64518" y="17083"/>
                  <a:pt x="64162" y="17044"/>
                  <a:pt x="63807" y="17044"/>
                </a:cubicBezTo>
                <a:cubicBezTo>
                  <a:pt x="63421" y="17044"/>
                  <a:pt x="63035" y="17091"/>
                  <a:pt x="62645" y="17186"/>
                </a:cubicBezTo>
                <a:cubicBezTo>
                  <a:pt x="62352" y="16907"/>
                  <a:pt x="61982" y="16720"/>
                  <a:pt x="61584" y="16648"/>
                </a:cubicBezTo>
                <a:cubicBezTo>
                  <a:pt x="61359" y="16608"/>
                  <a:pt x="61129" y="16606"/>
                  <a:pt x="60899" y="16606"/>
                </a:cubicBezTo>
                <a:cubicBezTo>
                  <a:pt x="60868" y="16606"/>
                  <a:pt x="60837" y="16606"/>
                  <a:pt x="60806" y="16606"/>
                </a:cubicBezTo>
                <a:cubicBezTo>
                  <a:pt x="60491" y="16606"/>
                  <a:pt x="60177" y="16602"/>
                  <a:pt x="59880" y="16501"/>
                </a:cubicBezTo>
                <a:cubicBezTo>
                  <a:pt x="59614" y="16411"/>
                  <a:pt x="59378" y="16250"/>
                  <a:pt x="59146" y="16091"/>
                </a:cubicBezTo>
                <a:cubicBezTo>
                  <a:pt x="58689" y="15774"/>
                  <a:pt x="58090" y="15517"/>
                  <a:pt x="57711" y="15109"/>
                </a:cubicBezTo>
                <a:lnTo>
                  <a:pt x="55540" y="12774"/>
                </a:lnTo>
                <a:cubicBezTo>
                  <a:pt x="55476" y="12705"/>
                  <a:pt x="55407" y="12633"/>
                  <a:pt x="55317" y="12603"/>
                </a:cubicBezTo>
                <a:cubicBezTo>
                  <a:pt x="55283" y="12592"/>
                  <a:pt x="55248" y="12587"/>
                  <a:pt x="55213" y="12587"/>
                </a:cubicBezTo>
                <a:cubicBezTo>
                  <a:pt x="55089" y="12587"/>
                  <a:pt x="54960" y="12641"/>
                  <a:pt x="54833" y="12641"/>
                </a:cubicBezTo>
                <a:cubicBezTo>
                  <a:pt x="54810" y="12641"/>
                  <a:pt x="54788" y="12640"/>
                  <a:pt x="54765" y="12635"/>
                </a:cubicBezTo>
                <a:cubicBezTo>
                  <a:pt x="54654" y="12615"/>
                  <a:pt x="54561" y="12540"/>
                  <a:pt x="54474" y="12468"/>
                </a:cubicBezTo>
                <a:lnTo>
                  <a:pt x="51306" y="9825"/>
                </a:lnTo>
                <a:cubicBezTo>
                  <a:pt x="51065" y="9623"/>
                  <a:pt x="50641" y="9417"/>
                  <a:pt x="50297" y="9417"/>
                </a:cubicBezTo>
                <a:cubicBezTo>
                  <a:pt x="50143" y="9417"/>
                  <a:pt x="50006" y="9458"/>
                  <a:pt x="49908" y="9559"/>
                </a:cubicBezTo>
                <a:lnTo>
                  <a:pt x="48115" y="7775"/>
                </a:lnTo>
                <a:cubicBezTo>
                  <a:pt x="47762" y="7421"/>
                  <a:pt x="47402" y="7065"/>
                  <a:pt x="46975" y="6805"/>
                </a:cubicBezTo>
                <a:cubicBezTo>
                  <a:pt x="46557" y="6551"/>
                  <a:pt x="46055" y="6370"/>
                  <a:pt x="45797" y="5952"/>
                </a:cubicBezTo>
                <a:cubicBezTo>
                  <a:pt x="45644" y="5702"/>
                  <a:pt x="45577" y="5366"/>
                  <a:pt x="45317" y="5229"/>
                </a:cubicBezTo>
                <a:cubicBezTo>
                  <a:pt x="45220" y="5178"/>
                  <a:pt x="45115" y="5164"/>
                  <a:pt x="45007" y="5164"/>
                </a:cubicBezTo>
                <a:cubicBezTo>
                  <a:pt x="44877" y="5164"/>
                  <a:pt x="44742" y="5184"/>
                  <a:pt x="44610" y="5184"/>
                </a:cubicBezTo>
                <a:cubicBezTo>
                  <a:pt x="44556" y="5184"/>
                  <a:pt x="44503" y="5180"/>
                  <a:pt x="44450" y="5171"/>
                </a:cubicBezTo>
                <a:cubicBezTo>
                  <a:pt x="44030" y="5095"/>
                  <a:pt x="43786" y="4669"/>
                  <a:pt x="43455" y="4401"/>
                </a:cubicBezTo>
                <a:cubicBezTo>
                  <a:pt x="43173" y="4172"/>
                  <a:pt x="42770" y="4010"/>
                  <a:pt x="42396" y="4010"/>
                </a:cubicBezTo>
                <a:cubicBezTo>
                  <a:pt x="42303" y="4010"/>
                  <a:pt x="42212" y="4019"/>
                  <a:pt x="42125" y="4041"/>
                </a:cubicBezTo>
                <a:cubicBezTo>
                  <a:pt x="41358" y="3378"/>
                  <a:pt x="40549" y="2763"/>
                  <a:pt x="39704" y="2204"/>
                </a:cubicBezTo>
                <a:cubicBezTo>
                  <a:pt x="39396" y="2001"/>
                  <a:pt x="39058" y="1796"/>
                  <a:pt x="38688" y="1796"/>
                </a:cubicBezTo>
                <a:cubicBezTo>
                  <a:pt x="38675" y="1796"/>
                  <a:pt x="38661" y="1796"/>
                  <a:pt x="38648" y="1796"/>
                </a:cubicBezTo>
                <a:cubicBezTo>
                  <a:pt x="38472" y="1803"/>
                  <a:pt x="38276" y="1853"/>
                  <a:pt x="38100" y="1853"/>
                </a:cubicBezTo>
                <a:cubicBezTo>
                  <a:pt x="37965" y="1853"/>
                  <a:pt x="37843" y="1824"/>
                  <a:pt x="37750" y="1724"/>
                </a:cubicBezTo>
                <a:cubicBezTo>
                  <a:pt x="37687" y="1655"/>
                  <a:pt x="37648" y="1560"/>
                  <a:pt x="37564" y="1518"/>
                </a:cubicBezTo>
                <a:cubicBezTo>
                  <a:pt x="37532" y="1502"/>
                  <a:pt x="37497" y="1496"/>
                  <a:pt x="37461" y="1496"/>
                </a:cubicBezTo>
                <a:cubicBezTo>
                  <a:pt x="37417" y="1496"/>
                  <a:pt x="37370" y="1505"/>
                  <a:pt x="37326" y="1514"/>
                </a:cubicBezTo>
                <a:lnTo>
                  <a:pt x="36005" y="1789"/>
                </a:lnTo>
                <a:cubicBezTo>
                  <a:pt x="35816" y="1539"/>
                  <a:pt x="35502" y="1388"/>
                  <a:pt x="35188" y="1388"/>
                </a:cubicBezTo>
                <a:cubicBezTo>
                  <a:pt x="35148" y="1388"/>
                  <a:pt x="35107" y="1391"/>
                  <a:pt x="35067" y="1396"/>
                </a:cubicBezTo>
                <a:cubicBezTo>
                  <a:pt x="34906" y="1417"/>
                  <a:pt x="34741" y="1476"/>
                  <a:pt x="34582" y="1476"/>
                </a:cubicBezTo>
                <a:cubicBezTo>
                  <a:pt x="34525" y="1476"/>
                  <a:pt x="34469" y="1469"/>
                  <a:pt x="34414" y="1449"/>
                </a:cubicBezTo>
                <a:cubicBezTo>
                  <a:pt x="34298" y="1408"/>
                  <a:pt x="34208" y="1318"/>
                  <a:pt x="34121" y="1231"/>
                </a:cubicBezTo>
                <a:cubicBezTo>
                  <a:pt x="33672" y="781"/>
                  <a:pt x="33156" y="450"/>
                  <a:pt x="32707" y="0"/>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142" name="Google Shape;142;p21"/>
          <p:cNvSpPr txBox="1">
            <a:spLocks noGrp="1"/>
          </p:cNvSpPr>
          <p:nvPr>
            <p:ph type="title"/>
          </p:nvPr>
        </p:nvSpPr>
        <p:spPr>
          <a:xfrm>
            <a:off x="1129834" y="830570"/>
            <a:ext cx="6620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Tree>
    <p:extLst>
      <p:ext uri="{BB962C8B-B14F-4D97-AF65-F5344CB8AC3E}">
        <p14:creationId xmlns:p14="http://schemas.microsoft.com/office/powerpoint/2010/main" val="42917719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ED3CB73-81CA-473D-86B6-6AC910F03F25}"/>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16CFA400-1B83-4131-A603-1AF875CAC33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9E95016A-1B46-48EF-B33F-DD4021297EAA}"/>
              </a:ext>
            </a:extLst>
          </p:cNvPr>
          <p:cNvSpPr>
            <a:spLocks noGrp="1" noChangeArrowheads="1"/>
          </p:cNvSpPr>
          <p:nvPr>
            <p:ph type="sldNum" sz="quarter" idx="12"/>
          </p:nvPr>
        </p:nvSpPr>
        <p:spPr>
          <a:ln/>
        </p:spPr>
        <p:txBody>
          <a:bodyPr/>
          <a:lstStyle>
            <a:lvl1pPr>
              <a:defRPr/>
            </a:lvl1pPr>
          </a:lstStyle>
          <a:p>
            <a:fld id="{B7589192-4B4E-4A37-A489-599C7AD4BB46}" type="slidenum">
              <a:rPr lang="en-US" altLang="en-US"/>
              <a:pPr/>
              <a:t>‹#›</a:t>
            </a:fld>
            <a:endParaRPr lang="en-US" altLang="en-US"/>
          </a:p>
        </p:txBody>
      </p:sp>
    </p:spTree>
    <p:extLst>
      <p:ext uri="{BB962C8B-B14F-4D97-AF65-F5344CB8AC3E}">
        <p14:creationId xmlns:p14="http://schemas.microsoft.com/office/powerpoint/2010/main" val="269632588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 Design 2">
  <p:cSld name="Title + Design 2">
    <p:spTree>
      <p:nvGrpSpPr>
        <p:cNvPr id="1" name="Shape 144"/>
        <p:cNvGrpSpPr/>
        <p:nvPr/>
      </p:nvGrpSpPr>
      <p:grpSpPr>
        <a:xfrm>
          <a:off x="0" y="0"/>
          <a:ext cx="0" cy="0"/>
          <a:chOff x="0" y="0"/>
          <a:chExt cx="0" cy="0"/>
        </a:xfrm>
      </p:grpSpPr>
      <p:sp>
        <p:nvSpPr>
          <p:cNvPr id="145" name="Google Shape;145;p22"/>
          <p:cNvSpPr txBox="1">
            <a:spLocks noGrp="1"/>
          </p:cNvSpPr>
          <p:nvPr>
            <p:ph type="title"/>
          </p:nvPr>
        </p:nvSpPr>
        <p:spPr>
          <a:xfrm>
            <a:off x="1129835" y="830570"/>
            <a:ext cx="52124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Tree>
    <p:extLst>
      <p:ext uri="{BB962C8B-B14F-4D97-AF65-F5344CB8AC3E}">
        <p14:creationId xmlns:p14="http://schemas.microsoft.com/office/powerpoint/2010/main" val="272115633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 Design 3">
  <p:cSld name="Title + Design 3">
    <p:spTree>
      <p:nvGrpSpPr>
        <p:cNvPr id="1" name="Shape 146"/>
        <p:cNvGrpSpPr/>
        <p:nvPr/>
      </p:nvGrpSpPr>
      <p:grpSpPr>
        <a:xfrm>
          <a:off x="0" y="0"/>
          <a:ext cx="0" cy="0"/>
          <a:chOff x="0" y="0"/>
          <a:chExt cx="0" cy="0"/>
        </a:xfrm>
      </p:grpSpPr>
      <p:sp>
        <p:nvSpPr>
          <p:cNvPr id="3" name="Google Shape;148;p23">
            <a:extLst>
              <a:ext uri="{FF2B5EF4-FFF2-40B4-BE49-F238E27FC236}">
                <a16:creationId xmlns:a16="http://schemas.microsoft.com/office/drawing/2014/main" id="{3D10C776-A411-4B2A-9DCC-C26EA8191C70}"/>
              </a:ext>
            </a:extLst>
          </p:cNvPr>
          <p:cNvSpPr/>
          <p:nvPr/>
        </p:nvSpPr>
        <p:spPr>
          <a:xfrm rot="10800000" flipH="1">
            <a:off x="7707821" y="-798828"/>
            <a:ext cx="4936263" cy="6343269"/>
          </a:xfrm>
          <a:custGeom>
            <a:avLst/>
            <a:gdLst/>
            <a:ahLst/>
            <a:cxnLst/>
            <a:rect l="l" t="t" r="r" b="b"/>
            <a:pathLst>
              <a:path w="103476" h="132942" extrusionOk="0">
                <a:moveTo>
                  <a:pt x="89667" y="39872"/>
                </a:moveTo>
                <a:cubicBezTo>
                  <a:pt x="89707" y="39913"/>
                  <a:pt x="89743" y="39956"/>
                  <a:pt x="89775" y="40003"/>
                </a:cubicBezTo>
                <a:cubicBezTo>
                  <a:pt x="89938" y="40250"/>
                  <a:pt x="89952" y="40568"/>
                  <a:pt x="90084" y="40832"/>
                </a:cubicBezTo>
                <a:cubicBezTo>
                  <a:pt x="90191" y="41042"/>
                  <a:pt x="90368" y="41206"/>
                  <a:pt x="90511" y="41393"/>
                </a:cubicBezTo>
                <a:cubicBezTo>
                  <a:pt x="90538" y="41428"/>
                  <a:pt x="90567" y="41465"/>
                  <a:pt x="90597" y="41502"/>
                </a:cubicBezTo>
                <a:cubicBezTo>
                  <a:pt x="90226" y="41823"/>
                  <a:pt x="89775" y="42160"/>
                  <a:pt x="89239" y="42489"/>
                </a:cubicBezTo>
                <a:cubicBezTo>
                  <a:pt x="88777" y="41798"/>
                  <a:pt x="88332" y="41169"/>
                  <a:pt x="87927" y="40617"/>
                </a:cubicBezTo>
                <a:cubicBezTo>
                  <a:pt x="88641" y="40305"/>
                  <a:pt x="89208" y="40061"/>
                  <a:pt x="89667" y="39872"/>
                </a:cubicBezTo>
                <a:close/>
                <a:moveTo>
                  <a:pt x="86697" y="41162"/>
                </a:moveTo>
                <a:cubicBezTo>
                  <a:pt x="87002" y="41780"/>
                  <a:pt x="87351" y="42499"/>
                  <a:pt x="87730" y="43278"/>
                </a:cubicBezTo>
                <a:cubicBezTo>
                  <a:pt x="87485" y="43388"/>
                  <a:pt x="87229" y="43495"/>
                  <a:pt x="86960" y="43597"/>
                </a:cubicBezTo>
                <a:cubicBezTo>
                  <a:pt x="86550" y="42845"/>
                  <a:pt x="86143" y="42167"/>
                  <a:pt x="85744" y="41558"/>
                </a:cubicBezTo>
                <a:cubicBezTo>
                  <a:pt x="86024" y="41451"/>
                  <a:pt x="86309" y="41335"/>
                  <a:pt x="86599" y="41205"/>
                </a:cubicBezTo>
                <a:lnTo>
                  <a:pt x="86697" y="41162"/>
                </a:lnTo>
                <a:close/>
                <a:moveTo>
                  <a:pt x="83233" y="42284"/>
                </a:moveTo>
                <a:cubicBezTo>
                  <a:pt x="83639" y="42983"/>
                  <a:pt x="84041" y="43663"/>
                  <a:pt x="84440" y="44327"/>
                </a:cubicBezTo>
                <a:cubicBezTo>
                  <a:pt x="83830" y="44457"/>
                  <a:pt x="83178" y="44563"/>
                  <a:pt x="82482" y="44639"/>
                </a:cubicBezTo>
                <a:lnTo>
                  <a:pt x="82482" y="44641"/>
                </a:lnTo>
                <a:cubicBezTo>
                  <a:pt x="81586" y="43737"/>
                  <a:pt x="80552" y="42983"/>
                  <a:pt x="79419" y="42405"/>
                </a:cubicBezTo>
                <a:lnTo>
                  <a:pt x="79419" y="42405"/>
                </a:lnTo>
                <a:cubicBezTo>
                  <a:pt x="79856" y="42469"/>
                  <a:pt x="80357" y="42511"/>
                  <a:pt x="80918" y="42511"/>
                </a:cubicBezTo>
                <a:cubicBezTo>
                  <a:pt x="81604" y="42511"/>
                  <a:pt x="82379" y="42448"/>
                  <a:pt x="83233" y="42284"/>
                </a:cubicBezTo>
                <a:close/>
                <a:moveTo>
                  <a:pt x="85275" y="48902"/>
                </a:moveTo>
                <a:lnTo>
                  <a:pt x="85275" y="48902"/>
                </a:lnTo>
                <a:cubicBezTo>
                  <a:pt x="86188" y="49405"/>
                  <a:pt x="87168" y="49878"/>
                  <a:pt x="88183" y="50267"/>
                </a:cubicBezTo>
                <a:cubicBezTo>
                  <a:pt x="88579" y="50867"/>
                  <a:pt x="88947" y="51417"/>
                  <a:pt x="89281" y="51911"/>
                </a:cubicBezTo>
                <a:cubicBezTo>
                  <a:pt x="89229" y="52020"/>
                  <a:pt x="89200" y="52135"/>
                  <a:pt x="89218" y="52256"/>
                </a:cubicBezTo>
                <a:cubicBezTo>
                  <a:pt x="89238" y="52385"/>
                  <a:pt x="89312" y="52505"/>
                  <a:pt x="89306" y="52635"/>
                </a:cubicBezTo>
                <a:cubicBezTo>
                  <a:pt x="89300" y="52768"/>
                  <a:pt x="89215" y="52881"/>
                  <a:pt x="89153" y="53000"/>
                </a:cubicBezTo>
                <a:cubicBezTo>
                  <a:pt x="89081" y="53137"/>
                  <a:pt x="89044" y="53282"/>
                  <a:pt x="89023" y="53432"/>
                </a:cubicBezTo>
                <a:cubicBezTo>
                  <a:pt x="88104" y="53021"/>
                  <a:pt x="87182" y="52617"/>
                  <a:pt x="86252" y="52232"/>
                </a:cubicBezTo>
                <a:cubicBezTo>
                  <a:pt x="86015" y="50985"/>
                  <a:pt x="85679" y="49881"/>
                  <a:pt x="85275" y="48902"/>
                </a:cubicBezTo>
                <a:close/>
                <a:moveTo>
                  <a:pt x="90852" y="72461"/>
                </a:moveTo>
                <a:cubicBezTo>
                  <a:pt x="90994" y="72776"/>
                  <a:pt x="91116" y="73099"/>
                  <a:pt x="91216" y="73430"/>
                </a:cubicBezTo>
                <a:cubicBezTo>
                  <a:pt x="90966" y="73718"/>
                  <a:pt x="90716" y="74006"/>
                  <a:pt x="90466" y="74295"/>
                </a:cubicBezTo>
                <a:cubicBezTo>
                  <a:pt x="90420" y="74348"/>
                  <a:pt x="90373" y="74403"/>
                  <a:pt x="90355" y="74472"/>
                </a:cubicBezTo>
                <a:cubicBezTo>
                  <a:pt x="90330" y="74573"/>
                  <a:pt x="90376" y="74677"/>
                  <a:pt x="90418" y="74773"/>
                </a:cubicBezTo>
                <a:cubicBezTo>
                  <a:pt x="90631" y="75241"/>
                  <a:pt x="90860" y="75778"/>
                  <a:pt x="90600" y="76223"/>
                </a:cubicBezTo>
                <a:cubicBezTo>
                  <a:pt x="90657" y="76334"/>
                  <a:pt x="90711" y="76448"/>
                  <a:pt x="90767" y="76559"/>
                </a:cubicBezTo>
                <a:cubicBezTo>
                  <a:pt x="89980" y="76692"/>
                  <a:pt x="89192" y="76837"/>
                  <a:pt x="88420" y="76837"/>
                </a:cubicBezTo>
                <a:cubicBezTo>
                  <a:pt x="87931" y="76837"/>
                  <a:pt x="87448" y="76779"/>
                  <a:pt x="86975" y="76622"/>
                </a:cubicBezTo>
                <a:cubicBezTo>
                  <a:pt x="86605" y="76499"/>
                  <a:pt x="86257" y="76319"/>
                  <a:pt x="85920" y="76114"/>
                </a:cubicBezTo>
                <a:cubicBezTo>
                  <a:pt x="87337" y="75120"/>
                  <a:pt x="89056" y="73867"/>
                  <a:pt x="90852" y="72461"/>
                </a:cubicBezTo>
                <a:close/>
                <a:moveTo>
                  <a:pt x="59050" y="90389"/>
                </a:moveTo>
                <a:lnTo>
                  <a:pt x="59178" y="90444"/>
                </a:lnTo>
                <a:cubicBezTo>
                  <a:pt x="59216" y="90517"/>
                  <a:pt x="59254" y="90590"/>
                  <a:pt x="59293" y="90663"/>
                </a:cubicBezTo>
                <a:cubicBezTo>
                  <a:pt x="59293" y="90663"/>
                  <a:pt x="59199" y="90559"/>
                  <a:pt x="59050" y="90389"/>
                </a:cubicBezTo>
                <a:close/>
                <a:moveTo>
                  <a:pt x="83392" y="84364"/>
                </a:moveTo>
                <a:lnTo>
                  <a:pt x="83392" y="84364"/>
                </a:lnTo>
                <a:cubicBezTo>
                  <a:pt x="83550" y="84486"/>
                  <a:pt x="83715" y="84601"/>
                  <a:pt x="83886" y="84705"/>
                </a:cubicBezTo>
                <a:cubicBezTo>
                  <a:pt x="84893" y="85317"/>
                  <a:pt x="86075" y="85570"/>
                  <a:pt x="87130" y="86098"/>
                </a:cubicBezTo>
                <a:cubicBezTo>
                  <a:pt x="87411" y="86240"/>
                  <a:pt x="87684" y="86399"/>
                  <a:pt x="87946" y="86574"/>
                </a:cubicBezTo>
                <a:cubicBezTo>
                  <a:pt x="87891" y="86639"/>
                  <a:pt x="87836" y="86705"/>
                  <a:pt x="87781" y="86772"/>
                </a:cubicBezTo>
                <a:cubicBezTo>
                  <a:pt x="87636" y="86945"/>
                  <a:pt x="87487" y="87308"/>
                  <a:pt x="87649" y="87464"/>
                </a:cubicBezTo>
                <a:lnTo>
                  <a:pt x="87160" y="87956"/>
                </a:lnTo>
                <a:cubicBezTo>
                  <a:pt x="87158" y="87910"/>
                  <a:pt x="87158" y="87884"/>
                  <a:pt x="87158" y="87884"/>
                </a:cubicBezTo>
                <a:cubicBezTo>
                  <a:pt x="85629" y="88569"/>
                  <a:pt x="83336" y="89970"/>
                  <a:pt x="81743" y="90982"/>
                </a:cubicBezTo>
                <a:cubicBezTo>
                  <a:pt x="82705" y="88305"/>
                  <a:pt x="83209" y="85903"/>
                  <a:pt x="83352" y="85022"/>
                </a:cubicBezTo>
                <a:lnTo>
                  <a:pt x="83351" y="85022"/>
                </a:lnTo>
                <a:cubicBezTo>
                  <a:pt x="83384" y="84804"/>
                  <a:pt x="83399" y="84584"/>
                  <a:pt x="83392" y="84364"/>
                </a:cubicBezTo>
                <a:close/>
                <a:moveTo>
                  <a:pt x="81891" y="82754"/>
                </a:moveTo>
                <a:cubicBezTo>
                  <a:pt x="82183" y="83170"/>
                  <a:pt x="82502" y="83559"/>
                  <a:pt x="82862" y="83906"/>
                </a:cubicBezTo>
                <a:cubicBezTo>
                  <a:pt x="82853" y="84136"/>
                  <a:pt x="82825" y="84367"/>
                  <a:pt x="82777" y="84593"/>
                </a:cubicBezTo>
                <a:cubicBezTo>
                  <a:pt x="82757" y="84684"/>
                  <a:pt x="82734" y="84775"/>
                  <a:pt x="82707" y="84864"/>
                </a:cubicBezTo>
                <a:cubicBezTo>
                  <a:pt x="82500" y="85543"/>
                  <a:pt x="80247" y="90366"/>
                  <a:pt x="78546" y="94257"/>
                </a:cubicBezTo>
                <a:cubicBezTo>
                  <a:pt x="78445" y="93824"/>
                  <a:pt x="78401" y="93534"/>
                  <a:pt x="78401" y="93534"/>
                </a:cubicBezTo>
                <a:cubicBezTo>
                  <a:pt x="78096" y="93685"/>
                  <a:pt x="77791" y="93851"/>
                  <a:pt x="77493" y="94025"/>
                </a:cubicBezTo>
                <a:cubicBezTo>
                  <a:pt x="80868" y="88662"/>
                  <a:pt x="81772" y="84989"/>
                  <a:pt x="81891" y="82754"/>
                </a:cubicBezTo>
                <a:close/>
                <a:moveTo>
                  <a:pt x="65011" y="87596"/>
                </a:moveTo>
                <a:lnTo>
                  <a:pt x="65011" y="87596"/>
                </a:lnTo>
                <a:cubicBezTo>
                  <a:pt x="67591" y="89253"/>
                  <a:pt x="71051" y="91327"/>
                  <a:pt x="75155" y="93426"/>
                </a:cubicBezTo>
                <a:cubicBezTo>
                  <a:pt x="75305" y="94044"/>
                  <a:pt x="75448" y="94662"/>
                  <a:pt x="75588" y="95282"/>
                </a:cubicBezTo>
                <a:cubicBezTo>
                  <a:pt x="75383" y="95431"/>
                  <a:pt x="75191" y="95576"/>
                  <a:pt x="75008" y="95717"/>
                </a:cubicBezTo>
                <a:cubicBezTo>
                  <a:pt x="72329" y="93725"/>
                  <a:pt x="69146" y="92377"/>
                  <a:pt x="66232" y="91472"/>
                </a:cubicBezTo>
                <a:cubicBezTo>
                  <a:pt x="65958" y="90169"/>
                  <a:pt x="65567" y="88823"/>
                  <a:pt x="65011" y="87596"/>
                </a:cubicBezTo>
                <a:close/>
                <a:moveTo>
                  <a:pt x="79650" y="95574"/>
                </a:moveTo>
                <a:cubicBezTo>
                  <a:pt x="79695" y="96464"/>
                  <a:pt x="79765" y="97171"/>
                  <a:pt x="79765" y="97171"/>
                </a:cubicBezTo>
                <a:cubicBezTo>
                  <a:pt x="79558" y="96899"/>
                  <a:pt x="79379" y="96589"/>
                  <a:pt x="79225" y="96266"/>
                </a:cubicBezTo>
                <a:cubicBezTo>
                  <a:pt x="79371" y="96038"/>
                  <a:pt x="79513" y="95809"/>
                  <a:pt x="79650" y="95574"/>
                </a:cubicBezTo>
                <a:close/>
                <a:moveTo>
                  <a:pt x="66576" y="93470"/>
                </a:moveTo>
                <a:lnTo>
                  <a:pt x="66576" y="93470"/>
                </a:lnTo>
                <a:cubicBezTo>
                  <a:pt x="69259" y="94502"/>
                  <a:pt x="72103" y="95513"/>
                  <a:pt x="74451" y="96156"/>
                </a:cubicBezTo>
                <a:cubicBezTo>
                  <a:pt x="73818" y="96670"/>
                  <a:pt x="73424" y="97031"/>
                  <a:pt x="73424" y="97031"/>
                </a:cubicBezTo>
                <a:cubicBezTo>
                  <a:pt x="73341" y="97217"/>
                  <a:pt x="73280" y="97446"/>
                  <a:pt x="73234" y="97703"/>
                </a:cubicBezTo>
                <a:cubicBezTo>
                  <a:pt x="71339" y="96899"/>
                  <a:pt x="69073" y="96357"/>
                  <a:pt x="66821" y="95991"/>
                </a:cubicBezTo>
                <a:cubicBezTo>
                  <a:pt x="66778" y="95279"/>
                  <a:pt x="66704" y="94413"/>
                  <a:pt x="66576" y="93470"/>
                </a:cubicBezTo>
                <a:close/>
                <a:moveTo>
                  <a:pt x="66609" y="98290"/>
                </a:moveTo>
                <a:cubicBezTo>
                  <a:pt x="68727" y="98807"/>
                  <a:pt x="70967" y="99288"/>
                  <a:pt x="73131" y="99634"/>
                </a:cubicBezTo>
                <a:cubicBezTo>
                  <a:pt x="73148" y="100309"/>
                  <a:pt x="73204" y="101001"/>
                  <a:pt x="73269" y="101609"/>
                </a:cubicBezTo>
                <a:cubicBezTo>
                  <a:pt x="72334" y="101220"/>
                  <a:pt x="71393" y="100872"/>
                  <a:pt x="70463" y="100562"/>
                </a:cubicBezTo>
                <a:cubicBezTo>
                  <a:pt x="70155" y="100356"/>
                  <a:pt x="69975" y="100263"/>
                  <a:pt x="69975" y="100263"/>
                </a:cubicBezTo>
                <a:cubicBezTo>
                  <a:pt x="69941" y="100299"/>
                  <a:pt x="69908" y="100335"/>
                  <a:pt x="69875" y="100372"/>
                </a:cubicBezTo>
                <a:cubicBezTo>
                  <a:pt x="68947" y="100076"/>
                  <a:pt x="68032" y="99816"/>
                  <a:pt x="67145" y="99588"/>
                </a:cubicBezTo>
                <a:cubicBezTo>
                  <a:pt x="67136" y="99511"/>
                  <a:pt x="67127" y="99436"/>
                  <a:pt x="67118" y="99363"/>
                </a:cubicBezTo>
                <a:cubicBezTo>
                  <a:pt x="67022" y="99419"/>
                  <a:pt x="66922" y="99467"/>
                  <a:pt x="66819" y="99505"/>
                </a:cubicBezTo>
                <a:cubicBezTo>
                  <a:pt x="66509" y="99428"/>
                  <a:pt x="66204" y="99354"/>
                  <a:pt x="65903" y="99285"/>
                </a:cubicBezTo>
                <a:lnTo>
                  <a:pt x="66609" y="98290"/>
                </a:lnTo>
                <a:close/>
                <a:moveTo>
                  <a:pt x="67288" y="101948"/>
                </a:moveTo>
                <a:lnTo>
                  <a:pt x="67288" y="101948"/>
                </a:lnTo>
                <a:cubicBezTo>
                  <a:pt x="67592" y="102056"/>
                  <a:pt x="67899" y="102159"/>
                  <a:pt x="68210" y="102257"/>
                </a:cubicBezTo>
                <a:cubicBezTo>
                  <a:pt x="67925" y="102597"/>
                  <a:pt x="67650" y="102939"/>
                  <a:pt x="67383" y="103279"/>
                </a:cubicBezTo>
                <a:cubicBezTo>
                  <a:pt x="67358" y="103276"/>
                  <a:pt x="67332" y="103272"/>
                  <a:pt x="67308" y="103270"/>
                </a:cubicBezTo>
                <a:cubicBezTo>
                  <a:pt x="67306" y="102841"/>
                  <a:pt x="67300" y="102393"/>
                  <a:pt x="67288" y="101948"/>
                </a:cubicBezTo>
                <a:close/>
                <a:moveTo>
                  <a:pt x="73499" y="103442"/>
                </a:moveTo>
                <a:lnTo>
                  <a:pt x="73511" y="103443"/>
                </a:lnTo>
                <a:lnTo>
                  <a:pt x="73514" y="103459"/>
                </a:lnTo>
                <a:cubicBezTo>
                  <a:pt x="73509" y="103453"/>
                  <a:pt x="73505" y="103447"/>
                  <a:pt x="73499" y="103442"/>
                </a:cubicBezTo>
                <a:close/>
                <a:moveTo>
                  <a:pt x="53419" y="108704"/>
                </a:moveTo>
                <a:cubicBezTo>
                  <a:pt x="53522" y="108831"/>
                  <a:pt x="53613" y="108950"/>
                  <a:pt x="53690" y="109059"/>
                </a:cubicBezTo>
                <a:cubicBezTo>
                  <a:pt x="53690" y="109059"/>
                  <a:pt x="53558" y="108961"/>
                  <a:pt x="53332" y="108798"/>
                </a:cubicBezTo>
                <a:lnTo>
                  <a:pt x="53419" y="108704"/>
                </a:lnTo>
                <a:close/>
                <a:moveTo>
                  <a:pt x="32879" y="110932"/>
                </a:moveTo>
                <a:cubicBezTo>
                  <a:pt x="33094" y="110936"/>
                  <a:pt x="33276" y="110937"/>
                  <a:pt x="33409" y="110937"/>
                </a:cubicBezTo>
                <a:cubicBezTo>
                  <a:pt x="33561" y="110937"/>
                  <a:pt x="33649" y="110936"/>
                  <a:pt x="33649" y="110936"/>
                </a:cubicBezTo>
                <a:lnTo>
                  <a:pt x="33649" y="110936"/>
                </a:lnTo>
                <a:cubicBezTo>
                  <a:pt x="33388" y="111101"/>
                  <a:pt x="33096" y="111237"/>
                  <a:pt x="32794" y="111351"/>
                </a:cubicBezTo>
                <a:lnTo>
                  <a:pt x="32794" y="111351"/>
                </a:lnTo>
                <a:cubicBezTo>
                  <a:pt x="32824" y="111212"/>
                  <a:pt x="32852" y="111071"/>
                  <a:pt x="32879" y="110932"/>
                </a:cubicBezTo>
                <a:close/>
                <a:moveTo>
                  <a:pt x="25235" y="111484"/>
                </a:moveTo>
                <a:lnTo>
                  <a:pt x="25238" y="111492"/>
                </a:lnTo>
                <a:cubicBezTo>
                  <a:pt x="25237" y="111492"/>
                  <a:pt x="25237" y="111491"/>
                  <a:pt x="25236" y="111491"/>
                </a:cubicBezTo>
                <a:cubicBezTo>
                  <a:pt x="25236" y="111488"/>
                  <a:pt x="25235" y="111486"/>
                  <a:pt x="25235" y="111484"/>
                </a:cubicBezTo>
                <a:close/>
                <a:moveTo>
                  <a:pt x="28666" y="109715"/>
                </a:moveTo>
                <a:lnTo>
                  <a:pt x="28666" y="109715"/>
                </a:lnTo>
                <a:cubicBezTo>
                  <a:pt x="28884" y="110125"/>
                  <a:pt x="29021" y="110375"/>
                  <a:pt x="29021" y="110375"/>
                </a:cubicBezTo>
                <a:cubicBezTo>
                  <a:pt x="29234" y="110582"/>
                  <a:pt x="29842" y="110714"/>
                  <a:pt x="30550" y="110796"/>
                </a:cubicBezTo>
                <a:cubicBezTo>
                  <a:pt x="30573" y="111161"/>
                  <a:pt x="30597" y="111514"/>
                  <a:pt x="30625" y="111856"/>
                </a:cubicBezTo>
                <a:cubicBezTo>
                  <a:pt x="30344" y="111891"/>
                  <a:pt x="30168" y="111901"/>
                  <a:pt x="30168" y="111901"/>
                </a:cubicBezTo>
                <a:cubicBezTo>
                  <a:pt x="30334" y="112330"/>
                  <a:pt x="30530" y="112758"/>
                  <a:pt x="30738" y="113173"/>
                </a:cubicBezTo>
                <a:cubicBezTo>
                  <a:pt x="30879" y="114679"/>
                  <a:pt x="31033" y="115861"/>
                  <a:pt x="31125" y="116516"/>
                </a:cubicBezTo>
                <a:cubicBezTo>
                  <a:pt x="30997" y="116396"/>
                  <a:pt x="30869" y="116278"/>
                  <a:pt x="30741" y="116159"/>
                </a:cubicBezTo>
                <a:cubicBezTo>
                  <a:pt x="29982" y="115470"/>
                  <a:pt x="29212" y="114793"/>
                  <a:pt x="28433" y="114129"/>
                </a:cubicBezTo>
                <a:cubicBezTo>
                  <a:pt x="28720" y="112739"/>
                  <a:pt x="28773" y="111241"/>
                  <a:pt x="28666" y="109715"/>
                </a:cubicBezTo>
                <a:close/>
                <a:moveTo>
                  <a:pt x="31845" y="115120"/>
                </a:moveTo>
                <a:cubicBezTo>
                  <a:pt x="32477" y="116119"/>
                  <a:pt x="32998" y="116797"/>
                  <a:pt x="32998" y="116797"/>
                </a:cubicBezTo>
                <a:cubicBezTo>
                  <a:pt x="33179" y="116899"/>
                  <a:pt x="33410" y="116981"/>
                  <a:pt x="33673" y="117049"/>
                </a:cubicBezTo>
                <a:cubicBezTo>
                  <a:pt x="33634" y="117855"/>
                  <a:pt x="33629" y="118496"/>
                  <a:pt x="33635" y="118926"/>
                </a:cubicBezTo>
                <a:cubicBezTo>
                  <a:pt x="32885" y="118171"/>
                  <a:pt x="32114" y="117436"/>
                  <a:pt x="31337" y="116712"/>
                </a:cubicBezTo>
                <a:cubicBezTo>
                  <a:pt x="31355" y="116657"/>
                  <a:pt x="31374" y="116602"/>
                  <a:pt x="31392" y="116547"/>
                </a:cubicBezTo>
                <a:lnTo>
                  <a:pt x="31392" y="116547"/>
                </a:lnTo>
                <a:lnTo>
                  <a:pt x="31389" y="116604"/>
                </a:lnTo>
                <a:cubicBezTo>
                  <a:pt x="31391" y="116582"/>
                  <a:pt x="31393" y="116560"/>
                  <a:pt x="31395" y="116538"/>
                </a:cubicBezTo>
                <a:cubicBezTo>
                  <a:pt x="31555" y="116063"/>
                  <a:pt x="31705" y="115590"/>
                  <a:pt x="31845" y="115120"/>
                </a:cubicBezTo>
                <a:close/>
                <a:moveTo>
                  <a:pt x="35149" y="117267"/>
                </a:moveTo>
                <a:cubicBezTo>
                  <a:pt x="35677" y="117308"/>
                  <a:pt x="36227" y="117322"/>
                  <a:pt x="36739" y="117322"/>
                </a:cubicBezTo>
                <a:cubicBezTo>
                  <a:pt x="37031" y="117322"/>
                  <a:pt x="37311" y="117318"/>
                  <a:pt x="37568" y="117311"/>
                </a:cubicBezTo>
                <a:lnTo>
                  <a:pt x="37568" y="117311"/>
                </a:lnTo>
                <a:cubicBezTo>
                  <a:pt x="37344" y="117843"/>
                  <a:pt x="37148" y="118347"/>
                  <a:pt x="36979" y="118812"/>
                </a:cubicBezTo>
                <a:cubicBezTo>
                  <a:pt x="36086" y="119657"/>
                  <a:pt x="35708" y="120258"/>
                  <a:pt x="35708" y="120258"/>
                </a:cubicBezTo>
                <a:cubicBezTo>
                  <a:pt x="35906" y="120479"/>
                  <a:pt x="36104" y="120695"/>
                  <a:pt x="36303" y="120908"/>
                </a:cubicBezTo>
                <a:cubicBezTo>
                  <a:pt x="36223" y="121192"/>
                  <a:pt x="36161" y="121433"/>
                  <a:pt x="36116" y="121624"/>
                </a:cubicBezTo>
                <a:cubicBezTo>
                  <a:pt x="36142" y="121656"/>
                  <a:pt x="36170" y="121686"/>
                  <a:pt x="36195" y="121718"/>
                </a:cubicBezTo>
                <a:cubicBezTo>
                  <a:pt x="36236" y="121770"/>
                  <a:pt x="36276" y="121821"/>
                  <a:pt x="36316" y="121872"/>
                </a:cubicBezTo>
                <a:cubicBezTo>
                  <a:pt x="36476" y="121730"/>
                  <a:pt x="36634" y="121580"/>
                  <a:pt x="36793" y="121428"/>
                </a:cubicBezTo>
                <a:cubicBezTo>
                  <a:pt x="38049" y="122734"/>
                  <a:pt x="39389" y="123958"/>
                  <a:pt x="40805" y="125091"/>
                </a:cubicBezTo>
                <a:cubicBezTo>
                  <a:pt x="40633" y="125275"/>
                  <a:pt x="40447" y="125433"/>
                  <a:pt x="40228" y="125525"/>
                </a:cubicBezTo>
                <a:lnTo>
                  <a:pt x="39240" y="125943"/>
                </a:lnTo>
                <a:cubicBezTo>
                  <a:pt x="39014" y="125570"/>
                  <a:pt x="38778" y="125204"/>
                  <a:pt x="38525" y="124850"/>
                </a:cubicBezTo>
                <a:cubicBezTo>
                  <a:pt x="37856" y="123806"/>
                  <a:pt x="37078" y="122846"/>
                  <a:pt x="36316" y="121872"/>
                </a:cubicBezTo>
                <a:cubicBezTo>
                  <a:pt x="36210" y="121968"/>
                  <a:pt x="36104" y="122060"/>
                  <a:pt x="35998" y="122151"/>
                </a:cubicBezTo>
                <a:cubicBezTo>
                  <a:pt x="35998" y="122151"/>
                  <a:pt x="36033" y="121962"/>
                  <a:pt x="36116" y="121624"/>
                </a:cubicBezTo>
                <a:cubicBezTo>
                  <a:pt x="35412" y="120786"/>
                  <a:pt x="34671" y="119984"/>
                  <a:pt x="33908" y="119204"/>
                </a:cubicBezTo>
                <a:cubicBezTo>
                  <a:pt x="34347" y="118590"/>
                  <a:pt x="34760" y="117942"/>
                  <a:pt x="35149" y="117267"/>
                </a:cubicBezTo>
                <a:close/>
                <a:moveTo>
                  <a:pt x="79817" y="1"/>
                </a:moveTo>
                <a:cubicBezTo>
                  <a:pt x="78389" y="1"/>
                  <a:pt x="76959" y="646"/>
                  <a:pt x="75533" y="646"/>
                </a:cubicBezTo>
                <a:cubicBezTo>
                  <a:pt x="75169" y="646"/>
                  <a:pt x="74805" y="604"/>
                  <a:pt x="74442" y="498"/>
                </a:cubicBezTo>
                <a:lnTo>
                  <a:pt x="74442" y="498"/>
                </a:lnTo>
                <a:cubicBezTo>
                  <a:pt x="77853" y="2656"/>
                  <a:pt x="77943" y="8106"/>
                  <a:pt x="81317" y="10323"/>
                </a:cubicBezTo>
                <a:cubicBezTo>
                  <a:pt x="82197" y="10901"/>
                  <a:pt x="83225" y="11199"/>
                  <a:pt x="84172" y="11658"/>
                </a:cubicBezTo>
                <a:cubicBezTo>
                  <a:pt x="82918" y="11868"/>
                  <a:pt x="81550" y="12321"/>
                  <a:pt x="80412" y="12321"/>
                </a:cubicBezTo>
                <a:cubicBezTo>
                  <a:pt x="79758" y="12321"/>
                  <a:pt x="79181" y="12172"/>
                  <a:pt x="78745" y="11740"/>
                </a:cubicBezTo>
                <a:cubicBezTo>
                  <a:pt x="78707" y="11703"/>
                  <a:pt x="78659" y="11686"/>
                  <a:pt x="78612" y="11686"/>
                </a:cubicBezTo>
                <a:cubicBezTo>
                  <a:pt x="78549" y="11686"/>
                  <a:pt x="78486" y="11717"/>
                  <a:pt x="78450" y="11776"/>
                </a:cubicBezTo>
                <a:cubicBezTo>
                  <a:pt x="78029" y="12460"/>
                  <a:pt x="76662" y="14585"/>
                  <a:pt x="75291" y="15648"/>
                </a:cubicBezTo>
                <a:cubicBezTo>
                  <a:pt x="73643" y="16924"/>
                  <a:pt x="74046" y="19546"/>
                  <a:pt x="77482" y="20994"/>
                </a:cubicBezTo>
                <a:cubicBezTo>
                  <a:pt x="80919" y="22442"/>
                  <a:pt x="83533" y="23187"/>
                  <a:pt x="83211" y="24157"/>
                </a:cubicBezTo>
                <a:cubicBezTo>
                  <a:pt x="83149" y="24341"/>
                  <a:pt x="82869" y="24436"/>
                  <a:pt x="82431" y="24436"/>
                </a:cubicBezTo>
                <a:cubicBezTo>
                  <a:pt x="80629" y="24436"/>
                  <a:pt x="76158" y="22818"/>
                  <a:pt x="73319" y="19151"/>
                </a:cubicBezTo>
                <a:cubicBezTo>
                  <a:pt x="73278" y="19099"/>
                  <a:pt x="73220" y="19074"/>
                  <a:pt x="73164" y="19074"/>
                </a:cubicBezTo>
                <a:cubicBezTo>
                  <a:pt x="73075" y="19074"/>
                  <a:pt x="72989" y="19135"/>
                  <a:pt x="72975" y="19239"/>
                </a:cubicBezTo>
                <a:cubicBezTo>
                  <a:pt x="72863" y="20096"/>
                  <a:pt x="72590" y="21990"/>
                  <a:pt x="72150" y="23850"/>
                </a:cubicBezTo>
                <a:cubicBezTo>
                  <a:pt x="71556" y="26359"/>
                  <a:pt x="76525" y="28239"/>
                  <a:pt x="79228" y="28470"/>
                </a:cubicBezTo>
                <a:cubicBezTo>
                  <a:pt x="81933" y="28702"/>
                  <a:pt x="86331" y="28387"/>
                  <a:pt x="86266" y="29677"/>
                </a:cubicBezTo>
                <a:cubicBezTo>
                  <a:pt x="86240" y="30209"/>
                  <a:pt x="85034" y="30616"/>
                  <a:pt x="83084" y="30616"/>
                </a:cubicBezTo>
                <a:cubicBezTo>
                  <a:pt x="80389" y="30616"/>
                  <a:pt x="76275" y="29839"/>
                  <a:pt x="71891" y="27539"/>
                </a:cubicBezTo>
                <a:cubicBezTo>
                  <a:pt x="71861" y="27523"/>
                  <a:pt x="71830" y="27516"/>
                  <a:pt x="71800" y="27516"/>
                </a:cubicBezTo>
                <a:cubicBezTo>
                  <a:pt x="71678" y="27516"/>
                  <a:pt x="71575" y="27634"/>
                  <a:pt x="71618" y="27766"/>
                </a:cubicBezTo>
                <a:cubicBezTo>
                  <a:pt x="71842" y="28440"/>
                  <a:pt x="72235" y="29717"/>
                  <a:pt x="72316" y="30601"/>
                </a:cubicBezTo>
                <a:cubicBezTo>
                  <a:pt x="72418" y="31700"/>
                  <a:pt x="72883" y="33279"/>
                  <a:pt x="72995" y="33645"/>
                </a:cubicBezTo>
                <a:cubicBezTo>
                  <a:pt x="73009" y="33695"/>
                  <a:pt x="73044" y="33736"/>
                  <a:pt x="73090" y="33760"/>
                </a:cubicBezTo>
                <a:cubicBezTo>
                  <a:pt x="73614" y="34020"/>
                  <a:pt x="76893" y="35585"/>
                  <a:pt x="79926" y="35585"/>
                </a:cubicBezTo>
                <a:cubicBezTo>
                  <a:pt x="80576" y="35585"/>
                  <a:pt x="81215" y="35513"/>
                  <a:pt x="81814" y="35341"/>
                </a:cubicBezTo>
                <a:cubicBezTo>
                  <a:pt x="84129" y="34675"/>
                  <a:pt x="85738" y="34287"/>
                  <a:pt x="86738" y="34287"/>
                </a:cubicBezTo>
                <a:cubicBezTo>
                  <a:pt x="87311" y="34287"/>
                  <a:pt x="87684" y="34414"/>
                  <a:pt x="87877" y="34689"/>
                </a:cubicBezTo>
                <a:cubicBezTo>
                  <a:pt x="88200" y="35150"/>
                  <a:pt x="87196" y="36588"/>
                  <a:pt x="83611" y="36813"/>
                </a:cubicBezTo>
                <a:cubicBezTo>
                  <a:pt x="82422" y="36370"/>
                  <a:pt x="81383" y="36227"/>
                  <a:pt x="81383" y="36227"/>
                </a:cubicBezTo>
                <a:lnTo>
                  <a:pt x="81383" y="36227"/>
                </a:lnTo>
                <a:cubicBezTo>
                  <a:pt x="81383" y="36227"/>
                  <a:pt x="82077" y="36420"/>
                  <a:pt x="82932" y="36841"/>
                </a:cubicBezTo>
                <a:cubicBezTo>
                  <a:pt x="82832" y="36843"/>
                  <a:pt x="82730" y="36844"/>
                  <a:pt x="82626" y="36844"/>
                </a:cubicBezTo>
                <a:cubicBezTo>
                  <a:pt x="82189" y="36844"/>
                  <a:pt x="81720" y="36827"/>
                  <a:pt x="81219" y="36791"/>
                </a:cubicBezTo>
                <a:cubicBezTo>
                  <a:pt x="80972" y="36638"/>
                  <a:pt x="80716" y="36502"/>
                  <a:pt x="80450" y="36383"/>
                </a:cubicBezTo>
                <a:cubicBezTo>
                  <a:pt x="80109" y="36230"/>
                  <a:pt x="79917" y="36189"/>
                  <a:pt x="79916" y="36189"/>
                </a:cubicBezTo>
                <a:lnTo>
                  <a:pt x="79916" y="36189"/>
                </a:lnTo>
                <a:cubicBezTo>
                  <a:pt x="80001" y="36358"/>
                  <a:pt x="80088" y="36526"/>
                  <a:pt x="80174" y="36695"/>
                </a:cubicBezTo>
                <a:cubicBezTo>
                  <a:pt x="78394" y="36492"/>
                  <a:pt x="76252" y="36066"/>
                  <a:pt x="73690" y="35320"/>
                </a:cubicBezTo>
                <a:cubicBezTo>
                  <a:pt x="73672" y="35315"/>
                  <a:pt x="73653" y="35313"/>
                  <a:pt x="73635" y="35313"/>
                </a:cubicBezTo>
                <a:cubicBezTo>
                  <a:pt x="73505" y="35313"/>
                  <a:pt x="73403" y="35445"/>
                  <a:pt x="73458" y="35576"/>
                </a:cubicBezTo>
                <a:cubicBezTo>
                  <a:pt x="73852" y="36533"/>
                  <a:pt x="75059" y="39191"/>
                  <a:pt x="77108" y="41536"/>
                </a:cubicBezTo>
                <a:cubicBezTo>
                  <a:pt x="76893" y="41485"/>
                  <a:pt x="76771" y="41466"/>
                  <a:pt x="76771" y="41466"/>
                </a:cubicBezTo>
                <a:lnTo>
                  <a:pt x="76771" y="41466"/>
                </a:lnTo>
                <a:cubicBezTo>
                  <a:pt x="77776" y="42313"/>
                  <a:pt x="78962" y="43538"/>
                  <a:pt x="80150" y="44864"/>
                </a:cubicBezTo>
                <a:cubicBezTo>
                  <a:pt x="80003" y="44994"/>
                  <a:pt x="79976" y="45238"/>
                  <a:pt x="80153" y="45385"/>
                </a:cubicBezTo>
                <a:cubicBezTo>
                  <a:pt x="80512" y="45684"/>
                  <a:pt x="80998" y="46074"/>
                  <a:pt x="81586" y="46512"/>
                </a:cubicBezTo>
                <a:cubicBezTo>
                  <a:pt x="83670" y="48961"/>
                  <a:pt x="85523" y="51370"/>
                  <a:pt x="86095" y="52121"/>
                </a:cubicBezTo>
                <a:cubicBezTo>
                  <a:pt x="86113" y="52145"/>
                  <a:pt x="86131" y="52168"/>
                  <a:pt x="86146" y="52190"/>
                </a:cubicBezTo>
                <a:cubicBezTo>
                  <a:pt x="85398" y="51880"/>
                  <a:pt x="84647" y="51581"/>
                  <a:pt x="83890" y="51293"/>
                </a:cubicBezTo>
                <a:cubicBezTo>
                  <a:pt x="78487" y="45079"/>
                  <a:pt x="74623" y="43799"/>
                  <a:pt x="72619" y="43799"/>
                </a:cubicBezTo>
                <a:cubicBezTo>
                  <a:pt x="71566" y="43799"/>
                  <a:pt x="71026" y="44152"/>
                  <a:pt x="71047" y="44330"/>
                </a:cubicBezTo>
                <a:cubicBezTo>
                  <a:pt x="71102" y="44803"/>
                  <a:pt x="81884" y="50299"/>
                  <a:pt x="83678" y="51210"/>
                </a:cubicBezTo>
                <a:cubicBezTo>
                  <a:pt x="83549" y="51161"/>
                  <a:pt x="83421" y="51109"/>
                  <a:pt x="83292" y="51061"/>
                </a:cubicBezTo>
                <a:lnTo>
                  <a:pt x="83262" y="51143"/>
                </a:lnTo>
                <a:cubicBezTo>
                  <a:pt x="83275" y="51148"/>
                  <a:pt x="83289" y="51155"/>
                  <a:pt x="83302" y="51160"/>
                </a:cubicBezTo>
                <a:cubicBezTo>
                  <a:pt x="82274" y="50853"/>
                  <a:pt x="80386" y="50426"/>
                  <a:pt x="77819" y="50426"/>
                </a:cubicBezTo>
                <a:cubicBezTo>
                  <a:pt x="76348" y="50426"/>
                  <a:pt x="74653" y="50566"/>
                  <a:pt x="72771" y="50949"/>
                </a:cubicBezTo>
                <a:cubicBezTo>
                  <a:pt x="71530" y="51201"/>
                  <a:pt x="70321" y="51596"/>
                  <a:pt x="69194" y="52172"/>
                </a:cubicBezTo>
                <a:cubicBezTo>
                  <a:pt x="68134" y="52715"/>
                  <a:pt x="66996" y="53474"/>
                  <a:pt x="66681" y="54347"/>
                </a:cubicBezTo>
                <a:cubicBezTo>
                  <a:pt x="66681" y="54347"/>
                  <a:pt x="79141" y="51474"/>
                  <a:pt x="84006" y="51469"/>
                </a:cubicBezTo>
                <a:cubicBezTo>
                  <a:pt x="85054" y="51925"/>
                  <a:pt x="86094" y="52402"/>
                  <a:pt x="87123" y="52898"/>
                </a:cubicBezTo>
                <a:cubicBezTo>
                  <a:pt x="86927" y="52875"/>
                  <a:pt x="86690" y="52859"/>
                  <a:pt x="86408" y="52859"/>
                </a:cubicBezTo>
                <a:cubicBezTo>
                  <a:pt x="84049" y="52859"/>
                  <a:pt x="78504" y="53942"/>
                  <a:pt x="66451" y="60432"/>
                </a:cubicBezTo>
                <a:cubicBezTo>
                  <a:pt x="66451" y="60432"/>
                  <a:pt x="66581" y="60403"/>
                  <a:pt x="66818" y="60346"/>
                </a:cubicBezTo>
                <a:cubicBezTo>
                  <a:pt x="68635" y="59909"/>
                  <a:pt x="77131" y="57754"/>
                  <a:pt x="87770" y="53215"/>
                </a:cubicBezTo>
                <a:cubicBezTo>
                  <a:pt x="88181" y="53416"/>
                  <a:pt x="88591" y="53620"/>
                  <a:pt x="89001" y="53826"/>
                </a:cubicBezTo>
                <a:cubicBezTo>
                  <a:pt x="89002" y="54103"/>
                  <a:pt x="89026" y="54388"/>
                  <a:pt x="88995" y="54661"/>
                </a:cubicBezTo>
                <a:cubicBezTo>
                  <a:pt x="88972" y="54872"/>
                  <a:pt x="88917" y="55080"/>
                  <a:pt x="88925" y="55293"/>
                </a:cubicBezTo>
                <a:cubicBezTo>
                  <a:pt x="88928" y="55345"/>
                  <a:pt x="88934" y="55397"/>
                  <a:pt x="88943" y="55448"/>
                </a:cubicBezTo>
                <a:cubicBezTo>
                  <a:pt x="78598" y="58342"/>
                  <a:pt x="69870" y="67343"/>
                  <a:pt x="69870" y="67343"/>
                </a:cubicBezTo>
                <a:cubicBezTo>
                  <a:pt x="69870" y="67343"/>
                  <a:pt x="82178" y="61316"/>
                  <a:pt x="89314" y="56466"/>
                </a:cubicBezTo>
                <a:cubicBezTo>
                  <a:pt x="89604" y="57129"/>
                  <a:pt x="89927" y="57818"/>
                  <a:pt x="89840" y="58505"/>
                </a:cubicBezTo>
                <a:cubicBezTo>
                  <a:pt x="89826" y="58614"/>
                  <a:pt x="89813" y="58722"/>
                  <a:pt x="89799" y="58831"/>
                </a:cubicBezTo>
                <a:cubicBezTo>
                  <a:pt x="83072" y="62540"/>
                  <a:pt x="76109" y="70770"/>
                  <a:pt x="74532" y="72696"/>
                </a:cubicBezTo>
                <a:cubicBezTo>
                  <a:pt x="74468" y="72751"/>
                  <a:pt x="74403" y="72803"/>
                  <a:pt x="74338" y="72856"/>
                </a:cubicBezTo>
                <a:lnTo>
                  <a:pt x="74507" y="72727"/>
                </a:lnTo>
                <a:lnTo>
                  <a:pt x="74507" y="72727"/>
                </a:lnTo>
                <a:cubicBezTo>
                  <a:pt x="74307" y="72971"/>
                  <a:pt x="74200" y="73107"/>
                  <a:pt x="74200" y="73107"/>
                </a:cubicBezTo>
                <a:cubicBezTo>
                  <a:pt x="74200" y="73107"/>
                  <a:pt x="82655" y="67987"/>
                  <a:pt x="89941" y="62049"/>
                </a:cubicBezTo>
                <a:cubicBezTo>
                  <a:pt x="90144" y="62658"/>
                  <a:pt x="90157" y="63313"/>
                  <a:pt x="90195" y="63966"/>
                </a:cubicBezTo>
                <a:cubicBezTo>
                  <a:pt x="83106" y="68495"/>
                  <a:pt x="78146" y="73796"/>
                  <a:pt x="78146" y="73796"/>
                </a:cubicBezTo>
                <a:cubicBezTo>
                  <a:pt x="78146" y="73796"/>
                  <a:pt x="78314" y="73682"/>
                  <a:pt x="78631" y="73482"/>
                </a:cubicBezTo>
                <a:cubicBezTo>
                  <a:pt x="78701" y="73439"/>
                  <a:pt x="78771" y="73395"/>
                  <a:pt x="78840" y="73352"/>
                </a:cubicBezTo>
                <a:cubicBezTo>
                  <a:pt x="80124" y="72553"/>
                  <a:pt x="83100" y="70798"/>
                  <a:pt x="86999" y="69106"/>
                </a:cubicBezTo>
                <a:cubicBezTo>
                  <a:pt x="88142" y="68610"/>
                  <a:pt x="89315" y="67965"/>
                  <a:pt x="90464" y="67240"/>
                </a:cubicBezTo>
                <a:lnTo>
                  <a:pt x="90464" y="67240"/>
                </a:lnTo>
                <a:cubicBezTo>
                  <a:pt x="90422" y="67880"/>
                  <a:pt x="90439" y="68536"/>
                  <a:pt x="90604" y="69137"/>
                </a:cubicBezTo>
                <a:cubicBezTo>
                  <a:pt x="90006" y="69742"/>
                  <a:pt x="89487" y="70320"/>
                  <a:pt x="89083" y="70846"/>
                </a:cubicBezTo>
                <a:cubicBezTo>
                  <a:pt x="87828" y="72488"/>
                  <a:pt x="86352" y="74193"/>
                  <a:pt x="85102" y="75581"/>
                </a:cubicBezTo>
                <a:cubicBezTo>
                  <a:pt x="84462" y="75148"/>
                  <a:pt x="83821" y="74723"/>
                  <a:pt x="83079" y="74546"/>
                </a:cubicBezTo>
                <a:cubicBezTo>
                  <a:pt x="82778" y="74473"/>
                  <a:pt x="82479" y="74443"/>
                  <a:pt x="82181" y="74443"/>
                </a:cubicBezTo>
                <a:cubicBezTo>
                  <a:pt x="80643" y="74443"/>
                  <a:pt x="79131" y="75248"/>
                  <a:pt x="77596" y="75248"/>
                </a:cubicBezTo>
                <a:cubicBezTo>
                  <a:pt x="77286" y="75248"/>
                  <a:pt x="76976" y="75215"/>
                  <a:pt x="76664" y="75136"/>
                </a:cubicBezTo>
                <a:lnTo>
                  <a:pt x="76664" y="75136"/>
                </a:lnTo>
                <a:cubicBezTo>
                  <a:pt x="78839" y="76405"/>
                  <a:pt x="79768" y="79002"/>
                  <a:pt x="80998" y="81285"/>
                </a:cubicBezTo>
                <a:cubicBezTo>
                  <a:pt x="78768" y="86687"/>
                  <a:pt x="77154" y="92100"/>
                  <a:pt x="76428" y="94695"/>
                </a:cubicBezTo>
                <a:cubicBezTo>
                  <a:pt x="76238" y="94823"/>
                  <a:pt x="76052" y="94950"/>
                  <a:pt x="75871" y="95079"/>
                </a:cubicBezTo>
                <a:cubicBezTo>
                  <a:pt x="75592" y="94049"/>
                  <a:pt x="75298" y="93024"/>
                  <a:pt x="74982" y="92006"/>
                </a:cubicBezTo>
                <a:cubicBezTo>
                  <a:pt x="79070" y="87035"/>
                  <a:pt x="77572" y="82571"/>
                  <a:pt x="76946" y="81202"/>
                </a:cubicBezTo>
                <a:cubicBezTo>
                  <a:pt x="76945" y="81174"/>
                  <a:pt x="76944" y="81146"/>
                  <a:pt x="76943" y="81117"/>
                </a:cubicBezTo>
                <a:cubicBezTo>
                  <a:pt x="76942" y="81141"/>
                  <a:pt x="76942" y="81165"/>
                  <a:pt x="76941" y="81190"/>
                </a:cubicBezTo>
                <a:cubicBezTo>
                  <a:pt x="76817" y="80918"/>
                  <a:pt x="76728" y="80772"/>
                  <a:pt x="76728" y="80772"/>
                </a:cubicBezTo>
                <a:cubicBezTo>
                  <a:pt x="76709" y="84108"/>
                  <a:pt x="75269" y="90554"/>
                  <a:pt x="74970" y="91853"/>
                </a:cubicBezTo>
                <a:cubicBezTo>
                  <a:pt x="74965" y="91877"/>
                  <a:pt x="74959" y="91899"/>
                  <a:pt x="74955" y="91919"/>
                </a:cubicBezTo>
                <a:cubicBezTo>
                  <a:pt x="74763" y="91306"/>
                  <a:pt x="74565" y="90696"/>
                  <a:pt x="74357" y="90090"/>
                </a:cubicBezTo>
                <a:cubicBezTo>
                  <a:pt x="75844" y="80895"/>
                  <a:pt x="72804" y="78707"/>
                  <a:pt x="72174" y="78707"/>
                </a:cubicBezTo>
                <a:cubicBezTo>
                  <a:pt x="72131" y="78707"/>
                  <a:pt x="72099" y="78717"/>
                  <a:pt x="72080" y="78737"/>
                </a:cubicBezTo>
                <a:cubicBezTo>
                  <a:pt x="71821" y="79009"/>
                  <a:pt x="73944" y="88364"/>
                  <a:pt x="74299" y="89919"/>
                </a:cubicBezTo>
                <a:cubicBezTo>
                  <a:pt x="74263" y="89816"/>
                  <a:pt x="74230" y="89711"/>
                  <a:pt x="74194" y="89608"/>
                </a:cubicBezTo>
                <a:lnTo>
                  <a:pt x="74129" y="89631"/>
                </a:lnTo>
                <a:cubicBezTo>
                  <a:pt x="74132" y="89642"/>
                  <a:pt x="74135" y="89654"/>
                  <a:pt x="74138" y="89665"/>
                </a:cubicBezTo>
                <a:cubicBezTo>
                  <a:pt x="73612" y="88434"/>
                  <a:pt x="72186" y="85757"/>
                  <a:pt x="68923" y="83145"/>
                </a:cubicBezTo>
                <a:cubicBezTo>
                  <a:pt x="68141" y="82518"/>
                  <a:pt x="67287" y="81982"/>
                  <a:pt x="66365" y="81587"/>
                </a:cubicBezTo>
                <a:cubicBezTo>
                  <a:pt x="65717" y="81310"/>
                  <a:pt x="64972" y="81068"/>
                  <a:pt x="64347" y="81068"/>
                </a:cubicBezTo>
                <a:cubicBezTo>
                  <a:pt x="64137" y="81068"/>
                  <a:pt x="63940" y="81096"/>
                  <a:pt x="63765" y="81159"/>
                </a:cubicBezTo>
                <a:cubicBezTo>
                  <a:pt x="63765" y="81159"/>
                  <a:pt x="71837" y="87289"/>
                  <a:pt x="74308" y="90249"/>
                </a:cubicBezTo>
                <a:cubicBezTo>
                  <a:pt x="74561" y="91119"/>
                  <a:pt x="74798" y="91993"/>
                  <a:pt x="75019" y="92873"/>
                </a:cubicBezTo>
                <a:cubicBezTo>
                  <a:pt x="74325" y="91805"/>
                  <a:pt x="71977" y="89408"/>
                  <a:pt x="64030" y="85840"/>
                </a:cubicBezTo>
                <a:cubicBezTo>
                  <a:pt x="63597" y="85214"/>
                  <a:pt x="63100" y="84655"/>
                  <a:pt x="62524" y="84199"/>
                </a:cubicBezTo>
                <a:cubicBezTo>
                  <a:pt x="62524" y="84199"/>
                  <a:pt x="62509" y="84199"/>
                  <a:pt x="62479" y="84199"/>
                </a:cubicBezTo>
                <a:cubicBezTo>
                  <a:pt x="62321" y="84199"/>
                  <a:pt x="61751" y="84220"/>
                  <a:pt x="60894" y="84494"/>
                </a:cubicBezTo>
                <a:cubicBezTo>
                  <a:pt x="60584" y="84367"/>
                  <a:pt x="60266" y="84238"/>
                  <a:pt x="59944" y="84107"/>
                </a:cubicBezTo>
                <a:lnTo>
                  <a:pt x="59944" y="84107"/>
                </a:lnTo>
                <a:cubicBezTo>
                  <a:pt x="59944" y="84107"/>
                  <a:pt x="60027" y="84171"/>
                  <a:pt x="60182" y="84286"/>
                </a:cubicBezTo>
                <a:cubicBezTo>
                  <a:pt x="60286" y="84365"/>
                  <a:pt x="60427" y="84469"/>
                  <a:pt x="60600" y="84595"/>
                </a:cubicBezTo>
                <a:cubicBezTo>
                  <a:pt x="59744" y="84905"/>
                  <a:pt x="58649" y="85455"/>
                  <a:pt x="57417" y="86437"/>
                </a:cubicBezTo>
                <a:cubicBezTo>
                  <a:pt x="57417" y="86437"/>
                  <a:pt x="57947" y="87982"/>
                  <a:pt x="58877" y="89855"/>
                </a:cubicBezTo>
                <a:cubicBezTo>
                  <a:pt x="58768" y="89841"/>
                  <a:pt x="58664" y="89827"/>
                  <a:pt x="58567" y="89815"/>
                </a:cubicBezTo>
                <a:cubicBezTo>
                  <a:pt x="57995" y="89110"/>
                  <a:pt x="57243" y="88090"/>
                  <a:pt x="56910" y="87236"/>
                </a:cubicBezTo>
                <a:cubicBezTo>
                  <a:pt x="56910" y="87236"/>
                  <a:pt x="56265" y="87752"/>
                  <a:pt x="56001" y="88232"/>
                </a:cubicBezTo>
                <a:cubicBezTo>
                  <a:pt x="56001" y="88232"/>
                  <a:pt x="57721" y="91734"/>
                  <a:pt x="58836" y="93086"/>
                </a:cubicBezTo>
                <a:cubicBezTo>
                  <a:pt x="58836" y="93086"/>
                  <a:pt x="55785" y="90336"/>
                  <a:pt x="55212" y="89170"/>
                </a:cubicBezTo>
                <a:cubicBezTo>
                  <a:pt x="55212" y="89170"/>
                  <a:pt x="53128" y="91743"/>
                  <a:pt x="52165" y="94564"/>
                </a:cubicBezTo>
                <a:cubicBezTo>
                  <a:pt x="52165" y="94564"/>
                  <a:pt x="53503" y="95456"/>
                  <a:pt x="54297" y="96666"/>
                </a:cubicBezTo>
                <a:cubicBezTo>
                  <a:pt x="54297" y="96666"/>
                  <a:pt x="52258" y="95769"/>
                  <a:pt x="51636" y="95724"/>
                </a:cubicBezTo>
                <a:cubicBezTo>
                  <a:pt x="51636" y="95724"/>
                  <a:pt x="50276" y="98042"/>
                  <a:pt x="50047" y="99203"/>
                </a:cubicBezTo>
                <a:cubicBezTo>
                  <a:pt x="49983" y="99526"/>
                  <a:pt x="49814" y="99952"/>
                  <a:pt x="49602" y="100409"/>
                </a:cubicBezTo>
                <a:cubicBezTo>
                  <a:pt x="49456" y="100249"/>
                  <a:pt x="49322" y="100105"/>
                  <a:pt x="49203" y="99978"/>
                </a:cubicBezTo>
                <a:lnTo>
                  <a:pt x="49468" y="99399"/>
                </a:lnTo>
                <a:lnTo>
                  <a:pt x="49468" y="99399"/>
                </a:lnTo>
                <a:cubicBezTo>
                  <a:pt x="49468" y="99399"/>
                  <a:pt x="49354" y="99577"/>
                  <a:pt x="49135" y="99907"/>
                </a:cubicBezTo>
                <a:cubicBezTo>
                  <a:pt x="48846" y="99600"/>
                  <a:pt x="48661" y="99413"/>
                  <a:pt x="48661" y="99413"/>
                </a:cubicBezTo>
                <a:cubicBezTo>
                  <a:pt x="46986" y="101076"/>
                  <a:pt x="44377" y="106292"/>
                  <a:pt x="44377" y="106292"/>
                </a:cubicBezTo>
                <a:cubicBezTo>
                  <a:pt x="44710" y="104029"/>
                  <a:pt x="47151" y="97633"/>
                  <a:pt x="47151" y="97633"/>
                </a:cubicBezTo>
                <a:cubicBezTo>
                  <a:pt x="46735" y="97126"/>
                  <a:pt x="43840" y="95413"/>
                  <a:pt x="43006" y="94345"/>
                </a:cubicBezTo>
                <a:cubicBezTo>
                  <a:pt x="42653" y="93892"/>
                  <a:pt x="41986" y="93335"/>
                  <a:pt x="41334" y="92840"/>
                </a:cubicBezTo>
                <a:cubicBezTo>
                  <a:pt x="41357" y="92468"/>
                  <a:pt x="41365" y="92265"/>
                  <a:pt x="41365" y="92265"/>
                </a:cubicBezTo>
                <a:lnTo>
                  <a:pt x="41365" y="92265"/>
                </a:lnTo>
                <a:cubicBezTo>
                  <a:pt x="41319" y="92435"/>
                  <a:pt x="41272" y="92598"/>
                  <a:pt x="41225" y="92757"/>
                </a:cubicBezTo>
                <a:cubicBezTo>
                  <a:pt x="40376" y="92121"/>
                  <a:pt x="39585" y="91613"/>
                  <a:pt x="39585" y="91613"/>
                </a:cubicBezTo>
                <a:cubicBezTo>
                  <a:pt x="38974" y="91979"/>
                  <a:pt x="37353" y="93949"/>
                  <a:pt x="37353" y="93949"/>
                </a:cubicBezTo>
                <a:cubicBezTo>
                  <a:pt x="37540" y="92304"/>
                  <a:pt x="38445" y="90701"/>
                  <a:pt x="38445" y="90701"/>
                </a:cubicBezTo>
                <a:cubicBezTo>
                  <a:pt x="36004" y="88317"/>
                  <a:pt x="32546" y="86765"/>
                  <a:pt x="32546" y="86765"/>
                </a:cubicBezTo>
                <a:lnTo>
                  <a:pt x="32546" y="86765"/>
                </a:lnTo>
                <a:cubicBezTo>
                  <a:pt x="32553" y="87379"/>
                  <a:pt x="32268" y="88486"/>
                  <a:pt x="31932" y="89575"/>
                </a:cubicBezTo>
                <a:cubicBezTo>
                  <a:pt x="31841" y="89294"/>
                  <a:pt x="31787" y="89147"/>
                  <a:pt x="31787" y="89147"/>
                </a:cubicBezTo>
                <a:lnTo>
                  <a:pt x="31787" y="89147"/>
                </a:lnTo>
                <a:cubicBezTo>
                  <a:pt x="31838" y="89298"/>
                  <a:pt x="31870" y="89488"/>
                  <a:pt x="31889" y="89712"/>
                </a:cubicBezTo>
                <a:cubicBezTo>
                  <a:pt x="31419" y="91213"/>
                  <a:pt x="30868" y="92638"/>
                  <a:pt x="30868" y="92638"/>
                </a:cubicBezTo>
                <a:cubicBezTo>
                  <a:pt x="31307" y="90681"/>
                  <a:pt x="31256" y="86215"/>
                  <a:pt x="31256" y="86215"/>
                </a:cubicBezTo>
                <a:cubicBezTo>
                  <a:pt x="30739" y="85862"/>
                  <a:pt x="29812" y="85667"/>
                  <a:pt x="29811" y="85667"/>
                </a:cubicBezTo>
                <a:lnTo>
                  <a:pt x="29811" y="85667"/>
                </a:lnTo>
                <a:cubicBezTo>
                  <a:pt x="29986" y="87462"/>
                  <a:pt x="29148" y="90398"/>
                  <a:pt x="29148" y="90398"/>
                </a:cubicBezTo>
                <a:cubicBezTo>
                  <a:pt x="29217" y="87523"/>
                  <a:pt x="28881" y="85113"/>
                  <a:pt x="28881" y="85113"/>
                </a:cubicBezTo>
                <a:cubicBezTo>
                  <a:pt x="27773" y="84883"/>
                  <a:pt x="26808" y="84798"/>
                  <a:pt x="25987" y="84798"/>
                </a:cubicBezTo>
                <a:cubicBezTo>
                  <a:pt x="23679" y="84798"/>
                  <a:pt x="22508" y="85467"/>
                  <a:pt x="22508" y="85467"/>
                </a:cubicBezTo>
                <a:cubicBezTo>
                  <a:pt x="21517" y="87621"/>
                  <a:pt x="21562" y="90292"/>
                  <a:pt x="22034" y="92842"/>
                </a:cubicBezTo>
                <a:cubicBezTo>
                  <a:pt x="20948" y="92117"/>
                  <a:pt x="19925" y="91731"/>
                  <a:pt x="19925" y="91731"/>
                </a:cubicBezTo>
                <a:lnTo>
                  <a:pt x="19925" y="91731"/>
                </a:lnTo>
                <a:cubicBezTo>
                  <a:pt x="19925" y="91731"/>
                  <a:pt x="21123" y="92378"/>
                  <a:pt x="22157" y="93461"/>
                </a:cubicBezTo>
                <a:cubicBezTo>
                  <a:pt x="22837" y="96671"/>
                  <a:pt x="24125" y="99602"/>
                  <a:pt x="24768" y="100947"/>
                </a:cubicBezTo>
                <a:cubicBezTo>
                  <a:pt x="25852" y="105609"/>
                  <a:pt x="27277" y="111750"/>
                  <a:pt x="28027" y="113778"/>
                </a:cubicBezTo>
                <a:cubicBezTo>
                  <a:pt x="27164" y="113046"/>
                  <a:pt x="26290" y="112328"/>
                  <a:pt x="25404" y="111625"/>
                </a:cubicBezTo>
                <a:cubicBezTo>
                  <a:pt x="24732" y="97176"/>
                  <a:pt x="20432" y="92763"/>
                  <a:pt x="18980" y="91677"/>
                </a:cubicBezTo>
                <a:cubicBezTo>
                  <a:pt x="18680" y="91453"/>
                  <a:pt x="18502" y="91370"/>
                  <a:pt x="18502" y="91370"/>
                </a:cubicBezTo>
                <a:lnTo>
                  <a:pt x="18502" y="91370"/>
                </a:lnTo>
                <a:cubicBezTo>
                  <a:pt x="20785" y="100508"/>
                  <a:pt x="24327" y="109292"/>
                  <a:pt x="25212" y="111429"/>
                </a:cubicBezTo>
                <a:cubicBezTo>
                  <a:pt x="25216" y="111447"/>
                  <a:pt x="25220" y="111464"/>
                  <a:pt x="25226" y="111481"/>
                </a:cubicBezTo>
                <a:cubicBezTo>
                  <a:pt x="25084" y="111369"/>
                  <a:pt x="24945" y="111255"/>
                  <a:pt x="24804" y="111144"/>
                </a:cubicBezTo>
                <a:cubicBezTo>
                  <a:pt x="23596" y="110212"/>
                  <a:pt x="22370" y="109303"/>
                  <a:pt x="21126" y="108418"/>
                </a:cubicBezTo>
                <a:cubicBezTo>
                  <a:pt x="21413" y="100302"/>
                  <a:pt x="16492" y="96976"/>
                  <a:pt x="14816" y="96083"/>
                </a:cubicBezTo>
                <a:cubicBezTo>
                  <a:pt x="14794" y="96056"/>
                  <a:pt x="14771" y="96029"/>
                  <a:pt x="14748" y="96002"/>
                </a:cubicBezTo>
                <a:lnTo>
                  <a:pt x="14748" y="96002"/>
                </a:lnTo>
                <a:cubicBezTo>
                  <a:pt x="14765" y="96025"/>
                  <a:pt x="14784" y="96050"/>
                  <a:pt x="14802" y="96074"/>
                </a:cubicBezTo>
                <a:cubicBezTo>
                  <a:pt x="14470" y="95898"/>
                  <a:pt x="14269" y="95819"/>
                  <a:pt x="14269" y="95819"/>
                </a:cubicBezTo>
                <a:lnTo>
                  <a:pt x="14269" y="95819"/>
                </a:lnTo>
                <a:cubicBezTo>
                  <a:pt x="16807" y="99179"/>
                  <a:pt x="20302" y="106744"/>
                  <a:pt x="20999" y="108275"/>
                </a:cubicBezTo>
                <a:cubicBezTo>
                  <a:pt x="21011" y="108303"/>
                  <a:pt x="21023" y="108329"/>
                  <a:pt x="21034" y="108353"/>
                </a:cubicBezTo>
                <a:cubicBezTo>
                  <a:pt x="20373" y="107885"/>
                  <a:pt x="19705" y="107426"/>
                  <a:pt x="19032" y="106977"/>
                </a:cubicBezTo>
                <a:cubicBezTo>
                  <a:pt x="14514" y="98553"/>
                  <a:pt x="10546" y="97071"/>
                  <a:pt x="8882" y="97071"/>
                </a:cubicBezTo>
                <a:cubicBezTo>
                  <a:pt x="8360" y="97071"/>
                  <a:pt x="8064" y="97218"/>
                  <a:pt x="8051" y="97341"/>
                </a:cubicBezTo>
                <a:cubicBezTo>
                  <a:pt x="8000" y="97814"/>
                  <a:pt x="17296" y="105564"/>
                  <a:pt x="18843" y="106850"/>
                </a:cubicBezTo>
                <a:cubicBezTo>
                  <a:pt x="18729" y="106774"/>
                  <a:pt x="18616" y="106696"/>
                  <a:pt x="18501" y="106620"/>
                </a:cubicBezTo>
                <a:lnTo>
                  <a:pt x="18453" y="106691"/>
                </a:lnTo>
                <a:cubicBezTo>
                  <a:pt x="18465" y="106700"/>
                  <a:pt x="18476" y="106709"/>
                  <a:pt x="18489" y="106719"/>
                </a:cubicBezTo>
                <a:cubicBezTo>
                  <a:pt x="17018" y="105888"/>
                  <a:pt x="13537" y="104299"/>
                  <a:pt x="8265" y="104179"/>
                </a:cubicBezTo>
                <a:cubicBezTo>
                  <a:pt x="8141" y="104176"/>
                  <a:pt x="8016" y="104175"/>
                  <a:pt x="7892" y="104175"/>
                </a:cubicBezTo>
                <a:cubicBezTo>
                  <a:pt x="6751" y="104175"/>
                  <a:pt x="5613" y="104298"/>
                  <a:pt x="4507" y="104578"/>
                </a:cubicBezTo>
                <a:cubicBezTo>
                  <a:pt x="3354" y="104872"/>
                  <a:pt x="2074" y="105361"/>
                  <a:pt x="1573" y="106141"/>
                </a:cubicBezTo>
                <a:cubicBezTo>
                  <a:pt x="1573" y="106141"/>
                  <a:pt x="1635" y="106141"/>
                  <a:pt x="1752" y="106141"/>
                </a:cubicBezTo>
                <a:cubicBezTo>
                  <a:pt x="3316" y="106141"/>
                  <a:pt x="14692" y="106176"/>
                  <a:pt x="19106" y="107175"/>
                </a:cubicBezTo>
                <a:cubicBezTo>
                  <a:pt x="20026" y="107852"/>
                  <a:pt x="20934" y="108547"/>
                  <a:pt x="21829" y="109259"/>
                </a:cubicBezTo>
                <a:cubicBezTo>
                  <a:pt x="21174" y="109026"/>
                  <a:pt x="20020" y="108781"/>
                  <a:pt x="18055" y="108781"/>
                </a:cubicBezTo>
                <a:cubicBezTo>
                  <a:pt x="14775" y="108781"/>
                  <a:pt x="9238" y="109464"/>
                  <a:pt x="1" y="112025"/>
                </a:cubicBezTo>
                <a:cubicBezTo>
                  <a:pt x="1" y="112025"/>
                  <a:pt x="133" y="112025"/>
                  <a:pt x="377" y="112022"/>
                </a:cubicBezTo>
                <a:cubicBezTo>
                  <a:pt x="2247" y="111999"/>
                  <a:pt x="11009" y="111779"/>
                  <a:pt x="22388" y="109711"/>
                </a:cubicBezTo>
                <a:cubicBezTo>
                  <a:pt x="23110" y="110293"/>
                  <a:pt x="23825" y="110883"/>
                  <a:pt x="24533" y="111480"/>
                </a:cubicBezTo>
                <a:cubicBezTo>
                  <a:pt x="24789" y="111695"/>
                  <a:pt x="25042" y="111915"/>
                  <a:pt x="25296" y="112134"/>
                </a:cubicBezTo>
                <a:cubicBezTo>
                  <a:pt x="24979" y="112121"/>
                  <a:pt x="24661" y="112115"/>
                  <a:pt x="24342" y="112115"/>
                </a:cubicBezTo>
                <a:cubicBezTo>
                  <a:pt x="13174" y="112115"/>
                  <a:pt x="1801" y="119525"/>
                  <a:pt x="1801" y="119525"/>
                </a:cubicBezTo>
                <a:cubicBezTo>
                  <a:pt x="1801" y="119525"/>
                  <a:pt x="18004" y="115698"/>
                  <a:pt x="25449" y="112266"/>
                </a:cubicBezTo>
                <a:cubicBezTo>
                  <a:pt x="26500" y="113170"/>
                  <a:pt x="27533" y="114093"/>
                  <a:pt x="28547" y="115034"/>
                </a:cubicBezTo>
                <a:cubicBezTo>
                  <a:pt x="28163" y="114984"/>
                  <a:pt x="27765" y="114960"/>
                  <a:pt x="27357" y="114960"/>
                </a:cubicBezTo>
                <a:cubicBezTo>
                  <a:pt x="19470" y="114960"/>
                  <a:pt x="7520" y="123941"/>
                  <a:pt x="5161" y="125777"/>
                </a:cubicBezTo>
                <a:cubicBezTo>
                  <a:pt x="5086" y="125815"/>
                  <a:pt x="5010" y="125852"/>
                  <a:pt x="4937" y="125890"/>
                </a:cubicBezTo>
                <a:lnTo>
                  <a:pt x="5129" y="125801"/>
                </a:lnTo>
                <a:lnTo>
                  <a:pt x="5129" y="125801"/>
                </a:lnTo>
                <a:cubicBezTo>
                  <a:pt x="4880" y="125995"/>
                  <a:pt x="4746" y="126103"/>
                  <a:pt x="4746" y="126103"/>
                </a:cubicBezTo>
                <a:cubicBezTo>
                  <a:pt x="4746" y="126103"/>
                  <a:pt x="19754" y="121113"/>
                  <a:pt x="28844" y="115308"/>
                </a:cubicBezTo>
                <a:cubicBezTo>
                  <a:pt x="29322" y="115755"/>
                  <a:pt x="29795" y="116206"/>
                  <a:pt x="30265" y="116663"/>
                </a:cubicBezTo>
                <a:cubicBezTo>
                  <a:pt x="30820" y="117206"/>
                  <a:pt x="31362" y="117762"/>
                  <a:pt x="31897" y="118324"/>
                </a:cubicBezTo>
                <a:cubicBezTo>
                  <a:pt x="31690" y="118351"/>
                  <a:pt x="31484" y="118380"/>
                  <a:pt x="31279" y="118412"/>
                </a:cubicBezTo>
                <a:cubicBezTo>
                  <a:pt x="19442" y="120202"/>
                  <a:pt x="8440" y="127649"/>
                  <a:pt x="8440" y="127649"/>
                </a:cubicBezTo>
                <a:cubicBezTo>
                  <a:pt x="8440" y="127649"/>
                  <a:pt x="8631" y="127576"/>
                  <a:pt x="8984" y="127451"/>
                </a:cubicBezTo>
                <a:cubicBezTo>
                  <a:pt x="9061" y="127424"/>
                  <a:pt x="9139" y="127397"/>
                  <a:pt x="9217" y="127370"/>
                </a:cubicBezTo>
                <a:cubicBezTo>
                  <a:pt x="10645" y="126876"/>
                  <a:pt x="13936" y="125824"/>
                  <a:pt x="18115" y="125037"/>
                </a:cubicBezTo>
                <a:cubicBezTo>
                  <a:pt x="23473" y="124029"/>
                  <a:pt x="30032" y="120390"/>
                  <a:pt x="32104" y="118541"/>
                </a:cubicBezTo>
                <a:cubicBezTo>
                  <a:pt x="32715" y="119190"/>
                  <a:pt x="33317" y="119846"/>
                  <a:pt x="33918" y="120505"/>
                </a:cubicBezTo>
                <a:cubicBezTo>
                  <a:pt x="31220" y="120830"/>
                  <a:pt x="22993" y="124507"/>
                  <a:pt x="19761" y="127198"/>
                </a:cubicBezTo>
                <a:cubicBezTo>
                  <a:pt x="17116" y="129399"/>
                  <a:pt x="13833" y="131645"/>
                  <a:pt x="12325" y="132650"/>
                </a:cubicBezTo>
                <a:cubicBezTo>
                  <a:pt x="12135" y="132746"/>
                  <a:pt x="11945" y="132843"/>
                  <a:pt x="11755" y="132936"/>
                </a:cubicBezTo>
                <a:cubicBezTo>
                  <a:pt x="11898" y="132874"/>
                  <a:pt x="12040" y="132809"/>
                  <a:pt x="12183" y="132746"/>
                </a:cubicBezTo>
                <a:lnTo>
                  <a:pt x="12183" y="132746"/>
                </a:lnTo>
                <a:cubicBezTo>
                  <a:pt x="12073" y="132819"/>
                  <a:pt x="11974" y="132884"/>
                  <a:pt x="11888" y="132940"/>
                </a:cubicBezTo>
                <a:lnTo>
                  <a:pt x="12192" y="132940"/>
                </a:lnTo>
                <a:cubicBezTo>
                  <a:pt x="15400" y="131739"/>
                  <a:pt x="28862" y="126477"/>
                  <a:pt x="34233" y="120850"/>
                </a:cubicBezTo>
                <a:cubicBezTo>
                  <a:pt x="34668" y="121329"/>
                  <a:pt x="35104" y="121806"/>
                  <a:pt x="35540" y="122283"/>
                </a:cubicBezTo>
                <a:cubicBezTo>
                  <a:pt x="35775" y="122547"/>
                  <a:pt x="36006" y="122818"/>
                  <a:pt x="36237" y="123085"/>
                </a:cubicBezTo>
                <a:cubicBezTo>
                  <a:pt x="35035" y="123470"/>
                  <a:pt x="31406" y="124972"/>
                  <a:pt x="25799" y="130249"/>
                </a:cubicBezTo>
                <a:cubicBezTo>
                  <a:pt x="24679" y="131302"/>
                  <a:pt x="23681" y="132188"/>
                  <a:pt x="22792" y="132940"/>
                </a:cubicBezTo>
                <a:lnTo>
                  <a:pt x="26692" y="132940"/>
                </a:lnTo>
                <a:cubicBezTo>
                  <a:pt x="27123" y="132631"/>
                  <a:pt x="27563" y="132300"/>
                  <a:pt x="28015" y="131949"/>
                </a:cubicBezTo>
                <a:cubicBezTo>
                  <a:pt x="33772" y="127461"/>
                  <a:pt x="35867" y="124393"/>
                  <a:pt x="36471" y="123354"/>
                </a:cubicBezTo>
                <a:cubicBezTo>
                  <a:pt x="37256" y="124267"/>
                  <a:pt x="38026" y="125196"/>
                  <a:pt x="38778" y="126139"/>
                </a:cubicBezTo>
                <a:lnTo>
                  <a:pt x="37078" y="126858"/>
                </a:lnTo>
                <a:cubicBezTo>
                  <a:pt x="36920" y="126924"/>
                  <a:pt x="36761" y="126992"/>
                  <a:pt x="36619" y="127086"/>
                </a:cubicBezTo>
                <a:cubicBezTo>
                  <a:pt x="36431" y="127210"/>
                  <a:pt x="36277" y="127378"/>
                  <a:pt x="36108" y="127529"/>
                </a:cubicBezTo>
                <a:cubicBezTo>
                  <a:pt x="35732" y="127867"/>
                  <a:pt x="35287" y="128119"/>
                  <a:pt x="34847" y="128369"/>
                </a:cubicBezTo>
                <a:lnTo>
                  <a:pt x="37198" y="132942"/>
                </a:lnTo>
                <a:lnTo>
                  <a:pt x="103476" y="132942"/>
                </a:lnTo>
                <a:lnTo>
                  <a:pt x="103476" y="10683"/>
                </a:lnTo>
                <a:lnTo>
                  <a:pt x="100570" y="10683"/>
                </a:lnTo>
                <a:cubicBezTo>
                  <a:pt x="99640" y="9578"/>
                  <a:pt x="98929" y="8293"/>
                  <a:pt x="98097" y="7107"/>
                </a:cubicBezTo>
                <a:cubicBezTo>
                  <a:pt x="97069" y="5646"/>
                  <a:pt x="95847" y="4333"/>
                  <a:pt x="94463" y="3203"/>
                </a:cubicBezTo>
                <a:cubicBezTo>
                  <a:pt x="93148" y="2616"/>
                  <a:pt x="91741" y="2275"/>
                  <a:pt x="90306" y="2275"/>
                </a:cubicBezTo>
                <a:cubicBezTo>
                  <a:pt x="90148" y="2275"/>
                  <a:pt x="89990" y="2279"/>
                  <a:pt x="89831" y="2288"/>
                </a:cubicBezTo>
                <a:cubicBezTo>
                  <a:pt x="88682" y="2349"/>
                  <a:pt x="87504" y="2625"/>
                  <a:pt x="86366" y="2625"/>
                </a:cubicBezTo>
                <a:cubicBezTo>
                  <a:pt x="85796" y="2625"/>
                  <a:pt x="85236" y="2556"/>
                  <a:pt x="84694" y="2355"/>
                </a:cubicBezTo>
                <a:cubicBezTo>
                  <a:pt x="83311" y="1840"/>
                  <a:pt x="82297" y="534"/>
                  <a:pt x="80874" y="138"/>
                </a:cubicBezTo>
                <a:cubicBezTo>
                  <a:pt x="80522" y="40"/>
                  <a:pt x="80169" y="1"/>
                  <a:pt x="79817"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147" name="Google Shape;147;p23"/>
          <p:cNvSpPr txBox="1">
            <a:spLocks noGrp="1"/>
          </p:cNvSpPr>
          <p:nvPr>
            <p:ph type="title"/>
          </p:nvPr>
        </p:nvSpPr>
        <p:spPr>
          <a:xfrm>
            <a:off x="1129835" y="830570"/>
            <a:ext cx="52124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Tree>
    <p:extLst>
      <p:ext uri="{BB962C8B-B14F-4D97-AF65-F5344CB8AC3E}">
        <p14:creationId xmlns:p14="http://schemas.microsoft.com/office/powerpoint/2010/main" val="91390381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 + Four Columns">
  <p:cSld name="Title + Four Columns">
    <p:spTree>
      <p:nvGrpSpPr>
        <p:cNvPr id="1" name="Shape 149"/>
        <p:cNvGrpSpPr/>
        <p:nvPr/>
      </p:nvGrpSpPr>
      <p:grpSpPr>
        <a:xfrm>
          <a:off x="0" y="0"/>
          <a:ext cx="0" cy="0"/>
          <a:chOff x="0" y="0"/>
          <a:chExt cx="0" cy="0"/>
        </a:xfrm>
      </p:grpSpPr>
      <p:sp>
        <p:nvSpPr>
          <p:cNvPr id="11" name="Google Shape;151;p24">
            <a:extLst>
              <a:ext uri="{FF2B5EF4-FFF2-40B4-BE49-F238E27FC236}">
                <a16:creationId xmlns:a16="http://schemas.microsoft.com/office/drawing/2014/main" id="{F6E8A2C7-0986-47DF-8BDF-39813A113826}"/>
              </a:ext>
            </a:extLst>
          </p:cNvPr>
          <p:cNvSpPr/>
          <p:nvPr/>
        </p:nvSpPr>
        <p:spPr>
          <a:xfrm rot="17690051" flipH="1">
            <a:off x="8966230" y="-510100"/>
            <a:ext cx="3329719" cy="1765569"/>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12" name="Google Shape;152;p24">
            <a:extLst>
              <a:ext uri="{FF2B5EF4-FFF2-40B4-BE49-F238E27FC236}">
                <a16:creationId xmlns:a16="http://schemas.microsoft.com/office/drawing/2014/main" id="{544E1C27-1378-441E-BB73-6450CF37007A}"/>
              </a:ext>
            </a:extLst>
          </p:cNvPr>
          <p:cNvSpPr/>
          <p:nvPr/>
        </p:nvSpPr>
        <p:spPr>
          <a:xfrm flipH="1">
            <a:off x="10534361" y="-284095"/>
            <a:ext cx="2441658" cy="2120023"/>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rgbClr val="82C19D"/>
          </a:solidFill>
          <a:ln>
            <a:noFill/>
          </a:ln>
        </p:spPr>
        <p:txBody>
          <a:bodyPr spcFirstLastPara="1" lIns="121896" tIns="121896" rIns="121896" bIns="121896" anchor="ctr"/>
          <a:lstStyle/>
          <a:p>
            <a:pPr>
              <a:spcBef>
                <a:spcPts val="0"/>
              </a:spcBef>
              <a:spcAft>
                <a:spcPts val="0"/>
              </a:spcAft>
              <a:defRPr/>
            </a:pPr>
            <a:endParaRPr sz="4266"/>
          </a:p>
        </p:txBody>
      </p:sp>
      <p:sp>
        <p:nvSpPr>
          <p:cNvPr id="13" name="Google Shape;153;p24">
            <a:extLst>
              <a:ext uri="{FF2B5EF4-FFF2-40B4-BE49-F238E27FC236}">
                <a16:creationId xmlns:a16="http://schemas.microsoft.com/office/drawing/2014/main" id="{E000D5E0-A3BF-4BC4-AD81-10629EE106C7}"/>
              </a:ext>
            </a:extLst>
          </p:cNvPr>
          <p:cNvSpPr/>
          <p:nvPr/>
        </p:nvSpPr>
        <p:spPr>
          <a:xfrm rot="18301697" flipH="1">
            <a:off x="10792191" y="1330685"/>
            <a:ext cx="1095142" cy="2478314"/>
          </a:xfrm>
          <a:custGeom>
            <a:avLst/>
            <a:gdLst/>
            <a:ahLst/>
            <a:cxnLst/>
            <a:rect l="l" t="t" r="r" b="b"/>
            <a:pathLst>
              <a:path w="21162" h="47855" extrusionOk="0">
                <a:moveTo>
                  <a:pt x="15716" y="1"/>
                </a:moveTo>
                <a:cubicBezTo>
                  <a:pt x="14156" y="5882"/>
                  <a:pt x="6359" y="8479"/>
                  <a:pt x="4697" y="14335"/>
                </a:cubicBezTo>
                <a:cubicBezTo>
                  <a:pt x="4211" y="16046"/>
                  <a:pt x="4316" y="17863"/>
                  <a:pt x="3973" y="19607"/>
                </a:cubicBezTo>
                <a:cubicBezTo>
                  <a:pt x="3270" y="23169"/>
                  <a:pt x="735" y="26250"/>
                  <a:pt x="384" y="29860"/>
                </a:cubicBezTo>
                <a:cubicBezTo>
                  <a:pt x="0" y="33792"/>
                  <a:pt x="2330" y="37540"/>
                  <a:pt x="5289" y="40192"/>
                </a:cubicBezTo>
                <a:cubicBezTo>
                  <a:pt x="6369" y="41160"/>
                  <a:pt x="7548" y="42035"/>
                  <a:pt x="8463" y="43155"/>
                </a:cubicBezTo>
                <a:cubicBezTo>
                  <a:pt x="9560" y="44499"/>
                  <a:pt x="10221" y="46129"/>
                  <a:pt x="11059" y="47645"/>
                </a:cubicBezTo>
                <a:cubicBezTo>
                  <a:pt x="11097" y="47714"/>
                  <a:pt x="11140" y="47784"/>
                  <a:pt x="11179" y="47854"/>
                </a:cubicBezTo>
                <a:cubicBezTo>
                  <a:pt x="11072" y="46119"/>
                  <a:pt x="11646" y="44318"/>
                  <a:pt x="12530" y="42779"/>
                </a:cubicBezTo>
                <a:cubicBezTo>
                  <a:pt x="13729" y="40687"/>
                  <a:pt x="15443" y="38933"/>
                  <a:pt x="16913" y="37016"/>
                </a:cubicBezTo>
                <a:cubicBezTo>
                  <a:pt x="18549" y="34877"/>
                  <a:pt x="19886" y="32525"/>
                  <a:pt x="20885" y="30024"/>
                </a:cubicBezTo>
                <a:cubicBezTo>
                  <a:pt x="21161" y="27628"/>
                  <a:pt x="20951" y="25207"/>
                  <a:pt x="20106" y="22947"/>
                </a:cubicBezTo>
                <a:cubicBezTo>
                  <a:pt x="19192" y="20505"/>
                  <a:pt x="17552" y="18191"/>
                  <a:pt x="17686" y="15588"/>
                </a:cubicBezTo>
                <a:cubicBezTo>
                  <a:pt x="17799" y="13364"/>
                  <a:pt x="19220" y="11317"/>
                  <a:pt x="19145" y="9090"/>
                </a:cubicBezTo>
                <a:cubicBezTo>
                  <a:pt x="19033" y="5737"/>
                  <a:pt x="15789" y="3355"/>
                  <a:pt x="15716"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14" name="Google Shape;154;p24">
            <a:extLst>
              <a:ext uri="{FF2B5EF4-FFF2-40B4-BE49-F238E27FC236}">
                <a16:creationId xmlns:a16="http://schemas.microsoft.com/office/drawing/2014/main" id="{F5A60758-137A-4B4E-87A5-E89535DD4ECB}"/>
              </a:ext>
            </a:extLst>
          </p:cNvPr>
          <p:cNvSpPr/>
          <p:nvPr/>
        </p:nvSpPr>
        <p:spPr>
          <a:xfrm rot="17099928" flipH="1">
            <a:off x="8445944" y="-1341997"/>
            <a:ext cx="2730981" cy="2659555"/>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rgbClr val="447762"/>
          </a:solidFill>
          <a:ln>
            <a:noFill/>
          </a:ln>
        </p:spPr>
        <p:txBody>
          <a:bodyPr spcFirstLastPara="1" lIns="121896" tIns="121896" rIns="121896" bIns="121896" anchor="ctr"/>
          <a:lstStyle/>
          <a:p>
            <a:pPr>
              <a:spcBef>
                <a:spcPts val="0"/>
              </a:spcBef>
              <a:spcAft>
                <a:spcPts val="0"/>
              </a:spcAft>
              <a:defRPr/>
            </a:pPr>
            <a:endParaRPr sz="4266"/>
          </a:p>
        </p:txBody>
      </p:sp>
      <p:sp>
        <p:nvSpPr>
          <p:cNvPr id="150" name="Google Shape;150;p24"/>
          <p:cNvSpPr txBox="1">
            <a:spLocks noGrp="1"/>
          </p:cNvSpPr>
          <p:nvPr>
            <p:ph type="title"/>
          </p:nvPr>
        </p:nvSpPr>
        <p:spPr>
          <a:xfrm>
            <a:off x="1129834" y="830570"/>
            <a:ext cx="6620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155" name="Google Shape;155;p24"/>
          <p:cNvSpPr txBox="1">
            <a:spLocks noGrp="1"/>
          </p:cNvSpPr>
          <p:nvPr>
            <p:ph type="title" idx="2"/>
          </p:nvPr>
        </p:nvSpPr>
        <p:spPr>
          <a:xfrm>
            <a:off x="1519098" y="2925002"/>
            <a:ext cx="1794001" cy="713600"/>
          </a:xfrm>
          <a:prstGeom prst="rect">
            <a:avLst/>
          </a:prstGeom>
        </p:spPr>
        <p:txBody>
          <a:bodyPr spcFirstLastPara="1">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156" name="Google Shape;156;p24"/>
          <p:cNvSpPr txBox="1">
            <a:spLocks noGrp="1"/>
          </p:cNvSpPr>
          <p:nvPr>
            <p:ph type="subTitle" idx="1"/>
          </p:nvPr>
        </p:nvSpPr>
        <p:spPr>
          <a:xfrm>
            <a:off x="1269101" y="4974603"/>
            <a:ext cx="2294000"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157" name="Google Shape;157;p24"/>
          <p:cNvSpPr txBox="1">
            <a:spLocks noGrp="1"/>
          </p:cNvSpPr>
          <p:nvPr>
            <p:ph type="title" idx="3"/>
          </p:nvPr>
        </p:nvSpPr>
        <p:spPr>
          <a:xfrm>
            <a:off x="3972366" y="2925002"/>
            <a:ext cx="1794001" cy="713600"/>
          </a:xfrm>
          <a:prstGeom prst="rect">
            <a:avLst/>
          </a:prstGeom>
        </p:spPr>
        <p:txBody>
          <a:bodyPr spcFirstLastPara="1">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158" name="Google Shape;158;p24"/>
          <p:cNvSpPr txBox="1">
            <a:spLocks noGrp="1"/>
          </p:cNvSpPr>
          <p:nvPr>
            <p:ph type="subTitle" idx="4"/>
          </p:nvPr>
        </p:nvSpPr>
        <p:spPr>
          <a:xfrm>
            <a:off x="3722368" y="4974603"/>
            <a:ext cx="2294000"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159" name="Google Shape;159;p24"/>
          <p:cNvSpPr txBox="1">
            <a:spLocks noGrp="1"/>
          </p:cNvSpPr>
          <p:nvPr>
            <p:ph type="title" idx="5"/>
          </p:nvPr>
        </p:nvSpPr>
        <p:spPr>
          <a:xfrm>
            <a:off x="6425633" y="2925002"/>
            <a:ext cx="1794001" cy="713600"/>
          </a:xfrm>
          <a:prstGeom prst="rect">
            <a:avLst/>
          </a:prstGeom>
        </p:spPr>
        <p:txBody>
          <a:bodyPr spcFirstLastPara="1">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160" name="Google Shape;160;p24"/>
          <p:cNvSpPr txBox="1">
            <a:spLocks noGrp="1"/>
          </p:cNvSpPr>
          <p:nvPr>
            <p:ph type="subTitle" idx="6"/>
          </p:nvPr>
        </p:nvSpPr>
        <p:spPr>
          <a:xfrm>
            <a:off x="6175636" y="4974603"/>
            <a:ext cx="2294000"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161" name="Google Shape;161;p24"/>
          <p:cNvSpPr txBox="1">
            <a:spLocks noGrp="1"/>
          </p:cNvSpPr>
          <p:nvPr>
            <p:ph type="title" idx="7"/>
          </p:nvPr>
        </p:nvSpPr>
        <p:spPr>
          <a:xfrm>
            <a:off x="8816302" y="2925002"/>
            <a:ext cx="1919199" cy="713600"/>
          </a:xfrm>
          <a:prstGeom prst="rect">
            <a:avLst/>
          </a:prstGeom>
        </p:spPr>
        <p:txBody>
          <a:bodyPr spcFirstLastPara="1">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162" name="Google Shape;162;p24"/>
          <p:cNvSpPr txBox="1">
            <a:spLocks noGrp="1"/>
          </p:cNvSpPr>
          <p:nvPr>
            <p:ph type="subTitle" idx="8"/>
          </p:nvPr>
        </p:nvSpPr>
        <p:spPr>
          <a:xfrm>
            <a:off x="8628906" y="4974603"/>
            <a:ext cx="2294000" cy="164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Tree>
    <p:extLst>
      <p:ext uri="{BB962C8B-B14F-4D97-AF65-F5344CB8AC3E}">
        <p14:creationId xmlns:p14="http://schemas.microsoft.com/office/powerpoint/2010/main" val="392761616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Section">
  <p:cSld name="Section">
    <p:spTree>
      <p:nvGrpSpPr>
        <p:cNvPr id="1" name="Shape 163"/>
        <p:cNvGrpSpPr/>
        <p:nvPr/>
      </p:nvGrpSpPr>
      <p:grpSpPr>
        <a:xfrm>
          <a:off x="0" y="0"/>
          <a:ext cx="0" cy="0"/>
          <a:chOff x="0" y="0"/>
          <a:chExt cx="0" cy="0"/>
        </a:xfrm>
      </p:grpSpPr>
      <p:sp>
        <p:nvSpPr>
          <p:cNvPr id="5" name="Google Shape;164;p25">
            <a:extLst>
              <a:ext uri="{FF2B5EF4-FFF2-40B4-BE49-F238E27FC236}">
                <a16:creationId xmlns:a16="http://schemas.microsoft.com/office/drawing/2014/main" id="{83A780E7-2A0E-4648-8DEB-CD700AF6B333}"/>
              </a:ext>
            </a:extLst>
          </p:cNvPr>
          <p:cNvSpPr/>
          <p:nvPr/>
        </p:nvSpPr>
        <p:spPr>
          <a:xfrm>
            <a:off x="-181241" y="-378793"/>
            <a:ext cx="6420808" cy="7690430"/>
          </a:xfrm>
          <a:custGeom>
            <a:avLst/>
            <a:gdLst/>
            <a:ahLst/>
            <a:cxnLst/>
            <a:rect l="l" t="t" r="r" b="b"/>
            <a:pathLst>
              <a:path w="174953" h="209528" extrusionOk="0">
                <a:moveTo>
                  <a:pt x="26848" y="25159"/>
                </a:moveTo>
                <a:cubicBezTo>
                  <a:pt x="26848" y="25159"/>
                  <a:pt x="27656" y="25663"/>
                  <a:pt x="28700" y="26215"/>
                </a:cubicBezTo>
                <a:cubicBezTo>
                  <a:pt x="28390" y="26490"/>
                  <a:pt x="28076" y="26789"/>
                  <a:pt x="27761" y="27113"/>
                </a:cubicBezTo>
                <a:cubicBezTo>
                  <a:pt x="27501" y="26441"/>
                  <a:pt x="27196" y="25789"/>
                  <a:pt x="26848" y="25159"/>
                </a:cubicBezTo>
                <a:close/>
                <a:moveTo>
                  <a:pt x="24779" y="30715"/>
                </a:moveTo>
                <a:lnTo>
                  <a:pt x="24779" y="30715"/>
                </a:lnTo>
                <a:cubicBezTo>
                  <a:pt x="22877" y="33090"/>
                  <a:pt x="22416" y="33496"/>
                  <a:pt x="22125" y="33496"/>
                </a:cubicBezTo>
                <a:cubicBezTo>
                  <a:pt x="21982" y="33496"/>
                  <a:pt x="21880" y="33398"/>
                  <a:pt x="21669" y="33387"/>
                </a:cubicBezTo>
                <a:cubicBezTo>
                  <a:pt x="21433" y="33376"/>
                  <a:pt x="21358" y="32638"/>
                  <a:pt x="21686" y="31474"/>
                </a:cubicBezTo>
                <a:cubicBezTo>
                  <a:pt x="22694" y="31266"/>
                  <a:pt x="23725" y="31014"/>
                  <a:pt x="24779" y="30715"/>
                </a:cubicBezTo>
                <a:close/>
                <a:moveTo>
                  <a:pt x="32790" y="49234"/>
                </a:moveTo>
                <a:cubicBezTo>
                  <a:pt x="33379" y="49234"/>
                  <a:pt x="33783" y="50185"/>
                  <a:pt x="34313" y="51498"/>
                </a:cubicBezTo>
                <a:cubicBezTo>
                  <a:pt x="33902" y="51802"/>
                  <a:pt x="33466" y="52133"/>
                  <a:pt x="33014" y="52487"/>
                </a:cubicBezTo>
                <a:cubicBezTo>
                  <a:pt x="32995" y="52439"/>
                  <a:pt x="32975" y="52394"/>
                  <a:pt x="32956" y="52346"/>
                </a:cubicBezTo>
                <a:cubicBezTo>
                  <a:pt x="32957" y="52346"/>
                  <a:pt x="31493" y="49261"/>
                  <a:pt x="32779" y="49234"/>
                </a:cubicBezTo>
                <a:cubicBezTo>
                  <a:pt x="32783" y="49234"/>
                  <a:pt x="32787" y="49234"/>
                  <a:pt x="32790" y="49234"/>
                </a:cubicBezTo>
                <a:close/>
                <a:moveTo>
                  <a:pt x="35022" y="53186"/>
                </a:moveTo>
                <a:cubicBezTo>
                  <a:pt x="35174" y="53522"/>
                  <a:pt x="35339" y="53865"/>
                  <a:pt x="35519" y="54207"/>
                </a:cubicBezTo>
                <a:lnTo>
                  <a:pt x="35518" y="54207"/>
                </a:lnTo>
                <a:cubicBezTo>
                  <a:pt x="35162" y="54529"/>
                  <a:pt x="34799" y="54870"/>
                  <a:pt x="34429" y="55231"/>
                </a:cubicBezTo>
                <a:cubicBezTo>
                  <a:pt x="34250" y="54953"/>
                  <a:pt x="34076" y="54661"/>
                  <a:pt x="33908" y="54359"/>
                </a:cubicBezTo>
                <a:cubicBezTo>
                  <a:pt x="34297" y="53948"/>
                  <a:pt x="34670" y="53556"/>
                  <a:pt x="35022" y="53186"/>
                </a:cubicBezTo>
                <a:close/>
                <a:moveTo>
                  <a:pt x="27532" y="50421"/>
                </a:moveTo>
                <a:lnTo>
                  <a:pt x="27532" y="50422"/>
                </a:lnTo>
                <a:cubicBezTo>
                  <a:pt x="27609" y="50646"/>
                  <a:pt x="27692" y="50891"/>
                  <a:pt x="27784" y="51165"/>
                </a:cubicBezTo>
                <a:cubicBezTo>
                  <a:pt x="28054" y="51966"/>
                  <a:pt x="28661" y="53622"/>
                  <a:pt x="29554" y="55416"/>
                </a:cubicBezTo>
                <a:cubicBezTo>
                  <a:pt x="29127" y="55808"/>
                  <a:pt x="28697" y="56214"/>
                  <a:pt x="28273" y="56632"/>
                </a:cubicBezTo>
                <a:cubicBezTo>
                  <a:pt x="28118" y="56335"/>
                  <a:pt x="27966" y="56029"/>
                  <a:pt x="27819" y="55705"/>
                </a:cubicBezTo>
                <a:cubicBezTo>
                  <a:pt x="27275" y="54502"/>
                  <a:pt x="26846" y="53493"/>
                  <a:pt x="26515" y="52649"/>
                </a:cubicBezTo>
                <a:cubicBezTo>
                  <a:pt x="26872" y="51882"/>
                  <a:pt x="27211" y="51139"/>
                  <a:pt x="27532" y="50421"/>
                </a:cubicBezTo>
                <a:close/>
                <a:moveTo>
                  <a:pt x="20052" y="46512"/>
                </a:moveTo>
                <a:cubicBezTo>
                  <a:pt x="20098" y="46512"/>
                  <a:pt x="20141" y="46515"/>
                  <a:pt x="20182" y="46519"/>
                </a:cubicBezTo>
                <a:cubicBezTo>
                  <a:pt x="20742" y="46577"/>
                  <a:pt x="20908" y="47479"/>
                  <a:pt x="20834" y="48962"/>
                </a:cubicBezTo>
                <a:cubicBezTo>
                  <a:pt x="20795" y="49753"/>
                  <a:pt x="20556" y="52602"/>
                  <a:pt x="20819" y="55478"/>
                </a:cubicBezTo>
                <a:cubicBezTo>
                  <a:pt x="20361" y="56454"/>
                  <a:pt x="19919" y="57471"/>
                  <a:pt x="19500" y="58528"/>
                </a:cubicBezTo>
                <a:cubicBezTo>
                  <a:pt x="19079" y="57378"/>
                  <a:pt x="18694" y="55987"/>
                  <a:pt x="18505" y="54427"/>
                </a:cubicBezTo>
                <a:cubicBezTo>
                  <a:pt x="18644" y="53762"/>
                  <a:pt x="18771" y="53083"/>
                  <a:pt x="18880" y="52388"/>
                </a:cubicBezTo>
                <a:cubicBezTo>
                  <a:pt x="19250" y="50049"/>
                  <a:pt x="19510" y="48163"/>
                  <a:pt x="19709" y="46580"/>
                </a:cubicBezTo>
                <a:cubicBezTo>
                  <a:pt x="19831" y="46527"/>
                  <a:pt x="19948" y="46512"/>
                  <a:pt x="20052" y="46512"/>
                </a:cubicBezTo>
                <a:close/>
                <a:moveTo>
                  <a:pt x="37284" y="56732"/>
                </a:moveTo>
                <a:cubicBezTo>
                  <a:pt x="37802" y="57286"/>
                  <a:pt x="38275" y="57765"/>
                  <a:pt x="38717" y="58173"/>
                </a:cubicBezTo>
                <a:cubicBezTo>
                  <a:pt x="38360" y="58386"/>
                  <a:pt x="38001" y="58621"/>
                  <a:pt x="37641" y="58880"/>
                </a:cubicBezTo>
                <a:cubicBezTo>
                  <a:pt x="37165" y="58483"/>
                  <a:pt x="36713" y="58058"/>
                  <a:pt x="36286" y="57608"/>
                </a:cubicBezTo>
                <a:cubicBezTo>
                  <a:pt x="36616" y="57321"/>
                  <a:pt x="36949" y="57028"/>
                  <a:pt x="37284" y="56732"/>
                </a:cubicBezTo>
                <a:close/>
                <a:moveTo>
                  <a:pt x="30792" y="57643"/>
                </a:moveTo>
                <a:cubicBezTo>
                  <a:pt x="30979" y="57944"/>
                  <a:pt x="31174" y="58239"/>
                  <a:pt x="31376" y="58526"/>
                </a:cubicBezTo>
                <a:cubicBezTo>
                  <a:pt x="31043" y="58920"/>
                  <a:pt x="30705" y="59330"/>
                  <a:pt x="30364" y="59757"/>
                </a:cubicBezTo>
                <a:cubicBezTo>
                  <a:pt x="30125" y="59475"/>
                  <a:pt x="29884" y="59172"/>
                  <a:pt x="29645" y="58846"/>
                </a:cubicBezTo>
                <a:cubicBezTo>
                  <a:pt x="30029" y="58445"/>
                  <a:pt x="30411" y="58045"/>
                  <a:pt x="30792" y="57643"/>
                </a:cubicBezTo>
                <a:close/>
                <a:moveTo>
                  <a:pt x="32965" y="60433"/>
                </a:moveTo>
                <a:cubicBezTo>
                  <a:pt x="33490" y="60947"/>
                  <a:pt x="34048" y="61384"/>
                  <a:pt x="34635" y="61702"/>
                </a:cubicBezTo>
                <a:cubicBezTo>
                  <a:pt x="34338" y="62059"/>
                  <a:pt x="34046" y="62440"/>
                  <a:pt x="33758" y="62843"/>
                </a:cubicBezTo>
                <a:cubicBezTo>
                  <a:pt x="33771" y="62754"/>
                  <a:pt x="33728" y="62666"/>
                  <a:pt x="33651" y="62620"/>
                </a:cubicBezTo>
                <a:cubicBezTo>
                  <a:pt x="33225" y="62364"/>
                  <a:pt x="32602" y="61941"/>
                  <a:pt x="31893" y="61319"/>
                </a:cubicBezTo>
                <a:cubicBezTo>
                  <a:pt x="32240" y="61034"/>
                  <a:pt x="32598" y="60739"/>
                  <a:pt x="32965" y="60433"/>
                </a:cubicBezTo>
                <a:close/>
                <a:moveTo>
                  <a:pt x="33636" y="63019"/>
                </a:moveTo>
                <a:cubicBezTo>
                  <a:pt x="33177" y="63681"/>
                  <a:pt x="32757" y="64367"/>
                  <a:pt x="32375" y="65076"/>
                </a:cubicBezTo>
                <a:lnTo>
                  <a:pt x="32374" y="65077"/>
                </a:lnTo>
                <a:cubicBezTo>
                  <a:pt x="30559" y="65235"/>
                  <a:pt x="28746" y="65431"/>
                  <a:pt x="26936" y="65664"/>
                </a:cubicBezTo>
                <a:cubicBezTo>
                  <a:pt x="26724" y="65694"/>
                  <a:pt x="26511" y="65727"/>
                  <a:pt x="26298" y="65757"/>
                </a:cubicBezTo>
                <a:cubicBezTo>
                  <a:pt x="26313" y="65742"/>
                  <a:pt x="26328" y="65726"/>
                  <a:pt x="26342" y="65711"/>
                </a:cubicBezTo>
                <a:cubicBezTo>
                  <a:pt x="26937" y="65262"/>
                  <a:pt x="28023" y="64429"/>
                  <a:pt x="29443" y="63300"/>
                </a:cubicBezTo>
                <a:cubicBezTo>
                  <a:pt x="29519" y="63301"/>
                  <a:pt x="29594" y="63301"/>
                  <a:pt x="29670" y="63301"/>
                </a:cubicBezTo>
                <a:cubicBezTo>
                  <a:pt x="31285" y="63301"/>
                  <a:pt x="32743" y="63149"/>
                  <a:pt x="33560" y="63043"/>
                </a:cubicBezTo>
                <a:cubicBezTo>
                  <a:pt x="33587" y="63040"/>
                  <a:pt x="33612" y="63031"/>
                  <a:pt x="33636" y="63019"/>
                </a:cubicBezTo>
                <a:close/>
                <a:moveTo>
                  <a:pt x="26288" y="65752"/>
                </a:moveTo>
                <a:cubicBezTo>
                  <a:pt x="26287" y="65755"/>
                  <a:pt x="26285" y="65757"/>
                  <a:pt x="26283" y="65759"/>
                </a:cubicBezTo>
                <a:lnTo>
                  <a:pt x="26279" y="65760"/>
                </a:lnTo>
                <a:lnTo>
                  <a:pt x="26288" y="65752"/>
                </a:lnTo>
                <a:close/>
                <a:moveTo>
                  <a:pt x="25721" y="62900"/>
                </a:moveTo>
                <a:cubicBezTo>
                  <a:pt x="26374" y="63057"/>
                  <a:pt x="27068" y="63160"/>
                  <a:pt x="27768" y="63222"/>
                </a:cubicBezTo>
                <a:cubicBezTo>
                  <a:pt x="27197" y="64033"/>
                  <a:pt x="26616" y="64890"/>
                  <a:pt x="26027" y="65796"/>
                </a:cubicBezTo>
                <a:cubicBezTo>
                  <a:pt x="24690" y="65987"/>
                  <a:pt x="23355" y="66199"/>
                  <a:pt x="22023" y="66431"/>
                </a:cubicBezTo>
                <a:cubicBezTo>
                  <a:pt x="22832" y="65768"/>
                  <a:pt x="24163" y="64476"/>
                  <a:pt x="25721" y="62900"/>
                </a:cubicBezTo>
                <a:close/>
                <a:moveTo>
                  <a:pt x="35209" y="65015"/>
                </a:moveTo>
                <a:lnTo>
                  <a:pt x="35208" y="65016"/>
                </a:lnTo>
                <a:cubicBezTo>
                  <a:pt x="36108" y="65301"/>
                  <a:pt x="37211" y="65748"/>
                  <a:pt x="38424" y="66292"/>
                </a:cubicBezTo>
                <a:cubicBezTo>
                  <a:pt x="37361" y="66725"/>
                  <a:pt x="36193" y="66953"/>
                  <a:pt x="34994" y="67118"/>
                </a:cubicBezTo>
                <a:cubicBezTo>
                  <a:pt x="33152" y="66072"/>
                  <a:pt x="31914" y="65667"/>
                  <a:pt x="31144" y="65520"/>
                </a:cubicBezTo>
                <a:cubicBezTo>
                  <a:pt x="32496" y="65326"/>
                  <a:pt x="33850" y="65158"/>
                  <a:pt x="35209" y="65015"/>
                </a:cubicBezTo>
                <a:close/>
                <a:moveTo>
                  <a:pt x="22115" y="60487"/>
                </a:moveTo>
                <a:cubicBezTo>
                  <a:pt x="22392" y="60976"/>
                  <a:pt x="22721" y="61393"/>
                  <a:pt x="23111" y="61716"/>
                </a:cubicBezTo>
                <a:cubicBezTo>
                  <a:pt x="23283" y="61857"/>
                  <a:pt x="23465" y="61986"/>
                  <a:pt x="23655" y="62099"/>
                </a:cubicBezTo>
                <a:cubicBezTo>
                  <a:pt x="22696" y="63534"/>
                  <a:pt x="21907" y="65026"/>
                  <a:pt x="21393" y="66545"/>
                </a:cubicBezTo>
                <a:cubicBezTo>
                  <a:pt x="20340" y="66735"/>
                  <a:pt x="19291" y="66937"/>
                  <a:pt x="18243" y="67153"/>
                </a:cubicBezTo>
                <a:cubicBezTo>
                  <a:pt x="18272" y="66983"/>
                  <a:pt x="18302" y="66811"/>
                  <a:pt x="18328" y="66643"/>
                </a:cubicBezTo>
                <a:cubicBezTo>
                  <a:pt x="18338" y="66584"/>
                  <a:pt x="18348" y="66523"/>
                  <a:pt x="18377" y="66472"/>
                </a:cubicBezTo>
                <a:cubicBezTo>
                  <a:pt x="18481" y="66291"/>
                  <a:pt x="18794" y="66270"/>
                  <a:pt x="18829" y="66063"/>
                </a:cubicBezTo>
                <a:cubicBezTo>
                  <a:pt x="18842" y="65982"/>
                  <a:pt x="18802" y="65897"/>
                  <a:pt x="18818" y="65816"/>
                </a:cubicBezTo>
                <a:cubicBezTo>
                  <a:pt x="18829" y="65756"/>
                  <a:pt x="18869" y="65706"/>
                  <a:pt x="18904" y="65656"/>
                </a:cubicBezTo>
                <a:cubicBezTo>
                  <a:pt x="19014" y="65500"/>
                  <a:pt x="19089" y="65323"/>
                  <a:pt x="19123" y="65135"/>
                </a:cubicBezTo>
                <a:cubicBezTo>
                  <a:pt x="19139" y="65047"/>
                  <a:pt x="19134" y="64941"/>
                  <a:pt x="19079" y="64878"/>
                </a:cubicBezTo>
                <a:cubicBezTo>
                  <a:pt x="19964" y="63672"/>
                  <a:pt x="21023" y="62169"/>
                  <a:pt x="22115" y="60487"/>
                </a:cubicBezTo>
                <a:close/>
                <a:moveTo>
                  <a:pt x="30293" y="65647"/>
                </a:moveTo>
                <a:cubicBezTo>
                  <a:pt x="31004" y="66258"/>
                  <a:pt x="31707" y="66853"/>
                  <a:pt x="32402" y="67430"/>
                </a:cubicBezTo>
                <a:cubicBezTo>
                  <a:pt x="31147" y="67585"/>
                  <a:pt x="29913" y="67785"/>
                  <a:pt x="28779" y="68189"/>
                </a:cubicBezTo>
                <a:cubicBezTo>
                  <a:pt x="27830" y="67535"/>
                  <a:pt x="26847" y="66929"/>
                  <a:pt x="25833" y="66386"/>
                </a:cubicBezTo>
                <a:cubicBezTo>
                  <a:pt x="26227" y="66316"/>
                  <a:pt x="26620" y="66242"/>
                  <a:pt x="27014" y="66174"/>
                </a:cubicBezTo>
                <a:cubicBezTo>
                  <a:pt x="28105" y="65984"/>
                  <a:pt x="29198" y="65811"/>
                  <a:pt x="30293" y="65647"/>
                </a:cubicBezTo>
                <a:close/>
                <a:moveTo>
                  <a:pt x="25594" y="66430"/>
                </a:moveTo>
                <a:cubicBezTo>
                  <a:pt x="26121" y="67184"/>
                  <a:pt x="26724" y="67990"/>
                  <a:pt x="27386" y="68829"/>
                </a:cubicBezTo>
                <a:lnTo>
                  <a:pt x="27386" y="68830"/>
                </a:lnTo>
                <a:cubicBezTo>
                  <a:pt x="27110" y="68991"/>
                  <a:pt x="26845" y="69173"/>
                  <a:pt x="26595" y="69373"/>
                </a:cubicBezTo>
                <a:cubicBezTo>
                  <a:pt x="26118" y="69753"/>
                  <a:pt x="25708" y="70197"/>
                  <a:pt x="25309" y="70657"/>
                </a:cubicBezTo>
                <a:cubicBezTo>
                  <a:pt x="23839" y="69217"/>
                  <a:pt x="22303" y="68077"/>
                  <a:pt x="20730" y="67411"/>
                </a:cubicBezTo>
                <a:cubicBezTo>
                  <a:pt x="22344" y="67053"/>
                  <a:pt x="23966" y="66725"/>
                  <a:pt x="25594" y="66430"/>
                </a:cubicBezTo>
                <a:close/>
                <a:moveTo>
                  <a:pt x="20258" y="67513"/>
                </a:moveTo>
                <a:cubicBezTo>
                  <a:pt x="21138" y="69237"/>
                  <a:pt x="22168" y="71023"/>
                  <a:pt x="23282" y="72812"/>
                </a:cubicBezTo>
                <a:cubicBezTo>
                  <a:pt x="22637" y="73348"/>
                  <a:pt x="21923" y="73800"/>
                  <a:pt x="21192" y="74229"/>
                </a:cubicBezTo>
                <a:cubicBezTo>
                  <a:pt x="20470" y="73457"/>
                  <a:pt x="19721" y="72696"/>
                  <a:pt x="18947" y="71955"/>
                </a:cubicBezTo>
                <a:cubicBezTo>
                  <a:pt x="19067" y="71815"/>
                  <a:pt x="19064" y="71562"/>
                  <a:pt x="18902" y="71458"/>
                </a:cubicBezTo>
                <a:cubicBezTo>
                  <a:pt x="19041" y="71309"/>
                  <a:pt x="19001" y="71033"/>
                  <a:pt x="18824" y="70929"/>
                </a:cubicBezTo>
                <a:cubicBezTo>
                  <a:pt x="18913" y="70889"/>
                  <a:pt x="18958" y="70789"/>
                  <a:pt x="18928" y="70697"/>
                </a:cubicBezTo>
                <a:cubicBezTo>
                  <a:pt x="18903" y="70616"/>
                  <a:pt x="18828" y="70564"/>
                  <a:pt x="18747" y="70564"/>
                </a:cubicBezTo>
                <a:cubicBezTo>
                  <a:pt x="18735" y="70564"/>
                  <a:pt x="18723" y="70565"/>
                  <a:pt x="18711" y="70567"/>
                </a:cubicBezTo>
                <a:cubicBezTo>
                  <a:pt x="18750" y="70487"/>
                  <a:pt x="18776" y="70395"/>
                  <a:pt x="18750" y="70310"/>
                </a:cubicBezTo>
                <a:cubicBezTo>
                  <a:pt x="18728" y="70239"/>
                  <a:pt x="18657" y="70180"/>
                  <a:pt x="18586" y="70180"/>
                </a:cubicBezTo>
                <a:cubicBezTo>
                  <a:pt x="18572" y="70180"/>
                  <a:pt x="18558" y="70182"/>
                  <a:pt x="18544" y="70187"/>
                </a:cubicBezTo>
                <a:cubicBezTo>
                  <a:pt x="18612" y="70124"/>
                  <a:pt x="18604" y="70010"/>
                  <a:pt x="18554" y="69931"/>
                </a:cubicBezTo>
                <a:cubicBezTo>
                  <a:pt x="18503" y="69854"/>
                  <a:pt x="18420" y="69805"/>
                  <a:pt x="18340" y="69759"/>
                </a:cubicBezTo>
                <a:cubicBezTo>
                  <a:pt x="18179" y="69665"/>
                  <a:pt x="18018" y="69571"/>
                  <a:pt x="17856" y="69477"/>
                </a:cubicBezTo>
                <a:cubicBezTo>
                  <a:pt x="17932" y="68997"/>
                  <a:pt x="18016" y="68508"/>
                  <a:pt x="18099" y="68021"/>
                </a:cubicBezTo>
                <a:lnTo>
                  <a:pt x="18099" y="68020"/>
                </a:lnTo>
                <a:cubicBezTo>
                  <a:pt x="18817" y="67845"/>
                  <a:pt x="19537" y="67676"/>
                  <a:pt x="20258" y="67513"/>
                </a:cubicBezTo>
                <a:close/>
                <a:moveTo>
                  <a:pt x="17969" y="74840"/>
                </a:moveTo>
                <a:lnTo>
                  <a:pt x="17969" y="74840"/>
                </a:lnTo>
                <a:cubicBezTo>
                  <a:pt x="18164" y="75153"/>
                  <a:pt x="18366" y="75470"/>
                  <a:pt x="18574" y="75790"/>
                </a:cubicBezTo>
                <a:cubicBezTo>
                  <a:pt x="18339" y="75947"/>
                  <a:pt x="18108" y="76109"/>
                  <a:pt x="17887" y="76280"/>
                </a:cubicBezTo>
                <a:cubicBezTo>
                  <a:pt x="17888" y="76273"/>
                  <a:pt x="17891" y="76264"/>
                  <a:pt x="17892" y="76256"/>
                </a:cubicBezTo>
                <a:cubicBezTo>
                  <a:pt x="17962" y="75938"/>
                  <a:pt x="18031" y="75615"/>
                  <a:pt x="18021" y="75289"/>
                </a:cubicBezTo>
                <a:cubicBezTo>
                  <a:pt x="18015" y="75138"/>
                  <a:pt x="17998" y="74988"/>
                  <a:pt x="17969" y="74840"/>
                </a:cubicBezTo>
                <a:close/>
                <a:moveTo>
                  <a:pt x="32089" y="85274"/>
                </a:moveTo>
                <a:cubicBezTo>
                  <a:pt x="32418" y="85697"/>
                  <a:pt x="32741" y="86109"/>
                  <a:pt x="33057" y="86508"/>
                </a:cubicBezTo>
                <a:lnTo>
                  <a:pt x="33056" y="86509"/>
                </a:lnTo>
                <a:cubicBezTo>
                  <a:pt x="32517" y="87190"/>
                  <a:pt x="32047" y="87917"/>
                  <a:pt x="31688" y="88588"/>
                </a:cubicBezTo>
                <a:cubicBezTo>
                  <a:pt x="31410" y="88107"/>
                  <a:pt x="31105" y="87592"/>
                  <a:pt x="30775" y="87049"/>
                </a:cubicBezTo>
                <a:cubicBezTo>
                  <a:pt x="31172" y="86466"/>
                  <a:pt x="31610" y="85872"/>
                  <a:pt x="32089" y="85274"/>
                </a:cubicBezTo>
                <a:close/>
                <a:moveTo>
                  <a:pt x="36297" y="90512"/>
                </a:moveTo>
                <a:cubicBezTo>
                  <a:pt x="36738" y="91044"/>
                  <a:pt x="37126" y="91506"/>
                  <a:pt x="37452" y="91892"/>
                </a:cubicBezTo>
                <a:cubicBezTo>
                  <a:pt x="36116" y="93499"/>
                  <a:pt x="35156" y="94632"/>
                  <a:pt x="34509" y="94632"/>
                </a:cubicBezTo>
                <a:cubicBezTo>
                  <a:pt x="34399" y="94632"/>
                  <a:pt x="34299" y="94599"/>
                  <a:pt x="34207" y="94531"/>
                </a:cubicBezTo>
                <a:cubicBezTo>
                  <a:pt x="33756" y="94200"/>
                  <a:pt x="34556" y="92390"/>
                  <a:pt x="36296" y="90512"/>
                </a:cubicBezTo>
                <a:close/>
                <a:moveTo>
                  <a:pt x="22407" y="90083"/>
                </a:moveTo>
                <a:cubicBezTo>
                  <a:pt x="22896" y="90751"/>
                  <a:pt x="23368" y="91383"/>
                  <a:pt x="23812" y="91969"/>
                </a:cubicBezTo>
                <a:cubicBezTo>
                  <a:pt x="23651" y="94294"/>
                  <a:pt x="23350" y="95513"/>
                  <a:pt x="22659" y="95725"/>
                </a:cubicBezTo>
                <a:cubicBezTo>
                  <a:pt x="22631" y="95734"/>
                  <a:pt x="22601" y="95738"/>
                  <a:pt x="22571" y="95738"/>
                </a:cubicBezTo>
                <a:cubicBezTo>
                  <a:pt x="21966" y="95738"/>
                  <a:pt x="20951" y="94057"/>
                  <a:pt x="22192" y="90140"/>
                </a:cubicBezTo>
                <a:lnTo>
                  <a:pt x="22407" y="90083"/>
                </a:lnTo>
                <a:close/>
                <a:moveTo>
                  <a:pt x="29975" y="88301"/>
                </a:moveTo>
                <a:cubicBezTo>
                  <a:pt x="30424" y="88760"/>
                  <a:pt x="30841" y="89196"/>
                  <a:pt x="31218" y="89598"/>
                </a:cubicBezTo>
                <a:cubicBezTo>
                  <a:pt x="30238" y="92009"/>
                  <a:pt x="29252" y="95776"/>
                  <a:pt x="28146" y="95776"/>
                </a:cubicBezTo>
                <a:cubicBezTo>
                  <a:pt x="28085" y="95776"/>
                  <a:pt x="28025" y="95765"/>
                  <a:pt x="27963" y="95741"/>
                </a:cubicBezTo>
                <a:lnTo>
                  <a:pt x="27963" y="95742"/>
                </a:lnTo>
                <a:cubicBezTo>
                  <a:pt x="27146" y="95431"/>
                  <a:pt x="27622" y="92221"/>
                  <a:pt x="29975" y="88301"/>
                </a:cubicBezTo>
                <a:close/>
                <a:moveTo>
                  <a:pt x="16593" y="95117"/>
                </a:moveTo>
                <a:cubicBezTo>
                  <a:pt x="16777" y="95347"/>
                  <a:pt x="16955" y="95561"/>
                  <a:pt x="17127" y="95761"/>
                </a:cubicBezTo>
                <a:cubicBezTo>
                  <a:pt x="17320" y="98247"/>
                  <a:pt x="17069" y="97724"/>
                  <a:pt x="16709" y="98040"/>
                </a:cubicBezTo>
                <a:cubicBezTo>
                  <a:pt x="16691" y="98056"/>
                  <a:pt x="16668" y="98063"/>
                  <a:pt x="16640" y="98063"/>
                </a:cubicBezTo>
                <a:cubicBezTo>
                  <a:pt x="16550" y="98063"/>
                  <a:pt x="16414" y="97978"/>
                  <a:pt x="16252" y="97813"/>
                </a:cubicBezTo>
                <a:cubicBezTo>
                  <a:pt x="16316" y="96909"/>
                  <a:pt x="16430" y="96009"/>
                  <a:pt x="16593" y="95117"/>
                </a:cubicBezTo>
                <a:close/>
                <a:moveTo>
                  <a:pt x="23780" y="106777"/>
                </a:moveTo>
                <a:cubicBezTo>
                  <a:pt x="24158" y="106777"/>
                  <a:pt x="24691" y="107214"/>
                  <a:pt x="25348" y="107963"/>
                </a:cubicBezTo>
                <a:cubicBezTo>
                  <a:pt x="25450" y="108079"/>
                  <a:pt x="25611" y="108270"/>
                  <a:pt x="25821" y="108513"/>
                </a:cubicBezTo>
                <a:cubicBezTo>
                  <a:pt x="25529" y="108563"/>
                  <a:pt x="25301" y="108605"/>
                  <a:pt x="25180" y="108629"/>
                </a:cubicBezTo>
                <a:cubicBezTo>
                  <a:pt x="25119" y="108640"/>
                  <a:pt x="25066" y="108677"/>
                  <a:pt x="25032" y="108729"/>
                </a:cubicBezTo>
                <a:cubicBezTo>
                  <a:pt x="24934" y="108886"/>
                  <a:pt x="24701" y="109263"/>
                  <a:pt x="24406" y="109800"/>
                </a:cubicBezTo>
                <a:cubicBezTo>
                  <a:pt x="22736" y="107669"/>
                  <a:pt x="23210" y="107110"/>
                  <a:pt x="23519" y="106866"/>
                </a:cubicBezTo>
                <a:cubicBezTo>
                  <a:pt x="23595" y="106806"/>
                  <a:pt x="23683" y="106777"/>
                  <a:pt x="23780" y="106777"/>
                </a:cubicBezTo>
                <a:close/>
                <a:moveTo>
                  <a:pt x="30021" y="112614"/>
                </a:moveTo>
                <a:cubicBezTo>
                  <a:pt x="30522" y="112995"/>
                  <a:pt x="31037" y="113341"/>
                  <a:pt x="31552" y="113623"/>
                </a:cubicBezTo>
                <a:cubicBezTo>
                  <a:pt x="31359" y="114064"/>
                  <a:pt x="31188" y="114505"/>
                  <a:pt x="31042" y="114936"/>
                </a:cubicBezTo>
                <a:cubicBezTo>
                  <a:pt x="30467" y="114701"/>
                  <a:pt x="29906" y="114433"/>
                  <a:pt x="29361" y="114131"/>
                </a:cubicBezTo>
                <a:cubicBezTo>
                  <a:pt x="29563" y="113635"/>
                  <a:pt x="29783" y="113128"/>
                  <a:pt x="30021" y="112614"/>
                </a:cubicBezTo>
                <a:close/>
                <a:moveTo>
                  <a:pt x="30450" y="117362"/>
                </a:moveTo>
                <a:cubicBezTo>
                  <a:pt x="29947" y="120488"/>
                  <a:pt x="29708" y="124894"/>
                  <a:pt x="28374" y="124894"/>
                </a:cubicBezTo>
                <a:cubicBezTo>
                  <a:pt x="28343" y="124894"/>
                  <a:pt x="28310" y="124892"/>
                  <a:pt x="28278" y="124887"/>
                </a:cubicBezTo>
                <a:cubicBezTo>
                  <a:pt x="27433" y="124757"/>
                  <a:pt x="27115" y="122123"/>
                  <a:pt x="28011" y="118326"/>
                </a:cubicBezTo>
                <a:cubicBezTo>
                  <a:pt x="28849" y="118076"/>
                  <a:pt x="29666" y="117753"/>
                  <a:pt x="30450" y="117362"/>
                </a:cubicBezTo>
                <a:close/>
                <a:moveTo>
                  <a:pt x="20336" y="118655"/>
                </a:moveTo>
                <a:lnTo>
                  <a:pt x="20336" y="118655"/>
                </a:lnTo>
                <a:cubicBezTo>
                  <a:pt x="20915" y="118774"/>
                  <a:pt x="21501" y="118859"/>
                  <a:pt x="22091" y="118913"/>
                </a:cubicBezTo>
                <a:cubicBezTo>
                  <a:pt x="22890" y="123362"/>
                  <a:pt x="23084" y="125654"/>
                  <a:pt x="22125" y="126189"/>
                </a:cubicBezTo>
                <a:cubicBezTo>
                  <a:pt x="22071" y="126220"/>
                  <a:pt x="22007" y="126235"/>
                  <a:pt x="21937" y="126235"/>
                </a:cubicBezTo>
                <a:cubicBezTo>
                  <a:pt x="21141" y="126235"/>
                  <a:pt x="19511" y="124196"/>
                  <a:pt x="20336" y="118655"/>
                </a:cubicBezTo>
                <a:close/>
                <a:moveTo>
                  <a:pt x="16158" y="129259"/>
                </a:moveTo>
                <a:cubicBezTo>
                  <a:pt x="16158" y="129263"/>
                  <a:pt x="16159" y="129267"/>
                  <a:pt x="16159" y="129271"/>
                </a:cubicBezTo>
                <a:lnTo>
                  <a:pt x="16152" y="129266"/>
                </a:lnTo>
                <a:cubicBezTo>
                  <a:pt x="16155" y="129263"/>
                  <a:pt x="16156" y="129261"/>
                  <a:pt x="16158" y="129259"/>
                </a:cubicBezTo>
                <a:close/>
                <a:moveTo>
                  <a:pt x="17274" y="137056"/>
                </a:moveTo>
                <a:cubicBezTo>
                  <a:pt x="17860" y="137056"/>
                  <a:pt x="18033" y="137421"/>
                  <a:pt x="18052" y="137467"/>
                </a:cubicBezTo>
                <a:cubicBezTo>
                  <a:pt x="18054" y="137471"/>
                  <a:pt x="18054" y="137471"/>
                  <a:pt x="18056" y="137477"/>
                </a:cubicBezTo>
                <a:cubicBezTo>
                  <a:pt x="18088" y="137569"/>
                  <a:pt x="18476" y="138902"/>
                  <a:pt x="15512" y="140556"/>
                </a:cubicBezTo>
                <a:cubicBezTo>
                  <a:pt x="15305" y="140673"/>
                  <a:pt x="15107" y="140808"/>
                  <a:pt x="14922" y="140959"/>
                </a:cubicBezTo>
                <a:cubicBezTo>
                  <a:pt x="14886" y="140852"/>
                  <a:pt x="14821" y="140711"/>
                  <a:pt x="14731" y="140658"/>
                </a:cubicBezTo>
                <a:lnTo>
                  <a:pt x="14731" y="140658"/>
                </a:lnTo>
                <a:cubicBezTo>
                  <a:pt x="14735" y="140658"/>
                  <a:pt x="14739" y="140658"/>
                  <a:pt x="14744" y="140658"/>
                </a:cubicBezTo>
                <a:cubicBezTo>
                  <a:pt x="14863" y="140658"/>
                  <a:pt x="14983" y="140601"/>
                  <a:pt x="15047" y="140500"/>
                </a:cubicBezTo>
                <a:cubicBezTo>
                  <a:pt x="15133" y="140365"/>
                  <a:pt x="15110" y="140171"/>
                  <a:pt x="14996" y="140060"/>
                </a:cubicBezTo>
                <a:lnTo>
                  <a:pt x="14996" y="140060"/>
                </a:lnTo>
                <a:cubicBezTo>
                  <a:pt x="15008" y="140061"/>
                  <a:pt x="15019" y="140062"/>
                  <a:pt x="15031" y="140062"/>
                </a:cubicBezTo>
                <a:cubicBezTo>
                  <a:pt x="15168" y="140062"/>
                  <a:pt x="15302" y="139964"/>
                  <a:pt x="15340" y="139830"/>
                </a:cubicBezTo>
                <a:cubicBezTo>
                  <a:pt x="15381" y="139686"/>
                  <a:pt x="15301" y="139517"/>
                  <a:pt x="15163" y="139456"/>
                </a:cubicBezTo>
                <a:lnTo>
                  <a:pt x="15163" y="139456"/>
                </a:lnTo>
                <a:cubicBezTo>
                  <a:pt x="15186" y="139460"/>
                  <a:pt x="15209" y="139462"/>
                  <a:pt x="15231" y="139462"/>
                </a:cubicBezTo>
                <a:cubicBezTo>
                  <a:pt x="15395" y="139462"/>
                  <a:pt x="15558" y="139365"/>
                  <a:pt x="15631" y="139217"/>
                </a:cubicBezTo>
                <a:cubicBezTo>
                  <a:pt x="15715" y="139050"/>
                  <a:pt x="15674" y="138829"/>
                  <a:pt x="15537" y="138701"/>
                </a:cubicBezTo>
                <a:cubicBezTo>
                  <a:pt x="15713" y="138699"/>
                  <a:pt x="15902" y="138625"/>
                  <a:pt x="15989" y="138470"/>
                </a:cubicBezTo>
                <a:cubicBezTo>
                  <a:pt x="16076" y="138316"/>
                  <a:pt x="16015" y="138082"/>
                  <a:pt x="15845" y="138031"/>
                </a:cubicBezTo>
                <a:cubicBezTo>
                  <a:pt x="15975" y="137994"/>
                  <a:pt x="16071" y="137881"/>
                  <a:pt x="16086" y="137745"/>
                </a:cubicBezTo>
                <a:cubicBezTo>
                  <a:pt x="16096" y="137637"/>
                  <a:pt x="16044" y="137530"/>
                  <a:pt x="15959" y="137463"/>
                </a:cubicBezTo>
                <a:cubicBezTo>
                  <a:pt x="16539" y="137158"/>
                  <a:pt x="16964" y="137056"/>
                  <a:pt x="17274" y="137056"/>
                </a:cubicBezTo>
                <a:close/>
                <a:moveTo>
                  <a:pt x="26321" y="138704"/>
                </a:moveTo>
                <a:cubicBezTo>
                  <a:pt x="26767" y="138704"/>
                  <a:pt x="27440" y="139070"/>
                  <a:pt x="28291" y="139702"/>
                </a:cubicBezTo>
                <a:cubicBezTo>
                  <a:pt x="29144" y="140336"/>
                  <a:pt x="32863" y="143315"/>
                  <a:pt x="36334" y="144534"/>
                </a:cubicBezTo>
                <a:lnTo>
                  <a:pt x="36334" y="144536"/>
                </a:lnTo>
                <a:cubicBezTo>
                  <a:pt x="36164" y="144712"/>
                  <a:pt x="35999" y="144892"/>
                  <a:pt x="35843" y="145071"/>
                </a:cubicBezTo>
                <a:cubicBezTo>
                  <a:pt x="35576" y="145378"/>
                  <a:pt x="35323" y="145697"/>
                  <a:pt x="35082" y="146023"/>
                </a:cubicBezTo>
                <a:cubicBezTo>
                  <a:pt x="33433" y="145584"/>
                  <a:pt x="31488" y="144830"/>
                  <a:pt x="29617" y="143535"/>
                </a:cubicBezTo>
                <a:cubicBezTo>
                  <a:pt x="25010" y="140351"/>
                  <a:pt x="25540" y="139321"/>
                  <a:pt x="25898" y="138887"/>
                </a:cubicBezTo>
                <a:cubicBezTo>
                  <a:pt x="26000" y="138763"/>
                  <a:pt x="26143" y="138704"/>
                  <a:pt x="26321" y="138704"/>
                </a:cubicBezTo>
                <a:close/>
                <a:moveTo>
                  <a:pt x="32124" y="151927"/>
                </a:moveTo>
                <a:lnTo>
                  <a:pt x="32124" y="151927"/>
                </a:lnTo>
                <a:cubicBezTo>
                  <a:pt x="30625" y="156170"/>
                  <a:pt x="30521" y="159496"/>
                  <a:pt x="30598" y="161134"/>
                </a:cubicBezTo>
                <a:cubicBezTo>
                  <a:pt x="30594" y="161117"/>
                  <a:pt x="30591" y="161099"/>
                  <a:pt x="30589" y="161082"/>
                </a:cubicBezTo>
                <a:lnTo>
                  <a:pt x="30486" y="161095"/>
                </a:lnTo>
                <a:cubicBezTo>
                  <a:pt x="30504" y="161258"/>
                  <a:pt x="30528" y="161421"/>
                  <a:pt x="30547" y="161584"/>
                </a:cubicBezTo>
                <a:cubicBezTo>
                  <a:pt x="30290" y="160468"/>
                  <a:pt x="29416" y="156684"/>
                  <a:pt x="28512" y="153008"/>
                </a:cubicBezTo>
                <a:cubicBezTo>
                  <a:pt x="29750" y="152770"/>
                  <a:pt x="30960" y="152408"/>
                  <a:pt x="32124" y="151927"/>
                </a:cubicBezTo>
                <a:close/>
                <a:moveTo>
                  <a:pt x="22612" y="153201"/>
                </a:moveTo>
                <a:lnTo>
                  <a:pt x="22612" y="153201"/>
                </a:lnTo>
                <a:cubicBezTo>
                  <a:pt x="23382" y="153296"/>
                  <a:pt x="24158" y="153343"/>
                  <a:pt x="24933" y="153343"/>
                </a:cubicBezTo>
                <a:cubicBezTo>
                  <a:pt x="25266" y="153343"/>
                  <a:pt x="25598" y="153335"/>
                  <a:pt x="25930" y="153317"/>
                </a:cubicBezTo>
                <a:cubicBezTo>
                  <a:pt x="26759" y="155627"/>
                  <a:pt x="28200" y="158454"/>
                  <a:pt x="30580" y="161854"/>
                </a:cubicBezTo>
                <a:cubicBezTo>
                  <a:pt x="30696" y="162814"/>
                  <a:pt x="30826" y="163771"/>
                  <a:pt x="30970" y="164728"/>
                </a:cubicBezTo>
                <a:cubicBezTo>
                  <a:pt x="30951" y="164704"/>
                  <a:pt x="30929" y="164678"/>
                  <a:pt x="30906" y="164649"/>
                </a:cubicBezTo>
                <a:cubicBezTo>
                  <a:pt x="29854" y="163338"/>
                  <a:pt x="25354" y="157664"/>
                  <a:pt x="22612" y="153201"/>
                </a:cubicBezTo>
                <a:close/>
                <a:moveTo>
                  <a:pt x="45426" y="159099"/>
                </a:moveTo>
                <a:cubicBezTo>
                  <a:pt x="45828" y="160607"/>
                  <a:pt x="46257" y="162098"/>
                  <a:pt x="46699" y="163550"/>
                </a:cubicBezTo>
                <a:cubicBezTo>
                  <a:pt x="45855" y="164101"/>
                  <a:pt x="45009" y="164676"/>
                  <a:pt x="44173" y="165274"/>
                </a:cubicBezTo>
                <a:cubicBezTo>
                  <a:pt x="43212" y="164281"/>
                  <a:pt x="42262" y="163620"/>
                  <a:pt x="41575" y="163214"/>
                </a:cubicBezTo>
                <a:cubicBezTo>
                  <a:pt x="42896" y="161836"/>
                  <a:pt x="44199" y="160440"/>
                  <a:pt x="45426" y="159099"/>
                </a:cubicBezTo>
                <a:close/>
                <a:moveTo>
                  <a:pt x="50938" y="164082"/>
                </a:moveTo>
                <a:lnTo>
                  <a:pt x="50938" y="164083"/>
                </a:lnTo>
                <a:cubicBezTo>
                  <a:pt x="51088" y="164690"/>
                  <a:pt x="51261" y="165406"/>
                  <a:pt x="51450" y="166201"/>
                </a:cubicBezTo>
                <a:cubicBezTo>
                  <a:pt x="51184" y="166395"/>
                  <a:pt x="50913" y="166595"/>
                  <a:pt x="50638" y="166800"/>
                </a:cubicBezTo>
                <a:cubicBezTo>
                  <a:pt x="50431" y="166121"/>
                  <a:pt x="50217" y="165490"/>
                  <a:pt x="49995" y="164909"/>
                </a:cubicBezTo>
                <a:cubicBezTo>
                  <a:pt x="50315" y="164629"/>
                  <a:pt x="50630" y="164354"/>
                  <a:pt x="50938" y="164082"/>
                </a:cubicBezTo>
                <a:close/>
                <a:moveTo>
                  <a:pt x="15231" y="150482"/>
                </a:moveTo>
                <a:cubicBezTo>
                  <a:pt x="15936" y="151042"/>
                  <a:pt x="16807" y="151553"/>
                  <a:pt x="17880" y="151985"/>
                </a:cubicBezTo>
                <a:cubicBezTo>
                  <a:pt x="19005" y="152437"/>
                  <a:pt x="20172" y="152779"/>
                  <a:pt x="21363" y="153008"/>
                </a:cubicBezTo>
                <a:cubicBezTo>
                  <a:pt x="21808" y="156047"/>
                  <a:pt x="23660" y="161484"/>
                  <a:pt x="30989" y="164863"/>
                </a:cubicBezTo>
                <a:cubicBezTo>
                  <a:pt x="31031" y="165148"/>
                  <a:pt x="31081" y="165430"/>
                  <a:pt x="31127" y="165714"/>
                </a:cubicBezTo>
                <a:cubicBezTo>
                  <a:pt x="30272" y="166142"/>
                  <a:pt x="29447" y="166598"/>
                  <a:pt x="28703" y="167133"/>
                </a:cubicBezTo>
                <a:cubicBezTo>
                  <a:pt x="25410" y="163527"/>
                  <a:pt x="20256" y="158144"/>
                  <a:pt x="14601" y="153220"/>
                </a:cubicBezTo>
                <a:cubicBezTo>
                  <a:pt x="14565" y="153004"/>
                  <a:pt x="14484" y="152800"/>
                  <a:pt x="14361" y="152620"/>
                </a:cubicBezTo>
                <a:lnTo>
                  <a:pt x="14361" y="152620"/>
                </a:lnTo>
                <a:cubicBezTo>
                  <a:pt x="14390" y="152627"/>
                  <a:pt x="14419" y="152631"/>
                  <a:pt x="14448" y="152631"/>
                </a:cubicBezTo>
                <a:cubicBezTo>
                  <a:pt x="14586" y="152631"/>
                  <a:pt x="14723" y="152550"/>
                  <a:pt x="14782" y="152425"/>
                </a:cubicBezTo>
                <a:cubicBezTo>
                  <a:pt x="14852" y="152273"/>
                  <a:pt x="14800" y="152074"/>
                  <a:pt x="14664" y="151977"/>
                </a:cubicBezTo>
                <a:cubicBezTo>
                  <a:pt x="14839" y="151965"/>
                  <a:pt x="14991" y="151851"/>
                  <a:pt x="15049" y="151687"/>
                </a:cubicBezTo>
                <a:cubicBezTo>
                  <a:pt x="15108" y="151522"/>
                  <a:pt x="15063" y="151337"/>
                  <a:pt x="14935" y="151217"/>
                </a:cubicBezTo>
                <a:lnTo>
                  <a:pt x="14935" y="151217"/>
                </a:lnTo>
                <a:cubicBezTo>
                  <a:pt x="14955" y="151221"/>
                  <a:pt x="14974" y="151223"/>
                  <a:pt x="14994" y="151223"/>
                </a:cubicBezTo>
                <a:cubicBezTo>
                  <a:pt x="15135" y="151223"/>
                  <a:pt x="15274" y="151125"/>
                  <a:pt x="15313" y="150988"/>
                </a:cubicBezTo>
                <a:cubicBezTo>
                  <a:pt x="15358" y="150832"/>
                  <a:pt x="15267" y="150650"/>
                  <a:pt x="15114" y="150593"/>
                </a:cubicBezTo>
                <a:cubicBezTo>
                  <a:pt x="15161" y="150565"/>
                  <a:pt x="15201" y="150528"/>
                  <a:pt x="15231" y="150482"/>
                </a:cubicBezTo>
                <a:close/>
                <a:moveTo>
                  <a:pt x="41200" y="163603"/>
                </a:moveTo>
                <a:cubicBezTo>
                  <a:pt x="41732" y="164385"/>
                  <a:pt x="42289" y="165288"/>
                  <a:pt x="42844" y="166250"/>
                </a:cubicBezTo>
                <a:cubicBezTo>
                  <a:pt x="42196" y="166740"/>
                  <a:pt x="41561" y="167242"/>
                  <a:pt x="40946" y="167755"/>
                </a:cubicBezTo>
                <a:cubicBezTo>
                  <a:pt x="40243" y="166996"/>
                  <a:pt x="39574" y="166384"/>
                  <a:pt x="38949" y="165895"/>
                </a:cubicBezTo>
                <a:cubicBezTo>
                  <a:pt x="39697" y="165149"/>
                  <a:pt x="40451" y="164380"/>
                  <a:pt x="41200" y="163603"/>
                </a:cubicBezTo>
                <a:close/>
                <a:moveTo>
                  <a:pt x="47741" y="166838"/>
                </a:moveTo>
                <a:cubicBezTo>
                  <a:pt x="47936" y="167433"/>
                  <a:pt x="48132" y="168016"/>
                  <a:pt x="48327" y="168586"/>
                </a:cubicBezTo>
                <a:cubicBezTo>
                  <a:pt x="47884" y="168941"/>
                  <a:pt x="47436" y="169307"/>
                  <a:pt x="46983" y="169685"/>
                </a:cubicBezTo>
                <a:cubicBezTo>
                  <a:pt x="46771" y="169138"/>
                  <a:pt x="46523" y="168603"/>
                  <a:pt x="46241" y="168086"/>
                </a:cubicBezTo>
                <a:cubicBezTo>
                  <a:pt x="46749" y="167669"/>
                  <a:pt x="47249" y="167252"/>
                  <a:pt x="47741" y="166838"/>
                </a:cubicBezTo>
                <a:close/>
                <a:moveTo>
                  <a:pt x="38665" y="168832"/>
                </a:moveTo>
                <a:cubicBezTo>
                  <a:pt x="38843" y="168984"/>
                  <a:pt x="39023" y="169137"/>
                  <a:pt x="39203" y="169290"/>
                </a:cubicBezTo>
                <a:cubicBezTo>
                  <a:pt x="38469" y="169976"/>
                  <a:pt x="37781" y="170675"/>
                  <a:pt x="37156" y="171386"/>
                </a:cubicBezTo>
                <a:cubicBezTo>
                  <a:pt x="37724" y="170559"/>
                  <a:pt x="38347" y="169761"/>
                  <a:pt x="38665" y="168832"/>
                </a:cubicBezTo>
                <a:close/>
                <a:moveTo>
                  <a:pt x="44589" y="169427"/>
                </a:moveTo>
                <a:cubicBezTo>
                  <a:pt x="44875" y="169970"/>
                  <a:pt x="45151" y="170507"/>
                  <a:pt x="45415" y="171030"/>
                </a:cubicBezTo>
                <a:cubicBezTo>
                  <a:pt x="45017" y="171380"/>
                  <a:pt x="44619" y="171739"/>
                  <a:pt x="44219" y="172107"/>
                </a:cubicBezTo>
                <a:cubicBezTo>
                  <a:pt x="43867" y="171548"/>
                  <a:pt x="43520" y="171026"/>
                  <a:pt x="43178" y="170541"/>
                </a:cubicBezTo>
                <a:cubicBezTo>
                  <a:pt x="43652" y="170171"/>
                  <a:pt x="44123" y="169801"/>
                  <a:pt x="44589" y="169427"/>
                </a:cubicBezTo>
                <a:close/>
                <a:moveTo>
                  <a:pt x="51997" y="168505"/>
                </a:moveTo>
                <a:lnTo>
                  <a:pt x="51997" y="168505"/>
                </a:lnTo>
                <a:cubicBezTo>
                  <a:pt x="52331" y="169912"/>
                  <a:pt x="52692" y="171430"/>
                  <a:pt x="53056" y="172934"/>
                </a:cubicBezTo>
                <a:cubicBezTo>
                  <a:pt x="52722" y="173087"/>
                  <a:pt x="52390" y="173237"/>
                  <a:pt x="52060" y="173383"/>
                </a:cubicBezTo>
                <a:cubicBezTo>
                  <a:pt x="51847" y="171905"/>
                  <a:pt x="51596" y="170565"/>
                  <a:pt x="51315" y="169348"/>
                </a:cubicBezTo>
                <a:cubicBezTo>
                  <a:pt x="51544" y="169061"/>
                  <a:pt x="51772" y="168778"/>
                  <a:pt x="51997" y="168505"/>
                </a:cubicBezTo>
                <a:close/>
                <a:moveTo>
                  <a:pt x="41875" y="171543"/>
                </a:moveTo>
                <a:cubicBezTo>
                  <a:pt x="42429" y="172005"/>
                  <a:pt x="42956" y="172446"/>
                  <a:pt x="43432" y="172841"/>
                </a:cubicBezTo>
                <a:cubicBezTo>
                  <a:pt x="43243" y="173021"/>
                  <a:pt x="43054" y="173202"/>
                  <a:pt x="42866" y="173385"/>
                </a:cubicBezTo>
                <a:cubicBezTo>
                  <a:pt x="42077" y="173081"/>
                  <a:pt x="41271" y="172820"/>
                  <a:pt x="40452" y="172606"/>
                </a:cubicBezTo>
                <a:cubicBezTo>
                  <a:pt x="40929" y="172257"/>
                  <a:pt x="41403" y="171902"/>
                  <a:pt x="41875" y="171543"/>
                </a:cubicBezTo>
                <a:close/>
                <a:moveTo>
                  <a:pt x="14384" y="154010"/>
                </a:moveTo>
                <a:cubicBezTo>
                  <a:pt x="14931" y="156244"/>
                  <a:pt x="17288" y="161613"/>
                  <a:pt x="27386" y="168279"/>
                </a:cubicBezTo>
                <a:cubicBezTo>
                  <a:pt x="27093" y="168591"/>
                  <a:pt x="26831" y="168930"/>
                  <a:pt x="26602" y="169291"/>
                </a:cubicBezTo>
                <a:cubicBezTo>
                  <a:pt x="26589" y="169310"/>
                  <a:pt x="26579" y="169331"/>
                  <a:pt x="26567" y="169351"/>
                </a:cubicBezTo>
                <a:cubicBezTo>
                  <a:pt x="21904" y="165391"/>
                  <a:pt x="16494" y="160975"/>
                  <a:pt x="15819" y="160246"/>
                </a:cubicBezTo>
                <a:cubicBezTo>
                  <a:pt x="15723" y="160143"/>
                  <a:pt x="15633" y="160034"/>
                  <a:pt x="15547" y="159923"/>
                </a:cubicBezTo>
                <a:cubicBezTo>
                  <a:pt x="13927" y="157853"/>
                  <a:pt x="13839" y="154600"/>
                  <a:pt x="13839" y="154599"/>
                </a:cubicBezTo>
                <a:lnTo>
                  <a:pt x="13839" y="154599"/>
                </a:lnTo>
                <a:cubicBezTo>
                  <a:pt x="13839" y="154600"/>
                  <a:pt x="13413" y="158545"/>
                  <a:pt x="15049" y="160883"/>
                </a:cubicBezTo>
                <a:cubicBezTo>
                  <a:pt x="16153" y="162460"/>
                  <a:pt x="20308" y="167780"/>
                  <a:pt x="25504" y="171702"/>
                </a:cubicBezTo>
                <a:cubicBezTo>
                  <a:pt x="25314" y="172190"/>
                  <a:pt x="25117" y="172675"/>
                  <a:pt x="24877" y="173138"/>
                </a:cubicBezTo>
                <a:cubicBezTo>
                  <a:pt x="24728" y="173419"/>
                  <a:pt x="24566" y="173693"/>
                  <a:pt x="24391" y="173957"/>
                </a:cubicBezTo>
                <a:cubicBezTo>
                  <a:pt x="22731" y="173106"/>
                  <a:pt x="20982" y="172288"/>
                  <a:pt x="19227" y="171597"/>
                </a:cubicBezTo>
                <a:cubicBezTo>
                  <a:pt x="17187" y="170793"/>
                  <a:pt x="15311" y="170106"/>
                  <a:pt x="13627" y="169506"/>
                </a:cubicBezTo>
                <a:cubicBezTo>
                  <a:pt x="13662" y="167539"/>
                  <a:pt x="13693" y="165579"/>
                  <a:pt x="13711" y="163640"/>
                </a:cubicBezTo>
                <a:cubicBezTo>
                  <a:pt x="13743" y="160547"/>
                  <a:pt x="13670" y="157352"/>
                  <a:pt x="13701" y="154259"/>
                </a:cubicBezTo>
                <a:lnTo>
                  <a:pt x="13701" y="154259"/>
                </a:lnTo>
                <a:cubicBezTo>
                  <a:pt x="13745" y="154269"/>
                  <a:pt x="13788" y="154273"/>
                  <a:pt x="13831" y="154273"/>
                </a:cubicBezTo>
                <a:cubicBezTo>
                  <a:pt x="14038" y="154273"/>
                  <a:pt x="14238" y="154168"/>
                  <a:pt x="14384" y="154010"/>
                </a:cubicBezTo>
                <a:close/>
                <a:moveTo>
                  <a:pt x="49426" y="171713"/>
                </a:moveTo>
                <a:cubicBezTo>
                  <a:pt x="49746" y="172598"/>
                  <a:pt x="50055" y="173435"/>
                  <a:pt x="50348" y="174208"/>
                </a:cubicBezTo>
                <a:cubicBezTo>
                  <a:pt x="49619" y="174603"/>
                  <a:pt x="48835" y="175077"/>
                  <a:pt x="48025" y="175601"/>
                </a:cubicBezTo>
                <a:cubicBezTo>
                  <a:pt x="48027" y="174855"/>
                  <a:pt x="47981" y="174110"/>
                  <a:pt x="47892" y="173370"/>
                </a:cubicBezTo>
                <a:cubicBezTo>
                  <a:pt x="48431" y="172825"/>
                  <a:pt x="48945" y="172273"/>
                  <a:pt x="49426" y="171713"/>
                </a:cubicBezTo>
                <a:close/>
                <a:moveTo>
                  <a:pt x="46998" y="174246"/>
                </a:moveTo>
                <a:cubicBezTo>
                  <a:pt x="47305" y="174887"/>
                  <a:pt x="47554" y="175419"/>
                  <a:pt x="47729" y="175796"/>
                </a:cubicBezTo>
                <a:cubicBezTo>
                  <a:pt x="47660" y="175839"/>
                  <a:pt x="47592" y="175885"/>
                  <a:pt x="47523" y="175931"/>
                </a:cubicBezTo>
                <a:lnTo>
                  <a:pt x="47524" y="175932"/>
                </a:lnTo>
                <a:cubicBezTo>
                  <a:pt x="47075" y="175621"/>
                  <a:pt x="46623" y="175314"/>
                  <a:pt x="46169" y="175010"/>
                </a:cubicBezTo>
                <a:cubicBezTo>
                  <a:pt x="46449" y="174758"/>
                  <a:pt x="46725" y="174504"/>
                  <a:pt x="46998" y="174246"/>
                </a:cubicBezTo>
                <a:close/>
                <a:moveTo>
                  <a:pt x="46057" y="175110"/>
                </a:moveTo>
                <a:cubicBezTo>
                  <a:pt x="46484" y="175423"/>
                  <a:pt x="46909" y="175739"/>
                  <a:pt x="47332" y="176058"/>
                </a:cubicBezTo>
                <a:lnTo>
                  <a:pt x="47333" y="176060"/>
                </a:lnTo>
                <a:cubicBezTo>
                  <a:pt x="47008" y="176278"/>
                  <a:pt x="46681" y="176504"/>
                  <a:pt x="46351" y="176736"/>
                </a:cubicBezTo>
                <a:cubicBezTo>
                  <a:pt x="45900" y="176702"/>
                  <a:pt x="45391" y="176681"/>
                  <a:pt x="44815" y="176681"/>
                </a:cubicBezTo>
                <a:cubicBezTo>
                  <a:pt x="44617" y="176681"/>
                  <a:pt x="44411" y="176684"/>
                  <a:pt x="44198" y="176689"/>
                </a:cubicBezTo>
                <a:cubicBezTo>
                  <a:pt x="44825" y="176182"/>
                  <a:pt x="45448" y="175655"/>
                  <a:pt x="46057" y="175110"/>
                </a:cubicBezTo>
                <a:close/>
                <a:moveTo>
                  <a:pt x="68439" y="170174"/>
                </a:moveTo>
                <a:lnTo>
                  <a:pt x="68439" y="170175"/>
                </a:lnTo>
                <a:cubicBezTo>
                  <a:pt x="69063" y="171312"/>
                  <a:pt x="70261" y="173457"/>
                  <a:pt x="71816" y="176032"/>
                </a:cubicBezTo>
                <a:cubicBezTo>
                  <a:pt x="71480" y="176479"/>
                  <a:pt x="71133" y="176936"/>
                  <a:pt x="70774" y="177404"/>
                </a:cubicBezTo>
                <a:cubicBezTo>
                  <a:pt x="69462" y="175679"/>
                  <a:pt x="68349" y="174379"/>
                  <a:pt x="67703" y="173651"/>
                </a:cubicBezTo>
                <a:cubicBezTo>
                  <a:pt x="67983" y="172467"/>
                  <a:pt x="68227" y="171301"/>
                  <a:pt x="68439" y="170174"/>
                </a:cubicBezTo>
                <a:close/>
                <a:moveTo>
                  <a:pt x="38294" y="174148"/>
                </a:moveTo>
                <a:cubicBezTo>
                  <a:pt x="39521" y="174211"/>
                  <a:pt x="40729" y="174292"/>
                  <a:pt x="41849" y="174393"/>
                </a:cubicBezTo>
                <a:cubicBezTo>
                  <a:pt x="40985" y="175267"/>
                  <a:pt x="40134" y="176178"/>
                  <a:pt x="39309" y="177124"/>
                </a:cubicBezTo>
                <a:cubicBezTo>
                  <a:pt x="38357" y="177257"/>
                  <a:pt x="37321" y="177427"/>
                  <a:pt x="36194" y="177637"/>
                </a:cubicBezTo>
                <a:cubicBezTo>
                  <a:pt x="36096" y="176994"/>
                  <a:pt x="35994" y="176352"/>
                  <a:pt x="35944" y="175717"/>
                </a:cubicBezTo>
                <a:cubicBezTo>
                  <a:pt x="36721" y="175218"/>
                  <a:pt x="37505" y="174695"/>
                  <a:pt x="38294" y="174148"/>
                </a:cubicBezTo>
                <a:close/>
                <a:moveTo>
                  <a:pt x="13567" y="172730"/>
                </a:moveTo>
                <a:cubicBezTo>
                  <a:pt x="16246" y="174368"/>
                  <a:pt x="19059" y="175775"/>
                  <a:pt x="21975" y="176937"/>
                </a:cubicBezTo>
                <a:cubicBezTo>
                  <a:pt x="21347" y="177671"/>
                  <a:pt x="20751" y="178421"/>
                  <a:pt x="20289" y="179249"/>
                </a:cubicBezTo>
                <a:cubicBezTo>
                  <a:pt x="19920" y="179203"/>
                  <a:pt x="19548" y="179162"/>
                  <a:pt x="19171" y="179126"/>
                </a:cubicBezTo>
                <a:cubicBezTo>
                  <a:pt x="16873" y="178910"/>
                  <a:pt x="15014" y="178770"/>
                  <a:pt x="13448" y="178671"/>
                </a:cubicBezTo>
                <a:cubicBezTo>
                  <a:pt x="13487" y="176703"/>
                  <a:pt x="13528" y="174717"/>
                  <a:pt x="13567" y="172730"/>
                </a:cubicBezTo>
                <a:close/>
                <a:moveTo>
                  <a:pt x="51529" y="177252"/>
                </a:moveTo>
                <a:cubicBezTo>
                  <a:pt x="51933" y="178264"/>
                  <a:pt x="52253" y="179038"/>
                  <a:pt x="52450" y="179509"/>
                </a:cubicBezTo>
                <a:cubicBezTo>
                  <a:pt x="52456" y="179528"/>
                  <a:pt x="52460" y="179547"/>
                  <a:pt x="52465" y="179565"/>
                </a:cubicBezTo>
                <a:cubicBezTo>
                  <a:pt x="52312" y="179446"/>
                  <a:pt x="52161" y="179323"/>
                  <a:pt x="52008" y="179203"/>
                </a:cubicBezTo>
                <a:cubicBezTo>
                  <a:pt x="51497" y="178811"/>
                  <a:pt x="50981" y="178428"/>
                  <a:pt x="50465" y="178045"/>
                </a:cubicBezTo>
                <a:lnTo>
                  <a:pt x="50465" y="178045"/>
                </a:lnTo>
                <a:cubicBezTo>
                  <a:pt x="50823" y="177781"/>
                  <a:pt x="51177" y="177517"/>
                  <a:pt x="51529" y="177252"/>
                </a:cubicBezTo>
                <a:close/>
                <a:moveTo>
                  <a:pt x="52475" y="179568"/>
                </a:moveTo>
                <a:cubicBezTo>
                  <a:pt x="52476" y="179571"/>
                  <a:pt x="52477" y="179574"/>
                  <a:pt x="52479" y="179577"/>
                </a:cubicBezTo>
                <a:lnTo>
                  <a:pt x="52476" y="179575"/>
                </a:lnTo>
                <a:cubicBezTo>
                  <a:pt x="52476" y="179572"/>
                  <a:pt x="52476" y="179570"/>
                  <a:pt x="52475" y="179568"/>
                </a:cubicBezTo>
                <a:close/>
                <a:moveTo>
                  <a:pt x="58074" y="171975"/>
                </a:moveTo>
                <a:cubicBezTo>
                  <a:pt x="57992" y="174416"/>
                  <a:pt x="58080" y="176844"/>
                  <a:pt x="58229" y="178962"/>
                </a:cubicBezTo>
                <a:cubicBezTo>
                  <a:pt x="57624" y="179243"/>
                  <a:pt x="56955" y="179538"/>
                  <a:pt x="56226" y="179849"/>
                </a:cubicBezTo>
                <a:cubicBezTo>
                  <a:pt x="56285" y="177949"/>
                  <a:pt x="56054" y="175953"/>
                  <a:pt x="55655" y="174001"/>
                </a:cubicBezTo>
                <a:cubicBezTo>
                  <a:pt x="56521" y="173292"/>
                  <a:pt x="57333" y="172609"/>
                  <a:pt x="58074" y="171975"/>
                </a:cubicBezTo>
                <a:close/>
                <a:moveTo>
                  <a:pt x="50146" y="178278"/>
                </a:moveTo>
                <a:cubicBezTo>
                  <a:pt x="50673" y="178703"/>
                  <a:pt x="51194" y="179134"/>
                  <a:pt x="51714" y="179567"/>
                </a:cubicBezTo>
                <a:lnTo>
                  <a:pt x="51714" y="179568"/>
                </a:lnTo>
                <a:cubicBezTo>
                  <a:pt x="51992" y="179798"/>
                  <a:pt x="52266" y="180036"/>
                  <a:pt x="52542" y="180270"/>
                </a:cubicBezTo>
                <a:cubicBezTo>
                  <a:pt x="52239" y="180259"/>
                  <a:pt x="51936" y="180254"/>
                  <a:pt x="51632" y="180254"/>
                </a:cubicBezTo>
                <a:cubicBezTo>
                  <a:pt x="49987" y="180254"/>
                  <a:pt x="48337" y="180405"/>
                  <a:pt x="46714" y="180663"/>
                </a:cubicBezTo>
                <a:cubicBezTo>
                  <a:pt x="47873" y="179900"/>
                  <a:pt x="49024" y="179096"/>
                  <a:pt x="50146" y="178278"/>
                </a:cubicBezTo>
                <a:close/>
                <a:moveTo>
                  <a:pt x="53702" y="175573"/>
                </a:moveTo>
                <a:cubicBezTo>
                  <a:pt x="54158" y="177405"/>
                  <a:pt x="54597" y="179090"/>
                  <a:pt x="54970" y="180368"/>
                </a:cubicBezTo>
                <a:cubicBezTo>
                  <a:pt x="54647" y="180498"/>
                  <a:pt x="54312" y="180631"/>
                  <a:pt x="53967" y="180766"/>
                </a:cubicBezTo>
                <a:cubicBezTo>
                  <a:pt x="53533" y="180414"/>
                  <a:pt x="53097" y="180066"/>
                  <a:pt x="52659" y="179719"/>
                </a:cubicBezTo>
                <a:cubicBezTo>
                  <a:pt x="52602" y="178612"/>
                  <a:pt x="52526" y="177562"/>
                  <a:pt x="52434" y="176563"/>
                </a:cubicBezTo>
                <a:cubicBezTo>
                  <a:pt x="52864" y="176231"/>
                  <a:pt x="53287" y="175902"/>
                  <a:pt x="53702" y="175573"/>
                </a:cubicBezTo>
                <a:close/>
                <a:moveTo>
                  <a:pt x="37393" y="179442"/>
                </a:moveTo>
                <a:cubicBezTo>
                  <a:pt x="37054" y="179876"/>
                  <a:pt x="36724" y="180318"/>
                  <a:pt x="36401" y="180767"/>
                </a:cubicBezTo>
                <a:cubicBezTo>
                  <a:pt x="36426" y="180361"/>
                  <a:pt x="36428" y="179954"/>
                  <a:pt x="36408" y="179548"/>
                </a:cubicBezTo>
                <a:lnTo>
                  <a:pt x="36408" y="179548"/>
                </a:lnTo>
                <a:cubicBezTo>
                  <a:pt x="36730" y="179514"/>
                  <a:pt x="37058" y="179478"/>
                  <a:pt x="37393" y="179442"/>
                </a:cubicBezTo>
                <a:close/>
                <a:moveTo>
                  <a:pt x="87099" y="181697"/>
                </a:moveTo>
                <a:lnTo>
                  <a:pt x="87115" y="181709"/>
                </a:lnTo>
                <a:lnTo>
                  <a:pt x="87084" y="181730"/>
                </a:lnTo>
                <a:cubicBezTo>
                  <a:pt x="87090" y="181719"/>
                  <a:pt x="87094" y="181708"/>
                  <a:pt x="87099" y="181697"/>
                </a:cubicBezTo>
                <a:close/>
                <a:moveTo>
                  <a:pt x="86445" y="181160"/>
                </a:moveTo>
                <a:lnTo>
                  <a:pt x="86445" y="181160"/>
                </a:lnTo>
                <a:cubicBezTo>
                  <a:pt x="86618" y="181305"/>
                  <a:pt x="86782" y="181440"/>
                  <a:pt x="86932" y="181563"/>
                </a:cubicBezTo>
                <a:cubicBezTo>
                  <a:pt x="86855" y="181706"/>
                  <a:pt x="86776" y="181850"/>
                  <a:pt x="86699" y="181992"/>
                </a:cubicBezTo>
                <a:cubicBezTo>
                  <a:pt x="86611" y="181966"/>
                  <a:pt x="86525" y="181936"/>
                  <a:pt x="86438" y="181907"/>
                </a:cubicBezTo>
                <a:cubicBezTo>
                  <a:pt x="86450" y="181688"/>
                  <a:pt x="86454" y="181440"/>
                  <a:pt x="86445" y="181160"/>
                </a:cubicBezTo>
                <a:close/>
                <a:moveTo>
                  <a:pt x="67630" y="173951"/>
                </a:moveTo>
                <a:cubicBezTo>
                  <a:pt x="68144" y="174908"/>
                  <a:pt x="68968" y="176535"/>
                  <a:pt x="69857" y="178619"/>
                </a:cubicBezTo>
                <a:cubicBezTo>
                  <a:pt x="69063" y="179713"/>
                  <a:pt x="68332" y="180855"/>
                  <a:pt x="67670" y="182035"/>
                </a:cubicBezTo>
                <a:cubicBezTo>
                  <a:pt x="67009" y="181420"/>
                  <a:pt x="66363" y="180796"/>
                  <a:pt x="65763" y="180200"/>
                </a:cubicBezTo>
                <a:cubicBezTo>
                  <a:pt x="66515" y="178147"/>
                  <a:pt x="67128" y="176026"/>
                  <a:pt x="67630" y="173951"/>
                </a:cubicBezTo>
                <a:close/>
                <a:moveTo>
                  <a:pt x="87227" y="181798"/>
                </a:moveTo>
                <a:lnTo>
                  <a:pt x="87227" y="181800"/>
                </a:lnTo>
                <a:cubicBezTo>
                  <a:pt x="87544" y="182053"/>
                  <a:pt x="87752" y="182212"/>
                  <a:pt x="87752" y="182212"/>
                </a:cubicBezTo>
                <a:cubicBezTo>
                  <a:pt x="87479" y="182184"/>
                  <a:pt x="87200" y="182127"/>
                  <a:pt x="86924" y="182054"/>
                </a:cubicBezTo>
                <a:cubicBezTo>
                  <a:pt x="86961" y="181978"/>
                  <a:pt x="87000" y="181904"/>
                  <a:pt x="87037" y="181828"/>
                </a:cubicBezTo>
                <a:cubicBezTo>
                  <a:pt x="87102" y="181819"/>
                  <a:pt x="87162" y="181808"/>
                  <a:pt x="87227" y="181798"/>
                </a:cubicBezTo>
                <a:close/>
                <a:moveTo>
                  <a:pt x="43828" y="178601"/>
                </a:moveTo>
                <a:lnTo>
                  <a:pt x="43828" y="178601"/>
                </a:lnTo>
                <a:cubicBezTo>
                  <a:pt x="42186" y="179876"/>
                  <a:pt x="40632" y="181198"/>
                  <a:pt x="39390" y="182374"/>
                </a:cubicBezTo>
                <a:cubicBezTo>
                  <a:pt x="39364" y="182366"/>
                  <a:pt x="39337" y="182363"/>
                  <a:pt x="39310" y="182363"/>
                </a:cubicBezTo>
                <a:cubicBezTo>
                  <a:pt x="39230" y="182363"/>
                  <a:pt x="39150" y="182395"/>
                  <a:pt x="39107" y="182465"/>
                </a:cubicBezTo>
                <a:cubicBezTo>
                  <a:pt x="39092" y="182385"/>
                  <a:pt x="39009" y="182336"/>
                  <a:pt x="38930" y="182336"/>
                </a:cubicBezTo>
                <a:cubicBezTo>
                  <a:pt x="38886" y="182336"/>
                  <a:pt x="38843" y="182351"/>
                  <a:pt x="38813" y="182385"/>
                </a:cubicBezTo>
                <a:cubicBezTo>
                  <a:pt x="38779" y="182425"/>
                  <a:pt x="38762" y="182479"/>
                  <a:pt x="38716" y="182502"/>
                </a:cubicBezTo>
                <a:cubicBezTo>
                  <a:pt x="38702" y="182509"/>
                  <a:pt x="38686" y="182512"/>
                  <a:pt x="38671" y="182512"/>
                </a:cubicBezTo>
                <a:cubicBezTo>
                  <a:pt x="38627" y="182512"/>
                  <a:pt x="38580" y="182489"/>
                  <a:pt x="38535" y="182478"/>
                </a:cubicBezTo>
                <a:cubicBezTo>
                  <a:pt x="38516" y="182473"/>
                  <a:pt x="38496" y="182470"/>
                  <a:pt x="38477" y="182470"/>
                </a:cubicBezTo>
                <a:cubicBezTo>
                  <a:pt x="38312" y="182470"/>
                  <a:pt x="38156" y="182650"/>
                  <a:pt x="38202" y="182816"/>
                </a:cubicBezTo>
                <a:cubicBezTo>
                  <a:pt x="38100" y="182586"/>
                  <a:pt x="37785" y="182461"/>
                  <a:pt x="37489" y="182461"/>
                </a:cubicBezTo>
                <a:cubicBezTo>
                  <a:pt x="37332" y="182461"/>
                  <a:pt x="37181" y="182496"/>
                  <a:pt x="37069" y="182569"/>
                </a:cubicBezTo>
                <a:cubicBezTo>
                  <a:pt x="37046" y="182390"/>
                  <a:pt x="36911" y="182246"/>
                  <a:pt x="36733" y="182216"/>
                </a:cubicBezTo>
                <a:cubicBezTo>
                  <a:pt x="36709" y="182212"/>
                  <a:pt x="36685" y="182210"/>
                  <a:pt x="36662" y="182210"/>
                </a:cubicBezTo>
                <a:cubicBezTo>
                  <a:pt x="36510" y="182210"/>
                  <a:pt x="36368" y="182294"/>
                  <a:pt x="36297" y="182433"/>
                </a:cubicBezTo>
                <a:cubicBezTo>
                  <a:pt x="36271" y="182385"/>
                  <a:pt x="36235" y="182343"/>
                  <a:pt x="36193" y="182309"/>
                </a:cubicBezTo>
                <a:cubicBezTo>
                  <a:pt x="36223" y="182157"/>
                  <a:pt x="36250" y="182005"/>
                  <a:pt x="36275" y="181853"/>
                </a:cubicBezTo>
                <a:cubicBezTo>
                  <a:pt x="37500" y="181310"/>
                  <a:pt x="39235" y="180298"/>
                  <a:pt x="41130" y="178985"/>
                </a:cubicBezTo>
                <a:cubicBezTo>
                  <a:pt x="42005" y="178867"/>
                  <a:pt x="42904" y="178739"/>
                  <a:pt x="43828" y="178601"/>
                </a:cubicBezTo>
                <a:close/>
                <a:moveTo>
                  <a:pt x="55772" y="183117"/>
                </a:moveTo>
                <a:lnTo>
                  <a:pt x="55772" y="183118"/>
                </a:lnTo>
                <a:cubicBezTo>
                  <a:pt x="55871" y="183208"/>
                  <a:pt x="55973" y="183298"/>
                  <a:pt x="56072" y="183389"/>
                </a:cubicBezTo>
                <a:cubicBezTo>
                  <a:pt x="55850" y="183361"/>
                  <a:pt x="55622" y="183342"/>
                  <a:pt x="55392" y="183330"/>
                </a:cubicBezTo>
                <a:cubicBezTo>
                  <a:pt x="55519" y="183260"/>
                  <a:pt x="55648" y="183188"/>
                  <a:pt x="55772" y="183117"/>
                </a:cubicBezTo>
                <a:close/>
                <a:moveTo>
                  <a:pt x="52710" y="180411"/>
                </a:moveTo>
                <a:cubicBezTo>
                  <a:pt x="52935" y="180603"/>
                  <a:pt x="53156" y="180799"/>
                  <a:pt x="53380" y="180993"/>
                </a:cubicBezTo>
                <a:cubicBezTo>
                  <a:pt x="52861" y="181191"/>
                  <a:pt x="52323" y="181392"/>
                  <a:pt x="51754" y="181599"/>
                </a:cubicBezTo>
                <a:cubicBezTo>
                  <a:pt x="49292" y="182493"/>
                  <a:pt x="47245" y="183380"/>
                  <a:pt x="45548" y="184217"/>
                </a:cubicBezTo>
                <a:cubicBezTo>
                  <a:pt x="44922" y="184069"/>
                  <a:pt x="44293" y="183921"/>
                  <a:pt x="43670" y="183777"/>
                </a:cubicBezTo>
                <a:cubicBezTo>
                  <a:pt x="47050" y="182696"/>
                  <a:pt x="50305" y="181533"/>
                  <a:pt x="52710" y="180411"/>
                </a:cubicBezTo>
                <a:close/>
                <a:moveTo>
                  <a:pt x="62634" y="178093"/>
                </a:moveTo>
                <a:cubicBezTo>
                  <a:pt x="62140" y="180273"/>
                  <a:pt x="61817" y="182487"/>
                  <a:pt x="61669" y="184716"/>
                </a:cubicBezTo>
                <a:cubicBezTo>
                  <a:pt x="60785" y="183830"/>
                  <a:pt x="60231" y="183176"/>
                  <a:pt x="59850" y="182725"/>
                </a:cubicBezTo>
                <a:cubicBezTo>
                  <a:pt x="60110" y="181785"/>
                  <a:pt x="60337" y="180857"/>
                  <a:pt x="60532" y="179942"/>
                </a:cubicBezTo>
                <a:cubicBezTo>
                  <a:pt x="61377" y="179272"/>
                  <a:pt x="62071" y="178649"/>
                  <a:pt x="62634" y="178093"/>
                </a:cubicBezTo>
                <a:close/>
                <a:moveTo>
                  <a:pt x="58441" y="181468"/>
                </a:moveTo>
                <a:cubicBezTo>
                  <a:pt x="58599" y="183045"/>
                  <a:pt x="58765" y="184286"/>
                  <a:pt x="58866" y="184977"/>
                </a:cubicBezTo>
                <a:cubicBezTo>
                  <a:pt x="58727" y="184850"/>
                  <a:pt x="58588" y="184722"/>
                  <a:pt x="58449" y="184595"/>
                </a:cubicBezTo>
                <a:cubicBezTo>
                  <a:pt x="57763" y="183977"/>
                  <a:pt x="57067" y="183373"/>
                  <a:pt x="56367" y="182774"/>
                </a:cubicBezTo>
                <a:cubicBezTo>
                  <a:pt x="57118" y="182330"/>
                  <a:pt x="57810" y="181895"/>
                  <a:pt x="58441" y="181468"/>
                </a:cubicBezTo>
                <a:close/>
                <a:moveTo>
                  <a:pt x="56395" y="183683"/>
                </a:moveTo>
                <a:lnTo>
                  <a:pt x="56395" y="183683"/>
                </a:lnTo>
                <a:cubicBezTo>
                  <a:pt x="56913" y="184164"/>
                  <a:pt x="57427" y="184650"/>
                  <a:pt x="57937" y="185140"/>
                </a:cubicBezTo>
                <a:cubicBezTo>
                  <a:pt x="58042" y="185241"/>
                  <a:pt x="58144" y="185346"/>
                  <a:pt x="58249" y="185449"/>
                </a:cubicBezTo>
                <a:cubicBezTo>
                  <a:pt x="58220" y="185446"/>
                  <a:pt x="58191" y="185445"/>
                  <a:pt x="58163" y="185445"/>
                </a:cubicBezTo>
                <a:cubicBezTo>
                  <a:pt x="58021" y="185445"/>
                  <a:pt x="57891" y="185480"/>
                  <a:pt x="57805" y="185556"/>
                </a:cubicBezTo>
                <a:cubicBezTo>
                  <a:pt x="57734" y="185361"/>
                  <a:pt x="57610" y="185129"/>
                  <a:pt x="57409" y="185129"/>
                </a:cubicBezTo>
                <a:cubicBezTo>
                  <a:pt x="57401" y="185129"/>
                  <a:pt x="57393" y="185130"/>
                  <a:pt x="57385" y="185131"/>
                </a:cubicBezTo>
                <a:cubicBezTo>
                  <a:pt x="57335" y="185135"/>
                  <a:pt x="57286" y="185154"/>
                  <a:pt x="57236" y="185154"/>
                </a:cubicBezTo>
                <a:cubicBezTo>
                  <a:pt x="57110" y="185153"/>
                  <a:pt x="57021" y="185035"/>
                  <a:pt x="56917" y="184964"/>
                </a:cubicBezTo>
                <a:cubicBezTo>
                  <a:pt x="56880" y="184939"/>
                  <a:pt x="56830" y="184926"/>
                  <a:pt x="56782" y="184926"/>
                </a:cubicBezTo>
                <a:cubicBezTo>
                  <a:pt x="56698" y="184926"/>
                  <a:pt x="56620" y="184966"/>
                  <a:pt x="56628" y="185047"/>
                </a:cubicBezTo>
                <a:cubicBezTo>
                  <a:pt x="56548" y="184979"/>
                  <a:pt x="56448" y="184908"/>
                  <a:pt x="56350" y="184908"/>
                </a:cubicBezTo>
                <a:cubicBezTo>
                  <a:pt x="56324" y="184908"/>
                  <a:pt x="56298" y="184913"/>
                  <a:pt x="56272" y="184924"/>
                </a:cubicBezTo>
                <a:cubicBezTo>
                  <a:pt x="56232" y="184942"/>
                  <a:pt x="56200" y="184976"/>
                  <a:pt x="56162" y="184999"/>
                </a:cubicBezTo>
                <a:cubicBezTo>
                  <a:pt x="56095" y="185040"/>
                  <a:pt x="56015" y="185049"/>
                  <a:pt x="55938" y="185057"/>
                </a:cubicBezTo>
                <a:lnTo>
                  <a:pt x="54540" y="185204"/>
                </a:lnTo>
                <a:cubicBezTo>
                  <a:pt x="54504" y="185208"/>
                  <a:pt x="54467" y="185210"/>
                  <a:pt x="54431" y="185210"/>
                </a:cubicBezTo>
                <a:cubicBezTo>
                  <a:pt x="54289" y="185210"/>
                  <a:pt x="54143" y="185183"/>
                  <a:pt x="53996" y="185142"/>
                </a:cubicBezTo>
                <a:cubicBezTo>
                  <a:pt x="54827" y="184662"/>
                  <a:pt x="55631" y="184175"/>
                  <a:pt x="56395" y="183683"/>
                </a:cubicBezTo>
                <a:close/>
                <a:moveTo>
                  <a:pt x="59590" y="183625"/>
                </a:moveTo>
                <a:cubicBezTo>
                  <a:pt x="59832" y="184140"/>
                  <a:pt x="60159" y="184760"/>
                  <a:pt x="60601" y="185473"/>
                </a:cubicBezTo>
                <a:cubicBezTo>
                  <a:pt x="60530" y="185449"/>
                  <a:pt x="60459" y="185422"/>
                  <a:pt x="60396" y="185422"/>
                </a:cubicBezTo>
                <a:cubicBezTo>
                  <a:pt x="60356" y="185422"/>
                  <a:pt x="60319" y="185433"/>
                  <a:pt x="60287" y="185462"/>
                </a:cubicBezTo>
                <a:cubicBezTo>
                  <a:pt x="60246" y="185499"/>
                  <a:pt x="60229" y="185558"/>
                  <a:pt x="60185" y="185589"/>
                </a:cubicBezTo>
                <a:cubicBezTo>
                  <a:pt x="60161" y="185607"/>
                  <a:pt x="60135" y="185613"/>
                  <a:pt x="60108" y="185613"/>
                </a:cubicBezTo>
                <a:cubicBezTo>
                  <a:pt x="60028" y="185613"/>
                  <a:pt x="59938" y="185555"/>
                  <a:pt x="59852" y="185537"/>
                </a:cubicBezTo>
                <a:cubicBezTo>
                  <a:pt x="59832" y="185533"/>
                  <a:pt x="59812" y="185531"/>
                  <a:pt x="59792" y="185531"/>
                </a:cubicBezTo>
                <a:cubicBezTo>
                  <a:pt x="59709" y="185531"/>
                  <a:pt x="59626" y="185563"/>
                  <a:pt x="59547" y="185596"/>
                </a:cubicBezTo>
                <a:lnTo>
                  <a:pt x="59535" y="185600"/>
                </a:lnTo>
                <a:cubicBezTo>
                  <a:pt x="59388" y="185463"/>
                  <a:pt x="59243" y="185325"/>
                  <a:pt x="59096" y="185189"/>
                </a:cubicBezTo>
                <a:cubicBezTo>
                  <a:pt x="59115" y="185128"/>
                  <a:pt x="59136" y="185070"/>
                  <a:pt x="59156" y="185010"/>
                </a:cubicBezTo>
                <a:lnTo>
                  <a:pt x="59156" y="185010"/>
                </a:lnTo>
                <a:cubicBezTo>
                  <a:pt x="59154" y="185031"/>
                  <a:pt x="59152" y="185051"/>
                  <a:pt x="59151" y="185072"/>
                </a:cubicBezTo>
                <a:cubicBezTo>
                  <a:pt x="59153" y="185048"/>
                  <a:pt x="59156" y="185024"/>
                  <a:pt x="59159" y="185000"/>
                </a:cubicBezTo>
                <a:cubicBezTo>
                  <a:pt x="59311" y="184539"/>
                  <a:pt x="59456" y="184080"/>
                  <a:pt x="59590" y="183625"/>
                </a:cubicBezTo>
                <a:close/>
                <a:moveTo>
                  <a:pt x="102001" y="185097"/>
                </a:moveTo>
                <a:cubicBezTo>
                  <a:pt x="102058" y="185164"/>
                  <a:pt x="102117" y="185234"/>
                  <a:pt x="102178" y="185307"/>
                </a:cubicBezTo>
                <a:cubicBezTo>
                  <a:pt x="101614" y="185562"/>
                  <a:pt x="101267" y="185726"/>
                  <a:pt x="101267" y="185726"/>
                </a:cubicBezTo>
                <a:cubicBezTo>
                  <a:pt x="101466" y="185538"/>
                  <a:pt x="101716" y="185325"/>
                  <a:pt x="102001" y="185097"/>
                </a:cubicBezTo>
                <a:close/>
                <a:moveTo>
                  <a:pt x="65273" y="181474"/>
                </a:moveTo>
                <a:cubicBezTo>
                  <a:pt x="65729" y="182191"/>
                  <a:pt x="66230" y="182958"/>
                  <a:pt x="66764" y="183755"/>
                </a:cubicBezTo>
                <a:cubicBezTo>
                  <a:pt x="66493" y="184308"/>
                  <a:pt x="66248" y="184841"/>
                  <a:pt x="66026" y="185354"/>
                </a:cubicBezTo>
                <a:cubicBezTo>
                  <a:pt x="66009" y="185354"/>
                  <a:pt x="65992" y="185353"/>
                  <a:pt x="65975" y="185353"/>
                </a:cubicBezTo>
                <a:cubicBezTo>
                  <a:pt x="65805" y="185353"/>
                  <a:pt x="65637" y="185393"/>
                  <a:pt x="65485" y="185470"/>
                </a:cubicBezTo>
                <a:cubicBezTo>
                  <a:pt x="65451" y="185606"/>
                  <a:pt x="65266" y="185615"/>
                  <a:pt x="65126" y="185622"/>
                </a:cubicBezTo>
                <a:cubicBezTo>
                  <a:pt x="64986" y="185628"/>
                  <a:pt x="64806" y="185746"/>
                  <a:pt x="64879" y="185867"/>
                </a:cubicBezTo>
                <a:cubicBezTo>
                  <a:pt x="64864" y="185902"/>
                  <a:pt x="64834" y="185917"/>
                  <a:pt x="64796" y="185917"/>
                </a:cubicBezTo>
                <a:cubicBezTo>
                  <a:pt x="64667" y="185917"/>
                  <a:pt x="64444" y="185746"/>
                  <a:pt x="64355" y="185648"/>
                </a:cubicBezTo>
                <a:cubicBezTo>
                  <a:pt x="64264" y="185546"/>
                  <a:pt x="64140" y="185422"/>
                  <a:pt x="64018" y="185422"/>
                </a:cubicBezTo>
                <a:cubicBezTo>
                  <a:pt x="63989" y="185422"/>
                  <a:pt x="63959" y="185429"/>
                  <a:pt x="63930" y="185446"/>
                </a:cubicBezTo>
                <a:cubicBezTo>
                  <a:pt x="63887" y="185471"/>
                  <a:pt x="63852" y="185516"/>
                  <a:pt x="63802" y="185520"/>
                </a:cubicBezTo>
                <a:cubicBezTo>
                  <a:pt x="63800" y="185520"/>
                  <a:pt x="63798" y="185520"/>
                  <a:pt x="63796" y="185520"/>
                </a:cubicBezTo>
                <a:cubicBezTo>
                  <a:pt x="63715" y="185520"/>
                  <a:pt x="63681" y="185416"/>
                  <a:pt x="63642" y="185343"/>
                </a:cubicBezTo>
                <a:cubicBezTo>
                  <a:pt x="63615" y="185294"/>
                  <a:pt x="63574" y="185252"/>
                  <a:pt x="63523" y="185227"/>
                </a:cubicBezTo>
                <a:cubicBezTo>
                  <a:pt x="64169" y="184035"/>
                  <a:pt x="64751" y="182775"/>
                  <a:pt x="65273" y="181474"/>
                </a:cubicBezTo>
                <a:close/>
                <a:moveTo>
                  <a:pt x="76293" y="171522"/>
                </a:moveTo>
                <a:cubicBezTo>
                  <a:pt x="78152" y="175598"/>
                  <a:pt x="80705" y="180916"/>
                  <a:pt x="82991" y="184698"/>
                </a:cubicBezTo>
                <a:cubicBezTo>
                  <a:pt x="82839" y="186169"/>
                  <a:pt x="82830" y="187253"/>
                  <a:pt x="82830" y="187253"/>
                </a:cubicBezTo>
                <a:cubicBezTo>
                  <a:pt x="82840" y="187275"/>
                  <a:pt x="82852" y="187298"/>
                  <a:pt x="82863" y="187321"/>
                </a:cubicBezTo>
                <a:cubicBezTo>
                  <a:pt x="82771" y="187215"/>
                  <a:pt x="82628" y="187151"/>
                  <a:pt x="82488" y="187151"/>
                </a:cubicBezTo>
                <a:cubicBezTo>
                  <a:pt x="82421" y="187151"/>
                  <a:pt x="82355" y="187165"/>
                  <a:pt x="82294" y="187197"/>
                </a:cubicBezTo>
                <a:cubicBezTo>
                  <a:pt x="82250" y="187027"/>
                  <a:pt x="82073" y="186918"/>
                  <a:pt x="81900" y="186918"/>
                </a:cubicBezTo>
                <a:cubicBezTo>
                  <a:pt x="81825" y="186918"/>
                  <a:pt x="81750" y="186939"/>
                  <a:pt x="81689" y="186985"/>
                </a:cubicBezTo>
                <a:cubicBezTo>
                  <a:pt x="81720" y="186865"/>
                  <a:pt x="81617" y="186729"/>
                  <a:pt x="81492" y="186728"/>
                </a:cubicBezTo>
                <a:cubicBezTo>
                  <a:pt x="81461" y="186728"/>
                  <a:pt x="81430" y="186735"/>
                  <a:pt x="81404" y="186750"/>
                </a:cubicBezTo>
                <a:cubicBezTo>
                  <a:pt x="80147" y="183086"/>
                  <a:pt x="77177" y="179076"/>
                  <a:pt x="74347" y="175825"/>
                </a:cubicBezTo>
                <a:lnTo>
                  <a:pt x="76293" y="171522"/>
                </a:lnTo>
                <a:close/>
                <a:moveTo>
                  <a:pt x="71183" y="181967"/>
                </a:moveTo>
                <a:cubicBezTo>
                  <a:pt x="71947" y="183925"/>
                  <a:pt x="73117" y="185978"/>
                  <a:pt x="74369" y="187831"/>
                </a:cubicBezTo>
                <a:cubicBezTo>
                  <a:pt x="73883" y="187765"/>
                  <a:pt x="73398" y="187681"/>
                  <a:pt x="72914" y="187584"/>
                </a:cubicBezTo>
                <a:lnTo>
                  <a:pt x="72914" y="187585"/>
                </a:lnTo>
                <a:cubicBezTo>
                  <a:pt x="71891" y="186227"/>
                  <a:pt x="70840" y="184975"/>
                  <a:pt x="69901" y="184055"/>
                </a:cubicBezTo>
                <a:cubicBezTo>
                  <a:pt x="70344" y="183367"/>
                  <a:pt x="70772" y="182667"/>
                  <a:pt x="71183" y="181967"/>
                </a:cubicBezTo>
                <a:close/>
                <a:moveTo>
                  <a:pt x="73190" y="178263"/>
                </a:moveTo>
                <a:cubicBezTo>
                  <a:pt x="75169" y="181419"/>
                  <a:pt x="77531" y="184925"/>
                  <a:pt x="79956" y="187932"/>
                </a:cubicBezTo>
                <a:cubicBezTo>
                  <a:pt x="79171" y="188009"/>
                  <a:pt x="78382" y="188047"/>
                  <a:pt x="77594" y="188047"/>
                </a:cubicBezTo>
                <a:cubicBezTo>
                  <a:pt x="77513" y="188047"/>
                  <a:pt x="77432" y="188047"/>
                  <a:pt x="77351" y="188046"/>
                </a:cubicBezTo>
                <a:cubicBezTo>
                  <a:pt x="75869" y="184920"/>
                  <a:pt x="74098" y="182065"/>
                  <a:pt x="72448" y="179700"/>
                </a:cubicBezTo>
                <a:cubicBezTo>
                  <a:pt x="72706" y="179214"/>
                  <a:pt x="72953" y="178736"/>
                  <a:pt x="73190" y="178263"/>
                </a:cubicBezTo>
                <a:close/>
                <a:moveTo>
                  <a:pt x="83817" y="188602"/>
                </a:moveTo>
                <a:cubicBezTo>
                  <a:pt x="83846" y="188632"/>
                  <a:pt x="83875" y="188662"/>
                  <a:pt x="83904" y="188692"/>
                </a:cubicBezTo>
                <a:cubicBezTo>
                  <a:pt x="83860" y="188715"/>
                  <a:pt x="83814" y="188738"/>
                  <a:pt x="83771" y="188760"/>
                </a:cubicBezTo>
                <a:lnTo>
                  <a:pt x="83747" y="188759"/>
                </a:lnTo>
                <a:cubicBezTo>
                  <a:pt x="83780" y="188712"/>
                  <a:pt x="83804" y="188658"/>
                  <a:pt x="83817" y="188602"/>
                </a:cubicBezTo>
                <a:close/>
                <a:moveTo>
                  <a:pt x="122860" y="188795"/>
                </a:moveTo>
                <a:cubicBezTo>
                  <a:pt x="122861" y="188795"/>
                  <a:pt x="123056" y="188806"/>
                  <a:pt x="123366" y="188818"/>
                </a:cubicBezTo>
                <a:cubicBezTo>
                  <a:pt x="123461" y="188956"/>
                  <a:pt x="123555" y="189095"/>
                  <a:pt x="123652" y="189234"/>
                </a:cubicBezTo>
                <a:cubicBezTo>
                  <a:pt x="123371" y="189108"/>
                  <a:pt x="123100" y="188964"/>
                  <a:pt x="122860" y="188795"/>
                </a:cubicBezTo>
                <a:close/>
                <a:moveTo>
                  <a:pt x="125479" y="191798"/>
                </a:moveTo>
                <a:lnTo>
                  <a:pt x="125481" y="191802"/>
                </a:lnTo>
                <a:lnTo>
                  <a:pt x="125476" y="191802"/>
                </a:lnTo>
                <a:cubicBezTo>
                  <a:pt x="125476" y="191800"/>
                  <a:pt x="125477" y="191800"/>
                  <a:pt x="125479" y="191798"/>
                </a:cubicBezTo>
                <a:close/>
                <a:moveTo>
                  <a:pt x="128025" y="187909"/>
                </a:moveTo>
                <a:cubicBezTo>
                  <a:pt x="129068" y="190104"/>
                  <a:pt x="130509" y="192325"/>
                  <a:pt x="131912" y="194173"/>
                </a:cubicBezTo>
                <a:cubicBezTo>
                  <a:pt x="131463" y="194143"/>
                  <a:pt x="131015" y="194115"/>
                  <a:pt x="130571" y="194081"/>
                </a:cubicBezTo>
                <a:cubicBezTo>
                  <a:pt x="130564" y="194072"/>
                  <a:pt x="130559" y="194064"/>
                  <a:pt x="130552" y="194055"/>
                </a:cubicBezTo>
                <a:cubicBezTo>
                  <a:pt x="130641" y="193697"/>
                  <a:pt x="130390" y="193309"/>
                  <a:pt x="130046" y="193174"/>
                </a:cubicBezTo>
                <a:cubicBezTo>
                  <a:pt x="130000" y="193157"/>
                  <a:pt x="129953" y="193143"/>
                  <a:pt x="129905" y="193132"/>
                </a:cubicBezTo>
                <a:cubicBezTo>
                  <a:pt x="128733" y="191492"/>
                  <a:pt x="127473" y="189919"/>
                  <a:pt x="126350" y="188777"/>
                </a:cubicBezTo>
                <a:cubicBezTo>
                  <a:pt x="126982" y="188719"/>
                  <a:pt x="127506" y="188614"/>
                  <a:pt x="127710" y="188431"/>
                </a:cubicBezTo>
                <a:cubicBezTo>
                  <a:pt x="127710" y="188431"/>
                  <a:pt x="127829" y="188236"/>
                  <a:pt x="128025" y="187909"/>
                </a:cubicBezTo>
                <a:close/>
                <a:moveTo>
                  <a:pt x="133228" y="177579"/>
                </a:moveTo>
                <a:cubicBezTo>
                  <a:pt x="134690" y="180728"/>
                  <a:pt x="136453" y="184347"/>
                  <a:pt x="138154" y="187379"/>
                </a:cubicBezTo>
                <a:cubicBezTo>
                  <a:pt x="138620" y="189527"/>
                  <a:pt x="138226" y="191810"/>
                  <a:pt x="138416" y="193986"/>
                </a:cubicBezTo>
                <a:cubicBezTo>
                  <a:pt x="138352" y="194083"/>
                  <a:pt x="138292" y="194180"/>
                  <a:pt x="138229" y="194276"/>
                </a:cubicBezTo>
                <a:cubicBezTo>
                  <a:pt x="138087" y="190303"/>
                  <a:pt x="134834" y="185414"/>
                  <a:pt x="131495" y="181407"/>
                </a:cubicBezTo>
                <a:cubicBezTo>
                  <a:pt x="131518" y="181353"/>
                  <a:pt x="131540" y="181298"/>
                  <a:pt x="131561" y="181245"/>
                </a:cubicBezTo>
                <a:lnTo>
                  <a:pt x="131561" y="181245"/>
                </a:lnTo>
                <a:cubicBezTo>
                  <a:pt x="131543" y="181246"/>
                  <a:pt x="131526" y="181246"/>
                  <a:pt x="131508" y="181246"/>
                </a:cubicBezTo>
                <a:cubicBezTo>
                  <a:pt x="131457" y="181246"/>
                  <a:pt x="131405" y="181244"/>
                  <a:pt x="131355" y="181240"/>
                </a:cubicBezTo>
                <a:cubicBezTo>
                  <a:pt x="131098" y="180933"/>
                  <a:pt x="130841" y="180633"/>
                  <a:pt x="130584" y="180337"/>
                </a:cubicBezTo>
                <a:lnTo>
                  <a:pt x="132157" y="179599"/>
                </a:lnTo>
                <a:cubicBezTo>
                  <a:pt x="132157" y="179599"/>
                  <a:pt x="132615" y="178828"/>
                  <a:pt x="133228" y="177579"/>
                </a:cubicBezTo>
                <a:close/>
                <a:moveTo>
                  <a:pt x="130218" y="184037"/>
                </a:moveTo>
                <a:cubicBezTo>
                  <a:pt x="132532" y="187641"/>
                  <a:pt x="135268" y="191538"/>
                  <a:pt x="137981" y="194552"/>
                </a:cubicBezTo>
                <a:cubicBezTo>
                  <a:pt x="136780" y="194475"/>
                  <a:pt x="135576" y="194401"/>
                  <a:pt x="134367" y="194331"/>
                </a:cubicBezTo>
                <a:cubicBezTo>
                  <a:pt x="132978" y="191030"/>
                  <a:pt x="131201" y="187972"/>
                  <a:pt x="129480" y="185389"/>
                </a:cubicBezTo>
                <a:cubicBezTo>
                  <a:pt x="129725" y="184951"/>
                  <a:pt x="129976" y="184495"/>
                  <a:pt x="130218" y="184037"/>
                </a:cubicBezTo>
                <a:close/>
                <a:moveTo>
                  <a:pt x="46477" y="0"/>
                </a:moveTo>
                <a:cubicBezTo>
                  <a:pt x="45091" y="0"/>
                  <a:pt x="42466" y="110"/>
                  <a:pt x="40102" y="827"/>
                </a:cubicBezTo>
                <a:cubicBezTo>
                  <a:pt x="40102" y="827"/>
                  <a:pt x="40169" y="2747"/>
                  <a:pt x="39550" y="4360"/>
                </a:cubicBezTo>
                <a:cubicBezTo>
                  <a:pt x="39550" y="4360"/>
                  <a:pt x="38998" y="1757"/>
                  <a:pt x="38608" y="1122"/>
                </a:cubicBezTo>
                <a:cubicBezTo>
                  <a:pt x="38608" y="1122"/>
                  <a:pt x="35411" y="1419"/>
                  <a:pt x="34124" y="2007"/>
                </a:cubicBezTo>
                <a:cubicBezTo>
                  <a:pt x="32837" y="2594"/>
                  <a:pt x="29332" y="2787"/>
                  <a:pt x="28702" y="3057"/>
                </a:cubicBezTo>
                <a:cubicBezTo>
                  <a:pt x="28702" y="3057"/>
                  <a:pt x="27883" y="10155"/>
                  <a:pt x="27102" y="12411"/>
                </a:cubicBezTo>
                <a:cubicBezTo>
                  <a:pt x="27102" y="12411"/>
                  <a:pt x="27198" y="6324"/>
                  <a:pt x="26447" y="3978"/>
                </a:cubicBezTo>
                <a:cubicBezTo>
                  <a:pt x="26447" y="3978"/>
                  <a:pt x="24101" y="4729"/>
                  <a:pt x="22132" y="5681"/>
                </a:cubicBezTo>
                <a:cubicBezTo>
                  <a:pt x="21045" y="6207"/>
                  <a:pt x="19797" y="6832"/>
                  <a:pt x="18791" y="7383"/>
                </a:cubicBezTo>
                <a:lnTo>
                  <a:pt x="18793" y="7189"/>
                </a:lnTo>
                <a:lnTo>
                  <a:pt x="0" y="7386"/>
                </a:lnTo>
                <a:lnTo>
                  <a:pt x="0" y="209527"/>
                </a:lnTo>
                <a:lnTo>
                  <a:pt x="174326" y="209526"/>
                </a:lnTo>
                <a:lnTo>
                  <a:pt x="174952" y="197921"/>
                </a:lnTo>
                <a:lnTo>
                  <a:pt x="174952" y="197921"/>
                </a:lnTo>
                <a:cubicBezTo>
                  <a:pt x="173722" y="198048"/>
                  <a:pt x="172488" y="198111"/>
                  <a:pt x="171254" y="198111"/>
                </a:cubicBezTo>
                <a:cubicBezTo>
                  <a:pt x="168585" y="198111"/>
                  <a:pt x="165920" y="197814"/>
                  <a:pt x="163309" y="197224"/>
                </a:cubicBezTo>
                <a:cubicBezTo>
                  <a:pt x="162252" y="196985"/>
                  <a:pt x="161205" y="196698"/>
                  <a:pt x="160140" y="196501"/>
                </a:cubicBezTo>
                <a:cubicBezTo>
                  <a:pt x="158922" y="196276"/>
                  <a:pt x="157686" y="196170"/>
                  <a:pt x="156452" y="196066"/>
                </a:cubicBezTo>
                <a:cubicBezTo>
                  <a:pt x="156263" y="196050"/>
                  <a:pt x="156072" y="196033"/>
                  <a:pt x="155881" y="196017"/>
                </a:cubicBezTo>
                <a:cubicBezTo>
                  <a:pt x="160286" y="194760"/>
                  <a:pt x="162909" y="193257"/>
                  <a:pt x="162910" y="193257"/>
                </a:cubicBezTo>
                <a:lnTo>
                  <a:pt x="162910" y="193257"/>
                </a:lnTo>
                <a:cubicBezTo>
                  <a:pt x="162005" y="193740"/>
                  <a:pt x="159397" y="193748"/>
                  <a:pt x="155468" y="193906"/>
                </a:cubicBezTo>
                <a:cubicBezTo>
                  <a:pt x="156311" y="192735"/>
                  <a:pt x="157300" y="191661"/>
                  <a:pt x="158180" y="190512"/>
                </a:cubicBezTo>
                <a:cubicBezTo>
                  <a:pt x="159477" y="188818"/>
                  <a:pt x="160536" y="186954"/>
                  <a:pt x="161328" y="184973"/>
                </a:cubicBezTo>
                <a:cubicBezTo>
                  <a:pt x="161547" y="183075"/>
                  <a:pt x="161380" y="181156"/>
                  <a:pt x="160709" y="179365"/>
                </a:cubicBezTo>
                <a:cubicBezTo>
                  <a:pt x="159985" y="177431"/>
                  <a:pt x="158687" y="175597"/>
                  <a:pt x="158793" y="173536"/>
                </a:cubicBezTo>
                <a:cubicBezTo>
                  <a:pt x="158882" y="171773"/>
                  <a:pt x="160008" y="170151"/>
                  <a:pt x="159950" y="168387"/>
                </a:cubicBezTo>
                <a:cubicBezTo>
                  <a:pt x="159860" y="165730"/>
                  <a:pt x="157289" y="163843"/>
                  <a:pt x="157233" y="161185"/>
                </a:cubicBezTo>
                <a:cubicBezTo>
                  <a:pt x="155996" y="165846"/>
                  <a:pt x="149819" y="167903"/>
                  <a:pt x="148501" y="172541"/>
                </a:cubicBezTo>
                <a:cubicBezTo>
                  <a:pt x="148116" y="173897"/>
                  <a:pt x="148200" y="175338"/>
                  <a:pt x="147928" y="176719"/>
                </a:cubicBezTo>
                <a:cubicBezTo>
                  <a:pt x="147744" y="177653"/>
                  <a:pt x="147400" y="178546"/>
                  <a:pt x="147013" y="179425"/>
                </a:cubicBezTo>
                <a:cubicBezTo>
                  <a:pt x="146926" y="179570"/>
                  <a:pt x="146841" y="179713"/>
                  <a:pt x="146756" y="179856"/>
                </a:cubicBezTo>
                <a:cubicBezTo>
                  <a:pt x="146249" y="178258"/>
                  <a:pt x="146561" y="176429"/>
                  <a:pt x="145840" y="174911"/>
                </a:cubicBezTo>
                <a:cubicBezTo>
                  <a:pt x="145677" y="174570"/>
                  <a:pt x="145471" y="174267"/>
                  <a:pt x="145241" y="173984"/>
                </a:cubicBezTo>
                <a:cubicBezTo>
                  <a:pt x="145225" y="173868"/>
                  <a:pt x="145213" y="173755"/>
                  <a:pt x="145197" y="173636"/>
                </a:cubicBezTo>
                <a:cubicBezTo>
                  <a:pt x="145026" y="172450"/>
                  <a:pt x="144719" y="171285"/>
                  <a:pt x="144236" y="170189"/>
                </a:cubicBezTo>
                <a:cubicBezTo>
                  <a:pt x="143782" y="169157"/>
                  <a:pt x="143126" y="168040"/>
                  <a:pt x="142318" y="167694"/>
                </a:cubicBezTo>
                <a:lnTo>
                  <a:pt x="142318" y="167694"/>
                </a:lnTo>
                <a:cubicBezTo>
                  <a:pt x="142318" y="167694"/>
                  <a:pt x="142633" y="169536"/>
                  <a:pt x="142998" y="172050"/>
                </a:cubicBezTo>
                <a:cubicBezTo>
                  <a:pt x="141988" y="171308"/>
                  <a:pt x="141003" y="170547"/>
                  <a:pt x="140471" y="169395"/>
                </a:cubicBezTo>
                <a:lnTo>
                  <a:pt x="140471" y="169395"/>
                </a:lnTo>
                <a:cubicBezTo>
                  <a:pt x="140727" y="171066"/>
                  <a:pt x="140296" y="172688"/>
                  <a:pt x="139658" y="174295"/>
                </a:cubicBezTo>
                <a:cubicBezTo>
                  <a:pt x="138853" y="172226"/>
                  <a:pt x="137844" y="169859"/>
                  <a:pt x="136578" y="167144"/>
                </a:cubicBezTo>
                <a:lnTo>
                  <a:pt x="136578" y="167144"/>
                </a:lnTo>
                <a:cubicBezTo>
                  <a:pt x="136578" y="167144"/>
                  <a:pt x="136598" y="167268"/>
                  <a:pt x="136639" y="167495"/>
                </a:cubicBezTo>
                <a:cubicBezTo>
                  <a:pt x="136825" y="168529"/>
                  <a:pt x="137454" y="171816"/>
                  <a:pt x="138710" y="176469"/>
                </a:cubicBezTo>
                <a:cubicBezTo>
                  <a:pt x="138070" y="177877"/>
                  <a:pt x="137436" y="179286"/>
                  <a:pt x="137133" y="180722"/>
                </a:cubicBezTo>
                <a:cubicBezTo>
                  <a:pt x="136176" y="178828"/>
                  <a:pt x="135129" y="177092"/>
                  <a:pt x="134133" y="175596"/>
                </a:cubicBezTo>
                <a:cubicBezTo>
                  <a:pt x="135664" y="171990"/>
                  <a:pt x="137279" y="166674"/>
                  <a:pt x="135698" y="162776"/>
                </a:cubicBezTo>
                <a:cubicBezTo>
                  <a:pt x="135698" y="162776"/>
                  <a:pt x="134313" y="161898"/>
                  <a:pt x="131507" y="161898"/>
                </a:cubicBezTo>
                <a:cubicBezTo>
                  <a:pt x="130788" y="161898"/>
                  <a:pt x="129976" y="161956"/>
                  <a:pt x="129069" y="162100"/>
                </a:cubicBezTo>
                <a:cubicBezTo>
                  <a:pt x="129069" y="162100"/>
                  <a:pt x="128604" y="164597"/>
                  <a:pt x="128538" y="167598"/>
                </a:cubicBezTo>
                <a:cubicBezTo>
                  <a:pt x="128538" y="167598"/>
                  <a:pt x="127804" y="164497"/>
                  <a:pt x="128072" y="162633"/>
                </a:cubicBezTo>
                <a:lnTo>
                  <a:pt x="128072" y="162633"/>
                </a:lnTo>
                <a:cubicBezTo>
                  <a:pt x="128072" y="162633"/>
                  <a:pt x="127097" y="162792"/>
                  <a:pt x="126541" y="163135"/>
                </a:cubicBezTo>
                <a:cubicBezTo>
                  <a:pt x="126541" y="163135"/>
                  <a:pt x="126272" y="167790"/>
                  <a:pt x="126636" y="169851"/>
                </a:cubicBezTo>
                <a:cubicBezTo>
                  <a:pt x="126636" y="169851"/>
                  <a:pt x="125080" y="165198"/>
                  <a:pt x="125170" y="163646"/>
                </a:cubicBezTo>
                <a:lnTo>
                  <a:pt x="125170" y="163646"/>
                </a:lnTo>
                <a:cubicBezTo>
                  <a:pt x="125170" y="163647"/>
                  <a:pt x="121489" y="165098"/>
                  <a:pt x="118830" y="167467"/>
                </a:cubicBezTo>
                <a:cubicBezTo>
                  <a:pt x="118830" y="167467"/>
                  <a:pt x="119697" y="169181"/>
                  <a:pt x="119811" y="170905"/>
                </a:cubicBezTo>
                <a:cubicBezTo>
                  <a:pt x="119811" y="170905"/>
                  <a:pt x="118218" y="168773"/>
                  <a:pt x="117597" y="168361"/>
                </a:cubicBezTo>
                <a:cubicBezTo>
                  <a:pt x="117597" y="168361"/>
                  <a:pt x="114820" y="169972"/>
                  <a:pt x="113899" y="171047"/>
                </a:cubicBezTo>
                <a:cubicBezTo>
                  <a:pt x="112979" y="172121"/>
                  <a:pt x="109877" y="173767"/>
                  <a:pt x="109418" y="174276"/>
                </a:cubicBezTo>
                <a:cubicBezTo>
                  <a:pt x="109418" y="174276"/>
                  <a:pt x="111657" y="181061"/>
                  <a:pt x="111895" y="183438"/>
                </a:cubicBezTo>
                <a:cubicBezTo>
                  <a:pt x="111895" y="183438"/>
                  <a:pt x="111085" y="181613"/>
                  <a:pt x="110079" y="179713"/>
                </a:cubicBezTo>
                <a:cubicBezTo>
                  <a:pt x="110186" y="179648"/>
                  <a:pt x="110246" y="179612"/>
                  <a:pt x="110246" y="179612"/>
                </a:cubicBezTo>
                <a:cubicBezTo>
                  <a:pt x="110227" y="178827"/>
                  <a:pt x="108759" y="175086"/>
                  <a:pt x="108759" y="173467"/>
                </a:cubicBezTo>
                <a:cubicBezTo>
                  <a:pt x="108759" y="171848"/>
                  <a:pt x="107548" y="168379"/>
                  <a:pt x="107548" y="168379"/>
                </a:cubicBezTo>
                <a:cubicBezTo>
                  <a:pt x="107487" y="168371"/>
                  <a:pt x="107414" y="168368"/>
                  <a:pt x="107331" y="168368"/>
                </a:cubicBezTo>
                <a:cubicBezTo>
                  <a:pt x="106284" y="168368"/>
                  <a:pt x="103728" y="168938"/>
                  <a:pt x="103728" y="168938"/>
                </a:cubicBezTo>
                <a:cubicBezTo>
                  <a:pt x="105113" y="167525"/>
                  <a:pt x="107144" y="166682"/>
                  <a:pt x="107144" y="166682"/>
                </a:cubicBezTo>
                <a:cubicBezTo>
                  <a:pt x="106598" y="162642"/>
                  <a:pt x="104483" y="158638"/>
                  <a:pt x="104483" y="158638"/>
                </a:cubicBezTo>
                <a:cubicBezTo>
                  <a:pt x="103404" y="160053"/>
                  <a:pt x="98585" y="162935"/>
                  <a:pt x="98585" y="162935"/>
                </a:cubicBezTo>
                <a:cubicBezTo>
                  <a:pt x="100437" y="161417"/>
                  <a:pt x="103672" y="157172"/>
                  <a:pt x="103672" y="157172"/>
                </a:cubicBezTo>
                <a:cubicBezTo>
                  <a:pt x="103444" y="156459"/>
                  <a:pt x="102715" y="155594"/>
                  <a:pt x="102715" y="155594"/>
                </a:cubicBezTo>
                <a:cubicBezTo>
                  <a:pt x="101560" y="157414"/>
                  <a:pt x="98611" y="159562"/>
                  <a:pt x="98611" y="159562"/>
                </a:cubicBezTo>
                <a:cubicBezTo>
                  <a:pt x="100791" y="156905"/>
                  <a:pt x="102245" y="154389"/>
                  <a:pt x="102245" y="154389"/>
                </a:cubicBezTo>
                <a:cubicBezTo>
                  <a:pt x="98915" y="150462"/>
                  <a:pt x="95985" y="150038"/>
                  <a:pt x="95985" y="150038"/>
                </a:cubicBezTo>
                <a:cubicBezTo>
                  <a:pt x="91023" y="152597"/>
                  <a:pt x="88375" y="160018"/>
                  <a:pt x="87230" y="164247"/>
                </a:cubicBezTo>
                <a:cubicBezTo>
                  <a:pt x="86900" y="163774"/>
                  <a:pt x="86524" y="163389"/>
                  <a:pt x="86107" y="163209"/>
                </a:cubicBezTo>
                <a:lnTo>
                  <a:pt x="86107" y="163209"/>
                </a:lnTo>
                <a:cubicBezTo>
                  <a:pt x="86107" y="163209"/>
                  <a:pt x="86347" y="164615"/>
                  <a:pt x="86650" y="166648"/>
                </a:cubicBezTo>
                <a:cubicBezTo>
                  <a:pt x="86566" y="167058"/>
                  <a:pt x="86524" y="167292"/>
                  <a:pt x="86524" y="167292"/>
                </a:cubicBezTo>
                <a:lnTo>
                  <a:pt x="86851" y="168019"/>
                </a:lnTo>
                <a:cubicBezTo>
                  <a:pt x="86932" y="168584"/>
                  <a:pt x="87015" y="169178"/>
                  <a:pt x="87096" y="169788"/>
                </a:cubicBezTo>
                <a:cubicBezTo>
                  <a:pt x="86345" y="169672"/>
                  <a:pt x="85814" y="169167"/>
                  <a:pt x="85814" y="169167"/>
                </a:cubicBezTo>
                <a:cubicBezTo>
                  <a:pt x="85436" y="170273"/>
                  <a:pt x="85058" y="171837"/>
                  <a:pt x="84734" y="173358"/>
                </a:cubicBezTo>
                <a:cubicBezTo>
                  <a:pt x="83812" y="170583"/>
                  <a:pt x="82427" y="167080"/>
                  <a:pt x="80366" y="162660"/>
                </a:cubicBezTo>
                <a:lnTo>
                  <a:pt x="80366" y="162660"/>
                </a:lnTo>
                <a:cubicBezTo>
                  <a:pt x="80366" y="162660"/>
                  <a:pt x="80386" y="162783"/>
                  <a:pt x="80428" y="163010"/>
                </a:cubicBezTo>
                <a:cubicBezTo>
                  <a:pt x="80677" y="164394"/>
                  <a:pt x="81722" y="169819"/>
                  <a:pt x="83998" y="177153"/>
                </a:cubicBezTo>
                <a:cubicBezTo>
                  <a:pt x="83876" y="177843"/>
                  <a:pt x="83805" y="178278"/>
                  <a:pt x="83805" y="178278"/>
                </a:cubicBezTo>
                <a:cubicBezTo>
                  <a:pt x="83849" y="178605"/>
                  <a:pt x="84262" y="179120"/>
                  <a:pt x="84804" y="179670"/>
                </a:cubicBezTo>
                <a:cubicBezTo>
                  <a:pt x="85002" y="180269"/>
                  <a:pt x="85208" y="180875"/>
                  <a:pt x="85420" y="181492"/>
                </a:cubicBezTo>
                <a:cubicBezTo>
                  <a:pt x="84467" y="181045"/>
                  <a:pt x="83762" y="180560"/>
                  <a:pt x="83762" y="180560"/>
                </a:cubicBezTo>
                <a:cubicBezTo>
                  <a:pt x="83597" y="181110"/>
                  <a:pt x="83461" y="181683"/>
                  <a:pt x="83349" y="182252"/>
                </a:cubicBezTo>
                <a:cubicBezTo>
                  <a:pt x="81906" y="177377"/>
                  <a:pt x="79227" y="172925"/>
                  <a:pt x="77049" y="169840"/>
                </a:cubicBezTo>
                <a:cubicBezTo>
                  <a:pt x="77976" y="167791"/>
                  <a:pt x="78610" y="166387"/>
                  <a:pt x="78610" y="166387"/>
                </a:cubicBezTo>
                <a:lnTo>
                  <a:pt x="78610" y="166387"/>
                </a:lnTo>
                <a:cubicBezTo>
                  <a:pt x="78610" y="166387"/>
                  <a:pt x="77922" y="167470"/>
                  <a:pt x="76664" y="169302"/>
                </a:cubicBezTo>
                <a:cubicBezTo>
                  <a:pt x="74956" y="166944"/>
                  <a:pt x="73644" y="165514"/>
                  <a:pt x="73644" y="165514"/>
                </a:cubicBezTo>
                <a:lnTo>
                  <a:pt x="73644" y="165514"/>
                </a:lnTo>
                <a:cubicBezTo>
                  <a:pt x="73644" y="165514"/>
                  <a:pt x="74513" y="167584"/>
                  <a:pt x="75829" y="170504"/>
                </a:cubicBezTo>
                <a:cubicBezTo>
                  <a:pt x="75048" y="171621"/>
                  <a:pt x="74116" y="172926"/>
                  <a:pt x="73049" y="174373"/>
                </a:cubicBezTo>
                <a:cubicBezTo>
                  <a:pt x="71092" y="172239"/>
                  <a:pt x="69353" y="170578"/>
                  <a:pt x="68507" y="169792"/>
                </a:cubicBezTo>
                <a:cubicBezTo>
                  <a:pt x="69638" y="163625"/>
                  <a:pt x="69817" y="158716"/>
                  <a:pt x="69817" y="158715"/>
                </a:cubicBezTo>
                <a:lnTo>
                  <a:pt x="69817" y="158715"/>
                </a:lnTo>
                <a:cubicBezTo>
                  <a:pt x="68722" y="162773"/>
                  <a:pt x="67568" y="164120"/>
                  <a:pt x="64339" y="172470"/>
                </a:cubicBezTo>
                <a:cubicBezTo>
                  <a:pt x="63849" y="173742"/>
                  <a:pt x="63424" y="175036"/>
                  <a:pt x="63066" y="176352"/>
                </a:cubicBezTo>
                <a:cubicBezTo>
                  <a:pt x="62877" y="176471"/>
                  <a:pt x="62665" y="176603"/>
                  <a:pt x="62429" y="176745"/>
                </a:cubicBezTo>
                <a:lnTo>
                  <a:pt x="62391" y="176705"/>
                </a:lnTo>
                <a:lnTo>
                  <a:pt x="62391" y="176705"/>
                </a:lnTo>
                <a:cubicBezTo>
                  <a:pt x="62391" y="176705"/>
                  <a:pt x="62400" y="176721"/>
                  <a:pt x="62418" y="176753"/>
                </a:cubicBezTo>
                <a:cubicBezTo>
                  <a:pt x="62015" y="176998"/>
                  <a:pt x="61539" y="177274"/>
                  <a:pt x="60973" y="177582"/>
                </a:cubicBezTo>
                <a:cubicBezTo>
                  <a:pt x="61441" y="174697"/>
                  <a:pt x="61652" y="171776"/>
                  <a:pt x="61604" y="168853"/>
                </a:cubicBezTo>
                <a:cubicBezTo>
                  <a:pt x="62240" y="168271"/>
                  <a:pt x="62595" y="167932"/>
                  <a:pt x="62595" y="167932"/>
                </a:cubicBezTo>
                <a:lnTo>
                  <a:pt x="62595" y="167932"/>
                </a:lnTo>
                <a:cubicBezTo>
                  <a:pt x="62595" y="167932"/>
                  <a:pt x="62283" y="168116"/>
                  <a:pt x="61744" y="168421"/>
                </a:cubicBezTo>
                <a:cubicBezTo>
                  <a:pt x="61889" y="168304"/>
                  <a:pt x="62034" y="168187"/>
                  <a:pt x="62178" y="168068"/>
                </a:cubicBezTo>
                <a:lnTo>
                  <a:pt x="62178" y="168068"/>
                </a:lnTo>
                <a:cubicBezTo>
                  <a:pt x="61985" y="168215"/>
                  <a:pt x="61791" y="168356"/>
                  <a:pt x="61597" y="168501"/>
                </a:cubicBezTo>
                <a:cubicBezTo>
                  <a:pt x="61417" y="160635"/>
                  <a:pt x="59449" y="155392"/>
                  <a:pt x="59448" y="155391"/>
                </a:cubicBezTo>
                <a:lnTo>
                  <a:pt x="59448" y="155391"/>
                </a:lnTo>
                <a:cubicBezTo>
                  <a:pt x="59968" y="156910"/>
                  <a:pt x="58892" y="161872"/>
                  <a:pt x="58221" y="169471"/>
                </a:cubicBezTo>
                <a:cubicBezTo>
                  <a:pt x="58193" y="169778"/>
                  <a:pt x="58171" y="170086"/>
                  <a:pt x="58151" y="170393"/>
                </a:cubicBezTo>
                <a:cubicBezTo>
                  <a:pt x="57224" y="170885"/>
                  <a:pt x="56210" y="171408"/>
                  <a:pt x="55165" y="171924"/>
                </a:cubicBezTo>
                <a:cubicBezTo>
                  <a:pt x="54674" y="170061"/>
                  <a:pt x="54072" y="168292"/>
                  <a:pt x="53476" y="166752"/>
                </a:cubicBezTo>
                <a:cubicBezTo>
                  <a:pt x="55268" y="164696"/>
                  <a:pt x="56773" y="163178"/>
                  <a:pt x="57610" y="162366"/>
                </a:cubicBezTo>
                <a:cubicBezTo>
                  <a:pt x="57680" y="162297"/>
                  <a:pt x="57751" y="162230"/>
                  <a:pt x="57822" y="162160"/>
                </a:cubicBezTo>
                <a:cubicBezTo>
                  <a:pt x="58144" y="161851"/>
                  <a:pt x="58325" y="161689"/>
                  <a:pt x="58325" y="161688"/>
                </a:cubicBezTo>
                <a:lnTo>
                  <a:pt x="58325" y="161688"/>
                </a:lnTo>
                <a:cubicBezTo>
                  <a:pt x="58325" y="161689"/>
                  <a:pt x="56075" y="162941"/>
                  <a:pt x="52849" y="165199"/>
                </a:cubicBezTo>
                <a:cubicBezTo>
                  <a:pt x="52524" y="164429"/>
                  <a:pt x="52217" y="163750"/>
                  <a:pt x="51949" y="163183"/>
                </a:cubicBezTo>
                <a:cubicBezTo>
                  <a:pt x="55948" y="159615"/>
                  <a:pt x="58665" y="156915"/>
                  <a:pt x="58665" y="156915"/>
                </a:cubicBezTo>
                <a:lnTo>
                  <a:pt x="58665" y="156915"/>
                </a:lnTo>
                <a:cubicBezTo>
                  <a:pt x="58665" y="156915"/>
                  <a:pt x="58477" y="157001"/>
                  <a:pt x="58137" y="157162"/>
                </a:cubicBezTo>
                <a:lnTo>
                  <a:pt x="58336" y="157004"/>
                </a:lnTo>
                <a:lnTo>
                  <a:pt x="58336" y="157004"/>
                </a:lnTo>
                <a:cubicBezTo>
                  <a:pt x="58255" y="157063"/>
                  <a:pt x="58175" y="157122"/>
                  <a:pt x="58094" y="157181"/>
                </a:cubicBezTo>
                <a:cubicBezTo>
                  <a:pt x="56929" y="157732"/>
                  <a:pt x="54100" y="159114"/>
                  <a:pt x="50760" y="161051"/>
                </a:cubicBezTo>
                <a:cubicBezTo>
                  <a:pt x="49306" y="159232"/>
                  <a:pt x="46637" y="158240"/>
                  <a:pt x="46637" y="158240"/>
                </a:cubicBezTo>
                <a:lnTo>
                  <a:pt x="46637" y="158240"/>
                </a:lnTo>
                <a:cubicBezTo>
                  <a:pt x="46637" y="158240"/>
                  <a:pt x="48972" y="159487"/>
                  <a:pt x="50086" y="161446"/>
                </a:cubicBezTo>
                <a:cubicBezTo>
                  <a:pt x="49660" y="161697"/>
                  <a:pt x="49229" y="161957"/>
                  <a:pt x="48792" y="162223"/>
                </a:cubicBezTo>
                <a:cubicBezTo>
                  <a:pt x="47734" y="160226"/>
                  <a:pt x="46691" y="159090"/>
                  <a:pt x="45985" y="158481"/>
                </a:cubicBezTo>
                <a:cubicBezTo>
                  <a:pt x="50090" y="153970"/>
                  <a:pt x="53235" y="150233"/>
                  <a:pt x="53235" y="150233"/>
                </a:cubicBezTo>
                <a:lnTo>
                  <a:pt x="53235" y="150233"/>
                </a:lnTo>
                <a:cubicBezTo>
                  <a:pt x="53235" y="150234"/>
                  <a:pt x="44704" y="155185"/>
                  <a:pt x="38097" y="163015"/>
                </a:cubicBezTo>
                <a:cubicBezTo>
                  <a:pt x="37992" y="162294"/>
                  <a:pt x="37978" y="161574"/>
                  <a:pt x="38174" y="160850"/>
                </a:cubicBezTo>
                <a:lnTo>
                  <a:pt x="38174" y="160850"/>
                </a:lnTo>
                <a:cubicBezTo>
                  <a:pt x="37298" y="162296"/>
                  <a:pt x="35929" y="163263"/>
                  <a:pt x="34409" y="164087"/>
                </a:cubicBezTo>
                <a:cubicBezTo>
                  <a:pt x="34043" y="164133"/>
                  <a:pt x="33838" y="164255"/>
                  <a:pt x="33827" y="164362"/>
                </a:cubicBezTo>
                <a:cubicBezTo>
                  <a:pt x="33827" y="164367"/>
                  <a:pt x="33835" y="164379"/>
                  <a:pt x="33837" y="164387"/>
                </a:cubicBezTo>
                <a:cubicBezTo>
                  <a:pt x="33688" y="164463"/>
                  <a:pt x="33539" y="164538"/>
                  <a:pt x="33388" y="164613"/>
                </a:cubicBezTo>
                <a:cubicBezTo>
                  <a:pt x="40692" y="154623"/>
                  <a:pt x="45042" y="146516"/>
                  <a:pt x="46001" y="144674"/>
                </a:cubicBezTo>
                <a:cubicBezTo>
                  <a:pt x="46135" y="144415"/>
                  <a:pt x="46207" y="144274"/>
                  <a:pt x="46207" y="144274"/>
                </a:cubicBezTo>
                <a:lnTo>
                  <a:pt x="46207" y="144274"/>
                </a:lnTo>
                <a:cubicBezTo>
                  <a:pt x="34851" y="156760"/>
                  <a:pt x="32173" y="162875"/>
                  <a:pt x="31607" y="165475"/>
                </a:cubicBezTo>
                <a:cubicBezTo>
                  <a:pt x="31540" y="165508"/>
                  <a:pt x="31474" y="165540"/>
                  <a:pt x="31407" y="165573"/>
                </a:cubicBezTo>
                <a:cubicBezTo>
                  <a:pt x="31169" y="164399"/>
                  <a:pt x="30949" y="163220"/>
                  <a:pt x="30748" y="162039"/>
                </a:cubicBezTo>
                <a:cubicBezTo>
                  <a:pt x="31466" y="159165"/>
                  <a:pt x="33618" y="154220"/>
                  <a:pt x="35555" y="150060"/>
                </a:cubicBezTo>
                <a:cubicBezTo>
                  <a:pt x="36815" y="149190"/>
                  <a:pt x="37960" y="148162"/>
                  <a:pt x="38960" y="147001"/>
                </a:cubicBezTo>
                <a:cubicBezTo>
                  <a:pt x="39084" y="146858"/>
                  <a:pt x="38987" y="146632"/>
                  <a:pt x="38797" y="146622"/>
                </a:cubicBezTo>
                <a:cubicBezTo>
                  <a:pt x="38448" y="146605"/>
                  <a:pt x="37918" y="146564"/>
                  <a:pt x="37262" y="146470"/>
                </a:cubicBezTo>
                <a:cubicBezTo>
                  <a:pt x="37528" y="145922"/>
                  <a:pt x="37774" y="145418"/>
                  <a:pt x="37994" y="144970"/>
                </a:cubicBezTo>
                <a:cubicBezTo>
                  <a:pt x="38335" y="145026"/>
                  <a:pt x="38667" y="145056"/>
                  <a:pt x="38988" y="145056"/>
                </a:cubicBezTo>
                <a:cubicBezTo>
                  <a:pt x="39399" y="145056"/>
                  <a:pt x="39792" y="145006"/>
                  <a:pt x="40158" y="144896"/>
                </a:cubicBezTo>
                <a:cubicBezTo>
                  <a:pt x="43354" y="143942"/>
                  <a:pt x="46167" y="138757"/>
                  <a:pt x="47067" y="136946"/>
                </a:cubicBezTo>
                <a:cubicBezTo>
                  <a:pt x="47147" y="136784"/>
                  <a:pt x="47022" y="136614"/>
                  <a:pt x="46864" y="136614"/>
                </a:cubicBezTo>
                <a:cubicBezTo>
                  <a:pt x="46832" y="136614"/>
                  <a:pt x="46799" y="136621"/>
                  <a:pt x="46765" y="136636"/>
                </a:cubicBezTo>
                <a:cubicBezTo>
                  <a:pt x="45794" y="137094"/>
                  <a:pt x="43678" y="137888"/>
                  <a:pt x="40695" y="137888"/>
                </a:cubicBezTo>
                <a:cubicBezTo>
                  <a:pt x="39798" y="137888"/>
                  <a:pt x="38822" y="137816"/>
                  <a:pt x="37776" y="137642"/>
                </a:cubicBezTo>
                <a:cubicBezTo>
                  <a:pt x="31837" y="136655"/>
                  <a:pt x="30563" y="135932"/>
                  <a:pt x="30952" y="135172"/>
                </a:cubicBezTo>
                <a:cubicBezTo>
                  <a:pt x="31134" y="134817"/>
                  <a:pt x="31374" y="134671"/>
                  <a:pt x="31779" y="134671"/>
                </a:cubicBezTo>
                <a:cubicBezTo>
                  <a:pt x="32242" y="134671"/>
                  <a:pt x="32922" y="134861"/>
                  <a:pt x="33981" y="135148"/>
                </a:cubicBezTo>
                <a:cubicBezTo>
                  <a:pt x="35214" y="135482"/>
                  <a:pt x="38495" y="136258"/>
                  <a:pt x="41673" y="136258"/>
                </a:cubicBezTo>
                <a:cubicBezTo>
                  <a:pt x="43613" y="136258"/>
                  <a:pt x="45514" y="135969"/>
                  <a:pt x="46887" y="135114"/>
                </a:cubicBezTo>
                <a:cubicBezTo>
                  <a:pt x="46887" y="135114"/>
                  <a:pt x="48816" y="134451"/>
                  <a:pt x="49710" y="129954"/>
                </a:cubicBezTo>
                <a:cubicBezTo>
                  <a:pt x="49741" y="129801"/>
                  <a:pt x="49620" y="129675"/>
                  <a:pt x="49485" y="129675"/>
                </a:cubicBezTo>
                <a:cubicBezTo>
                  <a:pt x="49446" y="129675"/>
                  <a:pt x="49405" y="129685"/>
                  <a:pt x="49367" y="129709"/>
                </a:cubicBezTo>
                <a:cubicBezTo>
                  <a:pt x="48312" y="130365"/>
                  <a:pt x="45426" y="131886"/>
                  <a:pt x="41376" y="131886"/>
                </a:cubicBezTo>
                <a:cubicBezTo>
                  <a:pt x="40278" y="131886"/>
                  <a:pt x="39094" y="131774"/>
                  <a:pt x="37838" y="131503"/>
                </a:cubicBezTo>
                <a:cubicBezTo>
                  <a:pt x="37838" y="131503"/>
                  <a:pt x="34459" y="131005"/>
                  <a:pt x="35153" y="129921"/>
                </a:cubicBezTo>
                <a:cubicBezTo>
                  <a:pt x="35296" y="129697"/>
                  <a:pt x="35578" y="129612"/>
                  <a:pt x="35971" y="129612"/>
                </a:cubicBezTo>
                <a:cubicBezTo>
                  <a:pt x="37228" y="129612"/>
                  <a:pt x="39615" y="130484"/>
                  <a:pt x="42193" y="130484"/>
                </a:cubicBezTo>
                <a:cubicBezTo>
                  <a:pt x="42714" y="130484"/>
                  <a:pt x="43242" y="130448"/>
                  <a:pt x="43770" y="130362"/>
                </a:cubicBezTo>
                <a:cubicBezTo>
                  <a:pt x="47733" y="129720"/>
                  <a:pt x="49322" y="129026"/>
                  <a:pt x="49867" y="126359"/>
                </a:cubicBezTo>
                <a:cubicBezTo>
                  <a:pt x="50393" y="123786"/>
                  <a:pt x="48551" y="119745"/>
                  <a:pt x="50507" y="118134"/>
                </a:cubicBezTo>
                <a:cubicBezTo>
                  <a:pt x="50619" y="118042"/>
                  <a:pt x="50616" y="117869"/>
                  <a:pt x="50501" y="117781"/>
                </a:cubicBezTo>
                <a:cubicBezTo>
                  <a:pt x="49740" y="117197"/>
                  <a:pt x="47381" y="115312"/>
                  <a:pt x="46286" y="113553"/>
                </a:cubicBezTo>
                <a:cubicBezTo>
                  <a:pt x="45746" y="112685"/>
                  <a:pt x="44895" y="112201"/>
                  <a:pt x="43930" y="112201"/>
                </a:cubicBezTo>
                <a:cubicBezTo>
                  <a:pt x="42544" y="112201"/>
                  <a:pt x="40925" y="113202"/>
                  <a:pt x="39663" y="115506"/>
                </a:cubicBezTo>
                <a:cubicBezTo>
                  <a:pt x="37680" y="119126"/>
                  <a:pt x="36505" y="121983"/>
                  <a:pt x="35457" y="121983"/>
                </a:cubicBezTo>
                <a:cubicBezTo>
                  <a:pt x="35374" y="121983"/>
                  <a:pt x="35292" y="121965"/>
                  <a:pt x="35210" y="121928"/>
                </a:cubicBezTo>
                <a:cubicBezTo>
                  <a:pt x="34126" y="121439"/>
                  <a:pt x="36519" y="114421"/>
                  <a:pt x="42366" y="110784"/>
                </a:cubicBezTo>
                <a:cubicBezTo>
                  <a:pt x="42540" y="110675"/>
                  <a:pt x="42504" y="110412"/>
                  <a:pt x="42303" y="110364"/>
                </a:cubicBezTo>
                <a:cubicBezTo>
                  <a:pt x="41896" y="110269"/>
                  <a:pt x="41288" y="110120"/>
                  <a:pt x="40568" y="109927"/>
                </a:cubicBezTo>
                <a:cubicBezTo>
                  <a:pt x="40879" y="109571"/>
                  <a:pt x="41136" y="109257"/>
                  <a:pt x="41324" y="109020"/>
                </a:cubicBezTo>
                <a:cubicBezTo>
                  <a:pt x="41428" y="108889"/>
                  <a:pt x="41331" y="108706"/>
                  <a:pt x="41177" y="108706"/>
                </a:cubicBezTo>
                <a:cubicBezTo>
                  <a:pt x="41162" y="108706"/>
                  <a:pt x="41147" y="108707"/>
                  <a:pt x="41131" y="108711"/>
                </a:cubicBezTo>
                <a:cubicBezTo>
                  <a:pt x="40626" y="108829"/>
                  <a:pt x="39792" y="108969"/>
                  <a:pt x="38710" y="108969"/>
                </a:cubicBezTo>
                <a:cubicBezTo>
                  <a:pt x="38203" y="108969"/>
                  <a:pt x="37642" y="108938"/>
                  <a:pt x="37034" y="108860"/>
                </a:cubicBezTo>
                <a:cubicBezTo>
                  <a:pt x="36997" y="108847"/>
                  <a:pt x="36962" y="108835"/>
                  <a:pt x="36925" y="108822"/>
                </a:cubicBezTo>
                <a:cubicBezTo>
                  <a:pt x="36701" y="108743"/>
                  <a:pt x="36467" y="108704"/>
                  <a:pt x="36230" y="108704"/>
                </a:cubicBezTo>
                <a:cubicBezTo>
                  <a:pt x="36186" y="108704"/>
                  <a:pt x="36142" y="108705"/>
                  <a:pt x="36098" y="108708"/>
                </a:cubicBezTo>
                <a:cubicBezTo>
                  <a:pt x="35224" y="108530"/>
                  <a:pt x="34368" y="108276"/>
                  <a:pt x="33538" y="107947"/>
                </a:cubicBezTo>
                <a:cubicBezTo>
                  <a:pt x="28816" y="106079"/>
                  <a:pt x="27893" y="105257"/>
                  <a:pt x="28349" y="104699"/>
                </a:cubicBezTo>
                <a:cubicBezTo>
                  <a:pt x="28512" y="104500"/>
                  <a:pt x="28681" y="104407"/>
                  <a:pt x="28902" y="104407"/>
                </a:cubicBezTo>
                <a:cubicBezTo>
                  <a:pt x="29298" y="104407"/>
                  <a:pt x="29860" y="104705"/>
                  <a:pt x="30851" y="105217"/>
                </a:cubicBezTo>
                <a:cubicBezTo>
                  <a:pt x="32116" y="105869"/>
                  <a:pt x="36187" y="107790"/>
                  <a:pt x="39480" y="107790"/>
                </a:cubicBezTo>
                <a:cubicBezTo>
                  <a:pt x="40204" y="107790"/>
                  <a:pt x="40890" y="107697"/>
                  <a:pt x="41500" y="107478"/>
                </a:cubicBezTo>
                <a:cubicBezTo>
                  <a:pt x="41500" y="107478"/>
                  <a:pt x="43209" y="107273"/>
                  <a:pt x="44744" y="103722"/>
                </a:cubicBezTo>
                <a:cubicBezTo>
                  <a:pt x="44802" y="103588"/>
                  <a:pt x="44702" y="103448"/>
                  <a:pt x="44570" y="103448"/>
                </a:cubicBezTo>
                <a:cubicBezTo>
                  <a:pt x="44549" y="103448"/>
                  <a:pt x="44527" y="103452"/>
                  <a:pt x="44504" y="103460"/>
                </a:cubicBezTo>
                <a:cubicBezTo>
                  <a:pt x="43818" y="103706"/>
                  <a:pt x="42327" y="104140"/>
                  <a:pt x="40359" y="104140"/>
                </a:cubicBezTo>
                <a:cubicBezTo>
                  <a:pt x="38730" y="104140"/>
                  <a:pt x="36774" y="103842"/>
                  <a:pt x="34678" y="102895"/>
                </a:cubicBezTo>
                <a:cubicBezTo>
                  <a:pt x="34678" y="102895"/>
                  <a:pt x="31980" y="101885"/>
                  <a:pt x="32744" y="101114"/>
                </a:cubicBezTo>
                <a:cubicBezTo>
                  <a:pt x="32846" y="101011"/>
                  <a:pt x="32985" y="100966"/>
                  <a:pt x="33159" y="100966"/>
                </a:cubicBezTo>
                <a:cubicBezTo>
                  <a:pt x="34287" y="100966"/>
                  <a:pt x="36843" y="102856"/>
                  <a:pt x="39773" y="103007"/>
                </a:cubicBezTo>
                <a:cubicBezTo>
                  <a:pt x="40289" y="103033"/>
                  <a:pt x="40760" y="103049"/>
                  <a:pt x="41191" y="103049"/>
                </a:cubicBezTo>
                <a:cubicBezTo>
                  <a:pt x="43581" y="103049"/>
                  <a:pt x="44730" y="102568"/>
                  <a:pt x="45512" y="100786"/>
                </a:cubicBezTo>
                <a:cubicBezTo>
                  <a:pt x="46401" y="98758"/>
                  <a:pt x="45598" y="95099"/>
                  <a:pt x="47497" y="94116"/>
                </a:cubicBezTo>
                <a:cubicBezTo>
                  <a:pt x="47606" y="94061"/>
                  <a:pt x="47634" y="93917"/>
                  <a:pt x="47555" y="93824"/>
                </a:cubicBezTo>
                <a:cubicBezTo>
                  <a:pt x="47031" y="93207"/>
                  <a:pt x="45420" y="91234"/>
                  <a:pt x="44828" y="89589"/>
                </a:cubicBezTo>
                <a:cubicBezTo>
                  <a:pt x="44473" y="88602"/>
                  <a:pt x="43637" y="88000"/>
                  <a:pt x="42582" y="88000"/>
                </a:cubicBezTo>
                <a:cubicBezTo>
                  <a:pt x="41525" y="88000"/>
                  <a:pt x="40250" y="88603"/>
                  <a:pt x="39021" y="90025"/>
                </a:cubicBezTo>
                <a:cubicBezTo>
                  <a:pt x="38604" y="90507"/>
                  <a:pt x="38215" y="90972"/>
                  <a:pt x="37851" y="91409"/>
                </a:cubicBezTo>
                <a:cubicBezTo>
                  <a:pt x="37645" y="90918"/>
                  <a:pt x="37400" y="90340"/>
                  <a:pt x="37115" y="89692"/>
                </a:cubicBezTo>
                <a:cubicBezTo>
                  <a:pt x="38421" y="88477"/>
                  <a:pt x="40103" y="87319"/>
                  <a:pt x="42083" y="86608"/>
                </a:cubicBezTo>
                <a:cubicBezTo>
                  <a:pt x="42246" y="86550"/>
                  <a:pt x="42264" y="86327"/>
                  <a:pt x="42106" y="86252"/>
                </a:cubicBezTo>
                <a:cubicBezTo>
                  <a:pt x="41321" y="85879"/>
                  <a:pt x="39589" y="85026"/>
                  <a:pt x="37944" y="84025"/>
                </a:cubicBezTo>
                <a:cubicBezTo>
                  <a:pt x="37648" y="83845"/>
                  <a:pt x="37331" y="83763"/>
                  <a:pt x="37002" y="83763"/>
                </a:cubicBezTo>
                <a:cubicBezTo>
                  <a:pt x="36291" y="83763"/>
                  <a:pt x="35523" y="84145"/>
                  <a:pt x="34782" y="84735"/>
                </a:cubicBezTo>
                <a:cubicBezTo>
                  <a:pt x="34521" y="84218"/>
                  <a:pt x="34249" y="83690"/>
                  <a:pt x="33967" y="83153"/>
                </a:cubicBezTo>
                <a:cubicBezTo>
                  <a:pt x="34137" y="82977"/>
                  <a:pt x="34312" y="82803"/>
                  <a:pt x="34489" y="82628"/>
                </a:cubicBezTo>
                <a:cubicBezTo>
                  <a:pt x="34614" y="82507"/>
                  <a:pt x="34532" y="82297"/>
                  <a:pt x="34358" y="82297"/>
                </a:cubicBezTo>
                <a:cubicBezTo>
                  <a:pt x="34358" y="82297"/>
                  <a:pt x="34357" y="82297"/>
                  <a:pt x="34357" y="82297"/>
                </a:cubicBezTo>
                <a:cubicBezTo>
                  <a:pt x="34321" y="82297"/>
                  <a:pt x="34284" y="82297"/>
                  <a:pt x="34245" y="82297"/>
                </a:cubicBezTo>
                <a:cubicBezTo>
                  <a:pt x="34034" y="82297"/>
                  <a:pt x="33778" y="82294"/>
                  <a:pt x="33505" y="82287"/>
                </a:cubicBezTo>
                <a:cubicBezTo>
                  <a:pt x="33276" y="81866"/>
                  <a:pt x="33044" y="81442"/>
                  <a:pt x="32803" y="81017"/>
                </a:cubicBezTo>
                <a:cubicBezTo>
                  <a:pt x="33112" y="79466"/>
                  <a:pt x="33293" y="77856"/>
                  <a:pt x="34113" y="76561"/>
                </a:cubicBezTo>
                <a:cubicBezTo>
                  <a:pt x="39782" y="82661"/>
                  <a:pt x="45583" y="88198"/>
                  <a:pt x="45583" y="88198"/>
                </a:cubicBezTo>
                <a:cubicBezTo>
                  <a:pt x="45583" y="88198"/>
                  <a:pt x="42084" y="81194"/>
                  <a:pt x="36089" y="74656"/>
                </a:cubicBezTo>
                <a:cubicBezTo>
                  <a:pt x="36919" y="74055"/>
                  <a:pt x="37769" y="73476"/>
                  <a:pt x="38328" y="72632"/>
                </a:cubicBezTo>
                <a:cubicBezTo>
                  <a:pt x="38399" y="72525"/>
                  <a:pt x="38459" y="72416"/>
                  <a:pt x="38518" y="72306"/>
                </a:cubicBezTo>
                <a:cubicBezTo>
                  <a:pt x="45164" y="77374"/>
                  <a:pt x="50201" y="80492"/>
                  <a:pt x="51585" y="81327"/>
                </a:cubicBezTo>
                <a:cubicBezTo>
                  <a:pt x="51834" y="81477"/>
                  <a:pt x="51970" y="81556"/>
                  <a:pt x="51970" y="81556"/>
                </a:cubicBezTo>
                <a:cubicBezTo>
                  <a:pt x="46558" y="75976"/>
                  <a:pt x="42380" y="72319"/>
                  <a:pt x="39196" y="69924"/>
                </a:cubicBezTo>
                <a:cubicBezTo>
                  <a:pt x="39325" y="68891"/>
                  <a:pt x="39358" y="67826"/>
                  <a:pt x="39599" y="66832"/>
                </a:cubicBezTo>
                <a:cubicBezTo>
                  <a:pt x="45769" y="69740"/>
                  <a:pt x="53904" y="74542"/>
                  <a:pt x="53904" y="74542"/>
                </a:cubicBezTo>
                <a:cubicBezTo>
                  <a:pt x="53859" y="73434"/>
                  <a:pt x="52836" y="72158"/>
                  <a:pt x="51824" y="71159"/>
                </a:cubicBezTo>
                <a:cubicBezTo>
                  <a:pt x="50749" y="70097"/>
                  <a:pt x="49514" y="69211"/>
                  <a:pt x="48193" y="68476"/>
                </a:cubicBezTo>
                <a:cubicBezTo>
                  <a:pt x="45130" y="66773"/>
                  <a:pt x="42365" y="65874"/>
                  <a:pt x="40166" y="65406"/>
                </a:cubicBezTo>
                <a:cubicBezTo>
                  <a:pt x="40209" y="65333"/>
                  <a:pt x="40248" y="65260"/>
                  <a:pt x="40296" y="65188"/>
                </a:cubicBezTo>
                <a:lnTo>
                  <a:pt x="40296" y="65188"/>
                </a:lnTo>
                <a:cubicBezTo>
                  <a:pt x="40214" y="65256"/>
                  <a:pt x="40131" y="65318"/>
                  <a:pt x="40048" y="65380"/>
                </a:cubicBezTo>
                <a:cubicBezTo>
                  <a:pt x="38349" y="65026"/>
                  <a:pt x="36996" y="64931"/>
                  <a:pt x="36121" y="64916"/>
                </a:cubicBezTo>
                <a:cubicBezTo>
                  <a:pt x="36140" y="64914"/>
                  <a:pt x="36157" y="64912"/>
                  <a:pt x="36175" y="64911"/>
                </a:cubicBezTo>
                <a:lnTo>
                  <a:pt x="36168" y="64808"/>
                </a:lnTo>
                <a:cubicBezTo>
                  <a:pt x="36004" y="64815"/>
                  <a:pt x="35840" y="64828"/>
                  <a:pt x="35676" y="64838"/>
                </a:cubicBezTo>
                <a:cubicBezTo>
                  <a:pt x="38048" y="64447"/>
                  <a:pt x="52310" y="62076"/>
                  <a:pt x="52544" y="61557"/>
                </a:cubicBezTo>
                <a:cubicBezTo>
                  <a:pt x="52676" y="61264"/>
                  <a:pt x="51503" y="60056"/>
                  <a:pt x="48554" y="60056"/>
                </a:cubicBezTo>
                <a:cubicBezTo>
                  <a:pt x="45821" y="60056"/>
                  <a:pt x="41563" y="61093"/>
                  <a:pt x="35404" y="64854"/>
                </a:cubicBezTo>
                <a:cubicBezTo>
                  <a:pt x="34438" y="64910"/>
                  <a:pt x="33474" y="64980"/>
                  <a:pt x="32511" y="65063"/>
                </a:cubicBezTo>
                <a:lnTo>
                  <a:pt x="32593" y="65005"/>
                </a:lnTo>
                <a:cubicBezTo>
                  <a:pt x="33200" y="64577"/>
                  <a:pt x="34697" y="63533"/>
                  <a:pt x="36578" y="62289"/>
                </a:cubicBezTo>
                <a:cubicBezTo>
                  <a:pt x="36663" y="62293"/>
                  <a:pt x="36752" y="62295"/>
                  <a:pt x="36845" y="62295"/>
                </a:cubicBezTo>
                <a:cubicBezTo>
                  <a:pt x="37773" y="62295"/>
                  <a:pt x="39082" y="62082"/>
                  <a:pt x="40843" y="61353"/>
                </a:cubicBezTo>
                <a:cubicBezTo>
                  <a:pt x="41029" y="61276"/>
                  <a:pt x="41038" y="61015"/>
                  <a:pt x="40856" y="60932"/>
                </a:cubicBezTo>
                <a:cubicBezTo>
                  <a:pt x="40445" y="60743"/>
                  <a:pt x="40045" y="60533"/>
                  <a:pt x="39657" y="60303"/>
                </a:cubicBezTo>
                <a:cubicBezTo>
                  <a:pt x="40027" y="60070"/>
                  <a:pt x="40402" y="59838"/>
                  <a:pt x="40780" y="59607"/>
                </a:cubicBezTo>
                <a:cubicBezTo>
                  <a:pt x="41224" y="59793"/>
                  <a:pt x="41666" y="59886"/>
                  <a:pt x="42129" y="59886"/>
                </a:cubicBezTo>
                <a:cubicBezTo>
                  <a:pt x="42681" y="59886"/>
                  <a:pt x="43264" y="59753"/>
                  <a:pt x="43918" y="59486"/>
                </a:cubicBezTo>
                <a:cubicBezTo>
                  <a:pt x="46137" y="58580"/>
                  <a:pt x="48276" y="55354"/>
                  <a:pt x="50478" y="55354"/>
                </a:cubicBezTo>
                <a:cubicBezTo>
                  <a:pt x="50689" y="55354"/>
                  <a:pt x="50900" y="55384"/>
                  <a:pt x="51112" y="55447"/>
                </a:cubicBezTo>
                <a:cubicBezTo>
                  <a:pt x="51134" y="55454"/>
                  <a:pt x="51156" y="55457"/>
                  <a:pt x="51178" y="55457"/>
                </a:cubicBezTo>
                <a:cubicBezTo>
                  <a:pt x="51292" y="55457"/>
                  <a:pt x="51394" y="55368"/>
                  <a:pt x="51402" y="55246"/>
                </a:cubicBezTo>
                <a:cubicBezTo>
                  <a:pt x="51464" y="54289"/>
                  <a:pt x="51721" y="51280"/>
                  <a:pt x="52574" y="49392"/>
                </a:cubicBezTo>
                <a:cubicBezTo>
                  <a:pt x="53530" y="47282"/>
                  <a:pt x="51958" y="44931"/>
                  <a:pt x="48159" y="44931"/>
                </a:cubicBezTo>
                <a:cubicBezTo>
                  <a:pt x="47875" y="44931"/>
                  <a:pt x="47579" y="44944"/>
                  <a:pt x="47271" y="44972"/>
                </a:cubicBezTo>
                <a:cubicBezTo>
                  <a:pt x="44713" y="45197"/>
                  <a:pt x="42575" y="45517"/>
                  <a:pt x="41183" y="45517"/>
                </a:cubicBezTo>
                <a:cubicBezTo>
                  <a:pt x="40160" y="45517"/>
                  <a:pt x="39541" y="45344"/>
                  <a:pt x="39456" y="44834"/>
                </a:cubicBezTo>
                <a:cubicBezTo>
                  <a:pt x="39335" y="44111"/>
                  <a:pt x="42006" y="43110"/>
                  <a:pt x="45541" y="43110"/>
                </a:cubicBezTo>
                <a:cubicBezTo>
                  <a:pt x="47746" y="43110"/>
                  <a:pt x="50288" y="43500"/>
                  <a:pt x="52698" y="44590"/>
                </a:cubicBezTo>
                <a:cubicBezTo>
                  <a:pt x="52731" y="44605"/>
                  <a:pt x="52764" y="44612"/>
                  <a:pt x="52796" y="44612"/>
                </a:cubicBezTo>
                <a:cubicBezTo>
                  <a:pt x="52946" y="44612"/>
                  <a:pt x="53070" y="44464"/>
                  <a:pt x="53011" y="44305"/>
                </a:cubicBezTo>
                <a:cubicBezTo>
                  <a:pt x="52651" y="43339"/>
                  <a:pt x="51880" y="41185"/>
                  <a:pt x="51305" y="38976"/>
                </a:cubicBezTo>
                <a:cubicBezTo>
                  <a:pt x="50911" y="37463"/>
                  <a:pt x="49095" y="36922"/>
                  <a:pt x="47011" y="36922"/>
                </a:cubicBezTo>
                <a:cubicBezTo>
                  <a:pt x="44990" y="36922"/>
                  <a:pt x="42719" y="37430"/>
                  <a:pt x="41249" y="38054"/>
                </a:cubicBezTo>
                <a:cubicBezTo>
                  <a:pt x="38837" y="39079"/>
                  <a:pt x="35457" y="41099"/>
                  <a:pt x="33904" y="41099"/>
                </a:cubicBezTo>
                <a:cubicBezTo>
                  <a:pt x="33535" y="41099"/>
                  <a:pt x="33269" y="40985"/>
                  <a:pt x="33144" y="40717"/>
                </a:cubicBezTo>
                <a:cubicBezTo>
                  <a:pt x="32502" y="39344"/>
                  <a:pt x="39322" y="34977"/>
                  <a:pt x="49518" y="34940"/>
                </a:cubicBezTo>
                <a:cubicBezTo>
                  <a:pt x="49726" y="34939"/>
                  <a:pt x="49829" y="34691"/>
                  <a:pt x="49679" y="34547"/>
                </a:cubicBezTo>
                <a:cubicBezTo>
                  <a:pt x="49066" y="33960"/>
                  <a:pt x="47937" y="32831"/>
                  <a:pt x="47358" y="31943"/>
                </a:cubicBezTo>
                <a:cubicBezTo>
                  <a:pt x="46636" y="30840"/>
                  <a:pt x="45262" y="29432"/>
                  <a:pt x="44940" y="29107"/>
                </a:cubicBezTo>
                <a:cubicBezTo>
                  <a:pt x="44898" y="29065"/>
                  <a:pt x="44842" y="29041"/>
                  <a:pt x="44782" y="29041"/>
                </a:cubicBezTo>
                <a:cubicBezTo>
                  <a:pt x="44780" y="29041"/>
                  <a:pt x="44777" y="29041"/>
                  <a:pt x="44775" y="29041"/>
                </a:cubicBezTo>
                <a:cubicBezTo>
                  <a:pt x="43926" y="29062"/>
                  <a:pt x="37713" y="29323"/>
                  <a:pt x="34680" y="32248"/>
                </a:cubicBezTo>
                <a:cubicBezTo>
                  <a:pt x="31844" y="34980"/>
                  <a:pt x="30114" y="36423"/>
                  <a:pt x="29067" y="36423"/>
                </a:cubicBezTo>
                <a:cubicBezTo>
                  <a:pt x="28910" y="36423"/>
                  <a:pt x="28769" y="36391"/>
                  <a:pt x="28642" y="36326"/>
                </a:cubicBezTo>
                <a:cubicBezTo>
                  <a:pt x="27673" y="35830"/>
                  <a:pt x="28940" y="30686"/>
                  <a:pt x="43267" y="27730"/>
                </a:cubicBezTo>
                <a:cubicBezTo>
                  <a:pt x="43456" y="27691"/>
                  <a:pt x="43519" y="27452"/>
                  <a:pt x="43371" y="27330"/>
                </a:cubicBezTo>
                <a:cubicBezTo>
                  <a:pt x="42383" y="26510"/>
                  <a:pt x="39450" y="24241"/>
                  <a:pt x="35789" y="22927"/>
                </a:cubicBezTo>
                <a:cubicBezTo>
                  <a:pt x="35763" y="22917"/>
                  <a:pt x="35738" y="22912"/>
                  <a:pt x="35711" y="22912"/>
                </a:cubicBezTo>
                <a:cubicBezTo>
                  <a:pt x="35709" y="22912"/>
                  <a:pt x="35706" y="22912"/>
                  <a:pt x="35703" y="22913"/>
                </a:cubicBezTo>
                <a:cubicBezTo>
                  <a:pt x="35683" y="22913"/>
                  <a:pt x="35656" y="22915"/>
                  <a:pt x="35624" y="22917"/>
                </a:cubicBezTo>
                <a:cubicBezTo>
                  <a:pt x="35311" y="22598"/>
                  <a:pt x="35019" y="22246"/>
                  <a:pt x="34803" y="21876"/>
                </a:cubicBezTo>
                <a:lnTo>
                  <a:pt x="34803" y="21876"/>
                </a:lnTo>
                <a:cubicBezTo>
                  <a:pt x="34803" y="21877"/>
                  <a:pt x="38041" y="23607"/>
                  <a:pt x="39164" y="23607"/>
                </a:cubicBezTo>
                <a:cubicBezTo>
                  <a:pt x="39239" y="23607"/>
                  <a:pt x="39304" y="23600"/>
                  <a:pt x="39359" y="23583"/>
                </a:cubicBezTo>
                <a:cubicBezTo>
                  <a:pt x="39359" y="23583"/>
                  <a:pt x="43901" y="20543"/>
                  <a:pt x="45870" y="18679"/>
                </a:cubicBezTo>
                <a:cubicBezTo>
                  <a:pt x="45870" y="18679"/>
                  <a:pt x="44968" y="18318"/>
                  <a:pt x="44705" y="17449"/>
                </a:cubicBezTo>
                <a:lnTo>
                  <a:pt x="47102" y="17434"/>
                </a:lnTo>
                <a:cubicBezTo>
                  <a:pt x="47102" y="17434"/>
                  <a:pt x="57048" y="10618"/>
                  <a:pt x="57380" y="3653"/>
                </a:cubicBezTo>
                <a:cubicBezTo>
                  <a:pt x="57380" y="3653"/>
                  <a:pt x="55979" y="1478"/>
                  <a:pt x="51649" y="258"/>
                </a:cubicBezTo>
                <a:cubicBezTo>
                  <a:pt x="51649" y="258"/>
                  <a:pt x="50178" y="2326"/>
                  <a:pt x="48857" y="5024"/>
                </a:cubicBezTo>
                <a:cubicBezTo>
                  <a:pt x="48857" y="5024"/>
                  <a:pt x="49494" y="1900"/>
                  <a:pt x="50520" y="322"/>
                </a:cubicBezTo>
                <a:cubicBezTo>
                  <a:pt x="50520" y="322"/>
                  <a:pt x="49797" y="119"/>
                  <a:pt x="49181" y="119"/>
                </a:cubicBezTo>
                <a:cubicBezTo>
                  <a:pt x="49091" y="119"/>
                  <a:pt x="49002" y="124"/>
                  <a:pt x="48919" y="134"/>
                </a:cubicBezTo>
                <a:cubicBezTo>
                  <a:pt x="48919" y="134"/>
                  <a:pt x="46721" y="4245"/>
                  <a:pt x="46186" y="6268"/>
                </a:cubicBezTo>
                <a:cubicBezTo>
                  <a:pt x="46186" y="6268"/>
                  <a:pt x="46727" y="1393"/>
                  <a:pt x="47460" y="22"/>
                </a:cubicBezTo>
                <a:cubicBezTo>
                  <a:pt x="47460" y="22"/>
                  <a:pt x="47089" y="0"/>
                  <a:pt x="46477" y="0"/>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165;p25">
            <a:extLst>
              <a:ext uri="{FF2B5EF4-FFF2-40B4-BE49-F238E27FC236}">
                <a16:creationId xmlns:a16="http://schemas.microsoft.com/office/drawing/2014/main" id="{45A1E3D5-7D7D-4689-A8A5-A67659B02EE5}"/>
              </a:ext>
            </a:extLst>
          </p:cNvPr>
          <p:cNvSpPr/>
          <p:nvPr/>
        </p:nvSpPr>
        <p:spPr>
          <a:xfrm rot="16200000">
            <a:off x="7183822" y="-1052204"/>
            <a:ext cx="4737977" cy="6084799"/>
          </a:xfrm>
          <a:custGeom>
            <a:avLst/>
            <a:gdLst/>
            <a:ahLst/>
            <a:cxnLst/>
            <a:rect l="l" t="t" r="r" b="b"/>
            <a:pathLst>
              <a:path w="103476" h="132942" extrusionOk="0">
                <a:moveTo>
                  <a:pt x="89667" y="39872"/>
                </a:moveTo>
                <a:cubicBezTo>
                  <a:pt x="89707" y="39913"/>
                  <a:pt x="89743" y="39956"/>
                  <a:pt x="89775" y="40003"/>
                </a:cubicBezTo>
                <a:cubicBezTo>
                  <a:pt x="89938" y="40250"/>
                  <a:pt x="89952" y="40568"/>
                  <a:pt x="90084" y="40832"/>
                </a:cubicBezTo>
                <a:cubicBezTo>
                  <a:pt x="90191" y="41042"/>
                  <a:pt x="90368" y="41206"/>
                  <a:pt x="90511" y="41393"/>
                </a:cubicBezTo>
                <a:cubicBezTo>
                  <a:pt x="90538" y="41428"/>
                  <a:pt x="90567" y="41465"/>
                  <a:pt x="90597" y="41502"/>
                </a:cubicBezTo>
                <a:cubicBezTo>
                  <a:pt x="90226" y="41823"/>
                  <a:pt x="89775" y="42160"/>
                  <a:pt x="89239" y="42489"/>
                </a:cubicBezTo>
                <a:cubicBezTo>
                  <a:pt x="88777" y="41798"/>
                  <a:pt x="88332" y="41169"/>
                  <a:pt x="87927" y="40617"/>
                </a:cubicBezTo>
                <a:cubicBezTo>
                  <a:pt x="88641" y="40305"/>
                  <a:pt x="89208" y="40061"/>
                  <a:pt x="89667" y="39872"/>
                </a:cubicBezTo>
                <a:close/>
                <a:moveTo>
                  <a:pt x="86697" y="41162"/>
                </a:moveTo>
                <a:cubicBezTo>
                  <a:pt x="87002" y="41780"/>
                  <a:pt x="87351" y="42499"/>
                  <a:pt x="87730" y="43278"/>
                </a:cubicBezTo>
                <a:cubicBezTo>
                  <a:pt x="87485" y="43388"/>
                  <a:pt x="87229" y="43495"/>
                  <a:pt x="86960" y="43597"/>
                </a:cubicBezTo>
                <a:cubicBezTo>
                  <a:pt x="86550" y="42845"/>
                  <a:pt x="86143" y="42167"/>
                  <a:pt x="85744" y="41558"/>
                </a:cubicBezTo>
                <a:cubicBezTo>
                  <a:pt x="86024" y="41451"/>
                  <a:pt x="86309" y="41335"/>
                  <a:pt x="86599" y="41205"/>
                </a:cubicBezTo>
                <a:lnTo>
                  <a:pt x="86697" y="41162"/>
                </a:lnTo>
                <a:close/>
                <a:moveTo>
                  <a:pt x="83233" y="42284"/>
                </a:moveTo>
                <a:cubicBezTo>
                  <a:pt x="83639" y="42983"/>
                  <a:pt x="84041" y="43663"/>
                  <a:pt x="84440" y="44327"/>
                </a:cubicBezTo>
                <a:cubicBezTo>
                  <a:pt x="83830" y="44457"/>
                  <a:pt x="83178" y="44563"/>
                  <a:pt x="82482" y="44639"/>
                </a:cubicBezTo>
                <a:lnTo>
                  <a:pt x="82482" y="44641"/>
                </a:lnTo>
                <a:cubicBezTo>
                  <a:pt x="81586" y="43737"/>
                  <a:pt x="80552" y="42983"/>
                  <a:pt x="79419" y="42405"/>
                </a:cubicBezTo>
                <a:lnTo>
                  <a:pt x="79419" y="42405"/>
                </a:lnTo>
                <a:cubicBezTo>
                  <a:pt x="79856" y="42469"/>
                  <a:pt x="80357" y="42511"/>
                  <a:pt x="80918" y="42511"/>
                </a:cubicBezTo>
                <a:cubicBezTo>
                  <a:pt x="81604" y="42511"/>
                  <a:pt x="82379" y="42448"/>
                  <a:pt x="83233" y="42284"/>
                </a:cubicBezTo>
                <a:close/>
                <a:moveTo>
                  <a:pt x="85275" y="48902"/>
                </a:moveTo>
                <a:lnTo>
                  <a:pt x="85275" y="48902"/>
                </a:lnTo>
                <a:cubicBezTo>
                  <a:pt x="86188" y="49405"/>
                  <a:pt x="87168" y="49878"/>
                  <a:pt x="88183" y="50267"/>
                </a:cubicBezTo>
                <a:cubicBezTo>
                  <a:pt x="88579" y="50867"/>
                  <a:pt x="88947" y="51417"/>
                  <a:pt x="89281" y="51911"/>
                </a:cubicBezTo>
                <a:cubicBezTo>
                  <a:pt x="89229" y="52020"/>
                  <a:pt x="89200" y="52135"/>
                  <a:pt x="89218" y="52256"/>
                </a:cubicBezTo>
                <a:cubicBezTo>
                  <a:pt x="89238" y="52385"/>
                  <a:pt x="89312" y="52505"/>
                  <a:pt x="89306" y="52635"/>
                </a:cubicBezTo>
                <a:cubicBezTo>
                  <a:pt x="89300" y="52768"/>
                  <a:pt x="89215" y="52881"/>
                  <a:pt x="89153" y="53000"/>
                </a:cubicBezTo>
                <a:cubicBezTo>
                  <a:pt x="89081" y="53137"/>
                  <a:pt x="89044" y="53282"/>
                  <a:pt x="89023" y="53432"/>
                </a:cubicBezTo>
                <a:cubicBezTo>
                  <a:pt x="88104" y="53021"/>
                  <a:pt x="87182" y="52617"/>
                  <a:pt x="86252" y="52232"/>
                </a:cubicBezTo>
                <a:cubicBezTo>
                  <a:pt x="86015" y="50985"/>
                  <a:pt x="85679" y="49881"/>
                  <a:pt x="85275" y="48902"/>
                </a:cubicBezTo>
                <a:close/>
                <a:moveTo>
                  <a:pt x="90852" y="72461"/>
                </a:moveTo>
                <a:cubicBezTo>
                  <a:pt x="90994" y="72776"/>
                  <a:pt x="91116" y="73099"/>
                  <a:pt x="91216" y="73430"/>
                </a:cubicBezTo>
                <a:cubicBezTo>
                  <a:pt x="90966" y="73718"/>
                  <a:pt x="90716" y="74006"/>
                  <a:pt x="90466" y="74295"/>
                </a:cubicBezTo>
                <a:cubicBezTo>
                  <a:pt x="90420" y="74348"/>
                  <a:pt x="90373" y="74403"/>
                  <a:pt x="90355" y="74472"/>
                </a:cubicBezTo>
                <a:cubicBezTo>
                  <a:pt x="90330" y="74573"/>
                  <a:pt x="90376" y="74677"/>
                  <a:pt x="90418" y="74773"/>
                </a:cubicBezTo>
                <a:cubicBezTo>
                  <a:pt x="90631" y="75241"/>
                  <a:pt x="90860" y="75778"/>
                  <a:pt x="90600" y="76223"/>
                </a:cubicBezTo>
                <a:cubicBezTo>
                  <a:pt x="90657" y="76334"/>
                  <a:pt x="90711" y="76448"/>
                  <a:pt x="90767" y="76559"/>
                </a:cubicBezTo>
                <a:cubicBezTo>
                  <a:pt x="89980" y="76692"/>
                  <a:pt x="89192" y="76837"/>
                  <a:pt x="88420" y="76837"/>
                </a:cubicBezTo>
                <a:cubicBezTo>
                  <a:pt x="87931" y="76837"/>
                  <a:pt x="87448" y="76779"/>
                  <a:pt x="86975" y="76622"/>
                </a:cubicBezTo>
                <a:cubicBezTo>
                  <a:pt x="86605" y="76499"/>
                  <a:pt x="86257" y="76319"/>
                  <a:pt x="85920" y="76114"/>
                </a:cubicBezTo>
                <a:cubicBezTo>
                  <a:pt x="87337" y="75120"/>
                  <a:pt x="89056" y="73867"/>
                  <a:pt x="90852" y="72461"/>
                </a:cubicBezTo>
                <a:close/>
                <a:moveTo>
                  <a:pt x="59050" y="90389"/>
                </a:moveTo>
                <a:lnTo>
                  <a:pt x="59178" y="90444"/>
                </a:lnTo>
                <a:cubicBezTo>
                  <a:pt x="59216" y="90517"/>
                  <a:pt x="59254" y="90590"/>
                  <a:pt x="59293" y="90663"/>
                </a:cubicBezTo>
                <a:cubicBezTo>
                  <a:pt x="59293" y="90663"/>
                  <a:pt x="59199" y="90559"/>
                  <a:pt x="59050" y="90389"/>
                </a:cubicBezTo>
                <a:close/>
                <a:moveTo>
                  <a:pt x="83392" y="84364"/>
                </a:moveTo>
                <a:lnTo>
                  <a:pt x="83392" y="84364"/>
                </a:lnTo>
                <a:cubicBezTo>
                  <a:pt x="83550" y="84486"/>
                  <a:pt x="83715" y="84601"/>
                  <a:pt x="83886" y="84705"/>
                </a:cubicBezTo>
                <a:cubicBezTo>
                  <a:pt x="84893" y="85317"/>
                  <a:pt x="86075" y="85570"/>
                  <a:pt x="87130" y="86098"/>
                </a:cubicBezTo>
                <a:cubicBezTo>
                  <a:pt x="87411" y="86240"/>
                  <a:pt x="87684" y="86399"/>
                  <a:pt x="87946" y="86574"/>
                </a:cubicBezTo>
                <a:cubicBezTo>
                  <a:pt x="87891" y="86639"/>
                  <a:pt x="87836" y="86705"/>
                  <a:pt x="87781" y="86772"/>
                </a:cubicBezTo>
                <a:cubicBezTo>
                  <a:pt x="87636" y="86945"/>
                  <a:pt x="87487" y="87308"/>
                  <a:pt x="87649" y="87464"/>
                </a:cubicBezTo>
                <a:lnTo>
                  <a:pt x="87160" y="87956"/>
                </a:lnTo>
                <a:cubicBezTo>
                  <a:pt x="87158" y="87910"/>
                  <a:pt x="87158" y="87884"/>
                  <a:pt x="87158" y="87884"/>
                </a:cubicBezTo>
                <a:cubicBezTo>
                  <a:pt x="85629" y="88569"/>
                  <a:pt x="83336" y="89970"/>
                  <a:pt x="81743" y="90982"/>
                </a:cubicBezTo>
                <a:cubicBezTo>
                  <a:pt x="82705" y="88305"/>
                  <a:pt x="83209" y="85903"/>
                  <a:pt x="83352" y="85022"/>
                </a:cubicBezTo>
                <a:lnTo>
                  <a:pt x="83351" y="85022"/>
                </a:lnTo>
                <a:cubicBezTo>
                  <a:pt x="83384" y="84804"/>
                  <a:pt x="83399" y="84584"/>
                  <a:pt x="83392" y="84364"/>
                </a:cubicBezTo>
                <a:close/>
                <a:moveTo>
                  <a:pt x="81891" y="82754"/>
                </a:moveTo>
                <a:cubicBezTo>
                  <a:pt x="82183" y="83170"/>
                  <a:pt x="82502" y="83559"/>
                  <a:pt x="82862" y="83906"/>
                </a:cubicBezTo>
                <a:cubicBezTo>
                  <a:pt x="82853" y="84136"/>
                  <a:pt x="82825" y="84367"/>
                  <a:pt x="82777" y="84593"/>
                </a:cubicBezTo>
                <a:cubicBezTo>
                  <a:pt x="82757" y="84684"/>
                  <a:pt x="82734" y="84775"/>
                  <a:pt x="82707" y="84864"/>
                </a:cubicBezTo>
                <a:cubicBezTo>
                  <a:pt x="82500" y="85543"/>
                  <a:pt x="80247" y="90366"/>
                  <a:pt x="78546" y="94257"/>
                </a:cubicBezTo>
                <a:cubicBezTo>
                  <a:pt x="78445" y="93824"/>
                  <a:pt x="78401" y="93534"/>
                  <a:pt x="78401" y="93534"/>
                </a:cubicBezTo>
                <a:cubicBezTo>
                  <a:pt x="78096" y="93685"/>
                  <a:pt x="77791" y="93851"/>
                  <a:pt x="77493" y="94025"/>
                </a:cubicBezTo>
                <a:cubicBezTo>
                  <a:pt x="80868" y="88662"/>
                  <a:pt x="81772" y="84989"/>
                  <a:pt x="81891" y="82754"/>
                </a:cubicBezTo>
                <a:close/>
                <a:moveTo>
                  <a:pt x="65011" y="87596"/>
                </a:moveTo>
                <a:lnTo>
                  <a:pt x="65011" y="87596"/>
                </a:lnTo>
                <a:cubicBezTo>
                  <a:pt x="67591" y="89253"/>
                  <a:pt x="71051" y="91327"/>
                  <a:pt x="75155" y="93426"/>
                </a:cubicBezTo>
                <a:cubicBezTo>
                  <a:pt x="75305" y="94044"/>
                  <a:pt x="75448" y="94662"/>
                  <a:pt x="75588" y="95282"/>
                </a:cubicBezTo>
                <a:cubicBezTo>
                  <a:pt x="75383" y="95431"/>
                  <a:pt x="75191" y="95576"/>
                  <a:pt x="75008" y="95717"/>
                </a:cubicBezTo>
                <a:cubicBezTo>
                  <a:pt x="72329" y="93725"/>
                  <a:pt x="69146" y="92377"/>
                  <a:pt x="66232" y="91472"/>
                </a:cubicBezTo>
                <a:cubicBezTo>
                  <a:pt x="65958" y="90169"/>
                  <a:pt x="65567" y="88823"/>
                  <a:pt x="65011" y="87596"/>
                </a:cubicBezTo>
                <a:close/>
                <a:moveTo>
                  <a:pt x="79650" y="95574"/>
                </a:moveTo>
                <a:cubicBezTo>
                  <a:pt x="79695" y="96464"/>
                  <a:pt x="79765" y="97171"/>
                  <a:pt x="79765" y="97171"/>
                </a:cubicBezTo>
                <a:cubicBezTo>
                  <a:pt x="79558" y="96899"/>
                  <a:pt x="79379" y="96589"/>
                  <a:pt x="79225" y="96266"/>
                </a:cubicBezTo>
                <a:cubicBezTo>
                  <a:pt x="79371" y="96038"/>
                  <a:pt x="79513" y="95809"/>
                  <a:pt x="79650" y="95574"/>
                </a:cubicBezTo>
                <a:close/>
                <a:moveTo>
                  <a:pt x="66576" y="93470"/>
                </a:moveTo>
                <a:lnTo>
                  <a:pt x="66576" y="93470"/>
                </a:lnTo>
                <a:cubicBezTo>
                  <a:pt x="69259" y="94502"/>
                  <a:pt x="72103" y="95513"/>
                  <a:pt x="74451" y="96156"/>
                </a:cubicBezTo>
                <a:cubicBezTo>
                  <a:pt x="73818" y="96670"/>
                  <a:pt x="73424" y="97031"/>
                  <a:pt x="73424" y="97031"/>
                </a:cubicBezTo>
                <a:cubicBezTo>
                  <a:pt x="73341" y="97217"/>
                  <a:pt x="73280" y="97446"/>
                  <a:pt x="73234" y="97703"/>
                </a:cubicBezTo>
                <a:cubicBezTo>
                  <a:pt x="71339" y="96899"/>
                  <a:pt x="69073" y="96357"/>
                  <a:pt x="66821" y="95991"/>
                </a:cubicBezTo>
                <a:cubicBezTo>
                  <a:pt x="66778" y="95279"/>
                  <a:pt x="66704" y="94413"/>
                  <a:pt x="66576" y="93470"/>
                </a:cubicBezTo>
                <a:close/>
                <a:moveTo>
                  <a:pt x="66609" y="98290"/>
                </a:moveTo>
                <a:cubicBezTo>
                  <a:pt x="68727" y="98807"/>
                  <a:pt x="70967" y="99288"/>
                  <a:pt x="73131" y="99634"/>
                </a:cubicBezTo>
                <a:cubicBezTo>
                  <a:pt x="73148" y="100309"/>
                  <a:pt x="73204" y="101001"/>
                  <a:pt x="73269" y="101609"/>
                </a:cubicBezTo>
                <a:cubicBezTo>
                  <a:pt x="72334" y="101220"/>
                  <a:pt x="71393" y="100872"/>
                  <a:pt x="70463" y="100562"/>
                </a:cubicBezTo>
                <a:cubicBezTo>
                  <a:pt x="70155" y="100356"/>
                  <a:pt x="69975" y="100263"/>
                  <a:pt x="69975" y="100263"/>
                </a:cubicBezTo>
                <a:cubicBezTo>
                  <a:pt x="69941" y="100299"/>
                  <a:pt x="69908" y="100335"/>
                  <a:pt x="69875" y="100372"/>
                </a:cubicBezTo>
                <a:cubicBezTo>
                  <a:pt x="68947" y="100076"/>
                  <a:pt x="68032" y="99816"/>
                  <a:pt x="67145" y="99588"/>
                </a:cubicBezTo>
                <a:cubicBezTo>
                  <a:pt x="67136" y="99511"/>
                  <a:pt x="67127" y="99436"/>
                  <a:pt x="67118" y="99363"/>
                </a:cubicBezTo>
                <a:cubicBezTo>
                  <a:pt x="67022" y="99419"/>
                  <a:pt x="66922" y="99467"/>
                  <a:pt x="66819" y="99505"/>
                </a:cubicBezTo>
                <a:cubicBezTo>
                  <a:pt x="66509" y="99428"/>
                  <a:pt x="66204" y="99354"/>
                  <a:pt x="65903" y="99285"/>
                </a:cubicBezTo>
                <a:lnTo>
                  <a:pt x="66609" y="98290"/>
                </a:lnTo>
                <a:close/>
                <a:moveTo>
                  <a:pt x="67288" y="101948"/>
                </a:moveTo>
                <a:lnTo>
                  <a:pt x="67288" y="101948"/>
                </a:lnTo>
                <a:cubicBezTo>
                  <a:pt x="67592" y="102056"/>
                  <a:pt x="67899" y="102159"/>
                  <a:pt x="68210" y="102257"/>
                </a:cubicBezTo>
                <a:cubicBezTo>
                  <a:pt x="67925" y="102597"/>
                  <a:pt x="67650" y="102939"/>
                  <a:pt x="67383" y="103279"/>
                </a:cubicBezTo>
                <a:cubicBezTo>
                  <a:pt x="67358" y="103276"/>
                  <a:pt x="67332" y="103272"/>
                  <a:pt x="67308" y="103270"/>
                </a:cubicBezTo>
                <a:cubicBezTo>
                  <a:pt x="67306" y="102841"/>
                  <a:pt x="67300" y="102393"/>
                  <a:pt x="67288" y="101948"/>
                </a:cubicBezTo>
                <a:close/>
                <a:moveTo>
                  <a:pt x="73499" y="103442"/>
                </a:moveTo>
                <a:lnTo>
                  <a:pt x="73511" y="103443"/>
                </a:lnTo>
                <a:lnTo>
                  <a:pt x="73514" y="103459"/>
                </a:lnTo>
                <a:cubicBezTo>
                  <a:pt x="73509" y="103453"/>
                  <a:pt x="73505" y="103447"/>
                  <a:pt x="73499" y="103442"/>
                </a:cubicBezTo>
                <a:close/>
                <a:moveTo>
                  <a:pt x="53419" y="108704"/>
                </a:moveTo>
                <a:cubicBezTo>
                  <a:pt x="53522" y="108831"/>
                  <a:pt x="53613" y="108950"/>
                  <a:pt x="53690" y="109059"/>
                </a:cubicBezTo>
                <a:cubicBezTo>
                  <a:pt x="53690" y="109059"/>
                  <a:pt x="53558" y="108961"/>
                  <a:pt x="53332" y="108798"/>
                </a:cubicBezTo>
                <a:lnTo>
                  <a:pt x="53419" y="108704"/>
                </a:lnTo>
                <a:close/>
                <a:moveTo>
                  <a:pt x="32879" y="110932"/>
                </a:moveTo>
                <a:cubicBezTo>
                  <a:pt x="33094" y="110936"/>
                  <a:pt x="33276" y="110937"/>
                  <a:pt x="33409" y="110937"/>
                </a:cubicBezTo>
                <a:cubicBezTo>
                  <a:pt x="33561" y="110937"/>
                  <a:pt x="33649" y="110936"/>
                  <a:pt x="33649" y="110936"/>
                </a:cubicBezTo>
                <a:lnTo>
                  <a:pt x="33649" y="110936"/>
                </a:lnTo>
                <a:cubicBezTo>
                  <a:pt x="33388" y="111101"/>
                  <a:pt x="33096" y="111237"/>
                  <a:pt x="32794" y="111351"/>
                </a:cubicBezTo>
                <a:lnTo>
                  <a:pt x="32794" y="111351"/>
                </a:lnTo>
                <a:cubicBezTo>
                  <a:pt x="32824" y="111212"/>
                  <a:pt x="32852" y="111071"/>
                  <a:pt x="32879" y="110932"/>
                </a:cubicBezTo>
                <a:close/>
                <a:moveTo>
                  <a:pt x="25235" y="111484"/>
                </a:moveTo>
                <a:lnTo>
                  <a:pt x="25238" y="111492"/>
                </a:lnTo>
                <a:cubicBezTo>
                  <a:pt x="25237" y="111492"/>
                  <a:pt x="25237" y="111491"/>
                  <a:pt x="25236" y="111491"/>
                </a:cubicBezTo>
                <a:cubicBezTo>
                  <a:pt x="25236" y="111488"/>
                  <a:pt x="25235" y="111486"/>
                  <a:pt x="25235" y="111484"/>
                </a:cubicBezTo>
                <a:close/>
                <a:moveTo>
                  <a:pt x="28666" y="109715"/>
                </a:moveTo>
                <a:lnTo>
                  <a:pt x="28666" y="109715"/>
                </a:lnTo>
                <a:cubicBezTo>
                  <a:pt x="28884" y="110125"/>
                  <a:pt x="29021" y="110375"/>
                  <a:pt x="29021" y="110375"/>
                </a:cubicBezTo>
                <a:cubicBezTo>
                  <a:pt x="29234" y="110582"/>
                  <a:pt x="29842" y="110714"/>
                  <a:pt x="30550" y="110796"/>
                </a:cubicBezTo>
                <a:cubicBezTo>
                  <a:pt x="30573" y="111161"/>
                  <a:pt x="30597" y="111514"/>
                  <a:pt x="30625" y="111856"/>
                </a:cubicBezTo>
                <a:cubicBezTo>
                  <a:pt x="30344" y="111891"/>
                  <a:pt x="30168" y="111901"/>
                  <a:pt x="30168" y="111901"/>
                </a:cubicBezTo>
                <a:cubicBezTo>
                  <a:pt x="30334" y="112330"/>
                  <a:pt x="30530" y="112758"/>
                  <a:pt x="30738" y="113173"/>
                </a:cubicBezTo>
                <a:cubicBezTo>
                  <a:pt x="30879" y="114679"/>
                  <a:pt x="31033" y="115861"/>
                  <a:pt x="31125" y="116516"/>
                </a:cubicBezTo>
                <a:cubicBezTo>
                  <a:pt x="30997" y="116396"/>
                  <a:pt x="30869" y="116278"/>
                  <a:pt x="30741" y="116159"/>
                </a:cubicBezTo>
                <a:cubicBezTo>
                  <a:pt x="29982" y="115470"/>
                  <a:pt x="29212" y="114793"/>
                  <a:pt x="28433" y="114129"/>
                </a:cubicBezTo>
                <a:cubicBezTo>
                  <a:pt x="28720" y="112739"/>
                  <a:pt x="28773" y="111241"/>
                  <a:pt x="28666" y="109715"/>
                </a:cubicBezTo>
                <a:close/>
                <a:moveTo>
                  <a:pt x="31845" y="115120"/>
                </a:moveTo>
                <a:cubicBezTo>
                  <a:pt x="32477" y="116119"/>
                  <a:pt x="32998" y="116797"/>
                  <a:pt x="32998" y="116797"/>
                </a:cubicBezTo>
                <a:cubicBezTo>
                  <a:pt x="33179" y="116899"/>
                  <a:pt x="33410" y="116981"/>
                  <a:pt x="33673" y="117049"/>
                </a:cubicBezTo>
                <a:cubicBezTo>
                  <a:pt x="33634" y="117855"/>
                  <a:pt x="33629" y="118496"/>
                  <a:pt x="33635" y="118926"/>
                </a:cubicBezTo>
                <a:cubicBezTo>
                  <a:pt x="32885" y="118171"/>
                  <a:pt x="32114" y="117436"/>
                  <a:pt x="31337" y="116712"/>
                </a:cubicBezTo>
                <a:cubicBezTo>
                  <a:pt x="31355" y="116657"/>
                  <a:pt x="31374" y="116602"/>
                  <a:pt x="31392" y="116547"/>
                </a:cubicBezTo>
                <a:lnTo>
                  <a:pt x="31392" y="116547"/>
                </a:lnTo>
                <a:lnTo>
                  <a:pt x="31389" y="116604"/>
                </a:lnTo>
                <a:cubicBezTo>
                  <a:pt x="31391" y="116582"/>
                  <a:pt x="31393" y="116560"/>
                  <a:pt x="31395" y="116538"/>
                </a:cubicBezTo>
                <a:cubicBezTo>
                  <a:pt x="31555" y="116063"/>
                  <a:pt x="31705" y="115590"/>
                  <a:pt x="31845" y="115120"/>
                </a:cubicBezTo>
                <a:close/>
                <a:moveTo>
                  <a:pt x="35149" y="117267"/>
                </a:moveTo>
                <a:cubicBezTo>
                  <a:pt x="35677" y="117308"/>
                  <a:pt x="36227" y="117322"/>
                  <a:pt x="36739" y="117322"/>
                </a:cubicBezTo>
                <a:cubicBezTo>
                  <a:pt x="37031" y="117322"/>
                  <a:pt x="37311" y="117318"/>
                  <a:pt x="37568" y="117311"/>
                </a:cubicBezTo>
                <a:lnTo>
                  <a:pt x="37568" y="117311"/>
                </a:lnTo>
                <a:cubicBezTo>
                  <a:pt x="37344" y="117843"/>
                  <a:pt x="37148" y="118347"/>
                  <a:pt x="36979" y="118812"/>
                </a:cubicBezTo>
                <a:cubicBezTo>
                  <a:pt x="36086" y="119657"/>
                  <a:pt x="35708" y="120258"/>
                  <a:pt x="35708" y="120258"/>
                </a:cubicBezTo>
                <a:cubicBezTo>
                  <a:pt x="35906" y="120479"/>
                  <a:pt x="36104" y="120695"/>
                  <a:pt x="36303" y="120908"/>
                </a:cubicBezTo>
                <a:cubicBezTo>
                  <a:pt x="36223" y="121192"/>
                  <a:pt x="36161" y="121433"/>
                  <a:pt x="36116" y="121624"/>
                </a:cubicBezTo>
                <a:cubicBezTo>
                  <a:pt x="36142" y="121656"/>
                  <a:pt x="36170" y="121686"/>
                  <a:pt x="36195" y="121718"/>
                </a:cubicBezTo>
                <a:cubicBezTo>
                  <a:pt x="36236" y="121770"/>
                  <a:pt x="36276" y="121821"/>
                  <a:pt x="36316" y="121872"/>
                </a:cubicBezTo>
                <a:cubicBezTo>
                  <a:pt x="36476" y="121730"/>
                  <a:pt x="36634" y="121580"/>
                  <a:pt x="36793" y="121428"/>
                </a:cubicBezTo>
                <a:cubicBezTo>
                  <a:pt x="38049" y="122734"/>
                  <a:pt x="39389" y="123958"/>
                  <a:pt x="40805" y="125091"/>
                </a:cubicBezTo>
                <a:cubicBezTo>
                  <a:pt x="40633" y="125275"/>
                  <a:pt x="40447" y="125433"/>
                  <a:pt x="40228" y="125525"/>
                </a:cubicBezTo>
                <a:lnTo>
                  <a:pt x="39240" y="125943"/>
                </a:lnTo>
                <a:cubicBezTo>
                  <a:pt x="39014" y="125570"/>
                  <a:pt x="38778" y="125204"/>
                  <a:pt x="38525" y="124850"/>
                </a:cubicBezTo>
                <a:cubicBezTo>
                  <a:pt x="37856" y="123806"/>
                  <a:pt x="37078" y="122846"/>
                  <a:pt x="36316" y="121872"/>
                </a:cubicBezTo>
                <a:cubicBezTo>
                  <a:pt x="36210" y="121968"/>
                  <a:pt x="36104" y="122060"/>
                  <a:pt x="35998" y="122151"/>
                </a:cubicBezTo>
                <a:cubicBezTo>
                  <a:pt x="35998" y="122151"/>
                  <a:pt x="36033" y="121962"/>
                  <a:pt x="36116" y="121624"/>
                </a:cubicBezTo>
                <a:cubicBezTo>
                  <a:pt x="35412" y="120786"/>
                  <a:pt x="34671" y="119984"/>
                  <a:pt x="33908" y="119204"/>
                </a:cubicBezTo>
                <a:cubicBezTo>
                  <a:pt x="34347" y="118590"/>
                  <a:pt x="34760" y="117942"/>
                  <a:pt x="35149" y="117267"/>
                </a:cubicBezTo>
                <a:close/>
                <a:moveTo>
                  <a:pt x="79817" y="1"/>
                </a:moveTo>
                <a:cubicBezTo>
                  <a:pt x="78389" y="1"/>
                  <a:pt x="76959" y="646"/>
                  <a:pt x="75533" y="646"/>
                </a:cubicBezTo>
                <a:cubicBezTo>
                  <a:pt x="75169" y="646"/>
                  <a:pt x="74805" y="604"/>
                  <a:pt x="74442" y="498"/>
                </a:cubicBezTo>
                <a:lnTo>
                  <a:pt x="74442" y="498"/>
                </a:lnTo>
                <a:cubicBezTo>
                  <a:pt x="77853" y="2656"/>
                  <a:pt x="77943" y="8106"/>
                  <a:pt x="81317" y="10323"/>
                </a:cubicBezTo>
                <a:cubicBezTo>
                  <a:pt x="82197" y="10901"/>
                  <a:pt x="83225" y="11199"/>
                  <a:pt x="84172" y="11658"/>
                </a:cubicBezTo>
                <a:cubicBezTo>
                  <a:pt x="82918" y="11868"/>
                  <a:pt x="81550" y="12321"/>
                  <a:pt x="80412" y="12321"/>
                </a:cubicBezTo>
                <a:cubicBezTo>
                  <a:pt x="79758" y="12321"/>
                  <a:pt x="79181" y="12172"/>
                  <a:pt x="78745" y="11740"/>
                </a:cubicBezTo>
                <a:cubicBezTo>
                  <a:pt x="78707" y="11703"/>
                  <a:pt x="78659" y="11686"/>
                  <a:pt x="78612" y="11686"/>
                </a:cubicBezTo>
                <a:cubicBezTo>
                  <a:pt x="78549" y="11686"/>
                  <a:pt x="78486" y="11717"/>
                  <a:pt x="78450" y="11776"/>
                </a:cubicBezTo>
                <a:cubicBezTo>
                  <a:pt x="78029" y="12460"/>
                  <a:pt x="76662" y="14585"/>
                  <a:pt x="75291" y="15648"/>
                </a:cubicBezTo>
                <a:cubicBezTo>
                  <a:pt x="73643" y="16924"/>
                  <a:pt x="74046" y="19546"/>
                  <a:pt x="77482" y="20994"/>
                </a:cubicBezTo>
                <a:cubicBezTo>
                  <a:pt x="80919" y="22442"/>
                  <a:pt x="83533" y="23187"/>
                  <a:pt x="83211" y="24157"/>
                </a:cubicBezTo>
                <a:cubicBezTo>
                  <a:pt x="83149" y="24341"/>
                  <a:pt x="82869" y="24436"/>
                  <a:pt x="82431" y="24436"/>
                </a:cubicBezTo>
                <a:cubicBezTo>
                  <a:pt x="80629" y="24436"/>
                  <a:pt x="76158" y="22818"/>
                  <a:pt x="73319" y="19151"/>
                </a:cubicBezTo>
                <a:cubicBezTo>
                  <a:pt x="73278" y="19099"/>
                  <a:pt x="73220" y="19074"/>
                  <a:pt x="73164" y="19074"/>
                </a:cubicBezTo>
                <a:cubicBezTo>
                  <a:pt x="73075" y="19074"/>
                  <a:pt x="72989" y="19135"/>
                  <a:pt x="72975" y="19239"/>
                </a:cubicBezTo>
                <a:cubicBezTo>
                  <a:pt x="72863" y="20096"/>
                  <a:pt x="72590" y="21990"/>
                  <a:pt x="72150" y="23850"/>
                </a:cubicBezTo>
                <a:cubicBezTo>
                  <a:pt x="71556" y="26359"/>
                  <a:pt x="76525" y="28239"/>
                  <a:pt x="79228" y="28470"/>
                </a:cubicBezTo>
                <a:cubicBezTo>
                  <a:pt x="81933" y="28702"/>
                  <a:pt x="86331" y="28387"/>
                  <a:pt x="86266" y="29677"/>
                </a:cubicBezTo>
                <a:cubicBezTo>
                  <a:pt x="86240" y="30209"/>
                  <a:pt x="85034" y="30616"/>
                  <a:pt x="83084" y="30616"/>
                </a:cubicBezTo>
                <a:cubicBezTo>
                  <a:pt x="80389" y="30616"/>
                  <a:pt x="76275" y="29839"/>
                  <a:pt x="71891" y="27539"/>
                </a:cubicBezTo>
                <a:cubicBezTo>
                  <a:pt x="71861" y="27523"/>
                  <a:pt x="71830" y="27516"/>
                  <a:pt x="71800" y="27516"/>
                </a:cubicBezTo>
                <a:cubicBezTo>
                  <a:pt x="71678" y="27516"/>
                  <a:pt x="71575" y="27634"/>
                  <a:pt x="71618" y="27766"/>
                </a:cubicBezTo>
                <a:cubicBezTo>
                  <a:pt x="71842" y="28440"/>
                  <a:pt x="72235" y="29717"/>
                  <a:pt x="72316" y="30601"/>
                </a:cubicBezTo>
                <a:cubicBezTo>
                  <a:pt x="72418" y="31700"/>
                  <a:pt x="72883" y="33279"/>
                  <a:pt x="72995" y="33645"/>
                </a:cubicBezTo>
                <a:cubicBezTo>
                  <a:pt x="73009" y="33695"/>
                  <a:pt x="73044" y="33736"/>
                  <a:pt x="73090" y="33760"/>
                </a:cubicBezTo>
                <a:cubicBezTo>
                  <a:pt x="73614" y="34020"/>
                  <a:pt x="76893" y="35585"/>
                  <a:pt x="79926" y="35585"/>
                </a:cubicBezTo>
                <a:cubicBezTo>
                  <a:pt x="80576" y="35585"/>
                  <a:pt x="81215" y="35513"/>
                  <a:pt x="81814" y="35341"/>
                </a:cubicBezTo>
                <a:cubicBezTo>
                  <a:pt x="84129" y="34675"/>
                  <a:pt x="85738" y="34287"/>
                  <a:pt x="86738" y="34287"/>
                </a:cubicBezTo>
                <a:cubicBezTo>
                  <a:pt x="87311" y="34287"/>
                  <a:pt x="87684" y="34414"/>
                  <a:pt x="87877" y="34689"/>
                </a:cubicBezTo>
                <a:cubicBezTo>
                  <a:pt x="88200" y="35150"/>
                  <a:pt x="87196" y="36588"/>
                  <a:pt x="83611" y="36813"/>
                </a:cubicBezTo>
                <a:cubicBezTo>
                  <a:pt x="82422" y="36370"/>
                  <a:pt x="81383" y="36227"/>
                  <a:pt x="81383" y="36227"/>
                </a:cubicBezTo>
                <a:lnTo>
                  <a:pt x="81383" y="36227"/>
                </a:lnTo>
                <a:cubicBezTo>
                  <a:pt x="81383" y="36227"/>
                  <a:pt x="82077" y="36420"/>
                  <a:pt x="82932" y="36841"/>
                </a:cubicBezTo>
                <a:cubicBezTo>
                  <a:pt x="82832" y="36843"/>
                  <a:pt x="82730" y="36844"/>
                  <a:pt x="82626" y="36844"/>
                </a:cubicBezTo>
                <a:cubicBezTo>
                  <a:pt x="82189" y="36844"/>
                  <a:pt x="81720" y="36827"/>
                  <a:pt x="81219" y="36791"/>
                </a:cubicBezTo>
                <a:cubicBezTo>
                  <a:pt x="80972" y="36638"/>
                  <a:pt x="80716" y="36502"/>
                  <a:pt x="80450" y="36383"/>
                </a:cubicBezTo>
                <a:cubicBezTo>
                  <a:pt x="80109" y="36230"/>
                  <a:pt x="79917" y="36189"/>
                  <a:pt x="79916" y="36189"/>
                </a:cubicBezTo>
                <a:lnTo>
                  <a:pt x="79916" y="36189"/>
                </a:lnTo>
                <a:cubicBezTo>
                  <a:pt x="80001" y="36358"/>
                  <a:pt x="80088" y="36526"/>
                  <a:pt x="80174" y="36695"/>
                </a:cubicBezTo>
                <a:cubicBezTo>
                  <a:pt x="78394" y="36492"/>
                  <a:pt x="76252" y="36066"/>
                  <a:pt x="73690" y="35320"/>
                </a:cubicBezTo>
                <a:cubicBezTo>
                  <a:pt x="73672" y="35315"/>
                  <a:pt x="73653" y="35313"/>
                  <a:pt x="73635" y="35313"/>
                </a:cubicBezTo>
                <a:cubicBezTo>
                  <a:pt x="73505" y="35313"/>
                  <a:pt x="73403" y="35445"/>
                  <a:pt x="73458" y="35576"/>
                </a:cubicBezTo>
                <a:cubicBezTo>
                  <a:pt x="73852" y="36533"/>
                  <a:pt x="75059" y="39191"/>
                  <a:pt x="77108" y="41536"/>
                </a:cubicBezTo>
                <a:cubicBezTo>
                  <a:pt x="76893" y="41485"/>
                  <a:pt x="76771" y="41466"/>
                  <a:pt x="76771" y="41466"/>
                </a:cubicBezTo>
                <a:lnTo>
                  <a:pt x="76771" y="41466"/>
                </a:lnTo>
                <a:cubicBezTo>
                  <a:pt x="77776" y="42313"/>
                  <a:pt x="78962" y="43538"/>
                  <a:pt x="80150" y="44864"/>
                </a:cubicBezTo>
                <a:cubicBezTo>
                  <a:pt x="80003" y="44994"/>
                  <a:pt x="79976" y="45238"/>
                  <a:pt x="80153" y="45385"/>
                </a:cubicBezTo>
                <a:cubicBezTo>
                  <a:pt x="80512" y="45684"/>
                  <a:pt x="80998" y="46074"/>
                  <a:pt x="81586" y="46512"/>
                </a:cubicBezTo>
                <a:cubicBezTo>
                  <a:pt x="83670" y="48961"/>
                  <a:pt x="85523" y="51370"/>
                  <a:pt x="86095" y="52121"/>
                </a:cubicBezTo>
                <a:cubicBezTo>
                  <a:pt x="86113" y="52145"/>
                  <a:pt x="86131" y="52168"/>
                  <a:pt x="86146" y="52190"/>
                </a:cubicBezTo>
                <a:cubicBezTo>
                  <a:pt x="85398" y="51880"/>
                  <a:pt x="84647" y="51581"/>
                  <a:pt x="83890" y="51293"/>
                </a:cubicBezTo>
                <a:cubicBezTo>
                  <a:pt x="78487" y="45079"/>
                  <a:pt x="74623" y="43799"/>
                  <a:pt x="72619" y="43799"/>
                </a:cubicBezTo>
                <a:cubicBezTo>
                  <a:pt x="71566" y="43799"/>
                  <a:pt x="71026" y="44152"/>
                  <a:pt x="71047" y="44330"/>
                </a:cubicBezTo>
                <a:cubicBezTo>
                  <a:pt x="71102" y="44803"/>
                  <a:pt x="81884" y="50299"/>
                  <a:pt x="83678" y="51210"/>
                </a:cubicBezTo>
                <a:cubicBezTo>
                  <a:pt x="83549" y="51161"/>
                  <a:pt x="83421" y="51109"/>
                  <a:pt x="83292" y="51061"/>
                </a:cubicBezTo>
                <a:lnTo>
                  <a:pt x="83262" y="51143"/>
                </a:lnTo>
                <a:cubicBezTo>
                  <a:pt x="83275" y="51148"/>
                  <a:pt x="83289" y="51155"/>
                  <a:pt x="83302" y="51160"/>
                </a:cubicBezTo>
                <a:cubicBezTo>
                  <a:pt x="82274" y="50853"/>
                  <a:pt x="80386" y="50426"/>
                  <a:pt x="77819" y="50426"/>
                </a:cubicBezTo>
                <a:cubicBezTo>
                  <a:pt x="76348" y="50426"/>
                  <a:pt x="74653" y="50566"/>
                  <a:pt x="72771" y="50949"/>
                </a:cubicBezTo>
                <a:cubicBezTo>
                  <a:pt x="71530" y="51201"/>
                  <a:pt x="70321" y="51596"/>
                  <a:pt x="69194" y="52172"/>
                </a:cubicBezTo>
                <a:cubicBezTo>
                  <a:pt x="68134" y="52715"/>
                  <a:pt x="66996" y="53474"/>
                  <a:pt x="66681" y="54347"/>
                </a:cubicBezTo>
                <a:cubicBezTo>
                  <a:pt x="66681" y="54347"/>
                  <a:pt x="79141" y="51474"/>
                  <a:pt x="84006" y="51469"/>
                </a:cubicBezTo>
                <a:cubicBezTo>
                  <a:pt x="85054" y="51925"/>
                  <a:pt x="86094" y="52402"/>
                  <a:pt x="87123" y="52898"/>
                </a:cubicBezTo>
                <a:cubicBezTo>
                  <a:pt x="86927" y="52875"/>
                  <a:pt x="86690" y="52859"/>
                  <a:pt x="86408" y="52859"/>
                </a:cubicBezTo>
                <a:cubicBezTo>
                  <a:pt x="84049" y="52859"/>
                  <a:pt x="78504" y="53942"/>
                  <a:pt x="66451" y="60432"/>
                </a:cubicBezTo>
                <a:cubicBezTo>
                  <a:pt x="66451" y="60432"/>
                  <a:pt x="66581" y="60403"/>
                  <a:pt x="66818" y="60346"/>
                </a:cubicBezTo>
                <a:cubicBezTo>
                  <a:pt x="68635" y="59909"/>
                  <a:pt x="77131" y="57754"/>
                  <a:pt x="87770" y="53215"/>
                </a:cubicBezTo>
                <a:cubicBezTo>
                  <a:pt x="88181" y="53416"/>
                  <a:pt x="88591" y="53620"/>
                  <a:pt x="89001" y="53826"/>
                </a:cubicBezTo>
                <a:cubicBezTo>
                  <a:pt x="89002" y="54103"/>
                  <a:pt x="89026" y="54388"/>
                  <a:pt x="88995" y="54661"/>
                </a:cubicBezTo>
                <a:cubicBezTo>
                  <a:pt x="88972" y="54872"/>
                  <a:pt x="88917" y="55080"/>
                  <a:pt x="88925" y="55293"/>
                </a:cubicBezTo>
                <a:cubicBezTo>
                  <a:pt x="88928" y="55345"/>
                  <a:pt x="88934" y="55397"/>
                  <a:pt x="88943" y="55448"/>
                </a:cubicBezTo>
                <a:cubicBezTo>
                  <a:pt x="78598" y="58342"/>
                  <a:pt x="69870" y="67343"/>
                  <a:pt x="69870" y="67343"/>
                </a:cubicBezTo>
                <a:cubicBezTo>
                  <a:pt x="69870" y="67343"/>
                  <a:pt x="82178" y="61316"/>
                  <a:pt x="89314" y="56466"/>
                </a:cubicBezTo>
                <a:cubicBezTo>
                  <a:pt x="89604" y="57129"/>
                  <a:pt x="89927" y="57818"/>
                  <a:pt x="89840" y="58505"/>
                </a:cubicBezTo>
                <a:cubicBezTo>
                  <a:pt x="89826" y="58614"/>
                  <a:pt x="89813" y="58722"/>
                  <a:pt x="89799" y="58831"/>
                </a:cubicBezTo>
                <a:cubicBezTo>
                  <a:pt x="83072" y="62540"/>
                  <a:pt x="76109" y="70770"/>
                  <a:pt x="74532" y="72696"/>
                </a:cubicBezTo>
                <a:cubicBezTo>
                  <a:pt x="74468" y="72751"/>
                  <a:pt x="74403" y="72803"/>
                  <a:pt x="74338" y="72856"/>
                </a:cubicBezTo>
                <a:lnTo>
                  <a:pt x="74507" y="72727"/>
                </a:lnTo>
                <a:lnTo>
                  <a:pt x="74507" y="72727"/>
                </a:lnTo>
                <a:cubicBezTo>
                  <a:pt x="74307" y="72971"/>
                  <a:pt x="74200" y="73107"/>
                  <a:pt x="74200" y="73107"/>
                </a:cubicBezTo>
                <a:cubicBezTo>
                  <a:pt x="74200" y="73107"/>
                  <a:pt x="82655" y="67987"/>
                  <a:pt x="89941" y="62049"/>
                </a:cubicBezTo>
                <a:cubicBezTo>
                  <a:pt x="90144" y="62658"/>
                  <a:pt x="90157" y="63313"/>
                  <a:pt x="90195" y="63966"/>
                </a:cubicBezTo>
                <a:cubicBezTo>
                  <a:pt x="83106" y="68495"/>
                  <a:pt x="78146" y="73796"/>
                  <a:pt x="78146" y="73796"/>
                </a:cubicBezTo>
                <a:cubicBezTo>
                  <a:pt x="78146" y="73796"/>
                  <a:pt x="78314" y="73682"/>
                  <a:pt x="78631" y="73482"/>
                </a:cubicBezTo>
                <a:cubicBezTo>
                  <a:pt x="78701" y="73439"/>
                  <a:pt x="78771" y="73395"/>
                  <a:pt x="78840" y="73352"/>
                </a:cubicBezTo>
                <a:cubicBezTo>
                  <a:pt x="80124" y="72553"/>
                  <a:pt x="83100" y="70798"/>
                  <a:pt x="86999" y="69106"/>
                </a:cubicBezTo>
                <a:cubicBezTo>
                  <a:pt x="88142" y="68610"/>
                  <a:pt x="89315" y="67965"/>
                  <a:pt x="90464" y="67240"/>
                </a:cubicBezTo>
                <a:lnTo>
                  <a:pt x="90464" y="67240"/>
                </a:lnTo>
                <a:cubicBezTo>
                  <a:pt x="90422" y="67880"/>
                  <a:pt x="90439" y="68536"/>
                  <a:pt x="90604" y="69137"/>
                </a:cubicBezTo>
                <a:cubicBezTo>
                  <a:pt x="90006" y="69742"/>
                  <a:pt x="89487" y="70320"/>
                  <a:pt x="89083" y="70846"/>
                </a:cubicBezTo>
                <a:cubicBezTo>
                  <a:pt x="87828" y="72488"/>
                  <a:pt x="86352" y="74193"/>
                  <a:pt x="85102" y="75581"/>
                </a:cubicBezTo>
                <a:cubicBezTo>
                  <a:pt x="84462" y="75148"/>
                  <a:pt x="83821" y="74723"/>
                  <a:pt x="83079" y="74546"/>
                </a:cubicBezTo>
                <a:cubicBezTo>
                  <a:pt x="82778" y="74473"/>
                  <a:pt x="82479" y="74443"/>
                  <a:pt x="82181" y="74443"/>
                </a:cubicBezTo>
                <a:cubicBezTo>
                  <a:pt x="80643" y="74443"/>
                  <a:pt x="79131" y="75248"/>
                  <a:pt x="77596" y="75248"/>
                </a:cubicBezTo>
                <a:cubicBezTo>
                  <a:pt x="77286" y="75248"/>
                  <a:pt x="76976" y="75215"/>
                  <a:pt x="76664" y="75136"/>
                </a:cubicBezTo>
                <a:lnTo>
                  <a:pt x="76664" y="75136"/>
                </a:lnTo>
                <a:cubicBezTo>
                  <a:pt x="78839" y="76405"/>
                  <a:pt x="79768" y="79002"/>
                  <a:pt x="80998" y="81285"/>
                </a:cubicBezTo>
                <a:cubicBezTo>
                  <a:pt x="78768" y="86687"/>
                  <a:pt x="77154" y="92100"/>
                  <a:pt x="76428" y="94695"/>
                </a:cubicBezTo>
                <a:cubicBezTo>
                  <a:pt x="76238" y="94823"/>
                  <a:pt x="76052" y="94950"/>
                  <a:pt x="75871" y="95079"/>
                </a:cubicBezTo>
                <a:cubicBezTo>
                  <a:pt x="75592" y="94049"/>
                  <a:pt x="75298" y="93024"/>
                  <a:pt x="74982" y="92006"/>
                </a:cubicBezTo>
                <a:cubicBezTo>
                  <a:pt x="79070" y="87035"/>
                  <a:pt x="77572" y="82571"/>
                  <a:pt x="76946" y="81202"/>
                </a:cubicBezTo>
                <a:cubicBezTo>
                  <a:pt x="76945" y="81174"/>
                  <a:pt x="76944" y="81146"/>
                  <a:pt x="76943" y="81117"/>
                </a:cubicBezTo>
                <a:cubicBezTo>
                  <a:pt x="76942" y="81141"/>
                  <a:pt x="76942" y="81165"/>
                  <a:pt x="76941" y="81190"/>
                </a:cubicBezTo>
                <a:cubicBezTo>
                  <a:pt x="76817" y="80918"/>
                  <a:pt x="76728" y="80772"/>
                  <a:pt x="76728" y="80772"/>
                </a:cubicBezTo>
                <a:cubicBezTo>
                  <a:pt x="76709" y="84108"/>
                  <a:pt x="75269" y="90554"/>
                  <a:pt x="74970" y="91853"/>
                </a:cubicBezTo>
                <a:cubicBezTo>
                  <a:pt x="74965" y="91877"/>
                  <a:pt x="74959" y="91899"/>
                  <a:pt x="74955" y="91919"/>
                </a:cubicBezTo>
                <a:cubicBezTo>
                  <a:pt x="74763" y="91306"/>
                  <a:pt x="74565" y="90696"/>
                  <a:pt x="74357" y="90090"/>
                </a:cubicBezTo>
                <a:cubicBezTo>
                  <a:pt x="75844" y="80895"/>
                  <a:pt x="72804" y="78707"/>
                  <a:pt x="72174" y="78707"/>
                </a:cubicBezTo>
                <a:cubicBezTo>
                  <a:pt x="72131" y="78707"/>
                  <a:pt x="72099" y="78717"/>
                  <a:pt x="72080" y="78737"/>
                </a:cubicBezTo>
                <a:cubicBezTo>
                  <a:pt x="71821" y="79009"/>
                  <a:pt x="73944" y="88364"/>
                  <a:pt x="74299" y="89919"/>
                </a:cubicBezTo>
                <a:cubicBezTo>
                  <a:pt x="74263" y="89816"/>
                  <a:pt x="74230" y="89711"/>
                  <a:pt x="74194" y="89608"/>
                </a:cubicBezTo>
                <a:lnTo>
                  <a:pt x="74129" y="89631"/>
                </a:lnTo>
                <a:cubicBezTo>
                  <a:pt x="74132" y="89642"/>
                  <a:pt x="74135" y="89654"/>
                  <a:pt x="74138" y="89665"/>
                </a:cubicBezTo>
                <a:cubicBezTo>
                  <a:pt x="73612" y="88434"/>
                  <a:pt x="72186" y="85757"/>
                  <a:pt x="68923" y="83145"/>
                </a:cubicBezTo>
                <a:cubicBezTo>
                  <a:pt x="68141" y="82518"/>
                  <a:pt x="67287" y="81982"/>
                  <a:pt x="66365" y="81587"/>
                </a:cubicBezTo>
                <a:cubicBezTo>
                  <a:pt x="65717" y="81310"/>
                  <a:pt x="64972" y="81068"/>
                  <a:pt x="64347" y="81068"/>
                </a:cubicBezTo>
                <a:cubicBezTo>
                  <a:pt x="64137" y="81068"/>
                  <a:pt x="63940" y="81096"/>
                  <a:pt x="63765" y="81159"/>
                </a:cubicBezTo>
                <a:cubicBezTo>
                  <a:pt x="63765" y="81159"/>
                  <a:pt x="71837" y="87289"/>
                  <a:pt x="74308" y="90249"/>
                </a:cubicBezTo>
                <a:cubicBezTo>
                  <a:pt x="74561" y="91119"/>
                  <a:pt x="74798" y="91993"/>
                  <a:pt x="75019" y="92873"/>
                </a:cubicBezTo>
                <a:cubicBezTo>
                  <a:pt x="74325" y="91805"/>
                  <a:pt x="71977" y="89408"/>
                  <a:pt x="64030" y="85840"/>
                </a:cubicBezTo>
                <a:cubicBezTo>
                  <a:pt x="63597" y="85214"/>
                  <a:pt x="63100" y="84655"/>
                  <a:pt x="62524" y="84199"/>
                </a:cubicBezTo>
                <a:cubicBezTo>
                  <a:pt x="62524" y="84199"/>
                  <a:pt x="62509" y="84199"/>
                  <a:pt x="62479" y="84199"/>
                </a:cubicBezTo>
                <a:cubicBezTo>
                  <a:pt x="62321" y="84199"/>
                  <a:pt x="61751" y="84220"/>
                  <a:pt x="60894" y="84494"/>
                </a:cubicBezTo>
                <a:cubicBezTo>
                  <a:pt x="60584" y="84367"/>
                  <a:pt x="60266" y="84238"/>
                  <a:pt x="59944" y="84107"/>
                </a:cubicBezTo>
                <a:lnTo>
                  <a:pt x="59944" y="84107"/>
                </a:lnTo>
                <a:cubicBezTo>
                  <a:pt x="59944" y="84107"/>
                  <a:pt x="60027" y="84171"/>
                  <a:pt x="60182" y="84286"/>
                </a:cubicBezTo>
                <a:cubicBezTo>
                  <a:pt x="60286" y="84365"/>
                  <a:pt x="60427" y="84469"/>
                  <a:pt x="60600" y="84595"/>
                </a:cubicBezTo>
                <a:cubicBezTo>
                  <a:pt x="59744" y="84905"/>
                  <a:pt x="58649" y="85455"/>
                  <a:pt x="57417" y="86437"/>
                </a:cubicBezTo>
                <a:cubicBezTo>
                  <a:pt x="57417" y="86437"/>
                  <a:pt x="57947" y="87982"/>
                  <a:pt x="58877" y="89855"/>
                </a:cubicBezTo>
                <a:cubicBezTo>
                  <a:pt x="58768" y="89841"/>
                  <a:pt x="58664" y="89827"/>
                  <a:pt x="58567" y="89815"/>
                </a:cubicBezTo>
                <a:cubicBezTo>
                  <a:pt x="57995" y="89110"/>
                  <a:pt x="57243" y="88090"/>
                  <a:pt x="56910" y="87236"/>
                </a:cubicBezTo>
                <a:cubicBezTo>
                  <a:pt x="56910" y="87236"/>
                  <a:pt x="56265" y="87752"/>
                  <a:pt x="56001" y="88232"/>
                </a:cubicBezTo>
                <a:cubicBezTo>
                  <a:pt x="56001" y="88232"/>
                  <a:pt x="57721" y="91734"/>
                  <a:pt x="58836" y="93086"/>
                </a:cubicBezTo>
                <a:cubicBezTo>
                  <a:pt x="58836" y="93086"/>
                  <a:pt x="55785" y="90336"/>
                  <a:pt x="55212" y="89170"/>
                </a:cubicBezTo>
                <a:cubicBezTo>
                  <a:pt x="55212" y="89170"/>
                  <a:pt x="53128" y="91743"/>
                  <a:pt x="52165" y="94564"/>
                </a:cubicBezTo>
                <a:cubicBezTo>
                  <a:pt x="52165" y="94564"/>
                  <a:pt x="53503" y="95456"/>
                  <a:pt x="54297" y="96666"/>
                </a:cubicBezTo>
                <a:cubicBezTo>
                  <a:pt x="54297" y="96666"/>
                  <a:pt x="52258" y="95769"/>
                  <a:pt x="51636" y="95724"/>
                </a:cubicBezTo>
                <a:cubicBezTo>
                  <a:pt x="51636" y="95724"/>
                  <a:pt x="50276" y="98042"/>
                  <a:pt x="50047" y="99203"/>
                </a:cubicBezTo>
                <a:cubicBezTo>
                  <a:pt x="49983" y="99526"/>
                  <a:pt x="49814" y="99952"/>
                  <a:pt x="49602" y="100409"/>
                </a:cubicBezTo>
                <a:cubicBezTo>
                  <a:pt x="49456" y="100249"/>
                  <a:pt x="49322" y="100105"/>
                  <a:pt x="49203" y="99978"/>
                </a:cubicBezTo>
                <a:lnTo>
                  <a:pt x="49468" y="99399"/>
                </a:lnTo>
                <a:lnTo>
                  <a:pt x="49468" y="99399"/>
                </a:lnTo>
                <a:cubicBezTo>
                  <a:pt x="49468" y="99399"/>
                  <a:pt x="49354" y="99577"/>
                  <a:pt x="49135" y="99907"/>
                </a:cubicBezTo>
                <a:cubicBezTo>
                  <a:pt x="48846" y="99600"/>
                  <a:pt x="48661" y="99413"/>
                  <a:pt x="48661" y="99413"/>
                </a:cubicBezTo>
                <a:cubicBezTo>
                  <a:pt x="46986" y="101076"/>
                  <a:pt x="44377" y="106292"/>
                  <a:pt x="44377" y="106292"/>
                </a:cubicBezTo>
                <a:cubicBezTo>
                  <a:pt x="44710" y="104029"/>
                  <a:pt x="47151" y="97633"/>
                  <a:pt x="47151" y="97633"/>
                </a:cubicBezTo>
                <a:cubicBezTo>
                  <a:pt x="46735" y="97126"/>
                  <a:pt x="43840" y="95413"/>
                  <a:pt x="43006" y="94345"/>
                </a:cubicBezTo>
                <a:cubicBezTo>
                  <a:pt x="42653" y="93892"/>
                  <a:pt x="41986" y="93335"/>
                  <a:pt x="41334" y="92840"/>
                </a:cubicBezTo>
                <a:cubicBezTo>
                  <a:pt x="41357" y="92468"/>
                  <a:pt x="41365" y="92265"/>
                  <a:pt x="41365" y="92265"/>
                </a:cubicBezTo>
                <a:lnTo>
                  <a:pt x="41365" y="92265"/>
                </a:lnTo>
                <a:cubicBezTo>
                  <a:pt x="41319" y="92435"/>
                  <a:pt x="41272" y="92598"/>
                  <a:pt x="41225" y="92757"/>
                </a:cubicBezTo>
                <a:cubicBezTo>
                  <a:pt x="40376" y="92121"/>
                  <a:pt x="39585" y="91613"/>
                  <a:pt x="39585" y="91613"/>
                </a:cubicBezTo>
                <a:cubicBezTo>
                  <a:pt x="38974" y="91979"/>
                  <a:pt x="37353" y="93949"/>
                  <a:pt x="37353" y="93949"/>
                </a:cubicBezTo>
                <a:cubicBezTo>
                  <a:pt x="37540" y="92304"/>
                  <a:pt x="38445" y="90701"/>
                  <a:pt x="38445" y="90701"/>
                </a:cubicBezTo>
                <a:cubicBezTo>
                  <a:pt x="36004" y="88317"/>
                  <a:pt x="32546" y="86765"/>
                  <a:pt x="32546" y="86765"/>
                </a:cubicBezTo>
                <a:lnTo>
                  <a:pt x="32546" y="86765"/>
                </a:lnTo>
                <a:cubicBezTo>
                  <a:pt x="32553" y="87379"/>
                  <a:pt x="32268" y="88486"/>
                  <a:pt x="31932" y="89575"/>
                </a:cubicBezTo>
                <a:cubicBezTo>
                  <a:pt x="31841" y="89294"/>
                  <a:pt x="31787" y="89147"/>
                  <a:pt x="31787" y="89147"/>
                </a:cubicBezTo>
                <a:lnTo>
                  <a:pt x="31787" y="89147"/>
                </a:lnTo>
                <a:cubicBezTo>
                  <a:pt x="31838" y="89298"/>
                  <a:pt x="31870" y="89488"/>
                  <a:pt x="31889" y="89712"/>
                </a:cubicBezTo>
                <a:cubicBezTo>
                  <a:pt x="31419" y="91213"/>
                  <a:pt x="30868" y="92638"/>
                  <a:pt x="30868" y="92638"/>
                </a:cubicBezTo>
                <a:cubicBezTo>
                  <a:pt x="31307" y="90681"/>
                  <a:pt x="31256" y="86215"/>
                  <a:pt x="31256" y="86215"/>
                </a:cubicBezTo>
                <a:cubicBezTo>
                  <a:pt x="30739" y="85862"/>
                  <a:pt x="29812" y="85667"/>
                  <a:pt x="29811" y="85667"/>
                </a:cubicBezTo>
                <a:lnTo>
                  <a:pt x="29811" y="85667"/>
                </a:lnTo>
                <a:cubicBezTo>
                  <a:pt x="29986" y="87462"/>
                  <a:pt x="29148" y="90398"/>
                  <a:pt x="29148" y="90398"/>
                </a:cubicBezTo>
                <a:cubicBezTo>
                  <a:pt x="29217" y="87523"/>
                  <a:pt x="28881" y="85113"/>
                  <a:pt x="28881" y="85113"/>
                </a:cubicBezTo>
                <a:cubicBezTo>
                  <a:pt x="27773" y="84883"/>
                  <a:pt x="26808" y="84798"/>
                  <a:pt x="25987" y="84798"/>
                </a:cubicBezTo>
                <a:cubicBezTo>
                  <a:pt x="23679" y="84798"/>
                  <a:pt x="22508" y="85467"/>
                  <a:pt x="22508" y="85467"/>
                </a:cubicBezTo>
                <a:cubicBezTo>
                  <a:pt x="21517" y="87621"/>
                  <a:pt x="21562" y="90292"/>
                  <a:pt x="22034" y="92842"/>
                </a:cubicBezTo>
                <a:cubicBezTo>
                  <a:pt x="20948" y="92117"/>
                  <a:pt x="19925" y="91731"/>
                  <a:pt x="19925" y="91731"/>
                </a:cubicBezTo>
                <a:lnTo>
                  <a:pt x="19925" y="91731"/>
                </a:lnTo>
                <a:cubicBezTo>
                  <a:pt x="19925" y="91731"/>
                  <a:pt x="21123" y="92378"/>
                  <a:pt x="22157" y="93461"/>
                </a:cubicBezTo>
                <a:cubicBezTo>
                  <a:pt x="22837" y="96671"/>
                  <a:pt x="24125" y="99602"/>
                  <a:pt x="24768" y="100947"/>
                </a:cubicBezTo>
                <a:cubicBezTo>
                  <a:pt x="25852" y="105609"/>
                  <a:pt x="27277" y="111750"/>
                  <a:pt x="28027" y="113778"/>
                </a:cubicBezTo>
                <a:cubicBezTo>
                  <a:pt x="27164" y="113046"/>
                  <a:pt x="26290" y="112328"/>
                  <a:pt x="25404" y="111625"/>
                </a:cubicBezTo>
                <a:cubicBezTo>
                  <a:pt x="24732" y="97176"/>
                  <a:pt x="20432" y="92763"/>
                  <a:pt x="18980" y="91677"/>
                </a:cubicBezTo>
                <a:cubicBezTo>
                  <a:pt x="18680" y="91453"/>
                  <a:pt x="18502" y="91370"/>
                  <a:pt x="18502" y="91370"/>
                </a:cubicBezTo>
                <a:lnTo>
                  <a:pt x="18502" y="91370"/>
                </a:lnTo>
                <a:cubicBezTo>
                  <a:pt x="20785" y="100508"/>
                  <a:pt x="24327" y="109292"/>
                  <a:pt x="25212" y="111429"/>
                </a:cubicBezTo>
                <a:cubicBezTo>
                  <a:pt x="25216" y="111447"/>
                  <a:pt x="25220" y="111464"/>
                  <a:pt x="25226" y="111481"/>
                </a:cubicBezTo>
                <a:cubicBezTo>
                  <a:pt x="25084" y="111369"/>
                  <a:pt x="24945" y="111255"/>
                  <a:pt x="24804" y="111144"/>
                </a:cubicBezTo>
                <a:cubicBezTo>
                  <a:pt x="23596" y="110212"/>
                  <a:pt x="22370" y="109303"/>
                  <a:pt x="21126" y="108418"/>
                </a:cubicBezTo>
                <a:cubicBezTo>
                  <a:pt x="21413" y="100302"/>
                  <a:pt x="16492" y="96976"/>
                  <a:pt x="14816" y="96083"/>
                </a:cubicBezTo>
                <a:cubicBezTo>
                  <a:pt x="14794" y="96056"/>
                  <a:pt x="14771" y="96029"/>
                  <a:pt x="14748" y="96002"/>
                </a:cubicBezTo>
                <a:lnTo>
                  <a:pt x="14748" y="96002"/>
                </a:lnTo>
                <a:cubicBezTo>
                  <a:pt x="14765" y="96025"/>
                  <a:pt x="14784" y="96050"/>
                  <a:pt x="14802" y="96074"/>
                </a:cubicBezTo>
                <a:cubicBezTo>
                  <a:pt x="14470" y="95898"/>
                  <a:pt x="14269" y="95819"/>
                  <a:pt x="14269" y="95819"/>
                </a:cubicBezTo>
                <a:lnTo>
                  <a:pt x="14269" y="95819"/>
                </a:lnTo>
                <a:cubicBezTo>
                  <a:pt x="16807" y="99179"/>
                  <a:pt x="20302" y="106744"/>
                  <a:pt x="20999" y="108275"/>
                </a:cubicBezTo>
                <a:cubicBezTo>
                  <a:pt x="21011" y="108303"/>
                  <a:pt x="21023" y="108329"/>
                  <a:pt x="21034" y="108353"/>
                </a:cubicBezTo>
                <a:cubicBezTo>
                  <a:pt x="20373" y="107885"/>
                  <a:pt x="19705" y="107426"/>
                  <a:pt x="19032" y="106977"/>
                </a:cubicBezTo>
                <a:cubicBezTo>
                  <a:pt x="14514" y="98553"/>
                  <a:pt x="10546" y="97071"/>
                  <a:pt x="8882" y="97071"/>
                </a:cubicBezTo>
                <a:cubicBezTo>
                  <a:pt x="8360" y="97071"/>
                  <a:pt x="8064" y="97218"/>
                  <a:pt x="8051" y="97341"/>
                </a:cubicBezTo>
                <a:cubicBezTo>
                  <a:pt x="8000" y="97814"/>
                  <a:pt x="17296" y="105564"/>
                  <a:pt x="18843" y="106850"/>
                </a:cubicBezTo>
                <a:cubicBezTo>
                  <a:pt x="18729" y="106774"/>
                  <a:pt x="18616" y="106696"/>
                  <a:pt x="18501" y="106620"/>
                </a:cubicBezTo>
                <a:lnTo>
                  <a:pt x="18453" y="106691"/>
                </a:lnTo>
                <a:cubicBezTo>
                  <a:pt x="18465" y="106700"/>
                  <a:pt x="18476" y="106709"/>
                  <a:pt x="18489" y="106719"/>
                </a:cubicBezTo>
                <a:cubicBezTo>
                  <a:pt x="17018" y="105888"/>
                  <a:pt x="13537" y="104299"/>
                  <a:pt x="8265" y="104179"/>
                </a:cubicBezTo>
                <a:cubicBezTo>
                  <a:pt x="8141" y="104176"/>
                  <a:pt x="8016" y="104175"/>
                  <a:pt x="7892" y="104175"/>
                </a:cubicBezTo>
                <a:cubicBezTo>
                  <a:pt x="6751" y="104175"/>
                  <a:pt x="5613" y="104298"/>
                  <a:pt x="4507" y="104578"/>
                </a:cubicBezTo>
                <a:cubicBezTo>
                  <a:pt x="3354" y="104872"/>
                  <a:pt x="2074" y="105361"/>
                  <a:pt x="1573" y="106141"/>
                </a:cubicBezTo>
                <a:cubicBezTo>
                  <a:pt x="1573" y="106141"/>
                  <a:pt x="1635" y="106141"/>
                  <a:pt x="1752" y="106141"/>
                </a:cubicBezTo>
                <a:cubicBezTo>
                  <a:pt x="3316" y="106141"/>
                  <a:pt x="14692" y="106176"/>
                  <a:pt x="19106" y="107175"/>
                </a:cubicBezTo>
                <a:cubicBezTo>
                  <a:pt x="20026" y="107852"/>
                  <a:pt x="20934" y="108547"/>
                  <a:pt x="21829" y="109259"/>
                </a:cubicBezTo>
                <a:cubicBezTo>
                  <a:pt x="21174" y="109026"/>
                  <a:pt x="20020" y="108781"/>
                  <a:pt x="18055" y="108781"/>
                </a:cubicBezTo>
                <a:cubicBezTo>
                  <a:pt x="14775" y="108781"/>
                  <a:pt x="9238" y="109464"/>
                  <a:pt x="1" y="112025"/>
                </a:cubicBezTo>
                <a:cubicBezTo>
                  <a:pt x="1" y="112025"/>
                  <a:pt x="133" y="112025"/>
                  <a:pt x="377" y="112022"/>
                </a:cubicBezTo>
                <a:cubicBezTo>
                  <a:pt x="2247" y="111999"/>
                  <a:pt x="11009" y="111779"/>
                  <a:pt x="22388" y="109711"/>
                </a:cubicBezTo>
                <a:cubicBezTo>
                  <a:pt x="23110" y="110293"/>
                  <a:pt x="23825" y="110883"/>
                  <a:pt x="24533" y="111480"/>
                </a:cubicBezTo>
                <a:cubicBezTo>
                  <a:pt x="24789" y="111695"/>
                  <a:pt x="25042" y="111915"/>
                  <a:pt x="25296" y="112134"/>
                </a:cubicBezTo>
                <a:cubicBezTo>
                  <a:pt x="24979" y="112121"/>
                  <a:pt x="24661" y="112115"/>
                  <a:pt x="24342" y="112115"/>
                </a:cubicBezTo>
                <a:cubicBezTo>
                  <a:pt x="13174" y="112115"/>
                  <a:pt x="1801" y="119525"/>
                  <a:pt x="1801" y="119525"/>
                </a:cubicBezTo>
                <a:cubicBezTo>
                  <a:pt x="1801" y="119525"/>
                  <a:pt x="18004" y="115698"/>
                  <a:pt x="25449" y="112266"/>
                </a:cubicBezTo>
                <a:cubicBezTo>
                  <a:pt x="26500" y="113170"/>
                  <a:pt x="27533" y="114093"/>
                  <a:pt x="28547" y="115034"/>
                </a:cubicBezTo>
                <a:cubicBezTo>
                  <a:pt x="28163" y="114984"/>
                  <a:pt x="27765" y="114960"/>
                  <a:pt x="27357" y="114960"/>
                </a:cubicBezTo>
                <a:cubicBezTo>
                  <a:pt x="19470" y="114960"/>
                  <a:pt x="7520" y="123941"/>
                  <a:pt x="5161" y="125777"/>
                </a:cubicBezTo>
                <a:cubicBezTo>
                  <a:pt x="5086" y="125815"/>
                  <a:pt x="5010" y="125852"/>
                  <a:pt x="4937" y="125890"/>
                </a:cubicBezTo>
                <a:lnTo>
                  <a:pt x="5129" y="125801"/>
                </a:lnTo>
                <a:lnTo>
                  <a:pt x="5129" y="125801"/>
                </a:lnTo>
                <a:cubicBezTo>
                  <a:pt x="4880" y="125995"/>
                  <a:pt x="4746" y="126103"/>
                  <a:pt x="4746" y="126103"/>
                </a:cubicBezTo>
                <a:cubicBezTo>
                  <a:pt x="4746" y="126103"/>
                  <a:pt x="19754" y="121113"/>
                  <a:pt x="28844" y="115308"/>
                </a:cubicBezTo>
                <a:cubicBezTo>
                  <a:pt x="29322" y="115755"/>
                  <a:pt x="29795" y="116206"/>
                  <a:pt x="30265" y="116663"/>
                </a:cubicBezTo>
                <a:cubicBezTo>
                  <a:pt x="30820" y="117206"/>
                  <a:pt x="31362" y="117762"/>
                  <a:pt x="31897" y="118324"/>
                </a:cubicBezTo>
                <a:cubicBezTo>
                  <a:pt x="31690" y="118351"/>
                  <a:pt x="31484" y="118380"/>
                  <a:pt x="31279" y="118412"/>
                </a:cubicBezTo>
                <a:cubicBezTo>
                  <a:pt x="19442" y="120202"/>
                  <a:pt x="8440" y="127649"/>
                  <a:pt x="8440" y="127649"/>
                </a:cubicBezTo>
                <a:cubicBezTo>
                  <a:pt x="8440" y="127649"/>
                  <a:pt x="8631" y="127576"/>
                  <a:pt x="8984" y="127451"/>
                </a:cubicBezTo>
                <a:cubicBezTo>
                  <a:pt x="9061" y="127424"/>
                  <a:pt x="9139" y="127397"/>
                  <a:pt x="9217" y="127370"/>
                </a:cubicBezTo>
                <a:cubicBezTo>
                  <a:pt x="10645" y="126876"/>
                  <a:pt x="13936" y="125824"/>
                  <a:pt x="18115" y="125037"/>
                </a:cubicBezTo>
                <a:cubicBezTo>
                  <a:pt x="23473" y="124029"/>
                  <a:pt x="30032" y="120390"/>
                  <a:pt x="32104" y="118541"/>
                </a:cubicBezTo>
                <a:cubicBezTo>
                  <a:pt x="32715" y="119190"/>
                  <a:pt x="33317" y="119846"/>
                  <a:pt x="33918" y="120505"/>
                </a:cubicBezTo>
                <a:cubicBezTo>
                  <a:pt x="31220" y="120830"/>
                  <a:pt x="22993" y="124507"/>
                  <a:pt x="19761" y="127198"/>
                </a:cubicBezTo>
                <a:cubicBezTo>
                  <a:pt x="17116" y="129399"/>
                  <a:pt x="13833" y="131645"/>
                  <a:pt x="12325" y="132650"/>
                </a:cubicBezTo>
                <a:cubicBezTo>
                  <a:pt x="12135" y="132746"/>
                  <a:pt x="11945" y="132843"/>
                  <a:pt x="11755" y="132936"/>
                </a:cubicBezTo>
                <a:cubicBezTo>
                  <a:pt x="11898" y="132874"/>
                  <a:pt x="12040" y="132809"/>
                  <a:pt x="12183" y="132746"/>
                </a:cubicBezTo>
                <a:lnTo>
                  <a:pt x="12183" y="132746"/>
                </a:lnTo>
                <a:cubicBezTo>
                  <a:pt x="12073" y="132819"/>
                  <a:pt x="11974" y="132884"/>
                  <a:pt x="11888" y="132940"/>
                </a:cubicBezTo>
                <a:lnTo>
                  <a:pt x="12192" y="132940"/>
                </a:lnTo>
                <a:cubicBezTo>
                  <a:pt x="15400" y="131739"/>
                  <a:pt x="28862" y="126477"/>
                  <a:pt x="34233" y="120850"/>
                </a:cubicBezTo>
                <a:cubicBezTo>
                  <a:pt x="34668" y="121329"/>
                  <a:pt x="35104" y="121806"/>
                  <a:pt x="35540" y="122283"/>
                </a:cubicBezTo>
                <a:cubicBezTo>
                  <a:pt x="35775" y="122547"/>
                  <a:pt x="36006" y="122818"/>
                  <a:pt x="36237" y="123085"/>
                </a:cubicBezTo>
                <a:cubicBezTo>
                  <a:pt x="35035" y="123470"/>
                  <a:pt x="31406" y="124972"/>
                  <a:pt x="25799" y="130249"/>
                </a:cubicBezTo>
                <a:cubicBezTo>
                  <a:pt x="24679" y="131302"/>
                  <a:pt x="23681" y="132188"/>
                  <a:pt x="22792" y="132940"/>
                </a:cubicBezTo>
                <a:lnTo>
                  <a:pt x="26692" y="132940"/>
                </a:lnTo>
                <a:cubicBezTo>
                  <a:pt x="27123" y="132631"/>
                  <a:pt x="27563" y="132300"/>
                  <a:pt x="28015" y="131949"/>
                </a:cubicBezTo>
                <a:cubicBezTo>
                  <a:pt x="33772" y="127461"/>
                  <a:pt x="35867" y="124393"/>
                  <a:pt x="36471" y="123354"/>
                </a:cubicBezTo>
                <a:cubicBezTo>
                  <a:pt x="37256" y="124267"/>
                  <a:pt x="38026" y="125196"/>
                  <a:pt x="38778" y="126139"/>
                </a:cubicBezTo>
                <a:lnTo>
                  <a:pt x="37078" y="126858"/>
                </a:lnTo>
                <a:cubicBezTo>
                  <a:pt x="36920" y="126924"/>
                  <a:pt x="36761" y="126992"/>
                  <a:pt x="36619" y="127086"/>
                </a:cubicBezTo>
                <a:cubicBezTo>
                  <a:pt x="36431" y="127210"/>
                  <a:pt x="36277" y="127378"/>
                  <a:pt x="36108" y="127529"/>
                </a:cubicBezTo>
                <a:cubicBezTo>
                  <a:pt x="35732" y="127867"/>
                  <a:pt x="35287" y="128119"/>
                  <a:pt x="34847" y="128369"/>
                </a:cubicBezTo>
                <a:lnTo>
                  <a:pt x="37198" y="132942"/>
                </a:lnTo>
                <a:lnTo>
                  <a:pt x="103476" y="132942"/>
                </a:lnTo>
                <a:lnTo>
                  <a:pt x="103476" y="10683"/>
                </a:lnTo>
                <a:lnTo>
                  <a:pt x="100570" y="10683"/>
                </a:lnTo>
                <a:cubicBezTo>
                  <a:pt x="99640" y="9578"/>
                  <a:pt x="98929" y="8293"/>
                  <a:pt x="98097" y="7107"/>
                </a:cubicBezTo>
                <a:cubicBezTo>
                  <a:pt x="97069" y="5646"/>
                  <a:pt x="95847" y="4333"/>
                  <a:pt x="94463" y="3203"/>
                </a:cubicBezTo>
                <a:cubicBezTo>
                  <a:pt x="93148" y="2616"/>
                  <a:pt x="91741" y="2275"/>
                  <a:pt x="90306" y="2275"/>
                </a:cubicBezTo>
                <a:cubicBezTo>
                  <a:pt x="90148" y="2275"/>
                  <a:pt x="89990" y="2279"/>
                  <a:pt x="89831" y="2288"/>
                </a:cubicBezTo>
                <a:cubicBezTo>
                  <a:pt x="88682" y="2349"/>
                  <a:pt x="87504" y="2625"/>
                  <a:pt x="86366" y="2625"/>
                </a:cubicBezTo>
                <a:cubicBezTo>
                  <a:pt x="85796" y="2625"/>
                  <a:pt x="85236" y="2556"/>
                  <a:pt x="84694" y="2355"/>
                </a:cubicBezTo>
                <a:cubicBezTo>
                  <a:pt x="83311" y="1840"/>
                  <a:pt x="82297" y="534"/>
                  <a:pt x="80874" y="138"/>
                </a:cubicBezTo>
                <a:cubicBezTo>
                  <a:pt x="80522" y="40"/>
                  <a:pt x="80169" y="1"/>
                  <a:pt x="79817" y="1"/>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166;p25">
            <a:extLst>
              <a:ext uri="{FF2B5EF4-FFF2-40B4-BE49-F238E27FC236}">
                <a16:creationId xmlns:a16="http://schemas.microsoft.com/office/drawing/2014/main" id="{B869F4EE-9FF2-4B40-A93D-4EDFFE7541C0}"/>
              </a:ext>
            </a:extLst>
          </p:cNvPr>
          <p:cNvSpPr/>
          <p:nvPr/>
        </p:nvSpPr>
        <p:spPr>
          <a:xfrm>
            <a:off x="4337559" y="5862139"/>
            <a:ext cx="1902008" cy="1852730"/>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4"/>
          </a:solidFill>
          <a:ln>
            <a:noFill/>
          </a:ln>
        </p:spPr>
        <p:txBody>
          <a:bodyPr spcFirstLastPara="1" lIns="121896" tIns="121896" rIns="121896" bIns="121896" anchor="ctr"/>
          <a:lstStyle/>
          <a:p>
            <a:pPr>
              <a:spcBef>
                <a:spcPts val="0"/>
              </a:spcBef>
              <a:spcAft>
                <a:spcPts val="0"/>
              </a:spcAft>
              <a:defRPr/>
            </a:pPr>
            <a:endParaRPr sz="4266"/>
          </a:p>
        </p:txBody>
      </p:sp>
      <p:sp>
        <p:nvSpPr>
          <p:cNvPr id="8" name="Google Shape;167;p25">
            <a:extLst>
              <a:ext uri="{FF2B5EF4-FFF2-40B4-BE49-F238E27FC236}">
                <a16:creationId xmlns:a16="http://schemas.microsoft.com/office/drawing/2014/main" id="{D2BDE1F9-513E-4DAC-AC05-F93FBEC61E08}"/>
              </a:ext>
            </a:extLst>
          </p:cNvPr>
          <p:cNvSpPr/>
          <p:nvPr/>
        </p:nvSpPr>
        <p:spPr>
          <a:xfrm rot="9899979">
            <a:off x="10452904" y="1556415"/>
            <a:ext cx="2938542" cy="1557942"/>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2"/>
          </a:solidFill>
          <a:ln>
            <a:noFill/>
          </a:ln>
        </p:spPr>
        <p:txBody>
          <a:bodyPr spcFirstLastPara="1" lIns="121896" tIns="121896" rIns="121896" bIns="121896" anchor="ctr"/>
          <a:lstStyle/>
          <a:p>
            <a:pPr>
              <a:spcBef>
                <a:spcPts val="0"/>
              </a:spcBef>
              <a:spcAft>
                <a:spcPts val="0"/>
              </a:spcAft>
              <a:defRPr/>
            </a:pPr>
            <a:endParaRPr sz="4266"/>
          </a:p>
        </p:txBody>
      </p:sp>
      <p:sp>
        <p:nvSpPr>
          <p:cNvPr id="9" name="Google Shape;168;p25">
            <a:extLst>
              <a:ext uri="{FF2B5EF4-FFF2-40B4-BE49-F238E27FC236}">
                <a16:creationId xmlns:a16="http://schemas.microsoft.com/office/drawing/2014/main" id="{911B3FD3-5640-4835-B260-54827859778A}"/>
              </a:ext>
            </a:extLst>
          </p:cNvPr>
          <p:cNvSpPr/>
          <p:nvPr/>
        </p:nvSpPr>
        <p:spPr>
          <a:xfrm rot="18587938">
            <a:off x="-509660" y="2811465"/>
            <a:ext cx="1701517" cy="1476400"/>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10" name="Google Shape;169;p25">
            <a:extLst>
              <a:ext uri="{FF2B5EF4-FFF2-40B4-BE49-F238E27FC236}">
                <a16:creationId xmlns:a16="http://schemas.microsoft.com/office/drawing/2014/main" id="{BDF244BD-63F7-4F18-86C3-AE7ADBB0F37F}"/>
              </a:ext>
            </a:extLst>
          </p:cNvPr>
          <p:cNvSpPr/>
          <p:nvPr/>
        </p:nvSpPr>
        <p:spPr>
          <a:xfrm>
            <a:off x="431720" y="6412001"/>
            <a:ext cx="938786" cy="2126133"/>
          </a:xfrm>
          <a:custGeom>
            <a:avLst/>
            <a:gdLst/>
            <a:ahLst/>
            <a:cxnLst/>
            <a:rect l="l" t="t" r="r" b="b"/>
            <a:pathLst>
              <a:path w="21162" h="47855" extrusionOk="0">
                <a:moveTo>
                  <a:pt x="15716" y="1"/>
                </a:moveTo>
                <a:cubicBezTo>
                  <a:pt x="14156" y="5882"/>
                  <a:pt x="6359" y="8479"/>
                  <a:pt x="4697" y="14335"/>
                </a:cubicBezTo>
                <a:cubicBezTo>
                  <a:pt x="4211" y="16046"/>
                  <a:pt x="4316" y="17863"/>
                  <a:pt x="3973" y="19607"/>
                </a:cubicBezTo>
                <a:cubicBezTo>
                  <a:pt x="3270" y="23169"/>
                  <a:pt x="735" y="26250"/>
                  <a:pt x="384" y="29860"/>
                </a:cubicBezTo>
                <a:cubicBezTo>
                  <a:pt x="0" y="33792"/>
                  <a:pt x="2330" y="37540"/>
                  <a:pt x="5289" y="40192"/>
                </a:cubicBezTo>
                <a:cubicBezTo>
                  <a:pt x="6369" y="41160"/>
                  <a:pt x="7548" y="42035"/>
                  <a:pt x="8463" y="43155"/>
                </a:cubicBezTo>
                <a:cubicBezTo>
                  <a:pt x="9560" y="44499"/>
                  <a:pt x="10221" y="46129"/>
                  <a:pt x="11059" y="47645"/>
                </a:cubicBezTo>
                <a:cubicBezTo>
                  <a:pt x="11097" y="47714"/>
                  <a:pt x="11140" y="47784"/>
                  <a:pt x="11179" y="47854"/>
                </a:cubicBezTo>
                <a:cubicBezTo>
                  <a:pt x="11072" y="46119"/>
                  <a:pt x="11646" y="44318"/>
                  <a:pt x="12530" y="42779"/>
                </a:cubicBezTo>
                <a:cubicBezTo>
                  <a:pt x="13729" y="40687"/>
                  <a:pt x="15443" y="38933"/>
                  <a:pt x="16913" y="37016"/>
                </a:cubicBezTo>
                <a:cubicBezTo>
                  <a:pt x="18549" y="34877"/>
                  <a:pt x="19886" y="32525"/>
                  <a:pt x="20885" y="30024"/>
                </a:cubicBezTo>
                <a:cubicBezTo>
                  <a:pt x="21161" y="27628"/>
                  <a:pt x="20951" y="25207"/>
                  <a:pt x="20106" y="22947"/>
                </a:cubicBezTo>
                <a:cubicBezTo>
                  <a:pt x="19192" y="20505"/>
                  <a:pt x="17552" y="18191"/>
                  <a:pt x="17686" y="15588"/>
                </a:cubicBezTo>
                <a:cubicBezTo>
                  <a:pt x="17799" y="13364"/>
                  <a:pt x="19220" y="11317"/>
                  <a:pt x="19145" y="9090"/>
                </a:cubicBezTo>
                <a:cubicBezTo>
                  <a:pt x="19033" y="5737"/>
                  <a:pt x="15789" y="3355"/>
                  <a:pt x="15716"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11" name="Google Shape;170;p25">
            <a:extLst>
              <a:ext uri="{FF2B5EF4-FFF2-40B4-BE49-F238E27FC236}">
                <a16:creationId xmlns:a16="http://schemas.microsoft.com/office/drawing/2014/main" id="{0EB9434E-6223-47F7-B0CA-6AF9BC74007F}"/>
              </a:ext>
            </a:extLst>
          </p:cNvPr>
          <p:cNvSpPr/>
          <p:nvPr/>
        </p:nvSpPr>
        <p:spPr>
          <a:xfrm rot="18587938">
            <a:off x="-509660" y="-434248"/>
            <a:ext cx="1701517" cy="1476400"/>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12" name="Google Shape;171;p25">
            <a:extLst>
              <a:ext uri="{FF2B5EF4-FFF2-40B4-BE49-F238E27FC236}">
                <a16:creationId xmlns:a16="http://schemas.microsoft.com/office/drawing/2014/main" id="{9E5EC2D2-50E2-4F6B-92BE-AF8AACDC0626}"/>
              </a:ext>
            </a:extLst>
          </p:cNvPr>
          <p:cNvSpPr/>
          <p:nvPr/>
        </p:nvSpPr>
        <p:spPr>
          <a:xfrm>
            <a:off x="-1001913" y="5862139"/>
            <a:ext cx="1902008" cy="1852730"/>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4"/>
          </a:solidFill>
          <a:ln>
            <a:noFill/>
          </a:ln>
        </p:spPr>
        <p:txBody>
          <a:bodyPr spcFirstLastPara="1" lIns="121896" tIns="121896" rIns="121896" bIns="121896" anchor="ctr"/>
          <a:lstStyle/>
          <a:p>
            <a:pPr>
              <a:spcBef>
                <a:spcPts val="0"/>
              </a:spcBef>
              <a:spcAft>
                <a:spcPts val="0"/>
              </a:spcAft>
              <a:defRPr/>
            </a:pPr>
            <a:endParaRPr sz="4266"/>
          </a:p>
        </p:txBody>
      </p:sp>
      <p:sp>
        <p:nvSpPr>
          <p:cNvPr id="13" name="Google Shape;172;p25">
            <a:extLst>
              <a:ext uri="{FF2B5EF4-FFF2-40B4-BE49-F238E27FC236}">
                <a16:creationId xmlns:a16="http://schemas.microsoft.com/office/drawing/2014/main" id="{AA155D9D-1098-4A96-A907-DF33A6CBA398}"/>
              </a:ext>
            </a:extLst>
          </p:cNvPr>
          <p:cNvSpPr/>
          <p:nvPr/>
        </p:nvSpPr>
        <p:spPr>
          <a:xfrm rot="16200000">
            <a:off x="2165406" y="5939816"/>
            <a:ext cx="2320112" cy="1229993"/>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14" name="Google Shape;173;p25">
            <a:extLst>
              <a:ext uri="{FF2B5EF4-FFF2-40B4-BE49-F238E27FC236}">
                <a16:creationId xmlns:a16="http://schemas.microsoft.com/office/drawing/2014/main" id="{FFA56222-0B43-48C0-8A15-B951080E3B3C}"/>
              </a:ext>
            </a:extLst>
          </p:cNvPr>
          <p:cNvSpPr/>
          <p:nvPr/>
        </p:nvSpPr>
        <p:spPr>
          <a:xfrm rot="13053014">
            <a:off x="10314429" y="1374656"/>
            <a:ext cx="2321509" cy="1231080"/>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15" name="Google Shape;174;p25">
            <a:extLst>
              <a:ext uri="{FF2B5EF4-FFF2-40B4-BE49-F238E27FC236}">
                <a16:creationId xmlns:a16="http://schemas.microsoft.com/office/drawing/2014/main" id="{2FF57CDB-A486-46A4-8072-B63F9FB24A18}"/>
              </a:ext>
            </a:extLst>
          </p:cNvPr>
          <p:cNvSpPr/>
          <p:nvPr/>
        </p:nvSpPr>
        <p:spPr>
          <a:xfrm rot="9900059">
            <a:off x="8962252" y="-908800"/>
            <a:ext cx="1902008" cy="1854258"/>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4"/>
          </a:solidFill>
          <a:ln>
            <a:noFill/>
          </a:ln>
        </p:spPr>
        <p:txBody>
          <a:bodyPr spcFirstLastPara="1" lIns="121896" tIns="121896" rIns="121896" bIns="121896" anchor="ctr"/>
          <a:lstStyle/>
          <a:p>
            <a:pPr>
              <a:spcBef>
                <a:spcPts val="0"/>
              </a:spcBef>
              <a:spcAft>
                <a:spcPts val="0"/>
              </a:spcAft>
              <a:defRPr/>
            </a:pPr>
            <a:endParaRPr sz="4266"/>
          </a:p>
        </p:txBody>
      </p:sp>
      <p:sp>
        <p:nvSpPr>
          <p:cNvPr id="16" name="Google Shape;175;p25">
            <a:extLst>
              <a:ext uri="{FF2B5EF4-FFF2-40B4-BE49-F238E27FC236}">
                <a16:creationId xmlns:a16="http://schemas.microsoft.com/office/drawing/2014/main" id="{584449B0-E205-48B8-A5B5-FFB1A48B93B6}"/>
              </a:ext>
            </a:extLst>
          </p:cNvPr>
          <p:cNvSpPr/>
          <p:nvPr/>
        </p:nvSpPr>
        <p:spPr>
          <a:xfrm rot="3599941">
            <a:off x="11013616" y="-1200729"/>
            <a:ext cx="2356770" cy="2048631"/>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176" name="Google Shape;176;p25"/>
          <p:cNvSpPr txBox="1">
            <a:spLocks noGrp="1"/>
          </p:cNvSpPr>
          <p:nvPr>
            <p:ph type="title"/>
          </p:nvPr>
        </p:nvSpPr>
        <p:spPr>
          <a:xfrm>
            <a:off x="415600" y="2867802"/>
            <a:ext cx="11360800" cy="1122400"/>
          </a:xfrm>
          <a:prstGeom prst="rect">
            <a:avLst/>
          </a:prstGeom>
        </p:spPr>
        <p:txBody>
          <a:bodyPr spcFirstLastPara="1" anchor="ctr">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177" name="Google Shape;177;p25"/>
          <p:cNvSpPr txBox="1">
            <a:spLocks noGrp="1"/>
          </p:cNvSpPr>
          <p:nvPr>
            <p:ph type="subTitle" idx="1"/>
          </p:nvPr>
        </p:nvSpPr>
        <p:spPr>
          <a:xfrm>
            <a:off x="3941000" y="4110335"/>
            <a:ext cx="4310000" cy="1056800"/>
          </a:xfrm>
          <a:prstGeom prst="rect">
            <a:avLst/>
          </a:prstGeom>
        </p:spPr>
        <p:txBody>
          <a:bodyPr spcFirstLastPara="1">
            <a:noAutofit/>
          </a:bodyPr>
          <a:lstStyle>
            <a:lvl1pPr lvl="0" algn="ctr" rtl="0">
              <a:lnSpc>
                <a:spcPct val="100000"/>
              </a:lnSpc>
              <a:spcBef>
                <a:spcPts val="0"/>
              </a:spcBef>
              <a:spcAft>
                <a:spcPts val="0"/>
              </a:spcAft>
              <a:buSzPts val="1800"/>
              <a:buNone/>
              <a:defRPr/>
            </a:lvl1pPr>
            <a:lvl2pPr lvl="1" rtl="0">
              <a:lnSpc>
                <a:spcPct val="100000"/>
              </a:lnSpc>
              <a:spcBef>
                <a:spcPts val="0"/>
              </a:spcBef>
              <a:spcAft>
                <a:spcPts val="0"/>
              </a:spcAft>
              <a:buSzPts val="2800"/>
              <a:buNone/>
              <a:defRPr sz="3733"/>
            </a:lvl2pPr>
            <a:lvl3pPr lvl="2" rtl="0">
              <a:lnSpc>
                <a:spcPct val="100000"/>
              </a:lnSpc>
              <a:spcBef>
                <a:spcPts val="0"/>
              </a:spcBef>
              <a:spcAft>
                <a:spcPts val="0"/>
              </a:spcAft>
              <a:buSzPts val="2800"/>
              <a:buNone/>
              <a:defRPr sz="3733"/>
            </a:lvl3pPr>
            <a:lvl4pPr lvl="3" rtl="0">
              <a:lnSpc>
                <a:spcPct val="100000"/>
              </a:lnSpc>
              <a:spcBef>
                <a:spcPts val="0"/>
              </a:spcBef>
              <a:spcAft>
                <a:spcPts val="0"/>
              </a:spcAft>
              <a:buSzPts val="2800"/>
              <a:buNone/>
              <a:defRPr sz="3733"/>
            </a:lvl4pPr>
            <a:lvl5pPr lvl="4" rtl="0">
              <a:lnSpc>
                <a:spcPct val="100000"/>
              </a:lnSpc>
              <a:spcBef>
                <a:spcPts val="0"/>
              </a:spcBef>
              <a:spcAft>
                <a:spcPts val="0"/>
              </a:spcAft>
              <a:buSzPts val="2800"/>
              <a:buNone/>
              <a:defRPr sz="3733"/>
            </a:lvl5pPr>
            <a:lvl6pPr lvl="5" rtl="0">
              <a:lnSpc>
                <a:spcPct val="100000"/>
              </a:lnSpc>
              <a:spcBef>
                <a:spcPts val="0"/>
              </a:spcBef>
              <a:spcAft>
                <a:spcPts val="0"/>
              </a:spcAft>
              <a:buSzPts val="2800"/>
              <a:buNone/>
              <a:defRPr sz="3733"/>
            </a:lvl6pPr>
            <a:lvl7pPr lvl="6" rtl="0">
              <a:lnSpc>
                <a:spcPct val="100000"/>
              </a:lnSpc>
              <a:spcBef>
                <a:spcPts val="0"/>
              </a:spcBef>
              <a:spcAft>
                <a:spcPts val="0"/>
              </a:spcAft>
              <a:buSzPts val="2800"/>
              <a:buNone/>
              <a:defRPr sz="3733"/>
            </a:lvl7pPr>
            <a:lvl8pPr lvl="7" rtl="0">
              <a:lnSpc>
                <a:spcPct val="100000"/>
              </a:lnSpc>
              <a:spcBef>
                <a:spcPts val="0"/>
              </a:spcBef>
              <a:spcAft>
                <a:spcPts val="0"/>
              </a:spcAft>
              <a:buSzPts val="2800"/>
              <a:buNone/>
              <a:defRPr sz="3733"/>
            </a:lvl8pPr>
            <a:lvl9pPr lvl="8" rtl="0">
              <a:lnSpc>
                <a:spcPct val="100000"/>
              </a:lnSpc>
              <a:spcBef>
                <a:spcPts val="0"/>
              </a:spcBef>
              <a:spcAft>
                <a:spcPts val="0"/>
              </a:spcAft>
              <a:buSzPts val="2800"/>
              <a:buNone/>
              <a:defRPr sz="3733"/>
            </a:lvl9pPr>
          </a:lstStyle>
          <a:p>
            <a:r>
              <a:rPr lang="en-US"/>
              <a:t>Click to edit Master subtitle style</a:t>
            </a:r>
            <a:endParaRPr/>
          </a:p>
        </p:txBody>
      </p:sp>
      <p:sp>
        <p:nvSpPr>
          <p:cNvPr id="178" name="Google Shape;178;p25"/>
          <p:cNvSpPr txBox="1">
            <a:spLocks noGrp="1"/>
          </p:cNvSpPr>
          <p:nvPr>
            <p:ph type="title" idx="2"/>
          </p:nvPr>
        </p:nvSpPr>
        <p:spPr>
          <a:xfrm>
            <a:off x="5286801" y="2233003"/>
            <a:ext cx="1618401" cy="838000"/>
          </a:xfrm>
          <a:prstGeom prst="rect">
            <a:avLst/>
          </a:prstGeom>
        </p:spPr>
        <p:txBody>
          <a:bodyPr spcFirstLastPara="1" anchor="b">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Tree>
    <p:extLst>
      <p:ext uri="{BB962C8B-B14F-4D97-AF65-F5344CB8AC3E}">
        <p14:creationId xmlns:p14="http://schemas.microsoft.com/office/powerpoint/2010/main" val="359974381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hree Numbers">
  <p:cSld name="Three Numbers">
    <p:spTree>
      <p:nvGrpSpPr>
        <p:cNvPr id="1" name="Shape 179"/>
        <p:cNvGrpSpPr/>
        <p:nvPr/>
      </p:nvGrpSpPr>
      <p:grpSpPr>
        <a:xfrm>
          <a:off x="0" y="0"/>
          <a:ext cx="0" cy="0"/>
          <a:chOff x="0" y="0"/>
          <a:chExt cx="0" cy="0"/>
        </a:xfrm>
      </p:grpSpPr>
      <p:sp>
        <p:nvSpPr>
          <p:cNvPr id="180" name="Google Shape;180;p26"/>
          <p:cNvSpPr txBox="1">
            <a:spLocks noGrp="1"/>
          </p:cNvSpPr>
          <p:nvPr>
            <p:ph type="title"/>
          </p:nvPr>
        </p:nvSpPr>
        <p:spPr>
          <a:xfrm>
            <a:off x="1338201" y="2475070"/>
            <a:ext cx="9515600" cy="1328000"/>
          </a:xfrm>
          <a:prstGeom prst="rect">
            <a:avLst/>
          </a:prstGeom>
        </p:spPr>
        <p:txBody>
          <a:bodyPr spcFirstLastPara="1" anchor="ctr">
            <a:noAutofit/>
          </a:bodyPr>
          <a:lstStyle>
            <a:lvl1pPr lvl="0" algn="ctr" rtl="0">
              <a:spcBef>
                <a:spcPts val="0"/>
              </a:spcBef>
              <a:spcAft>
                <a:spcPts val="0"/>
              </a:spcAft>
              <a:buSzPts val="7200"/>
              <a:buNone/>
              <a:defRPr sz="9600"/>
            </a:lvl1pPr>
            <a:lvl2pPr lvl="1" algn="ctr" rtl="0">
              <a:spcBef>
                <a:spcPts val="0"/>
              </a:spcBef>
              <a:spcAft>
                <a:spcPts val="0"/>
              </a:spcAft>
              <a:buSzPts val="7200"/>
              <a:buNone/>
              <a:defRPr sz="9600"/>
            </a:lvl2pPr>
            <a:lvl3pPr lvl="2" algn="ctr" rtl="0">
              <a:spcBef>
                <a:spcPts val="0"/>
              </a:spcBef>
              <a:spcAft>
                <a:spcPts val="0"/>
              </a:spcAft>
              <a:buSzPts val="7200"/>
              <a:buNone/>
              <a:defRPr sz="9600"/>
            </a:lvl3pPr>
            <a:lvl4pPr lvl="3" algn="ctr" rtl="0">
              <a:spcBef>
                <a:spcPts val="0"/>
              </a:spcBef>
              <a:spcAft>
                <a:spcPts val="0"/>
              </a:spcAft>
              <a:buSzPts val="7200"/>
              <a:buNone/>
              <a:defRPr sz="9600"/>
            </a:lvl4pPr>
            <a:lvl5pPr lvl="4" algn="ctr" rtl="0">
              <a:spcBef>
                <a:spcPts val="0"/>
              </a:spcBef>
              <a:spcAft>
                <a:spcPts val="0"/>
              </a:spcAft>
              <a:buSzPts val="7200"/>
              <a:buNone/>
              <a:defRPr sz="9600"/>
            </a:lvl5pPr>
            <a:lvl6pPr lvl="5" algn="ctr" rtl="0">
              <a:spcBef>
                <a:spcPts val="0"/>
              </a:spcBef>
              <a:spcAft>
                <a:spcPts val="0"/>
              </a:spcAft>
              <a:buSzPts val="7200"/>
              <a:buNone/>
              <a:defRPr sz="9600"/>
            </a:lvl6pPr>
            <a:lvl7pPr lvl="6" algn="ctr" rtl="0">
              <a:spcBef>
                <a:spcPts val="0"/>
              </a:spcBef>
              <a:spcAft>
                <a:spcPts val="0"/>
              </a:spcAft>
              <a:buSzPts val="7200"/>
              <a:buNone/>
              <a:defRPr sz="9600"/>
            </a:lvl7pPr>
            <a:lvl8pPr lvl="7" algn="ctr" rtl="0">
              <a:spcBef>
                <a:spcPts val="0"/>
              </a:spcBef>
              <a:spcAft>
                <a:spcPts val="0"/>
              </a:spcAft>
              <a:buSzPts val="7200"/>
              <a:buNone/>
              <a:defRPr sz="9600"/>
            </a:lvl8pPr>
            <a:lvl9pPr lvl="8" algn="ctr" rtl="0">
              <a:spcBef>
                <a:spcPts val="0"/>
              </a:spcBef>
              <a:spcAft>
                <a:spcPts val="0"/>
              </a:spcAft>
              <a:buSzPts val="7200"/>
              <a:buNone/>
              <a:defRPr sz="9600"/>
            </a:lvl9pPr>
          </a:lstStyle>
          <a:p>
            <a:r>
              <a:rPr lang="en-US"/>
              <a:t>Click to edit Master title style</a:t>
            </a:r>
            <a:endParaRPr/>
          </a:p>
        </p:txBody>
      </p:sp>
      <p:sp>
        <p:nvSpPr>
          <p:cNvPr id="181" name="Google Shape;181;p26"/>
          <p:cNvSpPr txBox="1">
            <a:spLocks noGrp="1"/>
          </p:cNvSpPr>
          <p:nvPr>
            <p:ph type="body" idx="1"/>
          </p:nvPr>
        </p:nvSpPr>
        <p:spPr>
          <a:xfrm>
            <a:off x="2693200" y="3644355"/>
            <a:ext cx="6805600" cy="661200"/>
          </a:xfrm>
          <a:prstGeom prst="rect">
            <a:avLst/>
          </a:prstGeom>
        </p:spPr>
        <p:txBody>
          <a:bodyPr spcFirstLastPara="1">
            <a:noAutofit/>
          </a:bodyPr>
          <a:lstStyle>
            <a:lvl1pPr marL="609543" lvl="0" indent="-457157" algn="ctr" rtl="0">
              <a:spcBef>
                <a:spcPts val="0"/>
              </a:spcBef>
              <a:spcAft>
                <a:spcPts val="0"/>
              </a:spcAft>
              <a:buSzPts val="1800"/>
              <a:buChar char="●"/>
              <a:defRPr/>
            </a:lvl1pPr>
            <a:lvl2pPr marL="1219086" lvl="1" indent="-457157" algn="ctr" rtl="0">
              <a:spcBef>
                <a:spcPts val="2133"/>
              </a:spcBef>
              <a:spcAft>
                <a:spcPts val="0"/>
              </a:spcAft>
              <a:buSzPts val="1800"/>
              <a:buChar char="○"/>
              <a:defRPr sz="2399"/>
            </a:lvl2pPr>
            <a:lvl3pPr marL="1828630" lvl="2" indent="-457157" algn="ctr" rtl="0">
              <a:spcBef>
                <a:spcPts val="2133"/>
              </a:spcBef>
              <a:spcAft>
                <a:spcPts val="0"/>
              </a:spcAft>
              <a:buSzPts val="1800"/>
              <a:buChar char="■"/>
              <a:defRPr sz="2399"/>
            </a:lvl3pPr>
            <a:lvl4pPr marL="2438173" lvl="3" indent="-457157" algn="ctr" rtl="0">
              <a:spcBef>
                <a:spcPts val="2133"/>
              </a:spcBef>
              <a:spcAft>
                <a:spcPts val="0"/>
              </a:spcAft>
              <a:buSzPts val="1800"/>
              <a:buChar char="●"/>
              <a:defRPr sz="2399"/>
            </a:lvl4pPr>
            <a:lvl5pPr marL="3047715" lvl="4" indent="-457157" algn="ctr" rtl="0">
              <a:spcBef>
                <a:spcPts val="2133"/>
              </a:spcBef>
              <a:spcAft>
                <a:spcPts val="0"/>
              </a:spcAft>
              <a:buSzPts val="1800"/>
              <a:buChar char="○"/>
              <a:defRPr sz="2399"/>
            </a:lvl5pPr>
            <a:lvl6pPr marL="3657259" lvl="5" indent="-457157" algn="ctr" rtl="0">
              <a:spcBef>
                <a:spcPts val="2133"/>
              </a:spcBef>
              <a:spcAft>
                <a:spcPts val="0"/>
              </a:spcAft>
              <a:buSzPts val="1800"/>
              <a:buChar char="■"/>
              <a:defRPr sz="2399"/>
            </a:lvl6pPr>
            <a:lvl7pPr marL="4266802" lvl="6" indent="-457157" algn="ctr" rtl="0">
              <a:spcBef>
                <a:spcPts val="2133"/>
              </a:spcBef>
              <a:spcAft>
                <a:spcPts val="0"/>
              </a:spcAft>
              <a:buSzPts val="1800"/>
              <a:buChar char="●"/>
              <a:defRPr sz="2399"/>
            </a:lvl7pPr>
            <a:lvl8pPr marL="4876344" lvl="7" indent="-457157" algn="ctr" rtl="0">
              <a:spcBef>
                <a:spcPts val="2133"/>
              </a:spcBef>
              <a:spcAft>
                <a:spcPts val="0"/>
              </a:spcAft>
              <a:buSzPts val="1800"/>
              <a:buChar char="○"/>
              <a:defRPr sz="2399"/>
            </a:lvl8pPr>
            <a:lvl9pPr marL="5485888" lvl="8" indent="-457157" algn="ctr" rtl="0">
              <a:spcBef>
                <a:spcPts val="2133"/>
              </a:spcBef>
              <a:spcAft>
                <a:spcPts val="2133"/>
              </a:spcAft>
              <a:buSzPts val="1800"/>
              <a:buChar char="■"/>
              <a:defRPr sz="2399"/>
            </a:lvl9pPr>
          </a:lstStyle>
          <a:p>
            <a:pPr lvl="0"/>
            <a:r>
              <a:rPr lang="en-US"/>
              <a:t>Click to edit Master text styles</a:t>
            </a:r>
          </a:p>
        </p:txBody>
      </p:sp>
      <p:sp>
        <p:nvSpPr>
          <p:cNvPr id="182" name="Google Shape;182;p26"/>
          <p:cNvSpPr txBox="1">
            <a:spLocks noGrp="1"/>
          </p:cNvSpPr>
          <p:nvPr>
            <p:ph type="title" idx="2"/>
          </p:nvPr>
        </p:nvSpPr>
        <p:spPr>
          <a:xfrm>
            <a:off x="1338201" y="536287"/>
            <a:ext cx="9515600" cy="1328000"/>
          </a:xfrm>
          <a:prstGeom prst="rect">
            <a:avLst/>
          </a:prstGeom>
        </p:spPr>
        <p:txBody>
          <a:bodyPr spcFirstLastPara="1" anchor="ctr">
            <a:noAutofit/>
          </a:bodyPr>
          <a:lstStyle>
            <a:lvl1pPr lvl="0" algn="ctr" rtl="0">
              <a:spcBef>
                <a:spcPts val="0"/>
              </a:spcBef>
              <a:spcAft>
                <a:spcPts val="0"/>
              </a:spcAft>
              <a:buSzPts val="4000"/>
              <a:buNone/>
              <a:defRPr sz="5333"/>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r>
              <a:rPr lang="en-US"/>
              <a:t>Click to edit Master title style</a:t>
            </a:r>
            <a:endParaRPr/>
          </a:p>
        </p:txBody>
      </p:sp>
      <p:sp>
        <p:nvSpPr>
          <p:cNvPr id="183" name="Google Shape;183;p26"/>
          <p:cNvSpPr txBox="1">
            <a:spLocks noGrp="1"/>
          </p:cNvSpPr>
          <p:nvPr>
            <p:ph type="body" idx="3"/>
          </p:nvPr>
        </p:nvSpPr>
        <p:spPr>
          <a:xfrm>
            <a:off x="2693200" y="1526646"/>
            <a:ext cx="6805600" cy="661200"/>
          </a:xfrm>
          <a:prstGeom prst="rect">
            <a:avLst/>
          </a:prstGeom>
        </p:spPr>
        <p:txBody>
          <a:bodyPr spcFirstLastPara="1">
            <a:noAutofit/>
          </a:bodyPr>
          <a:lstStyle>
            <a:lvl1pPr marL="609543" lvl="0" indent="-423294" algn="ctr" rtl="0">
              <a:spcBef>
                <a:spcPts val="0"/>
              </a:spcBef>
              <a:spcAft>
                <a:spcPts val="0"/>
              </a:spcAft>
              <a:buSzPts val="1400"/>
              <a:buChar char="●"/>
              <a:defRPr sz="1866"/>
            </a:lvl1pPr>
            <a:lvl2pPr marL="1219086" lvl="1" indent="-423294" algn="ctr" rtl="0">
              <a:spcBef>
                <a:spcPts val="2133"/>
              </a:spcBef>
              <a:spcAft>
                <a:spcPts val="0"/>
              </a:spcAft>
              <a:buSzPts val="1400"/>
              <a:buChar char="○"/>
              <a:defRPr/>
            </a:lvl2pPr>
            <a:lvl3pPr marL="1828630" lvl="2" indent="-423294" algn="ctr" rtl="0">
              <a:spcBef>
                <a:spcPts val="2133"/>
              </a:spcBef>
              <a:spcAft>
                <a:spcPts val="0"/>
              </a:spcAft>
              <a:buSzPts val="1400"/>
              <a:buChar char="■"/>
              <a:defRPr/>
            </a:lvl3pPr>
            <a:lvl4pPr marL="2438173" lvl="3" indent="-423294" algn="ctr" rtl="0">
              <a:spcBef>
                <a:spcPts val="2133"/>
              </a:spcBef>
              <a:spcAft>
                <a:spcPts val="0"/>
              </a:spcAft>
              <a:buSzPts val="1400"/>
              <a:buChar char="●"/>
              <a:defRPr/>
            </a:lvl4pPr>
            <a:lvl5pPr marL="3047715" lvl="4" indent="-423294" algn="ctr" rtl="0">
              <a:spcBef>
                <a:spcPts val="2133"/>
              </a:spcBef>
              <a:spcAft>
                <a:spcPts val="0"/>
              </a:spcAft>
              <a:buSzPts val="1400"/>
              <a:buChar char="○"/>
              <a:defRPr/>
            </a:lvl5pPr>
            <a:lvl6pPr marL="3657259" lvl="5" indent="-423294" algn="ctr" rtl="0">
              <a:spcBef>
                <a:spcPts val="2133"/>
              </a:spcBef>
              <a:spcAft>
                <a:spcPts val="0"/>
              </a:spcAft>
              <a:buSzPts val="1400"/>
              <a:buChar char="■"/>
              <a:defRPr/>
            </a:lvl6pPr>
            <a:lvl7pPr marL="4266802" lvl="6" indent="-423294" algn="ctr" rtl="0">
              <a:spcBef>
                <a:spcPts val="2133"/>
              </a:spcBef>
              <a:spcAft>
                <a:spcPts val="0"/>
              </a:spcAft>
              <a:buSzPts val="1400"/>
              <a:buChar char="●"/>
              <a:defRPr/>
            </a:lvl7pPr>
            <a:lvl8pPr marL="4876344" lvl="7" indent="-423294" algn="ctr" rtl="0">
              <a:spcBef>
                <a:spcPts val="2133"/>
              </a:spcBef>
              <a:spcAft>
                <a:spcPts val="0"/>
              </a:spcAft>
              <a:buSzPts val="1400"/>
              <a:buChar char="○"/>
              <a:defRPr/>
            </a:lvl8pPr>
            <a:lvl9pPr marL="5485888" lvl="8" indent="-423294" algn="ctr" rtl="0">
              <a:spcBef>
                <a:spcPts val="2133"/>
              </a:spcBef>
              <a:spcAft>
                <a:spcPts val="2133"/>
              </a:spcAft>
              <a:buSzPts val="1400"/>
              <a:buChar char="■"/>
              <a:defRPr/>
            </a:lvl9pPr>
          </a:lstStyle>
          <a:p>
            <a:pPr lvl="0"/>
            <a:r>
              <a:rPr lang="en-US"/>
              <a:t>Click to edit Master text styles</a:t>
            </a:r>
          </a:p>
        </p:txBody>
      </p:sp>
      <p:sp>
        <p:nvSpPr>
          <p:cNvPr id="184" name="Google Shape;184;p26"/>
          <p:cNvSpPr txBox="1">
            <a:spLocks noGrp="1"/>
          </p:cNvSpPr>
          <p:nvPr>
            <p:ph type="title" idx="4"/>
          </p:nvPr>
        </p:nvSpPr>
        <p:spPr>
          <a:xfrm>
            <a:off x="1338201" y="4586119"/>
            <a:ext cx="9515600" cy="1328000"/>
          </a:xfrm>
          <a:prstGeom prst="rect">
            <a:avLst/>
          </a:prstGeom>
        </p:spPr>
        <p:txBody>
          <a:bodyPr spcFirstLastPara="1" anchor="ctr">
            <a:noAutofit/>
          </a:bodyPr>
          <a:lstStyle>
            <a:lvl1pPr lvl="0" algn="ctr" rtl="0">
              <a:spcBef>
                <a:spcPts val="0"/>
              </a:spcBef>
              <a:spcAft>
                <a:spcPts val="0"/>
              </a:spcAft>
              <a:buSzPts val="4000"/>
              <a:buNone/>
              <a:defRPr sz="5333"/>
            </a:lvl1pPr>
            <a:lvl2pPr lvl="1" algn="ctr" rtl="0">
              <a:spcBef>
                <a:spcPts val="0"/>
              </a:spcBef>
              <a:spcAft>
                <a:spcPts val="0"/>
              </a:spcAft>
              <a:buSzPts val="4000"/>
              <a:buNone/>
              <a:defRPr sz="5333"/>
            </a:lvl2pPr>
            <a:lvl3pPr lvl="2" algn="ctr" rtl="0">
              <a:spcBef>
                <a:spcPts val="0"/>
              </a:spcBef>
              <a:spcAft>
                <a:spcPts val="0"/>
              </a:spcAft>
              <a:buSzPts val="4000"/>
              <a:buNone/>
              <a:defRPr sz="5333"/>
            </a:lvl3pPr>
            <a:lvl4pPr lvl="3" algn="ctr" rtl="0">
              <a:spcBef>
                <a:spcPts val="0"/>
              </a:spcBef>
              <a:spcAft>
                <a:spcPts val="0"/>
              </a:spcAft>
              <a:buSzPts val="4000"/>
              <a:buNone/>
              <a:defRPr sz="5333"/>
            </a:lvl4pPr>
            <a:lvl5pPr lvl="4" algn="ctr" rtl="0">
              <a:spcBef>
                <a:spcPts val="0"/>
              </a:spcBef>
              <a:spcAft>
                <a:spcPts val="0"/>
              </a:spcAft>
              <a:buSzPts val="4000"/>
              <a:buNone/>
              <a:defRPr sz="5333"/>
            </a:lvl5pPr>
            <a:lvl6pPr lvl="5" algn="ctr" rtl="0">
              <a:spcBef>
                <a:spcPts val="0"/>
              </a:spcBef>
              <a:spcAft>
                <a:spcPts val="0"/>
              </a:spcAft>
              <a:buSzPts val="4000"/>
              <a:buNone/>
              <a:defRPr sz="5333"/>
            </a:lvl6pPr>
            <a:lvl7pPr lvl="6" algn="ctr" rtl="0">
              <a:spcBef>
                <a:spcPts val="0"/>
              </a:spcBef>
              <a:spcAft>
                <a:spcPts val="0"/>
              </a:spcAft>
              <a:buSzPts val="4000"/>
              <a:buNone/>
              <a:defRPr sz="5333"/>
            </a:lvl7pPr>
            <a:lvl8pPr lvl="7" algn="ctr" rtl="0">
              <a:spcBef>
                <a:spcPts val="0"/>
              </a:spcBef>
              <a:spcAft>
                <a:spcPts val="0"/>
              </a:spcAft>
              <a:buSzPts val="4000"/>
              <a:buNone/>
              <a:defRPr sz="5333"/>
            </a:lvl8pPr>
            <a:lvl9pPr lvl="8" algn="ctr" rtl="0">
              <a:spcBef>
                <a:spcPts val="0"/>
              </a:spcBef>
              <a:spcAft>
                <a:spcPts val="0"/>
              </a:spcAft>
              <a:buSzPts val="4000"/>
              <a:buNone/>
              <a:defRPr sz="5333"/>
            </a:lvl9pPr>
          </a:lstStyle>
          <a:p>
            <a:r>
              <a:rPr lang="en-US"/>
              <a:t>Click to edit Master title style</a:t>
            </a:r>
            <a:endParaRPr/>
          </a:p>
        </p:txBody>
      </p:sp>
      <p:sp>
        <p:nvSpPr>
          <p:cNvPr id="185" name="Google Shape;185;p26"/>
          <p:cNvSpPr txBox="1">
            <a:spLocks noGrp="1"/>
          </p:cNvSpPr>
          <p:nvPr>
            <p:ph type="body" idx="5"/>
          </p:nvPr>
        </p:nvSpPr>
        <p:spPr>
          <a:xfrm>
            <a:off x="2693200" y="5583356"/>
            <a:ext cx="6805600" cy="661200"/>
          </a:xfrm>
          <a:prstGeom prst="rect">
            <a:avLst/>
          </a:prstGeom>
        </p:spPr>
        <p:txBody>
          <a:bodyPr spcFirstLastPara="1">
            <a:noAutofit/>
          </a:bodyPr>
          <a:lstStyle>
            <a:lvl1pPr marL="609543" lvl="0" indent="-423294" algn="ctr" rtl="0">
              <a:spcBef>
                <a:spcPts val="0"/>
              </a:spcBef>
              <a:spcAft>
                <a:spcPts val="0"/>
              </a:spcAft>
              <a:buSzPts val="1400"/>
              <a:buChar char="●"/>
              <a:defRPr sz="1866"/>
            </a:lvl1pPr>
            <a:lvl2pPr marL="1219086" lvl="1" indent="-423294" algn="ctr" rtl="0">
              <a:spcBef>
                <a:spcPts val="2133"/>
              </a:spcBef>
              <a:spcAft>
                <a:spcPts val="0"/>
              </a:spcAft>
              <a:buSzPts val="1400"/>
              <a:buChar char="○"/>
              <a:defRPr/>
            </a:lvl2pPr>
            <a:lvl3pPr marL="1828630" lvl="2" indent="-423294" algn="ctr" rtl="0">
              <a:spcBef>
                <a:spcPts val="2133"/>
              </a:spcBef>
              <a:spcAft>
                <a:spcPts val="0"/>
              </a:spcAft>
              <a:buSzPts val="1400"/>
              <a:buChar char="■"/>
              <a:defRPr/>
            </a:lvl3pPr>
            <a:lvl4pPr marL="2438173" lvl="3" indent="-423294" algn="ctr" rtl="0">
              <a:spcBef>
                <a:spcPts val="2133"/>
              </a:spcBef>
              <a:spcAft>
                <a:spcPts val="0"/>
              </a:spcAft>
              <a:buSzPts val="1400"/>
              <a:buChar char="●"/>
              <a:defRPr/>
            </a:lvl4pPr>
            <a:lvl5pPr marL="3047715" lvl="4" indent="-423294" algn="ctr" rtl="0">
              <a:spcBef>
                <a:spcPts val="2133"/>
              </a:spcBef>
              <a:spcAft>
                <a:spcPts val="0"/>
              </a:spcAft>
              <a:buSzPts val="1400"/>
              <a:buChar char="○"/>
              <a:defRPr/>
            </a:lvl5pPr>
            <a:lvl6pPr marL="3657259" lvl="5" indent="-423294" algn="ctr" rtl="0">
              <a:spcBef>
                <a:spcPts val="2133"/>
              </a:spcBef>
              <a:spcAft>
                <a:spcPts val="0"/>
              </a:spcAft>
              <a:buSzPts val="1400"/>
              <a:buChar char="■"/>
              <a:defRPr/>
            </a:lvl6pPr>
            <a:lvl7pPr marL="4266802" lvl="6" indent="-423294" algn="ctr" rtl="0">
              <a:spcBef>
                <a:spcPts val="2133"/>
              </a:spcBef>
              <a:spcAft>
                <a:spcPts val="0"/>
              </a:spcAft>
              <a:buSzPts val="1400"/>
              <a:buChar char="●"/>
              <a:defRPr/>
            </a:lvl7pPr>
            <a:lvl8pPr marL="4876344" lvl="7" indent="-423294" algn="ctr" rtl="0">
              <a:spcBef>
                <a:spcPts val="2133"/>
              </a:spcBef>
              <a:spcAft>
                <a:spcPts val="0"/>
              </a:spcAft>
              <a:buSzPts val="1400"/>
              <a:buChar char="○"/>
              <a:defRPr/>
            </a:lvl8pPr>
            <a:lvl9pPr marL="5485888" lvl="8" indent="-423294" algn="ctr" rtl="0">
              <a:spcBef>
                <a:spcPts val="2133"/>
              </a:spcBef>
              <a:spcAft>
                <a:spcPts val="2133"/>
              </a:spcAft>
              <a:buSzPts val="1400"/>
              <a:buChar char="■"/>
              <a:defRPr/>
            </a:lvl9pPr>
          </a:lstStyle>
          <a:p>
            <a:pPr lvl="0"/>
            <a:r>
              <a:rPr lang="en-US"/>
              <a:t>Click to edit Master text styles</a:t>
            </a:r>
          </a:p>
        </p:txBody>
      </p:sp>
    </p:spTree>
    <p:extLst>
      <p:ext uri="{BB962C8B-B14F-4D97-AF65-F5344CB8AC3E}">
        <p14:creationId xmlns:p14="http://schemas.microsoft.com/office/powerpoint/2010/main" val="264067673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 Design 4">
  <p:cSld name="Title + Design 4">
    <p:spTree>
      <p:nvGrpSpPr>
        <p:cNvPr id="1" name="Shape 186"/>
        <p:cNvGrpSpPr/>
        <p:nvPr/>
      </p:nvGrpSpPr>
      <p:grpSpPr>
        <a:xfrm>
          <a:off x="0" y="0"/>
          <a:ext cx="0" cy="0"/>
          <a:chOff x="0" y="0"/>
          <a:chExt cx="0" cy="0"/>
        </a:xfrm>
      </p:grpSpPr>
      <p:sp>
        <p:nvSpPr>
          <p:cNvPr id="3" name="Google Shape;187;p27">
            <a:extLst>
              <a:ext uri="{FF2B5EF4-FFF2-40B4-BE49-F238E27FC236}">
                <a16:creationId xmlns:a16="http://schemas.microsoft.com/office/drawing/2014/main" id="{6D1EF03E-FC8F-4A32-8C5D-F6243C045EA7}"/>
              </a:ext>
            </a:extLst>
          </p:cNvPr>
          <p:cNvSpPr/>
          <p:nvPr/>
        </p:nvSpPr>
        <p:spPr>
          <a:xfrm rot="10800000" flipH="1">
            <a:off x="-543723" y="-545280"/>
            <a:ext cx="2529225" cy="1341053"/>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2"/>
          </a:solidFill>
          <a:ln>
            <a:noFill/>
          </a:ln>
        </p:spPr>
        <p:txBody>
          <a:bodyPr spcFirstLastPara="1" lIns="121896" tIns="121896" rIns="121896" bIns="121896" anchor="ctr"/>
          <a:lstStyle/>
          <a:p>
            <a:pPr>
              <a:spcBef>
                <a:spcPts val="0"/>
              </a:spcBef>
              <a:spcAft>
                <a:spcPts val="0"/>
              </a:spcAft>
              <a:defRPr/>
            </a:pPr>
            <a:endParaRPr sz="4266"/>
          </a:p>
        </p:txBody>
      </p:sp>
      <p:sp>
        <p:nvSpPr>
          <p:cNvPr id="4" name="Google Shape;188;p27">
            <a:extLst>
              <a:ext uri="{FF2B5EF4-FFF2-40B4-BE49-F238E27FC236}">
                <a16:creationId xmlns:a16="http://schemas.microsoft.com/office/drawing/2014/main" id="{C5949882-01BC-4B06-BA57-A451EE7D3018}"/>
              </a:ext>
            </a:extLst>
          </p:cNvPr>
          <p:cNvSpPr/>
          <p:nvPr/>
        </p:nvSpPr>
        <p:spPr>
          <a:xfrm rot="12482595" flipH="1">
            <a:off x="-951003" y="1451026"/>
            <a:ext cx="2531260" cy="1342580"/>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rgbClr val="82C19D"/>
          </a:solidFill>
          <a:ln>
            <a:noFill/>
          </a:ln>
        </p:spPr>
        <p:txBody>
          <a:bodyPr spcFirstLastPara="1" lIns="121896" tIns="121896" rIns="121896" bIns="121896" anchor="ctr"/>
          <a:lstStyle/>
          <a:p>
            <a:pPr>
              <a:spcBef>
                <a:spcPts val="0"/>
              </a:spcBef>
              <a:spcAft>
                <a:spcPts val="0"/>
              </a:spcAft>
              <a:defRPr/>
            </a:pPr>
            <a:endParaRPr sz="4266"/>
          </a:p>
        </p:txBody>
      </p:sp>
      <p:sp>
        <p:nvSpPr>
          <p:cNvPr id="5" name="Google Shape;189;p27">
            <a:extLst>
              <a:ext uri="{FF2B5EF4-FFF2-40B4-BE49-F238E27FC236}">
                <a16:creationId xmlns:a16="http://schemas.microsoft.com/office/drawing/2014/main" id="{85ED9541-5E8C-4FD6-BF5B-13A923B9CFCD}"/>
              </a:ext>
            </a:extLst>
          </p:cNvPr>
          <p:cNvSpPr/>
          <p:nvPr/>
        </p:nvSpPr>
        <p:spPr>
          <a:xfrm rot="16200000" flipH="1">
            <a:off x="-502531" y="60117"/>
            <a:ext cx="1634313" cy="1419380"/>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rgbClr val="559972"/>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190;p27">
            <a:extLst>
              <a:ext uri="{FF2B5EF4-FFF2-40B4-BE49-F238E27FC236}">
                <a16:creationId xmlns:a16="http://schemas.microsoft.com/office/drawing/2014/main" id="{141A3BFA-B582-4C3E-A4CB-6502DE78DD12}"/>
              </a:ext>
            </a:extLst>
          </p:cNvPr>
          <p:cNvSpPr/>
          <p:nvPr/>
        </p:nvSpPr>
        <p:spPr>
          <a:xfrm rot="1855389">
            <a:off x="-1150572" y="3787937"/>
            <a:ext cx="3329534" cy="1765668"/>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191;p27">
            <a:extLst>
              <a:ext uri="{FF2B5EF4-FFF2-40B4-BE49-F238E27FC236}">
                <a16:creationId xmlns:a16="http://schemas.microsoft.com/office/drawing/2014/main" id="{9C8E0631-1721-4EC4-9F9B-2CC4CF8E949F}"/>
              </a:ext>
            </a:extLst>
          </p:cNvPr>
          <p:cNvSpPr/>
          <p:nvPr/>
        </p:nvSpPr>
        <p:spPr>
          <a:xfrm rot="19545476">
            <a:off x="-1407161" y="4577601"/>
            <a:ext cx="2439623" cy="2120023"/>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rgbClr val="82C19D"/>
          </a:solidFill>
          <a:ln>
            <a:noFill/>
          </a:ln>
        </p:spPr>
        <p:txBody>
          <a:bodyPr spcFirstLastPara="1" lIns="121896" tIns="121896" rIns="121896" bIns="121896" anchor="ctr"/>
          <a:lstStyle/>
          <a:p>
            <a:pPr>
              <a:spcBef>
                <a:spcPts val="0"/>
              </a:spcBef>
              <a:spcAft>
                <a:spcPts val="0"/>
              </a:spcAft>
              <a:defRPr/>
            </a:pPr>
            <a:endParaRPr sz="4266"/>
          </a:p>
        </p:txBody>
      </p:sp>
      <p:sp>
        <p:nvSpPr>
          <p:cNvPr id="8" name="Google Shape;192;p27">
            <a:extLst>
              <a:ext uri="{FF2B5EF4-FFF2-40B4-BE49-F238E27FC236}">
                <a16:creationId xmlns:a16="http://schemas.microsoft.com/office/drawing/2014/main" id="{180101E9-CFEA-41EF-8F32-079DA280CDA0}"/>
              </a:ext>
            </a:extLst>
          </p:cNvPr>
          <p:cNvSpPr/>
          <p:nvPr/>
        </p:nvSpPr>
        <p:spPr>
          <a:xfrm rot="1243724">
            <a:off x="-81456" y="5620812"/>
            <a:ext cx="1095590" cy="2477433"/>
          </a:xfrm>
          <a:custGeom>
            <a:avLst/>
            <a:gdLst/>
            <a:ahLst/>
            <a:cxnLst/>
            <a:rect l="l" t="t" r="r" b="b"/>
            <a:pathLst>
              <a:path w="21162" h="47855" extrusionOk="0">
                <a:moveTo>
                  <a:pt x="15716" y="1"/>
                </a:moveTo>
                <a:cubicBezTo>
                  <a:pt x="14156" y="5882"/>
                  <a:pt x="6359" y="8479"/>
                  <a:pt x="4697" y="14335"/>
                </a:cubicBezTo>
                <a:cubicBezTo>
                  <a:pt x="4211" y="16046"/>
                  <a:pt x="4316" y="17863"/>
                  <a:pt x="3973" y="19607"/>
                </a:cubicBezTo>
                <a:cubicBezTo>
                  <a:pt x="3270" y="23169"/>
                  <a:pt x="735" y="26250"/>
                  <a:pt x="384" y="29860"/>
                </a:cubicBezTo>
                <a:cubicBezTo>
                  <a:pt x="0" y="33792"/>
                  <a:pt x="2330" y="37540"/>
                  <a:pt x="5289" y="40192"/>
                </a:cubicBezTo>
                <a:cubicBezTo>
                  <a:pt x="6369" y="41160"/>
                  <a:pt x="7548" y="42035"/>
                  <a:pt x="8463" y="43155"/>
                </a:cubicBezTo>
                <a:cubicBezTo>
                  <a:pt x="9560" y="44499"/>
                  <a:pt x="10221" y="46129"/>
                  <a:pt x="11059" y="47645"/>
                </a:cubicBezTo>
                <a:cubicBezTo>
                  <a:pt x="11097" y="47714"/>
                  <a:pt x="11140" y="47784"/>
                  <a:pt x="11179" y="47854"/>
                </a:cubicBezTo>
                <a:cubicBezTo>
                  <a:pt x="11072" y="46119"/>
                  <a:pt x="11646" y="44318"/>
                  <a:pt x="12530" y="42779"/>
                </a:cubicBezTo>
                <a:cubicBezTo>
                  <a:pt x="13729" y="40687"/>
                  <a:pt x="15443" y="38933"/>
                  <a:pt x="16913" y="37016"/>
                </a:cubicBezTo>
                <a:cubicBezTo>
                  <a:pt x="18549" y="34877"/>
                  <a:pt x="19886" y="32525"/>
                  <a:pt x="20885" y="30024"/>
                </a:cubicBezTo>
                <a:cubicBezTo>
                  <a:pt x="21161" y="27628"/>
                  <a:pt x="20951" y="25207"/>
                  <a:pt x="20106" y="22947"/>
                </a:cubicBezTo>
                <a:cubicBezTo>
                  <a:pt x="19192" y="20505"/>
                  <a:pt x="17552" y="18191"/>
                  <a:pt x="17686" y="15588"/>
                </a:cubicBezTo>
                <a:cubicBezTo>
                  <a:pt x="17799" y="13364"/>
                  <a:pt x="19220" y="11317"/>
                  <a:pt x="19145" y="9090"/>
                </a:cubicBezTo>
                <a:cubicBezTo>
                  <a:pt x="19033" y="5737"/>
                  <a:pt x="15789" y="3355"/>
                  <a:pt x="15716"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9" name="Google Shape;193;p27">
            <a:extLst>
              <a:ext uri="{FF2B5EF4-FFF2-40B4-BE49-F238E27FC236}">
                <a16:creationId xmlns:a16="http://schemas.microsoft.com/office/drawing/2014/main" id="{0F9E7F79-D46A-4058-B579-34D146592280}"/>
              </a:ext>
            </a:extLst>
          </p:cNvPr>
          <p:cNvSpPr/>
          <p:nvPr/>
        </p:nvSpPr>
        <p:spPr>
          <a:xfrm rot="2445558">
            <a:off x="-718854" y="2468270"/>
            <a:ext cx="2728794" cy="2660721"/>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rgbClr val="447762"/>
          </a:solidFill>
          <a:ln>
            <a:noFill/>
          </a:ln>
        </p:spPr>
        <p:txBody>
          <a:bodyPr spcFirstLastPara="1" lIns="121896" tIns="121896" rIns="121896" bIns="121896" anchor="ctr"/>
          <a:lstStyle/>
          <a:p>
            <a:pPr>
              <a:spcBef>
                <a:spcPts val="0"/>
              </a:spcBef>
              <a:spcAft>
                <a:spcPts val="0"/>
              </a:spcAft>
              <a:defRPr/>
            </a:pPr>
            <a:endParaRPr sz="4266"/>
          </a:p>
        </p:txBody>
      </p:sp>
      <p:sp>
        <p:nvSpPr>
          <p:cNvPr id="194" name="Google Shape;194;p27"/>
          <p:cNvSpPr txBox="1">
            <a:spLocks noGrp="1"/>
          </p:cNvSpPr>
          <p:nvPr>
            <p:ph type="title"/>
          </p:nvPr>
        </p:nvSpPr>
        <p:spPr>
          <a:xfrm>
            <a:off x="1129835" y="830570"/>
            <a:ext cx="52124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Tree>
    <p:extLst>
      <p:ext uri="{BB962C8B-B14F-4D97-AF65-F5344CB8AC3E}">
        <p14:creationId xmlns:p14="http://schemas.microsoft.com/office/powerpoint/2010/main" val="338936965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itle + Six Columns  ">
  <p:cSld name="Title + Six Columns  ">
    <p:spTree>
      <p:nvGrpSpPr>
        <p:cNvPr id="1" name="Shape 195"/>
        <p:cNvGrpSpPr/>
        <p:nvPr/>
      </p:nvGrpSpPr>
      <p:grpSpPr>
        <a:xfrm>
          <a:off x="0" y="0"/>
          <a:ext cx="0" cy="0"/>
          <a:chOff x="0" y="0"/>
          <a:chExt cx="0" cy="0"/>
        </a:xfrm>
      </p:grpSpPr>
      <p:sp>
        <p:nvSpPr>
          <p:cNvPr id="196" name="Google Shape;196;p28"/>
          <p:cNvSpPr txBox="1">
            <a:spLocks noGrp="1"/>
          </p:cNvSpPr>
          <p:nvPr>
            <p:ph type="title"/>
          </p:nvPr>
        </p:nvSpPr>
        <p:spPr>
          <a:xfrm>
            <a:off x="1129834" y="830570"/>
            <a:ext cx="6620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197" name="Google Shape;197;p28"/>
          <p:cNvSpPr txBox="1">
            <a:spLocks noGrp="1"/>
          </p:cNvSpPr>
          <p:nvPr>
            <p:ph type="title" idx="2"/>
          </p:nvPr>
        </p:nvSpPr>
        <p:spPr>
          <a:xfrm>
            <a:off x="1422201" y="2914302"/>
            <a:ext cx="2760000" cy="491600"/>
          </a:xfrm>
          <a:prstGeom prst="rect">
            <a:avLst/>
          </a:prstGeom>
        </p:spPr>
        <p:txBody>
          <a:bodyPr spcFirstLastPara="1" anchor="b">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198" name="Google Shape;198;p28"/>
          <p:cNvSpPr txBox="1">
            <a:spLocks noGrp="1"/>
          </p:cNvSpPr>
          <p:nvPr>
            <p:ph type="subTitle" idx="1"/>
          </p:nvPr>
        </p:nvSpPr>
        <p:spPr>
          <a:xfrm>
            <a:off x="1422201" y="3421200"/>
            <a:ext cx="2760000" cy="8336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199" name="Google Shape;199;p28"/>
          <p:cNvSpPr txBox="1">
            <a:spLocks noGrp="1"/>
          </p:cNvSpPr>
          <p:nvPr>
            <p:ph type="title" idx="3"/>
          </p:nvPr>
        </p:nvSpPr>
        <p:spPr>
          <a:xfrm>
            <a:off x="4715984" y="2914302"/>
            <a:ext cx="2760000" cy="491600"/>
          </a:xfrm>
          <a:prstGeom prst="rect">
            <a:avLst/>
          </a:prstGeom>
        </p:spPr>
        <p:txBody>
          <a:bodyPr spcFirstLastPara="1" anchor="b">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200" name="Google Shape;200;p28"/>
          <p:cNvSpPr txBox="1">
            <a:spLocks noGrp="1"/>
          </p:cNvSpPr>
          <p:nvPr>
            <p:ph type="subTitle" idx="4"/>
          </p:nvPr>
        </p:nvSpPr>
        <p:spPr>
          <a:xfrm>
            <a:off x="4715984" y="3421200"/>
            <a:ext cx="2760000" cy="8336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201" name="Google Shape;201;p28"/>
          <p:cNvSpPr txBox="1">
            <a:spLocks noGrp="1"/>
          </p:cNvSpPr>
          <p:nvPr>
            <p:ph type="title" idx="5"/>
          </p:nvPr>
        </p:nvSpPr>
        <p:spPr>
          <a:xfrm>
            <a:off x="8009767" y="2914302"/>
            <a:ext cx="2760000" cy="491600"/>
          </a:xfrm>
          <a:prstGeom prst="rect">
            <a:avLst/>
          </a:prstGeom>
        </p:spPr>
        <p:txBody>
          <a:bodyPr spcFirstLastPara="1" anchor="b">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202" name="Google Shape;202;p28"/>
          <p:cNvSpPr txBox="1">
            <a:spLocks noGrp="1"/>
          </p:cNvSpPr>
          <p:nvPr>
            <p:ph type="subTitle" idx="6"/>
          </p:nvPr>
        </p:nvSpPr>
        <p:spPr>
          <a:xfrm>
            <a:off x="8009767" y="3421200"/>
            <a:ext cx="2760000" cy="8336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203" name="Google Shape;203;p28"/>
          <p:cNvSpPr txBox="1">
            <a:spLocks noGrp="1"/>
          </p:cNvSpPr>
          <p:nvPr>
            <p:ph type="title" idx="7"/>
          </p:nvPr>
        </p:nvSpPr>
        <p:spPr>
          <a:xfrm>
            <a:off x="1422218" y="4825203"/>
            <a:ext cx="2760000" cy="491600"/>
          </a:xfrm>
          <a:prstGeom prst="rect">
            <a:avLst/>
          </a:prstGeom>
        </p:spPr>
        <p:txBody>
          <a:bodyPr spcFirstLastPara="1" anchor="b">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204" name="Google Shape;204;p28"/>
          <p:cNvSpPr txBox="1">
            <a:spLocks noGrp="1"/>
          </p:cNvSpPr>
          <p:nvPr>
            <p:ph type="subTitle" idx="8"/>
          </p:nvPr>
        </p:nvSpPr>
        <p:spPr>
          <a:xfrm>
            <a:off x="1422218" y="5332100"/>
            <a:ext cx="2760000" cy="8336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205" name="Google Shape;205;p28"/>
          <p:cNvSpPr txBox="1">
            <a:spLocks noGrp="1"/>
          </p:cNvSpPr>
          <p:nvPr>
            <p:ph type="title" idx="9"/>
          </p:nvPr>
        </p:nvSpPr>
        <p:spPr>
          <a:xfrm>
            <a:off x="4716001" y="4825203"/>
            <a:ext cx="2760000" cy="491600"/>
          </a:xfrm>
          <a:prstGeom prst="rect">
            <a:avLst/>
          </a:prstGeom>
        </p:spPr>
        <p:txBody>
          <a:bodyPr spcFirstLastPara="1" anchor="b">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206" name="Google Shape;206;p28"/>
          <p:cNvSpPr txBox="1">
            <a:spLocks noGrp="1"/>
          </p:cNvSpPr>
          <p:nvPr>
            <p:ph type="subTitle" idx="13"/>
          </p:nvPr>
        </p:nvSpPr>
        <p:spPr>
          <a:xfrm>
            <a:off x="4716001" y="5332100"/>
            <a:ext cx="2760000" cy="8336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
        <p:nvSpPr>
          <p:cNvPr id="207" name="Google Shape;207;p28"/>
          <p:cNvSpPr txBox="1">
            <a:spLocks noGrp="1"/>
          </p:cNvSpPr>
          <p:nvPr>
            <p:ph type="title" idx="14"/>
          </p:nvPr>
        </p:nvSpPr>
        <p:spPr>
          <a:xfrm>
            <a:off x="8009784" y="4825203"/>
            <a:ext cx="2760000" cy="491600"/>
          </a:xfrm>
          <a:prstGeom prst="rect">
            <a:avLst/>
          </a:prstGeom>
        </p:spPr>
        <p:txBody>
          <a:bodyPr spcFirstLastPara="1" anchor="b">
            <a:noAutofit/>
          </a:bodyPr>
          <a:lstStyle>
            <a:lvl1pPr lvl="0" algn="ctr" rtl="0">
              <a:spcBef>
                <a:spcPts val="0"/>
              </a:spcBef>
              <a:spcAft>
                <a:spcPts val="0"/>
              </a:spcAft>
              <a:buSzPts val="1800"/>
              <a:buNone/>
              <a:defRPr sz="2399"/>
            </a:lvl1pPr>
            <a:lvl2pPr lvl="1" algn="ctr" rtl="0">
              <a:spcBef>
                <a:spcPts val="0"/>
              </a:spcBef>
              <a:spcAft>
                <a:spcPts val="0"/>
              </a:spcAft>
              <a:buSzPts val="1800"/>
              <a:buNone/>
              <a:defRPr sz="2399"/>
            </a:lvl2pPr>
            <a:lvl3pPr lvl="2" algn="ctr" rtl="0">
              <a:spcBef>
                <a:spcPts val="0"/>
              </a:spcBef>
              <a:spcAft>
                <a:spcPts val="0"/>
              </a:spcAft>
              <a:buSzPts val="1800"/>
              <a:buNone/>
              <a:defRPr sz="2399"/>
            </a:lvl3pPr>
            <a:lvl4pPr lvl="3" algn="ctr" rtl="0">
              <a:spcBef>
                <a:spcPts val="0"/>
              </a:spcBef>
              <a:spcAft>
                <a:spcPts val="0"/>
              </a:spcAft>
              <a:buSzPts val="1800"/>
              <a:buNone/>
              <a:defRPr sz="2399"/>
            </a:lvl4pPr>
            <a:lvl5pPr lvl="4" algn="ctr" rtl="0">
              <a:spcBef>
                <a:spcPts val="0"/>
              </a:spcBef>
              <a:spcAft>
                <a:spcPts val="0"/>
              </a:spcAft>
              <a:buSzPts val="1800"/>
              <a:buNone/>
              <a:defRPr sz="2399"/>
            </a:lvl5pPr>
            <a:lvl6pPr lvl="5" algn="ctr" rtl="0">
              <a:spcBef>
                <a:spcPts val="0"/>
              </a:spcBef>
              <a:spcAft>
                <a:spcPts val="0"/>
              </a:spcAft>
              <a:buSzPts val="1800"/>
              <a:buNone/>
              <a:defRPr sz="2399"/>
            </a:lvl6pPr>
            <a:lvl7pPr lvl="6" algn="ctr" rtl="0">
              <a:spcBef>
                <a:spcPts val="0"/>
              </a:spcBef>
              <a:spcAft>
                <a:spcPts val="0"/>
              </a:spcAft>
              <a:buSzPts val="1800"/>
              <a:buNone/>
              <a:defRPr sz="2399"/>
            </a:lvl7pPr>
            <a:lvl8pPr lvl="7" algn="ctr" rtl="0">
              <a:spcBef>
                <a:spcPts val="0"/>
              </a:spcBef>
              <a:spcAft>
                <a:spcPts val="0"/>
              </a:spcAft>
              <a:buSzPts val="1800"/>
              <a:buNone/>
              <a:defRPr sz="2399"/>
            </a:lvl8pPr>
            <a:lvl9pPr lvl="8" algn="ctr" rtl="0">
              <a:spcBef>
                <a:spcPts val="0"/>
              </a:spcBef>
              <a:spcAft>
                <a:spcPts val="0"/>
              </a:spcAft>
              <a:buSzPts val="1800"/>
              <a:buNone/>
              <a:defRPr sz="2399"/>
            </a:lvl9pPr>
          </a:lstStyle>
          <a:p>
            <a:r>
              <a:rPr lang="en-US"/>
              <a:t>Click to edit Master title style</a:t>
            </a:r>
            <a:endParaRPr/>
          </a:p>
        </p:txBody>
      </p:sp>
      <p:sp>
        <p:nvSpPr>
          <p:cNvPr id="208" name="Google Shape;208;p28"/>
          <p:cNvSpPr txBox="1">
            <a:spLocks noGrp="1"/>
          </p:cNvSpPr>
          <p:nvPr>
            <p:ph type="subTitle" idx="15"/>
          </p:nvPr>
        </p:nvSpPr>
        <p:spPr>
          <a:xfrm>
            <a:off x="8009784" y="5332100"/>
            <a:ext cx="2760000" cy="8336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r>
              <a:rPr lang="en-US"/>
              <a:t>Click to edit Master subtitle style</a:t>
            </a:r>
            <a:endParaRPr/>
          </a:p>
        </p:txBody>
      </p:sp>
    </p:spTree>
    <p:extLst>
      <p:ext uri="{BB962C8B-B14F-4D97-AF65-F5344CB8AC3E}">
        <p14:creationId xmlns:p14="http://schemas.microsoft.com/office/powerpoint/2010/main" val="352564027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echnological Design">
  <p:cSld name="Technological Design">
    <p:spTree>
      <p:nvGrpSpPr>
        <p:cNvPr id="1" name="Shape 209"/>
        <p:cNvGrpSpPr/>
        <p:nvPr/>
      </p:nvGrpSpPr>
      <p:grpSpPr>
        <a:xfrm>
          <a:off x="0" y="0"/>
          <a:ext cx="0" cy="0"/>
          <a:chOff x="0" y="0"/>
          <a:chExt cx="0" cy="0"/>
        </a:xfrm>
      </p:grpSpPr>
      <p:sp>
        <p:nvSpPr>
          <p:cNvPr id="4" name="Google Shape;210;p29">
            <a:extLst>
              <a:ext uri="{FF2B5EF4-FFF2-40B4-BE49-F238E27FC236}">
                <a16:creationId xmlns:a16="http://schemas.microsoft.com/office/drawing/2014/main" id="{1C29FAC0-0CA3-4B4D-90C1-8BE1538EFC8F}"/>
              </a:ext>
            </a:extLst>
          </p:cNvPr>
          <p:cNvSpPr/>
          <p:nvPr/>
        </p:nvSpPr>
        <p:spPr>
          <a:xfrm>
            <a:off x="-89601" y="5588736"/>
            <a:ext cx="12281603" cy="1269264"/>
          </a:xfrm>
          <a:custGeom>
            <a:avLst/>
            <a:gdLst/>
            <a:ahLst/>
            <a:cxnLst/>
            <a:rect l="l" t="t" r="r" b="b"/>
            <a:pathLst>
              <a:path w="158739" h="34665" extrusionOk="0">
                <a:moveTo>
                  <a:pt x="3007" y="1"/>
                </a:moveTo>
                <a:cubicBezTo>
                  <a:pt x="2827" y="1"/>
                  <a:pt x="2647" y="89"/>
                  <a:pt x="2585" y="260"/>
                </a:cubicBezTo>
                <a:cubicBezTo>
                  <a:pt x="2546" y="162"/>
                  <a:pt x="2444" y="114"/>
                  <a:pt x="2338" y="114"/>
                </a:cubicBezTo>
                <a:cubicBezTo>
                  <a:pt x="2253" y="114"/>
                  <a:pt x="2165" y="144"/>
                  <a:pt x="2103" y="202"/>
                </a:cubicBezTo>
                <a:cubicBezTo>
                  <a:pt x="1964" y="334"/>
                  <a:pt x="1933" y="542"/>
                  <a:pt x="1934" y="732"/>
                </a:cubicBezTo>
                <a:cubicBezTo>
                  <a:pt x="1891" y="703"/>
                  <a:pt x="1842" y="690"/>
                  <a:pt x="1793" y="690"/>
                </a:cubicBezTo>
                <a:cubicBezTo>
                  <a:pt x="1590" y="690"/>
                  <a:pt x="1378" y="915"/>
                  <a:pt x="1461" y="1116"/>
                </a:cubicBezTo>
                <a:cubicBezTo>
                  <a:pt x="1456" y="1116"/>
                  <a:pt x="1451" y="1116"/>
                  <a:pt x="1446" y="1116"/>
                </a:cubicBezTo>
                <a:cubicBezTo>
                  <a:pt x="1204" y="1116"/>
                  <a:pt x="980" y="1340"/>
                  <a:pt x="985" y="1583"/>
                </a:cubicBezTo>
                <a:cubicBezTo>
                  <a:pt x="582" y="1624"/>
                  <a:pt x="219" y="1848"/>
                  <a:pt x="0" y="2191"/>
                </a:cubicBezTo>
                <a:lnTo>
                  <a:pt x="0" y="34664"/>
                </a:lnTo>
                <a:lnTo>
                  <a:pt x="158739" y="34664"/>
                </a:lnTo>
                <a:lnTo>
                  <a:pt x="158730" y="4785"/>
                </a:lnTo>
                <a:cubicBezTo>
                  <a:pt x="157628" y="4757"/>
                  <a:pt x="156337" y="4614"/>
                  <a:pt x="155119" y="4614"/>
                </a:cubicBezTo>
                <a:cubicBezTo>
                  <a:pt x="155014" y="4614"/>
                  <a:pt x="154909" y="4615"/>
                  <a:pt x="154805" y="4617"/>
                </a:cubicBezTo>
                <a:cubicBezTo>
                  <a:pt x="154797" y="4618"/>
                  <a:pt x="154788" y="4618"/>
                  <a:pt x="154780" y="4618"/>
                </a:cubicBezTo>
                <a:cubicBezTo>
                  <a:pt x="154741" y="4618"/>
                  <a:pt x="154703" y="4614"/>
                  <a:pt x="154671" y="4593"/>
                </a:cubicBezTo>
                <a:cubicBezTo>
                  <a:pt x="154628" y="4564"/>
                  <a:pt x="154608" y="4510"/>
                  <a:pt x="154576" y="4469"/>
                </a:cubicBezTo>
                <a:cubicBezTo>
                  <a:pt x="154529" y="4409"/>
                  <a:pt x="154426" y="4374"/>
                  <a:pt x="154331" y="4374"/>
                </a:cubicBezTo>
                <a:cubicBezTo>
                  <a:pt x="154261" y="4374"/>
                  <a:pt x="154195" y="4394"/>
                  <a:pt x="154162" y="4439"/>
                </a:cubicBezTo>
                <a:cubicBezTo>
                  <a:pt x="154167" y="4355"/>
                  <a:pt x="154168" y="4264"/>
                  <a:pt x="154123" y="4194"/>
                </a:cubicBezTo>
                <a:cubicBezTo>
                  <a:pt x="154094" y="4149"/>
                  <a:pt x="154038" y="4119"/>
                  <a:pt x="153987" y="4119"/>
                </a:cubicBezTo>
                <a:cubicBezTo>
                  <a:pt x="153957" y="4119"/>
                  <a:pt x="153929" y="4129"/>
                  <a:pt x="153908" y="4153"/>
                </a:cubicBezTo>
                <a:cubicBezTo>
                  <a:pt x="154002" y="3972"/>
                  <a:pt x="153857" y="3787"/>
                  <a:pt x="153687" y="3787"/>
                </a:cubicBezTo>
                <a:cubicBezTo>
                  <a:pt x="153641" y="3787"/>
                  <a:pt x="153593" y="3801"/>
                  <a:pt x="153547" y="3831"/>
                </a:cubicBezTo>
                <a:cubicBezTo>
                  <a:pt x="153529" y="3730"/>
                  <a:pt x="153507" y="3624"/>
                  <a:pt x="153441" y="3545"/>
                </a:cubicBezTo>
                <a:cubicBezTo>
                  <a:pt x="153399" y="3496"/>
                  <a:pt x="153332" y="3465"/>
                  <a:pt x="153269" y="3465"/>
                </a:cubicBezTo>
                <a:cubicBezTo>
                  <a:pt x="153231" y="3465"/>
                  <a:pt x="153194" y="3477"/>
                  <a:pt x="153166" y="3503"/>
                </a:cubicBezTo>
                <a:cubicBezTo>
                  <a:pt x="153188" y="3360"/>
                  <a:pt x="153053" y="3224"/>
                  <a:pt x="152913" y="3224"/>
                </a:cubicBezTo>
                <a:cubicBezTo>
                  <a:pt x="152894" y="3224"/>
                  <a:pt x="152875" y="3226"/>
                  <a:pt x="152857" y="3231"/>
                </a:cubicBezTo>
                <a:cubicBezTo>
                  <a:pt x="152823" y="3130"/>
                  <a:pt x="152727" y="3063"/>
                  <a:pt x="152623" y="3063"/>
                </a:cubicBezTo>
                <a:cubicBezTo>
                  <a:pt x="152608" y="3063"/>
                  <a:pt x="152594" y="3065"/>
                  <a:pt x="152579" y="3067"/>
                </a:cubicBezTo>
                <a:cubicBezTo>
                  <a:pt x="152458" y="3090"/>
                  <a:pt x="152371" y="3198"/>
                  <a:pt x="152377" y="3321"/>
                </a:cubicBezTo>
                <a:cubicBezTo>
                  <a:pt x="152348" y="3278"/>
                  <a:pt x="152298" y="3258"/>
                  <a:pt x="152247" y="3258"/>
                </a:cubicBezTo>
                <a:cubicBezTo>
                  <a:pt x="152190" y="3258"/>
                  <a:pt x="152130" y="3282"/>
                  <a:pt x="152090" y="3323"/>
                </a:cubicBezTo>
                <a:cubicBezTo>
                  <a:pt x="152014" y="3402"/>
                  <a:pt x="151993" y="3517"/>
                  <a:pt x="151983" y="3626"/>
                </a:cubicBezTo>
                <a:cubicBezTo>
                  <a:pt x="151947" y="3607"/>
                  <a:pt x="151912" y="3598"/>
                  <a:pt x="151878" y="3598"/>
                </a:cubicBezTo>
                <a:cubicBezTo>
                  <a:pt x="151716" y="3598"/>
                  <a:pt x="151591" y="3792"/>
                  <a:pt x="151706" y="3946"/>
                </a:cubicBezTo>
                <a:cubicBezTo>
                  <a:pt x="151668" y="3920"/>
                  <a:pt x="151624" y="3907"/>
                  <a:pt x="151579" y="3907"/>
                </a:cubicBezTo>
                <a:cubicBezTo>
                  <a:pt x="151536" y="3907"/>
                  <a:pt x="151494" y="3919"/>
                  <a:pt x="151456" y="3944"/>
                </a:cubicBezTo>
                <a:cubicBezTo>
                  <a:pt x="151455" y="4043"/>
                  <a:pt x="151484" y="4139"/>
                  <a:pt x="151540" y="4221"/>
                </a:cubicBezTo>
                <a:cubicBezTo>
                  <a:pt x="151130" y="4247"/>
                  <a:pt x="150715" y="4319"/>
                  <a:pt x="150309" y="4377"/>
                </a:cubicBezTo>
                <a:cubicBezTo>
                  <a:pt x="150359" y="4255"/>
                  <a:pt x="150251" y="4102"/>
                  <a:pt x="150122" y="4102"/>
                </a:cubicBezTo>
                <a:cubicBezTo>
                  <a:pt x="150117" y="4102"/>
                  <a:pt x="150112" y="4102"/>
                  <a:pt x="150107" y="4103"/>
                </a:cubicBezTo>
                <a:cubicBezTo>
                  <a:pt x="150177" y="4033"/>
                  <a:pt x="150179" y="3919"/>
                  <a:pt x="150109" y="3848"/>
                </a:cubicBezTo>
                <a:cubicBezTo>
                  <a:pt x="150074" y="3813"/>
                  <a:pt x="150028" y="3795"/>
                  <a:pt x="149981" y="3795"/>
                </a:cubicBezTo>
                <a:cubicBezTo>
                  <a:pt x="149936" y="3795"/>
                  <a:pt x="149891" y="3812"/>
                  <a:pt x="149855" y="3846"/>
                </a:cubicBezTo>
                <a:cubicBezTo>
                  <a:pt x="149877" y="3767"/>
                  <a:pt x="149898" y="3682"/>
                  <a:pt x="149867" y="3607"/>
                </a:cubicBezTo>
                <a:cubicBezTo>
                  <a:pt x="149847" y="3555"/>
                  <a:pt x="149790" y="3518"/>
                  <a:pt x="149737" y="3518"/>
                </a:cubicBezTo>
                <a:cubicBezTo>
                  <a:pt x="149713" y="3518"/>
                  <a:pt x="149689" y="3526"/>
                  <a:pt x="149671" y="3545"/>
                </a:cubicBezTo>
                <a:cubicBezTo>
                  <a:pt x="149746" y="3458"/>
                  <a:pt x="149669" y="3310"/>
                  <a:pt x="149560" y="3278"/>
                </a:cubicBezTo>
                <a:cubicBezTo>
                  <a:pt x="149536" y="3272"/>
                  <a:pt x="149512" y="3269"/>
                  <a:pt x="149488" y="3269"/>
                </a:cubicBezTo>
                <a:cubicBezTo>
                  <a:pt x="149400" y="3269"/>
                  <a:pt x="149311" y="3309"/>
                  <a:pt x="149234" y="3356"/>
                </a:cubicBezTo>
                <a:cubicBezTo>
                  <a:pt x="149255" y="3217"/>
                  <a:pt x="149110" y="3102"/>
                  <a:pt x="148977" y="3102"/>
                </a:cubicBezTo>
                <a:cubicBezTo>
                  <a:pt x="148926" y="3102"/>
                  <a:pt x="148877" y="3119"/>
                  <a:pt x="148839" y="3156"/>
                </a:cubicBezTo>
                <a:cubicBezTo>
                  <a:pt x="148824" y="3047"/>
                  <a:pt x="148804" y="2927"/>
                  <a:pt x="148719" y="2855"/>
                </a:cubicBezTo>
                <a:cubicBezTo>
                  <a:pt x="148689" y="2828"/>
                  <a:pt x="148647" y="2816"/>
                  <a:pt x="148605" y="2816"/>
                </a:cubicBezTo>
                <a:cubicBezTo>
                  <a:pt x="148534" y="2816"/>
                  <a:pt x="148465" y="2853"/>
                  <a:pt x="148459" y="2922"/>
                </a:cubicBezTo>
                <a:cubicBezTo>
                  <a:pt x="148460" y="2788"/>
                  <a:pt x="148349" y="2663"/>
                  <a:pt x="148215" y="2649"/>
                </a:cubicBezTo>
                <a:cubicBezTo>
                  <a:pt x="148206" y="2648"/>
                  <a:pt x="148197" y="2648"/>
                  <a:pt x="148188" y="2648"/>
                </a:cubicBezTo>
                <a:cubicBezTo>
                  <a:pt x="148065" y="2648"/>
                  <a:pt x="147945" y="2741"/>
                  <a:pt x="147918" y="2863"/>
                </a:cubicBezTo>
                <a:cubicBezTo>
                  <a:pt x="147901" y="2781"/>
                  <a:pt x="147817" y="2737"/>
                  <a:pt x="147732" y="2737"/>
                </a:cubicBezTo>
                <a:cubicBezTo>
                  <a:pt x="147698" y="2737"/>
                  <a:pt x="147664" y="2744"/>
                  <a:pt x="147634" y="2759"/>
                </a:cubicBezTo>
                <a:cubicBezTo>
                  <a:pt x="147529" y="2811"/>
                  <a:pt x="147470" y="2922"/>
                  <a:pt x="147425" y="3031"/>
                </a:cubicBezTo>
                <a:cubicBezTo>
                  <a:pt x="147416" y="2914"/>
                  <a:pt x="147325" y="2822"/>
                  <a:pt x="147209" y="2809"/>
                </a:cubicBezTo>
                <a:cubicBezTo>
                  <a:pt x="147200" y="2808"/>
                  <a:pt x="147190" y="2807"/>
                  <a:pt x="147181" y="2807"/>
                </a:cubicBezTo>
                <a:cubicBezTo>
                  <a:pt x="147076" y="2807"/>
                  <a:pt x="146982" y="2876"/>
                  <a:pt x="146949" y="2978"/>
                </a:cubicBezTo>
                <a:cubicBezTo>
                  <a:pt x="146928" y="2847"/>
                  <a:pt x="146815" y="2751"/>
                  <a:pt x="146683" y="2751"/>
                </a:cubicBezTo>
                <a:cubicBezTo>
                  <a:pt x="146679" y="2751"/>
                  <a:pt x="146675" y="2751"/>
                  <a:pt x="146671" y="2751"/>
                </a:cubicBezTo>
                <a:cubicBezTo>
                  <a:pt x="146534" y="2756"/>
                  <a:pt x="146423" y="2862"/>
                  <a:pt x="146411" y="2998"/>
                </a:cubicBezTo>
                <a:cubicBezTo>
                  <a:pt x="146355" y="2872"/>
                  <a:pt x="146231" y="2793"/>
                  <a:pt x="146096" y="2793"/>
                </a:cubicBezTo>
                <a:cubicBezTo>
                  <a:pt x="146079" y="2793"/>
                  <a:pt x="146061" y="2794"/>
                  <a:pt x="146044" y="2797"/>
                </a:cubicBezTo>
                <a:cubicBezTo>
                  <a:pt x="145891" y="2820"/>
                  <a:pt x="145771" y="2944"/>
                  <a:pt x="145754" y="3099"/>
                </a:cubicBezTo>
                <a:cubicBezTo>
                  <a:pt x="145696" y="3077"/>
                  <a:pt x="145635" y="3067"/>
                  <a:pt x="145576" y="3067"/>
                </a:cubicBezTo>
                <a:cubicBezTo>
                  <a:pt x="145385" y="3067"/>
                  <a:pt x="145209" y="3174"/>
                  <a:pt x="145189" y="3371"/>
                </a:cubicBezTo>
                <a:cubicBezTo>
                  <a:pt x="145172" y="3367"/>
                  <a:pt x="145154" y="3366"/>
                  <a:pt x="145137" y="3366"/>
                </a:cubicBezTo>
                <a:cubicBezTo>
                  <a:pt x="144983" y="3366"/>
                  <a:pt x="144835" y="3512"/>
                  <a:pt x="144849" y="3670"/>
                </a:cubicBezTo>
                <a:cubicBezTo>
                  <a:pt x="144851" y="3695"/>
                  <a:pt x="144856" y="3724"/>
                  <a:pt x="144843" y="3746"/>
                </a:cubicBezTo>
                <a:cubicBezTo>
                  <a:pt x="144823" y="3778"/>
                  <a:pt x="144778" y="3777"/>
                  <a:pt x="144740" y="3783"/>
                </a:cubicBezTo>
                <a:cubicBezTo>
                  <a:pt x="144634" y="3800"/>
                  <a:pt x="144557" y="3899"/>
                  <a:pt x="144533" y="4003"/>
                </a:cubicBezTo>
                <a:cubicBezTo>
                  <a:pt x="144507" y="4108"/>
                  <a:pt x="144525" y="4216"/>
                  <a:pt x="144542" y="4322"/>
                </a:cubicBezTo>
                <a:cubicBezTo>
                  <a:pt x="144371" y="4313"/>
                  <a:pt x="144198" y="4308"/>
                  <a:pt x="144026" y="4308"/>
                </a:cubicBezTo>
                <a:cubicBezTo>
                  <a:pt x="143774" y="4308"/>
                  <a:pt x="143522" y="4319"/>
                  <a:pt x="143275" y="4352"/>
                </a:cubicBezTo>
                <a:cubicBezTo>
                  <a:pt x="143249" y="4221"/>
                  <a:pt x="143195" y="4087"/>
                  <a:pt x="143084" y="4015"/>
                </a:cubicBezTo>
                <a:cubicBezTo>
                  <a:pt x="143041" y="3988"/>
                  <a:pt x="142988" y="3974"/>
                  <a:pt x="142937" y="3974"/>
                </a:cubicBezTo>
                <a:cubicBezTo>
                  <a:pt x="142854" y="3974"/>
                  <a:pt x="142774" y="4010"/>
                  <a:pt x="142737" y="4082"/>
                </a:cubicBezTo>
                <a:cubicBezTo>
                  <a:pt x="142722" y="3906"/>
                  <a:pt x="142607" y="3755"/>
                  <a:pt x="142440" y="3693"/>
                </a:cubicBezTo>
                <a:cubicBezTo>
                  <a:pt x="142356" y="3663"/>
                  <a:pt x="142269" y="3638"/>
                  <a:pt x="142187" y="3638"/>
                </a:cubicBezTo>
                <a:cubicBezTo>
                  <a:pt x="142110" y="3638"/>
                  <a:pt x="142038" y="3660"/>
                  <a:pt x="141980" y="3720"/>
                </a:cubicBezTo>
                <a:cubicBezTo>
                  <a:pt x="141816" y="3159"/>
                  <a:pt x="141398" y="2620"/>
                  <a:pt x="140820" y="2530"/>
                </a:cubicBezTo>
                <a:cubicBezTo>
                  <a:pt x="140756" y="2520"/>
                  <a:pt x="140692" y="2515"/>
                  <a:pt x="140627" y="2515"/>
                </a:cubicBezTo>
                <a:cubicBezTo>
                  <a:pt x="140425" y="2515"/>
                  <a:pt x="140221" y="2559"/>
                  <a:pt x="140023" y="2606"/>
                </a:cubicBezTo>
                <a:cubicBezTo>
                  <a:pt x="139882" y="2640"/>
                  <a:pt x="139740" y="2675"/>
                  <a:pt x="139607" y="2735"/>
                </a:cubicBezTo>
                <a:cubicBezTo>
                  <a:pt x="139342" y="2856"/>
                  <a:pt x="139144" y="3089"/>
                  <a:pt x="138940" y="3295"/>
                </a:cubicBezTo>
                <a:cubicBezTo>
                  <a:pt x="138792" y="3150"/>
                  <a:pt x="138584" y="3071"/>
                  <a:pt x="138377" y="3071"/>
                </a:cubicBezTo>
                <a:cubicBezTo>
                  <a:pt x="138288" y="3071"/>
                  <a:pt x="138199" y="3086"/>
                  <a:pt x="138115" y="3117"/>
                </a:cubicBezTo>
                <a:cubicBezTo>
                  <a:pt x="137836" y="3218"/>
                  <a:pt x="137586" y="3571"/>
                  <a:pt x="137558" y="3866"/>
                </a:cubicBezTo>
                <a:cubicBezTo>
                  <a:pt x="137110" y="3887"/>
                  <a:pt x="136624" y="3878"/>
                  <a:pt x="136177" y="3899"/>
                </a:cubicBezTo>
                <a:cubicBezTo>
                  <a:pt x="136235" y="3742"/>
                  <a:pt x="136111" y="3597"/>
                  <a:pt x="135968" y="3597"/>
                </a:cubicBezTo>
                <a:cubicBezTo>
                  <a:pt x="135931" y="3597"/>
                  <a:pt x="135893" y="3607"/>
                  <a:pt x="135856" y="3629"/>
                </a:cubicBezTo>
                <a:cubicBezTo>
                  <a:pt x="135915" y="3434"/>
                  <a:pt x="135765" y="3214"/>
                  <a:pt x="135569" y="3164"/>
                </a:cubicBezTo>
                <a:cubicBezTo>
                  <a:pt x="135531" y="3154"/>
                  <a:pt x="135494" y="3150"/>
                  <a:pt x="135457" y="3150"/>
                </a:cubicBezTo>
                <a:cubicBezTo>
                  <a:pt x="135299" y="3150"/>
                  <a:pt x="135147" y="3234"/>
                  <a:pt x="135046" y="3365"/>
                </a:cubicBezTo>
                <a:cubicBezTo>
                  <a:pt x="135060" y="3274"/>
                  <a:pt x="134996" y="3188"/>
                  <a:pt x="134905" y="3177"/>
                </a:cubicBezTo>
                <a:cubicBezTo>
                  <a:pt x="134898" y="3176"/>
                  <a:pt x="134891" y="3176"/>
                  <a:pt x="134885" y="3176"/>
                </a:cubicBezTo>
                <a:cubicBezTo>
                  <a:pt x="134800" y="3176"/>
                  <a:pt x="134729" y="3240"/>
                  <a:pt x="134721" y="3326"/>
                </a:cubicBezTo>
                <a:cubicBezTo>
                  <a:pt x="134691" y="3218"/>
                  <a:pt x="134592" y="3147"/>
                  <a:pt x="134484" y="3147"/>
                </a:cubicBezTo>
                <a:cubicBezTo>
                  <a:pt x="134471" y="3147"/>
                  <a:pt x="134457" y="3148"/>
                  <a:pt x="134443" y="3150"/>
                </a:cubicBezTo>
                <a:cubicBezTo>
                  <a:pt x="134319" y="3172"/>
                  <a:pt x="134232" y="3283"/>
                  <a:pt x="134239" y="3409"/>
                </a:cubicBezTo>
                <a:cubicBezTo>
                  <a:pt x="134203" y="3322"/>
                  <a:pt x="134114" y="3281"/>
                  <a:pt x="134020" y="3281"/>
                </a:cubicBezTo>
                <a:cubicBezTo>
                  <a:pt x="133943" y="3281"/>
                  <a:pt x="133862" y="3309"/>
                  <a:pt x="133807" y="3363"/>
                </a:cubicBezTo>
                <a:cubicBezTo>
                  <a:pt x="133685" y="3482"/>
                  <a:pt x="133667" y="3654"/>
                  <a:pt x="133683" y="3824"/>
                </a:cubicBezTo>
                <a:cubicBezTo>
                  <a:pt x="133489" y="3814"/>
                  <a:pt x="133296" y="3810"/>
                  <a:pt x="133103" y="3810"/>
                </a:cubicBezTo>
                <a:cubicBezTo>
                  <a:pt x="133042" y="3810"/>
                  <a:pt x="132981" y="3810"/>
                  <a:pt x="132920" y="3811"/>
                </a:cubicBezTo>
                <a:cubicBezTo>
                  <a:pt x="132943" y="3709"/>
                  <a:pt x="132951" y="3598"/>
                  <a:pt x="132902" y="3507"/>
                </a:cubicBezTo>
                <a:cubicBezTo>
                  <a:pt x="132865" y="3441"/>
                  <a:pt x="132789" y="3392"/>
                  <a:pt x="132716" y="3392"/>
                </a:cubicBezTo>
                <a:cubicBezTo>
                  <a:pt x="132689" y="3392"/>
                  <a:pt x="132663" y="3399"/>
                  <a:pt x="132638" y="3414"/>
                </a:cubicBezTo>
                <a:cubicBezTo>
                  <a:pt x="132682" y="3316"/>
                  <a:pt x="132676" y="3187"/>
                  <a:pt x="132595" y="3115"/>
                </a:cubicBezTo>
                <a:cubicBezTo>
                  <a:pt x="132565" y="3089"/>
                  <a:pt x="132524" y="3076"/>
                  <a:pt x="132483" y="3076"/>
                </a:cubicBezTo>
                <a:cubicBezTo>
                  <a:pt x="132416" y="3076"/>
                  <a:pt x="132350" y="3111"/>
                  <a:pt x="132333" y="3176"/>
                </a:cubicBezTo>
                <a:cubicBezTo>
                  <a:pt x="132354" y="3061"/>
                  <a:pt x="132372" y="2934"/>
                  <a:pt x="132309" y="2837"/>
                </a:cubicBezTo>
                <a:cubicBezTo>
                  <a:pt x="132276" y="2785"/>
                  <a:pt x="132211" y="2756"/>
                  <a:pt x="132151" y="2756"/>
                </a:cubicBezTo>
                <a:cubicBezTo>
                  <a:pt x="132098" y="2756"/>
                  <a:pt x="132048" y="2779"/>
                  <a:pt x="132030" y="2831"/>
                </a:cubicBezTo>
                <a:cubicBezTo>
                  <a:pt x="132023" y="2721"/>
                  <a:pt x="131920" y="2626"/>
                  <a:pt x="131810" y="2626"/>
                </a:cubicBezTo>
                <a:cubicBezTo>
                  <a:pt x="131807" y="2626"/>
                  <a:pt x="131805" y="2626"/>
                  <a:pt x="131802" y="2627"/>
                </a:cubicBezTo>
                <a:cubicBezTo>
                  <a:pt x="131688" y="2633"/>
                  <a:pt x="131591" y="2739"/>
                  <a:pt x="131595" y="2852"/>
                </a:cubicBezTo>
                <a:cubicBezTo>
                  <a:pt x="131551" y="2758"/>
                  <a:pt x="131457" y="2700"/>
                  <a:pt x="131357" y="2700"/>
                </a:cubicBezTo>
                <a:cubicBezTo>
                  <a:pt x="131340" y="2700"/>
                  <a:pt x="131324" y="2702"/>
                  <a:pt x="131307" y="2705"/>
                </a:cubicBezTo>
                <a:cubicBezTo>
                  <a:pt x="131189" y="2728"/>
                  <a:pt x="131100" y="2828"/>
                  <a:pt x="131093" y="2949"/>
                </a:cubicBezTo>
                <a:cubicBezTo>
                  <a:pt x="131054" y="2874"/>
                  <a:pt x="130977" y="2829"/>
                  <a:pt x="130895" y="2829"/>
                </a:cubicBezTo>
                <a:cubicBezTo>
                  <a:pt x="130886" y="2829"/>
                  <a:pt x="130876" y="2829"/>
                  <a:pt x="130866" y="2831"/>
                </a:cubicBezTo>
                <a:cubicBezTo>
                  <a:pt x="130776" y="2844"/>
                  <a:pt x="130591" y="2948"/>
                  <a:pt x="130576" y="3038"/>
                </a:cubicBezTo>
                <a:cubicBezTo>
                  <a:pt x="130528" y="2829"/>
                  <a:pt x="130369" y="2665"/>
                  <a:pt x="130162" y="2612"/>
                </a:cubicBezTo>
                <a:cubicBezTo>
                  <a:pt x="130122" y="2602"/>
                  <a:pt x="130081" y="2597"/>
                  <a:pt x="130040" y="2597"/>
                </a:cubicBezTo>
                <a:cubicBezTo>
                  <a:pt x="129874" y="2597"/>
                  <a:pt x="129710" y="2674"/>
                  <a:pt x="129603" y="2803"/>
                </a:cubicBezTo>
                <a:cubicBezTo>
                  <a:pt x="129665" y="2701"/>
                  <a:pt x="129545" y="2567"/>
                  <a:pt x="129426" y="2567"/>
                </a:cubicBezTo>
                <a:cubicBezTo>
                  <a:pt x="129426" y="2567"/>
                  <a:pt x="129425" y="2567"/>
                  <a:pt x="129425" y="2567"/>
                </a:cubicBezTo>
                <a:cubicBezTo>
                  <a:pt x="129305" y="2569"/>
                  <a:pt x="129204" y="2652"/>
                  <a:pt x="129113" y="2729"/>
                </a:cubicBezTo>
                <a:cubicBezTo>
                  <a:pt x="129106" y="2606"/>
                  <a:pt x="129011" y="2506"/>
                  <a:pt x="128889" y="2492"/>
                </a:cubicBezTo>
                <a:cubicBezTo>
                  <a:pt x="128879" y="2492"/>
                  <a:pt x="128870" y="2491"/>
                  <a:pt x="128861" y="2491"/>
                </a:cubicBezTo>
                <a:cubicBezTo>
                  <a:pt x="128749" y="2491"/>
                  <a:pt x="128648" y="2565"/>
                  <a:pt x="128618" y="2676"/>
                </a:cubicBezTo>
                <a:cubicBezTo>
                  <a:pt x="128616" y="2560"/>
                  <a:pt x="128500" y="2467"/>
                  <a:pt x="128384" y="2467"/>
                </a:cubicBezTo>
                <a:cubicBezTo>
                  <a:pt x="128383" y="2467"/>
                  <a:pt x="128382" y="2467"/>
                  <a:pt x="128382" y="2467"/>
                </a:cubicBezTo>
                <a:cubicBezTo>
                  <a:pt x="128265" y="2468"/>
                  <a:pt x="128158" y="2544"/>
                  <a:pt x="128094" y="2642"/>
                </a:cubicBezTo>
                <a:cubicBezTo>
                  <a:pt x="128110" y="2512"/>
                  <a:pt x="128011" y="2378"/>
                  <a:pt x="127881" y="2356"/>
                </a:cubicBezTo>
                <a:cubicBezTo>
                  <a:pt x="127868" y="2354"/>
                  <a:pt x="127855" y="2353"/>
                  <a:pt x="127843" y="2353"/>
                </a:cubicBezTo>
                <a:cubicBezTo>
                  <a:pt x="127726" y="2353"/>
                  <a:pt x="127610" y="2441"/>
                  <a:pt x="127586" y="2556"/>
                </a:cubicBezTo>
                <a:cubicBezTo>
                  <a:pt x="127551" y="2378"/>
                  <a:pt x="127417" y="2235"/>
                  <a:pt x="127241" y="2191"/>
                </a:cubicBezTo>
                <a:cubicBezTo>
                  <a:pt x="127213" y="2184"/>
                  <a:pt x="127183" y="2181"/>
                  <a:pt x="127152" y="2181"/>
                </a:cubicBezTo>
                <a:cubicBezTo>
                  <a:pt x="126995" y="2181"/>
                  <a:pt x="126817" y="2265"/>
                  <a:pt x="126728" y="2384"/>
                </a:cubicBezTo>
                <a:cubicBezTo>
                  <a:pt x="126740" y="2270"/>
                  <a:pt x="126666" y="2167"/>
                  <a:pt x="126555" y="2141"/>
                </a:cubicBezTo>
                <a:cubicBezTo>
                  <a:pt x="126538" y="2137"/>
                  <a:pt x="126521" y="2135"/>
                  <a:pt x="126505" y="2135"/>
                </a:cubicBezTo>
                <a:cubicBezTo>
                  <a:pt x="126412" y="2135"/>
                  <a:pt x="126326" y="2194"/>
                  <a:pt x="126294" y="2286"/>
                </a:cubicBezTo>
                <a:cubicBezTo>
                  <a:pt x="126282" y="2191"/>
                  <a:pt x="126184" y="2122"/>
                  <a:pt x="126088" y="2122"/>
                </a:cubicBezTo>
                <a:cubicBezTo>
                  <a:pt x="126078" y="2122"/>
                  <a:pt x="126068" y="2123"/>
                  <a:pt x="126059" y="2124"/>
                </a:cubicBezTo>
                <a:cubicBezTo>
                  <a:pt x="125954" y="2140"/>
                  <a:pt x="125869" y="2224"/>
                  <a:pt x="125829" y="2323"/>
                </a:cubicBezTo>
                <a:cubicBezTo>
                  <a:pt x="125774" y="2191"/>
                  <a:pt x="125655" y="2127"/>
                  <a:pt x="125535" y="2127"/>
                </a:cubicBezTo>
                <a:cubicBezTo>
                  <a:pt x="125403" y="2127"/>
                  <a:pt x="125271" y="2206"/>
                  <a:pt x="125228" y="2358"/>
                </a:cubicBezTo>
                <a:cubicBezTo>
                  <a:pt x="125105" y="2294"/>
                  <a:pt x="124969" y="2261"/>
                  <a:pt x="124833" y="2261"/>
                </a:cubicBezTo>
                <a:cubicBezTo>
                  <a:pt x="124713" y="2261"/>
                  <a:pt x="124592" y="2287"/>
                  <a:pt x="124480" y="2338"/>
                </a:cubicBezTo>
                <a:cubicBezTo>
                  <a:pt x="124244" y="2447"/>
                  <a:pt x="124032" y="2633"/>
                  <a:pt x="123976" y="2886"/>
                </a:cubicBezTo>
                <a:cubicBezTo>
                  <a:pt x="123995" y="2760"/>
                  <a:pt x="123866" y="2655"/>
                  <a:pt x="123745" y="2655"/>
                </a:cubicBezTo>
                <a:cubicBezTo>
                  <a:pt x="123703" y="2655"/>
                  <a:pt x="123662" y="2668"/>
                  <a:pt x="123629" y="2698"/>
                </a:cubicBezTo>
                <a:cubicBezTo>
                  <a:pt x="123651" y="2543"/>
                  <a:pt x="123527" y="2435"/>
                  <a:pt x="123399" y="2435"/>
                </a:cubicBezTo>
                <a:cubicBezTo>
                  <a:pt x="123336" y="2435"/>
                  <a:pt x="123271" y="2462"/>
                  <a:pt x="123223" y="2524"/>
                </a:cubicBezTo>
                <a:cubicBezTo>
                  <a:pt x="123216" y="2378"/>
                  <a:pt x="123098" y="2291"/>
                  <a:pt x="122978" y="2291"/>
                </a:cubicBezTo>
                <a:cubicBezTo>
                  <a:pt x="122899" y="2291"/>
                  <a:pt x="122819" y="2329"/>
                  <a:pt x="122770" y="2413"/>
                </a:cubicBezTo>
                <a:cubicBezTo>
                  <a:pt x="122796" y="2284"/>
                  <a:pt x="122710" y="2141"/>
                  <a:pt x="122583" y="2105"/>
                </a:cubicBezTo>
                <a:cubicBezTo>
                  <a:pt x="122561" y="2099"/>
                  <a:pt x="122539" y="2096"/>
                  <a:pt x="122517" y="2096"/>
                </a:cubicBezTo>
                <a:cubicBezTo>
                  <a:pt x="122409" y="2096"/>
                  <a:pt x="122301" y="2165"/>
                  <a:pt x="122262" y="2267"/>
                </a:cubicBezTo>
                <a:cubicBezTo>
                  <a:pt x="122224" y="2150"/>
                  <a:pt x="122115" y="2072"/>
                  <a:pt x="121995" y="2072"/>
                </a:cubicBezTo>
                <a:cubicBezTo>
                  <a:pt x="121986" y="2072"/>
                  <a:pt x="121977" y="2073"/>
                  <a:pt x="121967" y="2074"/>
                </a:cubicBezTo>
                <a:cubicBezTo>
                  <a:pt x="121836" y="2087"/>
                  <a:pt x="121732" y="2191"/>
                  <a:pt x="121716" y="2321"/>
                </a:cubicBezTo>
                <a:cubicBezTo>
                  <a:pt x="121667" y="2239"/>
                  <a:pt x="121578" y="2191"/>
                  <a:pt x="121486" y="2191"/>
                </a:cubicBezTo>
                <a:cubicBezTo>
                  <a:pt x="121455" y="2191"/>
                  <a:pt x="121423" y="2197"/>
                  <a:pt x="121391" y="2209"/>
                </a:cubicBezTo>
                <a:cubicBezTo>
                  <a:pt x="121271" y="2256"/>
                  <a:pt x="121201" y="2384"/>
                  <a:pt x="121226" y="2511"/>
                </a:cubicBezTo>
                <a:cubicBezTo>
                  <a:pt x="121185" y="2471"/>
                  <a:pt x="121132" y="2452"/>
                  <a:pt x="121078" y="2452"/>
                </a:cubicBezTo>
                <a:cubicBezTo>
                  <a:pt x="121034" y="2452"/>
                  <a:pt x="120991" y="2465"/>
                  <a:pt x="120953" y="2491"/>
                </a:cubicBezTo>
                <a:cubicBezTo>
                  <a:pt x="120870" y="2552"/>
                  <a:pt x="120841" y="2663"/>
                  <a:pt x="120884" y="2757"/>
                </a:cubicBezTo>
                <a:cubicBezTo>
                  <a:pt x="120883" y="2757"/>
                  <a:pt x="120881" y="2757"/>
                  <a:pt x="120879" y="2757"/>
                </a:cubicBezTo>
                <a:cubicBezTo>
                  <a:pt x="120677" y="2757"/>
                  <a:pt x="120541" y="3038"/>
                  <a:pt x="120668" y="3196"/>
                </a:cubicBezTo>
                <a:cubicBezTo>
                  <a:pt x="120637" y="3187"/>
                  <a:pt x="120605" y="3182"/>
                  <a:pt x="120572" y="3182"/>
                </a:cubicBezTo>
                <a:cubicBezTo>
                  <a:pt x="120440" y="3182"/>
                  <a:pt x="120307" y="3259"/>
                  <a:pt x="120249" y="3380"/>
                </a:cubicBezTo>
                <a:cubicBezTo>
                  <a:pt x="120167" y="3309"/>
                  <a:pt x="120059" y="3275"/>
                  <a:pt x="119949" y="3275"/>
                </a:cubicBezTo>
                <a:cubicBezTo>
                  <a:pt x="119797" y="3275"/>
                  <a:pt x="119642" y="3339"/>
                  <a:pt x="119548" y="3455"/>
                </a:cubicBezTo>
                <a:cubicBezTo>
                  <a:pt x="119443" y="3449"/>
                  <a:pt x="119338" y="3447"/>
                  <a:pt x="119234" y="3447"/>
                </a:cubicBezTo>
                <a:cubicBezTo>
                  <a:pt x="118769" y="3447"/>
                  <a:pt x="118309" y="3490"/>
                  <a:pt x="117843" y="3490"/>
                </a:cubicBezTo>
                <a:cubicBezTo>
                  <a:pt x="117819" y="3490"/>
                  <a:pt x="117794" y="3490"/>
                  <a:pt x="117770" y="3490"/>
                </a:cubicBezTo>
                <a:cubicBezTo>
                  <a:pt x="117512" y="3487"/>
                  <a:pt x="117254" y="3486"/>
                  <a:pt x="116996" y="3486"/>
                </a:cubicBezTo>
                <a:cubicBezTo>
                  <a:pt x="112096" y="3486"/>
                  <a:pt x="107206" y="3934"/>
                  <a:pt x="102333" y="4466"/>
                </a:cubicBezTo>
                <a:cubicBezTo>
                  <a:pt x="102037" y="4499"/>
                  <a:pt x="101737" y="4547"/>
                  <a:pt x="101443" y="4547"/>
                </a:cubicBezTo>
                <a:cubicBezTo>
                  <a:pt x="101249" y="4547"/>
                  <a:pt x="101058" y="4526"/>
                  <a:pt x="100870" y="4466"/>
                </a:cubicBezTo>
                <a:cubicBezTo>
                  <a:pt x="100940" y="4138"/>
                  <a:pt x="100728" y="3792"/>
                  <a:pt x="100431" y="3633"/>
                </a:cubicBezTo>
                <a:cubicBezTo>
                  <a:pt x="100428" y="3523"/>
                  <a:pt x="100340" y="3461"/>
                  <a:pt x="100252" y="3461"/>
                </a:cubicBezTo>
                <a:cubicBezTo>
                  <a:pt x="100186" y="3461"/>
                  <a:pt x="100119" y="3497"/>
                  <a:pt x="100089" y="3574"/>
                </a:cubicBezTo>
                <a:cubicBezTo>
                  <a:pt x="100134" y="3455"/>
                  <a:pt x="100031" y="3323"/>
                  <a:pt x="99909" y="3287"/>
                </a:cubicBezTo>
                <a:cubicBezTo>
                  <a:pt x="99871" y="3276"/>
                  <a:pt x="99833" y="3271"/>
                  <a:pt x="99794" y="3271"/>
                </a:cubicBezTo>
                <a:cubicBezTo>
                  <a:pt x="99708" y="3271"/>
                  <a:pt x="99620" y="3293"/>
                  <a:pt x="99535" y="3315"/>
                </a:cubicBezTo>
                <a:cubicBezTo>
                  <a:pt x="99572" y="3129"/>
                  <a:pt x="99426" y="2978"/>
                  <a:pt x="99261" y="2978"/>
                </a:cubicBezTo>
                <a:cubicBezTo>
                  <a:pt x="99212" y="2978"/>
                  <a:pt x="99161" y="2992"/>
                  <a:pt x="99114" y="3021"/>
                </a:cubicBezTo>
                <a:cubicBezTo>
                  <a:pt x="99156" y="2882"/>
                  <a:pt x="99099" y="2734"/>
                  <a:pt x="98976" y="2659"/>
                </a:cubicBezTo>
                <a:cubicBezTo>
                  <a:pt x="98925" y="2629"/>
                  <a:pt x="98869" y="2614"/>
                  <a:pt x="98813" y="2614"/>
                </a:cubicBezTo>
                <a:cubicBezTo>
                  <a:pt x="98732" y="2614"/>
                  <a:pt x="98652" y="2645"/>
                  <a:pt x="98591" y="2705"/>
                </a:cubicBezTo>
                <a:cubicBezTo>
                  <a:pt x="98569" y="2398"/>
                  <a:pt x="98383" y="2071"/>
                  <a:pt x="98081" y="2014"/>
                </a:cubicBezTo>
                <a:cubicBezTo>
                  <a:pt x="98061" y="2010"/>
                  <a:pt x="98040" y="2009"/>
                  <a:pt x="98019" y="2009"/>
                </a:cubicBezTo>
                <a:cubicBezTo>
                  <a:pt x="97856" y="2009"/>
                  <a:pt x="97665" y="2116"/>
                  <a:pt x="97564" y="2234"/>
                </a:cubicBezTo>
                <a:cubicBezTo>
                  <a:pt x="97554" y="2144"/>
                  <a:pt x="97479" y="2079"/>
                  <a:pt x="97391" y="2079"/>
                </a:cubicBezTo>
                <a:cubicBezTo>
                  <a:pt x="97383" y="2079"/>
                  <a:pt x="97375" y="2080"/>
                  <a:pt x="97367" y="2081"/>
                </a:cubicBezTo>
                <a:cubicBezTo>
                  <a:pt x="97270" y="2094"/>
                  <a:pt x="97204" y="2185"/>
                  <a:pt x="97219" y="2281"/>
                </a:cubicBezTo>
                <a:cubicBezTo>
                  <a:pt x="97147" y="2206"/>
                  <a:pt x="97057" y="2172"/>
                  <a:pt x="96968" y="2172"/>
                </a:cubicBezTo>
                <a:cubicBezTo>
                  <a:pt x="96783" y="2172"/>
                  <a:pt x="96606" y="2319"/>
                  <a:pt x="96613" y="2537"/>
                </a:cubicBezTo>
                <a:cubicBezTo>
                  <a:pt x="96444" y="2372"/>
                  <a:pt x="96210" y="2260"/>
                  <a:pt x="95977" y="2260"/>
                </a:cubicBezTo>
                <a:cubicBezTo>
                  <a:pt x="95915" y="2260"/>
                  <a:pt x="95853" y="2268"/>
                  <a:pt x="95792" y="2285"/>
                </a:cubicBezTo>
                <a:cubicBezTo>
                  <a:pt x="95505" y="2367"/>
                  <a:pt x="95288" y="2692"/>
                  <a:pt x="95382" y="2977"/>
                </a:cubicBezTo>
                <a:cubicBezTo>
                  <a:pt x="95356" y="2966"/>
                  <a:pt x="95329" y="2961"/>
                  <a:pt x="95302" y="2961"/>
                </a:cubicBezTo>
                <a:cubicBezTo>
                  <a:pt x="95229" y="2961"/>
                  <a:pt x="95158" y="3000"/>
                  <a:pt x="95119" y="3067"/>
                </a:cubicBezTo>
                <a:cubicBezTo>
                  <a:pt x="95063" y="2970"/>
                  <a:pt x="94961" y="2912"/>
                  <a:pt x="94852" y="2912"/>
                </a:cubicBezTo>
                <a:cubicBezTo>
                  <a:pt x="94837" y="2912"/>
                  <a:pt x="94822" y="2913"/>
                  <a:pt x="94807" y="2915"/>
                </a:cubicBezTo>
                <a:cubicBezTo>
                  <a:pt x="94697" y="3119"/>
                  <a:pt x="94488" y="3235"/>
                  <a:pt x="94272" y="3235"/>
                </a:cubicBezTo>
                <a:cubicBezTo>
                  <a:pt x="94176" y="3235"/>
                  <a:pt x="94078" y="3212"/>
                  <a:pt x="93988" y="3164"/>
                </a:cubicBezTo>
                <a:cubicBezTo>
                  <a:pt x="93955" y="3012"/>
                  <a:pt x="93796" y="2915"/>
                  <a:pt x="93644" y="2915"/>
                </a:cubicBezTo>
                <a:cubicBezTo>
                  <a:pt x="93567" y="2915"/>
                  <a:pt x="93490" y="2940"/>
                  <a:pt x="93433" y="2996"/>
                </a:cubicBezTo>
                <a:cubicBezTo>
                  <a:pt x="93436" y="2815"/>
                  <a:pt x="93330" y="2651"/>
                  <a:pt x="93165" y="2578"/>
                </a:cubicBezTo>
                <a:cubicBezTo>
                  <a:pt x="93125" y="2562"/>
                  <a:pt x="93081" y="2554"/>
                  <a:pt x="93036" y="2554"/>
                </a:cubicBezTo>
                <a:cubicBezTo>
                  <a:pt x="92896" y="2554"/>
                  <a:pt x="92742" y="2625"/>
                  <a:pt x="92650" y="2721"/>
                </a:cubicBezTo>
                <a:cubicBezTo>
                  <a:pt x="92630" y="2555"/>
                  <a:pt x="92473" y="2418"/>
                  <a:pt x="92307" y="2418"/>
                </a:cubicBezTo>
                <a:cubicBezTo>
                  <a:pt x="92304" y="2418"/>
                  <a:pt x="92301" y="2418"/>
                  <a:pt x="92299" y="2418"/>
                </a:cubicBezTo>
                <a:cubicBezTo>
                  <a:pt x="92130" y="2421"/>
                  <a:pt x="91976" y="2569"/>
                  <a:pt x="91964" y="2739"/>
                </a:cubicBezTo>
                <a:cubicBezTo>
                  <a:pt x="91919" y="2592"/>
                  <a:pt x="91769" y="2488"/>
                  <a:pt x="91618" y="2488"/>
                </a:cubicBezTo>
                <a:cubicBezTo>
                  <a:pt x="91594" y="2488"/>
                  <a:pt x="91570" y="2491"/>
                  <a:pt x="91546" y="2496"/>
                </a:cubicBezTo>
                <a:cubicBezTo>
                  <a:pt x="91408" y="2527"/>
                  <a:pt x="91229" y="2575"/>
                  <a:pt x="91176" y="2682"/>
                </a:cubicBezTo>
                <a:lnTo>
                  <a:pt x="91176" y="2682"/>
                </a:lnTo>
                <a:cubicBezTo>
                  <a:pt x="91173" y="2514"/>
                  <a:pt x="91032" y="2347"/>
                  <a:pt x="90860" y="2339"/>
                </a:cubicBezTo>
                <a:cubicBezTo>
                  <a:pt x="90898" y="2237"/>
                  <a:pt x="90853" y="2122"/>
                  <a:pt x="90756" y="2072"/>
                </a:cubicBezTo>
                <a:cubicBezTo>
                  <a:pt x="90725" y="2057"/>
                  <a:pt x="90692" y="2049"/>
                  <a:pt x="90659" y="2049"/>
                </a:cubicBezTo>
                <a:cubicBezTo>
                  <a:pt x="90589" y="2049"/>
                  <a:pt x="90521" y="2084"/>
                  <a:pt x="90480" y="2146"/>
                </a:cubicBezTo>
                <a:cubicBezTo>
                  <a:pt x="90540" y="2014"/>
                  <a:pt x="90483" y="1843"/>
                  <a:pt x="90356" y="1773"/>
                </a:cubicBezTo>
                <a:cubicBezTo>
                  <a:pt x="90315" y="1751"/>
                  <a:pt x="90269" y="1740"/>
                  <a:pt x="90223" y="1740"/>
                </a:cubicBezTo>
                <a:cubicBezTo>
                  <a:pt x="90126" y="1740"/>
                  <a:pt x="90028" y="1787"/>
                  <a:pt x="89975" y="1868"/>
                </a:cubicBezTo>
                <a:cubicBezTo>
                  <a:pt x="90026" y="1756"/>
                  <a:pt x="89901" y="1631"/>
                  <a:pt x="89778" y="1631"/>
                </a:cubicBezTo>
                <a:cubicBezTo>
                  <a:pt x="89774" y="1631"/>
                  <a:pt x="89770" y="1631"/>
                  <a:pt x="89766" y="1632"/>
                </a:cubicBezTo>
                <a:cubicBezTo>
                  <a:pt x="89639" y="1639"/>
                  <a:pt x="89535" y="1731"/>
                  <a:pt x="89442" y="1816"/>
                </a:cubicBezTo>
                <a:cubicBezTo>
                  <a:pt x="89441" y="1679"/>
                  <a:pt x="89318" y="1553"/>
                  <a:pt x="89179" y="1550"/>
                </a:cubicBezTo>
                <a:cubicBezTo>
                  <a:pt x="89177" y="1550"/>
                  <a:pt x="89175" y="1550"/>
                  <a:pt x="89173" y="1550"/>
                </a:cubicBezTo>
                <a:cubicBezTo>
                  <a:pt x="89038" y="1550"/>
                  <a:pt x="88911" y="1668"/>
                  <a:pt x="88903" y="1803"/>
                </a:cubicBezTo>
                <a:cubicBezTo>
                  <a:pt x="88897" y="1659"/>
                  <a:pt x="88745" y="1564"/>
                  <a:pt x="88597" y="1564"/>
                </a:cubicBezTo>
                <a:cubicBezTo>
                  <a:pt x="88569" y="1564"/>
                  <a:pt x="88542" y="1568"/>
                  <a:pt x="88515" y="1575"/>
                </a:cubicBezTo>
                <a:cubicBezTo>
                  <a:pt x="88348" y="1620"/>
                  <a:pt x="88226" y="1757"/>
                  <a:pt x="88115" y="1890"/>
                </a:cubicBezTo>
                <a:cubicBezTo>
                  <a:pt x="88080" y="1739"/>
                  <a:pt x="87945" y="1634"/>
                  <a:pt x="87791" y="1634"/>
                </a:cubicBezTo>
                <a:cubicBezTo>
                  <a:pt x="87789" y="1634"/>
                  <a:pt x="87786" y="1634"/>
                  <a:pt x="87783" y="1634"/>
                </a:cubicBezTo>
                <a:cubicBezTo>
                  <a:pt x="87628" y="1638"/>
                  <a:pt x="87494" y="1749"/>
                  <a:pt x="87463" y="1903"/>
                </a:cubicBezTo>
                <a:cubicBezTo>
                  <a:pt x="87451" y="1804"/>
                  <a:pt x="87348" y="1746"/>
                  <a:pt x="87245" y="1746"/>
                </a:cubicBezTo>
                <a:cubicBezTo>
                  <a:pt x="87211" y="1746"/>
                  <a:pt x="87177" y="1752"/>
                  <a:pt x="87146" y="1766"/>
                </a:cubicBezTo>
                <a:cubicBezTo>
                  <a:pt x="87024" y="1818"/>
                  <a:pt x="86947" y="1938"/>
                  <a:pt x="86877" y="2053"/>
                </a:cubicBezTo>
                <a:cubicBezTo>
                  <a:pt x="86850" y="1916"/>
                  <a:pt x="86708" y="1825"/>
                  <a:pt x="86571" y="1825"/>
                </a:cubicBezTo>
                <a:cubicBezTo>
                  <a:pt x="86512" y="1825"/>
                  <a:pt x="86453" y="1842"/>
                  <a:pt x="86406" y="1880"/>
                </a:cubicBezTo>
                <a:cubicBezTo>
                  <a:pt x="86394" y="1703"/>
                  <a:pt x="86192" y="1510"/>
                  <a:pt x="86013" y="1510"/>
                </a:cubicBezTo>
                <a:cubicBezTo>
                  <a:pt x="85990" y="1510"/>
                  <a:pt x="85967" y="1514"/>
                  <a:pt x="85945" y="1521"/>
                </a:cubicBezTo>
                <a:cubicBezTo>
                  <a:pt x="85959" y="1367"/>
                  <a:pt x="85818" y="1219"/>
                  <a:pt x="85665" y="1219"/>
                </a:cubicBezTo>
                <a:cubicBezTo>
                  <a:pt x="85658" y="1219"/>
                  <a:pt x="85652" y="1219"/>
                  <a:pt x="85645" y="1220"/>
                </a:cubicBezTo>
                <a:lnTo>
                  <a:pt x="85586" y="1033"/>
                </a:lnTo>
                <a:cubicBezTo>
                  <a:pt x="85181" y="852"/>
                  <a:pt x="84746" y="759"/>
                  <a:pt x="84307" y="759"/>
                </a:cubicBezTo>
                <a:cubicBezTo>
                  <a:pt x="84123" y="759"/>
                  <a:pt x="83938" y="775"/>
                  <a:pt x="83755" y="808"/>
                </a:cubicBezTo>
                <a:cubicBezTo>
                  <a:pt x="83603" y="836"/>
                  <a:pt x="83411" y="944"/>
                  <a:pt x="83463" y="1090"/>
                </a:cubicBezTo>
                <a:cubicBezTo>
                  <a:pt x="83426" y="1011"/>
                  <a:pt x="83339" y="963"/>
                  <a:pt x="83254" y="963"/>
                </a:cubicBezTo>
                <a:cubicBezTo>
                  <a:pt x="83219" y="963"/>
                  <a:pt x="83185" y="970"/>
                  <a:pt x="83155" y="987"/>
                </a:cubicBezTo>
                <a:cubicBezTo>
                  <a:pt x="83048" y="1044"/>
                  <a:pt x="83006" y="1197"/>
                  <a:pt x="83070" y="1300"/>
                </a:cubicBezTo>
                <a:cubicBezTo>
                  <a:pt x="83024" y="1254"/>
                  <a:pt x="82967" y="1235"/>
                  <a:pt x="82907" y="1235"/>
                </a:cubicBezTo>
                <a:cubicBezTo>
                  <a:pt x="82723" y="1235"/>
                  <a:pt x="82519" y="1423"/>
                  <a:pt x="82587" y="1610"/>
                </a:cubicBezTo>
                <a:lnTo>
                  <a:pt x="82587" y="1610"/>
                </a:lnTo>
                <a:cubicBezTo>
                  <a:pt x="82552" y="1523"/>
                  <a:pt x="82462" y="1480"/>
                  <a:pt x="82367" y="1480"/>
                </a:cubicBezTo>
                <a:cubicBezTo>
                  <a:pt x="82287" y="1480"/>
                  <a:pt x="82204" y="1511"/>
                  <a:pt x="82150" y="1571"/>
                </a:cubicBezTo>
                <a:cubicBezTo>
                  <a:pt x="82033" y="1703"/>
                  <a:pt x="82038" y="1907"/>
                  <a:pt x="82101" y="2074"/>
                </a:cubicBezTo>
                <a:cubicBezTo>
                  <a:pt x="82003" y="1992"/>
                  <a:pt x="81876" y="1950"/>
                  <a:pt x="81749" y="1950"/>
                </a:cubicBezTo>
                <a:cubicBezTo>
                  <a:pt x="81648" y="1950"/>
                  <a:pt x="81547" y="1976"/>
                  <a:pt x="81462" y="2030"/>
                </a:cubicBezTo>
                <a:cubicBezTo>
                  <a:pt x="81269" y="2153"/>
                  <a:pt x="81169" y="2406"/>
                  <a:pt x="81227" y="2627"/>
                </a:cubicBezTo>
                <a:cubicBezTo>
                  <a:pt x="81192" y="2588"/>
                  <a:pt x="81143" y="2571"/>
                  <a:pt x="81093" y="2571"/>
                </a:cubicBezTo>
                <a:cubicBezTo>
                  <a:pt x="80992" y="2571"/>
                  <a:pt x="80885" y="2639"/>
                  <a:pt x="80875" y="2742"/>
                </a:cubicBezTo>
                <a:cubicBezTo>
                  <a:pt x="80800" y="2689"/>
                  <a:pt x="80711" y="2665"/>
                  <a:pt x="80620" y="2665"/>
                </a:cubicBezTo>
                <a:cubicBezTo>
                  <a:pt x="80433" y="2665"/>
                  <a:pt x="80243" y="2769"/>
                  <a:pt x="80168" y="2942"/>
                </a:cubicBezTo>
                <a:cubicBezTo>
                  <a:pt x="80111" y="2789"/>
                  <a:pt x="79948" y="2708"/>
                  <a:pt x="79787" y="2708"/>
                </a:cubicBezTo>
                <a:cubicBezTo>
                  <a:pt x="79653" y="2708"/>
                  <a:pt x="79521" y="2764"/>
                  <a:pt x="79453" y="2881"/>
                </a:cubicBezTo>
                <a:cubicBezTo>
                  <a:pt x="79462" y="2733"/>
                  <a:pt x="79310" y="2620"/>
                  <a:pt x="79168" y="2620"/>
                </a:cubicBezTo>
                <a:cubicBezTo>
                  <a:pt x="79112" y="2620"/>
                  <a:pt x="79057" y="2638"/>
                  <a:pt x="79015" y="2678"/>
                </a:cubicBezTo>
                <a:cubicBezTo>
                  <a:pt x="79035" y="2582"/>
                  <a:pt x="78932" y="2512"/>
                  <a:pt x="78840" y="2512"/>
                </a:cubicBezTo>
                <a:cubicBezTo>
                  <a:pt x="78789" y="2512"/>
                  <a:pt x="78741" y="2533"/>
                  <a:pt x="78719" y="2583"/>
                </a:cubicBezTo>
                <a:cubicBezTo>
                  <a:pt x="78704" y="2553"/>
                  <a:pt x="78667" y="2543"/>
                  <a:pt x="78623" y="2543"/>
                </a:cubicBezTo>
                <a:cubicBezTo>
                  <a:pt x="78559" y="2543"/>
                  <a:pt x="78482" y="2562"/>
                  <a:pt x="78434" y="2567"/>
                </a:cubicBezTo>
                <a:cubicBezTo>
                  <a:pt x="78213" y="2234"/>
                  <a:pt x="77815" y="2076"/>
                  <a:pt x="77410" y="2076"/>
                </a:cubicBezTo>
                <a:cubicBezTo>
                  <a:pt x="77188" y="2076"/>
                  <a:pt x="76963" y="2123"/>
                  <a:pt x="76763" y="2215"/>
                </a:cubicBezTo>
                <a:cubicBezTo>
                  <a:pt x="76865" y="1941"/>
                  <a:pt x="76687" y="1597"/>
                  <a:pt x="76405" y="1521"/>
                </a:cubicBezTo>
                <a:cubicBezTo>
                  <a:pt x="76365" y="1510"/>
                  <a:pt x="76324" y="1505"/>
                  <a:pt x="76283" y="1505"/>
                </a:cubicBezTo>
                <a:cubicBezTo>
                  <a:pt x="76035" y="1505"/>
                  <a:pt x="75788" y="1693"/>
                  <a:pt x="75746" y="1941"/>
                </a:cubicBezTo>
                <a:cubicBezTo>
                  <a:pt x="75521" y="1655"/>
                  <a:pt x="75158" y="1506"/>
                  <a:pt x="74797" y="1506"/>
                </a:cubicBezTo>
                <a:cubicBezTo>
                  <a:pt x="74520" y="1506"/>
                  <a:pt x="74244" y="1594"/>
                  <a:pt x="74034" y="1777"/>
                </a:cubicBezTo>
                <a:cubicBezTo>
                  <a:pt x="73969" y="1755"/>
                  <a:pt x="73900" y="1744"/>
                  <a:pt x="73832" y="1744"/>
                </a:cubicBezTo>
                <a:cubicBezTo>
                  <a:pt x="73630" y="1744"/>
                  <a:pt x="73428" y="1836"/>
                  <a:pt x="73305" y="1995"/>
                </a:cubicBezTo>
                <a:cubicBezTo>
                  <a:pt x="73216" y="1758"/>
                  <a:pt x="72970" y="1594"/>
                  <a:pt x="72719" y="1594"/>
                </a:cubicBezTo>
                <a:cubicBezTo>
                  <a:pt x="72700" y="1594"/>
                  <a:pt x="72680" y="1595"/>
                  <a:pt x="72661" y="1597"/>
                </a:cubicBezTo>
                <a:cubicBezTo>
                  <a:pt x="72391" y="1623"/>
                  <a:pt x="72154" y="1848"/>
                  <a:pt x="72111" y="2115"/>
                </a:cubicBezTo>
                <a:cubicBezTo>
                  <a:pt x="71375" y="1941"/>
                  <a:pt x="70632" y="1809"/>
                  <a:pt x="69882" y="1719"/>
                </a:cubicBezTo>
                <a:cubicBezTo>
                  <a:pt x="69796" y="1708"/>
                  <a:pt x="69707" y="1699"/>
                  <a:pt x="69619" y="1699"/>
                </a:cubicBezTo>
                <a:cubicBezTo>
                  <a:pt x="69471" y="1699"/>
                  <a:pt x="69328" y="1725"/>
                  <a:pt x="69212" y="1813"/>
                </a:cubicBezTo>
                <a:cubicBezTo>
                  <a:pt x="69184" y="1652"/>
                  <a:pt x="69017" y="1553"/>
                  <a:pt x="68857" y="1553"/>
                </a:cubicBezTo>
                <a:cubicBezTo>
                  <a:pt x="68763" y="1553"/>
                  <a:pt x="68672" y="1587"/>
                  <a:pt x="68613" y="1663"/>
                </a:cubicBezTo>
                <a:lnTo>
                  <a:pt x="64799" y="1574"/>
                </a:lnTo>
                <a:cubicBezTo>
                  <a:pt x="64746" y="1507"/>
                  <a:pt x="64668" y="1479"/>
                  <a:pt x="64585" y="1479"/>
                </a:cubicBezTo>
                <a:cubicBezTo>
                  <a:pt x="64473" y="1479"/>
                  <a:pt x="64350" y="1528"/>
                  <a:pt x="64260" y="1598"/>
                </a:cubicBezTo>
                <a:cubicBezTo>
                  <a:pt x="64103" y="1721"/>
                  <a:pt x="63976" y="1895"/>
                  <a:pt x="63786" y="1959"/>
                </a:cubicBezTo>
                <a:cubicBezTo>
                  <a:pt x="63733" y="1977"/>
                  <a:pt x="63679" y="1985"/>
                  <a:pt x="63625" y="1985"/>
                </a:cubicBezTo>
                <a:cubicBezTo>
                  <a:pt x="63355" y="1985"/>
                  <a:pt x="63091" y="1778"/>
                  <a:pt x="62846" y="1627"/>
                </a:cubicBezTo>
                <a:cubicBezTo>
                  <a:pt x="62507" y="1419"/>
                  <a:pt x="62112" y="1320"/>
                  <a:pt x="61716" y="1320"/>
                </a:cubicBezTo>
                <a:cubicBezTo>
                  <a:pt x="61012" y="1320"/>
                  <a:pt x="60301" y="1633"/>
                  <a:pt x="59880" y="2202"/>
                </a:cubicBezTo>
                <a:cubicBezTo>
                  <a:pt x="59732" y="1858"/>
                  <a:pt x="59341" y="1705"/>
                  <a:pt x="58956" y="1705"/>
                </a:cubicBezTo>
                <a:cubicBezTo>
                  <a:pt x="58862" y="1705"/>
                  <a:pt x="58769" y="1714"/>
                  <a:pt x="58680" y="1732"/>
                </a:cubicBezTo>
                <a:cubicBezTo>
                  <a:pt x="58223" y="1822"/>
                  <a:pt x="57813" y="2070"/>
                  <a:pt x="57361" y="2182"/>
                </a:cubicBezTo>
                <a:cubicBezTo>
                  <a:pt x="57235" y="2045"/>
                  <a:pt x="57048" y="1971"/>
                  <a:pt x="56862" y="1971"/>
                </a:cubicBezTo>
                <a:cubicBezTo>
                  <a:pt x="56767" y="1971"/>
                  <a:pt x="56672" y="1990"/>
                  <a:pt x="56585" y="2031"/>
                </a:cubicBezTo>
                <a:lnTo>
                  <a:pt x="55818" y="1592"/>
                </a:lnTo>
                <a:cubicBezTo>
                  <a:pt x="55728" y="1539"/>
                  <a:pt x="55632" y="1486"/>
                  <a:pt x="55529" y="1470"/>
                </a:cubicBezTo>
                <a:cubicBezTo>
                  <a:pt x="55508" y="1467"/>
                  <a:pt x="55484" y="1465"/>
                  <a:pt x="55459" y="1465"/>
                </a:cubicBezTo>
                <a:cubicBezTo>
                  <a:pt x="55300" y="1465"/>
                  <a:pt x="55065" y="1523"/>
                  <a:pt x="54987" y="1628"/>
                </a:cubicBezTo>
                <a:cubicBezTo>
                  <a:pt x="54929" y="1610"/>
                  <a:pt x="54869" y="1601"/>
                  <a:pt x="54808" y="1601"/>
                </a:cubicBezTo>
                <a:cubicBezTo>
                  <a:pt x="54604" y="1601"/>
                  <a:pt x="54397" y="1702"/>
                  <a:pt x="54282" y="1872"/>
                </a:cubicBezTo>
                <a:cubicBezTo>
                  <a:pt x="54225" y="1754"/>
                  <a:pt x="54095" y="1697"/>
                  <a:pt x="53961" y="1697"/>
                </a:cubicBezTo>
                <a:cubicBezTo>
                  <a:pt x="53894" y="1697"/>
                  <a:pt x="53826" y="1712"/>
                  <a:pt x="53766" y="1740"/>
                </a:cubicBezTo>
                <a:cubicBezTo>
                  <a:pt x="53587" y="1825"/>
                  <a:pt x="53467" y="1995"/>
                  <a:pt x="53354" y="2157"/>
                </a:cubicBezTo>
                <a:cubicBezTo>
                  <a:pt x="53278" y="2054"/>
                  <a:pt x="53152" y="2005"/>
                  <a:pt x="53025" y="2005"/>
                </a:cubicBezTo>
                <a:cubicBezTo>
                  <a:pt x="52873" y="2005"/>
                  <a:pt x="52720" y="2076"/>
                  <a:pt x="52648" y="2211"/>
                </a:cubicBezTo>
                <a:cubicBezTo>
                  <a:pt x="52544" y="2100"/>
                  <a:pt x="52391" y="2040"/>
                  <a:pt x="52239" y="2040"/>
                </a:cubicBezTo>
                <a:cubicBezTo>
                  <a:pt x="52141" y="2040"/>
                  <a:pt x="52044" y="2065"/>
                  <a:pt x="51960" y="2116"/>
                </a:cubicBezTo>
                <a:cubicBezTo>
                  <a:pt x="51950" y="1866"/>
                  <a:pt x="51803" y="1643"/>
                  <a:pt x="51577" y="1535"/>
                </a:cubicBezTo>
                <a:cubicBezTo>
                  <a:pt x="51448" y="1475"/>
                  <a:pt x="51264" y="1425"/>
                  <a:pt x="51096" y="1425"/>
                </a:cubicBezTo>
                <a:cubicBezTo>
                  <a:pt x="50978" y="1425"/>
                  <a:pt x="50868" y="1450"/>
                  <a:pt x="50789" y="1513"/>
                </a:cubicBezTo>
                <a:cubicBezTo>
                  <a:pt x="50742" y="1438"/>
                  <a:pt x="50654" y="1397"/>
                  <a:pt x="50566" y="1397"/>
                </a:cubicBezTo>
                <a:cubicBezTo>
                  <a:pt x="50506" y="1397"/>
                  <a:pt x="50446" y="1416"/>
                  <a:pt x="50401" y="1457"/>
                </a:cubicBezTo>
                <a:cubicBezTo>
                  <a:pt x="50346" y="1369"/>
                  <a:pt x="50226" y="1355"/>
                  <a:pt x="50122" y="1350"/>
                </a:cubicBezTo>
                <a:cubicBezTo>
                  <a:pt x="49804" y="1336"/>
                  <a:pt x="49484" y="1318"/>
                  <a:pt x="49165" y="1298"/>
                </a:cubicBezTo>
                <a:cubicBezTo>
                  <a:pt x="49089" y="1221"/>
                  <a:pt x="48980" y="1183"/>
                  <a:pt x="48872" y="1183"/>
                </a:cubicBezTo>
                <a:cubicBezTo>
                  <a:pt x="48738" y="1183"/>
                  <a:pt x="48604" y="1240"/>
                  <a:pt x="48526" y="1348"/>
                </a:cubicBezTo>
                <a:cubicBezTo>
                  <a:pt x="48537" y="1149"/>
                  <a:pt x="48335" y="986"/>
                  <a:pt x="48142" y="986"/>
                </a:cubicBezTo>
                <a:cubicBezTo>
                  <a:pt x="48082" y="986"/>
                  <a:pt x="48024" y="1002"/>
                  <a:pt x="47972" y="1037"/>
                </a:cubicBezTo>
                <a:cubicBezTo>
                  <a:pt x="47920" y="1073"/>
                  <a:pt x="47875" y="1123"/>
                  <a:pt x="47814" y="1143"/>
                </a:cubicBezTo>
                <a:cubicBezTo>
                  <a:pt x="47796" y="1148"/>
                  <a:pt x="47778" y="1151"/>
                  <a:pt x="47760" y="1151"/>
                </a:cubicBezTo>
                <a:cubicBezTo>
                  <a:pt x="47614" y="1151"/>
                  <a:pt x="47497" y="971"/>
                  <a:pt x="47347" y="910"/>
                </a:cubicBezTo>
                <a:cubicBezTo>
                  <a:pt x="47306" y="893"/>
                  <a:pt x="47265" y="886"/>
                  <a:pt x="47223" y="886"/>
                </a:cubicBezTo>
                <a:cubicBezTo>
                  <a:pt x="47053" y="886"/>
                  <a:pt x="46879" y="1008"/>
                  <a:pt x="46718" y="1093"/>
                </a:cubicBezTo>
                <a:cubicBezTo>
                  <a:pt x="46462" y="1228"/>
                  <a:pt x="46182" y="1320"/>
                  <a:pt x="45915" y="1320"/>
                </a:cubicBezTo>
                <a:cubicBezTo>
                  <a:pt x="45684" y="1320"/>
                  <a:pt x="45465" y="1251"/>
                  <a:pt x="45281" y="1080"/>
                </a:cubicBezTo>
                <a:cubicBezTo>
                  <a:pt x="44886" y="1010"/>
                  <a:pt x="44487" y="974"/>
                  <a:pt x="44087" y="974"/>
                </a:cubicBezTo>
                <a:cubicBezTo>
                  <a:pt x="43576" y="974"/>
                  <a:pt x="43066" y="1032"/>
                  <a:pt x="42565" y="1146"/>
                </a:cubicBezTo>
                <a:cubicBezTo>
                  <a:pt x="41997" y="1277"/>
                  <a:pt x="41451" y="1478"/>
                  <a:pt x="40888" y="1628"/>
                </a:cubicBezTo>
                <a:cubicBezTo>
                  <a:pt x="40206" y="1809"/>
                  <a:pt x="39506" y="1913"/>
                  <a:pt x="38799" y="1936"/>
                </a:cubicBezTo>
                <a:cubicBezTo>
                  <a:pt x="38731" y="1938"/>
                  <a:pt x="38663" y="1939"/>
                  <a:pt x="38594" y="1939"/>
                </a:cubicBezTo>
                <a:cubicBezTo>
                  <a:pt x="38141" y="1939"/>
                  <a:pt x="37679" y="1882"/>
                  <a:pt x="37298" y="1644"/>
                </a:cubicBezTo>
                <a:cubicBezTo>
                  <a:pt x="37033" y="1478"/>
                  <a:pt x="36780" y="1303"/>
                  <a:pt x="36469" y="1278"/>
                </a:cubicBezTo>
                <a:cubicBezTo>
                  <a:pt x="36432" y="1275"/>
                  <a:pt x="36395" y="1273"/>
                  <a:pt x="36359" y="1273"/>
                </a:cubicBezTo>
                <a:cubicBezTo>
                  <a:pt x="36073" y="1273"/>
                  <a:pt x="35793" y="1364"/>
                  <a:pt x="35560" y="1533"/>
                </a:cubicBezTo>
                <a:cubicBezTo>
                  <a:pt x="35458" y="1382"/>
                  <a:pt x="35327" y="1215"/>
                  <a:pt x="35145" y="1215"/>
                </a:cubicBezTo>
                <a:cubicBezTo>
                  <a:pt x="35144" y="1215"/>
                  <a:pt x="35143" y="1215"/>
                  <a:pt x="35143" y="1215"/>
                </a:cubicBezTo>
                <a:cubicBezTo>
                  <a:pt x="34963" y="1216"/>
                  <a:pt x="34835" y="1382"/>
                  <a:pt x="34720" y="1521"/>
                </a:cubicBezTo>
                <a:cubicBezTo>
                  <a:pt x="34627" y="1634"/>
                  <a:pt x="34491" y="1747"/>
                  <a:pt x="34354" y="1747"/>
                </a:cubicBezTo>
                <a:cubicBezTo>
                  <a:pt x="34323" y="1747"/>
                  <a:pt x="34292" y="1741"/>
                  <a:pt x="34261" y="1728"/>
                </a:cubicBezTo>
                <a:cubicBezTo>
                  <a:pt x="34167" y="1687"/>
                  <a:pt x="34108" y="1589"/>
                  <a:pt x="34016" y="1544"/>
                </a:cubicBezTo>
                <a:cubicBezTo>
                  <a:pt x="33977" y="1524"/>
                  <a:pt x="33937" y="1516"/>
                  <a:pt x="33895" y="1516"/>
                </a:cubicBezTo>
                <a:cubicBezTo>
                  <a:pt x="33763" y="1516"/>
                  <a:pt x="33626" y="1602"/>
                  <a:pt x="33513" y="1685"/>
                </a:cubicBezTo>
                <a:cubicBezTo>
                  <a:pt x="33464" y="1474"/>
                  <a:pt x="33155" y="1261"/>
                  <a:pt x="32921" y="1261"/>
                </a:cubicBezTo>
                <a:cubicBezTo>
                  <a:pt x="32852" y="1261"/>
                  <a:pt x="32790" y="1280"/>
                  <a:pt x="32743" y="1323"/>
                </a:cubicBezTo>
                <a:lnTo>
                  <a:pt x="32321" y="743"/>
                </a:lnTo>
                <a:cubicBezTo>
                  <a:pt x="32211" y="591"/>
                  <a:pt x="32026" y="429"/>
                  <a:pt x="31864" y="429"/>
                </a:cubicBezTo>
                <a:cubicBezTo>
                  <a:pt x="31809" y="429"/>
                  <a:pt x="31757" y="447"/>
                  <a:pt x="31712" y="490"/>
                </a:cubicBezTo>
                <a:cubicBezTo>
                  <a:pt x="31792" y="370"/>
                  <a:pt x="31646" y="211"/>
                  <a:pt x="31503" y="211"/>
                </a:cubicBezTo>
                <a:cubicBezTo>
                  <a:pt x="31493" y="211"/>
                  <a:pt x="31483" y="211"/>
                  <a:pt x="31472" y="213"/>
                </a:cubicBezTo>
                <a:cubicBezTo>
                  <a:pt x="31320" y="237"/>
                  <a:pt x="31213" y="373"/>
                  <a:pt x="31122" y="497"/>
                </a:cubicBezTo>
                <a:cubicBezTo>
                  <a:pt x="31080" y="428"/>
                  <a:pt x="31005" y="397"/>
                  <a:pt x="30928" y="397"/>
                </a:cubicBezTo>
                <a:cubicBezTo>
                  <a:pt x="30787" y="397"/>
                  <a:pt x="30636" y="496"/>
                  <a:pt x="30642" y="642"/>
                </a:cubicBezTo>
                <a:cubicBezTo>
                  <a:pt x="30610" y="630"/>
                  <a:pt x="30576" y="624"/>
                  <a:pt x="30543" y="624"/>
                </a:cubicBezTo>
                <a:cubicBezTo>
                  <a:pt x="30334" y="624"/>
                  <a:pt x="30130" y="846"/>
                  <a:pt x="30188" y="1057"/>
                </a:cubicBezTo>
                <a:cubicBezTo>
                  <a:pt x="30161" y="1024"/>
                  <a:pt x="30125" y="1010"/>
                  <a:pt x="30086" y="1010"/>
                </a:cubicBezTo>
                <a:cubicBezTo>
                  <a:pt x="30001" y="1010"/>
                  <a:pt x="29903" y="1078"/>
                  <a:pt x="29860" y="1161"/>
                </a:cubicBezTo>
                <a:cubicBezTo>
                  <a:pt x="29798" y="1283"/>
                  <a:pt x="29787" y="1433"/>
                  <a:pt x="29694" y="1531"/>
                </a:cubicBezTo>
                <a:cubicBezTo>
                  <a:pt x="29606" y="1627"/>
                  <a:pt x="29467" y="1653"/>
                  <a:pt x="29338" y="1672"/>
                </a:cubicBezTo>
                <a:cubicBezTo>
                  <a:pt x="28526" y="1791"/>
                  <a:pt x="27710" y="1842"/>
                  <a:pt x="26892" y="1842"/>
                </a:cubicBezTo>
                <a:cubicBezTo>
                  <a:pt x="25891" y="1842"/>
                  <a:pt x="24888" y="1765"/>
                  <a:pt x="23891" y="1640"/>
                </a:cubicBezTo>
                <a:cubicBezTo>
                  <a:pt x="23921" y="1471"/>
                  <a:pt x="23817" y="1288"/>
                  <a:pt x="23657" y="1227"/>
                </a:cubicBezTo>
                <a:cubicBezTo>
                  <a:pt x="23617" y="1212"/>
                  <a:pt x="23575" y="1205"/>
                  <a:pt x="23534" y="1205"/>
                </a:cubicBezTo>
                <a:cubicBezTo>
                  <a:pt x="23405" y="1205"/>
                  <a:pt x="23276" y="1272"/>
                  <a:pt x="23209" y="1382"/>
                </a:cubicBezTo>
                <a:cubicBezTo>
                  <a:pt x="23236" y="1222"/>
                  <a:pt x="23107" y="1052"/>
                  <a:pt x="22945" y="1035"/>
                </a:cubicBezTo>
                <a:cubicBezTo>
                  <a:pt x="22936" y="1034"/>
                  <a:pt x="22928" y="1034"/>
                  <a:pt x="22919" y="1034"/>
                </a:cubicBezTo>
                <a:cubicBezTo>
                  <a:pt x="22766" y="1034"/>
                  <a:pt x="22623" y="1166"/>
                  <a:pt x="22616" y="1320"/>
                </a:cubicBezTo>
                <a:cubicBezTo>
                  <a:pt x="22611" y="1217"/>
                  <a:pt x="22506" y="1154"/>
                  <a:pt x="22403" y="1154"/>
                </a:cubicBezTo>
                <a:cubicBezTo>
                  <a:pt x="22368" y="1154"/>
                  <a:pt x="22333" y="1161"/>
                  <a:pt x="22302" y="1177"/>
                </a:cubicBezTo>
                <a:cubicBezTo>
                  <a:pt x="22180" y="1238"/>
                  <a:pt x="22120" y="1379"/>
                  <a:pt x="22093" y="1513"/>
                </a:cubicBezTo>
                <a:cubicBezTo>
                  <a:pt x="22067" y="1647"/>
                  <a:pt x="22063" y="1787"/>
                  <a:pt x="22010" y="1914"/>
                </a:cubicBezTo>
                <a:cubicBezTo>
                  <a:pt x="21926" y="2117"/>
                  <a:pt x="21711" y="2256"/>
                  <a:pt x="21492" y="2256"/>
                </a:cubicBezTo>
                <a:cubicBezTo>
                  <a:pt x="21471" y="2256"/>
                  <a:pt x="21450" y="2255"/>
                  <a:pt x="21429" y="2252"/>
                </a:cubicBezTo>
                <a:lnTo>
                  <a:pt x="21429" y="2252"/>
                </a:lnTo>
                <a:cubicBezTo>
                  <a:pt x="21433" y="2372"/>
                  <a:pt x="21321" y="2430"/>
                  <a:pt x="21197" y="2430"/>
                </a:cubicBezTo>
                <a:cubicBezTo>
                  <a:pt x="21115" y="2430"/>
                  <a:pt x="21028" y="2405"/>
                  <a:pt x="20966" y="2356"/>
                </a:cubicBezTo>
                <a:cubicBezTo>
                  <a:pt x="20809" y="2234"/>
                  <a:pt x="20696" y="2035"/>
                  <a:pt x="20502" y="1994"/>
                </a:cubicBezTo>
                <a:cubicBezTo>
                  <a:pt x="20432" y="1979"/>
                  <a:pt x="20357" y="1987"/>
                  <a:pt x="20292" y="1960"/>
                </a:cubicBezTo>
                <a:cubicBezTo>
                  <a:pt x="20215" y="1930"/>
                  <a:pt x="20163" y="1860"/>
                  <a:pt x="20094" y="1815"/>
                </a:cubicBezTo>
                <a:cubicBezTo>
                  <a:pt x="20039" y="1782"/>
                  <a:pt x="19978" y="1765"/>
                  <a:pt x="19918" y="1765"/>
                </a:cubicBezTo>
                <a:cubicBezTo>
                  <a:pt x="19835" y="1765"/>
                  <a:pt x="19752" y="1796"/>
                  <a:pt x="19688" y="1855"/>
                </a:cubicBezTo>
                <a:cubicBezTo>
                  <a:pt x="19652" y="1702"/>
                  <a:pt x="19502" y="1586"/>
                  <a:pt x="19345" y="1586"/>
                </a:cubicBezTo>
                <a:cubicBezTo>
                  <a:pt x="19342" y="1586"/>
                  <a:pt x="19339" y="1586"/>
                  <a:pt x="19336" y="1586"/>
                </a:cubicBezTo>
                <a:cubicBezTo>
                  <a:pt x="19176" y="1592"/>
                  <a:pt x="19029" y="1720"/>
                  <a:pt x="19003" y="1877"/>
                </a:cubicBezTo>
                <a:cubicBezTo>
                  <a:pt x="18970" y="1696"/>
                  <a:pt x="18820" y="1559"/>
                  <a:pt x="18638" y="1542"/>
                </a:cubicBezTo>
                <a:cubicBezTo>
                  <a:pt x="18625" y="1541"/>
                  <a:pt x="18612" y="1541"/>
                  <a:pt x="18600" y="1541"/>
                </a:cubicBezTo>
                <a:cubicBezTo>
                  <a:pt x="18431" y="1541"/>
                  <a:pt x="18278" y="1644"/>
                  <a:pt x="18218" y="1803"/>
                </a:cubicBezTo>
                <a:cubicBezTo>
                  <a:pt x="18193" y="1676"/>
                  <a:pt x="18069" y="1578"/>
                  <a:pt x="17941" y="1578"/>
                </a:cubicBezTo>
                <a:cubicBezTo>
                  <a:pt x="17930" y="1578"/>
                  <a:pt x="17919" y="1578"/>
                  <a:pt x="17909" y="1580"/>
                </a:cubicBezTo>
                <a:cubicBezTo>
                  <a:pt x="17771" y="1598"/>
                  <a:pt x="17494" y="1737"/>
                  <a:pt x="17505" y="1877"/>
                </a:cubicBezTo>
                <a:lnTo>
                  <a:pt x="17505" y="1877"/>
                </a:lnTo>
                <a:cubicBezTo>
                  <a:pt x="17489" y="1891"/>
                  <a:pt x="17283" y="2095"/>
                  <a:pt x="17268" y="2111"/>
                </a:cubicBezTo>
                <a:lnTo>
                  <a:pt x="17268" y="2111"/>
                </a:lnTo>
                <a:cubicBezTo>
                  <a:pt x="17252" y="2110"/>
                  <a:pt x="17237" y="2109"/>
                  <a:pt x="17221" y="2109"/>
                </a:cubicBezTo>
                <a:cubicBezTo>
                  <a:pt x="16810" y="2109"/>
                  <a:pt x="16536" y="2587"/>
                  <a:pt x="16503" y="3008"/>
                </a:cubicBezTo>
                <a:cubicBezTo>
                  <a:pt x="16493" y="3153"/>
                  <a:pt x="16496" y="3305"/>
                  <a:pt x="16429" y="3434"/>
                </a:cubicBezTo>
                <a:cubicBezTo>
                  <a:pt x="16290" y="3697"/>
                  <a:pt x="15951" y="3735"/>
                  <a:pt x="15643" y="3735"/>
                </a:cubicBezTo>
                <a:cubicBezTo>
                  <a:pt x="15605" y="3735"/>
                  <a:pt x="15567" y="3734"/>
                  <a:pt x="15530" y="3734"/>
                </a:cubicBezTo>
                <a:cubicBezTo>
                  <a:pt x="15518" y="3733"/>
                  <a:pt x="15505" y="3733"/>
                  <a:pt x="15492" y="3733"/>
                </a:cubicBezTo>
                <a:cubicBezTo>
                  <a:pt x="15165" y="3733"/>
                  <a:pt x="14772" y="3823"/>
                  <a:pt x="14705" y="4137"/>
                </a:cubicBezTo>
                <a:cubicBezTo>
                  <a:pt x="14622" y="4035"/>
                  <a:pt x="14492" y="3985"/>
                  <a:pt x="14362" y="3985"/>
                </a:cubicBezTo>
                <a:cubicBezTo>
                  <a:pt x="14223" y="3985"/>
                  <a:pt x="14083" y="4042"/>
                  <a:pt x="14001" y="4155"/>
                </a:cubicBezTo>
                <a:lnTo>
                  <a:pt x="13750" y="3956"/>
                </a:lnTo>
                <a:lnTo>
                  <a:pt x="13391" y="4137"/>
                </a:lnTo>
                <a:cubicBezTo>
                  <a:pt x="13324" y="3903"/>
                  <a:pt x="13251" y="3660"/>
                  <a:pt x="13091" y="3475"/>
                </a:cubicBezTo>
                <a:cubicBezTo>
                  <a:pt x="12973" y="3340"/>
                  <a:pt x="12793" y="3244"/>
                  <a:pt x="12618" y="3244"/>
                </a:cubicBezTo>
                <a:cubicBezTo>
                  <a:pt x="12556" y="3244"/>
                  <a:pt x="12494" y="3256"/>
                  <a:pt x="12436" y="3283"/>
                </a:cubicBezTo>
                <a:cubicBezTo>
                  <a:pt x="12408" y="3190"/>
                  <a:pt x="12313" y="3143"/>
                  <a:pt x="12217" y="3143"/>
                </a:cubicBezTo>
                <a:cubicBezTo>
                  <a:pt x="12119" y="3143"/>
                  <a:pt x="12021" y="3192"/>
                  <a:pt x="11994" y="3288"/>
                </a:cubicBezTo>
                <a:cubicBezTo>
                  <a:pt x="11961" y="3133"/>
                  <a:pt x="11802" y="3048"/>
                  <a:pt x="11646" y="3048"/>
                </a:cubicBezTo>
                <a:cubicBezTo>
                  <a:pt x="11518" y="3048"/>
                  <a:pt x="11392" y="3105"/>
                  <a:pt x="11341" y="3227"/>
                </a:cubicBezTo>
                <a:cubicBezTo>
                  <a:pt x="11287" y="3043"/>
                  <a:pt x="11094" y="2922"/>
                  <a:pt x="10905" y="2922"/>
                </a:cubicBezTo>
                <a:cubicBezTo>
                  <a:pt x="10836" y="2922"/>
                  <a:pt x="10768" y="2938"/>
                  <a:pt x="10707" y="2973"/>
                </a:cubicBezTo>
                <a:cubicBezTo>
                  <a:pt x="10602" y="3033"/>
                  <a:pt x="10526" y="3135"/>
                  <a:pt x="10427" y="3205"/>
                </a:cubicBezTo>
                <a:cubicBezTo>
                  <a:pt x="10327" y="3274"/>
                  <a:pt x="10185" y="3310"/>
                  <a:pt x="10042" y="3310"/>
                </a:cubicBezTo>
                <a:cubicBezTo>
                  <a:pt x="9857" y="3310"/>
                  <a:pt x="9672" y="3251"/>
                  <a:pt x="9574" y="3128"/>
                </a:cubicBezTo>
                <a:cubicBezTo>
                  <a:pt x="9594" y="3128"/>
                  <a:pt x="9364" y="3091"/>
                  <a:pt x="9384" y="3091"/>
                </a:cubicBezTo>
                <a:cubicBezTo>
                  <a:pt x="9196" y="2843"/>
                  <a:pt x="8882" y="2705"/>
                  <a:pt x="8572" y="2705"/>
                </a:cubicBezTo>
                <a:cubicBezTo>
                  <a:pt x="8404" y="2705"/>
                  <a:pt x="8238" y="2745"/>
                  <a:pt x="8092" y="2829"/>
                </a:cubicBezTo>
                <a:cubicBezTo>
                  <a:pt x="8048" y="2742"/>
                  <a:pt x="7956" y="2703"/>
                  <a:pt x="7861" y="2703"/>
                </a:cubicBezTo>
                <a:cubicBezTo>
                  <a:pt x="7728" y="2703"/>
                  <a:pt x="7590" y="2781"/>
                  <a:pt x="7571" y="2916"/>
                </a:cubicBezTo>
                <a:cubicBezTo>
                  <a:pt x="7481" y="2797"/>
                  <a:pt x="7331" y="2734"/>
                  <a:pt x="7182" y="2734"/>
                </a:cubicBezTo>
                <a:cubicBezTo>
                  <a:pt x="7078" y="2734"/>
                  <a:pt x="6973" y="2765"/>
                  <a:pt x="6891" y="2831"/>
                </a:cubicBezTo>
                <a:cubicBezTo>
                  <a:pt x="7006" y="2345"/>
                  <a:pt x="7042" y="1692"/>
                  <a:pt x="6585" y="1495"/>
                </a:cubicBezTo>
                <a:cubicBezTo>
                  <a:pt x="6657" y="1349"/>
                  <a:pt x="6594" y="1151"/>
                  <a:pt x="6450" y="1074"/>
                </a:cubicBezTo>
                <a:cubicBezTo>
                  <a:pt x="6406" y="1050"/>
                  <a:pt x="6356" y="1038"/>
                  <a:pt x="6306" y="1038"/>
                </a:cubicBezTo>
                <a:cubicBezTo>
                  <a:pt x="6195" y="1038"/>
                  <a:pt x="6082" y="1094"/>
                  <a:pt x="6024" y="1190"/>
                </a:cubicBezTo>
                <a:cubicBezTo>
                  <a:pt x="6136" y="993"/>
                  <a:pt x="5934" y="726"/>
                  <a:pt x="5709" y="726"/>
                </a:cubicBezTo>
                <a:cubicBezTo>
                  <a:pt x="5702" y="726"/>
                  <a:pt x="5696" y="726"/>
                  <a:pt x="5689" y="726"/>
                </a:cubicBezTo>
                <a:cubicBezTo>
                  <a:pt x="5456" y="743"/>
                  <a:pt x="5282" y="980"/>
                  <a:pt x="5275" y="1214"/>
                </a:cubicBezTo>
                <a:cubicBezTo>
                  <a:pt x="5028" y="1145"/>
                  <a:pt x="4939" y="853"/>
                  <a:pt x="4815" y="630"/>
                </a:cubicBezTo>
                <a:cubicBezTo>
                  <a:pt x="4729" y="477"/>
                  <a:pt x="4543" y="345"/>
                  <a:pt x="4388" y="345"/>
                </a:cubicBezTo>
                <a:cubicBezTo>
                  <a:pt x="4316" y="345"/>
                  <a:pt x="4251" y="373"/>
                  <a:pt x="4205" y="439"/>
                </a:cubicBezTo>
                <a:cubicBezTo>
                  <a:pt x="4144" y="236"/>
                  <a:pt x="3929" y="114"/>
                  <a:pt x="3721" y="114"/>
                </a:cubicBezTo>
                <a:cubicBezTo>
                  <a:pt x="3606" y="114"/>
                  <a:pt x="3493" y="151"/>
                  <a:pt x="3409" y="234"/>
                </a:cubicBezTo>
                <a:cubicBezTo>
                  <a:pt x="3342" y="77"/>
                  <a:pt x="3175" y="1"/>
                  <a:pt x="3007" y="1"/>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211" name="Google Shape;211;p29"/>
          <p:cNvSpPr txBox="1">
            <a:spLocks noGrp="1"/>
          </p:cNvSpPr>
          <p:nvPr>
            <p:ph type="title"/>
          </p:nvPr>
        </p:nvSpPr>
        <p:spPr>
          <a:xfrm>
            <a:off x="7429035" y="1846569"/>
            <a:ext cx="31192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212" name="Google Shape;212;p29"/>
          <p:cNvSpPr txBox="1">
            <a:spLocks noGrp="1"/>
          </p:cNvSpPr>
          <p:nvPr>
            <p:ph type="body" idx="1"/>
          </p:nvPr>
        </p:nvSpPr>
        <p:spPr>
          <a:xfrm>
            <a:off x="7429035" y="3228735"/>
            <a:ext cx="3500799" cy="2609600"/>
          </a:xfrm>
          <a:prstGeom prst="rect">
            <a:avLst/>
          </a:prstGeom>
        </p:spPr>
        <p:txBody>
          <a:bodyPr spcFirstLastPara="1">
            <a:noAutofit/>
          </a:bodyPr>
          <a:lstStyle>
            <a:lvl1pPr marL="609543" lvl="0" indent="-440226" rtl="0">
              <a:spcBef>
                <a:spcPts val="0"/>
              </a:spcBef>
              <a:spcAft>
                <a:spcPts val="0"/>
              </a:spcAft>
              <a:buSzPts val="1600"/>
              <a:buChar char="●"/>
              <a:defRPr sz="2133"/>
            </a:lvl1pPr>
            <a:lvl2pPr marL="1219086" lvl="1" indent="-440226" rtl="0">
              <a:spcBef>
                <a:spcPts val="2133"/>
              </a:spcBef>
              <a:spcAft>
                <a:spcPts val="0"/>
              </a:spcAft>
              <a:buSzPts val="1600"/>
              <a:buChar char="○"/>
              <a:defRPr sz="2133"/>
            </a:lvl2pPr>
            <a:lvl3pPr marL="1828630" lvl="2" indent="-440226" rtl="0">
              <a:spcBef>
                <a:spcPts val="2133"/>
              </a:spcBef>
              <a:spcAft>
                <a:spcPts val="0"/>
              </a:spcAft>
              <a:buSzPts val="1600"/>
              <a:buChar char="■"/>
              <a:defRPr sz="2133"/>
            </a:lvl3pPr>
            <a:lvl4pPr marL="2438173" lvl="3" indent="-440226" rtl="0">
              <a:spcBef>
                <a:spcPts val="2133"/>
              </a:spcBef>
              <a:spcAft>
                <a:spcPts val="0"/>
              </a:spcAft>
              <a:buSzPts val="1600"/>
              <a:buChar char="●"/>
              <a:defRPr sz="2133"/>
            </a:lvl4pPr>
            <a:lvl5pPr marL="3047715" lvl="4" indent="-440226" rtl="0">
              <a:spcBef>
                <a:spcPts val="2133"/>
              </a:spcBef>
              <a:spcAft>
                <a:spcPts val="0"/>
              </a:spcAft>
              <a:buSzPts val="1600"/>
              <a:buChar char="○"/>
              <a:defRPr sz="2133"/>
            </a:lvl5pPr>
            <a:lvl6pPr marL="3657259" lvl="5" indent="-440226" rtl="0">
              <a:spcBef>
                <a:spcPts val="2133"/>
              </a:spcBef>
              <a:spcAft>
                <a:spcPts val="0"/>
              </a:spcAft>
              <a:buSzPts val="1600"/>
              <a:buChar char="■"/>
              <a:defRPr sz="2133"/>
            </a:lvl6pPr>
            <a:lvl7pPr marL="4266802" lvl="6" indent="-440226" rtl="0">
              <a:spcBef>
                <a:spcPts val="2133"/>
              </a:spcBef>
              <a:spcAft>
                <a:spcPts val="0"/>
              </a:spcAft>
              <a:buSzPts val="1600"/>
              <a:buChar char="●"/>
              <a:defRPr sz="2133"/>
            </a:lvl7pPr>
            <a:lvl8pPr marL="4876344" lvl="7" indent="-440226" rtl="0">
              <a:spcBef>
                <a:spcPts val="2133"/>
              </a:spcBef>
              <a:spcAft>
                <a:spcPts val="0"/>
              </a:spcAft>
              <a:buSzPts val="1600"/>
              <a:buChar char="○"/>
              <a:defRPr sz="2133"/>
            </a:lvl8pPr>
            <a:lvl9pPr marL="5485888" lvl="8" indent="-440226" rtl="0">
              <a:spcBef>
                <a:spcPts val="2133"/>
              </a:spcBef>
              <a:spcAft>
                <a:spcPts val="2133"/>
              </a:spcAft>
              <a:buSzPts val="1600"/>
              <a:buChar char="■"/>
              <a:defRPr sz="2133"/>
            </a:lvl9pPr>
          </a:lstStyle>
          <a:p>
            <a:pPr lvl="0"/>
            <a:r>
              <a:rPr lang="en-US"/>
              <a:t>Click to edit Master text styles</a:t>
            </a:r>
          </a:p>
        </p:txBody>
      </p:sp>
    </p:spTree>
    <p:extLst>
      <p:ext uri="{BB962C8B-B14F-4D97-AF65-F5344CB8AC3E}">
        <p14:creationId xmlns:p14="http://schemas.microsoft.com/office/powerpoint/2010/main" val="307968482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echnological Design 2">
  <p:cSld name="Technological Design 2">
    <p:spTree>
      <p:nvGrpSpPr>
        <p:cNvPr id="1" name="Shape 213"/>
        <p:cNvGrpSpPr/>
        <p:nvPr/>
      </p:nvGrpSpPr>
      <p:grpSpPr>
        <a:xfrm>
          <a:off x="0" y="0"/>
          <a:ext cx="0" cy="0"/>
          <a:chOff x="0" y="0"/>
          <a:chExt cx="0" cy="0"/>
        </a:xfrm>
      </p:grpSpPr>
      <p:sp>
        <p:nvSpPr>
          <p:cNvPr id="4" name="Google Shape;216;p30">
            <a:extLst>
              <a:ext uri="{FF2B5EF4-FFF2-40B4-BE49-F238E27FC236}">
                <a16:creationId xmlns:a16="http://schemas.microsoft.com/office/drawing/2014/main" id="{78C08627-7885-44D8-992E-67EA185FEB02}"/>
              </a:ext>
            </a:extLst>
          </p:cNvPr>
          <p:cNvSpPr/>
          <p:nvPr/>
        </p:nvSpPr>
        <p:spPr>
          <a:xfrm>
            <a:off x="1" y="5437525"/>
            <a:ext cx="12192000" cy="1420477"/>
          </a:xfrm>
          <a:custGeom>
            <a:avLst/>
            <a:gdLst/>
            <a:ahLst/>
            <a:cxnLst/>
            <a:rect l="l" t="t" r="r" b="b"/>
            <a:pathLst>
              <a:path w="204749" h="29447" extrusionOk="0">
                <a:moveTo>
                  <a:pt x="32707" y="0"/>
                </a:moveTo>
                <a:cubicBezTo>
                  <a:pt x="31617" y="381"/>
                  <a:pt x="30474" y="463"/>
                  <a:pt x="29316" y="463"/>
                </a:cubicBezTo>
                <a:cubicBezTo>
                  <a:pt x="28434" y="463"/>
                  <a:pt x="27542" y="416"/>
                  <a:pt x="26658" y="416"/>
                </a:cubicBezTo>
                <a:cubicBezTo>
                  <a:pt x="26404" y="416"/>
                  <a:pt x="26151" y="420"/>
                  <a:pt x="25899" y="430"/>
                </a:cubicBezTo>
                <a:cubicBezTo>
                  <a:pt x="23984" y="507"/>
                  <a:pt x="22106" y="949"/>
                  <a:pt x="20241" y="1387"/>
                </a:cubicBezTo>
                <a:lnTo>
                  <a:pt x="16388" y="2294"/>
                </a:lnTo>
                <a:cubicBezTo>
                  <a:pt x="15103" y="2596"/>
                  <a:pt x="13769" y="3628"/>
                  <a:pt x="12451" y="3628"/>
                </a:cubicBezTo>
                <a:cubicBezTo>
                  <a:pt x="12392" y="3628"/>
                  <a:pt x="12332" y="3626"/>
                  <a:pt x="12273" y="3622"/>
                </a:cubicBezTo>
                <a:lnTo>
                  <a:pt x="5392" y="3115"/>
                </a:lnTo>
                <a:cubicBezTo>
                  <a:pt x="5176" y="3099"/>
                  <a:pt x="4958" y="3083"/>
                  <a:pt x="4742" y="3083"/>
                </a:cubicBezTo>
                <a:cubicBezTo>
                  <a:pt x="4614" y="3083"/>
                  <a:pt x="4487" y="3088"/>
                  <a:pt x="4360" y="3103"/>
                </a:cubicBezTo>
                <a:cubicBezTo>
                  <a:pt x="3907" y="3152"/>
                  <a:pt x="3476" y="3312"/>
                  <a:pt x="3037" y="3427"/>
                </a:cubicBezTo>
                <a:cubicBezTo>
                  <a:pt x="2049" y="3687"/>
                  <a:pt x="1021" y="3732"/>
                  <a:pt x="1" y="3775"/>
                </a:cubicBezTo>
                <a:lnTo>
                  <a:pt x="37" y="29447"/>
                </a:lnTo>
                <a:lnTo>
                  <a:pt x="204748" y="29447"/>
                </a:lnTo>
                <a:lnTo>
                  <a:pt x="204748" y="3050"/>
                </a:lnTo>
                <a:cubicBezTo>
                  <a:pt x="204728" y="3050"/>
                  <a:pt x="204706" y="3050"/>
                  <a:pt x="204685" y="3050"/>
                </a:cubicBezTo>
                <a:cubicBezTo>
                  <a:pt x="204016" y="3050"/>
                  <a:pt x="203156" y="2886"/>
                  <a:pt x="202383" y="2886"/>
                </a:cubicBezTo>
                <a:cubicBezTo>
                  <a:pt x="201975" y="2886"/>
                  <a:pt x="201591" y="2932"/>
                  <a:pt x="201273" y="3073"/>
                </a:cubicBezTo>
                <a:cubicBezTo>
                  <a:pt x="197356" y="4810"/>
                  <a:pt x="193795" y="6653"/>
                  <a:pt x="190062" y="8754"/>
                </a:cubicBezTo>
                <a:cubicBezTo>
                  <a:pt x="190034" y="8753"/>
                  <a:pt x="190007" y="8753"/>
                  <a:pt x="189979" y="8753"/>
                </a:cubicBezTo>
                <a:cubicBezTo>
                  <a:pt x="188598" y="8753"/>
                  <a:pt x="187458" y="9541"/>
                  <a:pt x="186067" y="9541"/>
                </a:cubicBezTo>
                <a:cubicBezTo>
                  <a:pt x="185769" y="9541"/>
                  <a:pt x="185529" y="9486"/>
                  <a:pt x="185291" y="9486"/>
                </a:cubicBezTo>
                <a:cubicBezTo>
                  <a:pt x="185119" y="9486"/>
                  <a:pt x="184949" y="9514"/>
                  <a:pt x="184758" y="9612"/>
                </a:cubicBezTo>
                <a:cubicBezTo>
                  <a:pt x="183389" y="10315"/>
                  <a:pt x="182101" y="11159"/>
                  <a:pt x="180774" y="11936"/>
                </a:cubicBezTo>
                <a:cubicBezTo>
                  <a:pt x="180652" y="12008"/>
                  <a:pt x="180441" y="12029"/>
                  <a:pt x="180282" y="12029"/>
                </a:cubicBezTo>
                <a:cubicBezTo>
                  <a:pt x="180261" y="12029"/>
                  <a:pt x="180241" y="12029"/>
                  <a:pt x="180221" y="12028"/>
                </a:cubicBezTo>
                <a:cubicBezTo>
                  <a:pt x="178879" y="11976"/>
                  <a:pt x="177564" y="11399"/>
                  <a:pt x="176618" y="10447"/>
                </a:cubicBezTo>
                <a:cubicBezTo>
                  <a:pt x="176375" y="10203"/>
                  <a:pt x="176149" y="9930"/>
                  <a:pt x="175848" y="9766"/>
                </a:cubicBezTo>
                <a:cubicBezTo>
                  <a:pt x="175536" y="9595"/>
                  <a:pt x="175171" y="9557"/>
                  <a:pt x="174819" y="9509"/>
                </a:cubicBezTo>
                <a:cubicBezTo>
                  <a:pt x="172299" y="9173"/>
                  <a:pt x="169729" y="8328"/>
                  <a:pt x="167630" y="6897"/>
                </a:cubicBezTo>
                <a:cubicBezTo>
                  <a:pt x="167588" y="6898"/>
                  <a:pt x="167546" y="6899"/>
                  <a:pt x="167504" y="6899"/>
                </a:cubicBezTo>
                <a:cubicBezTo>
                  <a:pt x="166930" y="6899"/>
                  <a:pt x="166365" y="6804"/>
                  <a:pt x="165819" y="6804"/>
                </a:cubicBezTo>
                <a:cubicBezTo>
                  <a:pt x="165383" y="6804"/>
                  <a:pt x="164960" y="6864"/>
                  <a:pt x="164555" y="7082"/>
                </a:cubicBezTo>
                <a:cubicBezTo>
                  <a:pt x="162783" y="8033"/>
                  <a:pt x="161296" y="9983"/>
                  <a:pt x="159319" y="9983"/>
                </a:cubicBezTo>
                <a:cubicBezTo>
                  <a:pt x="159258" y="9983"/>
                  <a:pt x="159197" y="9981"/>
                  <a:pt x="159135" y="9977"/>
                </a:cubicBezTo>
                <a:cubicBezTo>
                  <a:pt x="159047" y="9972"/>
                  <a:pt x="158958" y="9969"/>
                  <a:pt x="158870" y="9969"/>
                </a:cubicBezTo>
                <a:cubicBezTo>
                  <a:pt x="157778" y="9969"/>
                  <a:pt x="156714" y="10370"/>
                  <a:pt x="155725" y="10844"/>
                </a:cubicBezTo>
                <a:cubicBezTo>
                  <a:pt x="154654" y="11356"/>
                  <a:pt x="153587" y="11853"/>
                  <a:pt x="152446" y="12179"/>
                </a:cubicBezTo>
                <a:cubicBezTo>
                  <a:pt x="152288" y="11918"/>
                  <a:pt x="151956" y="11832"/>
                  <a:pt x="151647" y="11832"/>
                </a:cubicBezTo>
                <a:cubicBezTo>
                  <a:pt x="151618" y="11832"/>
                  <a:pt x="151589" y="11832"/>
                  <a:pt x="151561" y="11834"/>
                </a:cubicBezTo>
                <a:cubicBezTo>
                  <a:pt x="151316" y="11846"/>
                  <a:pt x="151071" y="11896"/>
                  <a:pt x="150828" y="11896"/>
                </a:cubicBezTo>
                <a:cubicBezTo>
                  <a:pt x="150740" y="11896"/>
                  <a:pt x="150653" y="11890"/>
                  <a:pt x="150566" y="11872"/>
                </a:cubicBezTo>
                <a:cubicBezTo>
                  <a:pt x="150239" y="11806"/>
                  <a:pt x="149922" y="11589"/>
                  <a:pt x="149602" y="11589"/>
                </a:cubicBezTo>
                <a:cubicBezTo>
                  <a:pt x="149541" y="11589"/>
                  <a:pt x="149480" y="11597"/>
                  <a:pt x="149419" y="11615"/>
                </a:cubicBezTo>
                <a:cubicBezTo>
                  <a:pt x="149228" y="11673"/>
                  <a:pt x="149082" y="11823"/>
                  <a:pt x="148912" y="11928"/>
                </a:cubicBezTo>
                <a:cubicBezTo>
                  <a:pt x="148387" y="12253"/>
                  <a:pt x="147687" y="12120"/>
                  <a:pt x="147131" y="12392"/>
                </a:cubicBezTo>
                <a:cubicBezTo>
                  <a:pt x="146500" y="12702"/>
                  <a:pt x="146207" y="13455"/>
                  <a:pt x="145621" y="13844"/>
                </a:cubicBezTo>
                <a:cubicBezTo>
                  <a:pt x="145122" y="14173"/>
                  <a:pt x="144481" y="14199"/>
                  <a:pt x="143949" y="14468"/>
                </a:cubicBezTo>
                <a:cubicBezTo>
                  <a:pt x="143525" y="14683"/>
                  <a:pt x="143193" y="15039"/>
                  <a:pt x="142816" y="15329"/>
                </a:cubicBezTo>
                <a:cubicBezTo>
                  <a:pt x="142294" y="15730"/>
                  <a:pt x="141582" y="16391"/>
                  <a:pt x="140938" y="16391"/>
                </a:cubicBezTo>
                <a:cubicBezTo>
                  <a:pt x="140837" y="16391"/>
                  <a:pt x="140738" y="16375"/>
                  <a:pt x="140642" y="16339"/>
                </a:cubicBezTo>
                <a:lnTo>
                  <a:pt x="138585" y="15574"/>
                </a:lnTo>
                <a:cubicBezTo>
                  <a:pt x="138222" y="15440"/>
                  <a:pt x="137849" y="15302"/>
                  <a:pt x="137461" y="15302"/>
                </a:cubicBezTo>
                <a:cubicBezTo>
                  <a:pt x="137458" y="15302"/>
                  <a:pt x="137455" y="15302"/>
                  <a:pt x="137451" y="15302"/>
                </a:cubicBezTo>
                <a:cubicBezTo>
                  <a:pt x="136681" y="15307"/>
                  <a:pt x="136034" y="15841"/>
                  <a:pt x="135421" y="16306"/>
                </a:cubicBezTo>
                <a:cubicBezTo>
                  <a:pt x="134063" y="17337"/>
                  <a:pt x="132368" y="18121"/>
                  <a:pt x="130691" y="18433"/>
                </a:cubicBezTo>
                <a:lnTo>
                  <a:pt x="128406" y="16254"/>
                </a:lnTo>
                <a:cubicBezTo>
                  <a:pt x="128064" y="15926"/>
                  <a:pt x="127684" y="15581"/>
                  <a:pt x="127214" y="15529"/>
                </a:cubicBezTo>
                <a:cubicBezTo>
                  <a:pt x="127160" y="15523"/>
                  <a:pt x="127107" y="15521"/>
                  <a:pt x="127053" y="15521"/>
                </a:cubicBezTo>
                <a:cubicBezTo>
                  <a:pt x="126908" y="15521"/>
                  <a:pt x="126761" y="15537"/>
                  <a:pt x="126615" y="15537"/>
                </a:cubicBezTo>
                <a:cubicBezTo>
                  <a:pt x="126575" y="15537"/>
                  <a:pt x="126534" y="15536"/>
                  <a:pt x="126494" y="15533"/>
                </a:cubicBezTo>
                <a:cubicBezTo>
                  <a:pt x="125309" y="15437"/>
                  <a:pt x="124722" y="13738"/>
                  <a:pt x="123533" y="13700"/>
                </a:cubicBezTo>
                <a:cubicBezTo>
                  <a:pt x="123519" y="13700"/>
                  <a:pt x="123506" y="13700"/>
                  <a:pt x="123493" y="13700"/>
                </a:cubicBezTo>
                <a:cubicBezTo>
                  <a:pt x="123369" y="13700"/>
                  <a:pt x="123244" y="13716"/>
                  <a:pt x="123120" y="13716"/>
                </a:cubicBezTo>
                <a:cubicBezTo>
                  <a:pt x="123059" y="13716"/>
                  <a:pt x="122999" y="13712"/>
                  <a:pt x="122939" y="13700"/>
                </a:cubicBezTo>
                <a:cubicBezTo>
                  <a:pt x="122702" y="13653"/>
                  <a:pt x="122505" y="13494"/>
                  <a:pt x="122321" y="13338"/>
                </a:cubicBezTo>
                <a:cubicBezTo>
                  <a:pt x="121954" y="13031"/>
                  <a:pt x="121528" y="12709"/>
                  <a:pt x="121063" y="12709"/>
                </a:cubicBezTo>
                <a:cubicBezTo>
                  <a:pt x="121014" y="12709"/>
                  <a:pt x="120964" y="12712"/>
                  <a:pt x="120914" y="12720"/>
                </a:cubicBezTo>
                <a:cubicBezTo>
                  <a:pt x="120662" y="12758"/>
                  <a:pt x="120426" y="12899"/>
                  <a:pt x="120172" y="12899"/>
                </a:cubicBezTo>
                <a:cubicBezTo>
                  <a:pt x="120164" y="12899"/>
                  <a:pt x="120156" y="12899"/>
                  <a:pt x="120147" y="12899"/>
                </a:cubicBezTo>
                <a:cubicBezTo>
                  <a:pt x="119879" y="12888"/>
                  <a:pt x="119650" y="12715"/>
                  <a:pt x="119412" y="12591"/>
                </a:cubicBezTo>
                <a:cubicBezTo>
                  <a:pt x="118915" y="12332"/>
                  <a:pt x="118365" y="12282"/>
                  <a:pt x="117800" y="12282"/>
                </a:cubicBezTo>
                <a:cubicBezTo>
                  <a:pt x="117440" y="12282"/>
                  <a:pt x="117073" y="12302"/>
                  <a:pt x="116710" y="12302"/>
                </a:cubicBezTo>
                <a:cubicBezTo>
                  <a:pt x="116493" y="12302"/>
                  <a:pt x="116278" y="12295"/>
                  <a:pt x="116067" y="12272"/>
                </a:cubicBezTo>
                <a:cubicBezTo>
                  <a:pt x="115670" y="12229"/>
                  <a:pt x="115278" y="12129"/>
                  <a:pt x="114880" y="12129"/>
                </a:cubicBezTo>
                <a:cubicBezTo>
                  <a:pt x="114851" y="12129"/>
                  <a:pt x="114822" y="12130"/>
                  <a:pt x="114792" y="12131"/>
                </a:cubicBezTo>
                <a:cubicBezTo>
                  <a:pt x="114296" y="12150"/>
                  <a:pt x="113826" y="12342"/>
                  <a:pt x="113364" y="12519"/>
                </a:cubicBezTo>
                <a:cubicBezTo>
                  <a:pt x="111896" y="13083"/>
                  <a:pt x="110340" y="14004"/>
                  <a:pt x="108781" y="14004"/>
                </a:cubicBezTo>
                <a:cubicBezTo>
                  <a:pt x="108624" y="14004"/>
                  <a:pt x="108467" y="13994"/>
                  <a:pt x="108310" y="13974"/>
                </a:cubicBezTo>
                <a:lnTo>
                  <a:pt x="104378" y="13474"/>
                </a:lnTo>
                <a:cubicBezTo>
                  <a:pt x="104096" y="13439"/>
                  <a:pt x="103811" y="13403"/>
                  <a:pt x="103528" y="13403"/>
                </a:cubicBezTo>
                <a:cubicBezTo>
                  <a:pt x="103369" y="13403"/>
                  <a:pt x="103211" y="13414"/>
                  <a:pt x="103054" y="13443"/>
                </a:cubicBezTo>
                <a:cubicBezTo>
                  <a:pt x="102542" y="13537"/>
                  <a:pt x="102083" y="13809"/>
                  <a:pt x="101605" y="14012"/>
                </a:cubicBezTo>
                <a:cubicBezTo>
                  <a:pt x="99376" y="14958"/>
                  <a:pt x="96769" y="14397"/>
                  <a:pt x="94458" y="15118"/>
                </a:cubicBezTo>
                <a:cubicBezTo>
                  <a:pt x="94102" y="15229"/>
                  <a:pt x="93753" y="15370"/>
                  <a:pt x="93383" y="15421"/>
                </a:cubicBezTo>
                <a:cubicBezTo>
                  <a:pt x="93265" y="15437"/>
                  <a:pt x="93147" y="15443"/>
                  <a:pt x="93028" y="15443"/>
                </a:cubicBezTo>
                <a:cubicBezTo>
                  <a:pt x="92725" y="15443"/>
                  <a:pt x="92421" y="15401"/>
                  <a:pt x="92119" y="15366"/>
                </a:cubicBezTo>
                <a:cubicBezTo>
                  <a:pt x="91280" y="15269"/>
                  <a:pt x="90400" y="15191"/>
                  <a:pt x="89525" y="15191"/>
                </a:cubicBezTo>
                <a:cubicBezTo>
                  <a:pt x="88480" y="15191"/>
                  <a:pt x="87442" y="15302"/>
                  <a:pt x="86485" y="15625"/>
                </a:cubicBezTo>
                <a:lnTo>
                  <a:pt x="85456" y="15971"/>
                </a:lnTo>
                <a:cubicBezTo>
                  <a:pt x="85222" y="16050"/>
                  <a:pt x="84959" y="16125"/>
                  <a:pt x="84714" y="16125"/>
                </a:cubicBezTo>
                <a:cubicBezTo>
                  <a:pt x="84525" y="16125"/>
                  <a:pt x="84346" y="16080"/>
                  <a:pt x="84198" y="15958"/>
                </a:cubicBezTo>
                <a:cubicBezTo>
                  <a:pt x="84044" y="15831"/>
                  <a:pt x="83943" y="15628"/>
                  <a:pt x="83753" y="15563"/>
                </a:cubicBezTo>
                <a:cubicBezTo>
                  <a:pt x="83705" y="15546"/>
                  <a:pt x="83656" y="15540"/>
                  <a:pt x="83606" y="15540"/>
                </a:cubicBezTo>
                <a:cubicBezTo>
                  <a:pt x="83478" y="15540"/>
                  <a:pt x="83346" y="15581"/>
                  <a:pt x="83217" y="15592"/>
                </a:cubicBezTo>
                <a:cubicBezTo>
                  <a:pt x="83191" y="15594"/>
                  <a:pt x="83165" y="15595"/>
                  <a:pt x="83139" y="15595"/>
                </a:cubicBezTo>
                <a:cubicBezTo>
                  <a:pt x="82703" y="15595"/>
                  <a:pt x="82324" y="15277"/>
                  <a:pt x="81996" y="14979"/>
                </a:cubicBezTo>
                <a:cubicBezTo>
                  <a:pt x="80876" y="15774"/>
                  <a:pt x="79526" y="16350"/>
                  <a:pt x="78212" y="16751"/>
                </a:cubicBezTo>
                <a:lnTo>
                  <a:pt x="76468" y="15238"/>
                </a:lnTo>
                <a:cubicBezTo>
                  <a:pt x="76361" y="15145"/>
                  <a:pt x="76249" y="15050"/>
                  <a:pt x="76110" y="15015"/>
                </a:cubicBezTo>
                <a:cubicBezTo>
                  <a:pt x="76069" y="15005"/>
                  <a:pt x="76028" y="15000"/>
                  <a:pt x="75987" y="15000"/>
                </a:cubicBezTo>
                <a:cubicBezTo>
                  <a:pt x="75823" y="15000"/>
                  <a:pt x="75658" y="15073"/>
                  <a:pt x="75505" y="15143"/>
                </a:cubicBezTo>
                <a:cubicBezTo>
                  <a:pt x="74860" y="15435"/>
                  <a:pt x="74152" y="15741"/>
                  <a:pt x="73482" y="15741"/>
                </a:cubicBezTo>
                <a:cubicBezTo>
                  <a:pt x="73169" y="15741"/>
                  <a:pt x="72864" y="15674"/>
                  <a:pt x="72578" y="15508"/>
                </a:cubicBezTo>
                <a:cubicBezTo>
                  <a:pt x="71619" y="16004"/>
                  <a:pt x="70652" y="16484"/>
                  <a:pt x="69677" y="16950"/>
                </a:cubicBezTo>
                <a:cubicBezTo>
                  <a:pt x="69563" y="17005"/>
                  <a:pt x="69443" y="17061"/>
                  <a:pt x="69316" y="17061"/>
                </a:cubicBezTo>
                <a:cubicBezTo>
                  <a:pt x="69309" y="17061"/>
                  <a:pt x="69301" y="17060"/>
                  <a:pt x="69293" y="17060"/>
                </a:cubicBezTo>
                <a:cubicBezTo>
                  <a:pt x="69155" y="17052"/>
                  <a:pt x="69029" y="16973"/>
                  <a:pt x="68891" y="16950"/>
                </a:cubicBezTo>
                <a:cubicBezTo>
                  <a:pt x="68859" y="16945"/>
                  <a:pt x="68827" y="16942"/>
                  <a:pt x="68796" y="16942"/>
                </a:cubicBezTo>
                <a:cubicBezTo>
                  <a:pt x="68477" y="16942"/>
                  <a:pt x="68202" y="17215"/>
                  <a:pt x="67914" y="17381"/>
                </a:cubicBezTo>
                <a:cubicBezTo>
                  <a:pt x="67630" y="17544"/>
                  <a:pt x="67327" y="17605"/>
                  <a:pt x="67012" y="17605"/>
                </a:cubicBezTo>
                <a:cubicBezTo>
                  <a:pt x="66322" y="17605"/>
                  <a:pt x="65578" y="17312"/>
                  <a:pt x="64878" y="17161"/>
                </a:cubicBezTo>
                <a:cubicBezTo>
                  <a:pt x="64518" y="17083"/>
                  <a:pt x="64162" y="17044"/>
                  <a:pt x="63807" y="17044"/>
                </a:cubicBezTo>
                <a:cubicBezTo>
                  <a:pt x="63421" y="17044"/>
                  <a:pt x="63035" y="17091"/>
                  <a:pt x="62645" y="17186"/>
                </a:cubicBezTo>
                <a:cubicBezTo>
                  <a:pt x="62352" y="16907"/>
                  <a:pt x="61982" y="16720"/>
                  <a:pt x="61584" y="16648"/>
                </a:cubicBezTo>
                <a:cubicBezTo>
                  <a:pt x="61359" y="16608"/>
                  <a:pt x="61129" y="16606"/>
                  <a:pt x="60899" y="16606"/>
                </a:cubicBezTo>
                <a:cubicBezTo>
                  <a:pt x="60868" y="16606"/>
                  <a:pt x="60837" y="16606"/>
                  <a:pt x="60806" y="16606"/>
                </a:cubicBezTo>
                <a:cubicBezTo>
                  <a:pt x="60491" y="16606"/>
                  <a:pt x="60177" y="16602"/>
                  <a:pt x="59880" y="16501"/>
                </a:cubicBezTo>
                <a:cubicBezTo>
                  <a:pt x="59614" y="16411"/>
                  <a:pt x="59378" y="16250"/>
                  <a:pt x="59146" y="16091"/>
                </a:cubicBezTo>
                <a:cubicBezTo>
                  <a:pt x="58689" y="15774"/>
                  <a:pt x="58090" y="15517"/>
                  <a:pt x="57711" y="15109"/>
                </a:cubicBezTo>
                <a:lnTo>
                  <a:pt x="55540" y="12774"/>
                </a:lnTo>
                <a:cubicBezTo>
                  <a:pt x="55476" y="12705"/>
                  <a:pt x="55407" y="12633"/>
                  <a:pt x="55317" y="12603"/>
                </a:cubicBezTo>
                <a:cubicBezTo>
                  <a:pt x="55283" y="12592"/>
                  <a:pt x="55248" y="12587"/>
                  <a:pt x="55213" y="12587"/>
                </a:cubicBezTo>
                <a:cubicBezTo>
                  <a:pt x="55089" y="12587"/>
                  <a:pt x="54960" y="12641"/>
                  <a:pt x="54833" y="12641"/>
                </a:cubicBezTo>
                <a:cubicBezTo>
                  <a:pt x="54810" y="12641"/>
                  <a:pt x="54788" y="12640"/>
                  <a:pt x="54765" y="12635"/>
                </a:cubicBezTo>
                <a:cubicBezTo>
                  <a:pt x="54654" y="12615"/>
                  <a:pt x="54561" y="12540"/>
                  <a:pt x="54474" y="12468"/>
                </a:cubicBezTo>
                <a:lnTo>
                  <a:pt x="51306" y="9825"/>
                </a:lnTo>
                <a:cubicBezTo>
                  <a:pt x="51065" y="9623"/>
                  <a:pt x="50641" y="9417"/>
                  <a:pt x="50297" y="9417"/>
                </a:cubicBezTo>
                <a:cubicBezTo>
                  <a:pt x="50143" y="9417"/>
                  <a:pt x="50006" y="9458"/>
                  <a:pt x="49908" y="9559"/>
                </a:cubicBezTo>
                <a:lnTo>
                  <a:pt x="48115" y="7775"/>
                </a:lnTo>
                <a:cubicBezTo>
                  <a:pt x="47762" y="7421"/>
                  <a:pt x="47402" y="7065"/>
                  <a:pt x="46975" y="6805"/>
                </a:cubicBezTo>
                <a:cubicBezTo>
                  <a:pt x="46557" y="6551"/>
                  <a:pt x="46055" y="6370"/>
                  <a:pt x="45797" y="5952"/>
                </a:cubicBezTo>
                <a:cubicBezTo>
                  <a:pt x="45644" y="5702"/>
                  <a:pt x="45577" y="5366"/>
                  <a:pt x="45317" y="5229"/>
                </a:cubicBezTo>
                <a:cubicBezTo>
                  <a:pt x="45220" y="5178"/>
                  <a:pt x="45115" y="5164"/>
                  <a:pt x="45007" y="5164"/>
                </a:cubicBezTo>
                <a:cubicBezTo>
                  <a:pt x="44877" y="5164"/>
                  <a:pt x="44742" y="5184"/>
                  <a:pt x="44610" y="5184"/>
                </a:cubicBezTo>
                <a:cubicBezTo>
                  <a:pt x="44556" y="5184"/>
                  <a:pt x="44503" y="5180"/>
                  <a:pt x="44450" y="5171"/>
                </a:cubicBezTo>
                <a:cubicBezTo>
                  <a:pt x="44030" y="5095"/>
                  <a:pt x="43786" y="4669"/>
                  <a:pt x="43455" y="4401"/>
                </a:cubicBezTo>
                <a:cubicBezTo>
                  <a:pt x="43173" y="4172"/>
                  <a:pt x="42770" y="4010"/>
                  <a:pt x="42396" y="4010"/>
                </a:cubicBezTo>
                <a:cubicBezTo>
                  <a:pt x="42303" y="4010"/>
                  <a:pt x="42212" y="4019"/>
                  <a:pt x="42125" y="4041"/>
                </a:cubicBezTo>
                <a:cubicBezTo>
                  <a:pt x="41358" y="3378"/>
                  <a:pt x="40549" y="2763"/>
                  <a:pt x="39704" y="2204"/>
                </a:cubicBezTo>
                <a:cubicBezTo>
                  <a:pt x="39396" y="2001"/>
                  <a:pt x="39058" y="1796"/>
                  <a:pt x="38688" y="1796"/>
                </a:cubicBezTo>
                <a:cubicBezTo>
                  <a:pt x="38675" y="1796"/>
                  <a:pt x="38661" y="1796"/>
                  <a:pt x="38648" y="1796"/>
                </a:cubicBezTo>
                <a:cubicBezTo>
                  <a:pt x="38472" y="1803"/>
                  <a:pt x="38276" y="1853"/>
                  <a:pt x="38100" y="1853"/>
                </a:cubicBezTo>
                <a:cubicBezTo>
                  <a:pt x="37965" y="1853"/>
                  <a:pt x="37843" y="1824"/>
                  <a:pt x="37750" y="1724"/>
                </a:cubicBezTo>
                <a:cubicBezTo>
                  <a:pt x="37687" y="1655"/>
                  <a:pt x="37648" y="1560"/>
                  <a:pt x="37564" y="1518"/>
                </a:cubicBezTo>
                <a:cubicBezTo>
                  <a:pt x="37532" y="1502"/>
                  <a:pt x="37497" y="1496"/>
                  <a:pt x="37461" y="1496"/>
                </a:cubicBezTo>
                <a:cubicBezTo>
                  <a:pt x="37417" y="1496"/>
                  <a:pt x="37370" y="1505"/>
                  <a:pt x="37326" y="1514"/>
                </a:cubicBezTo>
                <a:lnTo>
                  <a:pt x="36005" y="1789"/>
                </a:lnTo>
                <a:cubicBezTo>
                  <a:pt x="35816" y="1539"/>
                  <a:pt x="35502" y="1388"/>
                  <a:pt x="35188" y="1388"/>
                </a:cubicBezTo>
                <a:cubicBezTo>
                  <a:pt x="35148" y="1388"/>
                  <a:pt x="35107" y="1391"/>
                  <a:pt x="35067" y="1396"/>
                </a:cubicBezTo>
                <a:cubicBezTo>
                  <a:pt x="34906" y="1417"/>
                  <a:pt x="34741" y="1476"/>
                  <a:pt x="34582" y="1476"/>
                </a:cubicBezTo>
                <a:cubicBezTo>
                  <a:pt x="34525" y="1476"/>
                  <a:pt x="34469" y="1469"/>
                  <a:pt x="34414" y="1449"/>
                </a:cubicBezTo>
                <a:cubicBezTo>
                  <a:pt x="34298" y="1408"/>
                  <a:pt x="34208" y="1318"/>
                  <a:pt x="34121" y="1231"/>
                </a:cubicBezTo>
                <a:cubicBezTo>
                  <a:pt x="33672" y="781"/>
                  <a:pt x="33156" y="450"/>
                  <a:pt x="32707" y="0"/>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214" name="Google Shape;214;p30"/>
          <p:cNvSpPr txBox="1">
            <a:spLocks noGrp="1"/>
          </p:cNvSpPr>
          <p:nvPr>
            <p:ph type="title"/>
          </p:nvPr>
        </p:nvSpPr>
        <p:spPr>
          <a:xfrm>
            <a:off x="1147023" y="1846569"/>
            <a:ext cx="2459199"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215" name="Google Shape;215;p30"/>
          <p:cNvSpPr txBox="1">
            <a:spLocks noGrp="1"/>
          </p:cNvSpPr>
          <p:nvPr>
            <p:ph type="body" idx="1"/>
          </p:nvPr>
        </p:nvSpPr>
        <p:spPr>
          <a:xfrm>
            <a:off x="1147022" y="3228735"/>
            <a:ext cx="3500799" cy="2609600"/>
          </a:xfrm>
          <a:prstGeom prst="rect">
            <a:avLst/>
          </a:prstGeom>
        </p:spPr>
        <p:txBody>
          <a:bodyPr spcFirstLastPara="1">
            <a:noAutofit/>
          </a:bodyPr>
          <a:lstStyle>
            <a:lvl1pPr marL="609543" lvl="0" indent="-440226" rtl="0">
              <a:spcBef>
                <a:spcPts val="0"/>
              </a:spcBef>
              <a:spcAft>
                <a:spcPts val="0"/>
              </a:spcAft>
              <a:buSzPts val="1600"/>
              <a:buChar char="●"/>
              <a:defRPr sz="2133"/>
            </a:lvl1pPr>
            <a:lvl2pPr marL="1219086" lvl="1" indent="-440226" rtl="0">
              <a:spcBef>
                <a:spcPts val="2133"/>
              </a:spcBef>
              <a:spcAft>
                <a:spcPts val="0"/>
              </a:spcAft>
              <a:buSzPts val="1600"/>
              <a:buChar char="○"/>
              <a:defRPr sz="2133"/>
            </a:lvl2pPr>
            <a:lvl3pPr marL="1828630" lvl="2" indent="-440226" rtl="0">
              <a:spcBef>
                <a:spcPts val="2133"/>
              </a:spcBef>
              <a:spcAft>
                <a:spcPts val="0"/>
              </a:spcAft>
              <a:buSzPts val="1600"/>
              <a:buChar char="■"/>
              <a:defRPr sz="2133"/>
            </a:lvl3pPr>
            <a:lvl4pPr marL="2438173" lvl="3" indent="-440226" rtl="0">
              <a:spcBef>
                <a:spcPts val="2133"/>
              </a:spcBef>
              <a:spcAft>
                <a:spcPts val="0"/>
              </a:spcAft>
              <a:buSzPts val="1600"/>
              <a:buChar char="●"/>
              <a:defRPr sz="2133"/>
            </a:lvl4pPr>
            <a:lvl5pPr marL="3047715" lvl="4" indent="-440226" rtl="0">
              <a:spcBef>
                <a:spcPts val="2133"/>
              </a:spcBef>
              <a:spcAft>
                <a:spcPts val="0"/>
              </a:spcAft>
              <a:buSzPts val="1600"/>
              <a:buChar char="○"/>
              <a:defRPr sz="2133"/>
            </a:lvl5pPr>
            <a:lvl6pPr marL="3657259" lvl="5" indent="-440226" rtl="0">
              <a:spcBef>
                <a:spcPts val="2133"/>
              </a:spcBef>
              <a:spcAft>
                <a:spcPts val="0"/>
              </a:spcAft>
              <a:buSzPts val="1600"/>
              <a:buChar char="■"/>
              <a:defRPr sz="2133"/>
            </a:lvl6pPr>
            <a:lvl7pPr marL="4266802" lvl="6" indent="-440226" rtl="0">
              <a:spcBef>
                <a:spcPts val="2133"/>
              </a:spcBef>
              <a:spcAft>
                <a:spcPts val="0"/>
              </a:spcAft>
              <a:buSzPts val="1600"/>
              <a:buChar char="●"/>
              <a:defRPr sz="2133"/>
            </a:lvl7pPr>
            <a:lvl8pPr marL="4876344" lvl="7" indent="-440226" rtl="0">
              <a:spcBef>
                <a:spcPts val="2133"/>
              </a:spcBef>
              <a:spcAft>
                <a:spcPts val="0"/>
              </a:spcAft>
              <a:buSzPts val="1600"/>
              <a:buChar char="○"/>
              <a:defRPr sz="2133"/>
            </a:lvl8pPr>
            <a:lvl9pPr marL="5485888" lvl="8" indent="-440226" rtl="0">
              <a:spcBef>
                <a:spcPts val="2133"/>
              </a:spcBef>
              <a:spcAft>
                <a:spcPts val="2133"/>
              </a:spcAft>
              <a:buSzPts val="1600"/>
              <a:buChar char="■"/>
              <a:defRPr sz="2133"/>
            </a:lvl9pPr>
          </a:lstStyle>
          <a:p>
            <a:pPr lvl="0"/>
            <a:r>
              <a:rPr lang="en-US"/>
              <a:t>Click to edit Master text styles</a:t>
            </a:r>
          </a:p>
        </p:txBody>
      </p:sp>
    </p:spTree>
    <p:extLst>
      <p:ext uri="{BB962C8B-B14F-4D97-AF65-F5344CB8AC3E}">
        <p14:creationId xmlns:p14="http://schemas.microsoft.com/office/powerpoint/2010/main" val="64833967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echnological Design 3">
  <p:cSld name="Technological Design 3">
    <p:spTree>
      <p:nvGrpSpPr>
        <p:cNvPr id="1" name="Shape 217"/>
        <p:cNvGrpSpPr/>
        <p:nvPr/>
      </p:nvGrpSpPr>
      <p:grpSpPr>
        <a:xfrm>
          <a:off x="0" y="0"/>
          <a:ext cx="0" cy="0"/>
          <a:chOff x="0" y="0"/>
          <a:chExt cx="0" cy="0"/>
        </a:xfrm>
      </p:grpSpPr>
      <p:sp>
        <p:nvSpPr>
          <p:cNvPr id="4" name="Google Shape;218;p31">
            <a:extLst>
              <a:ext uri="{FF2B5EF4-FFF2-40B4-BE49-F238E27FC236}">
                <a16:creationId xmlns:a16="http://schemas.microsoft.com/office/drawing/2014/main" id="{E9A268EB-2C0B-451B-825F-DA4662273FFA}"/>
              </a:ext>
            </a:extLst>
          </p:cNvPr>
          <p:cNvSpPr/>
          <p:nvPr/>
        </p:nvSpPr>
        <p:spPr>
          <a:xfrm>
            <a:off x="-329899" y="5292422"/>
            <a:ext cx="12778487" cy="2016160"/>
          </a:xfrm>
          <a:custGeom>
            <a:avLst/>
            <a:gdLst/>
            <a:ahLst/>
            <a:cxnLst/>
            <a:rect l="l" t="t" r="r" b="b"/>
            <a:pathLst>
              <a:path w="200260" h="46934" extrusionOk="0">
                <a:moveTo>
                  <a:pt x="12990" y="1"/>
                </a:moveTo>
                <a:cubicBezTo>
                  <a:pt x="12973" y="1"/>
                  <a:pt x="12955" y="2"/>
                  <a:pt x="12938" y="3"/>
                </a:cubicBezTo>
                <a:cubicBezTo>
                  <a:pt x="12734" y="26"/>
                  <a:pt x="12560" y="164"/>
                  <a:pt x="12492" y="358"/>
                </a:cubicBezTo>
                <a:cubicBezTo>
                  <a:pt x="12403" y="238"/>
                  <a:pt x="12265" y="169"/>
                  <a:pt x="12120" y="169"/>
                </a:cubicBezTo>
                <a:cubicBezTo>
                  <a:pt x="12085" y="169"/>
                  <a:pt x="12049" y="173"/>
                  <a:pt x="12014" y="182"/>
                </a:cubicBezTo>
                <a:cubicBezTo>
                  <a:pt x="11834" y="224"/>
                  <a:pt x="11696" y="370"/>
                  <a:pt x="11665" y="553"/>
                </a:cubicBezTo>
                <a:cubicBezTo>
                  <a:pt x="11619" y="477"/>
                  <a:pt x="11537" y="444"/>
                  <a:pt x="11451" y="444"/>
                </a:cubicBezTo>
                <a:cubicBezTo>
                  <a:pt x="11310" y="444"/>
                  <a:pt x="11160" y="536"/>
                  <a:pt x="11152" y="682"/>
                </a:cubicBezTo>
                <a:cubicBezTo>
                  <a:pt x="11066" y="487"/>
                  <a:pt x="10744" y="351"/>
                  <a:pt x="10529" y="351"/>
                </a:cubicBezTo>
                <a:cubicBezTo>
                  <a:pt x="10526" y="351"/>
                  <a:pt x="10523" y="351"/>
                  <a:pt x="10520" y="351"/>
                </a:cubicBezTo>
                <a:cubicBezTo>
                  <a:pt x="10300" y="358"/>
                  <a:pt x="10105" y="492"/>
                  <a:pt x="10019" y="695"/>
                </a:cubicBezTo>
                <a:cubicBezTo>
                  <a:pt x="9943" y="580"/>
                  <a:pt x="9808" y="526"/>
                  <a:pt x="9671" y="526"/>
                </a:cubicBezTo>
                <a:cubicBezTo>
                  <a:pt x="9501" y="526"/>
                  <a:pt x="9327" y="611"/>
                  <a:pt x="9262" y="771"/>
                </a:cubicBezTo>
                <a:cubicBezTo>
                  <a:pt x="9148" y="685"/>
                  <a:pt x="9024" y="596"/>
                  <a:pt x="8882" y="578"/>
                </a:cubicBezTo>
                <a:cubicBezTo>
                  <a:pt x="8869" y="576"/>
                  <a:pt x="8856" y="575"/>
                  <a:pt x="8842" y="575"/>
                </a:cubicBezTo>
                <a:cubicBezTo>
                  <a:pt x="8710" y="575"/>
                  <a:pt x="8572" y="655"/>
                  <a:pt x="8552" y="784"/>
                </a:cubicBezTo>
                <a:cubicBezTo>
                  <a:pt x="8504" y="679"/>
                  <a:pt x="8409" y="631"/>
                  <a:pt x="8307" y="631"/>
                </a:cubicBezTo>
                <a:cubicBezTo>
                  <a:pt x="8208" y="631"/>
                  <a:pt x="8102" y="675"/>
                  <a:pt x="8022" y="754"/>
                </a:cubicBezTo>
                <a:cubicBezTo>
                  <a:pt x="7978" y="799"/>
                  <a:pt x="7943" y="857"/>
                  <a:pt x="7885" y="883"/>
                </a:cubicBezTo>
                <a:cubicBezTo>
                  <a:pt x="7856" y="896"/>
                  <a:pt x="7825" y="900"/>
                  <a:pt x="7793" y="900"/>
                </a:cubicBezTo>
                <a:cubicBezTo>
                  <a:pt x="7769" y="900"/>
                  <a:pt x="7745" y="898"/>
                  <a:pt x="7721" y="895"/>
                </a:cubicBezTo>
                <a:lnTo>
                  <a:pt x="3845" y="470"/>
                </a:lnTo>
                <a:lnTo>
                  <a:pt x="0" y="42986"/>
                </a:lnTo>
                <a:lnTo>
                  <a:pt x="198440" y="46934"/>
                </a:lnTo>
                <a:lnTo>
                  <a:pt x="200259" y="26559"/>
                </a:lnTo>
                <a:lnTo>
                  <a:pt x="200259" y="26559"/>
                </a:lnTo>
                <a:cubicBezTo>
                  <a:pt x="199419" y="26616"/>
                  <a:pt x="198579" y="26644"/>
                  <a:pt x="197739" y="26644"/>
                </a:cubicBezTo>
                <a:cubicBezTo>
                  <a:pt x="194542" y="26644"/>
                  <a:pt x="191355" y="26232"/>
                  <a:pt x="188258" y="25416"/>
                </a:cubicBezTo>
                <a:cubicBezTo>
                  <a:pt x="187175" y="25132"/>
                  <a:pt x="186105" y="24796"/>
                  <a:pt x="185011" y="24554"/>
                </a:cubicBezTo>
                <a:cubicBezTo>
                  <a:pt x="183762" y="24278"/>
                  <a:pt x="182489" y="24125"/>
                  <a:pt x="181218" y="23973"/>
                </a:cubicBezTo>
                <a:cubicBezTo>
                  <a:pt x="175597" y="23295"/>
                  <a:pt x="169809" y="22571"/>
                  <a:pt x="164182" y="21946"/>
                </a:cubicBezTo>
                <a:cubicBezTo>
                  <a:pt x="161006" y="21593"/>
                  <a:pt x="157712" y="21336"/>
                  <a:pt x="154536" y="20982"/>
                </a:cubicBezTo>
                <a:cubicBezTo>
                  <a:pt x="154659" y="20610"/>
                  <a:pt x="154410" y="20184"/>
                  <a:pt x="154049" y="20028"/>
                </a:cubicBezTo>
                <a:cubicBezTo>
                  <a:pt x="153914" y="19970"/>
                  <a:pt x="153770" y="19944"/>
                  <a:pt x="153623" y="19944"/>
                </a:cubicBezTo>
                <a:cubicBezTo>
                  <a:pt x="153381" y="19944"/>
                  <a:pt x="153134" y="20016"/>
                  <a:pt x="152918" y="20131"/>
                </a:cubicBezTo>
                <a:cubicBezTo>
                  <a:pt x="152980" y="19969"/>
                  <a:pt x="152910" y="19769"/>
                  <a:pt x="152761" y="19679"/>
                </a:cubicBezTo>
                <a:cubicBezTo>
                  <a:pt x="152705" y="19646"/>
                  <a:pt x="152640" y="19630"/>
                  <a:pt x="152575" y="19630"/>
                </a:cubicBezTo>
                <a:cubicBezTo>
                  <a:pt x="152468" y="19630"/>
                  <a:pt x="152360" y="19673"/>
                  <a:pt x="152289" y="19754"/>
                </a:cubicBezTo>
                <a:cubicBezTo>
                  <a:pt x="152299" y="19475"/>
                  <a:pt x="152072" y="19282"/>
                  <a:pt x="151832" y="19282"/>
                </a:cubicBezTo>
                <a:cubicBezTo>
                  <a:pt x="151730" y="19282"/>
                  <a:pt x="151625" y="19317"/>
                  <a:pt x="151536" y="19396"/>
                </a:cubicBezTo>
                <a:cubicBezTo>
                  <a:pt x="151587" y="19236"/>
                  <a:pt x="151496" y="19046"/>
                  <a:pt x="151340" y="18983"/>
                </a:cubicBezTo>
                <a:cubicBezTo>
                  <a:pt x="151303" y="18968"/>
                  <a:pt x="151263" y="18961"/>
                  <a:pt x="151224" y="18961"/>
                </a:cubicBezTo>
                <a:cubicBezTo>
                  <a:pt x="151097" y="18961"/>
                  <a:pt x="150970" y="19032"/>
                  <a:pt x="150913" y="19147"/>
                </a:cubicBezTo>
                <a:cubicBezTo>
                  <a:pt x="150848" y="18993"/>
                  <a:pt x="150680" y="18909"/>
                  <a:pt x="150515" y="18909"/>
                </a:cubicBezTo>
                <a:cubicBezTo>
                  <a:pt x="150393" y="18909"/>
                  <a:pt x="150273" y="18955"/>
                  <a:pt x="150197" y="19052"/>
                </a:cubicBezTo>
                <a:cubicBezTo>
                  <a:pt x="150170" y="18955"/>
                  <a:pt x="150069" y="18900"/>
                  <a:pt x="149971" y="18900"/>
                </a:cubicBezTo>
                <a:cubicBezTo>
                  <a:pt x="149906" y="18900"/>
                  <a:pt x="149842" y="18924"/>
                  <a:pt x="149802" y="18977"/>
                </a:cubicBezTo>
                <a:cubicBezTo>
                  <a:pt x="149846" y="18756"/>
                  <a:pt x="149695" y="18516"/>
                  <a:pt x="149478" y="18459"/>
                </a:cubicBezTo>
                <a:cubicBezTo>
                  <a:pt x="149437" y="18448"/>
                  <a:pt x="149385" y="18443"/>
                  <a:pt x="149326" y="18443"/>
                </a:cubicBezTo>
                <a:cubicBezTo>
                  <a:pt x="149066" y="18443"/>
                  <a:pt x="148679" y="18542"/>
                  <a:pt x="148623" y="18716"/>
                </a:cubicBezTo>
                <a:cubicBezTo>
                  <a:pt x="148673" y="18548"/>
                  <a:pt x="148666" y="18343"/>
                  <a:pt x="148538" y="18224"/>
                </a:cubicBezTo>
                <a:cubicBezTo>
                  <a:pt x="148490" y="18178"/>
                  <a:pt x="148421" y="18156"/>
                  <a:pt x="148354" y="18156"/>
                </a:cubicBezTo>
                <a:cubicBezTo>
                  <a:pt x="148244" y="18156"/>
                  <a:pt x="148137" y="18214"/>
                  <a:pt x="148118" y="18321"/>
                </a:cubicBezTo>
                <a:cubicBezTo>
                  <a:pt x="148118" y="18166"/>
                  <a:pt x="148007" y="18032"/>
                  <a:pt x="147854" y="18004"/>
                </a:cubicBezTo>
                <a:cubicBezTo>
                  <a:pt x="147834" y="18000"/>
                  <a:pt x="147813" y="17998"/>
                  <a:pt x="147793" y="17998"/>
                </a:cubicBezTo>
                <a:cubicBezTo>
                  <a:pt x="147662" y="17998"/>
                  <a:pt x="147541" y="18079"/>
                  <a:pt x="147493" y="18205"/>
                </a:cubicBezTo>
                <a:lnTo>
                  <a:pt x="146906" y="18069"/>
                </a:lnTo>
                <a:cubicBezTo>
                  <a:pt x="146814" y="18047"/>
                  <a:pt x="146718" y="18026"/>
                  <a:pt x="146624" y="18026"/>
                </a:cubicBezTo>
                <a:cubicBezTo>
                  <a:pt x="146576" y="18026"/>
                  <a:pt x="146528" y="18032"/>
                  <a:pt x="146481" y="18046"/>
                </a:cubicBezTo>
                <a:cubicBezTo>
                  <a:pt x="146362" y="18084"/>
                  <a:pt x="146258" y="18200"/>
                  <a:pt x="146263" y="18319"/>
                </a:cubicBezTo>
                <a:lnTo>
                  <a:pt x="146263" y="18319"/>
                </a:lnTo>
                <a:cubicBezTo>
                  <a:pt x="146223" y="18120"/>
                  <a:pt x="146138" y="17923"/>
                  <a:pt x="145972" y="17809"/>
                </a:cubicBezTo>
                <a:cubicBezTo>
                  <a:pt x="145900" y="17760"/>
                  <a:pt x="145811" y="17735"/>
                  <a:pt x="145723" y="17735"/>
                </a:cubicBezTo>
                <a:cubicBezTo>
                  <a:pt x="145590" y="17735"/>
                  <a:pt x="145460" y="17793"/>
                  <a:pt x="145402" y="17912"/>
                </a:cubicBezTo>
                <a:cubicBezTo>
                  <a:pt x="145421" y="17709"/>
                  <a:pt x="145270" y="17505"/>
                  <a:pt x="145071" y="17464"/>
                </a:cubicBezTo>
                <a:cubicBezTo>
                  <a:pt x="145046" y="17459"/>
                  <a:pt x="145021" y="17457"/>
                  <a:pt x="144995" y="17457"/>
                </a:cubicBezTo>
                <a:cubicBezTo>
                  <a:pt x="144819" y="17457"/>
                  <a:pt x="144644" y="17576"/>
                  <a:pt x="144590" y="17745"/>
                </a:cubicBezTo>
                <a:cubicBezTo>
                  <a:pt x="144587" y="17580"/>
                  <a:pt x="144448" y="17429"/>
                  <a:pt x="144285" y="17409"/>
                </a:cubicBezTo>
                <a:cubicBezTo>
                  <a:pt x="144273" y="17407"/>
                  <a:pt x="144260" y="17406"/>
                  <a:pt x="144248" y="17406"/>
                </a:cubicBezTo>
                <a:cubicBezTo>
                  <a:pt x="144096" y="17406"/>
                  <a:pt x="143947" y="17514"/>
                  <a:pt x="143906" y="17661"/>
                </a:cubicBezTo>
                <a:cubicBezTo>
                  <a:pt x="143851" y="17556"/>
                  <a:pt x="143737" y="17507"/>
                  <a:pt x="143621" y="17507"/>
                </a:cubicBezTo>
                <a:cubicBezTo>
                  <a:pt x="143469" y="17507"/>
                  <a:pt x="143311" y="17592"/>
                  <a:pt x="143277" y="17744"/>
                </a:cubicBezTo>
                <a:cubicBezTo>
                  <a:pt x="143221" y="17694"/>
                  <a:pt x="143151" y="17672"/>
                  <a:pt x="143079" y="17672"/>
                </a:cubicBezTo>
                <a:cubicBezTo>
                  <a:pt x="142889" y="17672"/>
                  <a:pt x="142685" y="17828"/>
                  <a:pt x="142700" y="18027"/>
                </a:cubicBezTo>
                <a:cubicBezTo>
                  <a:pt x="142606" y="17966"/>
                  <a:pt x="142503" y="17903"/>
                  <a:pt x="142393" y="17903"/>
                </a:cubicBezTo>
                <a:cubicBezTo>
                  <a:pt x="142387" y="17903"/>
                  <a:pt x="142381" y="17903"/>
                  <a:pt x="142375" y="17904"/>
                </a:cubicBezTo>
                <a:cubicBezTo>
                  <a:pt x="142258" y="17912"/>
                  <a:pt x="142143" y="18035"/>
                  <a:pt x="142190" y="18143"/>
                </a:cubicBezTo>
                <a:cubicBezTo>
                  <a:pt x="142137" y="18096"/>
                  <a:pt x="142068" y="18075"/>
                  <a:pt x="141998" y="18075"/>
                </a:cubicBezTo>
                <a:cubicBezTo>
                  <a:pt x="141854" y="18075"/>
                  <a:pt x="141703" y="18166"/>
                  <a:pt x="141668" y="18308"/>
                </a:cubicBezTo>
                <a:cubicBezTo>
                  <a:pt x="141638" y="18255"/>
                  <a:pt x="141579" y="18238"/>
                  <a:pt x="141515" y="18238"/>
                </a:cubicBezTo>
                <a:cubicBezTo>
                  <a:pt x="141476" y="18238"/>
                  <a:pt x="141435" y="18244"/>
                  <a:pt x="141398" y="18252"/>
                </a:cubicBezTo>
                <a:lnTo>
                  <a:pt x="140995" y="18343"/>
                </a:lnTo>
                <a:cubicBezTo>
                  <a:pt x="140883" y="18368"/>
                  <a:pt x="140727" y="18420"/>
                  <a:pt x="140659" y="18507"/>
                </a:cubicBezTo>
                <a:lnTo>
                  <a:pt x="140659" y="18507"/>
                </a:lnTo>
                <a:cubicBezTo>
                  <a:pt x="140676" y="18382"/>
                  <a:pt x="140627" y="18248"/>
                  <a:pt x="140528" y="18169"/>
                </a:cubicBezTo>
                <a:cubicBezTo>
                  <a:pt x="140465" y="18119"/>
                  <a:pt x="140385" y="18094"/>
                  <a:pt x="140304" y="18094"/>
                </a:cubicBezTo>
                <a:cubicBezTo>
                  <a:pt x="140220" y="18094"/>
                  <a:pt x="140135" y="18122"/>
                  <a:pt x="140070" y="18176"/>
                </a:cubicBezTo>
                <a:cubicBezTo>
                  <a:pt x="140105" y="18026"/>
                  <a:pt x="140015" y="17855"/>
                  <a:pt x="139870" y="17799"/>
                </a:cubicBezTo>
                <a:cubicBezTo>
                  <a:pt x="139834" y="17784"/>
                  <a:pt x="139797" y="17778"/>
                  <a:pt x="139758" y="17778"/>
                </a:cubicBezTo>
                <a:cubicBezTo>
                  <a:pt x="139643" y="17778"/>
                  <a:pt x="139525" y="17839"/>
                  <a:pt x="139467" y="17941"/>
                </a:cubicBezTo>
                <a:cubicBezTo>
                  <a:pt x="139521" y="17747"/>
                  <a:pt x="139440" y="17541"/>
                  <a:pt x="139271" y="17435"/>
                </a:cubicBezTo>
                <a:cubicBezTo>
                  <a:pt x="139197" y="17389"/>
                  <a:pt x="139113" y="17366"/>
                  <a:pt x="139030" y="17366"/>
                </a:cubicBezTo>
                <a:cubicBezTo>
                  <a:pt x="138922" y="17366"/>
                  <a:pt x="138815" y="17404"/>
                  <a:pt x="138730" y="17479"/>
                </a:cubicBezTo>
                <a:cubicBezTo>
                  <a:pt x="138745" y="17296"/>
                  <a:pt x="138689" y="17096"/>
                  <a:pt x="138540" y="16990"/>
                </a:cubicBezTo>
                <a:cubicBezTo>
                  <a:pt x="138484" y="16951"/>
                  <a:pt x="138415" y="16931"/>
                  <a:pt x="138347" y="16931"/>
                </a:cubicBezTo>
                <a:cubicBezTo>
                  <a:pt x="138231" y="16931"/>
                  <a:pt x="138118" y="16986"/>
                  <a:pt x="138074" y="17092"/>
                </a:cubicBezTo>
                <a:cubicBezTo>
                  <a:pt x="138045" y="16910"/>
                  <a:pt x="137892" y="16808"/>
                  <a:pt x="137738" y="16808"/>
                </a:cubicBezTo>
                <a:cubicBezTo>
                  <a:pt x="137629" y="16808"/>
                  <a:pt x="137519" y="16860"/>
                  <a:pt x="137452" y="16973"/>
                </a:cubicBezTo>
                <a:cubicBezTo>
                  <a:pt x="137393" y="16899"/>
                  <a:pt x="137248" y="16861"/>
                  <a:pt x="137104" y="16861"/>
                </a:cubicBezTo>
                <a:cubicBezTo>
                  <a:pt x="136940" y="16861"/>
                  <a:pt x="136776" y="16910"/>
                  <a:pt x="136740" y="17006"/>
                </a:cubicBezTo>
                <a:lnTo>
                  <a:pt x="136740" y="17006"/>
                </a:lnTo>
                <a:cubicBezTo>
                  <a:pt x="136796" y="16712"/>
                  <a:pt x="136632" y="16386"/>
                  <a:pt x="136358" y="16260"/>
                </a:cubicBezTo>
                <a:cubicBezTo>
                  <a:pt x="136274" y="16222"/>
                  <a:pt x="136182" y="16203"/>
                  <a:pt x="136089" y="16203"/>
                </a:cubicBezTo>
                <a:cubicBezTo>
                  <a:pt x="135871" y="16203"/>
                  <a:pt x="135650" y="16306"/>
                  <a:pt x="135524" y="16486"/>
                </a:cubicBezTo>
                <a:cubicBezTo>
                  <a:pt x="135532" y="16318"/>
                  <a:pt x="135360" y="16189"/>
                  <a:pt x="135192" y="16189"/>
                </a:cubicBezTo>
                <a:cubicBezTo>
                  <a:pt x="135165" y="16189"/>
                  <a:pt x="135138" y="16192"/>
                  <a:pt x="135112" y="16199"/>
                </a:cubicBezTo>
                <a:cubicBezTo>
                  <a:pt x="134924" y="16251"/>
                  <a:pt x="134799" y="16438"/>
                  <a:pt x="134761" y="16629"/>
                </a:cubicBezTo>
                <a:cubicBezTo>
                  <a:pt x="134719" y="16478"/>
                  <a:pt x="134580" y="16372"/>
                  <a:pt x="134423" y="16372"/>
                </a:cubicBezTo>
                <a:cubicBezTo>
                  <a:pt x="134422" y="16372"/>
                  <a:pt x="134421" y="16372"/>
                  <a:pt x="134420" y="16372"/>
                </a:cubicBezTo>
                <a:cubicBezTo>
                  <a:pt x="134263" y="16372"/>
                  <a:pt x="134126" y="16474"/>
                  <a:pt x="134081" y="16625"/>
                </a:cubicBezTo>
                <a:cubicBezTo>
                  <a:pt x="134014" y="16463"/>
                  <a:pt x="133898" y="16303"/>
                  <a:pt x="133727" y="16264"/>
                </a:cubicBezTo>
                <a:cubicBezTo>
                  <a:pt x="133710" y="16260"/>
                  <a:pt x="133693" y="16259"/>
                  <a:pt x="133676" y="16259"/>
                </a:cubicBezTo>
                <a:cubicBezTo>
                  <a:pt x="133537" y="16259"/>
                  <a:pt x="133396" y="16370"/>
                  <a:pt x="133395" y="16499"/>
                </a:cubicBezTo>
                <a:lnTo>
                  <a:pt x="133395" y="16499"/>
                </a:lnTo>
                <a:cubicBezTo>
                  <a:pt x="133358" y="16365"/>
                  <a:pt x="133204" y="16281"/>
                  <a:pt x="133055" y="16281"/>
                </a:cubicBezTo>
                <a:cubicBezTo>
                  <a:pt x="133027" y="16281"/>
                  <a:pt x="132999" y="16284"/>
                  <a:pt x="132972" y="16291"/>
                </a:cubicBezTo>
                <a:cubicBezTo>
                  <a:pt x="132783" y="16335"/>
                  <a:pt x="132416" y="16437"/>
                  <a:pt x="132285" y="16578"/>
                </a:cubicBezTo>
                <a:cubicBezTo>
                  <a:pt x="132399" y="16356"/>
                  <a:pt x="132346" y="16060"/>
                  <a:pt x="132162" y="15892"/>
                </a:cubicBezTo>
                <a:cubicBezTo>
                  <a:pt x="132057" y="15797"/>
                  <a:pt x="131916" y="15748"/>
                  <a:pt x="131775" y="15748"/>
                </a:cubicBezTo>
                <a:cubicBezTo>
                  <a:pt x="131666" y="15748"/>
                  <a:pt x="131558" y="15777"/>
                  <a:pt x="131467" y="15837"/>
                </a:cubicBezTo>
                <a:cubicBezTo>
                  <a:pt x="131494" y="15663"/>
                  <a:pt x="131405" y="15491"/>
                  <a:pt x="131246" y="15414"/>
                </a:cubicBezTo>
                <a:cubicBezTo>
                  <a:pt x="131191" y="15387"/>
                  <a:pt x="131131" y="15374"/>
                  <a:pt x="131072" y="15374"/>
                </a:cubicBezTo>
                <a:cubicBezTo>
                  <a:pt x="130963" y="15374"/>
                  <a:pt x="130855" y="15419"/>
                  <a:pt x="130778" y="15502"/>
                </a:cubicBezTo>
                <a:cubicBezTo>
                  <a:pt x="130700" y="15386"/>
                  <a:pt x="130560" y="15328"/>
                  <a:pt x="130421" y="15328"/>
                </a:cubicBezTo>
                <a:cubicBezTo>
                  <a:pt x="130288" y="15328"/>
                  <a:pt x="130156" y="15381"/>
                  <a:pt x="130077" y="15489"/>
                </a:cubicBezTo>
                <a:cubicBezTo>
                  <a:pt x="130074" y="15353"/>
                  <a:pt x="129929" y="15264"/>
                  <a:pt x="129790" y="15264"/>
                </a:cubicBezTo>
                <a:cubicBezTo>
                  <a:pt x="129763" y="15264"/>
                  <a:pt x="129736" y="15267"/>
                  <a:pt x="129711" y="15274"/>
                </a:cubicBezTo>
                <a:cubicBezTo>
                  <a:pt x="129554" y="15318"/>
                  <a:pt x="129439" y="15449"/>
                  <a:pt x="129334" y="15575"/>
                </a:cubicBezTo>
                <a:lnTo>
                  <a:pt x="129091" y="15866"/>
                </a:lnTo>
                <a:cubicBezTo>
                  <a:pt x="129007" y="15763"/>
                  <a:pt x="128915" y="15654"/>
                  <a:pt x="128787" y="15616"/>
                </a:cubicBezTo>
                <a:cubicBezTo>
                  <a:pt x="128763" y="15608"/>
                  <a:pt x="128736" y="15604"/>
                  <a:pt x="128710" y="15604"/>
                </a:cubicBezTo>
                <a:cubicBezTo>
                  <a:pt x="128600" y="15604"/>
                  <a:pt x="128488" y="15668"/>
                  <a:pt x="128476" y="15775"/>
                </a:cubicBezTo>
                <a:cubicBezTo>
                  <a:pt x="128451" y="15672"/>
                  <a:pt x="128348" y="15597"/>
                  <a:pt x="128244" y="15597"/>
                </a:cubicBezTo>
                <a:cubicBezTo>
                  <a:pt x="128230" y="15597"/>
                  <a:pt x="128216" y="15598"/>
                  <a:pt x="128202" y="15601"/>
                </a:cubicBezTo>
                <a:cubicBezTo>
                  <a:pt x="128086" y="15627"/>
                  <a:pt x="127792" y="15910"/>
                  <a:pt x="127814" y="16029"/>
                </a:cubicBezTo>
                <a:cubicBezTo>
                  <a:pt x="127756" y="15872"/>
                  <a:pt x="127587" y="15783"/>
                  <a:pt x="127424" y="15783"/>
                </a:cubicBezTo>
                <a:cubicBezTo>
                  <a:pt x="127320" y="15783"/>
                  <a:pt x="127219" y="15818"/>
                  <a:pt x="127148" y="15895"/>
                </a:cubicBezTo>
                <a:cubicBezTo>
                  <a:pt x="127079" y="15688"/>
                  <a:pt x="126861" y="15552"/>
                  <a:pt x="126648" y="15552"/>
                </a:cubicBezTo>
                <a:cubicBezTo>
                  <a:pt x="126584" y="15552"/>
                  <a:pt x="126520" y="15564"/>
                  <a:pt x="126461" y="15590"/>
                </a:cubicBezTo>
                <a:cubicBezTo>
                  <a:pt x="126413" y="15610"/>
                  <a:pt x="126364" y="15638"/>
                  <a:pt x="126315" y="15638"/>
                </a:cubicBezTo>
                <a:cubicBezTo>
                  <a:pt x="126302" y="15638"/>
                  <a:pt x="126289" y="15636"/>
                  <a:pt x="126276" y="15631"/>
                </a:cubicBezTo>
                <a:cubicBezTo>
                  <a:pt x="126221" y="15611"/>
                  <a:pt x="126196" y="15548"/>
                  <a:pt x="126160" y="15502"/>
                </a:cubicBezTo>
                <a:cubicBezTo>
                  <a:pt x="126111" y="15439"/>
                  <a:pt x="126030" y="15406"/>
                  <a:pt x="125950" y="15406"/>
                </a:cubicBezTo>
                <a:cubicBezTo>
                  <a:pt x="125879" y="15406"/>
                  <a:pt x="125809" y="15432"/>
                  <a:pt x="125761" y="15484"/>
                </a:cubicBezTo>
                <a:cubicBezTo>
                  <a:pt x="125661" y="15373"/>
                  <a:pt x="125511" y="15316"/>
                  <a:pt x="125362" y="15316"/>
                </a:cubicBezTo>
                <a:cubicBezTo>
                  <a:pt x="125233" y="15316"/>
                  <a:pt x="125105" y="15359"/>
                  <a:pt x="125008" y="15446"/>
                </a:cubicBezTo>
                <a:cubicBezTo>
                  <a:pt x="124995" y="15319"/>
                  <a:pt x="124861" y="15240"/>
                  <a:pt x="124732" y="15240"/>
                </a:cubicBezTo>
                <a:cubicBezTo>
                  <a:pt x="124707" y="15240"/>
                  <a:pt x="124683" y="15243"/>
                  <a:pt x="124660" y="15249"/>
                </a:cubicBezTo>
                <a:cubicBezTo>
                  <a:pt x="124512" y="15285"/>
                  <a:pt x="124399" y="15400"/>
                  <a:pt x="124295" y="15510"/>
                </a:cubicBezTo>
                <a:cubicBezTo>
                  <a:pt x="124247" y="15442"/>
                  <a:pt x="124164" y="15410"/>
                  <a:pt x="124080" y="15410"/>
                </a:cubicBezTo>
                <a:cubicBezTo>
                  <a:pt x="124038" y="15410"/>
                  <a:pt x="123996" y="15418"/>
                  <a:pt x="123958" y="15433"/>
                </a:cubicBezTo>
                <a:cubicBezTo>
                  <a:pt x="123843" y="15481"/>
                  <a:pt x="123759" y="15582"/>
                  <a:pt x="123694" y="15687"/>
                </a:cubicBezTo>
                <a:cubicBezTo>
                  <a:pt x="123655" y="15750"/>
                  <a:pt x="123616" y="15822"/>
                  <a:pt x="123546" y="15846"/>
                </a:cubicBezTo>
                <a:cubicBezTo>
                  <a:pt x="123527" y="15854"/>
                  <a:pt x="123506" y="15856"/>
                  <a:pt x="123485" y="15856"/>
                </a:cubicBezTo>
                <a:cubicBezTo>
                  <a:pt x="123456" y="15856"/>
                  <a:pt x="123427" y="15851"/>
                  <a:pt x="123398" y="15846"/>
                </a:cubicBezTo>
                <a:cubicBezTo>
                  <a:pt x="123131" y="15800"/>
                  <a:pt x="122750" y="15813"/>
                  <a:pt x="122482" y="15767"/>
                </a:cubicBezTo>
                <a:cubicBezTo>
                  <a:pt x="122437" y="15645"/>
                  <a:pt x="122306" y="15567"/>
                  <a:pt x="122178" y="15567"/>
                </a:cubicBezTo>
                <a:cubicBezTo>
                  <a:pt x="122133" y="15567"/>
                  <a:pt x="122089" y="15577"/>
                  <a:pt x="122048" y="15598"/>
                </a:cubicBezTo>
                <a:cubicBezTo>
                  <a:pt x="121984" y="15380"/>
                  <a:pt x="121754" y="15242"/>
                  <a:pt x="121530" y="15242"/>
                </a:cubicBezTo>
                <a:cubicBezTo>
                  <a:pt x="121429" y="15242"/>
                  <a:pt x="121328" y="15271"/>
                  <a:pt x="121245" y="15333"/>
                </a:cubicBezTo>
                <a:cubicBezTo>
                  <a:pt x="121236" y="15136"/>
                  <a:pt x="121041" y="14982"/>
                  <a:pt x="120850" y="14982"/>
                </a:cubicBezTo>
                <a:cubicBezTo>
                  <a:pt x="120803" y="14982"/>
                  <a:pt x="120756" y="14991"/>
                  <a:pt x="120712" y="15012"/>
                </a:cubicBezTo>
                <a:cubicBezTo>
                  <a:pt x="120638" y="14901"/>
                  <a:pt x="120524" y="14849"/>
                  <a:pt x="120412" y="14849"/>
                </a:cubicBezTo>
                <a:cubicBezTo>
                  <a:pt x="120245" y="14849"/>
                  <a:pt x="120081" y="14962"/>
                  <a:pt x="120051" y="15157"/>
                </a:cubicBezTo>
                <a:cubicBezTo>
                  <a:pt x="120066" y="14995"/>
                  <a:pt x="119883" y="14893"/>
                  <a:pt x="119714" y="14893"/>
                </a:cubicBezTo>
                <a:cubicBezTo>
                  <a:pt x="119691" y="14893"/>
                  <a:pt x="119668" y="14895"/>
                  <a:pt x="119646" y="14899"/>
                </a:cubicBezTo>
                <a:cubicBezTo>
                  <a:pt x="119455" y="14936"/>
                  <a:pt x="119290" y="15054"/>
                  <a:pt x="119195" y="15225"/>
                </a:cubicBezTo>
                <a:cubicBezTo>
                  <a:pt x="119221" y="15116"/>
                  <a:pt x="119123" y="15009"/>
                  <a:pt x="119014" y="14982"/>
                </a:cubicBezTo>
                <a:cubicBezTo>
                  <a:pt x="118985" y="14975"/>
                  <a:pt x="118955" y="14972"/>
                  <a:pt x="118925" y="14972"/>
                </a:cubicBezTo>
                <a:cubicBezTo>
                  <a:pt x="118845" y="14972"/>
                  <a:pt x="118763" y="14994"/>
                  <a:pt x="118684" y="15016"/>
                </a:cubicBezTo>
                <a:cubicBezTo>
                  <a:pt x="118307" y="15121"/>
                  <a:pt x="117753" y="15309"/>
                  <a:pt x="117591" y="15666"/>
                </a:cubicBezTo>
                <a:cubicBezTo>
                  <a:pt x="117599" y="15555"/>
                  <a:pt x="117607" y="15435"/>
                  <a:pt x="117546" y="15342"/>
                </a:cubicBezTo>
                <a:cubicBezTo>
                  <a:pt x="117510" y="15286"/>
                  <a:pt x="117440" y="15250"/>
                  <a:pt x="117376" y="15250"/>
                </a:cubicBezTo>
                <a:cubicBezTo>
                  <a:pt x="117333" y="15250"/>
                  <a:pt x="117292" y="15267"/>
                  <a:pt x="117266" y="15303"/>
                </a:cubicBezTo>
                <a:cubicBezTo>
                  <a:pt x="117305" y="15085"/>
                  <a:pt x="117089" y="14880"/>
                  <a:pt x="116876" y="14880"/>
                </a:cubicBezTo>
                <a:cubicBezTo>
                  <a:pt x="116829" y="14880"/>
                  <a:pt x="116782" y="14890"/>
                  <a:pt x="116737" y="14913"/>
                </a:cubicBezTo>
                <a:cubicBezTo>
                  <a:pt x="116805" y="14779"/>
                  <a:pt x="116696" y="14611"/>
                  <a:pt x="116555" y="14561"/>
                </a:cubicBezTo>
                <a:cubicBezTo>
                  <a:pt x="116502" y="14541"/>
                  <a:pt x="116446" y="14534"/>
                  <a:pt x="116390" y="14534"/>
                </a:cubicBezTo>
                <a:cubicBezTo>
                  <a:pt x="116298" y="14534"/>
                  <a:pt x="116205" y="14553"/>
                  <a:pt x="116114" y="14573"/>
                </a:cubicBezTo>
                <a:cubicBezTo>
                  <a:pt x="116067" y="14453"/>
                  <a:pt x="115937" y="14389"/>
                  <a:pt x="115809" y="14389"/>
                </a:cubicBezTo>
                <a:cubicBezTo>
                  <a:pt x="115708" y="14389"/>
                  <a:pt x="115607" y="14429"/>
                  <a:pt x="115551" y="14515"/>
                </a:cubicBezTo>
                <a:cubicBezTo>
                  <a:pt x="115537" y="14343"/>
                  <a:pt x="115395" y="14189"/>
                  <a:pt x="115225" y="14162"/>
                </a:cubicBezTo>
                <a:cubicBezTo>
                  <a:pt x="115207" y="14159"/>
                  <a:pt x="115189" y="14158"/>
                  <a:pt x="115170" y="14158"/>
                </a:cubicBezTo>
                <a:cubicBezTo>
                  <a:pt x="115016" y="14158"/>
                  <a:pt x="114864" y="14256"/>
                  <a:pt x="114806" y="14399"/>
                </a:cubicBezTo>
                <a:cubicBezTo>
                  <a:pt x="114818" y="14235"/>
                  <a:pt x="114724" y="14080"/>
                  <a:pt x="114572" y="14016"/>
                </a:cubicBezTo>
                <a:cubicBezTo>
                  <a:pt x="114523" y="13995"/>
                  <a:pt x="114472" y="13985"/>
                  <a:pt x="114421" y="13985"/>
                </a:cubicBezTo>
                <a:cubicBezTo>
                  <a:pt x="114314" y="13985"/>
                  <a:pt x="114209" y="14030"/>
                  <a:pt x="114133" y="14114"/>
                </a:cubicBezTo>
                <a:cubicBezTo>
                  <a:pt x="114136" y="13967"/>
                  <a:pt x="114003" y="13830"/>
                  <a:pt x="113856" y="13830"/>
                </a:cubicBezTo>
                <a:cubicBezTo>
                  <a:pt x="113720" y="13830"/>
                  <a:pt x="113596" y="13944"/>
                  <a:pt x="113578" y="14077"/>
                </a:cubicBezTo>
                <a:lnTo>
                  <a:pt x="113578" y="14077"/>
                </a:lnTo>
                <a:cubicBezTo>
                  <a:pt x="113574" y="13942"/>
                  <a:pt x="113423" y="13842"/>
                  <a:pt x="113279" y="13842"/>
                </a:cubicBezTo>
                <a:cubicBezTo>
                  <a:pt x="113250" y="13842"/>
                  <a:pt x="113221" y="13846"/>
                  <a:pt x="113194" y="13854"/>
                </a:cubicBezTo>
                <a:cubicBezTo>
                  <a:pt x="113019" y="13909"/>
                  <a:pt x="112756" y="14015"/>
                  <a:pt x="112652" y="14167"/>
                </a:cubicBezTo>
                <a:cubicBezTo>
                  <a:pt x="112602" y="14075"/>
                  <a:pt x="112496" y="14023"/>
                  <a:pt x="112393" y="14023"/>
                </a:cubicBezTo>
                <a:cubicBezTo>
                  <a:pt x="112337" y="14023"/>
                  <a:pt x="112283" y="14038"/>
                  <a:pt x="112237" y="14069"/>
                </a:cubicBezTo>
                <a:cubicBezTo>
                  <a:pt x="112245" y="13899"/>
                  <a:pt x="112028" y="13827"/>
                  <a:pt x="111859" y="13807"/>
                </a:cubicBezTo>
                <a:lnTo>
                  <a:pt x="110961" y="13705"/>
                </a:lnTo>
                <a:cubicBezTo>
                  <a:pt x="110892" y="13605"/>
                  <a:pt x="110775" y="13558"/>
                  <a:pt x="110655" y="13558"/>
                </a:cubicBezTo>
                <a:cubicBezTo>
                  <a:pt x="110507" y="13558"/>
                  <a:pt x="110356" y="13632"/>
                  <a:pt x="110297" y="13770"/>
                </a:cubicBezTo>
                <a:cubicBezTo>
                  <a:pt x="110254" y="13677"/>
                  <a:pt x="110184" y="13600"/>
                  <a:pt x="110096" y="13548"/>
                </a:cubicBezTo>
                <a:cubicBezTo>
                  <a:pt x="109897" y="13642"/>
                  <a:pt x="109741" y="13810"/>
                  <a:pt x="109664" y="14016"/>
                </a:cubicBezTo>
                <a:cubicBezTo>
                  <a:pt x="108602" y="13941"/>
                  <a:pt x="107452" y="13864"/>
                  <a:pt x="106390" y="13789"/>
                </a:cubicBezTo>
                <a:cubicBezTo>
                  <a:pt x="106645" y="13470"/>
                  <a:pt x="106415" y="12999"/>
                  <a:pt x="106012" y="12999"/>
                </a:cubicBezTo>
                <a:cubicBezTo>
                  <a:pt x="106007" y="12999"/>
                  <a:pt x="106001" y="12999"/>
                  <a:pt x="105996" y="13000"/>
                </a:cubicBezTo>
                <a:cubicBezTo>
                  <a:pt x="106001" y="12864"/>
                  <a:pt x="106005" y="12723"/>
                  <a:pt x="105944" y="12602"/>
                </a:cubicBezTo>
                <a:cubicBezTo>
                  <a:pt x="105896" y="12505"/>
                  <a:pt x="105792" y="12427"/>
                  <a:pt x="105687" y="12427"/>
                </a:cubicBezTo>
                <a:cubicBezTo>
                  <a:pt x="105663" y="12427"/>
                  <a:pt x="105639" y="12431"/>
                  <a:pt x="105615" y="12441"/>
                </a:cubicBezTo>
                <a:cubicBezTo>
                  <a:pt x="105566" y="12229"/>
                  <a:pt x="105347" y="12081"/>
                  <a:pt x="105133" y="12081"/>
                </a:cubicBezTo>
                <a:cubicBezTo>
                  <a:pt x="105069" y="12081"/>
                  <a:pt x="105006" y="12094"/>
                  <a:pt x="104947" y="12123"/>
                </a:cubicBezTo>
                <a:cubicBezTo>
                  <a:pt x="104907" y="11941"/>
                  <a:pt x="104717" y="11820"/>
                  <a:pt x="104535" y="11820"/>
                </a:cubicBezTo>
                <a:cubicBezTo>
                  <a:pt x="104462" y="11820"/>
                  <a:pt x="104390" y="11839"/>
                  <a:pt x="104329" y="11882"/>
                </a:cubicBezTo>
                <a:cubicBezTo>
                  <a:pt x="104366" y="11759"/>
                  <a:pt x="104264" y="11614"/>
                  <a:pt x="104135" y="11609"/>
                </a:cubicBezTo>
                <a:cubicBezTo>
                  <a:pt x="104132" y="11609"/>
                  <a:pt x="104130" y="11609"/>
                  <a:pt x="104128" y="11609"/>
                </a:cubicBezTo>
                <a:cubicBezTo>
                  <a:pt x="104022" y="11609"/>
                  <a:pt x="103926" y="11704"/>
                  <a:pt x="103916" y="11809"/>
                </a:cubicBezTo>
                <a:lnTo>
                  <a:pt x="103916" y="11809"/>
                </a:lnTo>
                <a:cubicBezTo>
                  <a:pt x="103897" y="11721"/>
                  <a:pt x="103813" y="11648"/>
                  <a:pt x="103721" y="11648"/>
                </a:cubicBezTo>
                <a:cubicBezTo>
                  <a:pt x="103715" y="11648"/>
                  <a:pt x="103710" y="11648"/>
                  <a:pt x="103704" y="11649"/>
                </a:cubicBezTo>
                <a:cubicBezTo>
                  <a:pt x="103588" y="11661"/>
                  <a:pt x="103501" y="11792"/>
                  <a:pt x="103536" y="11903"/>
                </a:cubicBezTo>
                <a:cubicBezTo>
                  <a:pt x="103496" y="11875"/>
                  <a:pt x="103450" y="11862"/>
                  <a:pt x="103404" y="11862"/>
                </a:cubicBezTo>
                <a:cubicBezTo>
                  <a:pt x="103261" y="11862"/>
                  <a:pt x="103111" y="11981"/>
                  <a:pt x="103105" y="12125"/>
                </a:cubicBezTo>
                <a:lnTo>
                  <a:pt x="103105" y="12125"/>
                </a:lnTo>
                <a:cubicBezTo>
                  <a:pt x="103092" y="12101"/>
                  <a:pt x="103061" y="12085"/>
                  <a:pt x="103031" y="12085"/>
                </a:cubicBezTo>
                <a:cubicBezTo>
                  <a:pt x="103017" y="12085"/>
                  <a:pt x="103004" y="12088"/>
                  <a:pt x="102993" y="12095"/>
                </a:cubicBezTo>
                <a:cubicBezTo>
                  <a:pt x="102942" y="12126"/>
                  <a:pt x="102927" y="12192"/>
                  <a:pt x="102923" y="12252"/>
                </a:cubicBezTo>
                <a:cubicBezTo>
                  <a:pt x="102909" y="12394"/>
                  <a:pt x="102830" y="12641"/>
                  <a:pt x="102867" y="12779"/>
                </a:cubicBezTo>
                <a:cubicBezTo>
                  <a:pt x="102217" y="12829"/>
                  <a:pt x="101570" y="12854"/>
                  <a:pt x="100926" y="12854"/>
                </a:cubicBezTo>
                <a:cubicBezTo>
                  <a:pt x="98421" y="12854"/>
                  <a:pt x="95964" y="12475"/>
                  <a:pt x="93538" y="11727"/>
                </a:cubicBezTo>
                <a:cubicBezTo>
                  <a:pt x="93534" y="11454"/>
                  <a:pt x="93332" y="11053"/>
                  <a:pt x="93116" y="10886"/>
                </a:cubicBezTo>
                <a:cubicBezTo>
                  <a:pt x="93015" y="10809"/>
                  <a:pt x="92885" y="10768"/>
                  <a:pt x="92759" y="10768"/>
                </a:cubicBezTo>
                <a:cubicBezTo>
                  <a:pt x="92611" y="10768"/>
                  <a:pt x="92468" y="10823"/>
                  <a:pt x="92379" y="10940"/>
                </a:cubicBezTo>
                <a:cubicBezTo>
                  <a:pt x="92381" y="10759"/>
                  <a:pt x="92247" y="10586"/>
                  <a:pt x="92072" y="10544"/>
                </a:cubicBezTo>
                <a:cubicBezTo>
                  <a:pt x="92042" y="10537"/>
                  <a:pt x="92011" y="10533"/>
                  <a:pt x="91981" y="10533"/>
                </a:cubicBezTo>
                <a:cubicBezTo>
                  <a:pt x="91831" y="10533"/>
                  <a:pt x="91682" y="10618"/>
                  <a:pt x="91614" y="10752"/>
                </a:cubicBezTo>
                <a:cubicBezTo>
                  <a:pt x="91560" y="10578"/>
                  <a:pt x="91496" y="10392"/>
                  <a:pt x="91348" y="10286"/>
                </a:cubicBezTo>
                <a:cubicBezTo>
                  <a:pt x="91293" y="10245"/>
                  <a:pt x="91222" y="10225"/>
                  <a:pt x="91152" y="10225"/>
                </a:cubicBezTo>
                <a:cubicBezTo>
                  <a:pt x="91037" y="10225"/>
                  <a:pt x="90925" y="10280"/>
                  <a:pt x="90896" y="10389"/>
                </a:cubicBezTo>
                <a:cubicBezTo>
                  <a:pt x="90904" y="10180"/>
                  <a:pt x="90687" y="10030"/>
                  <a:pt x="90486" y="10030"/>
                </a:cubicBezTo>
                <a:cubicBezTo>
                  <a:pt x="90392" y="10030"/>
                  <a:pt x="90302" y="10062"/>
                  <a:pt x="90239" y="10137"/>
                </a:cubicBezTo>
                <a:cubicBezTo>
                  <a:pt x="90232" y="9920"/>
                  <a:pt x="90007" y="9773"/>
                  <a:pt x="89796" y="9773"/>
                </a:cubicBezTo>
                <a:cubicBezTo>
                  <a:pt x="89685" y="9773"/>
                  <a:pt x="89578" y="9814"/>
                  <a:pt x="89509" y="9905"/>
                </a:cubicBezTo>
                <a:cubicBezTo>
                  <a:pt x="89448" y="9754"/>
                  <a:pt x="89284" y="9674"/>
                  <a:pt x="89124" y="9674"/>
                </a:cubicBezTo>
                <a:cubicBezTo>
                  <a:pt x="88994" y="9674"/>
                  <a:pt x="88866" y="9726"/>
                  <a:pt x="88795" y="9837"/>
                </a:cubicBezTo>
                <a:cubicBezTo>
                  <a:pt x="88602" y="9698"/>
                  <a:pt x="88363" y="9627"/>
                  <a:pt x="88126" y="9627"/>
                </a:cubicBezTo>
                <a:cubicBezTo>
                  <a:pt x="87961" y="9627"/>
                  <a:pt x="87797" y="9661"/>
                  <a:pt x="87648" y="9730"/>
                </a:cubicBezTo>
                <a:cubicBezTo>
                  <a:pt x="87610" y="9870"/>
                  <a:pt x="87418" y="9873"/>
                  <a:pt x="87273" y="9875"/>
                </a:cubicBezTo>
                <a:cubicBezTo>
                  <a:pt x="87127" y="9876"/>
                  <a:pt x="86937" y="9992"/>
                  <a:pt x="87008" y="10118"/>
                </a:cubicBezTo>
                <a:cubicBezTo>
                  <a:pt x="86991" y="10152"/>
                  <a:pt x="86962" y="10167"/>
                  <a:pt x="86925" y="10167"/>
                </a:cubicBezTo>
                <a:cubicBezTo>
                  <a:pt x="86793" y="10167"/>
                  <a:pt x="86565" y="9980"/>
                  <a:pt x="86476" y="9874"/>
                </a:cubicBezTo>
                <a:cubicBezTo>
                  <a:pt x="86382" y="9764"/>
                  <a:pt x="86257" y="9628"/>
                  <a:pt x="86130" y="9628"/>
                </a:cubicBezTo>
                <a:cubicBezTo>
                  <a:pt x="86101" y="9628"/>
                  <a:pt x="86072" y="9635"/>
                  <a:pt x="86044" y="9651"/>
                </a:cubicBezTo>
                <a:cubicBezTo>
                  <a:pt x="85998" y="9675"/>
                  <a:pt x="85960" y="9719"/>
                  <a:pt x="85908" y="9722"/>
                </a:cubicBezTo>
                <a:cubicBezTo>
                  <a:pt x="85908" y="9722"/>
                  <a:pt x="85907" y="9722"/>
                  <a:pt x="85906" y="9722"/>
                </a:cubicBezTo>
                <a:cubicBezTo>
                  <a:pt x="85821" y="9722"/>
                  <a:pt x="85787" y="9611"/>
                  <a:pt x="85749" y="9532"/>
                </a:cubicBezTo>
                <a:cubicBezTo>
                  <a:pt x="85693" y="9418"/>
                  <a:pt x="85566" y="9358"/>
                  <a:pt x="85440" y="9358"/>
                </a:cubicBezTo>
                <a:cubicBezTo>
                  <a:pt x="85335" y="9358"/>
                  <a:pt x="85231" y="9400"/>
                  <a:pt x="85170" y="9488"/>
                </a:cubicBezTo>
                <a:cubicBezTo>
                  <a:pt x="85177" y="9341"/>
                  <a:pt x="85024" y="9240"/>
                  <a:pt x="84884" y="9240"/>
                </a:cubicBezTo>
                <a:cubicBezTo>
                  <a:pt x="84809" y="9240"/>
                  <a:pt x="84738" y="9269"/>
                  <a:pt x="84695" y="9334"/>
                </a:cubicBezTo>
                <a:cubicBezTo>
                  <a:pt x="84673" y="9205"/>
                  <a:pt x="84520" y="9143"/>
                  <a:pt x="84388" y="9143"/>
                </a:cubicBezTo>
                <a:cubicBezTo>
                  <a:pt x="84384" y="9143"/>
                  <a:pt x="84380" y="9143"/>
                  <a:pt x="84376" y="9144"/>
                </a:cubicBezTo>
                <a:cubicBezTo>
                  <a:pt x="84275" y="9146"/>
                  <a:pt x="84173" y="9172"/>
                  <a:pt x="84073" y="9172"/>
                </a:cubicBezTo>
                <a:cubicBezTo>
                  <a:pt x="84039" y="9172"/>
                  <a:pt x="84006" y="9169"/>
                  <a:pt x="83973" y="9162"/>
                </a:cubicBezTo>
                <a:cubicBezTo>
                  <a:pt x="83886" y="9142"/>
                  <a:pt x="83808" y="9093"/>
                  <a:pt x="83721" y="9080"/>
                </a:cubicBezTo>
                <a:cubicBezTo>
                  <a:pt x="83705" y="9077"/>
                  <a:pt x="83689" y="9076"/>
                  <a:pt x="83673" y="9076"/>
                </a:cubicBezTo>
                <a:cubicBezTo>
                  <a:pt x="83336" y="9076"/>
                  <a:pt x="83121" y="9599"/>
                  <a:pt x="82786" y="9599"/>
                </a:cubicBezTo>
                <a:cubicBezTo>
                  <a:pt x="82770" y="9599"/>
                  <a:pt x="82753" y="9598"/>
                  <a:pt x="82737" y="9595"/>
                </a:cubicBezTo>
                <a:cubicBezTo>
                  <a:pt x="82620" y="9577"/>
                  <a:pt x="82494" y="9497"/>
                  <a:pt x="82387" y="9497"/>
                </a:cubicBezTo>
                <a:cubicBezTo>
                  <a:pt x="82349" y="9497"/>
                  <a:pt x="82313" y="9507"/>
                  <a:pt x="82281" y="9535"/>
                </a:cubicBezTo>
                <a:cubicBezTo>
                  <a:pt x="82237" y="9571"/>
                  <a:pt x="82217" y="9631"/>
                  <a:pt x="82170" y="9661"/>
                </a:cubicBezTo>
                <a:cubicBezTo>
                  <a:pt x="82146" y="9677"/>
                  <a:pt x="82121" y="9684"/>
                  <a:pt x="82095" y="9684"/>
                </a:cubicBezTo>
                <a:cubicBezTo>
                  <a:pt x="82012" y="9684"/>
                  <a:pt x="81919" y="9617"/>
                  <a:pt x="81829" y="9595"/>
                </a:cubicBezTo>
                <a:cubicBezTo>
                  <a:pt x="81805" y="9589"/>
                  <a:pt x="81781" y="9587"/>
                  <a:pt x="81756" y="9587"/>
                </a:cubicBezTo>
                <a:cubicBezTo>
                  <a:pt x="81674" y="9587"/>
                  <a:pt x="81591" y="9616"/>
                  <a:pt x="81512" y="9646"/>
                </a:cubicBezTo>
                <a:lnTo>
                  <a:pt x="80849" y="9890"/>
                </a:lnTo>
                <a:cubicBezTo>
                  <a:pt x="80781" y="9627"/>
                  <a:pt x="80388" y="9439"/>
                  <a:pt x="80059" y="9439"/>
                </a:cubicBezTo>
                <a:cubicBezTo>
                  <a:pt x="79924" y="9439"/>
                  <a:pt x="79800" y="9471"/>
                  <a:pt x="79714" y="9542"/>
                </a:cubicBezTo>
                <a:cubicBezTo>
                  <a:pt x="79647" y="9334"/>
                  <a:pt x="79523" y="9086"/>
                  <a:pt x="79310" y="9086"/>
                </a:cubicBezTo>
                <a:cubicBezTo>
                  <a:pt x="79305" y="9086"/>
                  <a:pt x="79300" y="9087"/>
                  <a:pt x="79295" y="9087"/>
                </a:cubicBezTo>
                <a:cubicBezTo>
                  <a:pt x="79246" y="9089"/>
                  <a:pt x="79198" y="9106"/>
                  <a:pt x="79150" y="9106"/>
                </a:cubicBezTo>
                <a:cubicBezTo>
                  <a:pt x="79147" y="9106"/>
                  <a:pt x="79144" y="9106"/>
                  <a:pt x="79140" y="9106"/>
                </a:cubicBezTo>
                <a:cubicBezTo>
                  <a:pt x="79010" y="9101"/>
                  <a:pt x="78924" y="8975"/>
                  <a:pt x="78818" y="8898"/>
                </a:cubicBezTo>
                <a:cubicBezTo>
                  <a:pt x="78778" y="8869"/>
                  <a:pt x="78723" y="8854"/>
                  <a:pt x="78671" y="8854"/>
                </a:cubicBezTo>
                <a:cubicBezTo>
                  <a:pt x="78587" y="8854"/>
                  <a:pt x="78511" y="8893"/>
                  <a:pt x="78516" y="8973"/>
                </a:cubicBezTo>
                <a:cubicBezTo>
                  <a:pt x="78435" y="8898"/>
                  <a:pt x="78331" y="8819"/>
                  <a:pt x="78227" y="8819"/>
                </a:cubicBezTo>
                <a:cubicBezTo>
                  <a:pt x="78203" y="8819"/>
                  <a:pt x="78178" y="8823"/>
                  <a:pt x="78154" y="8833"/>
                </a:cubicBezTo>
                <a:cubicBezTo>
                  <a:pt x="78112" y="8851"/>
                  <a:pt x="78077" y="8884"/>
                  <a:pt x="78037" y="8907"/>
                </a:cubicBezTo>
                <a:cubicBezTo>
                  <a:pt x="77967" y="8947"/>
                  <a:pt x="77884" y="8953"/>
                  <a:pt x="77803" y="8959"/>
                </a:cubicBezTo>
                <a:lnTo>
                  <a:pt x="76354" y="9060"/>
                </a:lnTo>
                <a:cubicBezTo>
                  <a:pt x="76329" y="9062"/>
                  <a:pt x="76303" y="9063"/>
                  <a:pt x="76278" y="9063"/>
                </a:cubicBezTo>
                <a:cubicBezTo>
                  <a:pt x="75775" y="9063"/>
                  <a:pt x="75246" y="8725"/>
                  <a:pt x="74768" y="8570"/>
                </a:cubicBezTo>
                <a:cubicBezTo>
                  <a:pt x="74448" y="8466"/>
                  <a:pt x="74123" y="8361"/>
                  <a:pt x="73786" y="8337"/>
                </a:cubicBezTo>
                <a:cubicBezTo>
                  <a:pt x="73729" y="8333"/>
                  <a:pt x="73672" y="8331"/>
                  <a:pt x="73614" y="8331"/>
                </a:cubicBezTo>
                <a:cubicBezTo>
                  <a:pt x="73268" y="8331"/>
                  <a:pt x="72912" y="8393"/>
                  <a:pt x="72571" y="8393"/>
                </a:cubicBezTo>
                <a:cubicBezTo>
                  <a:pt x="72316" y="8393"/>
                  <a:pt x="72070" y="8358"/>
                  <a:pt x="71844" y="8238"/>
                </a:cubicBezTo>
                <a:cubicBezTo>
                  <a:pt x="71710" y="8001"/>
                  <a:pt x="71568" y="7818"/>
                  <a:pt x="71320" y="7706"/>
                </a:cubicBezTo>
                <a:cubicBezTo>
                  <a:pt x="71256" y="7677"/>
                  <a:pt x="71188" y="7651"/>
                  <a:pt x="71133" y="7608"/>
                </a:cubicBezTo>
                <a:cubicBezTo>
                  <a:pt x="71019" y="7519"/>
                  <a:pt x="70978" y="7366"/>
                  <a:pt x="70894" y="7248"/>
                </a:cubicBezTo>
                <a:cubicBezTo>
                  <a:pt x="70838" y="7170"/>
                  <a:pt x="70736" y="7110"/>
                  <a:pt x="70647" y="7110"/>
                </a:cubicBezTo>
                <a:cubicBezTo>
                  <a:pt x="70601" y="7110"/>
                  <a:pt x="70559" y="7125"/>
                  <a:pt x="70527" y="7162"/>
                </a:cubicBezTo>
                <a:cubicBezTo>
                  <a:pt x="70490" y="7013"/>
                  <a:pt x="70334" y="6925"/>
                  <a:pt x="70183" y="6925"/>
                </a:cubicBezTo>
                <a:cubicBezTo>
                  <a:pt x="70090" y="6925"/>
                  <a:pt x="69999" y="6959"/>
                  <a:pt x="69940" y="7033"/>
                </a:cubicBezTo>
                <a:cubicBezTo>
                  <a:pt x="69874" y="6959"/>
                  <a:pt x="69775" y="6922"/>
                  <a:pt x="69676" y="6922"/>
                </a:cubicBezTo>
                <a:cubicBezTo>
                  <a:pt x="69565" y="6922"/>
                  <a:pt x="69453" y="6968"/>
                  <a:pt x="69387" y="7059"/>
                </a:cubicBezTo>
                <a:cubicBezTo>
                  <a:pt x="69360" y="6977"/>
                  <a:pt x="69284" y="6924"/>
                  <a:pt x="69201" y="6924"/>
                </a:cubicBezTo>
                <a:cubicBezTo>
                  <a:pt x="69187" y="6924"/>
                  <a:pt x="69174" y="6925"/>
                  <a:pt x="69160" y="6928"/>
                </a:cubicBezTo>
                <a:cubicBezTo>
                  <a:pt x="69062" y="6949"/>
                  <a:pt x="68995" y="7038"/>
                  <a:pt x="69003" y="7138"/>
                </a:cubicBezTo>
                <a:cubicBezTo>
                  <a:pt x="68940" y="7098"/>
                  <a:pt x="68865" y="7066"/>
                  <a:pt x="68791" y="7066"/>
                </a:cubicBezTo>
                <a:cubicBezTo>
                  <a:pt x="68775" y="7066"/>
                  <a:pt x="68758" y="7067"/>
                  <a:pt x="68742" y="7071"/>
                </a:cubicBezTo>
                <a:cubicBezTo>
                  <a:pt x="68653" y="7089"/>
                  <a:pt x="68573" y="7179"/>
                  <a:pt x="68595" y="7269"/>
                </a:cubicBezTo>
                <a:cubicBezTo>
                  <a:pt x="68560" y="7225"/>
                  <a:pt x="68506" y="7205"/>
                  <a:pt x="68450" y="7205"/>
                </a:cubicBezTo>
                <a:cubicBezTo>
                  <a:pt x="68410" y="7205"/>
                  <a:pt x="68369" y="7215"/>
                  <a:pt x="68333" y="7234"/>
                </a:cubicBezTo>
                <a:cubicBezTo>
                  <a:pt x="68248" y="7277"/>
                  <a:pt x="68189" y="7358"/>
                  <a:pt x="68133" y="7435"/>
                </a:cubicBezTo>
                <a:lnTo>
                  <a:pt x="67793" y="7902"/>
                </a:lnTo>
                <a:cubicBezTo>
                  <a:pt x="66844" y="7654"/>
                  <a:pt x="65876" y="7372"/>
                  <a:pt x="64928" y="7124"/>
                </a:cubicBezTo>
                <a:cubicBezTo>
                  <a:pt x="64869" y="7108"/>
                  <a:pt x="64808" y="7091"/>
                  <a:pt x="64758" y="7055"/>
                </a:cubicBezTo>
                <a:cubicBezTo>
                  <a:pt x="64582" y="6929"/>
                  <a:pt x="64593" y="6606"/>
                  <a:pt x="64384" y="6548"/>
                </a:cubicBezTo>
                <a:cubicBezTo>
                  <a:pt x="64361" y="6542"/>
                  <a:pt x="64337" y="6540"/>
                  <a:pt x="64313" y="6540"/>
                </a:cubicBezTo>
                <a:cubicBezTo>
                  <a:pt x="64278" y="6540"/>
                  <a:pt x="64241" y="6544"/>
                  <a:pt x="64205" y="6544"/>
                </a:cubicBezTo>
                <a:cubicBezTo>
                  <a:pt x="64180" y="6544"/>
                  <a:pt x="64154" y="6542"/>
                  <a:pt x="64129" y="6535"/>
                </a:cubicBezTo>
                <a:cubicBezTo>
                  <a:pt x="64068" y="6517"/>
                  <a:pt x="64021" y="6469"/>
                  <a:pt x="63973" y="6428"/>
                </a:cubicBezTo>
                <a:cubicBezTo>
                  <a:pt x="63825" y="6299"/>
                  <a:pt x="63650" y="6205"/>
                  <a:pt x="63462" y="6149"/>
                </a:cubicBezTo>
                <a:cubicBezTo>
                  <a:pt x="63419" y="6138"/>
                  <a:pt x="63372" y="6130"/>
                  <a:pt x="63326" y="6130"/>
                </a:cubicBezTo>
                <a:cubicBezTo>
                  <a:pt x="63251" y="6130"/>
                  <a:pt x="63181" y="6151"/>
                  <a:pt x="63145" y="6213"/>
                </a:cubicBezTo>
                <a:cubicBezTo>
                  <a:pt x="63094" y="6149"/>
                  <a:pt x="63018" y="6121"/>
                  <a:pt x="62939" y="6121"/>
                </a:cubicBezTo>
                <a:cubicBezTo>
                  <a:pt x="62783" y="6121"/>
                  <a:pt x="62616" y="6231"/>
                  <a:pt x="62612" y="6393"/>
                </a:cubicBezTo>
                <a:cubicBezTo>
                  <a:pt x="62605" y="6211"/>
                  <a:pt x="62367" y="6028"/>
                  <a:pt x="62175" y="6028"/>
                </a:cubicBezTo>
                <a:cubicBezTo>
                  <a:pt x="62131" y="6028"/>
                  <a:pt x="62091" y="6037"/>
                  <a:pt x="62055" y="6058"/>
                </a:cubicBezTo>
                <a:cubicBezTo>
                  <a:pt x="61995" y="5913"/>
                  <a:pt x="61836" y="5827"/>
                  <a:pt x="61681" y="5827"/>
                </a:cubicBezTo>
                <a:cubicBezTo>
                  <a:pt x="61604" y="5827"/>
                  <a:pt x="61529" y="5848"/>
                  <a:pt x="61466" y="5894"/>
                </a:cubicBezTo>
                <a:cubicBezTo>
                  <a:pt x="61415" y="5785"/>
                  <a:pt x="61357" y="5671"/>
                  <a:pt x="61252" y="5615"/>
                </a:cubicBezTo>
                <a:cubicBezTo>
                  <a:pt x="61222" y="5599"/>
                  <a:pt x="61188" y="5591"/>
                  <a:pt x="61153" y="5591"/>
                </a:cubicBezTo>
                <a:cubicBezTo>
                  <a:pt x="61066" y="5591"/>
                  <a:pt x="60979" y="5640"/>
                  <a:pt x="60969" y="5725"/>
                </a:cubicBezTo>
                <a:cubicBezTo>
                  <a:pt x="60931" y="5626"/>
                  <a:pt x="60825" y="5572"/>
                  <a:pt x="60720" y="5572"/>
                </a:cubicBezTo>
                <a:cubicBezTo>
                  <a:pt x="60640" y="5572"/>
                  <a:pt x="60561" y="5604"/>
                  <a:pt x="60515" y="5670"/>
                </a:cubicBezTo>
                <a:cubicBezTo>
                  <a:pt x="60502" y="5585"/>
                  <a:pt x="60415" y="5531"/>
                  <a:pt x="60331" y="5531"/>
                </a:cubicBezTo>
                <a:cubicBezTo>
                  <a:pt x="60287" y="5531"/>
                  <a:pt x="60245" y="5546"/>
                  <a:pt x="60214" y="5578"/>
                </a:cubicBezTo>
                <a:cubicBezTo>
                  <a:pt x="60178" y="5617"/>
                  <a:pt x="60158" y="5674"/>
                  <a:pt x="60110" y="5694"/>
                </a:cubicBezTo>
                <a:cubicBezTo>
                  <a:pt x="60096" y="5701"/>
                  <a:pt x="60082" y="5703"/>
                  <a:pt x="60067" y="5703"/>
                </a:cubicBezTo>
                <a:cubicBezTo>
                  <a:pt x="60020" y="5703"/>
                  <a:pt x="59971" y="5677"/>
                  <a:pt x="59923" y="5663"/>
                </a:cubicBezTo>
                <a:cubicBezTo>
                  <a:pt x="59901" y="5656"/>
                  <a:pt x="59878" y="5653"/>
                  <a:pt x="59856" y="5653"/>
                </a:cubicBezTo>
                <a:cubicBezTo>
                  <a:pt x="59688" y="5653"/>
                  <a:pt x="59527" y="5830"/>
                  <a:pt x="59567" y="6001"/>
                </a:cubicBezTo>
                <a:cubicBezTo>
                  <a:pt x="59466" y="5750"/>
                  <a:pt x="59122" y="5608"/>
                  <a:pt x="58806" y="5608"/>
                </a:cubicBezTo>
                <a:cubicBezTo>
                  <a:pt x="58657" y="5608"/>
                  <a:pt x="58514" y="5639"/>
                  <a:pt x="58406" y="5705"/>
                </a:cubicBezTo>
                <a:cubicBezTo>
                  <a:pt x="58390" y="5519"/>
                  <a:pt x="58255" y="5366"/>
                  <a:pt x="58072" y="5327"/>
                </a:cubicBezTo>
                <a:cubicBezTo>
                  <a:pt x="58043" y="5321"/>
                  <a:pt x="58013" y="5318"/>
                  <a:pt x="57984" y="5318"/>
                </a:cubicBezTo>
                <a:cubicBezTo>
                  <a:pt x="57832" y="5318"/>
                  <a:pt x="57689" y="5400"/>
                  <a:pt x="57614" y="5536"/>
                </a:cubicBezTo>
                <a:cubicBezTo>
                  <a:pt x="57558" y="5425"/>
                  <a:pt x="57458" y="5343"/>
                  <a:pt x="57337" y="5313"/>
                </a:cubicBezTo>
                <a:lnTo>
                  <a:pt x="57044" y="5615"/>
                </a:lnTo>
                <a:cubicBezTo>
                  <a:pt x="56984" y="5566"/>
                  <a:pt x="56909" y="5544"/>
                  <a:pt x="56833" y="5544"/>
                </a:cubicBezTo>
                <a:cubicBezTo>
                  <a:pt x="56674" y="5544"/>
                  <a:pt x="56510" y="5641"/>
                  <a:pt x="56467" y="5797"/>
                </a:cubicBezTo>
                <a:cubicBezTo>
                  <a:pt x="56409" y="5746"/>
                  <a:pt x="56335" y="5723"/>
                  <a:pt x="56260" y="5723"/>
                </a:cubicBezTo>
                <a:cubicBezTo>
                  <a:pt x="56107" y="5723"/>
                  <a:pt x="55949" y="5818"/>
                  <a:pt x="55911" y="5970"/>
                </a:cubicBezTo>
                <a:cubicBezTo>
                  <a:pt x="55866" y="5904"/>
                  <a:pt x="55791" y="5874"/>
                  <a:pt x="55713" y="5874"/>
                </a:cubicBezTo>
                <a:cubicBezTo>
                  <a:pt x="55584" y="5874"/>
                  <a:pt x="55448" y="5956"/>
                  <a:pt x="55433" y="6088"/>
                </a:cubicBezTo>
                <a:cubicBezTo>
                  <a:pt x="55397" y="6005"/>
                  <a:pt x="55317" y="5954"/>
                  <a:pt x="55231" y="5954"/>
                </a:cubicBezTo>
                <a:cubicBezTo>
                  <a:pt x="55210" y="5954"/>
                  <a:pt x="55189" y="5957"/>
                  <a:pt x="55168" y="5964"/>
                </a:cubicBezTo>
                <a:cubicBezTo>
                  <a:pt x="55059" y="5995"/>
                  <a:pt x="54994" y="6104"/>
                  <a:pt x="55014" y="6213"/>
                </a:cubicBezTo>
                <a:cubicBezTo>
                  <a:pt x="54797" y="6297"/>
                  <a:pt x="54572" y="6328"/>
                  <a:pt x="54343" y="6328"/>
                </a:cubicBezTo>
                <a:cubicBezTo>
                  <a:pt x="53933" y="6328"/>
                  <a:pt x="53510" y="6228"/>
                  <a:pt x="53102" y="6147"/>
                </a:cubicBezTo>
                <a:lnTo>
                  <a:pt x="45202" y="4582"/>
                </a:lnTo>
                <a:cubicBezTo>
                  <a:pt x="44996" y="4519"/>
                  <a:pt x="44783" y="4487"/>
                  <a:pt x="44570" y="4487"/>
                </a:cubicBezTo>
                <a:cubicBezTo>
                  <a:pt x="44437" y="4487"/>
                  <a:pt x="44303" y="4499"/>
                  <a:pt x="44171" y="4524"/>
                </a:cubicBezTo>
                <a:cubicBezTo>
                  <a:pt x="44121" y="4534"/>
                  <a:pt x="44071" y="4538"/>
                  <a:pt x="44021" y="4538"/>
                </a:cubicBezTo>
                <a:cubicBezTo>
                  <a:pt x="43694" y="4538"/>
                  <a:pt x="43366" y="4352"/>
                  <a:pt x="43089" y="4171"/>
                </a:cubicBezTo>
                <a:cubicBezTo>
                  <a:pt x="42977" y="4097"/>
                  <a:pt x="42870" y="4009"/>
                  <a:pt x="42742" y="3967"/>
                </a:cubicBezTo>
                <a:cubicBezTo>
                  <a:pt x="42697" y="3951"/>
                  <a:pt x="42649" y="3943"/>
                  <a:pt x="42600" y="3943"/>
                </a:cubicBezTo>
                <a:cubicBezTo>
                  <a:pt x="42512" y="3943"/>
                  <a:pt x="42425" y="3972"/>
                  <a:pt x="42369" y="4039"/>
                </a:cubicBezTo>
                <a:cubicBezTo>
                  <a:pt x="42373" y="3841"/>
                  <a:pt x="42170" y="3696"/>
                  <a:pt x="41980" y="3696"/>
                </a:cubicBezTo>
                <a:cubicBezTo>
                  <a:pt x="41899" y="3696"/>
                  <a:pt x="41821" y="3722"/>
                  <a:pt x="41762" y="3781"/>
                </a:cubicBezTo>
                <a:cubicBezTo>
                  <a:pt x="41732" y="3648"/>
                  <a:pt x="41656" y="3514"/>
                  <a:pt x="41528" y="3463"/>
                </a:cubicBezTo>
                <a:cubicBezTo>
                  <a:pt x="41502" y="3453"/>
                  <a:pt x="41473" y="3448"/>
                  <a:pt x="41445" y="3448"/>
                </a:cubicBezTo>
                <a:cubicBezTo>
                  <a:pt x="41347" y="3448"/>
                  <a:pt x="41247" y="3505"/>
                  <a:pt x="41221" y="3594"/>
                </a:cubicBezTo>
                <a:lnTo>
                  <a:pt x="41221" y="3594"/>
                </a:lnTo>
                <a:cubicBezTo>
                  <a:pt x="41234" y="3471"/>
                  <a:pt x="41143" y="3341"/>
                  <a:pt x="41020" y="3318"/>
                </a:cubicBezTo>
                <a:cubicBezTo>
                  <a:pt x="41007" y="3316"/>
                  <a:pt x="40994" y="3315"/>
                  <a:pt x="40981" y="3315"/>
                </a:cubicBezTo>
                <a:cubicBezTo>
                  <a:pt x="40858" y="3315"/>
                  <a:pt x="40740" y="3415"/>
                  <a:pt x="40726" y="3537"/>
                </a:cubicBezTo>
                <a:cubicBezTo>
                  <a:pt x="40699" y="3412"/>
                  <a:pt x="40574" y="3317"/>
                  <a:pt x="40447" y="3317"/>
                </a:cubicBezTo>
                <a:cubicBezTo>
                  <a:pt x="40431" y="3317"/>
                  <a:pt x="40415" y="3319"/>
                  <a:pt x="40399" y="3322"/>
                </a:cubicBezTo>
                <a:cubicBezTo>
                  <a:pt x="40258" y="3350"/>
                  <a:pt x="40152" y="3501"/>
                  <a:pt x="40174" y="3643"/>
                </a:cubicBezTo>
                <a:cubicBezTo>
                  <a:pt x="40116" y="3566"/>
                  <a:pt x="40018" y="3527"/>
                  <a:pt x="39922" y="3527"/>
                </a:cubicBezTo>
                <a:cubicBezTo>
                  <a:pt x="39838" y="3527"/>
                  <a:pt x="39755" y="3556"/>
                  <a:pt x="39696" y="3617"/>
                </a:cubicBezTo>
                <a:cubicBezTo>
                  <a:pt x="39655" y="3659"/>
                  <a:pt x="39618" y="3717"/>
                  <a:pt x="39559" y="3717"/>
                </a:cubicBezTo>
                <a:cubicBezTo>
                  <a:pt x="39558" y="3717"/>
                  <a:pt x="39557" y="3717"/>
                  <a:pt x="39556" y="3717"/>
                </a:cubicBezTo>
                <a:cubicBezTo>
                  <a:pt x="39513" y="3717"/>
                  <a:pt x="39478" y="3684"/>
                  <a:pt x="39439" y="3666"/>
                </a:cubicBezTo>
                <a:cubicBezTo>
                  <a:pt x="39419" y="3657"/>
                  <a:pt x="39398" y="3653"/>
                  <a:pt x="39377" y="3653"/>
                </a:cubicBezTo>
                <a:cubicBezTo>
                  <a:pt x="39273" y="3653"/>
                  <a:pt x="39169" y="3751"/>
                  <a:pt x="39185" y="3857"/>
                </a:cubicBezTo>
                <a:cubicBezTo>
                  <a:pt x="39158" y="3847"/>
                  <a:pt x="39129" y="3842"/>
                  <a:pt x="39101" y="3842"/>
                </a:cubicBezTo>
                <a:cubicBezTo>
                  <a:pt x="38981" y="3842"/>
                  <a:pt x="38860" y="3926"/>
                  <a:pt x="38831" y="4044"/>
                </a:cubicBezTo>
                <a:cubicBezTo>
                  <a:pt x="38783" y="4032"/>
                  <a:pt x="38735" y="4026"/>
                  <a:pt x="38686" y="4026"/>
                </a:cubicBezTo>
                <a:cubicBezTo>
                  <a:pt x="38580" y="4026"/>
                  <a:pt x="38473" y="4055"/>
                  <a:pt x="38380" y="4110"/>
                </a:cubicBezTo>
                <a:cubicBezTo>
                  <a:pt x="38298" y="4160"/>
                  <a:pt x="38207" y="4182"/>
                  <a:pt x="38112" y="4182"/>
                </a:cubicBezTo>
                <a:cubicBezTo>
                  <a:pt x="37722" y="4182"/>
                  <a:pt x="37262" y="3810"/>
                  <a:pt x="37020" y="3495"/>
                </a:cubicBezTo>
                <a:cubicBezTo>
                  <a:pt x="36938" y="3387"/>
                  <a:pt x="36865" y="3264"/>
                  <a:pt x="36751" y="3193"/>
                </a:cubicBezTo>
                <a:cubicBezTo>
                  <a:pt x="36702" y="3163"/>
                  <a:pt x="36642" y="3146"/>
                  <a:pt x="36584" y="3146"/>
                </a:cubicBezTo>
                <a:cubicBezTo>
                  <a:pt x="36505" y="3146"/>
                  <a:pt x="36430" y="3177"/>
                  <a:pt x="36392" y="3245"/>
                </a:cubicBezTo>
                <a:cubicBezTo>
                  <a:pt x="36375" y="3106"/>
                  <a:pt x="36335" y="2957"/>
                  <a:pt x="36225" y="2869"/>
                </a:cubicBezTo>
                <a:cubicBezTo>
                  <a:pt x="36179" y="2831"/>
                  <a:pt x="36116" y="2811"/>
                  <a:pt x="36056" y="2811"/>
                </a:cubicBezTo>
                <a:cubicBezTo>
                  <a:pt x="35974" y="2811"/>
                  <a:pt x="35896" y="2847"/>
                  <a:pt x="35863" y="2920"/>
                </a:cubicBezTo>
                <a:cubicBezTo>
                  <a:pt x="35869" y="2761"/>
                  <a:pt x="35706" y="2660"/>
                  <a:pt x="35555" y="2660"/>
                </a:cubicBezTo>
                <a:cubicBezTo>
                  <a:pt x="35462" y="2660"/>
                  <a:pt x="35373" y="2698"/>
                  <a:pt x="35330" y="2785"/>
                </a:cubicBezTo>
                <a:cubicBezTo>
                  <a:pt x="35376" y="2673"/>
                  <a:pt x="35303" y="2528"/>
                  <a:pt x="35185" y="2497"/>
                </a:cubicBezTo>
                <a:cubicBezTo>
                  <a:pt x="35170" y="2494"/>
                  <a:pt x="35154" y="2492"/>
                  <a:pt x="35139" y="2492"/>
                </a:cubicBezTo>
                <a:cubicBezTo>
                  <a:pt x="35035" y="2492"/>
                  <a:pt x="34932" y="2575"/>
                  <a:pt x="34919" y="2680"/>
                </a:cubicBezTo>
                <a:cubicBezTo>
                  <a:pt x="34848" y="2611"/>
                  <a:pt x="34750" y="2578"/>
                  <a:pt x="34655" y="2548"/>
                </a:cubicBezTo>
                <a:cubicBezTo>
                  <a:pt x="34421" y="2474"/>
                  <a:pt x="34179" y="2400"/>
                  <a:pt x="33935" y="2400"/>
                </a:cubicBezTo>
                <a:cubicBezTo>
                  <a:pt x="33892" y="2400"/>
                  <a:pt x="33849" y="2402"/>
                  <a:pt x="33806" y="2407"/>
                </a:cubicBezTo>
                <a:cubicBezTo>
                  <a:pt x="33519" y="2441"/>
                  <a:pt x="33229" y="2630"/>
                  <a:pt x="33176" y="2915"/>
                </a:cubicBezTo>
                <a:cubicBezTo>
                  <a:pt x="32962" y="2699"/>
                  <a:pt x="32645" y="2656"/>
                  <a:pt x="32333" y="2656"/>
                </a:cubicBezTo>
                <a:cubicBezTo>
                  <a:pt x="32256" y="2656"/>
                  <a:pt x="32180" y="2658"/>
                  <a:pt x="32105" y="2662"/>
                </a:cubicBezTo>
                <a:cubicBezTo>
                  <a:pt x="31970" y="2668"/>
                  <a:pt x="31786" y="2726"/>
                  <a:pt x="31806" y="2861"/>
                </a:cubicBezTo>
                <a:cubicBezTo>
                  <a:pt x="31779" y="2743"/>
                  <a:pt x="31674" y="2662"/>
                  <a:pt x="31556" y="2662"/>
                </a:cubicBezTo>
                <a:cubicBezTo>
                  <a:pt x="31544" y="2662"/>
                  <a:pt x="31533" y="2662"/>
                  <a:pt x="31521" y="2664"/>
                </a:cubicBezTo>
                <a:cubicBezTo>
                  <a:pt x="31388" y="2683"/>
                  <a:pt x="31293" y="2799"/>
                  <a:pt x="31300" y="2932"/>
                </a:cubicBezTo>
                <a:cubicBezTo>
                  <a:pt x="31275" y="2823"/>
                  <a:pt x="31165" y="2740"/>
                  <a:pt x="31053" y="2740"/>
                </a:cubicBezTo>
                <a:cubicBezTo>
                  <a:pt x="31038" y="2740"/>
                  <a:pt x="31023" y="2742"/>
                  <a:pt x="31008" y="2745"/>
                </a:cubicBezTo>
                <a:cubicBezTo>
                  <a:pt x="30883" y="2773"/>
                  <a:pt x="30793" y="2910"/>
                  <a:pt x="30819" y="3036"/>
                </a:cubicBezTo>
                <a:cubicBezTo>
                  <a:pt x="30798" y="2995"/>
                  <a:pt x="30764" y="2978"/>
                  <a:pt x="30725" y="2978"/>
                </a:cubicBezTo>
                <a:cubicBezTo>
                  <a:pt x="30637" y="2978"/>
                  <a:pt x="30522" y="3065"/>
                  <a:pt x="30463" y="3153"/>
                </a:cubicBezTo>
                <a:cubicBezTo>
                  <a:pt x="27597" y="2800"/>
                  <a:pt x="24636" y="2367"/>
                  <a:pt x="21802" y="1804"/>
                </a:cubicBezTo>
                <a:cubicBezTo>
                  <a:pt x="21818" y="1652"/>
                  <a:pt x="21650" y="1539"/>
                  <a:pt x="21515" y="1469"/>
                </a:cubicBezTo>
                <a:cubicBezTo>
                  <a:pt x="21460" y="1442"/>
                  <a:pt x="21400" y="1429"/>
                  <a:pt x="21341" y="1429"/>
                </a:cubicBezTo>
                <a:cubicBezTo>
                  <a:pt x="21249" y="1429"/>
                  <a:pt x="21157" y="1462"/>
                  <a:pt x="21084" y="1524"/>
                </a:cubicBezTo>
                <a:cubicBezTo>
                  <a:pt x="21087" y="1402"/>
                  <a:pt x="21001" y="1296"/>
                  <a:pt x="20880" y="1276"/>
                </a:cubicBezTo>
                <a:cubicBezTo>
                  <a:pt x="20866" y="1273"/>
                  <a:pt x="20853" y="1272"/>
                  <a:pt x="20839" y="1272"/>
                </a:cubicBezTo>
                <a:cubicBezTo>
                  <a:pt x="20735" y="1272"/>
                  <a:pt x="20639" y="1341"/>
                  <a:pt x="20607" y="1444"/>
                </a:cubicBezTo>
                <a:cubicBezTo>
                  <a:pt x="20547" y="1344"/>
                  <a:pt x="20440" y="1285"/>
                  <a:pt x="20328" y="1285"/>
                </a:cubicBezTo>
                <a:cubicBezTo>
                  <a:pt x="20291" y="1285"/>
                  <a:pt x="20254" y="1292"/>
                  <a:pt x="20218" y="1305"/>
                </a:cubicBezTo>
                <a:cubicBezTo>
                  <a:pt x="20071" y="1359"/>
                  <a:pt x="19984" y="1509"/>
                  <a:pt x="20009" y="1662"/>
                </a:cubicBezTo>
                <a:cubicBezTo>
                  <a:pt x="19959" y="1575"/>
                  <a:pt x="19868" y="1525"/>
                  <a:pt x="19773" y="1525"/>
                </a:cubicBezTo>
                <a:cubicBezTo>
                  <a:pt x="19740" y="1525"/>
                  <a:pt x="19706" y="1531"/>
                  <a:pt x="19674" y="1544"/>
                </a:cubicBezTo>
                <a:cubicBezTo>
                  <a:pt x="19548" y="1593"/>
                  <a:pt x="19478" y="1727"/>
                  <a:pt x="19508" y="1858"/>
                </a:cubicBezTo>
                <a:cubicBezTo>
                  <a:pt x="19444" y="1758"/>
                  <a:pt x="19330" y="1712"/>
                  <a:pt x="19213" y="1712"/>
                </a:cubicBezTo>
                <a:cubicBezTo>
                  <a:pt x="19046" y="1712"/>
                  <a:pt x="18872" y="1807"/>
                  <a:pt x="18831" y="1972"/>
                </a:cubicBezTo>
                <a:cubicBezTo>
                  <a:pt x="18815" y="1829"/>
                  <a:pt x="18688" y="1701"/>
                  <a:pt x="18546" y="1701"/>
                </a:cubicBezTo>
                <a:cubicBezTo>
                  <a:pt x="18540" y="1701"/>
                  <a:pt x="18533" y="1701"/>
                  <a:pt x="18527" y="1702"/>
                </a:cubicBezTo>
                <a:cubicBezTo>
                  <a:pt x="18382" y="1714"/>
                  <a:pt x="18268" y="1879"/>
                  <a:pt x="18319" y="2012"/>
                </a:cubicBezTo>
                <a:lnTo>
                  <a:pt x="18319" y="2012"/>
                </a:lnTo>
                <a:cubicBezTo>
                  <a:pt x="18261" y="1879"/>
                  <a:pt x="18194" y="1739"/>
                  <a:pt x="18067" y="1670"/>
                </a:cubicBezTo>
                <a:cubicBezTo>
                  <a:pt x="18030" y="1651"/>
                  <a:pt x="17988" y="1641"/>
                  <a:pt x="17945" y="1641"/>
                </a:cubicBezTo>
                <a:cubicBezTo>
                  <a:pt x="17835" y="1641"/>
                  <a:pt x="17724" y="1705"/>
                  <a:pt x="17718" y="1813"/>
                </a:cubicBezTo>
                <a:cubicBezTo>
                  <a:pt x="17660" y="1613"/>
                  <a:pt x="17451" y="1478"/>
                  <a:pt x="17246" y="1478"/>
                </a:cubicBezTo>
                <a:cubicBezTo>
                  <a:pt x="17180" y="1478"/>
                  <a:pt x="17115" y="1492"/>
                  <a:pt x="17055" y="1522"/>
                </a:cubicBezTo>
                <a:cubicBezTo>
                  <a:pt x="17053" y="1523"/>
                  <a:pt x="17051" y="1523"/>
                  <a:pt x="17048" y="1523"/>
                </a:cubicBezTo>
                <a:cubicBezTo>
                  <a:pt x="17021" y="1523"/>
                  <a:pt x="16971" y="1476"/>
                  <a:pt x="16992" y="1464"/>
                </a:cubicBezTo>
                <a:cubicBezTo>
                  <a:pt x="17017" y="1451"/>
                  <a:pt x="17015" y="1417"/>
                  <a:pt x="17011" y="1390"/>
                </a:cubicBezTo>
                <a:cubicBezTo>
                  <a:pt x="16967" y="1154"/>
                  <a:pt x="16786" y="967"/>
                  <a:pt x="16552" y="916"/>
                </a:cubicBezTo>
                <a:cubicBezTo>
                  <a:pt x="16509" y="907"/>
                  <a:pt x="16466" y="902"/>
                  <a:pt x="16424" y="902"/>
                </a:cubicBezTo>
                <a:cubicBezTo>
                  <a:pt x="16232" y="902"/>
                  <a:pt x="16049" y="995"/>
                  <a:pt x="15936" y="1156"/>
                </a:cubicBezTo>
                <a:cubicBezTo>
                  <a:pt x="15934" y="973"/>
                  <a:pt x="15788" y="802"/>
                  <a:pt x="15606" y="771"/>
                </a:cubicBezTo>
                <a:cubicBezTo>
                  <a:pt x="15587" y="768"/>
                  <a:pt x="15567" y="766"/>
                  <a:pt x="15547" y="766"/>
                </a:cubicBezTo>
                <a:cubicBezTo>
                  <a:pt x="15386" y="766"/>
                  <a:pt x="15225" y="872"/>
                  <a:pt x="15169" y="1026"/>
                </a:cubicBezTo>
                <a:cubicBezTo>
                  <a:pt x="15181" y="865"/>
                  <a:pt x="15153" y="689"/>
                  <a:pt x="15033" y="583"/>
                </a:cubicBezTo>
                <a:cubicBezTo>
                  <a:pt x="14982" y="537"/>
                  <a:pt x="14911" y="513"/>
                  <a:pt x="14842" y="513"/>
                </a:cubicBezTo>
                <a:cubicBezTo>
                  <a:pt x="14751" y="513"/>
                  <a:pt x="14662" y="555"/>
                  <a:pt x="14627" y="639"/>
                </a:cubicBezTo>
                <a:cubicBezTo>
                  <a:pt x="14651" y="486"/>
                  <a:pt x="14568" y="335"/>
                  <a:pt x="14425" y="275"/>
                </a:cubicBezTo>
                <a:cubicBezTo>
                  <a:pt x="14381" y="256"/>
                  <a:pt x="14336" y="247"/>
                  <a:pt x="14290" y="247"/>
                </a:cubicBezTo>
                <a:cubicBezTo>
                  <a:pt x="14187" y="247"/>
                  <a:pt x="14087" y="294"/>
                  <a:pt x="14021" y="380"/>
                </a:cubicBezTo>
                <a:cubicBezTo>
                  <a:pt x="13977" y="258"/>
                  <a:pt x="13845" y="186"/>
                  <a:pt x="13717" y="186"/>
                </a:cubicBezTo>
                <a:cubicBezTo>
                  <a:pt x="13644" y="186"/>
                  <a:pt x="13573" y="209"/>
                  <a:pt x="13519" y="259"/>
                </a:cubicBezTo>
                <a:cubicBezTo>
                  <a:pt x="13426" y="101"/>
                  <a:pt x="13184" y="1"/>
                  <a:pt x="12990" y="1"/>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219" name="Google Shape;219;p31"/>
          <p:cNvSpPr txBox="1">
            <a:spLocks noGrp="1"/>
          </p:cNvSpPr>
          <p:nvPr>
            <p:ph type="title"/>
          </p:nvPr>
        </p:nvSpPr>
        <p:spPr>
          <a:xfrm>
            <a:off x="7429034" y="1846569"/>
            <a:ext cx="25332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220" name="Google Shape;220;p31"/>
          <p:cNvSpPr txBox="1">
            <a:spLocks noGrp="1"/>
          </p:cNvSpPr>
          <p:nvPr>
            <p:ph type="body" idx="1"/>
          </p:nvPr>
        </p:nvSpPr>
        <p:spPr>
          <a:xfrm>
            <a:off x="7429035" y="3228735"/>
            <a:ext cx="3500799" cy="2609600"/>
          </a:xfrm>
          <a:prstGeom prst="rect">
            <a:avLst/>
          </a:prstGeom>
        </p:spPr>
        <p:txBody>
          <a:bodyPr spcFirstLastPara="1">
            <a:noAutofit/>
          </a:bodyPr>
          <a:lstStyle>
            <a:lvl1pPr marL="609543" lvl="0" indent="-440226" rtl="0">
              <a:spcBef>
                <a:spcPts val="0"/>
              </a:spcBef>
              <a:spcAft>
                <a:spcPts val="0"/>
              </a:spcAft>
              <a:buSzPts val="1600"/>
              <a:buChar char="●"/>
              <a:defRPr sz="2133"/>
            </a:lvl1pPr>
            <a:lvl2pPr marL="1219086" lvl="1" indent="-440226" rtl="0">
              <a:spcBef>
                <a:spcPts val="2133"/>
              </a:spcBef>
              <a:spcAft>
                <a:spcPts val="0"/>
              </a:spcAft>
              <a:buSzPts val="1600"/>
              <a:buChar char="○"/>
              <a:defRPr sz="2133"/>
            </a:lvl2pPr>
            <a:lvl3pPr marL="1828630" lvl="2" indent="-440226" rtl="0">
              <a:spcBef>
                <a:spcPts val="2133"/>
              </a:spcBef>
              <a:spcAft>
                <a:spcPts val="0"/>
              </a:spcAft>
              <a:buSzPts val="1600"/>
              <a:buChar char="■"/>
              <a:defRPr sz="2133"/>
            </a:lvl3pPr>
            <a:lvl4pPr marL="2438173" lvl="3" indent="-440226" rtl="0">
              <a:spcBef>
                <a:spcPts val="2133"/>
              </a:spcBef>
              <a:spcAft>
                <a:spcPts val="0"/>
              </a:spcAft>
              <a:buSzPts val="1600"/>
              <a:buChar char="●"/>
              <a:defRPr sz="2133"/>
            </a:lvl4pPr>
            <a:lvl5pPr marL="3047715" lvl="4" indent="-440226" rtl="0">
              <a:spcBef>
                <a:spcPts val="2133"/>
              </a:spcBef>
              <a:spcAft>
                <a:spcPts val="0"/>
              </a:spcAft>
              <a:buSzPts val="1600"/>
              <a:buChar char="○"/>
              <a:defRPr sz="2133"/>
            </a:lvl5pPr>
            <a:lvl6pPr marL="3657259" lvl="5" indent="-440226" rtl="0">
              <a:spcBef>
                <a:spcPts val="2133"/>
              </a:spcBef>
              <a:spcAft>
                <a:spcPts val="0"/>
              </a:spcAft>
              <a:buSzPts val="1600"/>
              <a:buChar char="■"/>
              <a:defRPr sz="2133"/>
            </a:lvl6pPr>
            <a:lvl7pPr marL="4266802" lvl="6" indent="-440226" rtl="0">
              <a:spcBef>
                <a:spcPts val="2133"/>
              </a:spcBef>
              <a:spcAft>
                <a:spcPts val="0"/>
              </a:spcAft>
              <a:buSzPts val="1600"/>
              <a:buChar char="●"/>
              <a:defRPr sz="2133"/>
            </a:lvl7pPr>
            <a:lvl8pPr marL="4876344" lvl="7" indent="-440226" rtl="0">
              <a:spcBef>
                <a:spcPts val="2133"/>
              </a:spcBef>
              <a:spcAft>
                <a:spcPts val="0"/>
              </a:spcAft>
              <a:buSzPts val="1600"/>
              <a:buChar char="○"/>
              <a:defRPr sz="2133"/>
            </a:lvl8pPr>
            <a:lvl9pPr marL="5485888" lvl="8" indent="-440226" rtl="0">
              <a:spcBef>
                <a:spcPts val="2133"/>
              </a:spcBef>
              <a:spcAft>
                <a:spcPts val="2133"/>
              </a:spcAft>
              <a:buSzPts val="1600"/>
              <a:buChar char="■"/>
              <a:defRPr sz="2133"/>
            </a:lvl9pPr>
          </a:lstStyle>
          <a:p>
            <a:pPr lvl="0"/>
            <a:r>
              <a:rPr lang="en-US"/>
              <a:t>Click to edit Master text styles</a:t>
            </a:r>
          </a:p>
        </p:txBody>
      </p:sp>
    </p:spTree>
    <p:extLst>
      <p:ext uri="{BB962C8B-B14F-4D97-AF65-F5344CB8AC3E}">
        <p14:creationId xmlns:p14="http://schemas.microsoft.com/office/powerpoint/2010/main" val="571199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5E36759-5D4B-4E70-B424-ABB3A5BD269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01BDDA38-560A-49DC-8A02-322949AA9E4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F5B31343-0EA4-4C02-8411-C5C96803E61C}"/>
              </a:ext>
            </a:extLst>
          </p:cNvPr>
          <p:cNvSpPr>
            <a:spLocks noGrp="1" noChangeArrowheads="1"/>
          </p:cNvSpPr>
          <p:nvPr>
            <p:ph type="sldNum" sz="quarter" idx="12"/>
          </p:nvPr>
        </p:nvSpPr>
        <p:spPr>
          <a:ln/>
        </p:spPr>
        <p:txBody>
          <a:bodyPr/>
          <a:lstStyle>
            <a:lvl1pPr>
              <a:defRPr/>
            </a:lvl1pPr>
          </a:lstStyle>
          <a:p>
            <a:fld id="{DF7EF6E4-F206-45C8-850F-B5282113DC10}" type="slidenum">
              <a:rPr lang="en-US" altLang="en-US"/>
              <a:pPr/>
              <a:t>‹#›</a:t>
            </a:fld>
            <a:endParaRPr lang="en-US" altLang="en-US"/>
          </a:p>
        </p:txBody>
      </p:sp>
    </p:spTree>
    <p:extLst>
      <p:ext uri="{BB962C8B-B14F-4D97-AF65-F5344CB8AC3E}">
        <p14:creationId xmlns:p14="http://schemas.microsoft.com/office/powerpoint/2010/main" val="130096528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 Text 1">
  <p:cSld name="Title + Text 1">
    <p:spTree>
      <p:nvGrpSpPr>
        <p:cNvPr id="1" name="Shape 221"/>
        <p:cNvGrpSpPr/>
        <p:nvPr/>
      </p:nvGrpSpPr>
      <p:grpSpPr>
        <a:xfrm>
          <a:off x="0" y="0"/>
          <a:ext cx="0" cy="0"/>
          <a:chOff x="0" y="0"/>
          <a:chExt cx="0" cy="0"/>
        </a:xfrm>
      </p:grpSpPr>
      <p:sp>
        <p:nvSpPr>
          <p:cNvPr id="4" name="Google Shape;222;p32">
            <a:extLst>
              <a:ext uri="{FF2B5EF4-FFF2-40B4-BE49-F238E27FC236}">
                <a16:creationId xmlns:a16="http://schemas.microsoft.com/office/drawing/2014/main" id="{EB4159D4-D6D7-439D-A0C9-FBB04013E5BA}"/>
              </a:ext>
            </a:extLst>
          </p:cNvPr>
          <p:cNvSpPr/>
          <p:nvPr/>
        </p:nvSpPr>
        <p:spPr>
          <a:xfrm rot="5400000" flipH="1">
            <a:off x="622054" y="5533278"/>
            <a:ext cx="2529365" cy="1341995"/>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2"/>
          </a:solidFill>
          <a:ln>
            <a:noFill/>
          </a:ln>
        </p:spPr>
        <p:txBody>
          <a:bodyPr spcFirstLastPara="1" lIns="121896" tIns="121896" rIns="121896" bIns="121896" anchor="ctr"/>
          <a:lstStyle/>
          <a:p>
            <a:pPr>
              <a:spcBef>
                <a:spcPts val="0"/>
              </a:spcBef>
              <a:spcAft>
                <a:spcPts val="0"/>
              </a:spcAft>
              <a:defRPr/>
            </a:pPr>
            <a:endParaRPr sz="4266"/>
          </a:p>
        </p:txBody>
      </p:sp>
      <p:sp>
        <p:nvSpPr>
          <p:cNvPr id="5" name="Google Shape;223;p32">
            <a:extLst>
              <a:ext uri="{FF2B5EF4-FFF2-40B4-BE49-F238E27FC236}">
                <a16:creationId xmlns:a16="http://schemas.microsoft.com/office/drawing/2014/main" id="{3BFB9FE5-08C8-4610-86EB-A129509382DD}"/>
              </a:ext>
            </a:extLst>
          </p:cNvPr>
          <p:cNvSpPr/>
          <p:nvPr/>
        </p:nvSpPr>
        <p:spPr>
          <a:xfrm rot="7082595" flipH="1">
            <a:off x="-826598" y="3681313"/>
            <a:ext cx="2530892" cy="1341996"/>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224;p32">
            <a:extLst>
              <a:ext uri="{FF2B5EF4-FFF2-40B4-BE49-F238E27FC236}">
                <a16:creationId xmlns:a16="http://schemas.microsoft.com/office/drawing/2014/main" id="{439A4A9B-6863-4191-9EAC-9F4A7900C8F9}"/>
              </a:ext>
            </a:extLst>
          </p:cNvPr>
          <p:cNvSpPr/>
          <p:nvPr/>
        </p:nvSpPr>
        <p:spPr>
          <a:xfrm rot="21307537" flipH="1">
            <a:off x="11255251" y="830904"/>
            <a:ext cx="1635239" cy="1420477"/>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rgbClr val="559972"/>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225;p32">
            <a:extLst>
              <a:ext uri="{FF2B5EF4-FFF2-40B4-BE49-F238E27FC236}">
                <a16:creationId xmlns:a16="http://schemas.microsoft.com/office/drawing/2014/main" id="{E211FA34-6724-4A2C-9C44-C322017D2810}"/>
              </a:ext>
            </a:extLst>
          </p:cNvPr>
          <p:cNvSpPr/>
          <p:nvPr/>
        </p:nvSpPr>
        <p:spPr>
          <a:xfrm rot="9390240">
            <a:off x="10454940" y="340611"/>
            <a:ext cx="2018085" cy="1070703"/>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8" name="Google Shape;226;p32">
            <a:extLst>
              <a:ext uri="{FF2B5EF4-FFF2-40B4-BE49-F238E27FC236}">
                <a16:creationId xmlns:a16="http://schemas.microsoft.com/office/drawing/2014/main" id="{2EDD22F4-1E29-4AA8-B680-49F503C26B73}"/>
              </a:ext>
            </a:extLst>
          </p:cNvPr>
          <p:cNvSpPr/>
          <p:nvPr/>
        </p:nvSpPr>
        <p:spPr>
          <a:xfrm rot="14145271">
            <a:off x="280476" y="5845884"/>
            <a:ext cx="1487682" cy="1291086"/>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9" name="Google Shape;227;p32">
            <a:extLst>
              <a:ext uri="{FF2B5EF4-FFF2-40B4-BE49-F238E27FC236}">
                <a16:creationId xmlns:a16="http://schemas.microsoft.com/office/drawing/2014/main" id="{99FC7A19-A069-49B0-BBA7-110DFD7D86B1}"/>
              </a:ext>
            </a:extLst>
          </p:cNvPr>
          <p:cNvSpPr/>
          <p:nvPr/>
        </p:nvSpPr>
        <p:spPr>
          <a:xfrm rot="7699403">
            <a:off x="11525299" y="-922223"/>
            <a:ext cx="1095142" cy="2478314"/>
          </a:xfrm>
          <a:custGeom>
            <a:avLst/>
            <a:gdLst/>
            <a:ahLst/>
            <a:cxnLst/>
            <a:rect l="l" t="t" r="r" b="b"/>
            <a:pathLst>
              <a:path w="21162" h="47855" extrusionOk="0">
                <a:moveTo>
                  <a:pt x="15716" y="1"/>
                </a:moveTo>
                <a:cubicBezTo>
                  <a:pt x="14156" y="5882"/>
                  <a:pt x="6359" y="8479"/>
                  <a:pt x="4697" y="14335"/>
                </a:cubicBezTo>
                <a:cubicBezTo>
                  <a:pt x="4211" y="16046"/>
                  <a:pt x="4316" y="17863"/>
                  <a:pt x="3973" y="19607"/>
                </a:cubicBezTo>
                <a:cubicBezTo>
                  <a:pt x="3270" y="23169"/>
                  <a:pt x="735" y="26250"/>
                  <a:pt x="384" y="29860"/>
                </a:cubicBezTo>
                <a:cubicBezTo>
                  <a:pt x="0" y="33792"/>
                  <a:pt x="2330" y="37540"/>
                  <a:pt x="5289" y="40192"/>
                </a:cubicBezTo>
                <a:cubicBezTo>
                  <a:pt x="6369" y="41160"/>
                  <a:pt x="7548" y="42035"/>
                  <a:pt x="8463" y="43155"/>
                </a:cubicBezTo>
                <a:cubicBezTo>
                  <a:pt x="9560" y="44499"/>
                  <a:pt x="10221" y="46129"/>
                  <a:pt x="11059" y="47645"/>
                </a:cubicBezTo>
                <a:cubicBezTo>
                  <a:pt x="11097" y="47714"/>
                  <a:pt x="11140" y="47784"/>
                  <a:pt x="11179" y="47854"/>
                </a:cubicBezTo>
                <a:cubicBezTo>
                  <a:pt x="11072" y="46119"/>
                  <a:pt x="11646" y="44318"/>
                  <a:pt x="12530" y="42779"/>
                </a:cubicBezTo>
                <a:cubicBezTo>
                  <a:pt x="13729" y="40687"/>
                  <a:pt x="15443" y="38933"/>
                  <a:pt x="16913" y="37016"/>
                </a:cubicBezTo>
                <a:cubicBezTo>
                  <a:pt x="18549" y="34877"/>
                  <a:pt x="19886" y="32525"/>
                  <a:pt x="20885" y="30024"/>
                </a:cubicBezTo>
                <a:cubicBezTo>
                  <a:pt x="21161" y="27628"/>
                  <a:pt x="20951" y="25207"/>
                  <a:pt x="20106" y="22947"/>
                </a:cubicBezTo>
                <a:cubicBezTo>
                  <a:pt x="19192" y="20505"/>
                  <a:pt x="17552" y="18191"/>
                  <a:pt x="17686" y="15588"/>
                </a:cubicBezTo>
                <a:cubicBezTo>
                  <a:pt x="17799" y="13364"/>
                  <a:pt x="19220" y="11317"/>
                  <a:pt x="19145" y="9090"/>
                </a:cubicBezTo>
                <a:cubicBezTo>
                  <a:pt x="19033" y="5737"/>
                  <a:pt x="15789" y="3355"/>
                  <a:pt x="15716" y="1"/>
                </a:cubicBezTo>
                <a:close/>
              </a:path>
            </a:pathLst>
          </a:custGeom>
          <a:solidFill>
            <a:schemeClr val="accent4"/>
          </a:solidFill>
          <a:ln>
            <a:noFill/>
          </a:ln>
        </p:spPr>
        <p:txBody>
          <a:bodyPr spcFirstLastPara="1" lIns="121896" tIns="121896" rIns="121896" bIns="121896" anchor="ctr"/>
          <a:lstStyle/>
          <a:p>
            <a:pPr>
              <a:spcBef>
                <a:spcPts val="0"/>
              </a:spcBef>
              <a:spcAft>
                <a:spcPts val="0"/>
              </a:spcAft>
              <a:defRPr/>
            </a:pPr>
            <a:endParaRPr sz="4266"/>
          </a:p>
        </p:txBody>
      </p:sp>
      <p:sp>
        <p:nvSpPr>
          <p:cNvPr id="10" name="Google Shape;228;p32">
            <a:extLst>
              <a:ext uri="{FF2B5EF4-FFF2-40B4-BE49-F238E27FC236}">
                <a16:creationId xmlns:a16="http://schemas.microsoft.com/office/drawing/2014/main" id="{69FF3573-A0DE-46E3-932F-EC66F4D3C1EE}"/>
              </a:ext>
            </a:extLst>
          </p:cNvPr>
          <p:cNvSpPr/>
          <p:nvPr/>
        </p:nvSpPr>
        <p:spPr>
          <a:xfrm rot="18645558">
            <a:off x="-925879" y="4396171"/>
            <a:ext cx="2729454" cy="2661591"/>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rgbClr val="447762"/>
          </a:solidFill>
          <a:ln>
            <a:noFill/>
          </a:ln>
        </p:spPr>
        <p:txBody>
          <a:bodyPr spcFirstLastPara="1" lIns="121896" tIns="121896" rIns="121896" bIns="121896" anchor="ctr"/>
          <a:lstStyle/>
          <a:p>
            <a:pPr>
              <a:spcBef>
                <a:spcPts val="0"/>
              </a:spcBef>
              <a:spcAft>
                <a:spcPts val="0"/>
              </a:spcAft>
              <a:defRPr/>
            </a:pPr>
            <a:endParaRPr sz="4266"/>
          </a:p>
        </p:txBody>
      </p:sp>
      <p:sp>
        <p:nvSpPr>
          <p:cNvPr id="11" name="Google Shape;231;p32">
            <a:extLst>
              <a:ext uri="{FF2B5EF4-FFF2-40B4-BE49-F238E27FC236}">
                <a16:creationId xmlns:a16="http://schemas.microsoft.com/office/drawing/2014/main" id="{C1AFD0BC-311E-460E-A362-B53DC4FCC4F6}"/>
              </a:ext>
            </a:extLst>
          </p:cNvPr>
          <p:cNvSpPr/>
          <p:nvPr/>
        </p:nvSpPr>
        <p:spPr>
          <a:xfrm rot="14445614">
            <a:off x="10101306" y="3669197"/>
            <a:ext cx="2240688" cy="5068631"/>
          </a:xfrm>
          <a:custGeom>
            <a:avLst/>
            <a:gdLst/>
            <a:ahLst/>
            <a:cxnLst/>
            <a:rect l="l" t="t" r="r" b="b"/>
            <a:pathLst>
              <a:path w="21162" h="47855" extrusionOk="0">
                <a:moveTo>
                  <a:pt x="15716" y="1"/>
                </a:moveTo>
                <a:cubicBezTo>
                  <a:pt x="14156" y="5882"/>
                  <a:pt x="6359" y="8479"/>
                  <a:pt x="4697" y="14335"/>
                </a:cubicBezTo>
                <a:cubicBezTo>
                  <a:pt x="4211" y="16046"/>
                  <a:pt x="4316" y="17863"/>
                  <a:pt x="3973" y="19607"/>
                </a:cubicBezTo>
                <a:cubicBezTo>
                  <a:pt x="3270" y="23169"/>
                  <a:pt x="735" y="26250"/>
                  <a:pt x="384" y="29860"/>
                </a:cubicBezTo>
                <a:cubicBezTo>
                  <a:pt x="0" y="33792"/>
                  <a:pt x="2330" y="37540"/>
                  <a:pt x="5289" y="40192"/>
                </a:cubicBezTo>
                <a:cubicBezTo>
                  <a:pt x="6369" y="41160"/>
                  <a:pt x="7548" y="42035"/>
                  <a:pt x="8463" y="43155"/>
                </a:cubicBezTo>
                <a:cubicBezTo>
                  <a:pt x="9560" y="44499"/>
                  <a:pt x="10221" y="46129"/>
                  <a:pt x="11059" y="47645"/>
                </a:cubicBezTo>
                <a:cubicBezTo>
                  <a:pt x="11097" y="47714"/>
                  <a:pt x="11140" y="47784"/>
                  <a:pt x="11179" y="47854"/>
                </a:cubicBezTo>
                <a:cubicBezTo>
                  <a:pt x="11072" y="46119"/>
                  <a:pt x="11646" y="44318"/>
                  <a:pt x="12530" y="42779"/>
                </a:cubicBezTo>
                <a:cubicBezTo>
                  <a:pt x="13729" y="40687"/>
                  <a:pt x="15443" y="38933"/>
                  <a:pt x="16913" y="37016"/>
                </a:cubicBezTo>
                <a:cubicBezTo>
                  <a:pt x="18549" y="34877"/>
                  <a:pt x="19886" y="32525"/>
                  <a:pt x="20885" y="30024"/>
                </a:cubicBezTo>
                <a:cubicBezTo>
                  <a:pt x="21161" y="27628"/>
                  <a:pt x="20951" y="25207"/>
                  <a:pt x="20106" y="22947"/>
                </a:cubicBezTo>
                <a:cubicBezTo>
                  <a:pt x="19192" y="20505"/>
                  <a:pt x="17552" y="18191"/>
                  <a:pt x="17686" y="15588"/>
                </a:cubicBezTo>
                <a:cubicBezTo>
                  <a:pt x="17799" y="13364"/>
                  <a:pt x="19220" y="11317"/>
                  <a:pt x="19145" y="9090"/>
                </a:cubicBezTo>
                <a:cubicBezTo>
                  <a:pt x="19033" y="5737"/>
                  <a:pt x="15789" y="3355"/>
                  <a:pt x="15716" y="1"/>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229" name="Google Shape;229;p32"/>
          <p:cNvSpPr txBox="1">
            <a:spLocks noGrp="1"/>
          </p:cNvSpPr>
          <p:nvPr>
            <p:ph type="title"/>
          </p:nvPr>
        </p:nvSpPr>
        <p:spPr>
          <a:xfrm>
            <a:off x="1129834" y="830570"/>
            <a:ext cx="6620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230" name="Google Shape;230;p32"/>
          <p:cNvSpPr txBox="1">
            <a:spLocks noGrp="1"/>
          </p:cNvSpPr>
          <p:nvPr>
            <p:ph type="subTitle" idx="1"/>
          </p:nvPr>
        </p:nvSpPr>
        <p:spPr>
          <a:xfrm>
            <a:off x="3564001" y="2919933"/>
            <a:ext cx="5064000" cy="1786400"/>
          </a:xfrm>
          <a:prstGeom prst="rect">
            <a:avLst/>
          </a:prstGeom>
        </p:spPr>
        <p:txBody>
          <a:bodyPr spcFirstLastPara="1">
            <a:noAutofit/>
          </a:bodyPr>
          <a:lstStyle>
            <a:lvl1pPr lvl="0" algn="ctr" rtl="0">
              <a:lnSpc>
                <a:spcPct val="100000"/>
              </a:lnSpc>
              <a:spcBef>
                <a:spcPts val="0"/>
              </a:spcBef>
              <a:spcAft>
                <a:spcPts val="0"/>
              </a:spcAft>
              <a:buSzPts val="2400"/>
              <a:buNone/>
              <a:defRPr sz="3200"/>
            </a:lvl1pPr>
            <a:lvl2pPr lvl="1" algn="ctr" rtl="0">
              <a:lnSpc>
                <a:spcPct val="100000"/>
              </a:lnSpc>
              <a:spcBef>
                <a:spcPts val="0"/>
              </a:spcBef>
              <a:spcAft>
                <a:spcPts val="0"/>
              </a:spcAft>
              <a:buSzPts val="2400"/>
              <a:buNone/>
              <a:defRPr sz="3200"/>
            </a:lvl2pPr>
            <a:lvl3pPr lvl="2" algn="ctr" rtl="0">
              <a:lnSpc>
                <a:spcPct val="100000"/>
              </a:lnSpc>
              <a:spcBef>
                <a:spcPts val="0"/>
              </a:spcBef>
              <a:spcAft>
                <a:spcPts val="0"/>
              </a:spcAft>
              <a:buSzPts val="2400"/>
              <a:buNone/>
              <a:defRPr sz="3200"/>
            </a:lvl3pPr>
            <a:lvl4pPr lvl="3" algn="ctr" rtl="0">
              <a:lnSpc>
                <a:spcPct val="100000"/>
              </a:lnSpc>
              <a:spcBef>
                <a:spcPts val="0"/>
              </a:spcBef>
              <a:spcAft>
                <a:spcPts val="0"/>
              </a:spcAft>
              <a:buSzPts val="2400"/>
              <a:buNone/>
              <a:defRPr sz="3200"/>
            </a:lvl4pPr>
            <a:lvl5pPr lvl="4" algn="ctr" rtl="0">
              <a:lnSpc>
                <a:spcPct val="100000"/>
              </a:lnSpc>
              <a:spcBef>
                <a:spcPts val="0"/>
              </a:spcBef>
              <a:spcAft>
                <a:spcPts val="0"/>
              </a:spcAft>
              <a:buSzPts val="2400"/>
              <a:buNone/>
              <a:defRPr sz="3200"/>
            </a:lvl5pPr>
            <a:lvl6pPr lvl="5" algn="ctr" rtl="0">
              <a:lnSpc>
                <a:spcPct val="100000"/>
              </a:lnSpc>
              <a:spcBef>
                <a:spcPts val="0"/>
              </a:spcBef>
              <a:spcAft>
                <a:spcPts val="0"/>
              </a:spcAft>
              <a:buSzPts val="2400"/>
              <a:buNone/>
              <a:defRPr sz="3200"/>
            </a:lvl6pPr>
            <a:lvl7pPr lvl="6" algn="ctr" rtl="0">
              <a:lnSpc>
                <a:spcPct val="100000"/>
              </a:lnSpc>
              <a:spcBef>
                <a:spcPts val="0"/>
              </a:spcBef>
              <a:spcAft>
                <a:spcPts val="0"/>
              </a:spcAft>
              <a:buSzPts val="2400"/>
              <a:buNone/>
              <a:defRPr sz="3200"/>
            </a:lvl7pPr>
            <a:lvl8pPr lvl="7" algn="ctr" rtl="0">
              <a:lnSpc>
                <a:spcPct val="100000"/>
              </a:lnSpc>
              <a:spcBef>
                <a:spcPts val="0"/>
              </a:spcBef>
              <a:spcAft>
                <a:spcPts val="0"/>
              </a:spcAft>
              <a:buSzPts val="2400"/>
              <a:buNone/>
              <a:defRPr sz="3200"/>
            </a:lvl8pPr>
            <a:lvl9pPr lvl="8" algn="ctr" rtl="0">
              <a:lnSpc>
                <a:spcPct val="100000"/>
              </a:lnSpc>
              <a:spcBef>
                <a:spcPts val="0"/>
              </a:spcBef>
              <a:spcAft>
                <a:spcPts val="0"/>
              </a:spcAft>
              <a:buSzPts val="2400"/>
              <a:buNone/>
              <a:defRPr sz="3200"/>
            </a:lvl9pPr>
          </a:lstStyle>
          <a:p>
            <a:r>
              <a:rPr lang="en-US"/>
              <a:t>Click to edit Master subtitle style</a:t>
            </a:r>
            <a:endParaRPr/>
          </a:p>
        </p:txBody>
      </p:sp>
    </p:spTree>
    <p:extLst>
      <p:ext uri="{BB962C8B-B14F-4D97-AF65-F5344CB8AC3E}">
        <p14:creationId xmlns:p14="http://schemas.microsoft.com/office/powerpoint/2010/main" val="230566560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hanks + Credits">
  <p:cSld name="Thanks + Credits">
    <p:spTree>
      <p:nvGrpSpPr>
        <p:cNvPr id="1" name="Shape 232"/>
        <p:cNvGrpSpPr/>
        <p:nvPr/>
      </p:nvGrpSpPr>
      <p:grpSpPr>
        <a:xfrm>
          <a:off x="0" y="0"/>
          <a:ext cx="0" cy="0"/>
          <a:chOff x="0" y="0"/>
          <a:chExt cx="0" cy="0"/>
        </a:xfrm>
      </p:grpSpPr>
      <p:sp>
        <p:nvSpPr>
          <p:cNvPr id="4" name="Google Shape;233;p33">
            <a:extLst>
              <a:ext uri="{FF2B5EF4-FFF2-40B4-BE49-F238E27FC236}">
                <a16:creationId xmlns:a16="http://schemas.microsoft.com/office/drawing/2014/main" id="{58496868-C2EF-4F34-B1EF-D4D026673C8E}"/>
              </a:ext>
            </a:extLst>
          </p:cNvPr>
          <p:cNvSpPr/>
          <p:nvPr/>
        </p:nvSpPr>
        <p:spPr>
          <a:xfrm rot="16200000">
            <a:off x="7183822" y="-1052204"/>
            <a:ext cx="4737977" cy="6084799"/>
          </a:xfrm>
          <a:custGeom>
            <a:avLst/>
            <a:gdLst/>
            <a:ahLst/>
            <a:cxnLst/>
            <a:rect l="l" t="t" r="r" b="b"/>
            <a:pathLst>
              <a:path w="103476" h="132942" extrusionOk="0">
                <a:moveTo>
                  <a:pt x="89667" y="39872"/>
                </a:moveTo>
                <a:cubicBezTo>
                  <a:pt x="89707" y="39913"/>
                  <a:pt x="89743" y="39956"/>
                  <a:pt x="89775" y="40003"/>
                </a:cubicBezTo>
                <a:cubicBezTo>
                  <a:pt x="89938" y="40250"/>
                  <a:pt x="89952" y="40568"/>
                  <a:pt x="90084" y="40832"/>
                </a:cubicBezTo>
                <a:cubicBezTo>
                  <a:pt x="90191" y="41042"/>
                  <a:pt x="90368" y="41206"/>
                  <a:pt x="90511" y="41393"/>
                </a:cubicBezTo>
                <a:cubicBezTo>
                  <a:pt x="90538" y="41428"/>
                  <a:pt x="90567" y="41465"/>
                  <a:pt x="90597" y="41502"/>
                </a:cubicBezTo>
                <a:cubicBezTo>
                  <a:pt x="90226" y="41823"/>
                  <a:pt x="89775" y="42160"/>
                  <a:pt x="89239" y="42489"/>
                </a:cubicBezTo>
                <a:cubicBezTo>
                  <a:pt x="88777" y="41798"/>
                  <a:pt x="88332" y="41169"/>
                  <a:pt x="87927" y="40617"/>
                </a:cubicBezTo>
                <a:cubicBezTo>
                  <a:pt x="88641" y="40305"/>
                  <a:pt x="89208" y="40061"/>
                  <a:pt x="89667" y="39872"/>
                </a:cubicBezTo>
                <a:close/>
                <a:moveTo>
                  <a:pt x="86697" y="41162"/>
                </a:moveTo>
                <a:cubicBezTo>
                  <a:pt x="87002" y="41780"/>
                  <a:pt x="87351" y="42499"/>
                  <a:pt x="87730" y="43278"/>
                </a:cubicBezTo>
                <a:cubicBezTo>
                  <a:pt x="87485" y="43388"/>
                  <a:pt x="87229" y="43495"/>
                  <a:pt x="86960" y="43597"/>
                </a:cubicBezTo>
                <a:cubicBezTo>
                  <a:pt x="86550" y="42845"/>
                  <a:pt x="86143" y="42167"/>
                  <a:pt x="85744" y="41558"/>
                </a:cubicBezTo>
                <a:cubicBezTo>
                  <a:pt x="86024" y="41451"/>
                  <a:pt x="86309" y="41335"/>
                  <a:pt x="86599" y="41205"/>
                </a:cubicBezTo>
                <a:lnTo>
                  <a:pt x="86697" y="41162"/>
                </a:lnTo>
                <a:close/>
                <a:moveTo>
                  <a:pt x="83233" y="42284"/>
                </a:moveTo>
                <a:cubicBezTo>
                  <a:pt x="83639" y="42983"/>
                  <a:pt x="84041" y="43663"/>
                  <a:pt x="84440" y="44327"/>
                </a:cubicBezTo>
                <a:cubicBezTo>
                  <a:pt x="83830" y="44457"/>
                  <a:pt x="83178" y="44563"/>
                  <a:pt x="82482" y="44639"/>
                </a:cubicBezTo>
                <a:lnTo>
                  <a:pt x="82482" y="44641"/>
                </a:lnTo>
                <a:cubicBezTo>
                  <a:pt x="81586" y="43737"/>
                  <a:pt x="80552" y="42983"/>
                  <a:pt x="79419" y="42405"/>
                </a:cubicBezTo>
                <a:lnTo>
                  <a:pt x="79419" y="42405"/>
                </a:lnTo>
                <a:cubicBezTo>
                  <a:pt x="79856" y="42469"/>
                  <a:pt x="80357" y="42511"/>
                  <a:pt x="80918" y="42511"/>
                </a:cubicBezTo>
                <a:cubicBezTo>
                  <a:pt x="81604" y="42511"/>
                  <a:pt x="82379" y="42448"/>
                  <a:pt x="83233" y="42284"/>
                </a:cubicBezTo>
                <a:close/>
                <a:moveTo>
                  <a:pt x="85275" y="48902"/>
                </a:moveTo>
                <a:lnTo>
                  <a:pt x="85275" y="48902"/>
                </a:lnTo>
                <a:cubicBezTo>
                  <a:pt x="86188" y="49405"/>
                  <a:pt x="87168" y="49878"/>
                  <a:pt x="88183" y="50267"/>
                </a:cubicBezTo>
                <a:cubicBezTo>
                  <a:pt x="88579" y="50867"/>
                  <a:pt x="88947" y="51417"/>
                  <a:pt x="89281" y="51911"/>
                </a:cubicBezTo>
                <a:cubicBezTo>
                  <a:pt x="89229" y="52020"/>
                  <a:pt x="89200" y="52135"/>
                  <a:pt x="89218" y="52256"/>
                </a:cubicBezTo>
                <a:cubicBezTo>
                  <a:pt x="89238" y="52385"/>
                  <a:pt x="89312" y="52505"/>
                  <a:pt x="89306" y="52635"/>
                </a:cubicBezTo>
                <a:cubicBezTo>
                  <a:pt x="89300" y="52768"/>
                  <a:pt x="89215" y="52881"/>
                  <a:pt x="89153" y="53000"/>
                </a:cubicBezTo>
                <a:cubicBezTo>
                  <a:pt x="89081" y="53137"/>
                  <a:pt x="89044" y="53282"/>
                  <a:pt x="89023" y="53432"/>
                </a:cubicBezTo>
                <a:cubicBezTo>
                  <a:pt x="88104" y="53021"/>
                  <a:pt x="87182" y="52617"/>
                  <a:pt x="86252" y="52232"/>
                </a:cubicBezTo>
                <a:cubicBezTo>
                  <a:pt x="86015" y="50985"/>
                  <a:pt x="85679" y="49881"/>
                  <a:pt x="85275" y="48902"/>
                </a:cubicBezTo>
                <a:close/>
                <a:moveTo>
                  <a:pt x="90852" y="72461"/>
                </a:moveTo>
                <a:cubicBezTo>
                  <a:pt x="90994" y="72776"/>
                  <a:pt x="91116" y="73099"/>
                  <a:pt x="91216" y="73430"/>
                </a:cubicBezTo>
                <a:cubicBezTo>
                  <a:pt x="90966" y="73718"/>
                  <a:pt x="90716" y="74006"/>
                  <a:pt x="90466" y="74295"/>
                </a:cubicBezTo>
                <a:cubicBezTo>
                  <a:pt x="90420" y="74348"/>
                  <a:pt x="90373" y="74403"/>
                  <a:pt x="90355" y="74472"/>
                </a:cubicBezTo>
                <a:cubicBezTo>
                  <a:pt x="90330" y="74573"/>
                  <a:pt x="90376" y="74677"/>
                  <a:pt x="90418" y="74773"/>
                </a:cubicBezTo>
                <a:cubicBezTo>
                  <a:pt x="90631" y="75241"/>
                  <a:pt x="90860" y="75778"/>
                  <a:pt x="90600" y="76223"/>
                </a:cubicBezTo>
                <a:cubicBezTo>
                  <a:pt x="90657" y="76334"/>
                  <a:pt x="90711" y="76448"/>
                  <a:pt x="90767" y="76559"/>
                </a:cubicBezTo>
                <a:cubicBezTo>
                  <a:pt x="89980" y="76692"/>
                  <a:pt x="89192" y="76837"/>
                  <a:pt x="88420" y="76837"/>
                </a:cubicBezTo>
                <a:cubicBezTo>
                  <a:pt x="87931" y="76837"/>
                  <a:pt x="87448" y="76779"/>
                  <a:pt x="86975" y="76622"/>
                </a:cubicBezTo>
                <a:cubicBezTo>
                  <a:pt x="86605" y="76499"/>
                  <a:pt x="86257" y="76319"/>
                  <a:pt x="85920" y="76114"/>
                </a:cubicBezTo>
                <a:cubicBezTo>
                  <a:pt x="87337" y="75120"/>
                  <a:pt x="89056" y="73867"/>
                  <a:pt x="90852" y="72461"/>
                </a:cubicBezTo>
                <a:close/>
                <a:moveTo>
                  <a:pt x="59050" y="90389"/>
                </a:moveTo>
                <a:lnTo>
                  <a:pt x="59178" y="90444"/>
                </a:lnTo>
                <a:cubicBezTo>
                  <a:pt x="59216" y="90517"/>
                  <a:pt x="59254" y="90590"/>
                  <a:pt x="59293" y="90663"/>
                </a:cubicBezTo>
                <a:cubicBezTo>
                  <a:pt x="59293" y="90663"/>
                  <a:pt x="59199" y="90559"/>
                  <a:pt x="59050" y="90389"/>
                </a:cubicBezTo>
                <a:close/>
                <a:moveTo>
                  <a:pt x="83392" y="84364"/>
                </a:moveTo>
                <a:lnTo>
                  <a:pt x="83392" y="84364"/>
                </a:lnTo>
                <a:cubicBezTo>
                  <a:pt x="83550" y="84486"/>
                  <a:pt x="83715" y="84601"/>
                  <a:pt x="83886" y="84705"/>
                </a:cubicBezTo>
                <a:cubicBezTo>
                  <a:pt x="84893" y="85317"/>
                  <a:pt x="86075" y="85570"/>
                  <a:pt x="87130" y="86098"/>
                </a:cubicBezTo>
                <a:cubicBezTo>
                  <a:pt x="87411" y="86240"/>
                  <a:pt x="87684" y="86399"/>
                  <a:pt x="87946" y="86574"/>
                </a:cubicBezTo>
                <a:cubicBezTo>
                  <a:pt x="87891" y="86639"/>
                  <a:pt x="87836" y="86705"/>
                  <a:pt x="87781" y="86772"/>
                </a:cubicBezTo>
                <a:cubicBezTo>
                  <a:pt x="87636" y="86945"/>
                  <a:pt x="87487" y="87308"/>
                  <a:pt x="87649" y="87464"/>
                </a:cubicBezTo>
                <a:lnTo>
                  <a:pt x="87160" y="87956"/>
                </a:lnTo>
                <a:cubicBezTo>
                  <a:pt x="87158" y="87910"/>
                  <a:pt x="87158" y="87884"/>
                  <a:pt x="87158" y="87884"/>
                </a:cubicBezTo>
                <a:cubicBezTo>
                  <a:pt x="85629" y="88569"/>
                  <a:pt x="83336" y="89970"/>
                  <a:pt x="81743" y="90982"/>
                </a:cubicBezTo>
                <a:cubicBezTo>
                  <a:pt x="82705" y="88305"/>
                  <a:pt x="83209" y="85903"/>
                  <a:pt x="83352" y="85022"/>
                </a:cubicBezTo>
                <a:lnTo>
                  <a:pt x="83351" y="85022"/>
                </a:lnTo>
                <a:cubicBezTo>
                  <a:pt x="83384" y="84804"/>
                  <a:pt x="83399" y="84584"/>
                  <a:pt x="83392" y="84364"/>
                </a:cubicBezTo>
                <a:close/>
                <a:moveTo>
                  <a:pt x="81891" y="82754"/>
                </a:moveTo>
                <a:cubicBezTo>
                  <a:pt x="82183" y="83170"/>
                  <a:pt x="82502" y="83559"/>
                  <a:pt x="82862" y="83906"/>
                </a:cubicBezTo>
                <a:cubicBezTo>
                  <a:pt x="82853" y="84136"/>
                  <a:pt x="82825" y="84367"/>
                  <a:pt x="82777" y="84593"/>
                </a:cubicBezTo>
                <a:cubicBezTo>
                  <a:pt x="82757" y="84684"/>
                  <a:pt x="82734" y="84775"/>
                  <a:pt x="82707" y="84864"/>
                </a:cubicBezTo>
                <a:cubicBezTo>
                  <a:pt x="82500" y="85543"/>
                  <a:pt x="80247" y="90366"/>
                  <a:pt x="78546" y="94257"/>
                </a:cubicBezTo>
                <a:cubicBezTo>
                  <a:pt x="78445" y="93824"/>
                  <a:pt x="78401" y="93534"/>
                  <a:pt x="78401" y="93534"/>
                </a:cubicBezTo>
                <a:cubicBezTo>
                  <a:pt x="78096" y="93685"/>
                  <a:pt x="77791" y="93851"/>
                  <a:pt x="77493" y="94025"/>
                </a:cubicBezTo>
                <a:cubicBezTo>
                  <a:pt x="80868" y="88662"/>
                  <a:pt x="81772" y="84989"/>
                  <a:pt x="81891" y="82754"/>
                </a:cubicBezTo>
                <a:close/>
                <a:moveTo>
                  <a:pt x="65011" y="87596"/>
                </a:moveTo>
                <a:lnTo>
                  <a:pt x="65011" y="87596"/>
                </a:lnTo>
                <a:cubicBezTo>
                  <a:pt x="67591" y="89253"/>
                  <a:pt x="71051" y="91327"/>
                  <a:pt x="75155" y="93426"/>
                </a:cubicBezTo>
                <a:cubicBezTo>
                  <a:pt x="75305" y="94044"/>
                  <a:pt x="75448" y="94662"/>
                  <a:pt x="75588" y="95282"/>
                </a:cubicBezTo>
                <a:cubicBezTo>
                  <a:pt x="75383" y="95431"/>
                  <a:pt x="75191" y="95576"/>
                  <a:pt x="75008" y="95717"/>
                </a:cubicBezTo>
                <a:cubicBezTo>
                  <a:pt x="72329" y="93725"/>
                  <a:pt x="69146" y="92377"/>
                  <a:pt x="66232" y="91472"/>
                </a:cubicBezTo>
                <a:cubicBezTo>
                  <a:pt x="65958" y="90169"/>
                  <a:pt x="65567" y="88823"/>
                  <a:pt x="65011" y="87596"/>
                </a:cubicBezTo>
                <a:close/>
                <a:moveTo>
                  <a:pt x="79650" y="95574"/>
                </a:moveTo>
                <a:cubicBezTo>
                  <a:pt x="79695" y="96464"/>
                  <a:pt x="79765" y="97171"/>
                  <a:pt x="79765" y="97171"/>
                </a:cubicBezTo>
                <a:cubicBezTo>
                  <a:pt x="79558" y="96899"/>
                  <a:pt x="79379" y="96589"/>
                  <a:pt x="79225" y="96266"/>
                </a:cubicBezTo>
                <a:cubicBezTo>
                  <a:pt x="79371" y="96038"/>
                  <a:pt x="79513" y="95809"/>
                  <a:pt x="79650" y="95574"/>
                </a:cubicBezTo>
                <a:close/>
                <a:moveTo>
                  <a:pt x="66576" y="93470"/>
                </a:moveTo>
                <a:lnTo>
                  <a:pt x="66576" y="93470"/>
                </a:lnTo>
                <a:cubicBezTo>
                  <a:pt x="69259" y="94502"/>
                  <a:pt x="72103" y="95513"/>
                  <a:pt x="74451" y="96156"/>
                </a:cubicBezTo>
                <a:cubicBezTo>
                  <a:pt x="73818" y="96670"/>
                  <a:pt x="73424" y="97031"/>
                  <a:pt x="73424" y="97031"/>
                </a:cubicBezTo>
                <a:cubicBezTo>
                  <a:pt x="73341" y="97217"/>
                  <a:pt x="73280" y="97446"/>
                  <a:pt x="73234" y="97703"/>
                </a:cubicBezTo>
                <a:cubicBezTo>
                  <a:pt x="71339" y="96899"/>
                  <a:pt x="69073" y="96357"/>
                  <a:pt x="66821" y="95991"/>
                </a:cubicBezTo>
                <a:cubicBezTo>
                  <a:pt x="66778" y="95279"/>
                  <a:pt x="66704" y="94413"/>
                  <a:pt x="66576" y="93470"/>
                </a:cubicBezTo>
                <a:close/>
                <a:moveTo>
                  <a:pt x="66609" y="98290"/>
                </a:moveTo>
                <a:cubicBezTo>
                  <a:pt x="68727" y="98807"/>
                  <a:pt x="70967" y="99288"/>
                  <a:pt x="73131" y="99634"/>
                </a:cubicBezTo>
                <a:cubicBezTo>
                  <a:pt x="73148" y="100309"/>
                  <a:pt x="73204" y="101001"/>
                  <a:pt x="73269" y="101609"/>
                </a:cubicBezTo>
                <a:cubicBezTo>
                  <a:pt x="72334" y="101220"/>
                  <a:pt x="71393" y="100872"/>
                  <a:pt x="70463" y="100562"/>
                </a:cubicBezTo>
                <a:cubicBezTo>
                  <a:pt x="70155" y="100356"/>
                  <a:pt x="69975" y="100263"/>
                  <a:pt x="69975" y="100263"/>
                </a:cubicBezTo>
                <a:cubicBezTo>
                  <a:pt x="69941" y="100299"/>
                  <a:pt x="69908" y="100335"/>
                  <a:pt x="69875" y="100372"/>
                </a:cubicBezTo>
                <a:cubicBezTo>
                  <a:pt x="68947" y="100076"/>
                  <a:pt x="68032" y="99816"/>
                  <a:pt x="67145" y="99588"/>
                </a:cubicBezTo>
                <a:cubicBezTo>
                  <a:pt x="67136" y="99511"/>
                  <a:pt x="67127" y="99436"/>
                  <a:pt x="67118" y="99363"/>
                </a:cubicBezTo>
                <a:cubicBezTo>
                  <a:pt x="67022" y="99419"/>
                  <a:pt x="66922" y="99467"/>
                  <a:pt x="66819" y="99505"/>
                </a:cubicBezTo>
                <a:cubicBezTo>
                  <a:pt x="66509" y="99428"/>
                  <a:pt x="66204" y="99354"/>
                  <a:pt x="65903" y="99285"/>
                </a:cubicBezTo>
                <a:lnTo>
                  <a:pt x="66609" y="98290"/>
                </a:lnTo>
                <a:close/>
                <a:moveTo>
                  <a:pt x="67288" y="101948"/>
                </a:moveTo>
                <a:lnTo>
                  <a:pt x="67288" y="101948"/>
                </a:lnTo>
                <a:cubicBezTo>
                  <a:pt x="67592" y="102056"/>
                  <a:pt x="67899" y="102159"/>
                  <a:pt x="68210" y="102257"/>
                </a:cubicBezTo>
                <a:cubicBezTo>
                  <a:pt x="67925" y="102597"/>
                  <a:pt x="67650" y="102939"/>
                  <a:pt x="67383" y="103279"/>
                </a:cubicBezTo>
                <a:cubicBezTo>
                  <a:pt x="67358" y="103276"/>
                  <a:pt x="67332" y="103272"/>
                  <a:pt x="67308" y="103270"/>
                </a:cubicBezTo>
                <a:cubicBezTo>
                  <a:pt x="67306" y="102841"/>
                  <a:pt x="67300" y="102393"/>
                  <a:pt x="67288" y="101948"/>
                </a:cubicBezTo>
                <a:close/>
                <a:moveTo>
                  <a:pt x="73499" y="103442"/>
                </a:moveTo>
                <a:lnTo>
                  <a:pt x="73511" y="103443"/>
                </a:lnTo>
                <a:lnTo>
                  <a:pt x="73514" y="103459"/>
                </a:lnTo>
                <a:cubicBezTo>
                  <a:pt x="73509" y="103453"/>
                  <a:pt x="73505" y="103447"/>
                  <a:pt x="73499" y="103442"/>
                </a:cubicBezTo>
                <a:close/>
                <a:moveTo>
                  <a:pt x="53419" y="108704"/>
                </a:moveTo>
                <a:cubicBezTo>
                  <a:pt x="53522" y="108831"/>
                  <a:pt x="53613" y="108950"/>
                  <a:pt x="53690" y="109059"/>
                </a:cubicBezTo>
                <a:cubicBezTo>
                  <a:pt x="53690" y="109059"/>
                  <a:pt x="53558" y="108961"/>
                  <a:pt x="53332" y="108798"/>
                </a:cubicBezTo>
                <a:lnTo>
                  <a:pt x="53419" y="108704"/>
                </a:lnTo>
                <a:close/>
                <a:moveTo>
                  <a:pt x="32879" y="110932"/>
                </a:moveTo>
                <a:cubicBezTo>
                  <a:pt x="33094" y="110936"/>
                  <a:pt x="33276" y="110937"/>
                  <a:pt x="33409" y="110937"/>
                </a:cubicBezTo>
                <a:cubicBezTo>
                  <a:pt x="33561" y="110937"/>
                  <a:pt x="33649" y="110936"/>
                  <a:pt x="33649" y="110936"/>
                </a:cubicBezTo>
                <a:lnTo>
                  <a:pt x="33649" y="110936"/>
                </a:lnTo>
                <a:cubicBezTo>
                  <a:pt x="33388" y="111101"/>
                  <a:pt x="33096" y="111237"/>
                  <a:pt x="32794" y="111351"/>
                </a:cubicBezTo>
                <a:lnTo>
                  <a:pt x="32794" y="111351"/>
                </a:lnTo>
                <a:cubicBezTo>
                  <a:pt x="32824" y="111212"/>
                  <a:pt x="32852" y="111071"/>
                  <a:pt x="32879" y="110932"/>
                </a:cubicBezTo>
                <a:close/>
                <a:moveTo>
                  <a:pt x="25235" y="111484"/>
                </a:moveTo>
                <a:lnTo>
                  <a:pt x="25238" y="111492"/>
                </a:lnTo>
                <a:cubicBezTo>
                  <a:pt x="25237" y="111492"/>
                  <a:pt x="25237" y="111491"/>
                  <a:pt x="25236" y="111491"/>
                </a:cubicBezTo>
                <a:cubicBezTo>
                  <a:pt x="25236" y="111488"/>
                  <a:pt x="25235" y="111486"/>
                  <a:pt x="25235" y="111484"/>
                </a:cubicBezTo>
                <a:close/>
                <a:moveTo>
                  <a:pt x="28666" y="109715"/>
                </a:moveTo>
                <a:lnTo>
                  <a:pt x="28666" y="109715"/>
                </a:lnTo>
                <a:cubicBezTo>
                  <a:pt x="28884" y="110125"/>
                  <a:pt x="29021" y="110375"/>
                  <a:pt x="29021" y="110375"/>
                </a:cubicBezTo>
                <a:cubicBezTo>
                  <a:pt x="29234" y="110582"/>
                  <a:pt x="29842" y="110714"/>
                  <a:pt x="30550" y="110796"/>
                </a:cubicBezTo>
                <a:cubicBezTo>
                  <a:pt x="30573" y="111161"/>
                  <a:pt x="30597" y="111514"/>
                  <a:pt x="30625" y="111856"/>
                </a:cubicBezTo>
                <a:cubicBezTo>
                  <a:pt x="30344" y="111891"/>
                  <a:pt x="30168" y="111901"/>
                  <a:pt x="30168" y="111901"/>
                </a:cubicBezTo>
                <a:cubicBezTo>
                  <a:pt x="30334" y="112330"/>
                  <a:pt x="30530" y="112758"/>
                  <a:pt x="30738" y="113173"/>
                </a:cubicBezTo>
                <a:cubicBezTo>
                  <a:pt x="30879" y="114679"/>
                  <a:pt x="31033" y="115861"/>
                  <a:pt x="31125" y="116516"/>
                </a:cubicBezTo>
                <a:cubicBezTo>
                  <a:pt x="30997" y="116396"/>
                  <a:pt x="30869" y="116278"/>
                  <a:pt x="30741" y="116159"/>
                </a:cubicBezTo>
                <a:cubicBezTo>
                  <a:pt x="29982" y="115470"/>
                  <a:pt x="29212" y="114793"/>
                  <a:pt x="28433" y="114129"/>
                </a:cubicBezTo>
                <a:cubicBezTo>
                  <a:pt x="28720" y="112739"/>
                  <a:pt x="28773" y="111241"/>
                  <a:pt x="28666" y="109715"/>
                </a:cubicBezTo>
                <a:close/>
                <a:moveTo>
                  <a:pt x="31845" y="115120"/>
                </a:moveTo>
                <a:cubicBezTo>
                  <a:pt x="32477" y="116119"/>
                  <a:pt x="32998" y="116797"/>
                  <a:pt x="32998" y="116797"/>
                </a:cubicBezTo>
                <a:cubicBezTo>
                  <a:pt x="33179" y="116899"/>
                  <a:pt x="33410" y="116981"/>
                  <a:pt x="33673" y="117049"/>
                </a:cubicBezTo>
                <a:cubicBezTo>
                  <a:pt x="33634" y="117855"/>
                  <a:pt x="33629" y="118496"/>
                  <a:pt x="33635" y="118926"/>
                </a:cubicBezTo>
                <a:cubicBezTo>
                  <a:pt x="32885" y="118171"/>
                  <a:pt x="32114" y="117436"/>
                  <a:pt x="31337" y="116712"/>
                </a:cubicBezTo>
                <a:cubicBezTo>
                  <a:pt x="31355" y="116657"/>
                  <a:pt x="31374" y="116602"/>
                  <a:pt x="31392" y="116547"/>
                </a:cubicBezTo>
                <a:lnTo>
                  <a:pt x="31392" y="116547"/>
                </a:lnTo>
                <a:lnTo>
                  <a:pt x="31389" y="116604"/>
                </a:lnTo>
                <a:cubicBezTo>
                  <a:pt x="31391" y="116582"/>
                  <a:pt x="31393" y="116560"/>
                  <a:pt x="31395" y="116538"/>
                </a:cubicBezTo>
                <a:cubicBezTo>
                  <a:pt x="31555" y="116063"/>
                  <a:pt x="31705" y="115590"/>
                  <a:pt x="31845" y="115120"/>
                </a:cubicBezTo>
                <a:close/>
                <a:moveTo>
                  <a:pt x="35149" y="117267"/>
                </a:moveTo>
                <a:cubicBezTo>
                  <a:pt x="35677" y="117308"/>
                  <a:pt x="36227" y="117322"/>
                  <a:pt x="36739" y="117322"/>
                </a:cubicBezTo>
                <a:cubicBezTo>
                  <a:pt x="37031" y="117322"/>
                  <a:pt x="37311" y="117318"/>
                  <a:pt x="37568" y="117311"/>
                </a:cubicBezTo>
                <a:lnTo>
                  <a:pt x="37568" y="117311"/>
                </a:lnTo>
                <a:cubicBezTo>
                  <a:pt x="37344" y="117843"/>
                  <a:pt x="37148" y="118347"/>
                  <a:pt x="36979" y="118812"/>
                </a:cubicBezTo>
                <a:cubicBezTo>
                  <a:pt x="36086" y="119657"/>
                  <a:pt x="35708" y="120258"/>
                  <a:pt x="35708" y="120258"/>
                </a:cubicBezTo>
                <a:cubicBezTo>
                  <a:pt x="35906" y="120479"/>
                  <a:pt x="36104" y="120695"/>
                  <a:pt x="36303" y="120908"/>
                </a:cubicBezTo>
                <a:cubicBezTo>
                  <a:pt x="36223" y="121192"/>
                  <a:pt x="36161" y="121433"/>
                  <a:pt x="36116" y="121624"/>
                </a:cubicBezTo>
                <a:cubicBezTo>
                  <a:pt x="36142" y="121656"/>
                  <a:pt x="36170" y="121686"/>
                  <a:pt x="36195" y="121718"/>
                </a:cubicBezTo>
                <a:cubicBezTo>
                  <a:pt x="36236" y="121770"/>
                  <a:pt x="36276" y="121821"/>
                  <a:pt x="36316" y="121872"/>
                </a:cubicBezTo>
                <a:cubicBezTo>
                  <a:pt x="36476" y="121730"/>
                  <a:pt x="36634" y="121580"/>
                  <a:pt x="36793" y="121428"/>
                </a:cubicBezTo>
                <a:cubicBezTo>
                  <a:pt x="38049" y="122734"/>
                  <a:pt x="39389" y="123958"/>
                  <a:pt x="40805" y="125091"/>
                </a:cubicBezTo>
                <a:cubicBezTo>
                  <a:pt x="40633" y="125275"/>
                  <a:pt x="40447" y="125433"/>
                  <a:pt x="40228" y="125525"/>
                </a:cubicBezTo>
                <a:lnTo>
                  <a:pt x="39240" y="125943"/>
                </a:lnTo>
                <a:cubicBezTo>
                  <a:pt x="39014" y="125570"/>
                  <a:pt x="38778" y="125204"/>
                  <a:pt x="38525" y="124850"/>
                </a:cubicBezTo>
                <a:cubicBezTo>
                  <a:pt x="37856" y="123806"/>
                  <a:pt x="37078" y="122846"/>
                  <a:pt x="36316" y="121872"/>
                </a:cubicBezTo>
                <a:cubicBezTo>
                  <a:pt x="36210" y="121968"/>
                  <a:pt x="36104" y="122060"/>
                  <a:pt x="35998" y="122151"/>
                </a:cubicBezTo>
                <a:cubicBezTo>
                  <a:pt x="35998" y="122151"/>
                  <a:pt x="36033" y="121962"/>
                  <a:pt x="36116" y="121624"/>
                </a:cubicBezTo>
                <a:cubicBezTo>
                  <a:pt x="35412" y="120786"/>
                  <a:pt x="34671" y="119984"/>
                  <a:pt x="33908" y="119204"/>
                </a:cubicBezTo>
                <a:cubicBezTo>
                  <a:pt x="34347" y="118590"/>
                  <a:pt x="34760" y="117942"/>
                  <a:pt x="35149" y="117267"/>
                </a:cubicBezTo>
                <a:close/>
                <a:moveTo>
                  <a:pt x="79817" y="1"/>
                </a:moveTo>
                <a:cubicBezTo>
                  <a:pt x="78389" y="1"/>
                  <a:pt x="76959" y="646"/>
                  <a:pt x="75533" y="646"/>
                </a:cubicBezTo>
                <a:cubicBezTo>
                  <a:pt x="75169" y="646"/>
                  <a:pt x="74805" y="604"/>
                  <a:pt x="74442" y="498"/>
                </a:cubicBezTo>
                <a:lnTo>
                  <a:pt x="74442" y="498"/>
                </a:lnTo>
                <a:cubicBezTo>
                  <a:pt x="77853" y="2656"/>
                  <a:pt x="77943" y="8106"/>
                  <a:pt x="81317" y="10323"/>
                </a:cubicBezTo>
                <a:cubicBezTo>
                  <a:pt x="82197" y="10901"/>
                  <a:pt x="83225" y="11199"/>
                  <a:pt x="84172" y="11658"/>
                </a:cubicBezTo>
                <a:cubicBezTo>
                  <a:pt x="82918" y="11868"/>
                  <a:pt x="81550" y="12321"/>
                  <a:pt x="80412" y="12321"/>
                </a:cubicBezTo>
                <a:cubicBezTo>
                  <a:pt x="79758" y="12321"/>
                  <a:pt x="79181" y="12172"/>
                  <a:pt x="78745" y="11740"/>
                </a:cubicBezTo>
                <a:cubicBezTo>
                  <a:pt x="78707" y="11703"/>
                  <a:pt x="78659" y="11686"/>
                  <a:pt x="78612" y="11686"/>
                </a:cubicBezTo>
                <a:cubicBezTo>
                  <a:pt x="78549" y="11686"/>
                  <a:pt x="78486" y="11717"/>
                  <a:pt x="78450" y="11776"/>
                </a:cubicBezTo>
                <a:cubicBezTo>
                  <a:pt x="78029" y="12460"/>
                  <a:pt x="76662" y="14585"/>
                  <a:pt x="75291" y="15648"/>
                </a:cubicBezTo>
                <a:cubicBezTo>
                  <a:pt x="73643" y="16924"/>
                  <a:pt x="74046" y="19546"/>
                  <a:pt x="77482" y="20994"/>
                </a:cubicBezTo>
                <a:cubicBezTo>
                  <a:pt x="80919" y="22442"/>
                  <a:pt x="83533" y="23187"/>
                  <a:pt x="83211" y="24157"/>
                </a:cubicBezTo>
                <a:cubicBezTo>
                  <a:pt x="83149" y="24341"/>
                  <a:pt x="82869" y="24436"/>
                  <a:pt x="82431" y="24436"/>
                </a:cubicBezTo>
                <a:cubicBezTo>
                  <a:pt x="80629" y="24436"/>
                  <a:pt x="76158" y="22818"/>
                  <a:pt x="73319" y="19151"/>
                </a:cubicBezTo>
                <a:cubicBezTo>
                  <a:pt x="73278" y="19099"/>
                  <a:pt x="73220" y="19074"/>
                  <a:pt x="73164" y="19074"/>
                </a:cubicBezTo>
                <a:cubicBezTo>
                  <a:pt x="73075" y="19074"/>
                  <a:pt x="72989" y="19135"/>
                  <a:pt x="72975" y="19239"/>
                </a:cubicBezTo>
                <a:cubicBezTo>
                  <a:pt x="72863" y="20096"/>
                  <a:pt x="72590" y="21990"/>
                  <a:pt x="72150" y="23850"/>
                </a:cubicBezTo>
                <a:cubicBezTo>
                  <a:pt x="71556" y="26359"/>
                  <a:pt x="76525" y="28239"/>
                  <a:pt x="79228" y="28470"/>
                </a:cubicBezTo>
                <a:cubicBezTo>
                  <a:pt x="81933" y="28702"/>
                  <a:pt x="86331" y="28387"/>
                  <a:pt x="86266" y="29677"/>
                </a:cubicBezTo>
                <a:cubicBezTo>
                  <a:pt x="86240" y="30209"/>
                  <a:pt x="85034" y="30616"/>
                  <a:pt x="83084" y="30616"/>
                </a:cubicBezTo>
                <a:cubicBezTo>
                  <a:pt x="80389" y="30616"/>
                  <a:pt x="76275" y="29839"/>
                  <a:pt x="71891" y="27539"/>
                </a:cubicBezTo>
                <a:cubicBezTo>
                  <a:pt x="71861" y="27523"/>
                  <a:pt x="71830" y="27516"/>
                  <a:pt x="71800" y="27516"/>
                </a:cubicBezTo>
                <a:cubicBezTo>
                  <a:pt x="71678" y="27516"/>
                  <a:pt x="71575" y="27634"/>
                  <a:pt x="71618" y="27766"/>
                </a:cubicBezTo>
                <a:cubicBezTo>
                  <a:pt x="71842" y="28440"/>
                  <a:pt x="72235" y="29717"/>
                  <a:pt x="72316" y="30601"/>
                </a:cubicBezTo>
                <a:cubicBezTo>
                  <a:pt x="72418" y="31700"/>
                  <a:pt x="72883" y="33279"/>
                  <a:pt x="72995" y="33645"/>
                </a:cubicBezTo>
                <a:cubicBezTo>
                  <a:pt x="73009" y="33695"/>
                  <a:pt x="73044" y="33736"/>
                  <a:pt x="73090" y="33760"/>
                </a:cubicBezTo>
                <a:cubicBezTo>
                  <a:pt x="73614" y="34020"/>
                  <a:pt x="76893" y="35585"/>
                  <a:pt x="79926" y="35585"/>
                </a:cubicBezTo>
                <a:cubicBezTo>
                  <a:pt x="80576" y="35585"/>
                  <a:pt x="81215" y="35513"/>
                  <a:pt x="81814" y="35341"/>
                </a:cubicBezTo>
                <a:cubicBezTo>
                  <a:pt x="84129" y="34675"/>
                  <a:pt x="85738" y="34287"/>
                  <a:pt x="86738" y="34287"/>
                </a:cubicBezTo>
                <a:cubicBezTo>
                  <a:pt x="87311" y="34287"/>
                  <a:pt x="87684" y="34414"/>
                  <a:pt x="87877" y="34689"/>
                </a:cubicBezTo>
                <a:cubicBezTo>
                  <a:pt x="88200" y="35150"/>
                  <a:pt x="87196" y="36588"/>
                  <a:pt x="83611" y="36813"/>
                </a:cubicBezTo>
                <a:cubicBezTo>
                  <a:pt x="82422" y="36370"/>
                  <a:pt x="81383" y="36227"/>
                  <a:pt x="81383" y="36227"/>
                </a:cubicBezTo>
                <a:lnTo>
                  <a:pt x="81383" y="36227"/>
                </a:lnTo>
                <a:cubicBezTo>
                  <a:pt x="81383" y="36227"/>
                  <a:pt x="82077" y="36420"/>
                  <a:pt x="82932" y="36841"/>
                </a:cubicBezTo>
                <a:cubicBezTo>
                  <a:pt x="82832" y="36843"/>
                  <a:pt x="82730" y="36844"/>
                  <a:pt x="82626" y="36844"/>
                </a:cubicBezTo>
                <a:cubicBezTo>
                  <a:pt x="82189" y="36844"/>
                  <a:pt x="81720" y="36827"/>
                  <a:pt x="81219" y="36791"/>
                </a:cubicBezTo>
                <a:cubicBezTo>
                  <a:pt x="80972" y="36638"/>
                  <a:pt x="80716" y="36502"/>
                  <a:pt x="80450" y="36383"/>
                </a:cubicBezTo>
                <a:cubicBezTo>
                  <a:pt x="80109" y="36230"/>
                  <a:pt x="79917" y="36189"/>
                  <a:pt x="79916" y="36189"/>
                </a:cubicBezTo>
                <a:lnTo>
                  <a:pt x="79916" y="36189"/>
                </a:lnTo>
                <a:cubicBezTo>
                  <a:pt x="80001" y="36358"/>
                  <a:pt x="80088" y="36526"/>
                  <a:pt x="80174" y="36695"/>
                </a:cubicBezTo>
                <a:cubicBezTo>
                  <a:pt x="78394" y="36492"/>
                  <a:pt x="76252" y="36066"/>
                  <a:pt x="73690" y="35320"/>
                </a:cubicBezTo>
                <a:cubicBezTo>
                  <a:pt x="73672" y="35315"/>
                  <a:pt x="73653" y="35313"/>
                  <a:pt x="73635" y="35313"/>
                </a:cubicBezTo>
                <a:cubicBezTo>
                  <a:pt x="73505" y="35313"/>
                  <a:pt x="73403" y="35445"/>
                  <a:pt x="73458" y="35576"/>
                </a:cubicBezTo>
                <a:cubicBezTo>
                  <a:pt x="73852" y="36533"/>
                  <a:pt x="75059" y="39191"/>
                  <a:pt x="77108" y="41536"/>
                </a:cubicBezTo>
                <a:cubicBezTo>
                  <a:pt x="76893" y="41485"/>
                  <a:pt x="76771" y="41466"/>
                  <a:pt x="76771" y="41466"/>
                </a:cubicBezTo>
                <a:lnTo>
                  <a:pt x="76771" y="41466"/>
                </a:lnTo>
                <a:cubicBezTo>
                  <a:pt x="77776" y="42313"/>
                  <a:pt x="78962" y="43538"/>
                  <a:pt x="80150" y="44864"/>
                </a:cubicBezTo>
                <a:cubicBezTo>
                  <a:pt x="80003" y="44994"/>
                  <a:pt x="79976" y="45238"/>
                  <a:pt x="80153" y="45385"/>
                </a:cubicBezTo>
                <a:cubicBezTo>
                  <a:pt x="80512" y="45684"/>
                  <a:pt x="80998" y="46074"/>
                  <a:pt x="81586" y="46512"/>
                </a:cubicBezTo>
                <a:cubicBezTo>
                  <a:pt x="83670" y="48961"/>
                  <a:pt x="85523" y="51370"/>
                  <a:pt x="86095" y="52121"/>
                </a:cubicBezTo>
                <a:cubicBezTo>
                  <a:pt x="86113" y="52145"/>
                  <a:pt x="86131" y="52168"/>
                  <a:pt x="86146" y="52190"/>
                </a:cubicBezTo>
                <a:cubicBezTo>
                  <a:pt x="85398" y="51880"/>
                  <a:pt x="84647" y="51581"/>
                  <a:pt x="83890" y="51293"/>
                </a:cubicBezTo>
                <a:cubicBezTo>
                  <a:pt x="78487" y="45079"/>
                  <a:pt x="74623" y="43799"/>
                  <a:pt x="72619" y="43799"/>
                </a:cubicBezTo>
                <a:cubicBezTo>
                  <a:pt x="71566" y="43799"/>
                  <a:pt x="71026" y="44152"/>
                  <a:pt x="71047" y="44330"/>
                </a:cubicBezTo>
                <a:cubicBezTo>
                  <a:pt x="71102" y="44803"/>
                  <a:pt x="81884" y="50299"/>
                  <a:pt x="83678" y="51210"/>
                </a:cubicBezTo>
                <a:cubicBezTo>
                  <a:pt x="83549" y="51161"/>
                  <a:pt x="83421" y="51109"/>
                  <a:pt x="83292" y="51061"/>
                </a:cubicBezTo>
                <a:lnTo>
                  <a:pt x="83262" y="51143"/>
                </a:lnTo>
                <a:cubicBezTo>
                  <a:pt x="83275" y="51148"/>
                  <a:pt x="83289" y="51155"/>
                  <a:pt x="83302" y="51160"/>
                </a:cubicBezTo>
                <a:cubicBezTo>
                  <a:pt x="82274" y="50853"/>
                  <a:pt x="80386" y="50426"/>
                  <a:pt x="77819" y="50426"/>
                </a:cubicBezTo>
                <a:cubicBezTo>
                  <a:pt x="76348" y="50426"/>
                  <a:pt x="74653" y="50566"/>
                  <a:pt x="72771" y="50949"/>
                </a:cubicBezTo>
                <a:cubicBezTo>
                  <a:pt x="71530" y="51201"/>
                  <a:pt x="70321" y="51596"/>
                  <a:pt x="69194" y="52172"/>
                </a:cubicBezTo>
                <a:cubicBezTo>
                  <a:pt x="68134" y="52715"/>
                  <a:pt x="66996" y="53474"/>
                  <a:pt x="66681" y="54347"/>
                </a:cubicBezTo>
                <a:cubicBezTo>
                  <a:pt x="66681" y="54347"/>
                  <a:pt x="79141" y="51474"/>
                  <a:pt x="84006" y="51469"/>
                </a:cubicBezTo>
                <a:cubicBezTo>
                  <a:pt x="85054" y="51925"/>
                  <a:pt x="86094" y="52402"/>
                  <a:pt x="87123" y="52898"/>
                </a:cubicBezTo>
                <a:cubicBezTo>
                  <a:pt x="86927" y="52875"/>
                  <a:pt x="86690" y="52859"/>
                  <a:pt x="86408" y="52859"/>
                </a:cubicBezTo>
                <a:cubicBezTo>
                  <a:pt x="84049" y="52859"/>
                  <a:pt x="78504" y="53942"/>
                  <a:pt x="66451" y="60432"/>
                </a:cubicBezTo>
                <a:cubicBezTo>
                  <a:pt x="66451" y="60432"/>
                  <a:pt x="66581" y="60403"/>
                  <a:pt x="66818" y="60346"/>
                </a:cubicBezTo>
                <a:cubicBezTo>
                  <a:pt x="68635" y="59909"/>
                  <a:pt x="77131" y="57754"/>
                  <a:pt x="87770" y="53215"/>
                </a:cubicBezTo>
                <a:cubicBezTo>
                  <a:pt x="88181" y="53416"/>
                  <a:pt x="88591" y="53620"/>
                  <a:pt x="89001" y="53826"/>
                </a:cubicBezTo>
                <a:cubicBezTo>
                  <a:pt x="89002" y="54103"/>
                  <a:pt x="89026" y="54388"/>
                  <a:pt x="88995" y="54661"/>
                </a:cubicBezTo>
                <a:cubicBezTo>
                  <a:pt x="88972" y="54872"/>
                  <a:pt x="88917" y="55080"/>
                  <a:pt x="88925" y="55293"/>
                </a:cubicBezTo>
                <a:cubicBezTo>
                  <a:pt x="88928" y="55345"/>
                  <a:pt x="88934" y="55397"/>
                  <a:pt x="88943" y="55448"/>
                </a:cubicBezTo>
                <a:cubicBezTo>
                  <a:pt x="78598" y="58342"/>
                  <a:pt x="69870" y="67343"/>
                  <a:pt x="69870" y="67343"/>
                </a:cubicBezTo>
                <a:cubicBezTo>
                  <a:pt x="69870" y="67343"/>
                  <a:pt x="82178" y="61316"/>
                  <a:pt x="89314" y="56466"/>
                </a:cubicBezTo>
                <a:cubicBezTo>
                  <a:pt x="89604" y="57129"/>
                  <a:pt x="89927" y="57818"/>
                  <a:pt x="89840" y="58505"/>
                </a:cubicBezTo>
                <a:cubicBezTo>
                  <a:pt x="89826" y="58614"/>
                  <a:pt x="89813" y="58722"/>
                  <a:pt x="89799" y="58831"/>
                </a:cubicBezTo>
                <a:cubicBezTo>
                  <a:pt x="83072" y="62540"/>
                  <a:pt x="76109" y="70770"/>
                  <a:pt x="74532" y="72696"/>
                </a:cubicBezTo>
                <a:cubicBezTo>
                  <a:pt x="74468" y="72751"/>
                  <a:pt x="74403" y="72803"/>
                  <a:pt x="74338" y="72856"/>
                </a:cubicBezTo>
                <a:lnTo>
                  <a:pt x="74507" y="72727"/>
                </a:lnTo>
                <a:lnTo>
                  <a:pt x="74507" y="72727"/>
                </a:lnTo>
                <a:cubicBezTo>
                  <a:pt x="74307" y="72971"/>
                  <a:pt x="74200" y="73107"/>
                  <a:pt x="74200" y="73107"/>
                </a:cubicBezTo>
                <a:cubicBezTo>
                  <a:pt x="74200" y="73107"/>
                  <a:pt x="82655" y="67987"/>
                  <a:pt x="89941" y="62049"/>
                </a:cubicBezTo>
                <a:cubicBezTo>
                  <a:pt x="90144" y="62658"/>
                  <a:pt x="90157" y="63313"/>
                  <a:pt x="90195" y="63966"/>
                </a:cubicBezTo>
                <a:cubicBezTo>
                  <a:pt x="83106" y="68495"/>
                  <a:pt x="78146" y="73796"/>
                  <a:pt x="78146" y="73796"/>
                </a:cubicBezTo>
                <a:cubicBezTo>
                  <a:pt x="78146" y="73796"/>
                  <a:pt x="78314" y="73682"/>
                  <a:pt x="78631" y="73482"/>
                </a:cubicBezTo>
                <a:cubicBezTo>
                  <a:pt x="78701" y="73439"/>
                  <a:pt x="78771" y="73395"/>
                  <a:pt x="78840" y="73352"/>
                </a:cubicBezTo>
                <a:cubicBezTo>
                  <a:pt x="80124" y="72553"/>
                  <a:pt x="83100" y="70798"/>
                  <a:pt x="86999" y="69106"/>
                </a:cubicBezTo>
                <a:cubicBezTo>
                  <a:pt x="88142" y="68610"/>
                  <a:pt x="89315" y="67965"/>
                  <a:pt x="90464" y="67240"/>
                </a:cubicBezTo>
                <a:lnTo>
                  <a:pt x="90464" y="67240"/>
                </a:lnTo>
                <a:cubicBezTo>
                  <a:pt x="90422" y="67880"/>
                  <a:pt x="90439" y="68536"/>
                  <a:pt x="90604" y="69137"/>
                </a:cubicBezTo>
                <a:cubicBezTo>
                  <a:pt x="90006" y="69742"/>
                  <a:pt x="89487" y="70320"/>
                  <a:pt x="89083" y="70846"/>
                </a:cubicBezTo>
                <a:cubicBezTo>
                  <a:pt x="87828" y="72488"/>
                  <a:pt x="86352" y="74193"/>
                  <a:pt x="85102" y="75581"/>
                </a:cubicBezTo>
                <a:cubicBezTo>
                  <a:pt x="84462" y="75148"/>
                  <a:pt x="83821" y="74723"/>
                  <a:pt x="83079" y="74546"/>
                </a:cubicBezTo>
                <a:cubicBezTo>
                  <a:pt x="82778" y="74473"/>
                  <a:pt x="82479" y="74443"/>
                  <a:pt x="82181" y="74443"/>
                </a:cubicBezTo>
                <a:cubicBezTo>
                  <a:pt x="80643" y="74443"/>
                  <a:pt x="79131" y="75248"/>
                  <a:pt x="77596" y="75248"/>
                </a:cubicBezTo>
                <a:cubicBezTo>
                  <a:pt x="77286" y="75248"/>
                  <a:pt x="76976" y="75215"/>
                  <a:pt x="76664" y="75136"/>
                </a:cubicBezTo>
                <a:lnTo>
                  <a:pt x="76664" y="75136"/>
                </a:lnTo>
                <a:cubicBezTo>
                  <a:pt x="78839" y="76405"/>
                  <a:pt x="79768" y="79002"/>
                  <a:pt x="80998" y="81285"/>
                </a:cubicBezTo>
                <a:cubicBezTo>
                  <a:pt x="78768" y="86687"/>
                  <a:pt x="77154" y="92100"/>
                  <a:pt x="76428" y="94695"/>
                </a:cubicBezTo>
                <a:cubicBezTo>
                  <a:pt x="76238" y="94823"/>
                  <a:pt x="76052" y="94950"/>
                  <a:pt x="75871" y="95079"/>
                </a:cubicBezTo>
                <a:cubicBezTo>
                  <a:pt x="75592" y="94049"/>
                  <a:pt x="75298" y="93024"/>
                  <a:pt x="74982" y="92006"/>
                </a:cubicBezTo>
                <a:cubicBezTo>
                  <a:pt x="79070" y="87035"/>
                  <a:pt x="77572" y="82571"/>
                  <a:pt x="76946" y="81202"/>
                </a:cubicBezTo>
                <a:cubicBezTo>
                  <a:pt x="76945" y="81174"/>
                  <a:pt x="76944" y="81146"/>
                  <a:pt x="76943" y="81117"/>
                </a:cubicBezTo>
                <a:cubicBezTo>
                  <a:pt x="76942" y="81141"/>
                  <a:pt x="76942" y="81165"/>
                  <a:pt x="76941" y="81190"/>
                </a:cubicBezTo>
                <a:cubicBezTo>
                  <a:pt x="76817" y="80918"/>
                  <a:pt x="76728" y="80772"/>
                  <a:pt x="76728" y="80772"/>
                </a:cubicBezTo>
                <a:cubicBezTo>
                  <a:pt x="76709" y="84108"/>
                  <a:pt x="75269" y="90554"/>
                  <a:pt x="74970" y="91853"/>
                </a:cubicBezTo>
                <a:cubicBezTo>
                  <a:pt x="74965" y="91877"/>
                  <a:pt x="74959" y="91899"/>
                  <a:pt x="74955" y="91919"/>
                </a:cubicBezTo>
                <a:cubicBezTo>
                  <a:pt x="74763" y="91306"/>
                  <a:pt x="74565" y="90696"/>
                  <a:pt x="74357" y="90090"/>
                </a:cubicBezTo>
                <a:cubicBezTo>
                  <a:pt x="75844" y="80895"/>
                  <a:pt x="72804" y="78707"/>
                  <a:pt x="72174" y="78707"/>
                </a:cubicBezTo>
                <a:cubicBezTo>
                  <a:pt x="72131" y="78707"/>
                  <a:pt x="72099" y="78717"/>
                  <a:pt x="72080" y="78737"/>
                </a:cubicBezTo>
                <a:cubicBezTo>
                  <a:pt x="71821" y="79009"/>
                  <a:pt x="73944" y="88364"/>
                  <a:pt x="74299" y="89919"/>
                </a:cubicBezTo>
                <a:cubicBezTo>
                  <a:pt x="74263" y="89816"/>
                  <a:pt x="74230" y="89711"/>
                  <a:pt x="74194" y="89608"/>
                </a:cubicBezTo>
                <a:lnTo>
                  <a:pt x="74129" y="89631"/>
                </a:lnTo>
                <a:cubicBezTo>
                  <a:pt x="74132" y="89642"/>
                  <a:pt x="74135" y="89654"/>
                  <a:pt x="74138" y="89665"/>
                </a:cubicBezTo>
                <a:cubicBezTo>
                  <a:pt x="73612" y="88434"/>
                  <a:pt x="72186" y="85757"/>
                  <a:pt x="68923" y="83145"/>
                </a:cubicBezTo>
                <a:cubicBezTo>
                  <a:pt x="68141" y="82518"/>
                  <a:pt x="67287" y="81982"/>
                  <a:pt x="66365" y="81587"/>
                </a:cubicBezTo>
                <a:cubicBezTo>
                  <a:pt x="65717" y="81310"/>
                  <a:pt x="64972" y="81068"/>
                  <a:pt x="64347" y="81068"/>
                </a:cubicBezTo>
                <a:cubicBezTo>
                  <a:pt x="64137" y="81068"/>
                  <a:pt x="63940" y="81096"/>
                  <a:pt x="63765" y="81159"/>
                </a:cubicBezTo>
                <a:cubicBezTo>
                  <a:pt x="63765" y="81159"/>
                  <a:pt x="71837" y="87289"/>
                  <a:pt x="74308" y="90249"/>
                </a:cubicBezTo>
                <a:cubicBezTo>
                  <a:pt x="74561" y="91119"/>
                  <a:pt x="74798" y="91993"/>
                  <a:pt x="75019" y="92873"/>
                </a:cubicBezTo>
                <a:cubicBezTo>
                  <a:pt x="74325" y="91805"/>
                  <a:pt x="71977" y="89408"/>
                  <a:pt x="64030" y="85840"/>
                </a:cubicBezTo>
                <a:cubicBezTo>
                  <a:pt x="63597" y="85214"/>
                  <a:pt x="63100" y="84655"/>
                  <a:pt x="62524" y="84199"/>
                </a:cubicBezTo>
                <a:cubicBezTo>
                  <a:pt x="62524" y="84199"/>
                  <a:pt x="62509" y="84199"/>
                  <a:pt x="62479" y="84199"/>
                </a:cubicBezTo>
                <a:cubicBezTo>
                  <a:pt x="62321" y="84199"/>
                  <a:pt x="61751" y="84220"/>
                  <a:pt x="60894" y="84494"/>
                </a:cubicBezTo>
                <a:cubicBezTo>
                  <a:pt x="60584" y="84367"/>
                  <a:pt x="60266" y="84238"/>
                  <a:pt x="59944" y="84107"/>
                </a:cubicBezTo>
                <a:lnTo>
                  <a:pt x="59944" y="84107"/>
                </a:lnTo>
                <a:cubicBezTo>
                  <a:pt x="59944" y="84107"/>
                  <a:pt x="60027" y="84171"/>
                  <a:pt x="60182" y="84286"/>
                </a:cubicBezTo>
                <a:cubicBezTo>
                  <a:pt x="60286" y="84365"/>
                  <a:pt x="60427" y="84469"/>
                  <a:pt x="60600" y="84595"/>
                </a:cubicBezTo>
                <a:cubicBezTo>
                  <a:pt x="59744" y="84905"/>
                  <a:pt x="58649" y="85455"/>
                  <a:pt x="57417" y="86437"/>
                </a:cubicBezTo>
                <a:cubicBezTo>
                  <a:pt x="57417" y="86437"/>
                  <a:pt x="57947" y="87982"/>
                  <a:pt x="58877" y="89855"/>
                </a:cubicBezTo>
                <a:cubicBezTo>
                  <a:pt x="58768" y="89841"/>
                  <a:pt x="58664" y="89827"/>
                  <a:pt x="58567" y="89815"/>
                </a:cubicBezTo>
                <a:cubicBezTo>
                  <a:pt x="57995" y="89110"/>
                  <a:pt x="57243" y="88090"/>
                  <a:pt x="56910" y="87236"/>
                </a:cubicBezTo>
                <a:cubicBezTo>
                  <a:pt x="56910" y="87236"/>
                  <a:pt x="56265" y="87752"/>
                  <a:pt x="56001" y="88232"/>
                </a:cubicBezTo>
                <a:cubicBezTo>
                  <a:pt x="56001" y="88232"/>
                  <a:pt x="57721" y="91734"/>
                  <a:pt x="58836" y="93086"/>
                </a:cubicBezTo>
                <a:cubicBezTo>
                  <a:pt x="58836" y="93086"/>
                  <a:pt x="55785" y="90336"/>
                  <a:pt x="55212" y="89170"/>
                </a:cubicBezTo>
                <a:cubicBezTo>
                  <a:pt x="55212" y="89170"/>
                  <a:pt x="53128" y="91743"/>
                  <a:pt x="52165" y="94564"/>
                </a:cubicBezTo>
                <a:cubicBezTo>
                  <a:pt x="52165" y="94564"/>
                  <a:pt x="53503" y="95456"/>
                  <a:pt x="54297" y="96666"/>
                </a:cubicBezTo>
                <a:cubicBezTo>
                  <a:pt x="54297" y="96666"/>
                  <a:pt x="52258" y="95769"/>
                  <a:pt x="51636" y="95724"/>
                </a:cubicBezTo>
                <a:cubicBezTo>
                  <a:pt x="51636" y="95724"/>
                  <a:pt x="50276" y="98042"/>
                  <a:pt x="50047" y="99203"/>
                </a:cubicBezTo>
                <a:cubicBezTo>
                  <a:pt x="49983" y="99526"/>
                  <a:pt x="49814" y="99952"/>
                  <a:pt x="49602" y="100409"/>
                </a:cubicBezTo>
                <a:cubicBezTo>
                  <a:pt x="49456" y="100249"/>
                  <a:pt x="49322" y="100105"/>
                  <a:pt x="49203" y="99978"/>
                </a:cubicBezTo>
                <a:lnTo>
                  <a:pt x="49468" y="99399"/>
                </a:lnTo>
                <a:lnTo>
                  <a:pt x="49468" y="99399"/>
                </a:lnTo>
                <a:cubicBezTo>
                  <a:pt x="49468" y="99399"/>
                  <a:pt x="49354" y="99577"/>
                  <a:pt x="49135" y="99907"/>
                </a:cubicBezTo>
                <a:cubicBezTo>
                  <a:pt x="48846" y="99600"/>
                  <a:pt x="48661" y="99413"/>
                  <a:pt x="48661" y="99413"/>
                </a:cubicBezTo>
                <a:cubicBezTo>
                  <a:pt x="46986" y="101076"/>
                  <a:pt x="44377" y="106292"/>
                  <a:pt x="44377" y="106292"/>
                </a:cubicBezTo>
                <a:cubicBezTo>
                  <a:pt x="44710" y="104029"/>
                  <a:pt x="47151" y="97633"/>
                  <a:pt x="47151" y="97633"/>
                </a:cubicBezTo>
                <a:cubicBezTo>
                  <a:pt x="46735" y="97126"/>
                  <a:pt x="43840" y="95413"/>
                  <a:pt x="43006" y="94345"/>
                </a:cubicBezTo>
                <a:cubicBezTo>
                  <a:pt x="42653" y="93892"/>
                  <a:pt x="41986" y="93335"/>
                  <a:pt x="41334" y="92840"/>
                </a:cubicBezTo>
                <a:cubicBezTo>
                  <a:pt x="41357" y="92468"/>
                  <a:pt x="41365" y="92265"/>
                  <a:pt x="41365" y="92265"/>
                </a:cubicBezTo>
                <a:lnTo>
                  <a:pt x="41365" y="92265"/>
                </a:lnTo>
                <a:cubicBezTo>
                  <a:pt x="41319" y="92435"/>
                  <a:pt x="41272" y="92598"/>
                  <a:pt x="41225" y="92757"/>
                </a:cubicBezTo>
                <a:cubicBezTo>
                  <a:pt x="40376" y="92121"/>
                  <a:pt x="39585" y="91613"/>
                  <a:pt x="39585" y="91613"/>
                </a:cubicBezTo>
                <a:cubicBezTo>
                  <a:pt x="38974" y="91979"/>
                  <a:pt x="37353" y="93949"/>
                  <a:pt x="37353" y="93949"/>
                </a:cubicBezTo>
                <a:cubicBezTo>
                  <a:pt x="37540" y="92304"/>
                  <a:pt x="38445" y="90701"/>
                  <a:pt x="38445" y="90701"/>
                </a:cubicBezTo>
                <a:cubicBezTo>
                  <a:pt x="36004" y="88317"/>
                  <a:pt x="32546" y="86765"/>
                  <a:pt x="32546" y="86765"/>
                </a:cubicBezTo>
                <a:lnTo>
                  <a:pt x="32546" y="86765"/>
                </a:lnTo>
                <a:cubicBezTo>
                  <a:pt x="32553" y="87379"/>
                  <a:pt x="32268" y="88486"/>
                  <a:pt x="31932" y="89575"/>
                </a:cubicBezTo>
                <a:cubicBezTo>
                  <a:pt x="31841" y="89294"/>
                  <a:pt x="31787" y="89147"/>
                  <a:pt x="31787" y="89147"/>
                </a:cubicBezTo>
                <a:lnTo>
                  <a:pt x="31787" y="89147"/>
                </a:lnTo>
                <a:cubicBezTo>
                  <a:pt x="31838" y="89298"/>
                  <a:pt x="31870" y="89488"/>
                  <a:pt x="31889" y="89712"/>
                </a:cubicBezTo>
                <a:cubicBezTo>
                  <a:pt x="31419" y="91213"/>
                  <a:pt x="30868" y="92638"/>
                  <a:pt x="30868" y="92638"/>
                </a:cubicBezTo>
                <a:cubicBezTo>
                  <a:pt x="31307" y="90681"/>
                  <a:pt x="31256" y="86215"/>
                  <a:pt x="31256" y="86215"/>
                </a:cubicBezTo>
                <a:cubicBezTo>
                  <a:pt x="30739" y="85862"/>
                  <a:pt x="29812" y="85667"/>
                  <a:pt x="29811" y="85667"/>
                </a:cubicBezTo>
                <a:lnTo>
                  <a:pt x="29811" y="85667"/>
                </a:lnTo>
                <a:cubicBezTo>
                  <a:pt x="29986" y="87462"/>
                  <a:pt x="29148" y="90398"/>
                  <a:pt x="29148" y="90398"/>
                </a:cubicBezTo>
                <a:cubicBezTo>
                  <a:pt x="29217" y="87523"/>
                  <a:pt x="28881" y="85113"/>
                  <a:pt x="28881" y="85113"/>
                </a:cubicBezTo>
                <a:cubicBezTo>
                  <a:pt x="27773" y="84883"/>
                  <a:pt x="26808" y="84798"/>
                  <a:pt x="25987" y="84798"/>
                </a:cubicBezTo>
                <a:cubicBezTo>
                  <a:pt x="23679" y="84798"/>
                  <a:pt x="22508" y="85467"/>
                  <a:pt x="22508" y="85467"/>
                </a:cubicBezTo>
                <a:cubicBezTo>
                  <a:pt x="21517" y="87621"/>
                  <a:pt x="21562" y="90292"/>
                  <a:pt x="22034" y="92842"/>
                </a:cubicBezTo>
                <a:cubicBezTo>
                  <a:pt x="20948" y="92117"/>
                  <a:pt x="19925" y="91731"/>
                  <a:pt x="19925" y="91731"/>
                </a:cubicBezTo>
                <a:lnTo>
                  <a:pt x="19925" y="91731"/>
                </a:lnTo>
                <a:cubicBezTo>
                  <a:pt x="19925" y="91731"/>
                  <a:pt x="21123" y="92378"/>
                  <a:pt x="22157" y="93461"/>
                </a:cubicBezTo>
                <a:cubicBezTo>
                  <a:pt x="22837" y="96671"/>
                  <a:pt x="24125" y="99602"/>
                  <a:pt x="24768" y="100947"/>
                </a:cubicBezTo>
                <a:cubicBezTo>
                  <a:pt x="25852" y="105609"/>
                  <a:pt x="27277" y="111750"/>
                  <a:pt x="28027" y="113778"/>
                </a:cubicBezTo>
                <a:cubicBezTo>
                  <a:pt x="27164" y="113046"/>
                  <a:pt x="26290" y="112328"/>
                  <a:pt x="25404" y="111625"/>
                </a:cubicBezTo>
                <a:cubicBezTo>
                  <a:pt x="24732" y="97176"/>
                  <a:pt x="20432" y="92763"/>
                  <a:pt x="18980" y="91677"/>
                </a:cubicBezTo>
                <a:cubicBezTo>
                  <a:pt x="18680" y="91453"/>
                  <a:pt x="18502" y="91370"/>
                  <a:pt x="18502" y="91370"/>
                </a:cubicBezTo>
                <a:lnTo>
                  <a:pt x="18502" y="91370"/>
                </a:lnTo>
                <a:cubicBezTo>
                  <a:pt x="20785" y="100508"/>
                  <a:pt x="24327" y="109292"/>
                  <a:pt x="25212" y="111429"/>
                </a:cubicBezTo>
                <a:cubicBezTo>
                  <a:pt x="25216" y="111447"/>
                  <a:pt x="25220" y="111464"/>
                  <a:pt x="25226" y="111481"/>
                </a:cubicBezTo>
                <a:cubicBezTo>
                  <a:pt x="25084" y="111369"/>
                  <a:pt x="24945" y="111255"/>
                  <a:pt x="24804" y="111144"/>
                </a:cubicBezTo>
                <a:cubicBezTo>
                  <a:pt x="23596" y="110212"/>
                  <a:pt x="22370" y="109303"/>
                  <a:pt x="21126" y="108418"/>
                </a:cubicBezTo>
                <a:cubicBezTo>
                  <a:pt x="21413" y="100302"/>
                  <a:pt x="16492" y="96976"/>
                  <a:pt x="14816" y="96083"/>
                </a:cubicBezTo>
                <a:cubicBezTo>
                  <a:pt x="14794" y="96056"/>
                  <a:pt x="14771" y="96029"/>
                  <a:pt x="14748" y="96002"/>
                </a:cubicBezTo>
                <a:lnTo>
                  <a:pt x="14748" y="96002"/>
                </a:lnTo>
                <a:cubicBezTo>
                  <a:pt x="14765" y="96025"/>
                  <a:pt x="14784" y="96050"/>
                  <a:pt x="14802" y="96074"/>
                </a:cubicBezTo>
                <a:cubicBezTo>
                  <a:pt x="14470" y="95898"/>
                  <a:pt x="14269" y="95819"/>
                  <a:pt x="14269" y="95819"/>
                </a:cubicBezTo>
                <a:lnTo>
                  <a:pt x="14269" y="95819"/>
                </a:lnTo>
                <a:cubicBezTo>
                  <a:pt x="16807" y="99179"/>
                  <a:pt x="20302" y="106744"/>
                  <a:pt x="20999" y="108275"/>
                </a:cubicBezTo>
                <a:cubicBezTo>
                  <a:pt x="21011" y="108303"/>
                  <a:pt x="21023" y="108329"/>
                  <a:pt x="21034" y="108353"/>
                </a:cubicBezTo>
                <a:cubicBezTo>
                  <a:pt x="20373" y="107885"/>
                  <a:pt x="19705" y="107426"/>
                  <a:pt x="19032" y="106977"/>
                </a:cubicBezTo>
                <a:cubicBezTo>
                  <a:pt x="14514" y="98553"/>
                  <a:pt x="10546" y="97071"/>
                  <a:pt x="8882" y="97071"/>
                </a:cubicBezTo>
                <a:cubicBezTo>
                  <a:pt x="8360" y="97071"/>
                  <a:pt x="8064" y="97218"/>
                  <a:pt x="8051" y="97341"/>
                </a:cubicBezTo>
                <a:cubicBezTo>
                  <a:pt x="8000" y="97814"/>
                  <a:pt x="17296" y="105564"/>
                  <a:pt x="18843" y="106850"/>
                </a:cubicBezTo>
                <a:cubicBezTo>
                  <a:pt x="18729" y="106774"/>
                  <a:pt x="18616" y="106696"/>
                  <a:pt x="18501" y="106620"/>
                </a:cubicBezTo>
                <a:lnTo>
                  <a:pt x="18453" y="106691"/>
                </a:lnTo>
                <a:cubicBezTo>
                  <a:pt x="18465" y="106700"/>
                  <a:pt x="18476" y="106709"/>
                  <a:pt x="18489" y="106719"/>
                </a:cubicBezTo>
                <a:cubicBezTo>
                  <a:pt x="17018" y="105888"/>
                  <a:pt x="13537" y="104299"/>
                  <a:pt x="8265" y="104179"/>
                </a:cubicBezTo>
                <a:cubicBezTo>
                  <a:pt x="8141" y="104176"/>
                  <a:pt x="8016" y="104175"/>
                  <a:pt x="7892" y="104175"/>
                </a:cubicBezTo>
                <a:cubicBezTo>
                  <a:pt x="6751" y="104175"/>
                  <a:pt x="5613" y="104298"/>
                  <a:pt x="4507" y="104578"/>
                </a:cubicBezTo>
                <a:cubicBezTo>
                  <a:pt x="3354" y="104872"/>
                  <a:pt x="2074" y="105361"/>
                  <a:pt x="1573" y="106141"/>
                </a:cubicBezTo>
                <a:cubicBezTo>
                  <a:pt x="1573" y="106141"/>
                  <a:pt x="1635" y="106141"/>
                  <a:pt x="1752" y="106141"/>
                </a:cubicBezTo>
                <a:cubicBezTo>
                  <a:pt x="3316" y="106141"/>
                  <a:pt x="14692" y="106176"/>
                  <a:pt x="19106" y="107175"/>
                </a:cubicBezTo>
                <a:cubicBezTo>
                  <a:pt x="20026" y="107852"/>
                  <a:pt x="20934" y="108547"/>
                  <a:pt x="21829" y="109259"/>
                </a:cubicBezTo>
                <a:cubicBezTo>
                  <a:pt x="21174" y="109026"/>
                  <a:pt x="20020" y="108781"/>
                  <a:pt x="18055" y="108781"/>
                </a:cubicBezTo>
                <a:cubicBezTo>
                  <a:pt x="14775" y="108781"/>
                  <a:pt x="9238" y="109464"/>
                  <a:pt x="1" y="112025"/>
                </a:cubicBezTo>
                <a:cubicBezTo>
                  <a:pt x="1" y="112025"/>
                  <a:pt x="133" y="112025"/>
                  <a:pt x="377" y="112022"/>
                </a:cubicBezTo>
                <a:cubicBezTo>
                  <a:pt x="2247" y="111999"/>
                  <a:pt x="11009" y="111779"/>
                  <a:pt x="22388" y="109711"/>
                </a:cubicBezTo>
                <a:cubicBezTo>
                  <a:pt x="23110" y="110293"/>
                  <a:pt x="23825" y="110883"/>
                  <a:pt x="24533" y="111480"/>
                </a:cubicBezTo>
                <a:cubicBezTo>
                  <a:pt x="24789" y="111695"/>
                  <a:pt x="25042" y="111915"/>
                  <a:pt x="25296" y="112134"/>
                </a:cubicBezTo>
                <a:cubicBezTo>
                  <a:pt x="24979" y="112121"/>
                  <a:pt x="24661" y="112115"/>
                  <a:pt x="24342" y="112115"/>
                </a:cubicBezTo>
                <a:cubicBezTo>
                  <a:pt x="13174" y="112115"/>
                  <a:pt x="1801" y="119525"/>
                  <a:pt x="1801" y="119525"/>
                </a:cubicBezTo>
                <a:cubicBezTo>
                  <a:pt x="1801" y="119525"/>
                  <a:pt x="18004" y="115698"/>
                  <a:pt x="25449" y="112266"/>
                </a:cubicBezTo>
                <a:cubicBezTo>
                  <a:pt x="26500" y="113170"/>
                  <a:pt x="27533" y="114093"/>
                  <a:pt x="28547" y="115034"/>
                </a:cubicBezTo>
                <a:cubicBezTo>
                  <a:pt x="28163" y="114984"/>
                  <a:pt x="27765" y="114960"/>
                  <a:pt x="27357" y="114960"/>
                </a:cubicBezTo>
                <a:cubicBezTo>
                  <a:pt x="19470" y="114960"/>
                  <a:pt x="7520" y="123941"/>
                  <a:pt x="5161" y="125777"/>
                </a:cubicBezTo>
                <a:cubicBezTo>
                  <a:pt x="5086" y="125815"/>
                  <a:pt x="5010" y="125852"/>
                  <a:pt x="4937" y="125890"/>
                </a:cubicBezTo>
                <a:lnTo>
                  <a:pt x="5129" y="125801"/>
                </a:lnTo>
                <a:lnTo>
                  <a:pt x="5129" y="125801"/>
                </a:lnTo>
                <a:cubicBezTo>
                  <a:pt x="4880" y="125995"/>
                  <a:pt x="4746" y="126103"/>
                  <a:pt x="4746" y="126103"/>
                </a:cubicBezTo>
                <a:cubicBezTo>
                  <a:pt x="4746" y="126103"/>
                  <a:pt x="19754" y="121113"/>
                  <a:pt x="28844" y="115308"/>
                </a:cubicBezTo>
                <a:cubicBezTo>
                  <a:pt x="29322" y="115755"/>
                  <a:pt x="29795" y="116206"/>
                  <a:pt x="30265" y="116663"/>
                </a:cubicBezTo>
                <a:cubicBezTo>
                  <a:pt x="30820" y="117206"/>
                  <a:pt x="31362" y="117762"/>
                  <a:pt x="31897" y="118324"/>
                </a:cubicBezTo>
                <a:cubicBezTo>
                  <a:pt x="31690" y="118351"/>
                  <a:pt x="31484" y="118380"/>
                  <a:pt x="31279" y="118412"/>
                </a:cubicBezTo>
                <a:cubicBezTo>
                  <a:pt x="19442" y="120202"/>
                  <a:pt x="8440" y="127649"/>
                  <a:pt x="8440" y="127649"/>
                </a:cubicBezTo>
                <a:cubicBezTo>
                  <a:pt x="8440" y="127649"/>
                  <a:pt x="8631" y="127576"/>
                  <a:pt x="8984" y="127451"/>
                </a:cubicBezTo>
                <a:cubicBezTo>
                  <a:pt x="9061" y="127424"/>
                  <a:pt x="9139" y="127397"/>
                  <a:pt x="9217" y="127370"/>
                </a:cubicBezTo>
                <a:cubicBezTo>
                  <a:pt x="10645" y="126876"/>
                  <a:pt x="13936" y="125824"/>
                  <a:pt x="18115" y="125037"/>
                </a:cubicBezTo>
                <a:cubicBezTo>
                  <a:pt x="23473" y="124029"/>
                  <a:pt x="30032" y="120390"/>
                  <a:pt x="32104" y="118541"/>
                </a:cubicBezTo>
                <a:cubicBezTo>
                  <a:pt x="32715" y="119190"/>
                  <a:pt x="33317" y="119846"/>
                  <a:pt x="33918" y="120505"/>
                </a:cubicBezTo>
                <a:cubicBezTo>
                  <a:pt x="31220" y="120830"/>
                  <a:pt x="22993" y="124507"/>
                  <a:pt x="19761" y="127198"/>
                </a:cubicBezTo>
                <a:cubicBezTo>
                  <a:pt x="17116" y="129399"/>
                  <a:pt x="13833" y="131645"/>
                  <a:pt x="12325" y="132650"/>
                </a:cubicBezTo>
                <a:cubicBezTo>
                  <a:pt x="12135" y="132746"/>
                  <a:pt x="11945" y="132843"/>
                  <a:pt x="11755" y="132936"/>
                </a:cubicBezTo>
                <a:cubicBezTo>
                  <a:pt x="11898" y="132874"/>
                  <a:pt x="12040" y="132809"/>
                  <a:pt x="12183" y="132746"/>
                </a:cubicBezTo>
                <a:lnTo>
                  <a:pt x="12183" y="132746"/>
                </a:lnTo>
                <a:cubicBezTo>
                  <a:pt x="12073" y="132819"/>
                  <a:pt x="11974" y="132884"/>
                  <a:pt x="11888" y="132940"/>
                </a:cubicBezTo>
                <a:lnTo>
                  <a:pt x="12192" y="132940"/>
                </a:lnTo>
                <a:cubicBezTo>
                  <a:pt x="15400" y="131739"/>
                  <a:pt x="28862" y="126477"/>
                  <a:pt x="34233" y="120850"/>
                </a:cubicBezTo>
                <a:cubicBezTo>
                  <a:pt x="34668" y="121329"/>
                  <a:pt x="35104" y="121806"/>
                  <a:pt x="35540" y="122283"/>
                </a:cubicBezTo>
                <a:cubicBezTo>
                  <a:pt x="35775" y="122547"/>
                  <a:pt x="36006" y="122818"/>
                  <a:pt x="36237" y="123085"/>
                </a:cubicBezTo>
                <a:cubicBezTo>
                  <a:pt x="35035" y="123470"/>
                  <a:pt x="31406" y="124972"/>
                  <a:pt x="25799" y="130249"/>
                </a:cubicBezTo>
                <a:cubicBezTo>
                  <a:pt x="24679" y="131302"/>
                  <a:pt x="23681" y="132188"/>
                  <a:pt x="22792" y="132940"/>
                </a:cubicBezTo>
                <a:lnTo>
                  <a:pt x="26692" y="132940"/>
                </a:lnTo>
                <a:cubicBezTo>
                  <a:pt x="27123" y="132631"/>
                  <a:pt x="27563" y="132300"/>
                  <a:pt x="28015" y="131949"/>
                </a:cubicBezTo>
                <a:cubicBezTo>
                  <a:pt x="33772" y="127461"/>
                  <a:pt x="35867" y="124393"/>
                  <a:pt x="36471" y="123354"/>
                </a:cubicBezTo>
                <a:cubicBezTo>
                  <a:pt x="37256" y="124267"/>
                  <a:pt x="38026" y="125196"/>
                  <a:pt x="38778" y="126139"/>
                </a:cubicBezTo>
                <a:lnTo>
                  <a:pt x="37078" y="126858"/>
                </a:lnTo>
                <a:cubicBezTo>
                  <a:pt x="36920" y="126924"/>
                  <a:pt x="36761" y="126992"/>
                  <a:pt x="36619" y="127086"/>
                </a:cubicBezTo>
                <a:cubicBezTo>
                  <a:pt x="36431" y="127210"/>
                  <a:pt x="36277" y="127378"/>
                  <a:pt x="36108" y="127529"/>
                </a:cubicBezTo>
                <a:cubicBezTo>
                  <a:pt x="35732" y="127867"/>
                  <a:pt x="35287" y="128119"/>
                  <a:pt x="34847" y="128369"/>
                </a:cubicBezTo>
                <a:lnTo>
                  <a:pt x="37198" y="132942"/>
                </a:lnTo>
                <a:lnTo>
                  <a:pt x="103476" y="132942"/>
                </a:lnTo>
                <a:lnTo>
                  <a:pt x="103476" y="10683"/>
                </a:lnTo>
                <a:lnTo>
                  <a:pt x="100570" y="10683"/>
                </a:lnTo>
                <a:cubicBezTo>
                  <a:pt x="99640" y="9578"/>
                  <a:pt x="98929" y="8293"/>
                  <a:pt x="98097" y="7107"/>
                </a:cubicBezTo>
                <a:cubicBezTo>
                  <a:pt x="97069" y="5646"/>
                  <a:pt x="95847" y="4333"/>
                  <a:pt x="94463" y="3203"/>
                </a:cubicBezTo>
                <a:cubicBezTo>
                  <a:pt x="93148" y="2616"/>
                  <a:pt x="91741" y="2275"/>
                  <a:pt x="90306" y="2275"/>
                </a:cubicBezTo>
                <a:cubicBezTo>
                  <a:pt x="90148" y="2275"/>
                  <a:pt x="89990" y="2279"/>
                  <a:pt x="89831" y="2288"/>
                </a:cubicBezTo>
                <a:cubicBezTo>
                  <a:pt x="88682" y="2349"/>
                  <a:pt x="87504" y="2625"/>
                  <a:pt x="86366" y="2625"/>
                </a:cubicBezTo>
                <a:cubicBezTo>
                  <a:pt x="85796" y="2625"/>
                  <a:pt x="85236" y="2556"/>
                  <a:pt x="84694" y="2355"/>
                </a:cubicBezTo>
                <a:cubicBezTo>
                  <a:pt x="83311" y="1840"/>
                  <a:pt x="82297" y="534"/>
                  <a:pt x="80874" y="138"/>
                </a:cubicBezTo>
                <a:cubicBezTo>
                  <a:pt x="80522" y="40"/>
                  <a:pt x="80169" y="1"/>
                  <a:pt x="79817" y="1"/>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5" name="Google Shape;234;p33">
            <a:extLst>
              <a:ext uri="{FF2B5EF4-FFF2-40B4-BE49-F238E27FC236}">
                <a16:creationId xmlns:a16="http://schemas.microsoft.com/office/drawing/2014/main" id="{C3EEA6A6-0E8B-4DAC-918E-107E416BC2C9}"/>
              </a:ext>
            </a:extLst>
          </p:cNvPr>
          <p:cNvSpPr/>
          <p:nvPr/>
        </p:nvSpPr>
        <p:spPr>
          <a:xfrm rot="9899979">
            <a:off x="10452904" y="1556415"/>
            <a:ext cx="2938542" cy="1557942"/>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2"/>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235;p33">
            <a:extLst>
              <a:ext uri="{FF2B5EF4-FFF2-40B4-BE49-F238E27FC236}">
                <a16:creationId xmlns:a16="http://schemas.microsoft.com/office/drawing/2014/main" id="{B943A54A-9678-4BCD-A274-2881394EE287}"/>
              </a:ext>
            </a:extLst>
          </p:cNvPr>
          <p:cNvSpPr/>
          <p:nvPr/>
        </p:nvSpPr>
        <p:spPr>
          <a:xfrm rot="13053014">
            <a:off x="10314429" y="1374656"/>
            <a:ext cx="2321509" cy="1231080"/>
          </a:xfrm>
          <a:custGeom>
            <a:avLst/>
            <a:gdLst/>
            <a:ahLst/>
            <a:cxnLst/>
            <a:rect l="l" t="t" r="r" b="b"/>
            <a:pathLst>
              <a:path w="52253" h="27721" extrusionOk="0">
                <a:moveTo>
                  <a:pt x="42899" y="1"/>
                </a:moveTo>
                <a:cubicBezTo>
                  <a:pt x="41709" y="1"/>
                  <a:pt x="39458" y="95"/>
                  <a:pt x="37430" y="709"/>
                </a:cubicBezTo>
                <a:cubicBezTo>
                  <a:pt x="37430" y="709"/>
                  <a:pt x="37487" y="2356"/>
                  <a:pt x="36956" y="3740"/>
                </a:cubicBezTo>
                <a:cubicBezTo>
                  <a:pt x="36956" y="3740"/>
                  <a:pt x="36482" y="1506"/>
                  <a:pt x="36147" y="963"/>
                </a:cubicBezTo>
                <a:cubicBezTo>
                  <a:pt x="36147" y="963"/>
                  <a:pt x="33405" y="1216"/>
                  <a:pt x="32302" y="1720"/>
                </a:cubicBezTo>
                <a:cubicBezTo>
                  <a:pt x="31198" y="2226"/>
                  <a:pt x="28190" y="2390"/>
                  <a:pt x="27649" y="2622"/>
                </a:cubicBezTo>
                <a:cubicBezTo>
                  <a:pt x="27649" y="2622"/>
                  <a:pt x="26948" y="8711"/>
                  <a:pt x="26277" y="10647"/>
                </a:cubicBezTo>
                <a:cubicBezTo>
                  <a:pt x="26277" y="10647"/>
                  <a:pt x="26358" y="5424"/>
                  <a:pt x="25715" y="3412"/>
                </a:cubicBezTo>
                <a:cubicBezTo>
                  <a:pt x="25715" y="3412"/>
                  <a:pt x="23701" y="4057"/>
                  <a:pt x="22013" y="4874"/>
                </a:cubicBezTo>
                <a:cubicBezTo>
                  <a:pt x="20325" y="5692"/>
                  <a:pt x="18177" y="6784"/>
                  <a:pt x="17649" y="7284"/>
                </a:cubicBezTo>
                <a:cubicBezTo>
                  <a:pt x="17649" y="7284"/>
                  <a:pt x="19169" y="11850"/>
                  <a:pt x="18863" y="14763"/>
                </a:cubicBezTo>
                <a:cubicBezTo>
                  <a:pt x="18863" y="14763"/>
                  <a:pt x="16894" y="10061"/>
                  <a:pt x="15438" y="8395"/>
                </a:cubicBezTo>
                <a:cubicBezTo>
                  <a:pt x="15438" y="8395"/>
                  <a:pt x="5653" y="12965"/>
                  <a:pt x="463" y="22979"/>
                </a:cubicBezTo>
                <a:cubicBezTo>
                  <a:pt x="463" y="22979"/>
                  <a:pt x="1" y="23845"/>
                  <a:pt x="2350" y="25170"/>
                </a:cubicBezTo>
                <a:cubicBezTo>
                  <a:pt x="2350" y="25170"/>
                  <a:pt x="7120" y="27721"/>
                  <a:pt x="14658" y="27721"/>
                </a:cubicBezTo>
                <a:cubicBezTo>
                  <a:pt x="18325" y="27721"/>
                  <a:pt x="22649" y="27117"/>
                  <a:pt x="27397" y="25321"/>
                </a:cubicBezTo>
                <a:cubicBezTo>
                  <a:pt x="27397" y="25321"/>
                  <a:pt x="27275" y="23796"/>
                  <a:pt x="26059" y="21583"/>
                </a:cubicBezTo>
                <a:lnTo>
                  <a:pt x="26059" y="21583"/>
                </a:lnTo>
                <a:cubicBezTo>
                  <a:pt x="26060" y="21583"/>
                  <a:pt x="29433" y="23693"/>
                  <a:pt x="30936" y="23693"/>
                </a:cubicBezTo>
                <a:cubicBezTo>
                  <a:pt x="30950" y="23693"/>
                  <a:pt x="30965" y="23693"/>
                  <a:pt x="30979" y="23693"/>
                </a:cubicBezTo>
                <a:cubicBezTo>
                  <a:pt x="30979" y="23693"/>
                  <a:pt x="33479" y="22526"/>
                  <a:pt x="35249" y="20970"/>
                </a:cubicBezTo>
                <a:cubicBezTo>
                  <a:pt x="35249" y="20970"/>
                  <a:pt x="33590" y="19979"/>
                  <a:pt x="32883" y="18767"/>
                </a:cubicBezTo>
                <a:lnTo>
                  <a:pt x="32883" y="18767"/>
                </a:lnTo>
                <a:cubicBezTo>
                  <a:pt x="32884" y="18767"/>
                  <a:pt x="35661" y="20252"/>
                  <a:pt x="36624" y="20252"/>
                </a:cubicBezTo>
                <a:cubicBezTo>
                  <a:pt x="36689" y="20252"/>
                  <a:pt x="36745" y="20245"/>
                  <a:pt x="36792" y="20231"/>
                </a:cubicBezTo>
                <a:cubicBezTo>
                  <a:pt x="36792" y="20231"/>
                  <a:pt x="40689" y="17623"/>
                  <a:pt x="42378" y="16024"/>
                </a:cubicBezTo>
                <a:cubicBezTo>
                  <a:pt x="42378" y="16024"/>
                  <a:pt x="41604" y="15715"/>
                  <a:pt x="41378" y="14968"/>
                </a:cubicBezTo>
                <a:lnTo>
                  <a:pt x="43435" y="14956"/>
                </a:lnTo>
                <a:cubicBezTo>
                  <a:pt x="43435" y="14956"/>
                  <a:pt x="51967" y="9109"/>
                  <a:pt x="52253" y="3134"/>
                </a:cubicBezTo>
                <a:cubicBezTo>
                  <a:pt x="52253" y="3134"/>
                  <a:pt x="51051" y="1268"/>
                  <a:pt x="47336" y="220"/>
                </a:cubicBezTo>
                <a:cubicBezTo>
                  <a:pt x="47336" y="220"/>
                  <a:pt x="46074" y="1995"/>
                  <a:pt x="44941" y="4309"/>
                </a:cubicBezTo>
                <a:cubicBezTo>
                  <a:pt x="44941" y="4309"/>
                  <a:pt x="45487" y="1629"/>
                  <a:pt x="46367" y="276"/>
                </a:cubicBezTo>
                <a:cubicBezTo>
                  <a:pt x="46367" y="276"/>
                  <a:pt x="45747" y="102"/>
                  <a:pt x="45220" y="102"/>
                </a:cubicBezTo>
                <a:cubicBezTo>
                  <a:pt x="45142" y="102"/>
                  <a:pt x="45066" y="106"/>
                  <a:pt x="44994" y="115"/>
                </a:cubicBezTo>
                <a:cubicBezTo>
                  <a:pt x="44994" y="115"/>
                  <a:pt x="43108" y="3641"/>
                  <a:pt x="42649" y="5378"/>
                </a:cubicBezTo>
                <a:cubicBezTo>
                  <a:pt x="42649" y="5378"/>
                  <a:pt x="43113" y="1194"/>
                  <a:pt x="43742" y="19"/>
                </a:cubicBezTo>
                <a:cubicBezTo>
                  <a:pt x="43742" y="19"/>
                  <a:pt x="43424" y="1"/>
                  <a:pt x="42899"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236;p33">
            <a:extLst>
              <a:ext uri="{FF2B5EF4-FFF2-40B4-BE49-F238E27FC236}">
                <a16:creationId xmlns:a16="http://schemas.microsoft.com/office/drawing/2014/main" id="{E0B62952-5DE5-48C3-8A58-F26E83F2E2E5}"/>
              </a:ext>
            </a:extLst>
          </p:cNvPr>
          <p:cNvSpPr/>
          <p:nvPr/>
        </p:nvSpPr>
        <p:spPr>
          <a:xfrm rot="9900059">
            <a:off x="8962252" y="-908800"/>
            <a:ext cx="1902008" cy="1854258"/>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4"/>
          </a:solidFill>
          <a:ln>
            <a:noFill/>
          </a:ln>
        </p:spPr>
        <p:txBody>
          <a:bodyPr spcFirstLastPara="1" lIns="121896" tIns="121896" rIns="121896" bIns="121896" anchor="ctr"/>
          <a:lstStyle/>
          <a:p>
            <a:pPr>
              <a:spcBef>
                <a:spcPts val="0"/>
              </a:spcBef>
              <a:spcAft>
                <a:spcPts val="0"/>
              </a:spcAft>
              <a:defRPr/>
            </a:pPr>
            <a:endParaRPr sz="4266"/>
          </a:p>
        </p:txBody>
      </p:sp>
      <p:sp>
        <p:nvSpPr>
          <p:cNvPr id="8" name="Google Shape;237;p33">
            <a:extLst>
              <a:ext uri="{FF2B5EF4-FFF2-40B4-BE49-F238E27FC236}">
                <a16:creationId xmlns:a16="http://schemas.microsoft.com/office/drawing/2014/main" id="{69E25A46-3304-4E4E-8EC1-2B93E8237BCB}"/>
              </a:ext>
            </a:extLst>
          </p:cNvPr>
          <p:cNvSpPr/>
          <p:nvPr/>
        </p:nvSpPr>
        <p:spPr>
          <a:xfrm rot="3599941">
            <a:off x="11013616" y="-1200729"/>
            <a:ext cx="2356770" cy="2048631"/>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9" name="Google Shape;240;p33">
            <a:extLst>
              <a:ext uri="{FF2B5EF4-FFF2-40B4-BE49-F238E27FC236}">
                <a16:creationId xmlns:a16="http://schemas.microsoft.com/office/drawing/2014/main" id="{C0D1CE3F-145E-4EF3-8E0E-F4738B876F98}"/>
              </a:ext>
            </a:extLst>
          </p:cNvPr>
          <p:cNvSpPr txBox="1"/>
          <p:nvPr/>
        </p:nvSpPr>
        <p:spPr>
          <a:xfrm>
            <a:off x="4207229" y="4918209"/>
            <a:ext cx="3777545" cy="1357854"/>
          </a:xfrm>
          <a:prstGeom prst="rect">
            <a:avLst/>
          </a:prstGeom>
          <a:noFill/>
          <a:ln>
            <a:noFill/>
          </a:ln>
        </p:spPr>
        <p:txBody>
          <a:bodyPr spcFirstLastPara="1" lIns="121896" tIns="121896" rIns="121896" bIns="121896"/>
          <a:lstStyle/>
          <a:p>
            <a:pPr algn="ctr">
              <a:spcBef>
                <a:spcPts val="400"/>
              </a:spcBef>
              <a:spcAft>
                <a:spcPts val="0"/>
              </a:spcAft>
              <a:defRPr/>
            </a:pPr>
            <a:r>
              <a:rPr lang="en" sz="1333">
                <a:solidFill>
                  <a:schemeClr val="accent1"/>
                </a:solidFill>
                <a:latin typeface="Catamaran"/>
                <a:ea typeface="Catamaran"/>
                <a:cs typeface="Catamaran"/>
                <a:sym typeface="Catamaran"/>
              </a:rPr>
              <a:t>CREDITS: This presentation template was created by </a:t>
            </a:r>
            <a:r>
              <a:rPr lang="en" sz="1333" b="1">
                <a:solidFill>
                  <a:schemeClr val="accent1"/>
                </a:solidFill>
                <a:uFill>
                  <a:noFill/>
                </a:uFill>
                <a:latin typeface="Catamaran"/>
                <a:ea typeface="Catamaran"/>
                <a:cs typeface="Catamaran"/>
                <a:sym typeface="Catamaran"/>
                <a:hlinkClick r:id="rId2"/>
              </a:rPr>
              <a:t>Slidesgo</a:t>
            </a:r>
            <a:r>
              <a:rPr lang="en" sz="1333">
                <a:solidFill>
                  <a:schemeClr val="accent1"/>
                </a:solidFill>
                <a:latin typeface="Catamaran"/>
                <a:ea typeface="Catamaran"/>
                <a:cs typeface="Catamaran"/>
                <a:sym typeface="Catamaran"/>
              </a:rPr>
              <a:t>, including icons by </a:t>
            </a:r>
            <a:r>
              <a:rPr lang="en" sz="1333" b="1">
                <a:solidFill>
                  <a:schemeClr val="accent1"/>
                </a:solidFill>
                <a:uFill>
                  <a:noFill/>
                </a:uFill>
                <a:latin typeface="Catamaran"/>
                <a:ea typeface="Catamaran"/>
                <a:cs typeface="Catamaran"/>
                <a:sym typeface="Catamaran"/>
                <a:hlinkClick r:id="rId3"/>
              </a:rPr>
              <a:t>Flaticon</a:t>
            </a:r>
            <a:r>
              <a:rPr lang="en" sz="1333">
                <a:solidFill>
                  <a:schemeClr val="accent1"/>
                </a:solidFill>
                <a:latin typeface="Catamaran"/>
                <a:ea typeface="Catamaran"/>
                <a:cs typeface="Catamaran"/>
                <a:sym typeface="Catamaran"/>
              </a:rPr>
              <a:t>, and infographics &amp; images by </a:t>
            </a:r>
            <a:r>
              <a:rPr lang="en" sz="1333" b="1">
                <a:solidFill>
                  <a:schemeClr val="accent1"/>
                </a:solidFill>
                <a:uFill>
                  <a:noFill/>
                </a:uFill>
                <a:latin typeface="Catamaran"/>
                <a:ea typeface="Catamaran"/>
                <a:cs typeface="Catamaran"/>
                <a:sym typeface="Catamaran"/>
                <a:hlinkClick r:id="rId4"/>
              </a:rPr>
              <a:t>Freepik</a:t>
            </a:r>
            <a:r>
              <a:rPr lang="en" sz="1333">
                <a:solidFill>
                  <a:schemeClr val="accent1"/>
                </a:solidFill>
                <a:latin typeface="Catamaran"/>
                <a:ea typeface="Catamaran"/>
                <a:cs typeface="Catamaran"/>
                <a:sym typeface="Catamaran"/>
              </a:rPr>
              <a:t>. </a:t>
            </a:r>
            <a:endParaRPr sz="1333">
              <a:solidFill>
                <a:schemeClr val="accent1"/>
              </a:solidFill>
              <a:latin typeface="Catamaran"/>
              <a:ea typeface="Catamaran"/>
              <a:cs typeface="Catamaran"/>
              <a:sym typeface="Catamaran"/>
            </a:endParaRPr>
          </a:p>
          <a:p>
            <a:pPr algn="ctr">
              <a:spcBef>
                <a:spcPts val="400"/>
              </a:spcBef>
              <a:spcAft>
                <a:spcPts val="0"/>
              </a:spcAft>
              <a:defRPr/>
            </a:pPr>
            <a:endParaRPr sz="1333" b="1">
              <a:solidFill>
                <a:schemeClr val="accent1"/>
              </a:solidFill>
              <a:latin typeface="Catamaran"/>
              <a:ea typeface="Catamaran"/>
              <a:cs typeface="Catamaran"/>
              <a:sym typeface="Catamaran"/>
            </a:endParaRPr>
          </a:p>
        </p:txBody>
      </p:sp>
      <p:sp>
        <p:nvSpPr>
          <p:cNvPr id="238" name="Google Shape;238;p33"/>
          <p:cNvSpPr txBox="1">
            <a:spLocks noGrp="1"/>
          </p:cNvSpPr>
          <p:nvPr>
            <p:ph type="title"/>
          </p:nvPr>
        </p:nvSpPr>
        <p:spPr>
          <a:xfrm>
            <a:off x="415600" y="1648602"/>
            <a:ext cx="11360800" cy="1122400"/>
          </a:xfrm>
          <a:prstGeom prst="rect">
            <a:avLst/>
          </a:prstGeom>
        </p:spPr>
        <p:txBody>
          <a:bodyPr spcFirstLastPara="1" anchor="ctr">
            <a:noAutofit/>
          </a:bodyPr>
          <a:lstStyle>
            <a:lvl1pPr lvl="0" algn="ctr" rtl="0">
              <a:spcBef>
                <a:spcPts val="0"/>
              </a:spcBef>
              <a:spcAft>
                <a:spcPts val="0"/>
              </a:spcAft>
              <a:buSzPts val="3600"/>
              <a:buNone/>
              <a:defRPr sz="48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239" name="Google Shape;239;p33"/>
          <p:cNvSpPr txBox="1">
            <a:spLocks noGrp="1"/>
          </p:cNvSpPr>
          <p:nvPr>
            <p:ph type="subTitle" idx="1"/>
          </p:nvPr>
        </p:nvSpPr>
        <p:spPr>
          <a:xfrm>
            <a:off x="3644202" y="2728003"/>
            <a:ext cx="4903599" cy="1056800"/>
          </a:xfrm>
          <a:prstGeom prst="rect">
            <a:avLst/>
          </a:prstGeom>
        </p:spPr>
        <p:txBody>
          <a:bodyPr spcFirstLastPara="1">
            <a:noAutofit/>
          </a:bodyPr>
          <a:lstStyle>
            <a:lvl1pPr lvl="0" algn="ctr" rtl="0">
              <a:lnSpc>
                <a:spcPct val="100000"/>
              </a:lnSpc>
              <a:spcBef>
                <a:spcPts val="0"/>
              </a:spcBef>
              <a:spcAft>
                <a:spcPts val="0"/>
              </a:spcAft>
              <a:buSzPts val="1400"/>
              <a:buNone/>
              <a:defRPr sz="1866"/>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21315521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 Bullet points 2">
  <p:cSld name="Title + Bullet points 2">
    <p:spTree>
      <p:nvGrpSpPr>
        <p:cNvPr id="1" name="Shape 241"/>
        <p:cNvGrpSpPr/>
        <p:nvPr/>
      </p:nvGrpSpPr>
      <p:grpSpPr>
        <a:xfrm>
          <a:off x="0" y="0"/>
          <a:ext cx="0" cy="0"/>
          <a:chOff x="0" y="0"/>
          <a:chExt cx="0" cy="0"/>
        </a:xfrm>
      </p:grpSpPr>
      <p:sp>
        <p:nvSpPr>
          <p:cNvPr id="5" name="Google Shape;242;p34">
            <a:extLst>
              <a:ext uri="{FF2B5EF4-FFF2-40B4-BE49-F238E27FC236}">
                <a16:creationId xmlns:a16="http://schemas.microsoft.com/office/drawing/2014/main" id="{5DE8ABD8-90EC-40FB-B4E2-7D26AA9406EA}"/>
              </a:ext>
            </a:extLst>
          </p:cNvPr>
          <p:cNvSpPr/>
          <p:nvPr/>
        </p:nvSpPr>
        <p:spPr>
          <a:xfrm rot="10934917">
            <a:off x="9508009" y="-1235662"/>
            <a:ext cx="2889668" cy="2509509"/>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5"/>
          </a:solidFill>
          <a:ln>
            <a:noFill/>
          </a:ln>
        </p:spPr>
        <p:txBody>
          <a:bodyPr spcFirstLastPara="1" lIns="121896" tIns="121896" rIns="121896" bIns="121896" anchor="ctr"/>
          <a:lstStyle/>
          <a:p>
            <a:pPr>
              <a:spcBef>
                <a:spcPts val="0"/>
              </a:spcBef>
              <a:spcAft>
                <a:spcPts val="0"/>
              </a:spcAft>
              <a:defRPr/>
            </a:pPr>
            <a:endParaRPr sz="4266"/>
          </a:p>
        </p:txBody>
      </p:sp>
      <p:sp>
        <p:nvSpPr>
          <p:cNvPr id="6" name="Google Shape;243;p34">
            <a:extLst>
              <a:ext uri="{FF2B5EF4-FFF2-40B4-BE49-F238E27FC236}">
                <a16:creationId xmlns:a16="http://schemas.microsoft.com/office/drawing/2014/main" id="{550C5268-339D-4C1F-A9C2-3AF276FE31E0}"/>
              </a:ext>
            </a:extLst>
          </p:cNvPr>
          <p:cNvSpPr/>
          <p:nvPr/>
        </p:nvSpPr>
        <p:spPr>
          <a:xfrm rot="7602062">
            <a:off x="11287508" y="1102086"/>
            <a:ext cx="2558386" cy="2492568"/>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6"/>
          </a:solidFill>
          <a:ln>
            <a:noFill/>
          </a:ln>
        </p:spPr>
        <p:txBody>
          <a:bodyPr spcFirstLastPara="1" lIns="121896" tIns="121896" rIns="121896" bIns="121896" anchor="ctr"/>
          <a:lstStyle/>
          <a:p>
            <a:pPr>
              <a:spcBef>
                <a:spcPts val="0"/>
              </a:spcBef>
              <a:spcAft>
                <a:spcPts val="0"/>
              </a:spcAft>
              <a:defRPr/>
            </a:pPr>
            <a:endParaRPr sz="4266"/>
          </a:p>
        </p:txBody>
      </p:sp>
      <p:sp>
        <p:nvSpPr>
          <p:cNvPr id="7" name="Google Shape;244;p34">
            <a:extLst>
              <a:ext uri="{FF2B5EF4-FFF2-40B4-BE49-F238E27FC236}">
                <a16:creationId xmlns:a16="http://schemas.microsoft.com/office/drawing/2014/main" id="{E12E936B-18A8-4849-89AB-1CE83642F549}"/>
              </a:ext>
            </a:extLst>
          </p:cNvPr>
          <p:cNvSpPr/>
          <p:nvPr/>
        </p:nvSpPr>
        <p:spPr>
          <a:xfrm rot="12290090">
            <a:off x="10723747" y="-757588"/>
            <a:ext cx="3237896" cy="3154070"/>
          </a:xfrm>
          <a:custGeom>
            <a:avLst/>
            <a:gdLst/>
            <a:ahLst/>
            <a:cxnLst/>
            <a:rect l="l" t="t" r="r" b="b"/>
            <a:pathLst>
              <a:path w="42847" h="41749" extrusionOk="0">
                <a:moveTo>
                  <a:pt x="23095" y="23279"/>
                </a:moveTo>
                <a:lnTo>
                  <a:pt x="23086" y="23281"/>
                </a:lnTo>
                <a:lnTo>
                  <a:pt x="23088" y="23279"/>
                </a:lnTo>
                <a:close/>
                <a:moveTo>
                  <a:pt x="27396" y="0"/>
                </a:moveTo>
                <a:lnTo>
                  <a:pt x="27396" y="0"/>
                </a:lnTo>
                <a:cubicBezTo>
                  <a:pt x="27396" y="0"/>
                  <a:pt x="27370" y="122"/>
                  <a:pt x="27327" y="346"/>
                </a:cubicBezTo>
                <a:cubicBezTo>
                  <a:pt x="26993" y="2068"/>
                  <a:pt x="25528" y="10157"/>
                  <a:pt x="25263" y="21002"/>
                </a:cubicBezTo>
                <a:cubicBezTo>
                  <a:pt x="24591" y="21553"/>
                  <a:pt x="23914" y="22097"/>
                  <a:pt x="23231" y="22634"/>
                </a:cubicBezTo>
                <a:cubicBezTo>
                  <a:pt x="22984" y="22829"/>
                  <a:pt x="22734" y="23019"/>
                  <a:pt x="22485" y="23211"/>
                </a:cubicBezTo>
                <a:cubicBezTo>
                  <a:pt x="25076" y="12769"/>
                  <a:pt x="20166" y="230"/>
                  <a:pt x="20166" y="228"/>
                </a:cubicBezTo>
                <a:lnTo>
                  <a:pt x="20166" y="228"/>
                </a:lnTo>
                <a:cubicBezTo>
                  <a:pt x="20166" y="230"/>
                  <a:pt x="20599" y="15838"/>
                  <a:pt x="22335" y="23327"/>
                </a:cubicBezTo>
                <a:cubicBezTo>
                  <a:pt x="21306" y="24121"/>
                  <a:pt x="20262" y="24894"/>
                  <a:pt x="19204" y="25647"/>
                </a:cubicBezTo>
                <a:cubicBezTo>
                  <a:pt x="21630" y="18664"/>
                  <a:pt x="15086" y="4772"/>
                  <a:pt x="13785" y="2124"/>
                </a:cubicBezTo>
                <a:cubicBezTo>
                  <a:pt x="13764" y="2049"/>
                  <a:pt x="13744" y="1973"/>
                  <a:pt x="13723" y="1898"/>
                </a:cubicBezTo>
                <a:lnTo>
                  <a:pt x="13723" y="1898"/>
                </a:lnTo>
                <a:lnTo>
                  <a:pt x="13769" y="2092"/>
                </a:lnTo>
                <a:cubicBezTo>
                  <a:pt x="13638" y="1827"/>
                  <a:pt x="13564" y="1682"/>
                  <a:pt x="13564" y="1682"/>
                </a:cubicBezTo>
                <a:lnTo>
                  <a:pt x="13564" y="1682"/>
                </a:lnTo>
                <a:cubicBezTo>
                  <a:pt x="13565" y="1683"/>
                  <a:pt x="15293" y="16415"/>
                  <a:pt x="18897" y="25868"/>
                </a:cubicBezTo>
                <a:cubicBezTo>
                  <a:pt x="18395" y="26221"/>
                  <a:pt x="17890" y="26570"/>
                  <a:pt x="17382" y="26915"/>
                </a:cubicBezTo>
                <a:cubicBezTo>
                  <a:pt x="16778" y="27322"/>
                  <a:pt x="16164" y="27714"/>
                  <a:pt x="15546" y="28097"/>
                </a:cubicBezTo>
                <a:cubicBezTo>
                  <a:pt x="15560" y="27903"/>
                  <a:pt x="15572" y="27708"/>
                  <a:pt x="15583" y="27512"/>
                </a:cubicBezTo>
                <a:cubicBezTo>
                  <a:pt x="16189" y="16302"/>
                  <a:pt x="11443" y="4783"/>
                  <a:pt x="11442" y="4781"/>
                </a:cubicBezTo>
                <a:lnTo>
                  <a:pt x="11442" y="4781"/>
                </a:lnTo>
                <a:cubicBezTo>
                  <a:pt x="11442" y="4782"/>
                  <a:pt x="11473" y="4970"/>
                  <a:pt x="11521" y="5317"/>
                </a:cubicBezTo>
                <a:cubicBezTo>
                  <a:pt x="11530" y="5393"/>
                  <a:pt x="11540" y="5471"/>
                  <a:pt x="11550" y="5547"/>
                </a:cubicBezTo>
                <a:cubicBezTo>
                  <a:pt x="11733" y="6952"/>
                  <a:pt x="12074" y="10175"/>
                  <a:pt x="12001" y="14162"/>
                </a:cubicBezTo>
                <a:cubicBezTo>
                  <a:pt x="11908" y="19275"/>
                  <a:pt x="14003" y="25992"/>
                  <a:pt x="15307" y="28245"/>
                </a:cubicBezTo>
                <a:cubicBezTo>
                  <a:pt x="14595" y="28684"/>
                  <a:pt x="13879" y="29113"/>
                  <a:pt x="13160" y="29538"/>
                </a:cubicBezTo>
                <a:cubicBezTo>
                  <a:pt x="13374" y="26998"/>
                  <a:pt x="11560" y="18744"/>
                  <a:pt x="9704" y="15264"/>
                </a:cubicBezTo>
                <a:cubicBezTo>
                  <a:pt x="8186" y="12416"/>
                  <a:pt x="6747" y="8973"/>
                  <a:pt x="6111" y="7397"/>
                </a:cubicBezTo>
                <a:cubicBezTo>
                  <a:pt x="6060" y="7205"/>
                  <a:pt x="6007" y="7013"/>
                  <a:pt x="5957" y="6820"/>
                </a:cubicBezTo>
                <a:lnTo>
                  <a:pt x="5957" y="6820"/>
                </a:lnTo>
                <a:cubicBezTo>
                  <a:pt x="5987" y="6963"/>
                  <a:pt x="6020" y="7106"/>
                  <a:pt x="6051" y="7249"/>
                </a:cubicBezTo>
                <a:cubicBezTo>
                  <a:pt x="5870" y="6798"/>
                  <a:pt x="5766" y="6533"/>
                  <a:pt x="5766" y="6533"/>
                </a:cubicBezTo>
                <a:lnTo>
                  <a:pt x="5766" y="6533"/>
                </a:lnTo>
                <a:cubicBezTo>
                  <a:pt x="5767" y="6534"/>
                  <a:pt x="8059" y="22925"/>
                  <a:pt x="12782" y="29762"/>
                </a:cubicBezTo>
                <a:cubicBezTo>
                  <a:pt x="12260" y="30071"/>
                  <a:pt x="11739" y="30379"/>
                  <a:pt x="11218" y="30690"/>
                </a:cubicBezTo>
                <a:cubicBezTo>
                  <a:pt x="10930" y="30855"/>
                  <a:pt x="10639" y="31016"/>
                  <a:pt x="10349" y="31178"/>
                </a:cubicBezTo>
                <a:cubicBezTo>
                  <a:pt x="10224" y="30000"/>
                  <a:pt x="9534" y="26382"/>
                  <a:pt x="5756" y="20229"/>
                </a:cubicBezTo>
                <a:cubicBezTo>
                  <a:pt x="1060" y="12583"/>
                  <a:pt x="1345" y="10426"/>
                  <a:pt x="726" y="10125"/>
                </a:cubicBezTo>
                <a:lnTo>
                  <a:pt x="726" y="10125"/>
                </a:lnTo>
                <a:cubicBezTo>
                  <a:pt x="726" y="10125"/>
                  <a:pt x="0" y="14287"/>
                  <a:pt x="3773" y="21942"/>
                </a:cubicBezTo>
                <a:cubicBezTo>
                  <a:pt x="6799" y="28082"/>
                  <a:pt x="9218" y="30589"/>
                  <a:pt x="10057" y="31341"/>
                </a:cubicBezTo>
                <a:cubicBezTo>
                  <a:pt x="8342" y="32293"/>
                  <a:pt x="6596" y="33188"/>
                  <a:pt x="4809" y="34048"/>
                </a:cubicBezTo>
                <a:lnTo>
                  <a:pt x="4836" y="34126"/>
                </a:lnTo>
                <a:cubicBezTo>
                  <a:pt x="5998" y="33777"/>
                  <a:pt x="7179" y="33439"/>
                  <a:pt x="8293" y="32943"/>
                </a:cubicBezTo>
                <a:cubicBezTo>
                  <a:pt x="9379" y="32529"/>
                  <a:pt x="10407" y="31996"/>
                  <a:pt x="11447" y="31482"/>
                </a:cubicBezTo>
                <a:cubicBezTo>
                  <a:pt x="11380" y="31365"/>
                  <a:pt x="11314" y="31250"/>
                  <a:pt x="11252" y="31136"/>
                </a:cubicBezTo>
                <a:lnTo>
                  <a:pt x="11252" y="31136"/>
                </a:lnTo>
                <a:cubicBezTo>
                  <a:pt x="11255" y="31139"/>
                  <a:pt x="11421" y="31207"/>
                  <a:pt x="11712" y="31345"/>
                </a:cubicBezTo>
                <a:cubicBezTo>
                  <a:pt x="12615" y="30859"/>
                  <a:pt x="13494" y="30330"/>
                  <a:pt x="14355" y="29777"/>
                </a:cubicBezTo>
                <a:cubicBezTo>
                  <a:pt x="21724" y="37761"/>
                  <a:pt x="37676" y="41749"/>
                  <a:pt x="37676" y="41749"/>
                </a:cubicBezTo>
                <a:cubicBezTo>
                  <a:pt x="34428" y="40090"/>
                  <a:pt x="33492" y="38868"/>
                  <a:pt x="26985" y="34628"/>
                </a:cubicBezTo>
                <a:cubicBezTo>
                  <a:pt x="21640" y="31144"/>
                  <a:pt x="16372" y="29910"/>
                  <a:pt x="14662" y="29580"/>
                </a:cubicBezTo>
                <a:cubicBezTo>
                  <a:pt x="15498" y="29034"/>
                  <a:pt x="16320" y="28467"/>
                  <a:pt x="17133" y="27890"/>
                </a:cubicBezTo>
                <a:cubicBezTo>
                  <a:pt x="17180" y="27917"/>
                  <a:pt x="17227" y="27945"/>
                  <a:pt x="17274" y="27972"/>
                </a:cubicBezTo>
                <a:lnTo>
                  <a:pt x="17222" y="27958"/>
                </a:lnTo>
                <a:lnTo>
                  <a:pt x="17222" y="27958"/>
                </a:lnTo>
                <a:cubicBezTo>
                  <a:pt x="17241" y="27965"/>
                  <a:pt x="17262" y="27971"/>
                  <a:pt x="17281" y="27978"/>
                </a:cubicBezTo>
                <a:cubicBezTo>
                  <a:pt x="25762" y="32926"/>
                  <a:pt x="34059" y="33755"/>
                  <a:pt x="38664" y="33755"/>
                </a:cubicBezTo>
                <a:cubicBezTo>
                  <a:pt x="40980" y="33755"/>
                  <a:pt x="42361" y="33545"/>
                  <a:pt x="42362" y="33545"/>
                </a:cubicBezTo>
                <a:lnTo>
                  <a:pt x="42362" y="33545"/>
                </a:lnTo>
                <a:cubicBezTo>
                  <a:pt x="42302" y="33552"/>
                  <a:pt x="42237" y="33556"/>
                  <a:pt x="42167" y="33556"/>
                </a:cubicBezTo>
                <a:cubicBezTo>
                  <a:pt x="40626" y="33556"/>
                  <a:pt x="36684" y="31824"/>
                  <a:pt x="30630" y="29974"/>
                </a:cubicBezTo>
                <a:cubicBezTo>
                  <a:pt x="25311" y="28347"/>
                  <a:pt x="19176" y="27851"/>
                  <a:pt x="17353" y="27733"/>
                </a:cubicBezTo>
                <a:cubicBezTo>
                  <a:pt x="17487" y="27638"/>
                  <a:pt x="17621" y="27543"/>
                  <a:pt x="17753" y="27447"/>
                </a:cubicBezTo>
                <a:cubicBezTo>
                  <a:pt x="18530" y="26882"/>
                  <a:pt x="19299" y="26305"/>
                  <a:pt x="20057" y="25714"/>
                </a:cubicBezTo>
                <a:cubicBezTo>
                  <a:pt x="22232" y="26654"/>
                  <a:pt x="24866" y="26981"/>
                  <a:pt x="27463" y="26981"/>
                </a:cubicBezTo>
                <a:cubicBezTo>
                  <a:pt x="32320" y="26981"/>
                  <a:pt x="37052" y="25839"/>
                  <a:pt x="38431" y="25430"/>
                </a:cubicBezTo>
                <a:cubicBezTo>
                  <a:pt x="40577" y="24791"/>
                  <a:pt x="42243" y="22159"/>
                  <a:pt x="42243" y="22158"/>
                </a:cubicBezTo>
                <a:lnTo>
                  <a:pt x="42243" y="22158"/>
                </a:lnTo>
                <a:cubicBezTo>
                  <a:pt x="42243" y="22159"/>
                  <a:pt x="40599" y="24115"/>
                  <a:pt x="38594" y="24597"/>
                </a:cubicBezTo>
                <a:cubicBezTo>
                  <a:pt x="38486" y="24623"/>
                  <a:pt x="38378" y="24645"/>
                  <a:pt x="38269" y="24662"/>
                </a:cubicBezTo>
                <a:cubicBezTo>
                  <a:pt x="37032" y="24852"/>
                  <a:pt x="23684" y="24920"/>
                  <a:pt x="20456" y="25408"/>
                </a:cubicBezTo>
                <a:cubicBezTo>
                  <a:pt x="21292" y="24754"/>
                  <a:pt x="22118" y="24088"/>
                  <a:pt x="22932" y="23409"/>
                </a:cubicBezTo>
                <a:cubicBezTo>
                  <a:pt x="26207" y="23929"/>
                  <a:pt x="28973" y="24137"/>
                  <a:pt x="31301" y="24137"/>
                </a:cubicBezTo>
                <a:cubicBezTo>
                  <a:pt x="38496" y="24137"/>
                  <a:pt x="41511" y="22154"/>
                  <a:pt x="42474" y="21303"/>
                </a:cubicBezTo>
                <a:cubicBezTo>
                  <a:pt x="42737" y="21070"/>
                  <a:pt x="42846" y="20922"/>
                  <a:pt x="42846" y="20922"/>
                </a:cubicBezTo>
                <a:lnTo>
                  <a:pt x="42846" y="20922"/>
                </a:lnTo>
                <a:cubicBezTo>
                  <a:pt x="34020" y="21281"/>
                  <a:pt x="25279" y="22863"/>
                  <a:pt x="23149" y="23269"/>
                </a:cubicBezTo>
                <a:cubicBezTo>
                  <a:pt x="23131" y="23269"/>
                  <a:pt x="23115" y="23272"/>
                  <a:pt x="23098" y="23272"/>
                </a:cubicBezTo>
                <a:cubicBezTo>
                  <a:pt x="23227" y="23163"/>
                  <a:pt x="23358" y="23057"/>
                  <a:pt x="23488" y="22949"/>
                </a:cubicBezTo>
                <a:cubicBezTo>
                  <a:pt x="24575" y="22017"/>
                  <a:pt x="25643" y="21064"/>
                  <a:pt x="26691" y="20088"/>
                </a:cubicBezTo>
                <a:cubicBezTo>
                  <a:pt x="28043" y="20419"/>
                  <a:pt x="29282" y="20559"/>
                  <a:pt x="30410" y="20559"/>
                </a:cubicBezTo>
                <a:cubicBezTo>
                  <a:pt x="35452" y="20559"/>
                  <a:pt x="38288" y="17758"/>
                  <a:pt x="39220" y="16640"/>
                </a:cubicBezTo>
                <a:cubicBezTo>
                  <a:pt x="39249" y="16624"/>
                  <a:pt x="39278" y="16608"/>
                  <a:pt x="39308" y="16592"/>
                </a:cubicBezTo>
                <a:lnTo>
                  <a:pt x="39308" y="16592"/>
                </a:lnTo>
                <a:cubicBezTo>
                  <a:pt x="39282" y="16604"/>
                  <a:pt x="39256" y="16616"/>
                  <a:pt x="39230" y="16627"/>
                </a:cubicBezTo>
                <a:cubicBezTo>
                  <a:pt x="39455" y="16355"/>
                  <a:pt x="39567" y="16186"/>
                  <a:pt x="39567" y="16186"/>
                </a:cubicBezTo>
                <a:lnTo>
                  <a:pt x="39567" y="16186"/>
                </a:lnTo>
                <a:cubicBezTo>
                  <a:pt x="35998" y="17878"/>
                  <a:pt x="28385" y="19649"/>
                  <a:pt x="26847" y="19998"/>
                </a:cubicBezTo>
                <a:lnTo>
                  <a:pt x="26769" y="20016"/>
                </a:lnTo>
                <a:cubicBezTo>
                  <a:pt x="27324" y="19498"/>
                  <a:pt x="27872" y="18972"/>
                  <a:pt x="28413" y="18439"/>
                </a:cubicBezTo>
                <a:cubicBezTo>
                  <a:pt x="39709" y="15091"/>
                  <a:pt x="39813" y="10336"/>
                  <a:pt x="39350" y="10187"/>
                </a:cubicBezTo>
                <a:cubicBezTo>
                  <a:pt x="39346" y="10185"/>
                  <a:pt x="39341" y="10185"/>
                  <a:pt x="39336" y="10185"/>
                </a:cubicBezTo>
                <a:cubicBezTo>
                  <a:pt x="38756" y="10185"/>
                  <a:pt x="30027" y="17124"/>
                  <a:pt x="28566" y="18290"/>
                </a:cubicBezTo>
                <a:lnTo>
                  <a:pt x="28566" y="18290"/>
                </a:lnTo>
                <a:cubicBezTo>
                  <a:pt x="28657" y="18199"/>
                  <a:pt x="28751" y="18110"/>
                  <a:pt x="28842" y="18018"/>
                </a:cubicBezTo>
                <a:lnTo>
                  <a:pt x="28785" y="17960"/>
                </a:lnTo>
                <a:cubicBezTo>
                  <a:pt x="28775" y="17970"/>
                  <a:pt x="28765" y="17978"/>
                  <a:pt x="28754" y="17988"/>
                </a:cubicBezTo>
                <a:cubicBezTo>
                  <a:pt x="29796" y="16795"/>
                  <a:pt x="31917" y="13901"/>
                  <a:pt x="33031" y="9082"/>
                </a:cubicBezTo>
                <a:cubicBezTo>
                  <a:pt x="33297" y="7925"/>
                  <a:pt x="33431" y="6739"/>
                  <a:pt x="33379" y="5554"/>
                </a:cubicBezTo>
                <a:cubicBezTo>
                  <a:pt x="33329" y="4439"/>
                  <a:pt x="33123" y="3172"/>
                  <a:pt x="32501" y="2563"/>
                </a:cubicBezTo>
                <a:cubicBezTo>
                  <a:pt x="32501" y="2563"/>
                  <a:pt x="30105" y="14315"/>
                  <a:pt x="28218" y="18469"/>
                </a:cubicBezTo>
                <a:cubicBezTo>
                  <a:pt x="27420" y="19185"/>
                  <a:pt x="26609" y="19886"/>
                  <a:pt x="25785" y="20572"/>
                </a:cubicBezTo>
                <a:cubicBezTo>
                  <a:pt x="26688" y="19087"/>
                  <a:pt x="28348" y="14343"/>
                  <a:pt x="27396" y="0"/>
                </a:cubicBezTo>
                <a:close/>
              </a:path>
            </a:pathLst>
          </a:custGeom>
          <a:solidFill>
            <a:schemeClr val="accent4"/>
          </a:solidFill>
          <a:ln>
            <a:noFill/>
          </a:ln>
        </p:spPr>
        <p:txBody>
          <a:bodyPr spcFirstLastPara="1" lIns="121896" tIns="121896" rIns="121896" bIns="121896" anchor="ctr"/>
          <a:lstStyle/>
          <a:p>
            <a:pPr>
              <a:spcBef>
                <a:spcPts val="0"/>
              </a:spcBef>
              <a:spcAft>
                <a:spcPts val="0"/>
              </a:spcAft>
              <a:defRPr/>
            </a:pPr>
            <a:endParaRPr sz="4266"/>
          </a:p>
        </p:txBody>
      </p:sp>
      <p:sp>
        <p:nvSpPr>
          <p:cNvPr id="8" name="Google Shape;245;p34">
            <a:extLst>
              <a:ext uri="{FF2B5EF4-FFF2-40B4-BE49-F238E27FC236}">
                <a16:creationId xmlns:a16="http://schemas.microsoft.com/office/drawing/2014/main" id="{B4A31C63-5361-4799-B922-C8160FC1633D}"/>
              </a:ext>
            </a:extLst>
          </p:cNvPr>
          <p:cNvSpPr/>
          <p:nvPr/>
        </p:nvSpPr>
        <p:spPr>
          <a:xfrm rot="13112216">
            <a:off x="11440564" y="3760446"/>
            <a:ext cx="1804261" cy="1567106"/>
          </a:xfrm>
          <a:custGeom>
            <a:avLst/>
            <a:gdLst/>
            <a:ahLst/>
            <a:cxnLst/>
            <a:rect l="l" t="t" r="r" b="b"/>
            <a:pathLst>
              <a:path w="38298" h="33275" extrusionOk="0">
                <a:moveTo>
                  <a:pt x="14833" y="1"/>
                </a:moveTo>
                <a:cubicBezTo>
                  <a:pt x="11265" y="1"/>
                  <a:pt x="7239" y="790"/>
                  <a:pt x="5195" y="3893"/>
                </a:cubicBezTo>
                <a:cubicBezTo>
                  <a:pt x="1034" y="10208"/>
                  <a:pt x="7714" y="12632"/>
                  <a:pt x="9260" y="13393"/>
                </a:cubicBezTo>
                <a:cubicBezTo>
                  <a:pt x="10745" y="14125"/>
                  <a:pt x="10354" y="14770"/>
                  <a:pt x="10322" y="14820"/>
                </a:cubicBezTo>
                <a:cubicBezTo>
                  <a:pt x="10320" y="14822"/>
                  <a:pt x="10319" y="14825"/>
                  <a:pt x="10317" y="14826"/>
                </a:cubicBezTo>
                <a:cubicBezTo>
                  <a:pt x="10290" y="14861"/>
                  <a:pt x="10045" y="15155"/>
                  <a:pt x="9381" y="15155"/>
                </a:cubicBezTo>
                <a:cubicBezTo>
                  <a:pt x="8912" y="15155"/>
                  <a:pt x="8233" y="15008"/>
                  <a:pt x="7273" y="14518"/>
                </a:cubicBezTo>
                <a:cubicBezTo>
                  <a:pt x="6779" y="14265"/>
                  <a:pt x="6169" y="14132"/>
                  <a:pt x="5522" y="14132"/>
                </a:cubicBezTo>
                <a:cubicBezTo>
                  <a:pt x="3030" y="14132"/>
                  <a:pt x="1" y="16114"/>
                  <a:pt x="1003" y="20890"/>
                </a:cubicBezTo>
                <a:cubicBezTo>
                  <a:pt x="2240" y="26788"/>
                  <a:pt x="7088" y="31453"/>
                  <a:pt x="13149" y="32195"/>
                </a:cubicBezTo>
                <a:cubicBezTo>
                  <a:pt x="13156" y="32195"/>
                  <a:pt x="13163" y="32196"/>
                  <a:pt x="13170" y="32196"/>
                </a:cubicBezTo>
                <a:cubicBezTo>
                  <a:pt x="13303" y="32196"/>
                  <a:pt x="13392" y="32048"/>
                  <a:pt x="13321" y="31929"/>
                </a:cubicBezTo>
                <a:cubicBezTo>
                  <a:pt x="12785" y="31037"/>
                  <a:pt x="11323" y="28273"/>
                  <a:pt x="11377" y="24767"/>
                </a:cubicBezTo>
                <a:cubicBezTo>
                  <a:pt x="11440" y="20799"/>
                  <a:pt x="12199" y="20415"/>
                  <a:pt x="12652" y="20415"/>
                </a:cubicBezTo>
                <a:cubicBezTo>
                  <a:pt x="12689" y="20415"/>
                  <a:pt x="12724" y="20417"/>
                  <a:pt x="12756" y="20421"/>
                </a:cubicBezTo>
                <a:cubicBezTo>
                  <a:pt x="13184" y="20465"/>
                  <a:pt x="13311" y="21156"/>
                  <a:pt x="13255" y="22292"/>
                </a:cubicBezTo>
                <a:cubicBezTo>
                  <a:pt x="13198" y="23427"/>
                  <a:pt x="12606" y="30081"/>
                  <a:pt x="14999" y="32062"/>
                </a:cubicBezTo>
                <a:cubicBezTo>
                  <a:pt x="16166" y="33027"/>
                  <a:pt x="18223" y="33275"/>
                  <a:pt x="20024" y="33275"/>
                </a:cubicBezTo>
                <a:cubicBezTo>
                  <a:pt x="21261" y="33275"/>
                  <a:pt x="22378" y="33158"/>
                  <a:pt x="23003" y="33077"/>
                </a:cubicBezTo>
                <a:cubicBezTo>
                  <a:pt x="23169" y="33057"/>
                  <a:pt x="23215" y="32840"/>
                  <a:pt x="23072" y="32754"/>
                </a:cubicBezTo>
                <a:cubicBezTo>
                  <a:pt x="22154" y="32202"/>
                  <a:pt x="20053" y="30662"/>
                  <a:pt x="18605" y="27458"/>
                </a:cubicBezTo>
                <a:cubicBezTo>
                  <a:pt x="16707" y="23256"/>
                  <a:pt x="16624" y="22136"/>
                  <a:pt x="17273" y="22061"/>
                </a:cubicBezTo>
                <a:cubicBezTo>
                  <a:pt x="17314" y="22056"/>
                  <a:pt x="17354" y="22054"/>
                  <a:pt x="17391" y="22054"/>
                </a:cubicBezTo>
                <a:cubicBezTo>
                  <a:pt x="17944" y="22054"/>
                  <a:pt x="18107" y="22582"/>
                  <a:pt x="18578" y="23980"/>
                </a:cubicBezTo>
                <a:cubicBezTo>
                  <a:pt x="19081" y="25474"/>
                  <a:pt x="21114" y="30836"/>
                  <a:pt x="24093" y="32184"/>
                </a:cubicBezTo>
                <a:cubicBezTo>
                  <a:pt x="24093" y="32184"/>
                  <a:pt x="24517" y="32507"/>
                  <a:pt x="25518" y="32507"/>
                </a:cubicBezTo>
                <a:cubicBezTo>
                  <a:pt x="26229" y="32507"/>
                  <a:pt x="27232" y="32343"/>
                  <a:pt x="28580" y="31785"/>
                </a:cubicBezTo>
                <a:cubicBezTo>
                  <a:pt x="28723" y="31726"/>
                  <a:pt x="28729" y="31527"/>
                  <a:pt x="28590" y="31463"/>
                </a:cubicBezTo>
                <a:cubicBezTo>
                  <a:pt x="27488" y="30963"/>
                  <a:pt x="24236" y="29174"/>
                  <a:pt x="22540" y="24885"/>
                </a:cubicBezTo>
                <a:cubicBezTo>
                  <a:pt x="22540" y="24885"/>
                  <a:pt x="21419" y="22521"/>
                  <a:pt x="22404" y="22502"/>
                </a:cubicBezTo>
                <a:cubicBezTo>
                  <a:pt x="22407" y="22501"/>
                  <a:pt x="22410" y="22501"/>
                  <a:pt x="22413" y="22501"/>
                </a:cubicBezTo>
                <a:cubicBezTo>
                  <a:pt x="23391" y="22501"/>
                  <a:pt x="23701" y="25933"/>
                  <a:pt x="25791" y="28176"/>
                </a:cubicBezTo>
                <a:cubicBezTo>
                  <a:pt x="27338" y="29839"/>
                  <a:pt x="28353" y="30664"/>
                  <a:pt x="29556" y="30664"/>
                </a:cubicBezTo>
                <a:cubicBezTo>
                  <a:pt x="29982" y="30664"/>
                  <a:pt x="30431" y="30561"/>
                  <a:pt x="30935" y="30355"/>
                </a:cubicBezTo>
                <a:cubicBezTo>
                  <a:pt x="32636" y="29660"/>
                  <a:pt x="34275" y="27190"/>
                  <a:pt x="35961" y="27190"/>
                </a:cubicBezTo>
                <a:cubicBezTo>
                  <a:pt x="36122" y="27190"/>
                  <a:pt x="36284" y="27212"/>
                  <a:pt x="36446" y="27261"/>
                </a:cubicBezTo>
                <a:cubicBezTo>
                  <a:pt x="36463" y="27266"/>
                  <a:pt x="36480" y="27269"/>
                  <a:pt x="36497" y="27269"/>
                </a:cubicBezTo>
                <a:cubicBezTo>
                  <a:pt x="36584" y="27269"/>
                  <a:pt x="36662" y="27201"/>
                  <a:pt x="36669" y="27107"/>
                </a:cubicBezTo>
                <a:cubicBezTo>
                  <a:pt x="36716" y="26373"/>
                  <a:pt x="36913" y="24069"/>
                  <a:pt x="37567" y="22623"/>
                </a:cubicBezTo>
                <a:cubicBezTo>
                  <a:pt x="38298" y="21007"/>
                  <a:pt x="37095" y="19207"/>
                  <a:pt x="34186" y="19207"/>
                </a:cubicBezTo>
                <a:cubicBezTo>
                  <a:pt x="33969" y="19207"/>
                  <a:pt x="33741" y="19217"/>
                  <a:pt x="33505" y="19238"/>
                </a:cubicBezTo>
                <a:cubicBezTo>
                  <a:pt x="31546" y="19411"/>
                  <a:pt x="29908" y="19656"/>
                  <a:pt x="28842" y="19656"/>
                </a:cubicBezTo>
                <a:cubicBezTo>
                  <a:pt x="28059" y="19656"/>
                  <a:pt x="27584" y="19523"/>
                  <a:pt x="27519" y="19133"/>
                </a:cubicBezTo>
                <a:cubicBezTo>
                  <a:pt x="27427" y="18579"/>
                  <a:pt x="29472" y="17812"/>
                  <a:pt x="32180" y="17812"/>
                </a:cubicBezTo>
                <a:cubicBezTo>
                  <a:pt x="33869" y="17812"/>
                  <a:pt x="35815" y="18110"/>
                  <a:pt x="37661" y="18946"/>
                </a:cubicBezTo>
                <a:cubicBezTo>
                  <a:pt x="37687" y="18957"/>
                  <a:pt x="37712" y="18962"/>
                  <a:pt x="37737" y="18962"/>
                </a:cubicBezTo>
                <a:cubicBezTo>
                  <a:pt x="37852" y="18962"/>
                  <a:pt x="37947" y="18849"/>
                  <a:pt x="37901" y="18728"/>
                </a:cubicBezTo>
                <a:cubicBezTo>
                  <a:pt x="37625" y="17988"/>
                  <a:pt x="37035" y="16339"/>
                  <a:pt x="36595" y="14646"/>
                </a:cubicBezTo>
                <a:cubicBezTo>
                  <a:pt x="36293" y="13487"/>
                  <a:pt x="34901" y="13072"/>
                  <a:pt x="33305" y="13072"/>
                </a:cubicBezTo>
                <a:cubicBezTo>
                  <a:pt x="31758" y="13072"/>
                  <a:pt x="30018" y="13462"/>
                  <a:pt x="28892" y="13939"/>
                </a:cubicBezTo>
                <a:cubicBezTo>
                  <a:pt x="27045" y="14724"/>
                  <a:pt x="24457" y="16269"/>
                  <a:pt x="23267" y="16269"/>
                </a:cubicBezTo>
                <a:cubicBezTo>
                  <a:pt x="22984" y="16269"/>
                  <a:pt x="22780" y="16182"/>
                  <a:pt x="22684" y="15977"/>
                </a:cubicBezTo>
                <a:cubicBezTo>
                  <a:pt x="22193" y="14925"/>
                  <a:pt x="27416" y="11580"/>
                  <a:pt x="35226" y="11552"/>
                </a:cubicBezTo>
                <a:cubicBezTo>
                  <a:pt x="35384" y="11552"/>
                  <a:pt x="35463" y="11361"/>
                  <a:pt x="35349" y="11252"/>
                </a:cubicBezTo>
                <a:cubicBezTo>
                  <a:pt x="34879" y="10802"/>
                  <a:pt x="34015" y="9936"/>
                  <a:pt x="33570" y="9257"/>
                </a:cubicBezTo>
                <a:cubicBezTo>
                  <a:pt x="33018" y="8412"/>
                  <a:pt x="31966" y="7334"/>
                  <a:pt x="31719" y="7085"/>
                </a:cubicBezTo>
                <a:cubicBezTo>
                  <a:pt x="31686" y="7052"/>
                  <a:pt x="31642" y="7034"/>
                  <a:pt x="31596" y="7034"/>
                </a:cubicBezTo>
                <a:cubicBezTo>
                  <a:pt x="31594" y="7034"/>
                  <a:pt x="31593" y="7034"/>
                  <a:pt x="31592" y="7034"/>
                </a:cubicBezTo>
                <a:cubicBezTo>
                  <a:pt x="30943" y="7051"/>
                  <a:pt x="26183" y="7251"/>
                  <a:pt x="23860" y="9490"/>
                </a:cubicBezTo>
                <a:cubicBezTo>
                  <a:pt x="21689" y="11583"/>
                  <a:pt x="20364" y="12688"/>
                  <a:pt x="19563" y="12688"/>
                </a:cubicBezTo>
                <a:cubicBezTo>
                  <a:pt x="19443" y="12688"/>
                  <a:pt x="19334" y="12663"/>
                  <a:pt x="19236" y="12613"/>
                </a:cubicBezTo>
                <a:cubicBezTo>
                  <a:pt x="18494" y="12233"/>
                  <a:pt x="19464" y="8294"/>
                  <a:pt x="30438" y="6029"/>
                </a:cubicBezTo>
                <a:cubicBezTo>
                  <a:pt x="30582" y="6000"/>
                  <a:pt x="30631" y="5817"/>
                  <a:pt x="30518" y="5723"/>
                </a:cubicBezTo>
                <a:cubicBezTo>
                  <a:pt x="29760" y="5095"/>
                  <a:pt x="27514" y="3358"/>
                  <a:pt x="24709" y="2350"/>
                </a:cubicBezTo>
                <a:cubicBezTo>
                  <a:pt x="24688" y="2343"/>
                  <a:pt x="24666" y="2339"/>
                  <a:pt x="24644" y="2339"/>
                </a:cubicBezTo>
                <a:cubicBezTo>
                  <a:pt x="24269" y="2354"/>
                  <a:pt x="20770" y="2592"/>
                  <a:pt x="17480" y="6796"/>
                </a:cubicBezTo>
                <a:cubicBezTo>
                  <a:pt x="14991" y="9975"/>
                  <a:pt x="14518" y="10447"/>
                  <a:pt x="14244" y="10447"/>
                </a:cubicBezTo>
                <a:cubicBezTo>
                  <a:pt x="14134" y="10447"/>
                  <a:pt x="14056" y="10372"/>
                  <a:pt x="13894" y="10364"/>
                </a:cubicBezTo>
                <a:cubicBezTo>
                  <a:pt x="13345" y="10336"/>
                  <a:pt x="13916" y="5163"/>
                  <a:pt x="20987" y="1241"/>
                </a:cubicBezTo>
                <a:cubicBezTo>
                  <a:pt x="21242" y="1099"/>
                  <a:pt x="21189" y="716"/>
                  <a:pt x="20903" y="657"/>
                </a:cubicBezTo>
                <a:cubicBezTo>
                  <a:pt x="19718" y="407"/>
                  <a:pt x="17394" y="1"/>
                  <a:pt x="14833" y="1"/>
                </a:cubicBezTo>
                <a:close/>
              </a:path>
            </a:pathLst>
          </a:custGeom>
          <a:solidFill>
            <a:schemeClr val="accent1"/>
          </a:solidFill>
          <a:ln>
            <a:noFill/>
          </a:ln>
        </p:spPr>
        <p:txBody>
          <a:bodyPr spcFirstLastPara="1" lIns="121896" tIns="121896" rIns="121896" bIns="121896" anchor="ctr"/>
          <a:lstStyle/>
          <a:p>
            <a:pPr>
              <a:spcBef>
                <a:spcPts val="0"/>
              </a:spcBef>
              <a:spcAft>
                <a:spcPts val="0"/>
              </a:spcAft>
              <a:defRPr/>
            </a:pPr>
            <a:endParaRPr sz="4266"/>
          </a:p>
        </p:txBody>
      </p:sp>
      <p:sp>
        <p:nvSpPr>
          <p:cNvPr id="246" name="Google Shape;246;p34"/>
          <p:cNvSpPr txBox="1">
            <a:spLocks noGrp="1"/>
          </p:cNvSpPr>
          <p:nvPr>
            <p:ph type="title"/>
          </p:nvPr>
        </p:nvSpPr>
        <p:spPr>
          <a:xfrm>
            <a:off x="1129834" y="830570"/>
            <a:ext cx="6620800" cy="1420400"/>
          </a:xfrm>
          <a:prstGeom prst="rect">
            <a:avLst/>
          </a:prstGeom>
        </p:spPr>
        <p:txBody>
          <a:bodyPr spcFirstLastPara="1">
            <a:noAutofit/>
          </a:bodyPr>
          <a:lstStyle>
            <a:lvl1pPr lvl="0" rtl="0">
              <a:spcBef>
                <a:spcPts val="0"/>
              </a:spcBef>
              <a:spcAft>
                <a:spcPts val="0"/>
              </a:spcAft>
              <a:buSzPts val="2500"/>
              <a:buNone/>
              <a:defRPr sz="3334"/>
            </a:lvl1pPr>
            <a:lvl2pPr lvl="1" rtl="0">
              <a:spcBef>
                <a:spcPts val="0"/>
              </a:spcBef>
              <a:spcAft>
                <a:spcPts val="0"/>
              </a:spcAft>
              <a:buSzPts val="3000"/>
              <a:buNone/>
              <a:defRPr sz="3999"/>
            </a:lvl2pPr>
            <a:lvl3pPr lvl="2" rtl="0">
              <a:spcBef>
                <a:spcPts val="0"/>
              </a:spcBef>
              <a:spcAft>
                <a:spcPts val="0"/>
              </a:spcAft>
              <a:buSzPts val="3000"/>
              <a:buNone/>
              <a:defRPr sz="3999"/>
            </a:lvl3pPr>
            <a:lvl4pPr lvl="3" rtl="0">
              <a:spcBef>
                <a:spcPts val="0"/>
              </a:spcBef>
              <a:spcAft>
                <a:spcPts val="0"/>
              </a:spcAft>
              <a:buSzPts val="3000"/>
              <a:buNone/>
              <a:defRPr sz="3999"/>
            </a:lvl4pPr>
            <a:lvl5pPr lvl="4" rtl="0">
              <a:spcBef>
                <a:spcPts val="0"/>
              </a:spcBef>
              <a:spcAft>
                <a:spcPts val="0"/>
              </a:spcAft>
              <a:buSzPts val="3000"/>
              <a:buNone/>
              <a:defRPr sz="3999"/>
            </a:lvl5pPr>
            <a:lvl6pPr lvl="5" rtl="0">
              <a:spcBef>
                <a:spcPts val="0"/>
              </a:spcBef>
              <a:spcAft>
                <a:spcPts val="0"/>
              </a:spcAft>
              <a:buSzPts val="3000"/>
              <a:buNone/>
              <a:defRPr sz="3999"/>
            </a:lvl6pPr>
            <a:lvl7pPr lvl="6" rtl="0">
              <a:spcBef>
                <a:spcPts val="0"/>
              </a:spcBef>
              <a:spcAft>
                <a:spcPts val="0"/>
              </a:spcAft>
              <a:buSzPts val="3000"/>
              <a:buNone/>
              <a:defRPr sz="3999"/>
            </a:lvl7pPr>
            <a:lvl8pPr lvl="7" rtl="0">
              <a:spcBef>
                <a:spcPts val="0"/>
              </a:spcBef>
              <a:spcAft>
                <a:spcPts val="0"/>
              </a:spcAft>
              <a:buSzPts val="3000"/>
              <a:buNone/>
              <a:defRPr sz="3999"/>
            </a:lvl8pPr>
            <a:lvl9pPr lvl="8" rtl="0">
              <a:spcBef>
                <a:spcPts val="0"/>
              </a:spcBef>
              <a:spcAft>
                <a:spcPts val="0"/>
              </a:spcAft>
              <a:buSzPts val="3000"/>
              <a:buNone/>
              <a:defRPr sz="3999"/>
            </a:lvl9pPr>
          </a:lstStyle>
          <a:p>
            <a:r>
              <a:rPr lang="en-US"/>
              <a:t>Click to edit Master title style</a:t>
            </a:r>
            <a:endParaRPr/>
          </a:p>
        </p:txBody>
      </p:sp>
      <p:sp>
        <p:nvSpPr>
          <p:cNvPr id="247" name="Google Shape;247;p34"/>
          <p:cNvSpPr txBox="1">
            <a:spLocks noGrp="1"/>
          </p:cNvSpPr>
          <p:nvPr>
            <p:ph type="body" idx="1"/>
          </p:nvPr>
        </p:nvSpPr>
        <p:spPr>
          <a:xfrm>
            <a:off x="1133034" y="2101569"/>
            <a:ext cx="4680000" cy="4133600"/>
          </a:xfrm>
          <a:prstGeom prst="rect">
            <a:avLst/>
          </a:prstGeom>
          <a:solidFill>
            <a:srgbClr val="E0D9C6"/>
          </a:solidFill>
        </p:spPr>
        <p:txBody>
          <a:bodyPr spcFirstLastPara="1">
            <a:noAutofit/>
          </a:bodyPr>
          <a:lstStyle>
            <a:lvl1pPr marL="609543" lvl="0" indent="-423294" rtl="0">
              <a:spcBef>
                <a:spcPts val="0"/>
              </a:spcBef>
              <a:spcAft>
                <a:spcPts val="0"/>
              </a:spcAft>
              <a:buSzPts val="1400"/>
              <a:buChar char="●"/>
              <a:defRPr sz="1866"/>
            </a:lvl1pPr>
            <a:lvl2pPr marL="1219086" lvl="1" indent="-423294" rtl="0">
              <a:spcBef>
                <a:spcPts val="2133"/>
              </a:spcBef>
              <a:spcAft>
                <a:spcPts val="0"/>
              </a:spcAft>
              <a:buSzPts val="1400"/>
              <a:buChar char="○"/>
              <a:defRPr/>
            </a:lvl2pPr>
            <a:lvl3pPr marL="1828630" lvl="2" indent="-423294" rtl="0">
              <a:spcBef>
                <a:spcPts val="2133"/>
              </a:spcBef>
              <a:spcAft>
                <a:spcPts val="0"/>
              </a:spcAft>
              <a:buSzPts val="1400"/>
              <a:buChar char="■"/>
              <a:defRPr/>
            </a:lvl3pPr>
            <a:lvl4pPr marL="2438173" lvl="3" indent="-423294" rtl="0">
              <a:spcBef>
                <a:spcPts val="2133"/>
              </a:spcBef>
              <a:spcAft>
                <a:spcPts val="0"/>
              </a:spcAft>
              <a:buSzPts val="1400"/>
              <a:buChar char="●"/>
              <a:defRPr/>
            </a:lvl4pPr>
            <a:lvl5pPr marL="3047715" lvl="4" indent="-423294" rtl="0">
              <a:spcBef>
                <a:spcPts val="2133"/>
              </a:spcBef>
              <a:spcAft>
                <a:spcPts val="0"/>
              </a:spcAft>
              <a:buSzPts val="1400"/>
              <a:buChar char="○"/>
              <a:defRPr/>
            </a:lvl5pPr>
            <a:lvl6pPr marL="3657259" lvl="5" indent="-423294" rtl="0">
              <a:spcBef>
                <a:spcPts val="2133"/>
              </a:spcBef>
              <a:spcAft>
                <a:spcPts val="0"/>
              </a:spcAft>
              <a:buSzPts val="1400"/>
              <a:buChar char="■"/>
              <a:defRPr/>
            </a:lvl6pPr>
            <a:lvl7pPr marL="4266802" lvl="6" indent="-423294" rtl="0">
              <a:spcBef>
                <a:spcPts val="2133"/>
              </a:spcBef>
              <a:spcAft>
                <a:spcPts val="0"/>
              </a:spcAft>
              <a:buSzPts val="1400"/>
              <a:buChar char="●"/>
              <a:defRPr/>
            </a:lvl7pPr>
            <a:lvl8pPr marL="4876344" lvl="7" indent="-423294" rtl="0">
              <a:spcBef>
                <a:spcPts val="2133"/>
              </a:spcBef>
              <a:spcAft>
                <a:spcPts val="0"/>
              </a:spcAft>
              <a:buSzPts val="1400"/>
              <a:buChar char="○"/>
              <a:defRPr/>
            </a:lvl8pPr>
            <a:lvl9pPr marL="5485888" lvl="8" indent="-423294" rtl="0">
              <a:spcBef>
                <a:spcPts val="2133"/>
              </a:spcBef>
              <a:spcAft>
                <a:spcPts val="2133"/>
              </a:spcAft>
              <a:buSzPts val="1400"/>
              <a:buChar char="■"/>
              <a:defRPr/>
            </a:lvl9pPr>
          </a:lstStyle>
          <a:p>
            <a:pPr lvl="0"/>
            <a:r>
              <a:rPr lang="en-US"/>
              <a:t>Click to edit Master text styles</a:t>
            </a:r>
          </a:p>
        </p:txBody>
      </p:sp>
      <p:sp>
        <p:nvSpPr>
          <p:cNvPr id="248" name="Google Shape;248;p34"/>
          <p:cNvSpPr txBox="1">
            <a:spLocks noGrp="1"/>
          </p:cNvSpPr>
          <p:nvPr>
            <p:ph type="body" idx="2"/>
          </p:nvPr>
        </p:nvSpPr>
        <p:spPr>
          <a:xfrm>
            <a:off x="6378825" y="2101569"/>
            <a:ext cx="4680000" cy="4133600"/>
          </a:xfrm>
          <a:prstGeom prst="rect">
            <a:avLst/>
          </a:prstGeom>
          <a:solidFill>
            <a:srgbClr val="E0D9C6"/>
          </a:solidFill>
        </p:spPr>
        <p:txBody>
          <a:bodyPr spcFirstLastPara="1">
            <a:noAutofit/>
          </a:bodyPr>
          <a:lstStyle>
            <a:lvl1pPr marL="609543" lvl="0" indent="-423294" rtl="0">
              <a:spcBef>
                <a:spcPts val="0"/>
              </a:spcBef>
              <a:spcAft>
                <a:spcPts val="0"/>
              </a:spcAft>
              <a:buSzPts val="1400"/>
              <a:buChar char="●"/>
              <a:defRPr sz="1866"/>
            </a:lvl1pPr>
            <a:lvl2pPr marL="1219086" lvl="1" indent="-423294" rtl="0">
              <a:spcBef>
                <a:spcPts val="2133"/>
              </a:spcBef>
              <a:spcAft>
                <a:spcPts val="0"/>
              </a:spcAft>
              <a:buSzPts val="1400"/>
              <a:buChar char="○"/>
              <a:defRPr/>
            </a:lvl2pPr>
            <a:lvl3pPr marL="1828630" lvl="2" indent="-423294" rtl="0">
              <a:spcBef>
                <a:spcPts val="2133"/>
              </a:spcBef>
              <a:spcAft>
                <a:spcPts val="0"/>
              </a:spcAft>
              <a:buSzPts val="1400"/>
              <a:buChar char="■"/>
              <a:defRPr/>
            </a:lvl3pPr>
            <a:lvl4pPr marL="2438173" lvl="3" indent="-423294" rtl="0">
              <a:spcBef>
                <a:spcPts val="2133"/>
              </a:spcBef>
              <a:spcAft>
                <a:spcPts val="0"/>
              </a:spcAft>
              <a:buSzPts val="1400"/>
              <a:buChar char="●"/>
              <a:defRPr/>
            </a:lvl4pPr>
            <a:lvl5pPr marL="3047715" lvl="4" indent="-423294" rtl="0">
              <a:spcBef>
                <a:spcPts val="2133"/>
              </a:spcBef>
              <a:spcAft>
                <a:spcPts val="0"/>
              </a:spcAft>
              <a:buSzPts val="1400"/>
              <a:buChar char="○"/>
              <a:defRPr/>
            </a:lvl5pPr>
            <a:lvl6pPr marL="3657259" lvl="5" indent="-423294" rtl="0">
              <a:spcBef>
                <a:spcPts val="2133"/>
              </a:spcBef>
              <a:spcAft>
                <a:spcPts val="0"/>
              </a:spcAft>
              <a:buSzPts val="1400"/>
              <a:buChar char="■"/>
              <a:defRPr/>
            </a:lvl6pPr>
            <a:lvl7pPr marL="4266802" lvl="6" indent="-423294" rtl="0">
              <a:spcBef>
                <a:spcPts val="2133"/>
              </a:spcBef>
              <a:spcAft>
                <a:spcPts val="0"/>
              </a:spcAft>
              <a:buSzPts val="1400"/>
              <a:buChar char="●"/>
              <a:defRPr/>
            </a:lvl7pPr>
            <a:lvl8pPr marL="4876344" lvl="7" indent="-423294" rtl="0">
              <a:spcBef>
                <a:spcPts val="2133"/>
              </a:spcBef>
              <a:spcAft>
                <a:spcPts val="0"/>
              </a:spcAft>
              <a:buSzPts val="1400"/>
              <a:buChar char="○"/>
              <a:defRPr/>
            </a:lvl8pPr>
            <a:lvl9pPr marL="5485888" lvl="8" indent="-423294" rtl="0">
              <a:spcBef>
                <a:spcPts val="2133"/>
              </a:spcBef>
              <a:spcAft>
                <a:spcPts val="2133"/>
              </a:spcAft>
              <a:buSzPts val="1400"/>
              <a:buChar char="■"/>
              <a:defRPr/>
            </a:lvl9pPr>
          </a:lstStyle>
          <a:p>
            <a:pPr lvl="0"/>
            <a:r>
              <a:rPr lang="en-US"/>
              <a:t>Click to edit Master text styles</a:t>
            </a:r>
          </a:p>
        </p:txBody>
      </p:sp>
    </p:spTree>
    <p:extLst>
      <p:ext uri="{BB962C8B-B14F-4D97-AF65-F5344CB8AC3E}">
        <p14:creationId xmlns:p14="http://schemas.microsoft.com/office/powerpoint/2010/main" val="35994148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4" name="Google Shape;9;p2">
            <a:extLst>
              <a:ext uri="{FF2B5EF4-FFF2-40B4-BE49-F238E27FC236}">
                <a16:creationId xmlns:a16="http://schemas.microsoft.com/office/drawing/2014/main" id="{9FCB4E74-EAE5-489E-8533-C386B3750907}"/>
              </a:ext>
            </a:extLst>
          </p:cNvPr>
          <p:cNvSpPr/>
          <p:nvPr/>
        </p:nvSpPr>
        <p:spPr>
          <a:xfrm>
            <a:off x="5025866" y="0"/>
            <a:ext cx="7166135" cy="6329522"/>
          </a:xfrm>
          <a:custGeom>
            <a:avLst/>
            <a:gdLst/>
            <a:ahLst/>
            <a:cxnLst/>
            <a:rect l="l" t="t" r="r" b="b"/>
            <a:pathLst>
              <a:path w="176309" h="155722" extrusionOk="0">
                <a:moveTo>
                  <a:pt x="63247" y="0"/>
                </a:moveTo>
                <a:cubicBezTo>
                  <a:pt x="63247" y="0"/>
                  <a:pt x="80642" y="24848"/>
                  <a:pt x="37077" y="41672"/>
                </a:cubicBezTo>
                <a:cubicBezTo>
                  <a:pt x="1" y="55983"/>
                  <a:pt x="5335" y="88511"/>
                  <a:pt x="27957" y="97286"/>
                </a:cubicBezTo>
                <a:cubicBezTo>
                  <a:pt x="27849" y="97834"/>
                  <a:pt x="27742" y="98381"/>
                  <a:pt x="27659" y="98929"/>
                </a:cubicBezTo>
                <a:cubicBezTo>
                  <a:pt x="23670" y="124623"/>
                  <a:pt x="47626" y="125194"/>
                  <a:pt x="58960" y="130445"/>
                </a:cubicBezTo>
                <a:cubicBezTo>
                  <a:pt x="60782" y="131290"/>
                  <a:pt x="62425" y="132326"/>
                  <a:pt x="63997" y="133457"/>
                </a:cubicBezTo>
                <a:cubicBezTo>
                  <a:pt x="65985" y="140732"/>
                  <a:pt x="70795" y="147709"/>
                  <a:pt x="78010" y="151757"/>
                </a:cubicBezTo>
                <a:cubicBezTo>
                  <a:pt x="81701" y="153840"/>
                  <a:pt x="86071" y="154971"/>
                  <a:pt x="89976" y="155341"/>
                </a:cubicBezTo>
                <a:cubicBezTo>
                  <a:pt x="92794" y="155602"/>
                  <a:pt x="95482" y="155722"/>
                  <a:pt x="98053" y="155722"/>
                </a:cubicBezTo>
                <a:cubicBezTo>
                  <a:pt x="124611" y="155722"/>
                  <a:pt x="138682" y="142939"/>
                  <a:pt x="155020" y="141756"/>
                </a:cubicBezTo>
                <a:cubicBezTo>
                  <a:pt x="155811" y="141699"/>
                  <a:pt x="156608" y="141669"/>
                  <a:pt x="157412" y="141669"/>
                </a:cubicBezTo>
                <a:cubicBezTo>
                  <a:pt x="163153" y="141669"/>
                  <a:pt x="169259" y="143194"/>
                  <a:pt x="176308" y="147256"/>
                </a:cubicBezTo>
                <a:lnTo>
                  <a:pt x="176308" y="0"/>
                </a:lnTo>
                <a:close/>
              </a:path>
            </a:pathLst>
          </a:custGeom>
          <a:solidFill>
            <a:srgbClr val="A0EBFF"/>
          </a:solidFill>
          <a:ln>
            <a:noFill/>
          </a:ln>
        </p:spPr>
        <p:txBody>
          <a:bodyPr spcFirstLastPara="1" lIns="121896" tIns="121896" rIns="121896" bIns="121896" anchor="ctr"/>
          <a:lstStyle/>
          <a:p>
            <a:pPr>
              <a:spcBef>
                <a:spcPts val="0"/>
              </a:spcBef>
              <a:spcAft>
                <a:spcPts val="0"/>
              </a:spcAft>
              <a:defRPr/>
            </a:pPr>
            <a:endParaRPr sz="2399"/>
          </a:p>
        </p:txBody>
      </p:sp>
      <p:sp>
        <p:nvSpPr>
          <p:cNvPr id="5" name="Google Shape;10;p2">
            <a:extLst>
              <a:ext uri="{FF2B5EF4-FFF2-40B4-BE49-F238E27FC236}">
                <a16:creationId xmlns:a16="http://schemas.microsoft.com/office/drawing/2014/main" id="{E72CC397-B761-4A16-8BA5-E725C8BEFA86}"/>
              </a:ext>
            </a:extLst>
          </p:cNvPr>
          <p:cNvSpPr/>
          <p:nvPr/>
        </p:nvSpPr>
        <p:spPr>
          <a:xfrm rot="10800000">
            <a:off x="-14254" y="3131159"/>
            <a:ext cx="4366068" cy="3731425"/>
          </a:xfrm>
          <a:custGeom>
            <a:avLst/>
            <a:gdLst/>
            <a:ahLst/>
            <a:cxnLst/>
            <a:rect l="l" t="t" r="r" b="b"/>
            <a:pathLst>
              <a:path w="545094" h="465688" extrusionOk="0">
                <a:moveTo>
                  <a:pt x="207028" y="1"/>
                </a:moveTo>
                <a:cubicBezTo>
                  <a:pt x="207028" y="1"/>
                  <a:pt x="259058" y="74319"/>
                  <a:pt x="128756" y="124647"/>
                </a:cubicBezTo>
                <a:cubicBezTo>
                  <a:pt x="1" y="174354"/>
                  <a:pt x="42285" y="297550"/>
                  <a:pt x="138002" y="297550"/>
                </a:cubicBezTo>
                <a:cubicBezTo>
                  <a:pt x="146029" y="297550"/>
                  <a:pt x="154432" y="296683"/>
                  <a:pt x="163141" y="294834"/>
                </a:cubicBezTo>
                <a:cubicBezTo>
                  <a:pt x="173520" y="292632"/>
                  <a:pt x="182326" y="291602"/>
                  <a:pt x="189704" y="291602"/>
                </a:cubicBezTo>
                <a:cubicBezTo>
                  <a:pt x="225753" y="291602"/>
                  <a:pt x="227678" y="316202"/>
                  <a:pt x="212112" y="348817"/>
                </a:cubicBezTo>
                <a:cubicBezTo>
                  <a:pt x="196610" y="381274"/>
                  <a:pt x="212112" y="431899"/>
                  <a:pt x="251176" y="453854"/>
                </a:cubicBezTo>
                <a:cubicBezTo>
                  <a:pt x="262225" y="460057"/>
                  <a:pt x="275286" y="463462"/>
                  <a:pt x="286978" y="464546"/>
                </a:cubicBezTo>
                <a:cubicBezTo>
                  <a:pt x="295411" y="465329"/>
                  <a:pt x="303454" y="465688"/>
                  <a:pt x="311146" y="465688"/>
                </a:cubicBezTo>
                <a:cubicBezTo>
                  <a:pt x="390544" y="465688"/>
                  <a:pt x="432621" y="427483"/>
                  <a:pt x="481467" y="423934"/>
                </a:cubicBezTo>
                <a:cubicBezTo>
                  <a:pt x="483856" y="423759"/>
                  <a:pt x="486261" y="423668"/>
                  <a:pt x="488687" y="423668"/>
                </a:cubicBezTo>
                <a:cubicBezTo>
                  <a:pt x="505818" y="423668"/>
                  <a:pt x="524017" y="428226"/>
                  <a:pt x="545094" y="440376"/>
                </a:cubicBezTo>
                <a:lnTo>
                  <a:pt x="545094" y="1"/>
                </a:lnTo>
                <a:close/>
              </a:path>
            </a:pathLst>
          </a:custGeom>
          <a:solidFill>
            <a:srgbClr val="A0EBFF"/>
          </a:solidFill>
          <a:ln>
            <a:noFill/>
          </a:ln>
        </p:spPr>
        <p:txBody>
          <a:bodyPr spcFirstLastPara="1" lIns="121896" tIns="121896" rIns="121896" bIns="121896" anchor="ctr"/>
          <a:lstStyle/>
          <a:p>
            <a:pPr>
              <a:spcBef>
                <a:spcPts val="0"/>
              </a:spcBef>
              <a:spcAft>
                <a:spcPts val="0"/>
              </a:spcAft>
              <a:defRPr/>
            </a:pPr>
            <a:endParaRPr sz="2399"/>
          </a:p>
        </p:txBody>
      </p:sp>
      <p:sp>
        <p:nvSpPr>
          <p:cNvPr id="11" name="Google Shape;11;p2"/>
          <p:cNvSpPr txBox="1">
            <a:spLocks noGrp="1"/>
          </p:cNvSpPr>
          <p:nvPr>
            <p:ph type="ctrTitle"/>
          </p:nvPr>
        </p:nvSpPr>
        <p:spPr>
          <a:xfrm>
            <a:off x="956706" y="2248567"/>
            <a:ext cx="6112400" cy="2736800"/>
          </a:xfrm>
          <a:prstGeom prst="rect">
            <a:avLst/>
          </a:prstGeom>
        </p:spPr>
        <p:txBody>
          <a:bodyPr spcFirstLastPara="1" anchor="b">
            <a:noAutofit/>
          </a:bodyPr>
          <a:lstStyle>
            <a:lvl1pPr lvl="0" rtl="0">
              <a:spcBef>
                <a:spcPts val="0"/>
              </a:spcBef>
              <a:spcAft>
                <a:spcPts val="0"/>
              </a:spcAft>
              <a:buClr>
                <a:srgbClr val="053B5C"/>
              </a:buClr>
              <a:buSzPts val="6000"/>
              <a:buNone/>
              <a:defRPr sz="7999">
                <a:solidFill>
                  <a:srgbClr val="053B5C"/>
                </a:solidFill>
              </a:defRPr>
            </a:lvl1pPr>
            <a:lvl2pPr lvl="1" rtl="0">
              <a:spcBef>
                <a:spcPts val="0"/>
              </a:spcBef>
              <a:spcAft>
                <a:spcPts val="0"/>
              </a:spcAft>
              <a:buClr>
                <a:srgbClr val="053B5C"/>
              </a:buClr>
              <a:buSzPts val="6000"/>
              <a:buNone/>
              <a:defRPr sz="7999">
                <a:solidFill>
                  <a:srgbClr val="053B5C"/>
                </a:solidFill>
              </a:defRPr>
            </a:lvl2pPr>
            <a:lvl3pPr lvl="2" rtl="0">
              <a:spcBef>
                <a:spcPts val="0"/>
              </a:spcBef>
              <a:spcAft>
                <a:spcPts val="0"/>
              </a:spcAft>
              <a:buClr>
                <a:srgbClr val="053B5C"/>
              </a:buClr>
              <a:buSzPts val="6000"/>
              <a:buNone/>
              <a:defRPr sz="7999">
                <a:solidFill>
                  <a:srgbClr val="053B5C"/>
                </a:solidFill>
              </a:defRPr>
            </a:lvl3pPr>
            <a:lvl4pPr lvl="3" rtl="0">
              <a:spcBef>
                <a:spcPts val="0"/>
              </a:spcBef>
              <a:spcAft>
                <a:spcPts val="0"/>
              </a:spcAft>
              <a:buClr>
                <a:srgbClr val="053B5C"/>
              </a:buClr>
              <a:buSzPts val="6000"/>
              <a:buNone/>
              <a:defRPr sz="7999">
                <a:solidFill>
                  <a:srgbClr val="053B5C"/>
                </a:solidFill>
              </a:defRPr>
            </a:lvl4pPr>
            <a:lvl5pPr lvl="4" rtl="0">
              <a:spcBef>
                <a:spcPts val="0"/>
              </a:spcBef>
              <a:spcAft>
                <a:spcPts val="0"/>
              </a:spcAft>
              <a:buClr>
                <a:srgbClr val="053B5C"/>
              </a:buClr>
              <a:buSzPts val="6000"/>
              <a:buNone/>
              <a:defRPr sz="7999">
                <a:solidFill>
                  <a:srgbClr val="053B5C"/>
                </a:solidFill>
              </a:defRPr>
            </a:lvl5pPr>
            <a:lvl6pPr lvl="5" rtl="0">
              <a:spcBef>
                <a:spcPts val="0"/>
              </a:spcBef>
              <a:spcAft>
                <a:spcPts val="0"/>
              </a:spcAft>
              <a:buClr>
                <a:srgbClr val="053B5C"/>
              </a:buClr>
              <a:buSzPts val="6000"/>
              <a:buNone/>
              <a:defRPr sz="7999">
                <a:solidFill>
                  <a:srgbClr val="053B5C"/>
                </a:solidFill>
              </a:defRPr>
            </a:lvl6pPr>
            <a:lvl7pPr lvl="6" rtl="0">
              <a:spcBef>
                <a:spcPts val="0"/>
              </a:spcBef>
              <a:spcAft>
                <a:spcPts val="0"/>
              </a:spcAft>
              <a:buClr>
                <a:srgbClr val="053B5C"/>
              </a:buClr>
              <a:buSzPts val="6000"/>
              <a:buNone/>
              <a:defRPr sz="7999">
                <a:solidFill>
                  <a:srgbClr val="053B5C"/>
                </a:solidFill>
              </a:defRPr>
            </a:lvl7pPr>
            <a:lvl8pPr lvl="7" rtl="0">
              <a:spcBef>
                <a:spcPts val="0"/>
              </a:spcBef>
              <a:spcAft>
                <a:spcPts val="0"/>
              </a:spcAft>
              <a:buClr>
                <a:srgbClr val="053B5C"/>
              </a:buClr>
              <a:buSzPts val="6000"/>
              <a:buNone/>
              <a:defRPr sz="7999">
                <a:solidFill>
                  <a:srgbClr val="053B5C"/>
                </a:solidFill>
              </a:defRPr>
            </a:lvl8pPr>
            <a:lvl9pPr lvl="8" rtl="0">
              <a:spcBef>
                <a:spcPts val="0"/>
              </a:spcBef>
              <a:spcAft>
                <a:spcPts val="0"/>
              </a:spcAft>
              <a:buClr>
                <a:srgbClr val="053B5C"/>
              </a:buClr>
              <a:buSzPts val="6000"/>
              <a:buNone/>
              <a:defRPr sz="7999">
                <a:solidFill>
                  <a:srgbClr val="053B5C"/>
                </a:solidFill>
              </a:defRPr>
            </a:lvl9pPr>
          </a:lstStyle>
          <a:p>
            <a:r>
              <a:rPr lang="en-US"/>
              <a:t>Click to edit Master title style</a:t>
            </a:r>
            <a:endParaRPr/>
          </a:p>
        </p:txBody>
      </p:sp>
      <p:sp>
        <p:nvSpPr>
          <p:cNvPr id="12" name="Google Shape;12;p2"/>
          <p:cNvSpPr txBox="1">
            <a:spLocks noGrp="1"/>
          </p:cNvSpPr>
          <p:nvPr>
            <p:ph type="subTitle" idx="1"/>
          </p:nvPr>
        </p:nvSpPr>
        <p:spPr>
          <a:xfrm>
            <a:off x="915754" y="4406300"/>
            <a:ext cx="5432799" cy="594800"/>
          </a:xfrm>
          <a:prstGeom prst="rect">
            <a:avLst/>
          </a:prstGeom>
        </p:spPr>
        <p:txBody>
          <a:bodyPr spcFirstLastPara="1">
            <a:noAutofit/>
          </a:bodyPr>
          <a:lstStyle>
            <a:lvl1pPr lvl="0" rtl="0">
              <a:lnSpc>
                <a:spcPct val="100000"/>
              </a:lnSpc>
              <a:spcBef>
                <a:spcPts val="0"/>
              </a:spcBef>
              <a:spcAft>
                <a:spcPts val="0"/>
              </a:spcAft>
              <a:buClr>
                <a:srgbClr val="053B5C"/>
              </a:buClr>
              <a:buSzPts val="1700"/>
              <a:buNone/>
              <a:defRPr sz="2133">
                <a:solidFill>
                  <a:srgbClr val="053B5C"/>
                </a:solidFill>
              </a:defRPr>
            </a:lvl1pPr>
            <a:lvl2pPr lvl="1" rtl="0">
              <a:lnSpc>
                <a:spcPct val="100000"/>
              </a:lnSpc>
              <a:spcBef>
                <a:spcPts val="0"/>
              </a:spcBef>
              <a:spcAft>
                <a:spcPts val="0"/>
              </a:spcAft>
              <a:buClr>
                <a:srgbClr val="053B5C"/>
              </a:buClr>
              <a:buSzPts val="1700"/>
              <a:buNone/>
              <a:defRPr sz="2267">
                <a:solidFill>
                  <a:srgbClr val="053B5C"/>
                </a:solidFill>
              </a:defRPr>
            </a:lvl2pPr>
            <a:lvl3pPr lvl="2" rtl="0">
              <a:lnSpc>
                <a:spcPct val="100000"/>
              </a:lnSpc>
              <a:spcBef>
                <a:spcPts val="0"/>
              </a:spcBef>
              <a:spcAft>
                <a:spcPts val="0"/>
              </a:spcAft>
              <a:buClr>
                <a:srgbClr val="053B5C"/>
              </a:buClr>
              <a:buSzPts val="1700"/>
              <a:buNone/>
              <a:defRPr sz="2267">
                <a:solidFill>
                  <a:srgbClr val="053B5C"/>
                </a:solidFill>
              </a:defRPr>
            </a:lvl3pPr>
            <a:lvl4pPr lvl="3" rtl="0">
              <a:lnSpc>
                <a:spcPct val="100000"/>
              </a:lnSpc>
              <a:spcBef>
                <a:spcPts val="0"/>
              </a:spcBef>
              <a:spcAft>
                <a:spcPts val="0"/>
              </a:spcAft>
              <a:buClr>
                <a:srgbClr val="053B5C"/>
              </a:buClr>
              <a:buSzPts val="1700"/>
              <a:buNone/>
              <a:defRPr sz="2267">
                <a:solidFill>
                  <a:srgbClr val="053B5C"/>
                </a:solidFill>
              </a:defRPr>
            </a:lvl4pPr>
            <a:lvl5pPr lvl="4" rtl="0">
              <a:lnSpc>
                <a:spcPct val="100000"/>
              </a:lnSpc>
              <a:spcBef>
                <a:spcPts val="0"/>
              </a:spcBef>
              <a:spcAft>
                <a:spcPts val="0"/>
              </a:spcAft>
              <a:buClr>
                <a:srgbClr val="053B5C"/>
              </a:buClr>
              <a:buSzPts val="1700"/>
              <a:buNone/>
              <a:defRPr sz="2267">
                <a:solidFill>
                  <a:srgbClr val="053B5C"/>
                </a:solidFill>
              </a:defRPr>
            </a:lvl5pPr>
            <a:lvl6pPr lvl="5" rtl="0">
              <a:lnSpc>
                <a:spcPct val="100000"/>
              </a:lnSpc>
              <a:spcBef>
                <a:spcPts val="0"/>
              </a:spcBef>
              <a:spcAft>
                <a:spcPts val="0"/>
              </a:spcAft>
              <a:buClr>
                <a:srgbClr val="053B5C"/>
              </a:buClr>
              <a:buSzPts val="1700"/>
              <a:buNone/>
              <a:defRPr sz="2267">
                <a:solidFill>
                  <a:srgbClr val="053B5C"/>
                </a:solidFill>
              </a:defRPr>
            </a:lvl6pPr>
            <a:lvl7pPr lvl="6" rtl="0">
              <a:lnSpc>
                <a:spcPct val="100000"/>
              </a:lnSpc>
              <a:spcBef>
                <a:spcPts val="0"/>
              </a:spcBef>
              <a:spcAft>
                <a:spcPts val="0"/>
              </a:spcAft>
              <a:buClr>
                <a:srgbClr val="053B5C"/>
              </a:buClr>
              <a:buSzPts val="1700"/>
              <a:buNone/>
              <a:defRPr sz="2267">
                <a:solidFill>
                  <a:srgbClr val="053B5C"/>
                </a:solidFill>
              </a:defRPr>
            </a:lvl7pPr>
            <a:lvl8pPr lvl="7" rtl="0">
              <a:lnSpc>
                <a:spcPct val="100000"/>
              </a:lnSpc>
              <a:spcBef>
                <a:spcPts val="0"/>
              </a:spcBef>
              <a:spcAft>
                <a:spcPts val="0"/>
              </a:spcAft>
              <a:buClr>
                <a:srgbClr val="053B5C"/>
              </a:buClr>
              <a:buSzPts val="1700"/>
              <a:buNone/>
              <a:defRPr sz="2267">
                <a:solidFill>
                  <a:srgbClr val="053B5C"/>
                </a:solidFill>
              </a:defRPr>
            </a:lvl8pPr>
            <a:lvl9pPr lvl="8" rtl="0">
              <a:lnSpc>
                <a:spcPct val="100000"/>
              </a:lnSpc>
              <a:spcBef>
                <a:spcPts val="0"/>
              </a:spcBef>
              <a:spcAft>
                <a:spcPts val="0"/>
              </a:spcAft>
              <a:buClr>
                <a:srgbClr val="053B5C"/>
              </a:buClr>
              <a:buSzPts val="1700"/>
              <a:buNone/>
              <a:defRPr sz="2267">
                <a:solidFill>
                  <a:srgbClr val="053B5C"/>
                </a:solidFill>
              </a:defRPr>
            </a:lvl9pPr>
          </a:lstStyle>
          <a:p>
            <a:r>
              <a:rPr lang="en-US"/>
              <a:t>Click to edit Master subtitle style</a:t>
            </a:r>
            <a:endParaRPr/>
          </a:p>
        </p:txBody>
      </p:sp>
    </p:spTree>
    <p:extLst>
      <p:ext uri="{BB962C8B-B14F-4D97-AF65-F5344CB8AC3E}">
        <p14:creationId xmlns:p14="http://schemas.microsoft.com/office/powerpoint/2010/main" val="144722597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721042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1C6737CA-DBB0-421E-858C-237CB0196B69}"/>
              </a:ext>
            </a:extLst>
          </p:cNvPr>
          <p:cNvSpPr>
            <a:spLocks noGrp="1"/>
          </p:cNvSpPr>
          <p:nvPr>
            <p:ph type="dt" sz="half" idx="10"/>
          </p:nvPr>
        </p:nvSpPr>
        <p:spPr>
          <a:xfrm>
            <a:off x="0" y="0"/>
            <a:ext cx="0" cy="0"/>
          </a:xfrm>
        </p:spPr>
        <p:txBody>
          <a:bodyPr/>
          <a:lstStyle>
            <a:lvl1pPr>
              <a:defRPr>
                <a:solidFill>
                  <a:srgbClr val="000000"/>
                </a:solidFill>
              </a:defRPr>
            </a:lvl1pPr>
          </a:lstStyle>
          <a:p>
            <a:pPr>
              <a:defRPr/>
            </a:pPr>
            <a:endParaRPr lang="en-US"/>
          </a:p>
        </p:txBody>
      </p:sp>
      <p:sp>
        <p:nvSpPr>
          <p:cNvPr id="5" name="Footer Placeholder 4">
            <a:extLst>
              <a:ext uri="{FF2B5EF4-FFF2-40B4-BE49-F238E27FC236}">
                <a16:creationId xmlns:a16="http://schemas.microsoft.com/office/drawing/2014/main" id="{E825442E-5A85-44F5-9FF6-1E18ACFCD4B4}"/>
              </a:ext>
            </a:extLst>
          </p:cNvPr>
          <p:cNvSpPr>
            <a:spLocks noGrp="1"/>
          </p:cNvSpPr>
          <p:nvPr>
            <p:ph type="ftr" sz="quarter" idx="11"/>
          </p:nvPr>
        </p:nvSpPr>
        <p:spPr>
          <a:xfrm>
            <a:off x="0" y="0"/>
            <a:ext cx="0" cy="0"/>
          </a:xfrm>
        </p:spPr>
        <p:txBody>
          <a:bodyPr/>
          <a:lstStyle>
            <a:lvl1pPr>
              <a:defRPr>
                <a:solidFill>
                  <a:srgbClr val="000000"/>
                </a:solidFill>
              </a:defRPr>
            </a:lvl1pPr>
          </a:lstStyle>
          <a:p>
            <a:pPr>
              <a:defRPr/>
            </a:pPr>
            <a:endParaRPr lang="en-US"/>
          </a:p>
        </p:txBody>
      </p:sp>
      <p:sp>
        <p:nvSpPr>
          <p:cNvPr id="6" name="Slide Number Placeholder 5">
            <a:extLst>
              <a:ext uri="{FF2B5EF4-FFF2-40B4-BE49-F238E27FC236}">
                <a16:creationId xmlns:a16="http://schemas.microsoft.com/office/drawing/2014/main" id="{79569F53-9995-4E21-AB0D-A31EC807892D}"/>
              </a:ext>
            </a:extLst>
          </p:cNvPr>
          <p:cNvSpPr>
            <a:spLocks noGrp="1"/>
          </p:cNvSpPr>
          <p:nvPr>
            <p:ph type="sldNum" sz="quarter" idx="12"/>
          </p:nvPr>
        </p:nvSpPr>
        <p:spPr>
          <a:xfrm>
            <a:off x="0" y="0"/>
            <a:ext cx="0" cy="0"/>
          </a:xfrm>
        </p:spPr>
        <p:txBody>
          <a:bodyPr/>
          <a:lstStyle>
            <a:lvl1pPr>
              <a:defRPr>
                <a:solidFill>
                  <a:srgbClr val="000000"/>
                </a:solidFill>
              </a:defRPr>
            </a:lvl1pPr>
          </a:lstStyle>
          <a:p>
            <a:pPr>
              <a:defRPr/>
            </a:pPr>
            <a:fld id="{220A6A25-2FB5-4247-AA82-BC205A5C49E5}" type="slidenum">
              <a:rPr lang="en-US"/>
              <a:pPr>
                <a:defRPr/>
              </a:pPr>
              <a:t>‹#›</a:t>
            </a:fld>
            <a:endParaRPr lang="en-US"/>
          </a:p>
        </p:txBody>
      </p:sp>
    </p:spTree>
    <p:extLst>
      <p:ext uri="{BB962C8B-B14F-4D97-AF65-F5344CB8AC3E}">
        <p14:creationId xmlns:p14="http://schemas.microsoft.com/office/powerpoint/2010/main" val="56691502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5D89BA10-6575-4E77-9280-F073E80B8FA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706AC7D-21A4-4DB4-927B-0F97B396C93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020F262-93D1-4FA0-83AE-B0A7D5C13D3D}"/>
              </a:ext>
            </a:extLst>
          </p:cNvPr>
          <p:cNvSpPr>
            <a:spLocks noGrp="1" noChangeArrowheads="1"/>
          </p:cNvSpPr>
          <p:nvPr>
            <p:ph type="sldNum" sz="quarter" idx="12"/>
          </p:nvPr>
        </p:nvSpPr>
        <p:spPr>
          <a:ln/>
        </p:spPr>
        <p:txBody>
          <a:bodyPr/>
          <a:lstStyle>
            <a:lvl1pPr>
              <a:defRPr/>
            </a:lvl1pPr>
          </a:lstStyle>
          <a:p>
            <a:fld id="{91E39C8A-6D8B-4387-9526-7566BD3CA4DA}" type="slidenum">
              <a:rPr lang="ar-SA" altLang="en-US"/>
              <a:pPr/>
              <a:t>‹#›</a:t>
            </a:fld>
            <a:endParaRPr lang="en-US" altLang="en-US"/>
          </a:p>
        </p:txBody>
      </p:sp>
    </p:spTree>
    <p:extLst>
      <p:ext uri="{BB962C8B-B14F-4D97-AF65-F5344CB8AC3E}">
        <p14:creationId xmlns:p14="http://schemas.microsoft.com/office/powerpoint/2010/main" val="197956467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9BF3591-6951-4458-9292-7AF763792F8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6544166-9FD2-44CC-85C0-49790E7A16E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ECB6ADA5-D630-4236-A1FA-9970371F5BE1}"/>
              </a:ext>
            </a:extLst>
          </p:cNvPr>
          <p:cNvSpPr>
            <a:spLocks noGrp="1" noChangeArrowheads="1"/>
          </p:cNvSpPr>
          <p:nvPr>
            <p:ph type="sldNum" sz="quarter" idx="12"/>
          </p:nvPr>
        </p:nvSpPr>
        <p:spPr>
          <a:ln/>
        </p:spPr>
        <p:txBody>
          <a:bodyPr/>
          <a:lstStyle>
            <a:lvl1pPr>
              <a:defRPr/>
            </a:lvl1pPr>
          </a:lstStyle>
          <a:p>
            <a:fld id="{9BC32A6A-7D44-4E32-BA6E-A2EB7E4D7F4B}" type="slidenum">
              <a:rPr lang="ar-SA" altLang="en-US"/>
              <a:pPr/>
              <a:t>‹#›</a:t>
            </a:fld>
            <a:endParaRPr lang="en-US" altLang="en-US"/>
          </a:p>
        </p:txBody>
      </p:sp>
    </p:spTree>
    <p:extLst>
      <p:ext uri="{BB962C8B-B14F-4D97-AF65-F5344CB8AC3E}">
        <p14:creationId xmlns:p14="http://schemas.microsoft.com/office/powerpoint/2010/main" val="293586807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247"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247"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AAF81AC2-7341-4836-9F55-052573CA8F6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10FD8CEA-5A81-4941-BC3A-2715A5C344C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79099172-7ADE-4F39-A76F-010F9145F76F}"/>
              </a:ext>
            </a:extLst>
          </p:cNvPr>
          <p:cNvSpPr>
            <a:spLocks noGrp="1" noChangeArrowheads="1"/>
          </p:cNvSpPr>
          <p:nvPr>
            <p:ph type="sldNum" sz="quarter" idx="12"/>
          </p:nvPr>
        </p:nvSpPr>
        <p:spPr>
          <a:ln/>
        </p:spPr>
        <p:txBody>
          <a:bodyPr/>
          <a:lstStyle>
            <a:lvl1pPr>
              <a:defRPr/>
            </a:lvl1pPr>
          </a:lstStyle>
          <a:p>
            <a:fld id="{9A036C1A-9ED7-45C2-90BC-5523EC72982B}" type="slidenum">
              <a:rPr lang="ar-SA" altLang="en-US"/>
              <a:pPr/>
              <a:t>‹#›</a:t>
            </a:fld>
            <a:endParaRPr lang="en-US" altLang="en-US"/>
          </a:p>
        </p:txBody>
      </p:sp>
    </p:spTree>
    <p:extLst>
      <p:ext uri="{BB962C8B-B14F-4D97-AF65-F5344CB8AC3E}">
        <p14:creationId xmlns:p14="http://schemas.microsoft.com/office/powerpoint/2010/main" val="348498785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9261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9784" y="1600202"/>
            <a:ext cx="539261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F195500-3914-4E5F-A8A0-F482FBB2CE4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AF6D1E0-71CF-44FE-9877-3B83319C1E8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5084FD4-5FC3-4207-91A1-2F7CF86445D2}"/>
              </a:ext>
            </a:extLst>
          </p:cNvPr>
          <p:cNvSpPr>
            <a:spLocks noGrp="1" noChangeArrowheads="1"/>
          </p:cNvSpPr>
          <p:nvPr>
            <p:ph type="sldNum" sz="quarter" idx="12"/>
          </p:nvPr>
        </p:nvSpPr>
        <p:spPr>
          <a:ln/>
        </p:spPr>
        <p:txBody>
          <a:bodyPr/>
          <a:lstStyle>
            <a:lvl1pPr>
              <a:defRPr/>
            </a:lvl1pPr>
          </a:lstStyle>
          <a:p>
            <a:fld id="{DC52D18D-D040-485B-B946-14D4471E6996}" type="slidenum">
              <a:rPr lang="ar-SA" altLang="en-US"/>
              <a:pPr/>
              <a:t>‹#›</a:t>
            </a:fld>
            <a:endParaRPr lang="en-US" altLang="en-US"/>
          </a:p>
        </p:txBody>
      </p:sp>
    </p:spTree>
    <p:extLst>
      <p:ext uri="{BB962C8B-B14F-4D97-AF65-F5344CB8AC3E}">
        <p14:creationId xmlns:p14="http://schemas.microsoft.com/office/powerpoint/2010/main" val="1734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FCA3503-F381-41F8-B799-365C486A3F7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8F343F86-DC5F-4E66-9FAC-C27C7FD6E2C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717B6FD0-B728-47E6-BD27-C333EC59FD0B}"/>
              </a:ext>
            </a:extLst>
          </p:cNvPr>
          <p:cNvSpPr>
            <a:spLocks noGrp="1" noChangeArrowheads="1"/>
          </p:cNvSpPr>
          <p:nvPr>
            <p:ph type="sldNum" sz="quarter" idx="12"/>
          </p:nvPr>
        </p:nvSpPr>
        <p:spPr>
          <a:ln/>
        </p:spPr>
        <p:txBody>
          <a:bodyPr/>
          <a:lstStyle>
            <a:lvl1pPr>
              <a:defRPr/>
            </a:lvl1pPr>
          </a:lstStyle>
          <a:p>
            <a:fld id="{63574032-D43B-43A7-AA28-B045D78220A7}" type="slidenum">
              <a:rPr lang="en-US" altLang="en-US"/>
              <a:pPr/>
              <a:t>‹#›</a:t>
            </a:fld>
            <a:endParaRPr lang="en-US" altLang="en-US"/>
          </a:p>
        </p:txBody>
      </p:sp>
    </p:spTree>
    <p:extLst>
      <p:ext uri="{BB962C8B-B14F-4D97-AF65-F5344CB8AC3E}">
        <p14:creationId xmlns:p14="http://schemas.microsoft.com/office/powerpoint/2010/main" val="210493202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75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75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694" y="1535113"/>
            <a:ext cx="538870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694" y="2174875"/>
            <a:ext cx="538870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4BAA4EF1-20A9-434F-B859-412D1DAA06DD}"/>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3AED7D10-5FDB-4F84-AAE1-A176F01DAE1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FC7F1374-B45D-409E-9D14-21940E5E91B4}"/>
              </a:ext>
            </a:extLst>
          </p:cNvPr>
          <p:cNvSpPr>
            <a:spLocks noGrp="1" noChangeArrowheads="1"/>
          </p:cNvSpPr>
          <p:nvPr>
            <p:ph type="sldNum" sz="quarter" idx="12"/>
          </p:nvPr>
        </p:nvSpPr>
        <p:spPr>
          <a:ln/>
        </p:spPr>
        <p:txBody>
          <a:bodyPr/>
          <a:lstStyle>
            <a:lvl1pPr>
              <a:defRPr/>
            </a:lvl1pPr>
          </a:lstStyle>
          <a:p>
            <a:fld id="{4FCBED9D-8C34-4B43-8784-A8DCB0B3C6FE}" type="slidenum">
              <a:rPr lang="ar-SA" altLang="en-US"/>
              <a:pPr/>
              <a:t>‹#›</a:t>
            </a:fld>
            <a:endParaRPr lang="en-US" altLang="en-US"/>
          </a:p>
        </p:txBody>
      </p:sp>
    </p:spTree>
    <p:extLst>
      <p:ext uri="{BB962C8B-B14F-4D97-AF65-F5344CB8AC3E}">
        <p14:creationId xmlns:p14="http://schemas.microsoft.com/office/powerpoint/2010/main" val="209257896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09A51781-558C-4107-8795-BA47DE9669D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A31EF02D-97E3-4002-B3F0-6C868E81ADA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F8C59D10-FC27-40D8-8339-0A82552EE777}"/>
              </a:ext>
            </a:extLst>
          </p:cNvPr>
          <p:cNvSpPr>
            <a:spLocks noGrp="1" noChangeArrowheads="1"/>
          </p:cNvSpPr>
          <p:nvPr>
            <p:ph type="sldNum" sz="quarter" idx="12"/>
          </p:nvPr>
        </p:nvSpPr>
        <p:spPr>
          <a:ln/>
        </p:spPr>
        <p:txBody>
          <a:bodyPr/>
          <a:lstStyle>
            <a:lvl1pPr>
              <a:defRPr/>
            </a:lvl1pPr>
          </a:lstStyle>
          <a:p>
            <a:fld id="{984C7D27-382E-4E6B-81D5-375C4351D3FF}" type="slidenum">
              <a:rPr lang="ar-SA" altLang="en-US"/>
              <a:pPr/>
              <a:t>‹#›</a:t>
            </a:fld>
            <a:endParaRPr lang="en-US" altLang="en-US"/>
          </a:p>
        </p:txBody>
      </p:sp>
    </p:spTree>
    <p:extLst>
      <p:ext uri="{BB962C8B-B14F-4D97-AF65-F5344CB8AC3E}">
        <p14:creationId xmlns:p14="http://schemas.microsoft.com/office/powerpoint/2010/main" val="182499606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93D44C5-FD71-4D12-B49F-71DDD58F8175}"/>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4EC5CA36-B66F-41EE-9B06-5EA49166C85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F684C066-5638-4637-91E1-8A15DEAF4A96}"/>
              </a:ext>
            </a:extLst>
          </p:cNvPr>
          <p:cNvSpPr>
            <a:spLocks noGrp="1" noChangeArrowheads="1"/>
          </p:cNvSpPr>
          <p:nvPr>
            <p:ph type="sldNum" sz="quarter" idx="12"/>
          </p:nvPr>
        </p:nvSpPr>
        <p:spPr>
          <a:ln/>
        </p:spPr>
        <p:txBody>
          <a:bodyPr/>
          <a:lstStyle>
            <a:lvl1pPr>
              <a:defRPr/>
            </a:lvl1pPr>
          </a:lstStyle>
          <a:p>
            <a:fld id="{97D04533-A419-4DCA-ACAC-8866C90E4649}" type="slidenum">
              <a:rPr lang="ar-SA" altLang="en-US"/>
              <a:pPr/>
              <a:t>‹#›</a:t>
            </a:fld>
            <a:endParaRPr lang="en-US" altLang="en-US"/>
          </a:p>
        </p:txBody>
      </p:sp>
    </p:spTree>
    <p:extLst>
      <p:ext uri="{BB962C8B-B14F-4D97-AF65-F5344CB8AC3E}">
        <p14:creationId xmlns:p14="http://schemas.microsoft.com/office/powerpoint/2010/main" val="164804191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247"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7384" y="273052"/>
            <a:ext cx="6815016"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2"/>
            <a:ext cx="4011247"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1D37ECBD-B0A6-44AC-A20F-0DAD360FACC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32714F0-1523-41B5-AC11-668D89C6763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61A27CD-8742-4201-9D94-7808B057BE9E}"/>
              </a:ext>
            </a:extLst>
          </p:cNvPr>
          <p:cNvSpPr>
            <a:spLocks noGrp="1" noChangeArrowheads="1"/>
          </p:cNvSpPr>
          <p:nvPr>
            <p:ph type="sldNum" sz="quarter" idx="12"/>
          </p:nvPr>
        </p:nvSpPr>
        <p:spPr>
          <a:ln/>
        </p:spPr>
        <p:txBody>
          <a:bodyPr/>
          <a:lstStyle>
            <a:lvl1pPr>
              <a:defRPr/>
            </a:lvl1pPr>
          </a:lstStyle>
          <a:p>
            <a:fld id="{4F384429-23B8-4047-A04E-AF5F809D0C5E}" type="slidenum">
              <a:rPr lang="ar-SA" altLang="en-US"/>
              <a:pPr/>
              <a:t>‹#›</a:t>
            </a:fld>
            <a:endParaRPr lang="en-US" altLang="en-US"/>
          </a:p>
        </p:txBody>
      </p:sp>
    </p:spTree>
    <p:extLst>
      <p:ext uri="{BB962C8B-B14F-4D97-AF65-F5344CB8AC3E}">
        <p14:creationId xmlns:p14="http://schemas.microsoft.com/office/powerpoint/2010/main" val="333397441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555"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555"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555"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FFF0E5FD-C89F-4156-AA1F-454B191980E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AB582D9-606E-4488-B3C0-C4F4416B3A2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C2DB0103-71FE-4A7C-9B0C-6163B2254F3E}"/>
              </a:ext>
            </a:extLst>
          </p:cNvPr>
          <p:cNvSpPr>
            <a:spLocks noGrp="1" noChangeArrowheads="1"/>
          </p:cNvSpPr>
          <p:nvPr>
            <p:ph type="sldNum" sz="quarter" idx="12"/>
          </p:nvPr>
        </p:nvSpPr>
        <p:spPr>
          <a:ln/>
        </p:spPr>
        <p:txBody>
          <a:bodyPr/>
          <a:lstStyle>
            <a:lvl1pPr>
              <a:defRPr/>
            </a:lvl1pPr>
          </a:lstStyle>
          <a:p>
            <a:fld id="{14B54CB7-CA23-4785-A0BD-D2C41286BB46}" type="slidenum">
              <a:rPr lang="ar-SA" altLang="en-US"/>
              <a:pPr/>
              <a:t>‹#›</a:t>
            </a:fld>
            <a:endParaRPr lang="en-US" altLang="en-US"/>
          </a:p>
        </p:txBody>
      </p:sp>
    </p:spTree>
    <p:extLst>
      <p:ext uri="{BB962C8B-B14F-4D97-AF65-F5344CB8AC3E}">
        <p14:creationId xmlns:p14="http://schemas.microsoft.com/office/powerpoint/2010/main" val="222210595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1D2DD7B-C49F-4E64-85E3-F2243454AB1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E1421FFC-9B46-4D99-800A-354DC53D37D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94086622-BDB3-4476-9767-4A64B7CC9C21}"/>
              </a:ext>
            </a:extLst>
          </p:cNvPr>
          <p:cNvSpPr>
            <a:spLocks noGrp="1" noChangeArrowheads="1"/>
          </p:cNvSpPr>
          <p:nvPr>
            <p:ph type="sldNum" sz="quarter" idx="12"/>
          </p:nvPr>
        </p:nvSpPr>
        <p:spPr>
          <a:ln/>
        </p:spPr>
        <p:txBody>
          <a:bodyPr/>
          <a:lstStyle>
            <a:lvl1pPr>
              <a:defRPr/>
            </a:lvl1pPr>
          </a:lstStyle>
          <a:p>
            <a:fld id="{8E48CAD0-2796-476E-B648-9A58BAA6122E}" type="slidenum">
              <a:rPr lang="ar-SA" altLang="en-US"/>
              <a:pPr/>
              <a:t>‹#›</a:t>
            </a:fld>
            <a:endParaRPr lang="en-US" altLang="en-US"/>
          </a:p>
        </p:txBody>
      </p:sp>
    </p:spTree>
    <p:extLst>
      <p:ext uri="{BB962C8B-B14F-4D97-AF65-F5344CB8AC3E}">
        <p14:creationId xmlns:p14="http://schemas.microsoft.com/office/powerpoint/2010/main" val="301474146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274640"/>
            <a:ext cx="8042031"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D98FEEC-94C1-45D8-87C9-7B754276747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9ADF038-DB4C-4538-8E4A-49333336454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355CB1A-64D7-477C-BC83-C6B623697F19}"/>
              </a:ext>
            </a:extLst>
          </p:cNvPr>
          <p:cNvSpPr>
            <a:spLocks noGrp="1" noChangeArrowheads="1"/>
          </p:cNvSpPr>
          <p:nvPr>
            <p:ph type="sldNum" sz="quarter" idx="12"/>
          </p:nvPr>
        </p:nvSpPr>
        <p:spPr>
          <a:ln/>
        </p:spPr>
        <p:txBody>
          <a:bodyPr/>
          <a:lstStyle>
            <a:lvl1pPr>
              <a:defRPr/>
            </a:lvl1pPr>
          </a:lstStyle>
          <a:p>
            <a:fld id="{A01DA62A-48FA-4EF5-9093-26C5ED975F46}" type="slidenum">
              <a:rPr lang="ar-SA" altLang="en-US"/>
              <a:pPr/>
              <a:t>‹#›</a:t>
            </a:fld>
            <a:endParaRPr lang="en-US" altLang="en-US"/>
          </a:p>
        </p:txBody>
      </p:sp>
    </p:spTree>
    <p:extLst>
      <p:ext uri="{BB962C8B-B14F-4D97-AF65-F5344CB8AC3E}">
        <p14:creationId xmlns:p14="http://schemas.microsoft.com/office/powerpoint/2010/main" val="5650068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479867" y="1006497"/>
            <a:ext cx="7232400" cy="2668400"/>
          </a:xfrm>
          <a:prstGeom prst="rect">
            <a:avLst/>
          </a:prstGeom>
        </p:spPr>
        <p:txBody>
          <a:bodyPr spcFirstLastPara="1" wrap="square" lIns="91425" tIns="91425" rIns="91425" bIns="91425" anchor="b" anchorCtr="0">
            <a:noAutofit/>
          </a:bodyPr>
          <a:lstStyle>
            <a:lvl1pPr lvl="0" algn="ctr">
              <a:lnSpc>
                <a:spcPct val="80000"/>
              </a:lnSpc>
              <a:spcBef>
                <a:spcPts val="0"/>
              </a:spcBef>
              <a:spcAft>
                <a:spcPts val="0"/>
              </a:spcAft>
              <a:buClr>
                <a:srgbClr val="191919"/>
              </a:buClr>
              <a:buSzPts val="5200"/>
              <a:buNone/>
              <a:defRPr sz="9333">
                <a:solidFill>
                  <a:srgbClr val="191919"/>
                </a:solidFill>
                <a:latin typeface="Chau Philomene One"/>
                <a:ea typeface="Chau Philomene One"/>
                <a:cs typeface="Chau Philomene One"/>
                <a:sym typeface="Chau Philomene One"/>
              </a:defRPr>
            </a:lvl1pPr>
            <a:lvl2pPr lvl="1" algn="ctr">
              <a:spcBef>
                <a:spcPts val="0"/>
              </a:spcBef>
              <a:spcAft>
                <a:spcPts val="0"/>
              </a:spcAft>
              <a:buClr>
                <a:srgbClr val="191919"/>
              </a:buClr>
              <a:buSzPts val="5200"/>
              <a:buNone/>
              <a:defRPr sz="6933">
                <a:solidFill>
                  <a:srgbClr val="191919"/>
                </a:solidFill>
              </a:defRPr>
            </a:lvl2pPr>
            <a:lvl3pPr lvl="2" algn="ctr">
              <a:spcBef>
                <a:spcPts val="0"/>
              </a:spcBef>
              <a:spcAft>
                <a:spcPts val="0"/>
              </a:spcAft>
              <a:buClr>
                <a:srgbClr val="191919"/>
              </a:buClr>
              <a:buSzPts val="5200"/>
              <a:buNone/>
              <a:defRPr sz="6933">
                <a:solidFill>
                  <a:srgbClr val="191919"/>
                </a:solidFill>
              </a:defRPr>
            </a:lvl3pPr>
            <a:lvl4pPr lvl="3" algn="ctr">
              <a:spcBef>
                <a:spcPts val="0"/>
              </a:spcBef>
              <a:spcAft>
                <a:spcPts val="0"/>
              </a:spcAft>
              <a:buClr>
                <a:srgbClr val="191919"/>
              </a:buClr>
              <a:buSzPts val="5200"/>
              <a:buNone/>
              <a:defRPr sz="6933">
                <a:solidFill>
                  <a:srgbClr val="191919"/>
                </a:solidFill>
              </a:defRPr>
            </a:lvl4pPr>
            <a:lvl5pPr lvl="4" algn="ctr">
              <a:spcBef>
                <a:spcPts val="0"/>
              </a:spcBef>
              <a:spcAft>
                <a:spcPts val="0"/>
              </a:spcAft>
              <a:buClr>
                <a:srgbClr val="191919"/>
              </a:buClr>
              <a:buSzPts val="5200"/>
              <a:buNone/>
              <a:defRPr sz="6933">
                <a:solidFill>
                  <a:srgbClr val="191919"/>
                </a:solidFill>
              </a:defRPr>
            </a:lvl5pPr>
            <a:lvl6pPr lvl="5" algn="ctr">
              <a:spcBef>
                <a:spcPts val="0"/>
              </a:spcBef>
              <a:spcAft>
                <a:spcPts val="0"/>
              </a:spcAft>
              <a:buClr>
                <a:srgbClr val="191919"/>
              </a:buClr>
              <a:buSzPts val="5200"/>
              <a:buNone/>
              <a:defRPr sz="6933">
                <a:solidFill>
                  <a:srgbClr val="191919"/>
                </a:solidFill>
              </a:defRPr>
            </a:lvl6pPr>
            <a:lvl7pPr lvl="6" algn="ctr">
              <a:spcBef>
                <a:spcPts val="0"/>
              </a:spcBef>
              <a:spcAft>
                <a:spcPts val="0"/>
              </a:spcAft>
              <a:buClr>
                <a:srgbClr val="191919"/>
              </a:buClr>
              <a:buSzPts val="5200"/>
              <a:buNone/>
              <a:defRPr sz="6933">
                <a:solidFill>
                  <a:srgbClr val="191919"/>
                </a:solidFill>
              </a:defRPr>
            </a:lvl7pPr>
            <a:lvl8pPr lvl="7" algn="ctr">
              <a:spcBef>
                <a:spcPts val="0"/>
              </a:spcBef>
              <a:spcAft>
                <a:spcPts val="0"/>
              </a:spcAft>
              <a:buClr>
                <a:srgbClr val="191919"/>
              </a:buClr>
              <a:buSzPts val="5200"/>
              <a:buNone/>
              <a:defRPr sz="6933">
                <a:solidFill>
                  <a:srgbClr val="191919"/>
                </a:solidFill>
              </a:defRPr>
            </a:lvl8pPr>
            <a:lvl9pPr lvl="8" algn="ctr">
              <a:spcBef>
                <a:spcPts val="0"/>
              </a:spcBef>
              <a:spcAft>
                <a:spcPts val="0"/>
              </a:spcAft>
              <a:buClr>
                <a:srgbClr val="191919"/>
              </a:buClr>
              <a:buSzPts val="5200"/>
              <a:buNone/>
              <a:defRPr sz="6933">
                <a:solidFill>
                  <a:srgbClr val="191919"/>
                </a:solidFill>
              </a:defRPr>
            </a:lvl9pPr>
          </a:lstStyle>
          <a:p>
            <a:endParaRPr/>
          </a:p>
        </p:txBody>
      </p:sp>
      <p:sp>
        <p:nvSpPr>
          <p:cNvPr id="11" name="Google Shape;11;p2"/>
          <p:cNvSpPr txBox="1">
            <a:spLocks noGrp="1"/>
          </p:cNvSpPr>
          <p:nvPr>
            <p:ph type="subTitle" idx="1"/>
          </p:nvPr>
        </p:nvSpPr>
        <p:spPr>
          <a:xfrm>
            <a:off x="2479733" y="3480297"/>
            <a:ext cx="7232400" cy="634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2133">
                <a:latin typeface="Didact Gothic"/>
                <a:ea typeface="Didact Gothic"/>
                <a:cs typeface="Didact Gothic"/>
                <a:sym typeface="Didact Gothic"/>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12" name="Google Shape;12;p2"/>
          <p:cNvSpPr/>
          <p:nvPr/>
        </p:nvSpPr>
        <p:spPr>
          <a:xfrm>
            <a:off x="1576469" y="5372468"/>
            <a:ext cx="9228779" cy="1524305"/>
          </a:xfrm>
          <a:custGeom>
            <a:avLst/>
            <a:gdLst/>
            <a:ahLst/>
            <a:cxnLst/>
            <a:rect l="l" t="t" r="r" b="b"/>
            <a:pathLst>
              <a:path w="47044" h="24398" extrusionOk="0">
                <a:moveTo>
                  <a:pt x="21718" y="1"/>
                </a:moveTo>
                <a:cubicBezTo>
                  <a:pt x="21170" y="1"/>
                  <a:pt x="20611" y="15"/>
                  <a:pt x="20041" y="43"/>
                </a:cubicBezTo>
                <a:cubicBezTo>
                  <a:pt x="4817" y="819"/>
                  <a:pt x="1" y="22503"/>
                  <a:pt x="1" y="22503"/>
                </a:cubicBezTo>
                <a:lnTo>
                  <a:pt x="47044" y="24397"/>
                </a:lnTo>
                <a:cubicBezTo>
                  <a:pt x="42781" y="9259"/>
                  <a:pt x="35812" y="1"/>
                  <a:pt x="21718"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3446536" y="5583767"/>
            <a:ext cx="5241917" cy="1508087"/>
          </a:xfrm>
          <a:custGeom>
            <a:avLst/>
            <a:gdLst/>
            <a:ahLst/>
            <a:cxnLst/>
            <a:rect l="l" t="t" r="r" b="b"/>
            <a:pathLst>
              <a:path w="59712" h="17179" extrusionOk="0">
                <a:moveTo>
                  <a:pt x="34193" y="0"/>
                </a:moveTo>
                <a:cubicBezTo>
                  <a:pt x="20009" y="0"/>
                  <a:pt x="2984" y="8382"/>
                  <a:pt x="0" y="17179"/>
                </a:cubicBezTo>
                <a:lnTo>
                  <a:pt x="59711" y="17179"/>
                </a:lnTo>
                <a:lnTo>
                  <a:pt x="59620" y="14964"/>
                </a:lnTo>
                <a:lnTo>
                  <a:pt x="59346" y="7843"/>
                </a:lnTo>
                <a:cubicBezTo>
                  <a:pt x="59346" y="7843"/>
                  <a:pt x="50787" y="904"/>
                  <a:pt x="36224" y="60"/>
                </a:cubicBezTo>
                <a:cubicBezTo>
                  <a:pt x="35555" y="20"/>
                  <a:pt x="34877" y="0"/>
                  <a:pt x="34193"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4" name="Google Shape;14;p2"/>
          <p:cNvGrpSpPr/>
          <p:nvPr/>
        </p:nvGrpSpPr>
        <p:grpSpPr>
          <a:xfrm>
            <a:off x="-7586" y="4962802"/>
            <a:ext cx="5081812" cy="1952245"/>
            <a:chOff x="0" y="3707300"/>
            <a:chExt cx="3811359" cy="1464184"/>
          </a:xfrm>
        </p:grpSpPr>
        <p:sp>
          <p:nvSpPr>
            <p:cNvPr id="15" name="Google Shape;15;p2"/>
            <p:cNvSpPr/>
            <p:nvPr/>
          </p:nvSpPr>
          <p:spPr>
            <a:xfrm>
              <a:off x="0" y="3735275"/>
              <a:ext cx="3811359" cy="1436209"/>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0" y="3707300"/>
              <a:ext cx="3811359" cy="1414988"/>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 name="Google Shape;17;p2"/>
          <p:cNvGrpSpPr/>
          <p:nvPr/>
        </p:nvGrpSpPr>
        <p:grpSpPr>
          <a:xfrm flipH="1">
            <a:off x="7110201" y="4962802"/>
            <a:ext cx="5081812" cy="1952245"/>
            <a:chOff x="0" y="3707300"/>
            <a:chExt cx="3811359" cy="1464184"/>
          </a:xfrm>
        </p:grpSpPr>
        <p:sp>
          <p:nvSpPr>
            <p:cNvPr id="18" name="Google Shape;18;p2"/>
            <p:cNvSpPr/>
            <p:nvPr/>
          </p:nvSpPr>
          <p:spPr>
            <a:xfrm>
              <a:off x="0" y="3735275"/>
              <a:ext cx="3811359" cy="1436209"/>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0" y="3707300"/>
              <a:ext cx="3811359" cy="1414988"/>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 name="Google Shape;20;p2"/>
          <p:cNvGrpSpPr/>
          <p:nvPr/>
        </p:nvGrpSpPr>
        <p:grpSpPr>
          <a:xfrm>
            <a:off x="10549015" y="210196"/>
            <a:ext cx="1872580" cy="5935597"/>
            <a:chOff x="7911761" y="157647"/>
            <a:chExt cx="1404435" cy="4451698"/>
          </a:xfrm>
        </p:grpSpPr>
        <p:sp>
          <p:nvSpPr>
            <p:cNvPr id="21" name="Google Shape;21;p2"/>
            <p:cNvSpPr/>
            <p:nvPr/>
          </p:nvSpPr>
          <p:spPr>
            <a:xfrm>
              <a:off x="8113524" y="1576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8862773" y="14237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8063667" y="1958753"/>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8586274" y="3878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8388384" y="6578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8587366" y="16889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8272233" y="20904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8179520" y="21336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7911761" y="3363089"/>
              <a:ext cx="440959" cy="453423"/>
            </a:xfrm>
            <a:custGeom>
              <a:avLst/>
              <a:gdLst/>
              <a:ahLst/>
              <a:cxnLst/>
              <a:rect l="l" t="t" r="r" b="b"/>
              <a:pathLst>
                <a:path w="8880" h="9131" extrusionOk="0">
                  <a:moveTo>
                    <a:pt x="4452" y="1"/>
                  </a:moveTo>
                  <a:cubicBezTo>
                    <a:pt x="1987" y="1"/>
                    <a:pt x="1" y="2055"/>
                    <a:pt x="1" y="4566"/>
                  </a:cubicBezTo>
                  <a:cubicBezTo>
                    <a:pt x="1" y="7099"/>
                    <a:pt x="1987" y="9131"/>
                    <a:pt x="4452" y="9131"/>
                  </a:cubicBezTo>
                  <a:cubicBezTo>
                    <a:pt x="6894" y="9131"/>
                    <a:pt x="8880" y="7099"/>
                    <a:pt x="8880" y="4566"/>
                  </a:cubicBezTo>
                  <a:cubicBezTo>
                    <a:pt x="8880" y="2055"/>
                    <a:pt x="6894" y="1"/>
                    <a:pt x="44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8591885" y="328273"/>
              <a:ext cx="38584" cy="428107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8124399" y="3502579"/>
              <a:ext cx="513061" cy="487935"/>
            </a:xfrm>
            <a:custGeom>
              <a:avLst/>
              <a:gdLst/>
              <a:ahLst/>
              <a:cxnLst/>
              <a:rect l="l" t="t" r="r" b="b"/>
              <a:pathLst>
                <a:path w="10332" h="9826" extrusionOk="0">
                  <a:moveTo>
                    <a:pt x="471" y="0"/>
                  </a:moveTo>
                  <a:cubicBezTo>
                    <a:pt x="244" y="0"/>
                    <a:pt x="1" y="190"/>
                    <a:pt x="56" y="479"/>
                  </a:cubicBezTo>
                  <a:cubicBezTo>
                    <a:pt x="832" y="3879"/>
                    <a:pt x="2338" y="7737"/>
                    <a:pt x="5762" y="9243"/>
                  </a:cubicBezTo>
                  <a:cubicBezTo>
                    <a:pt x="6572" y="9603"/>
                    <a:pt x="7529" y="9825"/>
                    <a:pt x="8466" y="9825"/>
                  </a:cubicBezTo>
                  <a:cubicBezTo>
                    <a:pt x="8955" y="9825"/>
                    <a:pt x="9439" y="9765"/>
                    <a:pt x="9893" y="9631"/>
                  </a:cubicBezTo>
                  <a:cubicBezTo>
                    <a:pt x="10332" y="9506"/>
                    <a:pt x="10197" y="8884"/>
                    <a:pt x="9821" y="8884"/>
                  </a:cubicBezTo>
                  <a:cubicBezTo>
                    <a:pt x="9787" y="8884"/>
                    <a:pt x="9750" y="8889"/>
                    <a:pt x="9711" y="8901"/>
                  </a:cubicBezTo>
                  <a:cubicBezTo>
                    <a:pt x="9313" y="9015"/>
                    <a:pt x="8898" y="9065"/>
                    <a:pt x="8481" y="9065"/>
                  </a:cubicBezTo>
                  <a:cubicBezTo>
                    <a:pt x="7726" y="9065"/>
                    <a:pt x="6964" y="8900"/>
                    <a:pt x="6287" y="8650"/>
                  </a:cubicBezTo>
                  <a:cubicBezTo>
                    <a:pt x="2932" y="7417"/>
                    <a:pt x="1516" y="3446"/>
                    <a:pt x="809" y="273"/>
                  </a:cubicBezTo>
                  <a:cubicBezTo>
                    <a:pt x="764" y="83"/>
                    <a:pt x="621" y="0"/>
                    <a:pt x="4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7991563" y="3555217"/>
              <a:ext cx="236817" cy="174496"/>
            </a:xfrm>
            <a:custGeom>
              <a:avLst/>
              <a:gdLst/>
              <a:ahLst/>
              <a:cxnLst/>
              <a:rect l="l" t="t" r="r" b="b"/>
              <a:pathLst>
                <a:path w="4769" h="3514" extrusionOk="0">
                  <a:moveTo>
                    <a:pt x="458" y="0"/>
                  </a:moveTo>
                  <a:cubicBezTo>
                    <a:pt x="231" y="0"/>
                    <a:pt x="1" y="181"/>
                    <a:pt x="83" y="468"/>
                  </a:cubicBezTo>
                  <a:cubicBezTo>
                    <a:pt x="448" y="1747"/>
                    <a:pt x="1133" y="3071"/>
                    <a:pt x="2525" y="3436"/>
                  </a:cubicBezTo>
                  <a:cubicBezTo>
                    <a:pt x="2727" y="3488"/>
                    <a:pt x="2939" y="3514"/>
                    <a:pt x="3152" y="3514"/>
                  </a:cubicBezTo>
                  <a:cubicBezTo>
                    <a:pt x="3588" y="3514"/>
                    <a:pt x="4029" y="3407"/>
                    <a:pt x="4397" y="3208"/>
                  </a:cubicBezTo>
                  <a:cubicBezTo>
                    <a:pt x="4768" y="3032"/>
                    <a:pt x="4537" y="2521"/>
                    <a:pt x="4191" y="2521"/>
                  </a:cubicBezTo>
                  <a:cubicBezTo>
                    <a:pt x="4133" y="2521"/>
                    <a:pt x="4071" y="2536"/>
                    <a:pt x="4009" y="2568"/>
                  </a:cubicBezTo>
                  <a:cubicBezTo>
                    <a:pt x="3810" y="2668"/>
                    <a:pt x="3421" y="2733"/>
                    <a:pt x="3083" y="2733"/>
                  </a:cubicBezTo>
                  <a:cubicBezTo>
                    <a:pt x="3032" y="2733"/>
                    <a:pt x="2983" y="2731"/>
                    <a:pt x="2936" y="2728"/>
                  </a:cubicBezTo>
                  <a:cubicBezTo>
                    <a:pt x="1703" y="2660"/>
                    <a:pt x="1110" y="1267"/>
                    <a:pt x="813" y="263"/>
                  </a:cubicBezTo>
                  <a:cubicBezTo>
                    <a:pt x="759" y="80"/>
                    <a:pt x="609" y="0"/>
                    <a:pt x="4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3" name="Google Shape;33;p2"/>
          <p:cNvGrpSpPr/>
          <p:nvPr/>
        </p:nvGrpSpPr>
        <p:grpSpPr>
          <a:xfrm>
            <a:off x="-525947" y="-6470"/>
            <a:ext cx="2169080" cy="5889428"/>
            <a:chOff x="-394460" y="71347"/>
            <a:chExt cx="1626810" cy="4417071"/>
          </a:xfrm>
        </p:grpSpPr>
        <p:sp>
          <p:nvSpPr>
            <p:cNvPr id="34" name="Google Shape;34;p2"/>
            <p:cNvSpPr/>
            <p:nvPr/>
          </p:nvSpPr>
          <p:spPr>
            <a:xfrm>
              <a:off x="-249075" y="71347"/>
              <a:ext cx="1481425" cy="1498863"/>
            </a:xfrm>
            <a:custGeom>
              <a:avLst/>
              <a:gdLst/>
              <a:ahLst/>
              <a:cxnLst/>
              <a:rect l="l" t="t" r="r" b="b"/>
              <a:pathLst>
                <a:path w="9770" h="9885" extrusionOk="0">
                  <a:moveTo>
                    <a:pt x="4885" y="1"/>
                  </a:moveTo>
                  <a:cubicBezTo>
                    <a:pt x="2192" y="1"/>
                    <a:pt x="1" y="2215"/>
                    <a:pt x="1" y="4931"/>
                  </a:cubicBezTo>
                  <a:cubicBezTo>
                    <a:pt x="1" y="7670"/>
                    <a:pt x="2192" y="9884"/>
                    <a:pt x="4885" y="9884"/>
                  </a:cubicBezTo>
                  <a:cubicBezTo>
                    <a:pt x="7579" y="9884"/>
                    <a:pt x="9770" y="7670"/>
                    <a:pt x="9770" y="4931"/>
                  </a:cubicBezTo>
                  <a:cubicBezTo>
                    <a:pt x="9770" y="2215"/>
                    <a:pt x="7579" y="1"/>
                    <a:pt x="48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394460" y="1868634"/>
              <a:ext cx="719825" cy="808620"/>
            </a:xfrm>
            <a:custGeom>
              <a:avLst/>
              <a:gdLst/>
              <a:ahLst/>
              <a:cxnLst/>
              <a:rect l="l" t="t" r="r" b="b"/>
              <a:pathLst>
                <a:path w="15362" h="17257" extrusionOk="0">
                  <a:moveTo>
                    <a:pt x="7670" y="0"/>
                  </a:moveTo>
                  <a:cubicBezTo>
                    <a:pt x="3447" y="0"/>
                    <a:pt x="0" y="3858"/>
                    <a:pt x="0" y="8628"/>
                  </a:cubicBezTo>
                  <a:cubicBezTo>
                    <a:pt x="0" y="13376"/>
                    <a:pt x="3447" y="17256"/>
                    <a:pt x="7670" y="17256"/>
                  </a:cubicBezTo>
                  <a:cubicBezTo>
                    <a:pt x="11915" y="17256"/>
                    <a:pt x="15362" y="13376"/>
                    <a:pt x="15362" y="8628"/>
                  </a:cubicBezTo>
                  <a:cubicBezTo>
                    <a:pt x="15362" y="3858"/>
                    <a:pt x="11915" y="0"/>
                    <a:pt x="76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669783" y="3425935"/>
              <a:ext cx="457798" cy="463186"/>
            </a:xfrm>
            <a:custGeom>
              <a:avLst/>
              <a:gdLst/>
              <a:ahLst/>
              <a:cxnLst/>
              <a:rect l="l" t="t" r="r" b="b"/>
              <a:pathLst>
                <a:path w="9770" h="9885" extrusionOk="0">
                  <a:moveTo>
                    <a:pt x="4885" y="1"/>
                  </a:moveTo>
                  <a:cubicBezTo>
                    <a:pt x="2192" y="1"/>
                    <a:pt x="1" y="2215"/>
                    <a:pt x="1" y="4931"/>
                  </a:cubicBezTo>
                  <a:cubicBezTo>
                    <a:pt x="1" y="7670"/>
                    <a:pt x="2192" y="9884"/>
                    <a:pt x="4885" y="9884"/>
                  </a:cubicBezTo>
                  <a:cubicBezTo>
                    <a:pt x="7579" y="9884"/>
                    <a:pt x="9770" y="7670"/>
                    <a:pt x="9770" y="4931"/>
                  </a:cubicBezTo>
                  <a:cubicBezTo>
                    <a:pt x="9770" y="2215"/>
                    <a:pt x="7579" y="1"/>
                    <a:pt x="48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472970" y="680825"/>
              <a:ext cx="36408" cy="3807594"/>
            </a:xfrm>
            <a:custGeom>
              <a:avLst/>
              <a:gdLst/>
              <a:ahLst/>
              <a:cxnLst/>
              <a:rect l="l" t="t" r="r" b="b"/>
              <a:pathLst>
                <a:path w="777" h="81259" extrusionOk="0">
                  <a:moveTo>
                    <a:pt x="389" y="1"/>
                  </a:moveTo>
                  <a:cubicBezTo>
                    <a:pt x="195" y="1"/>
                    <a:pt x="1" y="126"/>
                    <a:pt x="1" y="377"/>
                  </a:cubicBezTo>
                  <a:lnTo>
                    <a:pt x="1" y="19254"/>
                  </a:lnTo>
                  <a:lnTo>
                    <a:pt x="1" y="55866"/>
                  </a:lnTo>
                  <a:lnTo>
                    <a:pt x="1" y="80152"/>
                  </a:lnTo>
                  <a:lnTo>
                    <a:pt x="1" y="80882"/>
                  </a:lnTo>
                  <a:cubicBezTo>
                    <a:pt x="1" y="81133"/>
                    <a:pt x="195" y="81259"/>
                    <a:pt x="389" y="81259"/>
                  </a:cubicBezTo>
                  <a:cubicBezTo>
                    <a:pt x="583" y="81259"/>
                    <a:pt x="777" y="81133"/>
                    <a:pt x="777" y="80882"/>
                  </a:cubicBezTo>
                  <a:lnTo>
                    <a:pt x="777" y="62006"/>
                  </a:lnTo>
                  <a:lnTo>
                    <a:pt x="777" y="25394"/>
                  </a:lnTo>
                  <a:lnTo>
                    <a:pt x="777" y="1108"/>
                  </a:lnTo>
                  <a:lnTo>
                    <a:pt x="777" y="377"/>
                  </a:lnTo>
                  <a:cubicBezTo>
                    <a:pt x="777" y="126"/>
                    <a:pt x="583" y="1"/>
                    <a:pt x="3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465379" y="991500"/>
              <a:ext cx="353118" cy="470356"/>
            </a:xfrm>
            <a:custGeom>
              <a:avLst/>
              <a:gdLst/>
              <a:ahLst/>
              <a:cxnLst/>
              <a:rect l="l" t="t" r="r" b="b"/>
              <a:pathLst>
                <a:path w="7536" h="10038" extrusionOk="0">
                  <a:moveTo>
                    <a:pt x="7170" y="1"/>
                  </a:moveTo>
                  <a:cubicBezTo>
                    <a:pt x="6982" y="1"/>
                    <a:pt x="6782" y="120"/>
                    <a:pt x="6759" y="360"/>
                  </a:cubicBezTo>
                  <a:cubicBezTo>
                    <a:pt x="6348" y="4058"/>
                    <a:pt x="4134" y="8029"/>
                    <a:pt x="414" y="9285"/>
                  </a:cubicBezTo>
                  <a:cubicBezTo>
                    <a:pt x="1" y="9409"/>
                    <a:pt x="130" y="10037"/>
                    <a:pt x="496" y="10037"/>
                  </a:cubicBezTo>
                  <a:cubicBezTo>
                    <a:pt x="535" y="10037"/>
                    <a:pt x="576" y="10030"/>
                    <a:pt x="619" y="10015"/>
                  </a:cubicBezTo>
                  <a:cubicBezTo>
                    <a:pt x="4682" y="8646"/>
                    <a:pt x="7079" y="4400"/>
                    <a:pt x="7513" y="360"/>
                  </a:cubicBezTo>
                  <a:cubicBezTo>
                    <a:pt x="7535" y="120"/>
                    <a:pt x="7358" y="1"/>
                    <a:pt x="71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57535" y="2309166"/>
              <a:ext cx="572224" cy="648648"/>
            </a:xfrm>
            <a:custGeom>
              <a:avLst/>
              <a:gdLst/>
              <a:ahLst/>
              <a:cxnLst/>
              <a:rect l="l" t="t" r="r" b="b"/>
              <a:pathLst>
                <a:path w="12212" h="13843" extrusionOk="0">
                  <a:moveTo>
                    <a:pt x="362" y="0"/>
                  </a:moveTo>
                  <a:cubicBezTo>
                    <a:pt x="173" y="0"/>
                    <a:pt x="1" y="120"/>
                    <a:pt x="23" y="368"/>
                  </a:cubicBezTo>
                  <a:cubicBezTo>
                    <a:pt x="571" y="4956"/>
                    <a:pt x="2146" y="9818"/>
                    <a:pt x="6300" y="12375"/>
                  </a:cubicBezTo>
                  <a:cubicBezTo>
                    <a:pt x="7662" y="13208"/>
                    <a:pt x="9440" y="13842"/>
                    <a:pt x="11119" y="13842"/>
                  </a:cubicBezTo>
                  <a:cubicBezTo>
                    <a:pt x="11325" y="13842"/>
                    <a:pt x="11530" y="13833"/>
                    <a:pt x="11733" y="13813"/>
                  </a:cubicBezTo>
                  <a:cubicBezTo>
                    <a:pt x="12198" y="13768"/>
                    <a:pt x="12212" y="13057"/>
                    <a:pt x="11774" y="13057"/>
                  </a:cubicBezTo>
                  <a:cubicBezTo>
                    <a:pt x="11760" y="13057"/>
                    <a:pt x="11747" y="13058"/>
                    <a:pt x="11733" y="13059"/>
                  </a:cubicBezTo>
                  <a:cubicBezTo>
                    <a:pt x="11561" y="13074"/>
                    <a:pt x="11389" y="13081"/>
                    <a:pt x="11215" y="13081"/>
                  </a:cubicBezTo>
                  <a:cubicBezTo>
                    <a:pt x="9771" y="13081"/>
                    <a:pt x="8274" y="12591"/>
                    <a:pt x="7031" y="11918"/>
                  </a:cubicBezTo>
                  <a:cubicBezTo>
                    <a:pt x="2876" y="9658"/>
                    <a:pt x="1302" y="4751"/>
                    <a:pt x="799" y="368"/>
                  </a:cubicBezTo>
                  <a:cubicBezTo>
                    <a:pt x="765" y="126"/>
                    <a:pt x="555" y="0"/>
                    <a:pt x="36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466550" y="3622794"/>
              <a:ext cx="534972" cy="334750"/>
            </a:xfrm>
            <a:custGeom>
              <a:avLst/>
              <a:gdLst/>
              <a:ahLst/>
              <a:cxnLst/>
              <a:rect l="l" t="t" r="r" b="b"/>
              <a:pathLst>
                <a:path w="11417" h="7144" extrusionOk="0">
                  <a:moveTo>
                    <a:pt x="10914" y="0"/>
                  </a:moveTo>
                  <a:cubicBezTo>
                    <a:pt x="10802" y="0"/>
                    <a:pt x="10696" y="60"/>
                    <a:pt x="10637" y="205"/>
                  </a:cubicBezTo>
                  <a:cubicBezTo>
                    <a:pt x="8948" y="4108"/>
                    <a:pt x="4657" y="6345"/>
                    <a:pt x="503" y="6368"/>
                  </a:cubicBezTo>
                  <a:cubicBezTo>
                    <a:pt x="1" y="6391"/>
                    <a:pt x="1" y="7144"/>
                    <a:pt x="503" y="7144"/>
                  </a:cubicBezTo>
                  <a:cubicBezTo>
                    <a:pt x="4908" y="7098"/>
                    <a:pt x="9496" y="4725"/>
                    <a:pt x="11277" y="570"/>
                  </a:cubicBezTo>
                  <a:cubicBezTo>
                    <a:pt x="11417" y="275"/>
                    <a:pt x="11153" y="0"/>
                    <a:pt x="109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2"/>
            <p:cNvSpPr/>
            <p:nvPr/>
          </p:nvSpPr>
          <p:spPr>
            <a:xfrm>
              <a:off x="801367" y="3591773"/>
              <a:ext cx="112317" cy="205376"/>
            </a:xfrm>
            <a:custGeom>
              <a:avLst/>
              <a:gdLst/>
              <a:ahLst/>
              <a:cxnLst/>
              <a:rect l="l" t="t" r="r" b="b"/>
              <a:pathLst>
                <a:path w="2397" h="4383" extrusionOk="0">
                  <a:moveTo>
                    <a:pt x="1021" y="1"/>
                  </a:moveTo>
                  <a:cubicBezTo>
                    <a:pt x="873" y="1"/>
                    <a:pt x="730" y="83"/>
                    <a:pt x="685" y="274"/>
                  </a:cubicBezTo>
                  <a:cubicBezTo>
                    <a:pt x="434" y="1369"/>
                    <a:pt x="0" y="4337"/>
                    <a:pt x="1918" y="4382"/>
                  </a:cubicBezTo>
                  <a:cubicBezTo>
                    <a:pt x="2397" y="4382"/>
                    <a:pt x="2397" y="3629"/>
                    <a:pt x="1918" y="3606"/>
                  </a:cubicBezTo>
                  <a:cubicBezTo>
                    <a:pt x="1872" y="3606"/>
                    <a:pt x="1621" y="3515"/>
                    <a:pt x="1484" y="3355"/>
                  </a:cubicBezTo>
                  <a:cubicBezTo>
                    <a:pt x="913" y="2602"/>
                    <a:pt x="1233" y="1301"/>
                    <a:pt x="1415" y="479"/>
                  </a:cubicBezTo>
                  <a:cubicBezTo>
                    <a:pt x="1484" y="190"/>
                    <a:pt x="1246" y="1"/>
                    <a:pt x="10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50264255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42"/>
        <p:cNvGrpSpPr/>
        <p:nvPr/>
      </p:nvGrpSpPr>
      <p:grpSpPr>
        <a:xfrm>
          <a:off x="0" y="0"/>
          <a:ext cx="0" cy="0"/>
          <a:chOff x="0" y="0"/>
          <a:chExt cx="0" cy="0"/>
        </a:xfrm>
      </p:grpSpPr>
      <p:sp>
        <p:nvSpPr>
          <p:cNvPr id="43" name="Google Shape;43;p3"/>
          <p:cNvSpPr txBox="1">
            <a:spLocks noGrp="1"/>
          </p:cNvSpPr>
          <p:nvPr>
            <p:ph type="title"/>
          </p:nvPr>
        </p:nvSpPr>
        <p:spPr>
          <a:xfrm>
            <a:off x="960000" y="2470600"/>
            <a:ext cx="5010400" cy="18420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6667"/>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44" name="Google Shape;44;p3"/>
          <p:cNvSpPr txBox="1">
            <a:spLocks noGrp="1"/>
          </p:cNvSpPr>
          <p:nvPr>
            <p:ph type="title" idx="2" hasCustomPrompt="1"/>
          </p:nvPr>
        </p:nvSpPr>
        <p:spPr>
          <a:xfrm>
            <a:off x="1192951" y="1237151"/>
            <a:ext cx="11500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7466"/>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45" name="Google Shape;45;p3"/>
          <p:cNvSpPr txBox="1">
            <a:spLocks noGrp="1"/>
          </p:cNvSpPr>
          <p:nvPr>
            <p:ph type="subTitle" idx="1"/>
          </p:nvPr>
        </p:nvSpPr>
        <p:spPr>
          <a:xfrm>
            <a:off x="960000" y="4379433"/>
            <a:ext cx="5010400" cy="542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46" name="Google Shape;46;p3"/>
          <p:cNvSpPr/>
          <p:nvPr/>
        </p:nvSpPr>
        <p:spPr>
          <a:xfrm rot="10800000" flipH="1">
            <a:off x="6791034" y="5551688"/>
            <a:ext cx="5484853" cy="1306313"/>
          </a:xfrm>
          <a:custGeom>
            <a:avLst/>
            <a:gdLst/>
            <a:ahLst/>
            <a:cxnLst/>
            <a:rect l="l" t="t" r="r" b="b"/>
            <a:pathLst>
              <a:path w="78247" h="18804" extrusionOk="0">
                <a:moveTo>
                  <a:pt x="1" y="0"/>
                </a:moveTo>
                <a:cubicBezTo>
                  <a:pt x="1" y="0"/>
                  <a:pt x="9901" y="15665"/>
                  <a:pt x="29951" y="18296"/>
                </a:cubicBezTo>
                <a:cubicBezTo>
                  <a:pt x="32535" y="18639"/>
                  <a:pt x="34997" y="18804"/>
                  <a:pt x="37358" y="18804"/>
                </a:cubicBezTo>
                <a:cubicBezTo>
                  <a:pt x="53313" y="18804"/>
                  <a:pt x="64667" y="11266"/>
                  <a:pt x="78247"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7" name="Google Shape;47;p3"/>
          <p:cNvSpPr/>
          <p:nvPr/>
        </p:nvSpPr>
        <p:spPr>
          <a:xfrm>
            <a:off x="3211580" y="4944491"/>
            <a:ext cx="4725517" cy="2421501"/>
          </a:xfrm>
          <a:custGeom>
            <a:avLst/>
            <a:gdLst/>
            <a:ahLst/>
            <a:cxnLst/>
            <a:rect l="l" t="t" r="r" b="b"/>
            <a:pathLst>
              <a:path w="84788" h="43448" extrusionOk="0">
                <a:moveTo>
                  <a:pt x="40041" y="0"/>
                </a:moveTo>
                <a:cubicBezTo>
                  <a:pt x="39736" y="0"/>
                  <a:pt x="39431" y="5"/>
                  <a:pt x="39124" y="14"/>
                </a:cubicBezTo>
                <a:cubicBezTo>
                  <a:pt x="11404" y="841"/>
                  <a:pt x="1" y="43448"/>
                  <a:pt x="1" y="43448"/>
                </a:cubicBezTo>
                <a:lnTo>
                  <a:pt x="84788" y="36079"/>
                </a:lnTo>
                <a:cubicBezTo>
                  <a:pt x="84788" y="36079"/>
                  <a:pt x="67214" y="0"/>
                  <a:pt x="40041"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8" name="Google Shape;48;p3"/>
          <p:cNvGrpSpPr/>
          <p:nvPr/>
        </p:nvGrpSpPr>
        <p:grpSpPr>
          <a:xfrm>
            <a:off x="-45866" y="3893733"/>
            <a:ext cx="9998671" cy="3371664"/>
            <a:chOff x="-34400" y="2920300"/>
            <a:chExt cx="7499003" cy="2528748"/>
          </a:xfrm>
        </p:grpSpPr>
        <p:grpSp>
          <p:nvGrpSpPr>
            <p:cNvPr id="49" name="Google Shape;49;p3"/>
            <p:cNvGrpSpPr/>
            <p:nvPr/>
          </p:nvGrpSpPr>
          <p:grpSpPr>
            <a:xfrm>
              <a:off x="377295" y="3991903"/>
              <a:ext cx="3480268" cy="1282215"/>
              <a:chOff x="377295" y="3991903"/>
              <a:chExt cx="3480268" cy="1282215"/>
            </a:xfrm>
          </p:grpSpPr>
          <p:sp>
            <p:nvSpPr>
              <p:cNvPr id="50" name="Google Shape;50;p3"/>
              <p:cNvSpPr/>
              <p:nvPr/>
            </p:nvSpPr>
            <p:spPr>
              <a:xfrm>
                <a:off x="377295" y="3991903"/>
                <a:ext cx="3480268" cy="1282215"/>
              </a:xfrm>
              <a:custGeom>
                <a:avLst/>
                <a:gdLst/>
                <a:ahLst/>
                <a:cxnLst/>
                <a:rect l="l" t="t" r="r" b="b"/>
                <a:pathLst>
                  <a:path w="83260" h="30675" extrusionOk="0">
                    <a:moveTo>
                      <a:pt x="40643" y="1"/>
                    </a:moveTo>
                    <a:cubicBezTo>
                      <a:pt x="34730" y="1"/>
                      <a:pt x="28823" y="9522"/>
                      <a:pt x="28823" y="9522"/>
                    </a:cubicBezTo>
                    <a:cubicBezTo>
                      <a:pt x="28823" y="9522"/>
                      <a:pt x="29509" y="2487"/>
                      <a:pt x="24899" y="2487"/>
                    </a:cubicBezTo>
                    <a:cubicBezTo>
                      <a:pt x="24006" y="2487"/>
                      <a:pt x="22914" y="2751"/>
                      <a:pt x="21580" y="3381"/>
                    </a:cubicBezTo>
                    <a:cubicBezTo>
                      <a:pt x="13359" y="7291"/>
                      <a:pt x="1" y="29021"/>
                      <a:pt x="1" y="29021"/>
                    </a:cubicBezTo>
                    <a:lnTo>
                      <a:pt x="12181" y="29271"/>
                    </a:lnTo>
                    <a:lnTo>
                      <a:pt x="78773" y="30600"/>
                    </a:lnTo>
                    <a:lnTo>
                      <a:pt x="83259" y="30675"/>
                    </a:lnTo>
                    <a:cubicBezTo>
                      <a:pt x="83259" y="30675"/>
                      <a:pt x="81029" y="12730"/>
                      <a:pt x="74061" y="8970"/>
                    </a:cubicBezTo>
                    <a:cubicBezTo>
                      <a:pt x="72673" y="8219"/>
                      <a:pt x="71272" y="7918"/>
                      <a:pt x="69920" y="7918"/>
                    </a:cubicBezTo>
                    <a:cubicBezTo>
                      <a:pt x="64511" y="7918"/>
                      <a:pt x="59876" y="12730"/>
                      <a:pt x="59876" y="12730"/>
                    </a:cubicBezTo>
                    <a:cubicBezTo>
                      <a:pt x="59876" y="12730"/>
                      <a:pt x="60552" y="7567"/>
                      <a:pt x="56793" y="5061"/>
                    </a:cubicBezTo>
                    <a:cubicBezTo>
                      <a:pt x="55969" y="4511"/>
                      <a:pt x="55104" y="4297"/>
                      <a:pt x="54258" y="4297"/>
                    </a:cubicBezTo>
                    <a:cubicBezTo>
                      <a:pt x="51243" y="4297"/>
                      <a:pt x="48447" y="7016"/>
                      <a:pt x="48447" y="7016"/>
                    </a:cubicBezTo>
                    <a:cubicBezTo>
                      <a:pt x="48447" y="7016"/>
                      <a:pt x="47470" y="875"/>
                      <a:pt x="41354" y="48"/>
                    </a:cubicBezTo>
                    <a:cubicBezTo>
                      <a:pt x="41117" y="16"/>
                      <a:pt x="40880" y="1"/>
                      <a:pt x="406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3"/>
              <p:cNvSpPr/>
              <p:nvPr/>
            </p:nvSpPr>
            <p:spPr>
              <a:xfrm>
                <a:off x="886470" y="4363135"/>
                <a:ext cx="2783587" cy="907854"/>
              </a:xfrm>
              <a:custGeom>
                <a:avLst/>
                <a:gdLst/>
                <a:ahLst/>
                <a:cxnLst/>
                <a:rect l="l" t="t" r="r" b="b"/>
                <a:pathLst>
                  <a:path w="66593" h="21719" extrusionOk="0">
                    <a:moveTo>
                      <a:pt x="25066" y="0"/>
                    </a:moveTo>
                    <a:cubicBezTo>
                      <a:pt x="24693" y="0"/>
                      <a:pt x="24300" y="29"/>
                      <a:pt x="23885" y="89"/>
                    </a:cubicBezTo>
                    <a:cubicBezTo>
                      <a:pt x="17193" y="1067"/>
                      <a:pt x="14687" y="8987"/>
                      <a:pt x="14687" y="8987"/>
                    </a:cubicBezTo>
                    <a:cubicBezTo>
                      <a:pt x="14687" y="8987"/>
                      <a:pt x="13607" y="1892"/>
                      <a:pt x="9114" y="1892"/>
                    </a:cubicBezTo>
                    <a:cubicBezTo>
                      <a:pt x="9067" y="1892"/>
                      <a:pt x="9020" y="1892"/>
                      <a:pt x="8973" y="1894"/>
                    </a:cubicBezTo>
                    <a:cubicBezTo>
                      <a:pt x="5138" y="2019"/>
                      <a:pt x="1203" y="15829"/>
                      <a:pt x="0" y="20390"/>
                    </a:cubicBezTo>
                    <a:lnTo>
                      <a:pt x="66592" y="21719"/>
                    </a:lnTo>
                    <a:cubicBezTo>
                      <a:pt x="65339" y="17308"/>
                      <a:pt x="62081" y="8034"/>
                      <a:pt x="56592" y="6355"/>
                    </a:cubicBezTo>
                    <a:cubicBezTo>
                      <a:pt x="55574" y="6042"/>
                      <a:pt x="54605" y="5907"/>
                      <a:pt x="53692" y="5907"/>
                    </a:cubicBezTo>
                    <a:cubicBezTo>
                      <a:pt x="48111" y="5907"/>
                      <a:pt x="44612" y="10942"/>
                      <a:pt x="44612" y="10942"/>
                    </a:cubicBezTo>
                    <a:cubicBezTo>
                      <a:pt x="44612" y="10942"/>
                      <a:pt x="44487" y="4826"/>
                      <a:pt x="40452" y="2997"/>
                    </a:cubicBezTo>
                    <a:cubicBezTo>
                      <a:pt x="39864" y="2734"/>
                      <a:pt x="39260" y="2621"/>
                      <a:pt x="38659" y="2621"/>
                    </a:cubicBezTo>
                    <a:cubicBezTo>
                      <a:pt x="35136" y="2621"/>
                      <a:pt x="31680" y="6480"/>
                      <a:pt x="31680" y="6480"/>
                    </a:cubicBezTo>
                    <a:cubicBezTo>
                      <a:pt x="31680" y="6480"/>
                      <a:pt x="30688" y="0"/>
                      <a:pt x="250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3"/>
              <p:cNvSpPr/>
              <p:nvPr/>
            </p:nvSpPr>
            <p:spPr>
              <a:xfrm>
                <a:off x="1325419" y="4877826"/>
                <a:ext cx="448430" cy="337953"/>
              </a:xfrm>
              <a:custGeom>
                <a:avLst/>
                <a:gdLst/>
                <a:ahLst/>
                <a:cxnLst/>
                <a:rect l="l" t="t" r="r" b="b"/>
                <a:pathLst>
                  <a:path w="10728" h="8085" extrusionOk="0">
                    <a:moveTo>
                      <a:pt x="557" y="0"/>
                    </a:moveTo>
                    <a:cubicBezTo>
                      <a:pt x="228" y="0"/>
                      <a:pt x="0" y="541"/>
                      <a:pt x="351" y="809"/>
                    </a:cubicBezTo>
                    <a:cubicBezTo>
                      <a:pt x="3560" y="3190"/>
                      <a:pt x="6768" y="5596"/>
                      <a:pt x="9976" y="8002"/>
                    </a:cubicBezTo>
                    <a:cubicBezTo>
                      <a:pt x="10051" y="8060"/>
                      <a:pt x="10125" y="8084"/>
                      <a:pt x="10194" y="8084"/>
                    </a:cubicBezTo>
                    <a:cubicBezTo>
                      <a:pt x="10517" y="8084"/>
                      <a:pt x="10728" y="7544"/>
                      <a:pt x="10377" y="7275"/>
                    </a:cubicBezTo>
                    <a:cubicBezTo>
                      <a:pt x="7194" y="4894"/>
                      <a:pt x="3986" y="2488"/>
                      <a:pt x="778" y="82"/>
                    </a:cubicBezTo>
                    <a:cubicBezTo>
                      <a:pt x="702" y="25"/>
                      <a:pt x="627" y="0"/>
                      <a:pt x="5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3"/>
              <p:cNvSpPr/>
              <p:nvPr/>
            </p:nvSpPr>
            <p:spPr>
              <a:xfrm>
                <a:off x="1915437" y="4621463"/>
                <a:ext cx="120091" cy="597949"/>
              </a:xfrm>
              <a:custGeom>
                <a:avLst/>
                <a:gdLst/>
                <a:ahLst/>
                <a:cxnLst/>
                <a:rect l="l" t="t" r="r" b="b"/>
                <a:pathLst>
                  <a:path w="2873" h="14305" extrusionOk="0">
                    <a:moveTo>
                      <a:pt x="515" y="1"/>
                    </a:moveTo>
                    <a:cubicBezTo>
                      <a:pt x="274" y="1"/>
                      <a:pt x="1" y="209"/>
                      <a:pt x="46" y="526"/>
                    </a:cubicBezTo>
                    <a:cubicBezTo>
                      <a:pt x="698" y="5012"/>
                      <a:pt x="1374" y="9499"/>
                      <a:pt x="2026" y="13985"/>
                    </a:cubicBezTo>
                    <a:cubicBezTo>
                      <a:pt x="2056" y="14208"/>
                      <a:pt x="2206" y="14304"/>
                      <a:pt x="2369" y="14304"/>
                    </a:cubicBezTo>
                    <a:cubicBezTo>
                      <a:pt x="2607" y="14304"/>
                      <a:pt x="2873" y="14097"/>
                      <a:pt x="2828" y="13784"/>
                    </a:cubicBezTo>
                    <a:cubicBezTo>
                      <a:pt x="2176" y="9273"/>
                      <a:pt x="1500" y="4787"/>
                      <a:pt x="848" y="300"/>
                    </a:cubicBezTo>
                    <a:cubicBezTo>
                      <a:pt x="818" y="91"/>
                      <a:pt x="674" y="1"/>
                      <a:pt x="51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3"/>
              <p:cNvSpPr/>
              <p:nvPr/>
            </p:nvSpPr>
            <p:spPr>
              <a:xfrm>
                <a:off x="1766459" y="4781434"/>
                <a:ext cx="234540" cy="181287"/>
              </a:xfrm>
              <a:custGeom>
                <a:avLst/>
                <a:gdLst/>
                <a:ahLst/>
                <a:cxnLst/>
                <a:rect l="l" t="t" r="r" b="b"/>
                <a:pathLst>
                  <a:path w="5611" h="4337" extrusionOk="0">
                    <a:moveTo>
                      <a:pt x="557" y="0"/>
                    </a:moveTo>
                    <a:cubicBezTo>
                      <a:pt x="228" y="0"/>
                      <a:pt x="1" y="541"/>
                      <a:pt x="352" y="809"/>
                    </a:cubicBezTo>
                    <a:cubicBezTo>
                      <a:pt x="1856" y="1962"/>
                      <a:pt x="3359" y="3115"/>
                      <a:pt x="4838" y="4243"/>
                    </a:cubicBezTo>
                    <a:cubicBezTo>
                      <a:pt x="4918" y="4308"/>
                      <a:pt x="4997" y="4336"/>
                      <a:pt x="5071" y="4336"/>
                    </a:cubicBezTo>
                    <a:cubicBezTo>
                      <a:pt x="5394" y="4336"/>
                      <a:pt x="5611" y="3806"/>
                      <a:pt x="5264" y="3541"/>
                    </a:cubicBezTo>
                    <a:cubicBezTo>
                      <a:pt x="3760" y="2388"/>
                      <a:pt x="2282" y="1235"/>
                      <a:pt x="778" y="83"/>
                    </a:cubicBezTo>
                    <a:cubicBezTo>
                      <a:pt x="703" y="25"/>
                      <a:pt x="628" y="0"/>
                      <a:pt x="55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 name="Google Shape;55;p3"/>
              <p:cNvSpPr/>
              <p:nvPr/>
            </p:nvSpPr>
            <p:spPr>
              <a:xfrm>
                <a:off x="2314132" y="4748704"/>
                <a:ext cx="200180" cy="482748"/>
              </a:xfrm>
              <a:custGeom>
                <a:avLst/>
                <a:gdLst/>
                <a:ahLst/>
                <a:cxnLst/>
                <a:rect l="l" t="t" r="r" b="b"/>
                <a:pathLst>
                  <a:path w="4789" h="11549" extrusionOk="0">
                    <a:moveTo>
                      <a:pt x="4282" y="0"/>
                    </a:moveTo>
                    <a:cubicBezTo>
                      <a:pt x="4111" y="0"/>
                      <a:pt x="3937" y="89"/>
                      <a:pt x="3867" y="289"/>
                    </a:cubicBezTo>
                    <a:cubicBezTo>
                      <a:pt x="2613" y="3873"/>
                      <a:pt x="1360" y="7457"/>
                      <a:pt x="107" y="11041"/>
                    </a:cubicBezTo>
                    <a:cubicBezTo>
                      <a:pt x="1" y="11345"/>
                      <a:pt x="255" y="11548"/>
                      <a:pt x="510" y="11548"/>
                    </a:cubicBezTo>
                    <a:cubicBezTo>
                      <a:pt x="675" y="11548"/>
                      <a:pt x="840" y="11463"/>
                      <a:pt x="909" y="11267"/>
                    </a:cubicBezTo>
                    <a:cubicBezTo>
                      <a:pt x="2162" y="7683"/>
                      <a:pt x="3415" y="4099"/>
                      <a:pt x="4669" y="515"/>
                    </a:cubicBezTo>
                    <a:cubicBezTo>
                      <a:pt x="4789" y="199"/>
                      <a:pt x="4539" y="0"/>
                      <a:pt x="428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 name="Google Shape;56;p3"/>
              <p:cNvSpPr/>
              <p:nvPr/>
            </p:nvSpPr>
            <p:spPr>
              <a:xfrm>
                <a:off x="1270953" y="4820476"/>
                <a:ext cx="110018" cy="111104"/>
              </a:xfrm>
              <a:custGeom>
                <a:avLst/>
                <a:gdLst/>
                <a:ahLst/>
                <a:cxnLst/>
                <a:rect l="l" t="t" r="r" b="b"/>
                <a:pathLst>
                  <a:path w="2632" h="2658" extrusionOk="0">
                    <a:moveTo>
                      <a:pt x="1304" y="1"/>
                    </a:moveTo>
                    <a:cubicBezTo>
                      <a:pt x="577" y="1"/>
                      <a:pt x="0" y="602"/>
                      <a:pt x="0" y="1329"/>
                    </a:cubicBezTo>
                    <a:cubicBezTo>
                      <a:pt x="0" y="2056"/>
                      <a:pt x="577" y="2657"/>
                      <a:pt x="1304" y="2657"/>
                    </a:cubicBezTo>
                    <a:cubicBezTo>
                      <a:pt x="2055" y="2657"/>
                      <a:pt x="2632" y="2056"/>
                      <a:pt x="2632" y="1329"/>
                    </a:cubicBezTo>
                    <a:cubicBezTo>
                      <a:pt x="2632" y="602"/>
                      <a:pt x="2055" y="1"/>
                      <a:pt x="13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 name="Google Shape;57;p3"/>
              <p:cNvSpPr/>
              <p:nvPr/>
            </p:nvSpPr>
            <p:spPr>
              <a:xfrm>
                <a:off x="1732976" y="4745067"/>
                <a:ext cx="111063" cy="110018"/>
              </a:xfrm>
              <a:custGeom>
                <a:avLst/>
                <a:gdLst/>
                <a:ahLst/>
                <a:cxnLst/>
                <a:rect l="l" t="t" r="r" b="b"/>
                <a:pathLst>
                  <a:path w="2657" h="2632" extrusionOk="0">
                    <a:moveTo>
                      <a:pt x="1328" y="0"/>
                    </a:moveTo>
                    <a:cubicBezTo>
                      <a:pt x="602" y="0"/>
                      <a:pt x="0" y="577"/>
                      <a:pt x="0" y="1328"/>
                    </a:cubicBezTo>
                    <a:cubicBezTo>
                      <a:pt x="0" y="2055"/>
                      <a:pt x="602" y="2632"/>
                      <a:pt x="1328" y="2632"/>
                    </a:cubicBezTo>
                    <a:cubicBezTo>
                      <a:pt x="2055" y="2632"/>
                      <a:pt x="2657" y="2055"/>
                      <a:pt x="2657" y="1328"/>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3"/>
              <p:cNvSpPr/>
              <p:nvPr/>
            </p:nvSpPr>
            <p:spPr>
              <a:xfrm>
                <a:off x="1875433" y="4561730"/>
                <a:ext cx="111104" cy="110018"/>
              </a:xfrm>
              <a:custGeom>
                <a:avLst/>
                <a:gdLst/>
                <a:ahLst/>
                <a:cxnLst/>
                <a:rect l="l" t="t" r="r" b="b"/>
                <a:pathLst>
                  <a:path w="2658" h="2632" extrusionOk="0">
                    <a:moveTo>
                      <a:pt x="1329" y="0"/>
                    </a:moveTo>
                    <a:cubicBezTo>
                      <a:pt x="602" y="0"/>
                      <a:pt x="1" y="577"/>
                      <a:pt x="1" y="1328"/>
                    </a:cubicBezTo>
                    <a:cubicBezTo>
                      <a:pt x="1" y="2055"/>
                      <a:pt x="602" y="2632"/>
                      <a:pt x="1329" y="2632"/>
                    </a:cubicBezTo>
                    <a:cubicBezTo>
                      <a:pt x="2056" y="2632"/>
                      <a:pt x="2657" y="2055"/>
                      <a:pt x="2657" y="1328"/>
                    </a:cubicBezTo>
                    <a:cubicBezTo>
                      <a:pt x="2657" y="577"/>
                      <a:pt x="2056" y="0"/>
                      <a:pt x="13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 name="Google Shape;59;p3"/>
              <p:cNvSpPr/>
              <p:nvPr/>
            </p:nvSpPr>
            <p:spPr>
              <a:xfrm>
                <a:off x="2451656" y="4681154"/>
                <a:ext cx="111063" cy="110018"/>
              </a:xfrm>
              <a:custGeom>
                <a:avLst/>
                <a:gdLst/>
                <a:ahLst/>
                <a:cxnLst/>
                <a:rect l="l" t="t" r="r" b="b"/>
                <a:pathLst>
                  <a:path w="2657" h="2632" extrusionOk="0">
                    <a:moveTo>
                      <a:pt x="1328" y="0"/>
                    </a:moveTo>
                    <a:cubicBezTo>
                      <a:pt x="602" y="0"/>
                      <a:pt x="0" y="577"/>
                      <a:pt x="0" y="1304"/>
                    </a:cubicBezTo>
                    <a:cubicBezTo>
                      <a:pt x="0" y="2055"/>
                      <a:pt x="602" y="2632"/>
                      <a:pt x="1328" y="2632"/>
                    </a:cubicBezTo>
                    <a:cubicBezTo>
                      <a:pt x="2055" y="2632"/>
                      <a:pt x="2657" y="2055"/>
                      <a:pt x="2657" y="1304"/>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 name="Google Shape;60;p3"/>
              <p:cNvSpPr/>
              <p:nvPr/>
            </p:nvSpPr>
            <p:spPr>
              <a:xfrm>
                <a:off x="2600425" y="4913733"/>
                <a:ext cx="111063" cy="110018"/>
              </a:xfrm>
              <a:custGeom>
                <a:avLst/>
                <a:gdLst/>
                <a:ahLst/>
                <a:cxnLst/>
                <a:rect l="l" t="t" r="r" b="b"/>
                <a:pathLst>
                  <a:path w="2657" h="2632" extrusionOk="0">
                    <a:moveTo>
                      <a:pt x="1328" y="0"/>
                    </a:moveTo>
                    <a:cubicBezTo>
                      <a:pt x="602" y="0"/>
                      <a:pt x="0" y="602"/>
                      <a:pt x="0" y="1329"/>
                    </a:cubicBezTo>
                    <a:cubicBezTo>
                      <a:pt x="0" y="2055"/>
                      <a:pt x="602" y="2632"/>
                      <a:pt x="1328" y="2632"/>
                    </a:cubicBezTo>
                    <a:cubicBezTo>
                      <a:pt x="2055" y="2632"/>
                      <a:pt x="2657" y="2055"/>
                      <a:pt x="2657" y="1329"/>
                    </a:cubicBezTo>
                    <a:cubicBezTo>
                      <a:pt x="2657" y="602"/>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1" name="Google Shape;61;p3"/>
            <p:cNvGrpSpPr/>
            <p:nvPr/>
          </p:nvGrpSpPr>
          <p:grpSpPr>
            <a:xfrm>
              <a:off x="4740748" y="4022919"/>
              <a:ext cx="2723855" cy="1296260"/>
              <a:chOff x="4740748" y="4022919"/>
              <a:chExt cx="2723855" cy="1296260"/>
            </a:xfrm>
          </p:grpSpPr>
          <p:sp>
            <p:nvSpPr>
              <p:cNvPr id="62" name="Google Shape;62;p3"/>
              <p:cNvSpPr/>
              <p:nvPr/>
            </p:nvSpPr>
            <p:spPr>
              <a:xfrm>
                <a:off x="4740748" y="4022919"/>
                <a:ext cx="2723855" cy="1296260"/>
              </a:xfrm>
              <a:custGeom>
                <a:avLst/>
                <a:gdLst/>
                <a:ahLst/>
                <a:cxnLst/>
                <a:rect l="l" t="t" r="r" b="b"/>
                <a:pathLst>
                  <a:path w="65164" h="31011" extrusionOk="0">
                    <a:moveTo>
                      <a:pt x="23291" y="1"/>
                    </a:moveTo>
                    <a:cubicBezTo>
                      <a:pt x="23224" y="1"/>
                      <a:pt x="23154" y="3"/>
                      <a:pt x="23083" y="8"/>
                    </a:cubicBezTo>
                    <a:cubicBezTo>
                      <a:pt x="18597" y="309"/>
                      <a:pt x="4913" y="8153"/>
                      <a:pt x="0" y="31011"/>
                    </a:cubicBezTo>
                    <a:lnTo>
                      <a:pt x="3609" y="30835"/>
                    </a:lnTo>
                    <a:lnTo>
                      <a:pt x="58296" y="27853"/>
                    </a:lnTo>
                    <a:lnTo>
                      <a:pt x="63284" y="27577"/>
                    </a:lnTo>
                    <a:cubicBezTo>
                      <a:pt x="63284" y="27577"/>
                      <a:pt x="65164" y="19532"/>
                      <a:pt x="60251" y="16725"/>
                    </a:cubicBezTo>
                    <a:cubicBezTo>
                      <a:pt x="58331" y="15617"/>
                      <a:pt x="56747" y="15280"/>
                      <a:pt x="55531" y="15280"/>
                    </a:cubicBezTo>
                    <a:cubicBezTo>
                      <a:pt x="53636" y="15280"/>
                      <a:pt x="52632" y="16098"/>
                      <a:pt x="52632" y="16098"/>
                    </a:cubicBezTo>
                    <a:cubicBezTo>
                      <a:pt x="52632" y="16098"/>
                      <a:pt x="52732" y="8780"/>
                      <a:pt x="47419" y="8153"/>
                    </a:cubicBezTo>
                    <a:cubicBezTo>
                      <a:pt x="47133" y="8120"/>
                      <a:pt x="46847" y="8104"/>
                      <a:pt x="46561" y="8104"/>
                    </a:cubicBezTo>
                    <a:cubicBezTo>
                      <a:pt x="41504" y="8104"/>
                      <a:pt x="36542" y="13066"/>
                      <a:pt x="36542" y="13066"/>
                    </a:cubicBezTo>
                    <a:cubicBezTo>
                      <a:pt x="36542" y="13066"/>
                      <a:pt x="36141" y="5848"/>
                      <a:pt x="32482" y="5447"/>
                    </a:cubicBezTo>
                    <a:cubicBezTo>
                      <a:pt x="32300" y="5425"/>
                      <a:pt x="32118" y="5414"/>
                      <a:pt x="31936" y="5414"/>
                    </a:cubicBezTo>
                    <a:cubicBezTo>
                      <a:pt x="28549" y="5414"/>
                      <a:pt x="25153" y="8991"/>
                      <a:pt x="24963" y="9181"/>
                    </a:cubicBezTo>
                    <a:cubicBezTo>
                      <a:pt x="25037" y="8885"/>
                      <a:pt x="27416" y="1"/>
                      <a:pt x="232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 name="Google Shape;63;p3"/>
              <p:cNvSpPr/>
              <p:nvPr/>
            </p:nvSpPr>
            <p:spPr>
              <a:xfrm>
                <a:off x="4891606" y="4274726"/>
                <a:ext cx="2300630" cy="1037142"/>
              </a:xfrm>
              <a:custGeom>
                <a:avLst/>
                <a:gdLst/>
                <a:ahLst/>
                <a:cxnLst/>
                <a:rect l="l" t="t" r="r" b="b"/>
                <a:pathLst>
                  <a:path w="55039" h="24812" extrusionOk="0">
                    <a:moveTo>
                      <a:pt x="15303" y="1"/>
                    </a:moveTo>
                    <a:cubicBezTo>
                      <a:pt x="11292" y="1"/>
                      <a:pt x="968" y="12091"/>
                      <a:pt x="0" y="24811"/>
                    </a:cubicBezTo>
                    <a:lnTo>
                      <a:pt x="54687" y="21829"/>
                    </a:lnTo>
                    <a:cubicBezTo>
                      <a:pt x="54963" y="18946"/>
                      <a:pt x="55038" y="13783"/>
                      <a:pt x="52256" y="13408"/>
                    </a:cubicBezTo>
                    <a:cubicBezTo>
                      <a:pt x="51938" y="13364"/>
                      <a:pt x="51638" y="13344"/>
                      <a:pt x="51355" y="13344"/>
                    </a:cubicBezTo>
                    <a:cubicBezTo>
                      <a:pt x="48199" y="13344"/>
                      <a:pt x="47143" y="15814"/>
                      <a:pt x="47143" y="15814"/>
                    </a:cubicBezTo>
                    <a:cubicBezTo>
                      <a:pt x="47143" y="15814"/>
                      <a:pt x="47530" y="7378"/>
                      <a:pt x="42152" y="7378"/>
                    </a:cubicBezTo>
                    <a:cubicBezTo>
                      <a:pt x="41884" y="7378"/>
                      <a:pt x="41601" y="7399"/>
                      <a:pt x="41304" y="7443"/>
                    </a:cubicBezTo>
                    <a:cubicBezTo>
                      <a:pt x="35038" y="8395"/>
                      <a:pt x="32106" y="13608"/>
                      <a:pt x="32106" y="13608"/>
                    </a:cubicBezTo>
                    <a:cubicBezTo>
                      <a:pt x="32106" y="13608"/>
                      <a:pt x="31379" y="6616"/>
                      <a:pt x="26667" y="5989"/>
                    </a:cubicBezTo>
                    <a:cubicBezTo>
                      <a:pt x="26401" y="5953"/>
                      <a:pt x="26138" y="5937"/>
                      <a:pt x="25877" y="5937"/>
                    </a:cubicBezTo>
                    <a:cubicBezTo>
                      <a:pt x="21530" y="5937"/>
                      <a:pt x="17895" y="10575"/>
                      <a:pt x="17895" y="10575"/>
                    </a:cubicBezTo>
                    <a:cubicBezTo>
                      <a:pt x="17895" y="10575"/>
                      <a:pt x="19474" y="976"/>
                      <a:pt x="15715" y="49"/>
                    </a:cubicBezTo>
                    <a:cubicBezTo>
                      <a:pt x="15586" y="17"/>
                      <a:pt x="15449" y="1"/>
                      <a:pt x="153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 name="Google Shape;64;p3"/>
              <p:cNvSpPr/>
              <p:nvPr/>
            </p:nvSpPr>
            <p:spPr>
              <a:xfrm>
                <a:off x="5624248" y="4878370"/>
                <a:ext cx="376367" cy="357933"/>
              </a:xfrm>
              <a:custGeom>
                <a:avLst/>
                <a:gdLst/>
                <a:ahLst/>
                <a:cxnLst/>
                <a:rect l="l" t="t" r="r" b="b"/>
                <a:pathLst>
                  <a:path w="9004" h="8563" extrusionOk="0">
                    <a:moveTo>
                      <a:pt x="613" y="0"/>
                    </a:moveTo>
                    <a:cubicBezTo>
                      <a:pt x="284" y="0"/>
                      <a:pt x="1" y="429"/>
                      <a:pt x="293" y="721"/>
                    </a:cubicBezTo>
                    <a:cubicBezTo>
                      <a:pt x="2900" y="3302"/>
                      <a:pt x="5506" y="5884"/>
                      <a:pt x="8138" y="8440"/>
                    </a:cubicBezTo>
                    <a:cubicBezTo>
                      <a:pt x="8224" y="8526"/>
                      <a:pt x="8320" y="8563"/>
                      <a:pt x="8414" y="8563"/>
                    </a:cubicBezTo>
                    <a:cubicBezTo>
                      <a:pt x="8728" y="8563"/>
                      <a:pt x="9004" y="8154"/>
                      <a:pt x="8714" y="7864"/>
                    </a:cubicBezTo>
                    <a:cubicBezTo>
                      <a:pt x="6108" y="5282"/>
                      <a:pt x="3501" y="2701"/>
                      <a:pt x="894" y="119"/>
                    </a:cubicBezTo>
                    <a:cubicBezTo>
                      <a:pt x="805" y="36"/>
                      <a:pt x="707" y="0"/>
                      <a:pt x="6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 name="Google Shape;65;p3"/>
              <p:cNvSpPr/>
              <p:nvPr/>
            </p:nvSpPr>
            <p:spPr>
              <a:xfrm>
                <a:off x="5786476" y="4734241"/>
                <a:ext cx="189688" cy="330345"/>
              </a:xfrm>
              <a:custGeom>
                <a:avLst/>
                <a:gdLst/>
                <a:ahLst/>
                <a:cxnLst/>
                <a:rect l="l" t="t" r="r" b="b"/>
                <a:pathLst>
                  <a:path w="4538" h="7903" extrusionOk="0">
                    <a:moveTo>
                      <a:pt x="3976" y="1"/>
                    </a:moveTo>
                    <a:cubicBezTo>
                      <a:pt x="3853" y="1"/>
                      <a:pt x="3733" y="62"/>
                      <a:pt x="3655" y="209"/>
                    </a:cubicBezTo>
                    <a:cubicBezTo>
                      <a:pt x="2502" y="2565"/>
                      <a:pt x="1324" y="4921"/>
                      <a:pt x="171" y="7277"/>
                    </a:cubicBezTo>
                    <a:cubicBezTo>
                      <a:pt x="1" y="7601"/>
                      <a:pt x="284" y="7903"/>
                      <a:pt x="553" y="7903"/>
                    </a:cubicBezTo>
                    <a:cubicBezTo>
                      <a:pt x="679" y="7903"/>
                      <a:pt x="801" y="7837"/>
                      <a:pt x="873" y="7678"/>
                    </a:cubicBezTo>
                    <a:cubicBezTo>
                      <a:pt x="2051" y="5347"/>
                      <a:pt x="3204" y="2991"/>
                      <a:pt x="4382" y="635"/>
                    </a:cubicBezTo>
                    <a:cubicBezTo>
                      <a:pt x="4538" y="306"/>
                      <a:pt x="4251" y="1"/>
                      <a:pt x="39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 name="Google Shape;66;p3"/>
              <p:cNvSpPr/>
              <p:nvPr/>
            </p:nvSpPr>
            <p:spPr>
              <a:xfrm>
                <a:off x="6312079" y="4827582"/>
                <a:ext cx="306185" cy="388155"/>
              </a:xfrm>
              <a:custGeom>
                <a:avLst/>
                <a:gdLst/>
                <a:ahLst/>
                <a:cxnLst/>
                <a:rect l="l" t="t" r="r" b="b"/>
                <a:pathLst>
                  <a:path w="7325" h="9286" extrusionOk="0">
                    <a:moveTo>
                      <a:pt x="6740" y="0"/>
                    </a:moveTo>
                    <a:cubicBezTo>
                      <a:pt x="6613" y="0"/>
                      <a:pt x="6485" y="54"/>
                      <a:pt x="6394" y="182"/>
                    </a:cubicBezTo>
                    <a:cubicBezTo>
                      <a:pt x="4339" y="3014"/>
                      <a:pt x="2284" y="5846"/>
                      <a:pt x="229" y="8678"/>
                    </a:cubicBezTo>
                    <a:cubicBezTo>
                      <a:pt x="1" y="8994"/>
                      <a:pt x="289" y="9285"/>
                      <a:pt x="585" y="9285"/>
                    </a:cubicBezTo>
                    <a:cubicBezTo>
                      <a:pt x="712" y="9285"/>
                      <a:pt x="841" y="9232"/>
                      <a:pt x="931" y="9104"/>
                    </a:cubicBezTo>
                    <a:cubicBezTo>
                      <a:pt x="2986" y="6272"/>
                      <a:pt x="5041" y="3440"/>
                      <a:pt x="7096" y="608"/>
                    </a:cubicBezTo>
                    <a:cubicBezTo>
                      <a:pt x="7324" y="292"/>
                      <a:pt x="7036" y="0"/>
                      <a:pt x="67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 name="Google Shape;67;p3"/>
              <p:cNvSpPr/>
              <p:nvPr/>
            </p:nvSpPr>
            <p:spPr>
              <a:xfrm>
                <a:off x="5592479" y="4841418"/>
                <a:ext cx="111063" cy="111104"/>
              </a:xfrm>
              <a:custGeom>
                <a:avLst/>
                <a:gdLst/>
                <a:ahLst/>
                <a:cxnLst/>
                <a:rect l="l" t="t" r="r" b="b"/>
                <a:pathLst>
                  <a:path w="2657" h="2658" extrusionOk="0">
                    <a:moveTo>
                      <a:pt x="1329" y="1"/>
                    </a:moveTo>
                    <a:cubicBezTo>
                      <a:pt x="602" y="1"/>
                      <a:pt x="0" y="602"/>
                      <a:pt x="0" y="1329"/>
                    </a:cubicBezTo>
                    <a:cubicBezTo>
                      <a:pt x="0" y="2056"/>
                      <a:pt x="602" y="2658"/>
                      <a:pt x="1329" y="2658"/>
                    </a:cubicBezTo>
                    <a:cubicBezTo>
                      <a:pt x="2055" y="2658"/>
                      <a:pt x="2657" y="2056"/>
                      <a:pt x="2657" y="1329"/>
                    </a:cubicBezTo>
                    <a:cubicBezTo>
                      <a:pt x="2657" y="602"/>
                      <a:pt x="2055" y="1"/>
                      <a:pt x="132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 name="Google Shape;68;p3"/>
              <p:cNvSpPr/>
              <p:nvPr/>
            </p:nvSpPr>
            <p:spPr>
              <a:xfrm>
                <a:off x="5896287" y="4695826"/>
                <a:ext cx="110059" cy="110018"/>
              </a:xfrm>
              <a:custGeom>
                <a:avLst/>
                <a:gdLst/>
                <a:ahLst/>
                <a:cxnLst/>
                <a:rect l="l" t="t" r="r" b="b"/>
                <a:pathLst>
                  <a:path w="2633" h="2632" extrusionOk="0">
                    <a:moveTo>
                      <a:pt x="1329" y="0"/>
                    </a:moveTo>
                    <a:cubicBezTo>
                      <a:pt x="602" y="0"/>
                      <a:pt x="1" y="577"/>
                      <a:pt x="1" y="1303"/>
                    </a:cubicBezTo>
                    <a:cubicBezTo>
                      <a:pt x="1" y="2055"/>
                      <a:pt x="602" y="2632"/>
                      <a:pt x="1329" y="2632"/>
                    </a:cubicBezTo>
                    <a:cubicBezTo>
                      <a:pt x="2056" y="2632"/>
                      <a:pt x="2632" y="2055"/>
                      <a:pt x="2632" y="1303"/>
                    </a:cubicBezTo>
                    <a:cubicBezTo>
                      <a:pt x="2632" y="577"/>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3"/>
              <p:cNvSpPr/>
              <p:nvPr/>
            </p:nvSpPr>
            <p:spPr>
              <a:xfrm>
                <a:off x="6537426" y="4795354"/>
                <a:ext cx="111104" cy="111063"/>
              </a:xfrm>
              <a:custGeom>
                <a:avLst/>
                <a:gdLst/>
                <a:ahLst/>
                <a:cxnLst/>
                <a:rect l="l" t="t" r="r" b="b"/>
                <a:pathLst>
                  <a:path w="2658" h="2657" extrusionOk="0">
                    <a:moveTo>
                      <a:pt x="1329" y="0"/>
                    </a:moveTo>
                    <a:cubicBezTo>
                      <a:pt x="602" y="0"/>
                      <a:pt x="1" y="602"/>
                      <a:pt x="1" y="1328"/>
                    </a:cubicBezTo>
                    <a:cubicBezTo>
                      <a:pt x="1" y="2055"/>
                      <a:pt x="602" y="2657"/>
                      <a:pt x="1329" y="2657"/>
                    </a:cubicBezTo>
                    <a:cubicBezTo>
                      <a:pt x="2056" y="2657"/>
                      <a:pt x="2658" y="2055"/>
                      <a:pt x="2658" y="1328"/>
                    </a:cubicBezTo>
                    <a:cubicBezTo>
                      <a:pt x="2658" y="602"/>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0" name="Google Shape;70;p3"/>
            <p:cNvGrpSpPr/>
            <p:nvPr/>
          </p:nvGrpSpPr>
          <p:grpSpPr>
            <a:xfrm>
              <a:off x="-34400" y="2920300"/>
              <a:ext cx="1006460" cy="2407938"/>
              <a:chOff x="-34400" y="2920300"/>
              <a:chExt cx="1006460" cy="2407938"/>
            </a:xfrm>
          </p:grpSpPr>
          <p:sp>
            <p:nvSpPr>
              <p:cNvPr id="71" name="Google Shape;71;p3"/>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3"/>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3"/>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3"/>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5" name="Google Shape;75;p3"/>
            <p:cNvGrpSpPr/>
            <p:nvPr/>
          </p:nvGrpSpPr>
          <p:grpSpPr>
            <a:xfrm>
              <a:off x="3020522" y="3839455"/>
              <a:ext cx="1061260" cy="1595677"/>
              <a:chOff x="3020522" y="3839455"/>
              <a:chExt cx="1061260" cy="1595677"/>
            </a:xfrm>
          </p:grpSpPr>
          <p:sp>
            <p:nvSpPr>
              <p:cNvPr id="76" name="Google Shape;76;p3"/>
              <p:cNvSpPr/>
              <p:nvPr/>
            </p:nvSpPr>
            <p:spPr>
              <a:xfrm>
                <a:off x="3020522" y="3839455"/>
                <a:ext cx="1061260" cy="1595673"/>
              </a:xfrm>
              <a:custGeom>
                <a:avLst/>
                <a:gdLst/>
                <a:ahLst/>
                <a:cxnLst/>
                <a:rect l="l" t="t" r="r" b="b"/>
                <a:pathLst>
                  <a:path w="25389" h="38174" extrusionOk="0">
                    <a:moveTo>
                      <a:pt x="11225" y="1"/>
                    </a:moveTo>
                    <a:cubicBezTo>
                      <a:pt x="10430" y="1"/>
                      <a:pt x="9478" y="573"/>
                      <a:pt x="8371" y="1690"/>
                    </a:cubicBezTo>
                    <a:cubicBezTo>
                      <a:pt x="5639" y="4397"/>
                      <a:pt x="6391" y="11089"/>
                      <a:pt x="7319" y="17755"/>
                    </a:cubicBezTo>
                    <a:cubicBezTo>
                      <a:pt x="7562" y="19469"/>
                      <a:pt x="7530" y="20086"/>
                      <a:pt x="7305" y="20086"/>
                    </a:cubicBezTo>
                    <a:cubicBezTo>
                      <a:pt x="6725" y="20086"/>
                      <a:pt x="4864" y="15986"/>
                      <a:pt x="3150" y="15986"/>
                    </a:cubicBezTo>
                    <a:cubicBezTo>
                      <a:pt x="2932" y="15986"/>
                      <a:pt x="2717" y="16052"/>
                      <a:pt x="2506" y="16201"/>
                    </a:cubicBezTo>
                    <a:cubicBezTo>
                      <a:pt x="0" y="17981"/>
                      <a:pt x="1479" y="21941"/>
                      <a:pt x="3559" y="23294"/>
                    </a:cubicBezTo>
                    <a:cubicBezTo>
                      <a:pt x="5639" y="24648"/>
                      <a:pt x="7018" y="26327"/>
                      <a:pt x="5765" y="27379"/>
                    </a:cubicBezTo>
                    <a:cubicBezTo>
                      <a:pt x="5599" y="27515"/>
                      <a:pt x="5432" y="27571"/>
                      <a:pt x="5264" y="27571"/>
                    </a:cubicBezTo>
                    <a:cubicBezTo>
                      <a:pt x="4443" y="27571"/>
                      <a:pt x="3597" y="26239"/>
                      <a:pt x="2852" y="26239"/>
                    </a:cubicBezTo>
                    <a:cubicBezTo>
                      <a:pt x="2589" y="26239"/>
                      <a:pt x="2338" y="26405"/>
                      <a:pt x="2105" y="26853"/>
                    </a:cubicBezTo>
                    <a:cubicBezTo>
                      <a:pt x="1278" y="28382"/>
                      <a:pt x="2306" y="32091"/>
                      <a:pt x="6491" y="34773"/>
                    </a:cubicBezTo>
                    <a:cubicBezTo>
                      <a:pt x="7694" y="35550"/>
                      <a:pt x="9123" y="36227"/>
                      <a:pt x="10877" y="36778"/>
                    </a:cubicBezTo>
                    <a:cubicBezTo>
                      <a:pt x="13861" y="37682"/>
                      <a:pt x="16524" y="38173"/>
                      <a:pt x="18738" y="38173"/>
                    </a:cubicBezTo>
                    <a:cubicBezTo>
                      <a:pt x="20821" y="38173"/>
                      <a:pt x="22506" y="37739"/>
                      <a:pt x="23685" y="36803"/>
                    </a:cubicBezTo>
                    <a:cubicBezTo>
                      <a:pt x="24537" y="36101"/>
                      <a:pt x="25113" y="35174"/>
                      <a:pt x="25389" y="33946"/>
                    </a:cubicBezTo>
                    <a:cubicBezTo>
                      <a:pt x="25389" y="33946"/>
                      <a:pt x="21649" y="7936"/>
                      <a:pt x="18639" y="7936"/>
                    </a:cubicBezTo>
                    <a:cubicBezTo>
                      <a:pt x="18591" y="7936"/>
                      <a:pt x="18544" y="7942"/>
                      <a:pt x="18497" y="7956"/>
                    </a:cubicBezTo>
                    <a:cubicBezTo>
                      <a:pt x="15501" y="8773"/>
                      <a:pt x="16687" y="12745"/>
                      <a:pt x="15412" y="12745"/>
                    </a:cubicBezTo>
                    <a:cubicBezTo>
                      <a:pt x="15396" y="12745"/>
                      <a:pt x="15380" y="12744"/>
                      <a:pt x="15364" y="12743"/>
                    </a:cubicBezTo>
                    <a:cubicBezTo>
                      <a:pt x="14010" y="12643"/>
                      <a:pt x="14537" y="7830"/>
                      <a:pt x="13684" y="3670"/>
                    </a:cubicBezTo>
                    <a:cubicBezTo>
                      <a:pt x="13196" y="1196"/>
                      <a:pt x="12374" y="1"/>
                      <a:pt x="112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3"/>
              <p:cNvSpPr/>
              <p:nvPr/>
            </p:nvSpPr>
            <p:spPr>
              <a:xfrm>
                <a:off x="3208040" y="4053768"/>
                <a:ext cx="803563" cy="1381365"/>
              </a:xfrm>
              <a:custGeom>
                <a:avLst/>
                <a:gdLst/>
                <a:ahLst/>
                <a:cxnLst/>
                <a:rect l="l" t="t" r="r" b="b"/>
                <a:pathLst>
                  <a:path w="19224" h="33047" extrusionOk="0">
                    <a:moveTo>
                      <a:pt x="5992" y="1"/>
                    </a:moveTo>
                    <a:cubicBezTo>
                      <a:pt x="5848" y="1"/>
                      <a:pt x="5697" y="32"/>
                      <a:pt x="5539" y="97"/>
                    </a:cubicBezTo>
                    <a:cubicBezTo>
                      <a:pt x="2532" y="1350"/>
                      <a:pt x="3559" y="5435"/>
                      <a:pt x="4286" y="8668"/>
                    </a:cubicBezTo>
                    <a:cubicBezTo>
                      <a:pt x="5038" y="11902"/>
                      <a:pt x="5965" y="16914"/>
                      <a:pt x="4411" y="17340"/>
                    </a:cubicBezTo>
                    <a:cubicBezTo>
                      <a:pt x="4274" y="17375"/>
                      <a:pt x="4138" y="17390"/>
                      <a:pt x="4004" y="17390"/>
                    </a:cubicBezTo>
                    <a:cubicBezTo>
                      <a:pt x="3008" y="17390"/>
                      <a:pt x="2112" y="16548"/>
                      <a:pt x="1670" y="16548"/>
                    </a:cubicBezTo>
                    <a:cubicBezTo>
                      <a:pt x="1484" y="16548"/>
                      <a:pt x="1379" y="16696"/>
                      <a:pt x="1379" y="17115"/>
                    </a:cubicBezTo>
                    <a:cubicBezTo>
                      <a:pt x="1379" y="18694"/>
                      <a:pt x="4812" y="21300"/>
                      <a:pt x="2406" y="23180"/>
                    </a:cubicBezTo>
                    <a:cubicBezTo>
                      <a:pt x="376" y="24784"/>
                      <a:pt x="0" y="25711"/>
                      <a:pt x="2005" y="29646"/>
                    </a:cubicBezTo>
                    <a:cubicBezTo>
                      <a:pt x="3208" y="30423"/>
                      <a:pt x="4637" y="31100"/>
                      <a:pt x="6391" y="31651"/>
                    </a:cubicBezTo>
                    <a:cubicBezTo>
                      <a:pt x="9375" y="32555"/>
                      <a:pt x="12038" y="33046"/>
                      <a:pt x="14252" y="33046"/>
                    </a:cubicBezTo>
                    <a:cubicBezTo>
                      <a:pt x="16335" y="33046"/>
                      <a:pt x="18020" y="32612"/>
                      <a:pt x="19199" y="31676"/>
                    </a:cubicBezTo>
                    <a:lnTo>
                      <a:pt x="19224" y="28092"/>
                    </a:lnTo>
                    <a:cubicBezTo>
                      <a:pt x="19224" y="28092"/>
                      <a:pt x="16417" y="8869"/>
                      <a:pt x="14537" y="8343"/>
                    </a:cubicBezTo>
                    <a:cubicBezTo>
                      <a:pt x="14441" y="8317"/>
                      <a:pt x="14348" y="8305"/>
                      <a:pt x="14259" y="8305"/>
                    </a:cubicBezTo>
                    <a:cubicBezTo>
                      <a:pt x="12793" y="8305"/>
                      <a:pt x="12193" y="11558"/>
                      <a:pt x="11039" y="11558"/>
                    </a:cubicBezTo>
                    <a:cubicBezTo>
                      <a:pt x="10887" y="11558"/>
                      <a:pt x="10726" y="11502"/>
                      <a:pt x="10552" y="11375"/>
                    </a:cubicBezTo>
                    <a:cubicBezTo>
                      <a:pt x="9079" y="10282"/>
                      <a:pt x="8619" y="1"/>
                      <a:pt x="59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3"/>
              <p:cNvSpPr/>
              <p:nvPr/>
            </p:nvSpPr>
            <p:spPr>
              <a:xfrm>
                <a:off x="3531912" y="4495935"/>
                <a:ext cx="241688" cy="889211"/>
              </a:xfrm>
              <a:custGeom>
                <a:avLst/>
                <a:gdLst/>
                <a:ahLst/>
                <a:cxnLst/>
                <a:rect l="l" t="t" r="r" b="b"/>
                <a:pathLst>
                  <a:path w="5782" h="21273" extrusionOk="0">
                    <a:moveTo>
                      <a:pt x="504" y="0"/>
                    </a:moveTo>
                    <a:cubicBezTo>
                      <a:pt x="246" y="0"/>
                      <a:pt x="1" y="193"/>
                      <a:pt x="122" y="496"/>
                    </a:cubicBezTo>
                    <a:cubicBezTo>
                      <a:pt x="1751" y="4507"/>
                      <a:pt x="2628" y="8842"/>
                      <a:pt x="3506" y="13078"/>
                    </a:cubicBezTo>
                    <a:cubicBezTo>
                      <a:pt x="4032" y="15710"/>
                      <a:pt x="4508" y="18316"/>
                      <a:pt x="4909" y="20973"/>
                    </a:cubicBezTo>
                    <a:cubicBezTo>
                      <a:pt x="4949" y="21182"/>
                      <a:pt x="5100" y="21272"/>
                      <a:pt x="5262" y="21272"/>
                    </a:cubicBezTo>
                    <a:cubicBezTo>
                      <a:pt x="5508" y="21272"/>
                      <a:pt x="5782" y="21064"/>
                      <a:pt x="5736" y="20747"/>
                    </a:cubicBezTo>
                    <a:cubicBezTo>
                      <a:pt x="5310" y="18116"/>
                      <a:pt x="4834" y="15484"/>
                      <a:pt x="4308" y="12852"/>
                    </a:cubicBezTo>
                    <a:cubicBezTo>
                      <a:pt x="3455" y="8642"/>
                      <a:pt x="2578" y="4281"/>
                      <a:pt x="924" y="271"/>
                    </a:cubicBezTo>
                    <a:cubicBezTo>
                      <a:pt x="845" y="83"/>
                      <a:pt x="672" y="0"/>
                      <a:pt x="5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9" name="Google Shape;79;p3"/>
            <p:cNvGrpSpPr/>
            <p:nvPr/>
          </p:nvGrpSpPr>
          <p:grpSpPr>
            <a:xfrm>
              <a:off x="4376621" y="3930330"/>
              <a:ext cx="1138339" cy="1457482"/>
              <a:chOff x="4376621" y="3930330"/>
              <a:chExt cx="1138339" cy="1457482"/>
            </a:xfrm>
          </p:grpSpPr>
          <p:sp>
            <p:nvSpPr>
              <p:cNvPr id="80" name="Google Shape;80;p3"/>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 name="Google Shape;81;p3"/>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 name="Google Shape;82;p3"/>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3" name="Google Shape;83;p3"/>
            <p:cNvGrpSpPr/>
            <p:nvPr/>
          </p:nvGrpSpPr>
          <p:grpSpPr>
            <a:xfrm>
              <a:off x="3804453" y="3817886"/>
              <a:ext cx="944680" cy="1631161"/>
              <a:chOff x="3804453" y="3817886"/>
              <a:chExt cx="944680" cy="1631161"/>
            </a:xfrm>
          </p:grpSpPr>
          <p:sp>
            <p:nvSpPr>
              <p:cNvPr id="84" name="Google Shape;84;p3"/>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 name="Google Shape;85;p3"/>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 name="Google Shape;86;p3"/>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53996405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87"/>
        <p:cNvGrpSpPr/>
        <p:nvPr/>
      </p:nvGrpSpPr>
      <p:grpSpPr>
        <a:xfrm>
          <a:off x="0" y="0"/>
          <a:ext cx="0" cy="0"/>
          <a:chOff x="0" y="0"/>
          <a:chExt cx="0" cy="0"/>
        </a:xfrm>
      </p:grpSpPr>
      <p:grpSp>
        <p:nvGrpSpPr>
          <p:cNvPr id="88" name="Google Shape;88;p4"/>
          <p:cNvGrpSpPr/>
          <p:nvPr/>
        </p:nvGrpSpPr>
        <p:grpSpPr>
          <a:xfrm>
            <a:off x="0" y="5993836"/>
            <a:ext cx="12192000" cy="768387"/>
            <a:chOff x="0" y="4571577"/>
            <a:chExt cx="9144000" cy="576290"/>
          </a:xfrm>
        </p:grpSpPr>
        <p:sp>
          <p:nvSpPr>
            <p:cNvPr id="89" name="Google Shape;89;p4"/>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4"/>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4"/>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4"/>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4"/>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4"/>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5" name="Google Shape;95;p4"/>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4"/>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4"/>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4"/>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9" name="Google Shape;99;p4"/>
          <p:cNvSpPr txBox="1">
            <a:spLocks noGrp="1"/>
          </p:cNvSpPr>
          <p:nvPr>
            <p:ph type="body" idx="1"/>
          </p:nvPr>
        </p:nvSpPr>
        <p:spPr>
          <a:xfrm>
            <a:off x="960000" y="1621003"/>
            <a:ext cx="10272000" cy="4555200"/>
          </a:xfrm>
          <a:prstGeom prst="rect">
            <a:avLst/>
          </a:prstGeom>
        </p:spPr>
        <p:txBody>
          <a:bodyPr spcFirstLastPara="1" wrap="square" lIns="91425" tIns="91425" rIns="91425" bIns="91425" anchor="t" anchorCtr="0">
            <a:noAutofit/>
          </a:bodyPr>
          <a:lstStyle>
            <a:lvl1pPr marL="609585" lvl="0" indent="-406390" rtl="0">
              <a:lnSpc>
                <a:spcPct val="100000"/>
              </a:lnSpc>
              <a:spcBef>
                <a:spcPts val="0"/>
              </a:spcBef>
              <a:spcAft>
                <a:spcPts val="0"/>
              </a:spcAft>
              <a:buClr>
                <a:srgbClr val="434343"/>
              </a:buClr>
              <a:buSzPts val="1200"/>
              <a:buAutoNum type="arabicPeriod"/>
              <a:defRPr sz="1667">
                <a:solidFill>
                  <a:srgbClr val="434343"/>
                </a:solidFill>
              </a:defRPr>
            </a:lvl1pPr>
            <a:lvl2pPr marL="1219170" lvl="1" indent="-406390" rtl="0">
              <a:lnSpc>
                <a:spcPct val="115000"/>
              </a:lnSpc>
              <a:spcBef>
                <a:spcPts val="2133"/>
              </a:spcBef>
              <a:spcAft>
                <a:spcPts val="0"/>
              </a:spcAft>
              <a:buClr>
                <a:srgbClr val="434343"/>
              </a:buClr>
              <a:buSzPts val="1200"/>
              <a:buFont typeface="Roboto Condensed Light"/>
              <a:buAutoNum type="alphaLcPeriod"/>
              <a:defRPr>
                <a:solidFill>
                  <a:srgbClr val="434343"/>
                </a:solidFill>
              </a:defRPr>
            </a:lvl2pPr>
            <a:lvl3pPr marL="1828754" lvl="2" indent="-406390" rtl="0">
              <a:lnSpc>
                <a:spcPct val="115000"/>
              </a:lnSpc>
              <a:spcBef>
                <a:spcPts val="2133"/>
              </a:spcBef>
              <a:spcAft>
                <a:spcPts val="0"/>
              </a:spcAft>
              <a:buClr>
                <a:srgbClr val="434343"/>
              </a:buClr>
              <a:buSzPts val="1200"/>
              <a:buFont typeface="Roboto Condensed Light"/>
              <a:buAutoNum type="romanLcPeriod"/>
              <a:defRPr>
                <a:solidFill>
                  <a:srgbClr val="434343"/>
                </a:solidFill>
              </a:defRPr>
            </a:lvl3pPr>
            <a:lvl4pPr marL="2438339" lvl="3" indent="-406390" rtl="0">
              <a:lnSpc>
                <a:spcPct val="115000"/>
              </a:lnSpc>
              <a:spcBef>
                <a:spcPts val="2133"/>
              </a:spcBef>
              <a:spcAft>
                <a:spcPts val="0"/>
              </a:spcAft>
              <a:buClr>
                <a:srgbClr val="434343"/>
              </a:buClr>
              <a:buSzPts val="1200"/>
              <a:buFont typeface="Roboto Condensed Light"/>
              <a:buAutoNum type="arabicPeriod"/>
              <a:defRPr>
                <a:solidFill>
                  <a:srgbClr val="434343"/>
                </a:solidFill>
              </a:defRPr>
            </a:lvl4pPr>
            <a:lvl5pPr marL="3047924" lvl="4" indent="-406390" rtl="0">
              <a:lnSpc>
                <a:spcPct val="115000"/>
              </a:lnSpc>
              <a:spcBef>
                <a:spcPts val="2133"/>
              </a:spcBef>
              <a:spcAft>
                <a:spcPts val="0"/>
              </a:spcAft>
              <a:buClr>
                <a:srgbClr val="434343"/>
              </a:buClr>
              <a:buSzPts val="1200"/>
              <a:buFont typeface="Roboto Condensed Light"/>
              <a:buAutoNum type="alphaLcPeriod"/>
              <a:defRPr>
                <a:solidFill>
                  <a:srgbClr val="434343"/>
                </a:solidFill>
              </a:defRPr>
            </a:lvl5pPr>
            <a:lvl6pPr marL="3657509" lvl="5" indent="-406390" rtl="0">
              <a:lnSpc>
                <a:spcPct val="115000"/>
              </a:lnSpc>
              <a:spcBef>
                <a:spcPts val="2133"/>
              </a:spcBef>
              <a:spcAft>
                <a:spcPts val="0"/>
              </a:spcAft>
              <a:buClr>
                <a:srgbClr val="434343"/>
              </a:buClr>
              <a:buSzPts val="1200"/>
              <a:buFont typeface="Roboto Condensed Light"/>
              <a:buAutoNum type="romanLcPeriod"/>
              <a:defRPr>
                <a:solidFill>
                  <a:srgbClr val="434343"/>
                </a:solidFill>
              </a:defRPr>
            </a:lvl6pPr>
            <a:lvl7pPr marL="4267093" lvl="6" indent="-406390" rtl="0">
              <a:lnSpc>
                <a:spcPct val="115000"/>
              </a:lnSpc>
              <a:spcBef>
                <a:spcPts val="2133"/>
              </a:spcBef>
              <a:spcAft>
                <a:spcPts val="0"/>
              </a:spcAft>
              <a:buClr>
                <a:srgbClr val="434343"/>
              </a:buClr>
              <a:buSzPts val="1200"/>
              <a:buFont typeface="Roboto Condensed Light"/>
              <a:buAutoNum type="arabicPeriod"/>
              <a:defRPr>
                <a:solidFill>
                  <a:srgbClr val="434343"/>
                </a:solidFill>
              </a:defRPr>
            </a:lvl7pPr>
            <a:lvl8pPr marL="4876678" lvl="7" indent="-406390" rtl="0">
              <a:lnSpc>
                <a:spcPct val="115000"/>
              </a:lnSpc>
              <a:spcBef>
                <a:spcPts val="2133"/>
              </a:spcBef>
              <a:spcAft>
                <a:spcPts val="0"/>
              </a:spcAft>
              <a:buClr>
                <a:srgbClr val="434343"/>
              </a:buClr>
              <a:buSzPts val="1200"/>
              <a:buFont typeface="Roboto Condensed Light"/>
              <a:buAutoNum type="alphaLcPeriod"/>
              <a:defRPr>
                <a:solidFill>
                  <a:srgbClr val="434343"/>
                </a:solidFill>
              </a:defRPr>
            </a:lvl8pPr>
            <a:lvl9pPr marL="5486263" lvl="8" indent="-406390" rtl="0">
              <a:lnSpc>
                <a:spcPct val="115000"/>
              </a:lnSpc>
              <a:spcBef>
                <a:spcPts val="2133"/>
              </a:spcBef>
              <a:spcAft>
                <a:spcPts val="2133"/>
              </a:spcAft>
              <a:buClr>
                <a:srgbClr val="434343"/>
              </a:buClr>
              <a:buSzPts val="1200"/>
              <a:buFont typeface="Roboto Condensed Light"/>
              <a:buAutoNum type="romanLcPeriod"/>
              <a:defRPr>
                <a:solidFill>
                  <a:srgbClr val="434343"/>
                </a:solidFill>
              </a:defRPr>
            </a:lvl9pPr>
          </a:lstStyle>
          <a:p>
            <a:endParaRPr/>
          </a:p>
        </p:txBody>
      </p:sp>
      <p:sp>
        <p:nvSpPr>
          <p:cNvPr id="100" name="Google Shape;100;p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101" name="Google Shape;101;p4"/>
          <p:cNvGrpSpPr/>
          <p:nvPr/>
        </p:nvGrpSpPr>
        <p:grpSpPr>
          <a:xfrm>
            <a:off x="0" y="6087100"/>
            <a:ext cx="12192000" cy="1183117"/>
            <a:chOff x="0" y="4412925"/>
            <a:chExt cx="9144000" cy="887338"/>
          </a:xfrm>
        </p:grpSpPr>
        <p:sp>
          <p:nvSpPr>
            <p:cNvPr id="102" name="Google Shape;102;p4"/>
            <p:cNvSpPr/>
            <p:nvPr/>
          </p:nvSpPr>
          <p:spPr>
            <a:xfrm>
              <a:off x="0" y="44129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4"/>
            <p:cNvSpPr/>
            <p:nvPr/>
          </p:nvSpPr>
          <p:spPr>
            <a:xfrm>
              <a:off x="911486" y="45822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4"/>
            <p:cNvSpPr/>
            <p:nvPr/>
          </p:nvSpPr>
          <p:spPr>
            <a:xfrm flipH="1">
              <a:off x="1838113" y="45822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4"/>
            <p:cNvSpPr/>
            <p:nvPr/>
          </p:nvSpPr>
          <p:spPr>
            <a:xfrm>
              <a:off x="2785105" y="45578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4"/>
            <p:cNvSpPr/>
            <p:nvPr/>
          </p:nvSpPr>
          <p:spPr>
            <a:xfrm>
              <a:off x="3730274" y="46921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4"/>
            <p:cNvSpPr/>
            <p:nvPr/>
          </p:nvSpPr>
          <p:spPr>
            <a:xfrm flipH="1">
              <a:off x="8215662" y="44129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4"/>
            <p:cNvSpPr/>
            <p:nvPr/>
          </p:nvSpPr>
          <p:spPr>
            <a:xfrm flipH="1">
              <a:off x="7277943" y="45822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4"/>
            <p:cNvSpPr/>
            <p:nvPr/>
          </p:nvSpPr>
          <p:spPr>
            <a:xfrm>
              <a:off x="6351316" y="45822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4"/>
            <p:cNvSpPr/>
            <p:nvPr/>
          </p:nvSpPr>
          <p:spPr>
            <a:xfrm flipH="1">
              <a:off x="5404324" y="45578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4"/>
            <p:cNvSpPr/>
            <p:nvPr/>
          </p:nvSpPr>
          <p:spPr>
            <a:xfrm flipH="1">
              <a:off x="4459155" y="46921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60567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70.xml"/><Relationship Id="rId13" Type="http://schemas.openxmlformats.org/officeDocument/2006/relationships/slideLayout" Target="../slideLayouts/slideLayout175.xml"/><Relationship Id="rId3" Type="http://schemas.openxmlformats.org/officeDocument/2006/relationships/slideLayout" Target="../slideLayouts/slideLayout165.xml"/><Relationship Id="rId7" Type="http://schemas.openxmlformats.org/officeDocument/2006/relationships/slideLayout" Target="../slideLayouts/slideLayout169.xml"/><Relationship Id="rId12" Type="http://schemas.openxmlformats.org/officeDocument/2006/relationships/slideLayout" Target="../slideLayouts/slideLayout174.xml"/><Relationship Id="rId2" Type="http://schemas.openxmlformats.org/officeDocument/2006/relationships/slideLayout" Target="../slideLayouts/slideLayout164.xml"/><Relationship Id="rId1" Type="http://schemas.openxmlformats.org/officeDocument/2006/relationships/slideLayout" Target="../slideLayouts/slideLayout163.xml"/><Relationship Id="rId6" Type="http://schemas.openxmlformats.org/officeDocument/2006/relationships/slideLayout" Target="../slideLayouts/slideLayout168.xml"/><Relationship Id="rId11" Type="http://schemas.openxmlformats.org/officeDocument/2006/relationships/slideLayout" Target="../slideLayouts/slideLayout173.xml"/><Relationship Id="rId5" Type="http://schemas.openxmlformats.org/officeDocument/2006/relationships/slideLayout" Target="../slideLayouts/slideLayout167.xml"/><Relationship Id="rId10" Type="http://schemas.openxmlformats.org/officeDocument/2006/relationships/slideLayout" Target="../slideLayouts/slideLayout172.xml"/><Relationship Id="rId4" Type="http://schemas.openxmlformats.org/officeDocument/2006/relationships/slideLayout" Target="../slideLayouts/slideLayout166.xml"/><Relationship Id="rId9" Type="http://schemas.openxmlformats.org/officeDocument/2006/relationships/slideLayout" Target="../slideLayouts/slideLayout171.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188.xml"/><Relationship Id="rId18" Type="http://schemas.openxmlformats.org/officeDocument/2006/relationships/slideLayout" Target="../slideLayouts/slideLayout193.xml"/><Relationship Id="rId26" Type="http://schemas.openxmlformats.org/officeDocument/2006/relationships/slideLayout" Target="../slideLayouts/slideLayout201.xml"/><Relationship Id="rId21" Type="http://schemas.openxmlformats.org/officeDocument/2006/relationships/slideLayout" Target="../slideLayouts/slideLayout196.xml"/><Relationship Id="rId34" Type="http://schemas.openxmlformats.org/officeDocument/2006/relationships/slideLayout" Target="../slideLayouts/slideLayout209.xml"/><Relationship Id="rId7" Type="http://schemas.openxmlformats.org/officeDocument/2006/relationships/slideLayout" Target="../slideLayouts/slideLayout182.xml"/><Relationship Id="rId12" Type="http://schemas.openxmlformats.org/officeDocument/2006/relationships/slideLayout" Target="../slideLayouts/slideLayout187.xml"/><Relationship Id="rId17" Type="http://schemas.openxmlformats.org/officeDocument/2006/relationships/slideLayout" Target="../slideLayouts/slideLayout192.xml"/><Relationship Id="rId25" Type="http://schemas.openxmlformats.org/officeDocument/2006/relationships/slideLayout" Target="../slideLayouts/slideLayout200.xml"/><Relationship Id="rId33" Type="http://schemas.openxmlformats.org/officeDocument/2006/relationships/slideLayout" Target="../slideLayouts/slideLayout208.xml"/><Relationship Id="rId2" Type="http://schemas.openxmlformats.org/officeDocument/2006/relationships/slideLayout" Target="../slideLayouts/slideLayout177.xml"/><Relationship Id="rId16" Type="http://schemas.openxmlformats.org/officeDocument/2006/relationships/slideLayout" Target="../slideLayouts/slideLayout191.xml"/><Relationship Id="rId20" Type="http://schemas.openxmlformats.org/officeDocument/2006/relationships/slideLayout" Target="../slideLayouts/slideLayout195.xml"/><Relationship Id="rId29" Type="http://schemas.openxmlformats.org/officeDocument/2006/relationships/slideLayout" Target="../slideLayouts/slideLayout204.xml"/><Relationship Id="rId1" Type="http://schemas.openxmlformats.org/officeDocument/2006/relationships/slideLayout" Target="../slideLayouts/slideLayout176.xml"/><Relationship Id="rId6" Type="http://schemas.openxmlformats.org/officeDocument/2006/relationships/slideLayout" Target="../slideLayouts/slideLayout181.xml"/><Relationship Id="rId11" Type="http://schemas.openxmlformats.org/officeDocument/2006/relationships/slideLayout" Target="../slideLayouts/slideLayout186.xml"/><Relationship Id="rId24" Type="http://schemas.openxmlformats.org/officeDocument/2006/relationships/slideLayout" Target="../slideLayouts/slideLayout199.xml"/><Relationship Id="rId32" Type="http://schemas.openxmlformats.org/officeDocument/2006/relationships/slideLayout" Target="../slideLayouts/slideLayout207.xml"/><Relationship Id="rId37" Type="http://schemas.openxmlformats.org/officeDocument/2006/relationships/theme" Target="../theme/theme11.xml"/><Relationship Id="rId5" Type="http://schemas.openxmlformats.org/officeDocument/2006/relationships/slideLayout" Target="../slideLayouts/slideLayout180.xml"/><Relationship Id="rId15" Type="http://schemas.openxmlformats.org/officeDocument/2006/relationships/slideLayout" Target="../slideLayouts/slideLayout190.xml"/><Relationship Id="rId23" Type="http://schemas.openxmlformats.org/officeDocument/2006/relationships/slideLayout" Target="../slideLayouts/slideLayout198.xml"/><Relationship Id="rId28" Type="http://schemas.openxmlformats.org/officeDocument/2006/relationships/slideLayout" Target="../slideLayouts/slideLayout203.xml"/><Relationship Id="rId36" Type="http://schemas.openxmlformats.org/officeDocument/2006/relationships/slideLayout" Target="../slideLayouts/slideLayout211.xml"/><Relationship Id="rId10" Type="http://schemas.openxmlformats.org/officeDocument/2006/relationships/slideLayout" Target="../slideLayouts/slideLayout185.xml"/><Relationship Id="rId19" Type="http://schemas.openxmlformats.org/officeDocument/2006/relationships/slideLayout" Target="../slideLayouts/slideLayout194.xml"/><Relationship Id="rId31" Type="http://schemas.openxmlformats.org/officeDocument/2006/relationships/slideLayout" Target="../slideLayouts/slideLayout206.xml"/><Relationship Id="rId4" Type="http://schemas.openxmlformats.org/officeDocument/2006/relationships/slideLayout" Target="../slideLayouts/slideLayout179.xml"/><Relationship Id="rId9" Type="http://schemas.openxmlformats.org/officeDocument/2006/relationships/slideLayout" Target="../slideLayouts/slideLayout184.xml"/><Relationship Id="rId14" Type="http://schemas.openxmlformats.org/officeDocument/2006/relationships/slideLayout" Target="../slideLayouts/slideLayout189.xml"/><Relationship Id="rId22" Type="http://schemas.openxmlformats.org/officeDocument/2006/relationships/slideLayout" Target="../slideLayouts/slideLayout197.xml"/><Relationship Id="rId27" Type="http://schemas.openxmlformats.org/officeDocument/2006/relationships/slideLayout" Target="../slideLayouts/slideLayout202.xml"/><Relationship Id="rId30" Type="http://schemas.openxmlformats.org/officeDocument/2006/relationships/slideLayout" Target="../slideLayouts/slideLayout205.xml"/><Relationship Id="rId35" Type="http://schemas.openxmlformats.org/officeDocument/2006/relationships/slideLayout" Target="../slideLayouts/slideLayout210.xml"/><Relationship Id="rId8" Type="http://schemas.openxmlformats.org/officeDocument/2006/relationships/slideLayout" Target="../slideLayouts/slideLayout183.xml"/><Relationship Id="rId3" Type="http://schemas.openxmlformats.org/officeDocument/2006/relationships/slideLayout" Target="../slideLayouts/slideLayout178.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19.xml"/><Relationship Id="rId13" Type="http://schemas.openxmlformats.org/officeDocument/2006/relationships/slideLayout" Target="../slideLayouts/slideLayout224.xml"/><Relationship Id="rId3" Type="http://schemas.openxmlformats.org/officeDocument/2006/relationships/slideLayout" Target="../slideLayouts/slideLayout214.xml"/><Relationship Id="rId7" Type="http://schemas.openxmlformats.org/officeDocument/2006/relationships/slideLayout" Target="../slideLayouts/slideLayout218.xml"/><Relationship Id="rId12" Type="http://schemas.openxmlformats.org/officeDocument/2006/relationships/slideLayout" Target="../slideLayouts/slideLayout223.xml"/><Relationship Id="rId2" Type="http://schemas.openxmlformats.org/officeDocument/2006/relationships/slideLayout" Target="../slideLayouts/slideLayout213.xml"/><Relationship Id="rId1" Type="http://schemas.openxmlformats.org/officeDocument/2006/relationships/slideLayout" Target="../slideLayouts/slideLayout212.xml"/><Relationship Id="rId6" Type="http://schemas.openxmlformats.org/officeDocument/2006/relationships/slideLayout" Target="../slideLayouts/slideLayout217.xml"/><Relationship Id="rId11" Type="http://schemas.openxmlformats.org/officeDocument/2006/relationships/slideLayout" Target="../slideLayouts/slideLayout222.xml"/><Relationship Id="rId5" Type="http://schemas.openxmlformats.org/officeDocument/2006/relationships/slideLayout" Target="../slideLayouts/slideLayout216.xml"/><Relationship Id="rId15" Type="http://schemas.openxmlformats.org/officeDocument/2006/relationships/theme" Target="../theme/theme12.xml"/><Relationship Id="rId10" Type="http://schemas.openxmlformats.org/officeDocument/2006/relationships/slideLayout" Target="../slideLayouts/slideLayout221.xml"/><Relationship Id="rId4" Type="http://schemas.openxmlformats.org/officeDocument/2006/relationships/slideLayout" Target="../slideLayouts/slideLayout215.xml"/><Relationship Id="rId9" Type="http://schemas.openxmlformats.org/officeDocument/2006/relationships/slideLayout" Target="../slideLayouts/slideLayout220.xml"/><Relationship Id="rId14" Type="http://schemas.openxmlformats.org/officeDocument/2006/relationships/slideLayout" Target="../slideLayouts/slideLayout22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ags" Target="../tags/tag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2.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theme" Target="../theme/theme3.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theme" Target="../theme/theme4.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65.xml"/><Relationship Id="rId18" Type="http://schemas.openxmlformats.org/officeDocument/2006/relationships/slideLayout" Target="../slideLayouts/slideLayout70.xml"/><Relationship Id="rId26" Type="http://schemas.openxmlformats.org/officeDocument/2006/relationships/slideLayout" Target="../slideLayouts/slideLayout78.xml"/><Relationship Id="rId3" Type="http://schemas.openxmlformats.org/officeDocument/2006/relationships/slideLayout" Target="../slideLayouts/slideLayout55.xml"/><Relationship Id="rId21" Type="http://schemas.openxmlformats.org/officeDocument/2006/relationships/slideLayout" Target="../slideLayouts/slideLayout73.xml"/><Relationship Id="rId34" Type="http://schemas.openxmlformats.org/officeDocument/2006/relationships/theme" Target="../theme/theme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5" Type="http://schemas.openxmlformats.org/officeDocument/2006/relationships/slideLayout" Target="../slideLayouts/slideLayout77.xml"/><Relationship Id="rId33" Type="http://schemas.openxmlformats.org/officeDocument/2006/relationships/slideLayout" Target="../slideLayouts/slideLayout85.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slideLayout" Target="../slideLayouts/slideLayout72.xml"/><Relationship Id="rId29" Type="http://schemas.openxmlformats.org/officeDocument/2006/relationships/slideLayout" Target="../slideLayouts/slideLayout81.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24" Type="http://schemas.openxmlformats.org/officeDocument/2006/relationships/slideLayout" Target="../slideLayouts/slideLayout76.xml"/><Relationship Id="rId32" Type="http://schemas.openxmlformats.org/officeDocument/2006/relationships/slideLayout" Target="../slideLayouts/slideLayout84.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23" Type="http://schemas.openxmlformats.org/officeDocument/2006/relationships/slideLayout" Target="../slideLayouts/slideLayout75.xml"/><Relationship Id="rId28" Type="http://schemas.openxmlformats.org/officeDocument/2006/relationships/slideLayout" Target="../slideLayouts/slideLayout80.xml"/><Relationship Id="rId10" Type="http://schemas.openxmlformats.org/officeDocument/2006/relationships/slideLayout" Target="../slideLayouts/slideLayout62.xml"/><Relationship Id="rId19" Type="http://schemas.openxmlformats.org/officeDocument/2006/relationships/slideLayout" Target="../slideLayouts/slideLayout71.xml"/><Relationship Id="rId31" Type="http://schemas.openxmlformats.org/officeDocument/2006/relationships/slideLayout" Target="../slideLayouts/slideLayout83.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 Id="rId22" Type="http://schemas.openxmlformats.org/officeDocument/2006/relationships/slideLayout" Target="../slideLayouts/slideLayout74.xml"/><Relationship Id="rId27" Type="http://schemas.openxmlformats.org/officeDocument/2006/relationships/slideLayout" Target="../slideLayouts/slideLayout79.xml"/><Relationship Id="rId30" Type="http://schemas.openxmlformats.org/officeDocument/2006/relationships/slideLayout" Target="../slideLayouts/slideLayout82.xml"/><Relationship Id="rId8" Type="http://schemas.openxmlformats.org/officeDocument/2006/relationships/slideLayout" Target="../slideLayouts/slideLayout6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6.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18" Type="http://schemas.openxmlformats.org/officeDocument/2006/relationships/slideLayout" Target="../slideLayouts/slideLayout114.xml"/><Relationship Id="rId26" Type="http://schemas.openxmlformats.org/officeDocument/2006/relationships/slideLayout" Target="../slideLayouts/slideLayout122.xml"/><Relationship Id="rId3" Type="http://schemas.openxmlformats.org/officeDocument/2006/relationships/slideLayout" Target="../slideLayouts/slideLayout99.xml"/><Relationship Id="rId21" Type="http://schemas.openxmlformats.org/officeDocument/2006/relationships/slideLayout" Target="../slideLayouts/slideLayout117.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17" Type="http://schemas.openxmlformats.org/officeDocument/2006/relationships/slideLayout" Target="../slideLayouts/slideLayout113.xml"/><Relationship Id="rId25" Type="http://schemas.openxmlformats.org/officeDocument/2006/relationships/slideLayout" Target="../slideLayouts/slideLayout121.xml"/><Relationship Id="rId2" Type="http://schemas.openxmlformats.org/officeDocument/2006/relationships/slideLayout" Target="../slideLayouts/slideLayout98.xml"/><Relationship Id="rId16" Type="http://schemas.openxmlformats.org/officeDocument/2006/relationships/slideLayout" Target="../slideLayouts/slideLayout112.xml"/><Relationship Id="rId20" Type="http://schemas.openxmlformats.org/officeDocument/2006/relationships/slideLayout" Target="../slideLayouts/slideLayout116.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24" Type="http://schemas.openxmlformats.org/officeDocument/2006/relationships/slideLayout" Target="../slideLayouts/slideLayout120.xml"/><Relationship Id="rId5" Type="http://schemas.openxmlformats.org/officeDocument/2006/relationships/slideLayout" Target="../slideLayouts/slideLayout101.xml"/><Relationship Id="rId15" Type="http://schemas.openxmlformats.org/officeDocument/2006/relationships/slideLayout" Target="../slideLayouts/slideLayout111.xml"/><Relationship Id="rId23" Type="http://schemas.openxmlformats.org/officeDocument/2006/relationships/slideLayout" Target="../slideLayouts/slideLayout119.xml"/><Relationship Id="rId28" Type="http://schemas.openxmlformats.org/officeDocument/2006/relationships/theme" Target="../theme/theme7.xml"/><Relationship Id="rId10" Type="http://schemas.openxmlformats.org/officeDocument/2006/relationships/slideLayout" Target="../slideLayouts/slideLayout106.xml"/><Relationship Id="rId19" Type="http://schemas.openxmlformats.org/officeDocument/2006/relationships/slideLayout" Target="../slideLayouts/slideLayout115.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 Id="rId22" Type="http://schemas.openxmlformats.org/officeDocument/2006/relationships/slideLayout" Target="../slideLayouts/slideLayout118.xml"/><Relationship Id="rId27" Type="http://schemas.openxmlformats.org/officeDocument/2006/relationships/slideLayout" Target="../slideLayouts/slideLayout12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31.xml"/><Relationship Id="rId13" Type="http://schemas.openxmlformats.org/officeDocument/2006/relationships/slideLayout" Target="../slideLayouts/slideLayout136.xml"/><Relationship Id="rId18" Type="http://schemas.openxmlformats.org/officeDocument/2006/relationships/slideLayout" Target="../slideLayouts/slideLayout141.xml"/><Relationship Id="rId26" Type="http://schemas.openxmlformats.org/officeDocument/2006/relationships/slideLayout" Target="../slideLayouts/slideLayout149.xml"/><Relationship Id="rId3" Type="http://schemas.openxmlformats.org/officeDocument/2006/relationships/slideLayout" Target="../slideLayouts/slideLayout126.xml"/><Relationship Id="rId21" Type="http://schemas.openxmlformats.org/officeDocument/2006/relationships/slideLayout" Target="../slideLayouts/slideLayout144.xml"/><Relationship Id="rId7" Type="http://schemas.openxmlformats.org/officeDocument/2006/relationships/slideLayout" Target="../slideLayouts/slideLayout130.xml"/><Relationship Id="rId12" Type="http://schemas.openxmlformats.org/officeDocument/2006/relationships/slideLayout" Target="../slideLayouts/slideLayout135.xml"/><Relationship Id="rId17" Type="http://schemas.openxmlformats.org/officeDocument/2006/relationships/slideLayout" Target="../slideLayouts/slideLayout140.xml"/><Relationship Id="rId25" Type="http://schemas.openxmlformats.org/officeDocument/2006/relationships/slideLayout" Target="../slideLayouts/slideLayout148.xml"/><Relationship Id="rId2" Type="http://schemas.openxmlformats.org/officeDocument/2006/relationships/slideLayout" Target="../slideLayouts/slideLayout125.xml"/><Relationship Id="rId16" Type="http://schemas.openxmlformats.org/officeDocument/2006/relationships/slideLayout" Target="../slideLayouts/slideLayout139.xml"/><Relationship Id="rId20" Type="http://schemas.openxmlformats.org/officeDocument/2006/relationships/slideLayout" Target="../slideLayouts/slideLayout143.xml"/><Relationship Id="rId1" Type="http://schemas.openxmlformats.org/officeDocument/2006/relationships/slideLayout" Target="../slideLayouts/slideLayout124.xml"/><Relationship Id="rId6" Type="http://schemas.openxmlformats.org/officeDocument/2006/relationships/slideLayout" Target="../slideLayouts/slideLayout129.xml"/><Relationship Id="rId11" Type="http://schemas.openxmlformats.org/officeDocument/2006/relationships/slideLayout" Target="../slideLayouts/slideLayout134.xml"/><Relationship Id="rId24" Type="http://schemas.openxmlformats.org/officeDocument/2006/relationships/slideLayout" Target="../slideLayouts/slideLayout147.xml"/><Relationship Id="rId5" Type="http://schemas.openxmlformats.org/officeDocument/2006/relationships/slideLayout" Target="../slideLayouts/slideLayout128.xml"/><Relationship Id="rId15" Type="http://schemas.openxmlformats.org/officeDocument/2006/relationships/slideLayout" Target="../slideLayouts/slideLayout138.xml"/><Relationship Id="rId23" Type="http://schemas.openxmlformats.org/officeDocument/2006/relationships/slideLayout" Target="../slideLayouts/slideLayout146.xml"/><Relationship Id="rId28" Type="http://schemas.openxmlformats.org/officeDocument/2006/relationships/theme" Target="../theme/theme8.xml"/><Relationship Id="rId10" Type="http://schemas.openxmlformats.org/officeDocument/2006/relationships/slideLayout" Target="../slideLayouts/slideLayout133.xml"/><Relationship Id="rId19" Type="http://schemas.openxmlformats.org/officeDocument/2006/relationships/slideLayout" Target="../slideLayouts/slideLayout142.xml"/><Relationship Id="rId4" Type="http://schemas.openxmlformats.org/officeDocument/2006/relationships/slideLayout" Target="../slideLayouts/slideLayout127.xml"/><Relationship Id="rId9" Type="http://schemas.openxmlformats.org/officeDocument/2006/relationships/slideLayout" Target="../slideLayouts/slideLayout132.xml"/><Relationship Id="rId14" Type="http://schemas.openxmlformats.org/officeDocument/2006/relationships/slideLayout" Target="../slideLayouts/slideLayout137.xml"/><Relationship Id="rId22" Type="http://schemas.openxmlformats.org/officeDocument/2006/relationships/slideLayout" Target="../slideLayouts/slideLayout145.xml"/><Relationship Id="rId27" Type="http://schemas.openxmlformats.org/officeDocument/2006/relationships/slideLayout" Target="../slideLayouts/slideLayout15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58.xml"/><Relationship Id="rId13" Type="http://schemas.openxmlformats.org/officeDocument/2006/relationships/theme" Target="../theme/theme9.xml"/><Relationship Id="rId3" Type="http://schemas.openxmlformats.org/officeDocument/2006/relationships/slideLayout" Target="../slideLayouts/slideLayout153.xml"/><Relationship Id="rId7" Type="http://schemas.openxmlformats.org/officeDocument/2006/relationships/slideLayout" Target="../slideLayouts/slideLayout157.xml"/><Relationship Id="rId12" Type="http://schemas.openxmlformats.org/officeDocument/2006/relationships/slideLayout" Target="../slideLayouts/slideLayout162.xml"/><Relationship Id="rId2" Type="http://schemas.openxmlformats.org/officeDocument/2006/relationships/slideLayout" Target="../slideLayouts/slideLayout152.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11" Type="http://schemas.openxmlformats.org/officeDocument/2006/relationships/slideLayout" Target="../slideLayouts/slideLayout161.xml"/><Relationship Id="rId5" Type="http://schemas.openxmlformats.org/officeDocument/2006/relationships/slideLayout" Target="../slideLayouts/slideLayout155.xml"/><Relationship Id="rId10" Type="http://schemas.openxmlformats.org/officeDocument/2006/relationships/slideLayout" Target="../slideLayouts/slideLayout160.xml"/><Relationship Id="rId4" Type="http://schemas.openxmlformats.org/officeDocument/2006/relationships/slideLayout" Target="../slideLayouts/slideLayout154.xml"/><Relationship Id="rId9" Type="http://schemas.openxmlformats.org/officeDocument/2006/relationships/slideLayout" Target="../slideLayouts/slideLayout1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F586A564-262A-4768-9DA1-9D128C206849}"/>
              </a:ext>
            </a:extLst>
          </p:cNvPr>
          <p:cNvSpPr txBox="1"/>
          <p:nvPr userDrawn="1"/>
        </p:nvSpPr>
        <p:spPr>
          <a:xfrm>
            <a:off x="0" y="-804565"/>
            <a:ext cx="12192000" cy="461665"/>
          </a:xfrm>
          <a:prstGeom prst="rect">
            <a:avLst/>
          </a:prstGeom>
          <a:noFill/>
        </p:spPr>
        <p:txBody>
          <a:bodyPr vert="horz" rtlCol="0">
            <a:spAutoFit/>
          </a:bodyPr>
          <a:lstStyle/>
          <a:p>
            <a:pPr algn="ctr"/>
            <a:r>
              <a:rPr lang="en-US" sz="2400">
                <a:solidFill>
                  <a:srgbClr val="D7D7D7"/>
                </a:solidFill>
              </a:rPr>
              <a:t>www.9slide.vn</a:t>
            </a:r>
          </a:p>
        </p:txBody>
      </p:sp>
      <p:sp>
        <p:nvSpPr>
          <p:cNvPr id="1026" name="Rectangle 2">
            <a:extLst>
              <a:ext uri="{FF2B5EF4-FFF2-40B4-BE49-F238E27FC236}">
                <a16:creationId xmlns:a16="http://schemas.microsoft.com/office/drawing/2014/main" id="{39124ECE-3EF3-4B04-9EB7-10EB4D8736D6}"/>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A7D3EBE8-626F-4D03-91AE-5EA0A6078D13}"/>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4ECE87C3-0289-45E0-8149-F1C1F49F89AC}"/>
              </a:ext>
            </a:extLst>
          </p:cNvPr>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1029" name="Rectangle 5">
            <a:extLst>
              <a:ext uri="{FF2B5EF4-FFF2-40B4-BE49-F238E27FC236}">
                <a16:creationId xmlns:a16="http://schemas.microsoft.com/office/drawing/2014/main" id="{B3038358-C858-4BDB-B185-E299EC4F4834}"/>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p>
        </p:txBody>
      </p:sp>
      <p:sp>
        <p:nvSpPr>
          <p:cNvPr id="1030" name="Rectangle 6">
            <a:extLst>
              <a:ext uri="{FF2B5EF4-FFF2-40B4-BE49-F238E27FC236}">
                <a16:creationId xmlns:a16="http://schemas.microsoft.com/office/drawing/2014/main" id="{6CB6C6EF-7AF2-435C-B019-F65FEC5310B5}"/>
              </a:ext>
            </a:extLst>
          </p:cNvPr>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panose="020B0604020202020204" pitchFamily="34" charset="0"/>
              </a:defRPr>
            </a:lvl1pPr>
          </a:lstStyle>
          <a:p>
            <a:fld id="{09270F6F-FEE8-4AB3-8A13-FC91FFB6FC5F}"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9Slide.vn - 2019">
            <a:extLst>
              <a:ext uri="{FF2B5EF4-FFF2-40B4-BE49-F238E27FC236}">
                <a16:creationId xmlns:a16="http://schemas.microsoft.com/office/drawing/2014/main" id="{AAC5AB37-F801-41CA-9A44-489210005D84}"/>
              </a:ext>
            </a:extLst>
          </p:cNvPr>
          <p:cNvSpPr txBox="1"/>
          <p:nvPr userDrawn="1"/>
        </p:nvSpPr>
        <p:spPr>
          <a:xfrm>
            <a:off x="0" y="-804565"/>
            <a:ext cx="12192000" cy="461665"/>
          </a:xfrm>
          <a:prstGeom prst="rect">
            <a:avLst/>
          </a:prstGeom>
          <a:noFill/>
        </p:spPr>
        <p:txBody>
          <a:bodyPr vert="horz" rtlCol="0">
            <a:spAutoFit/>
          </a:bodyPr>
          <a:lstStyle/>
          <a:p>
            <a:pPr algn="ctr"/>
            <a:r>
              <a:rPr lang="en-US" sz="2400">
                <a:solidFill>
                  <a:srgbClr val="D7D7D7"/>
                </a:solidFill>
              </a:rPr>
              <a:t>www.9slide.vn</a:t>
            </a:r>
          </a:p>
        </p:txBody>
      </p:sp>
      <p:sp>
        <p:nvSpPr>
          <p:cNvPr id="2051" name="Title Placeholder 1">
            <a:extLst>
              <a:ext uri="{FF2B5EF4-FFF2-40B4-BE49-F238E27FC236}">
                <a16:creationId xmlns:a16="http://schemas.microsoft.com/office/drawing/2014/main" id="{FAAC4611-6492-4316-842B-14C0BE5C79C4}"/>
              </a:ext>
            </a:extLst>
          </p:cNvPr>
          <p:cNvSpPr>
            <a:spLocks noGrp="1" noChangeArrowheads="1"/>
          </p:cNvSpPr>
          <p:nvPr>
            <p:ph type="title"/>
          </p:nvPr>
        </p:nvSpPr>
        <p:spPr bwMode="auto">
          <a:xfrm>
            <a:off x="608889" y="274931"/>
            <a:ext cx="10974224" cy="11424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vi-VN"/>
              <a:t>Click to edit Master title style</a:t>
            </a:r>
            <a:endParaRPr lang="vi-VN" altLang="vi-VN"/>
          </a:p>
        </p:txBody>
      </p:sp>
      <p:sp>
        <p:nvSpPr>
          <p:cNvPr id="2052" name="Text Placeholder 2">
            <a:extLst>
              <a:ext uri="{FF2B5EF4-FFF2-40B4-BE49-F238E27FC236}">
                <a16:creationId xmlns:a16="http://schemas.microsoft.com/office/drawing/2014/main" id="{80FA818C-1AF4-487F-9CEE-07415C2A9105}"/>
              </a:ext>
            </a:extLst>
          </p:cNvPr>
          <p:cNvSpPr>
            <a:spLocks noGrp="1" noChangeArrowheads="1"/>
          </p:cNvSpPr>
          <p:nvPr>
            <p:ph type="body" idx="1"/>
          </p:nvPr>
        </p:nvSpPr>
        <p:spPr bwMode="auto">
          <a:xfrm>
            <a:off x="608889" y="1600710"/>
            <a:ext cx="10974224" cy="4525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vi-VN"/>
              <a:t>Click to edit Master text styles</a:t>
            </a:r>
          </a:p>
          <a:p>
            <a:pPr lvl="1"/>
            <a:r>
              <a:rPr lang="en-US" altLang="vi-VN"/>
              <a:t>Second level</a:t>
            </a:r>
          </a:p>
          <a:p>
            <a:pPr lvl="2"/>
            <a:r>
              <a:rPr lang="en-US" altLang="vi-VN"/>
              <a:t>Third level</a:t>
            </a:r>
          </a:p>
          <a:p>
            <a:pPr lvl="3"/>
            <a:r>
              <a:rPr lang="en-US" altLang="vi-VN"/>
              <a:t>Fourth level</a:t>
            </a:r>
          </a:p>
          <a:p>
            <a:pPr lvl="4"/>
            <a:r>
              <a:rPr lang="en-US" altLang="vi-VN"/>
              <a:t>Fifth level</a:t>
            </a:r>
            <a:endParaRPr lang="vi-VN" altLang="vi-VN"/>
          </a:p>
        </p:txBody>
      </p:sp>
      <p:sp>
        <p:nvSpPr>
          <p:cNvPr id="4" name="Date Placeholder 3">
            <a:extLst>
              <a:ext uri="{FF2B5EF4-FFF2-40B4-BE49-F238E27FC236}">
                <a16:creationId xmlns:a16="http://schemas.microsoft.com/office/drawing/2014/main" id="{E03A0CB8-C3B7-4CD0-B55E-6E1C0E4A897E}"/>
              </a:ext>
            </a:extLst>
          </p:cNvPr>
          <p:cNvSpPr>
            <a:spLocks noGrp="1"/>
          </p:cNvSpPr>
          <p:nvPr>
            <p:ph type="dt" sz="half" idx="2"/>
          </p:nvPr>
        </p:nvSpPr>
        <p:spPr>
          <a:xfrm>
            <a:off x="608888" y="6357016"/>
            <a:ext cx="2844868" cy="365048"/>
          </a:xfrm>
          <a:prstGeom prst="rect">
            <a:avLst/>
          </a:prstGeom>
        </p:spPr>
        <p:txBody>
          <a:bodyPr vert="horz" lIns="91440" tIns="45720" rIns="91440" bIns="45720" rtlCol="0" anchor="ctr"/>
          <a:lstStyle>
            <a:lvl1pPr algn="l" eaLnBrk="1" fontAlgn="auto" hangingPunct="1">
              <a:spcBef>
                <a:spcPts val="0"/>
              </a:spcBef>
              <a:spcAft>
                <a:spcPts val="0"/>
              </a:spcAft>
              <a:defRPr sz="1600">
                <a:solidFill>
                  <a:prstClr val="black">
                    <a:tint val="75000"/>
                  </a:prstClr>
                </a:solidFill>
                <a:latin typeface="Arial"/>
              </a:defRPr>
            </a:lvl1pPr>
          </a:lstStyle>
          <a:p>
            <a:pPr>
              <a:defRPr/>
            </a:pPr>
            <a:fld id="{F6AC7C7E-8CED-40D0-9B6C-7A116BB26F26}" type="datetimeFigureOut">
              <a:rPr lang="vi-VN"/>
              <a:pPr>
                <a:defRPr/>
              </a:pPr>
              <a:t>22/01/2022</a:t>
            </a:fld>
            <a:endParaRPr lang="vi-VN"/>
          </a:p>
        </p:txBody>
      </p:sp>
      <p:sp>
        <p:nvSpPr>
          <p:cNvPr id="5" name="Footer Placeholder 4">
            <a:extLst>
              <a:ext uri="{FF2B5EF4-FFF2-40B4-BE49-F238E27FC236}">
                <a16:creationId xmlns:a16="http://schemas.microsoft.com/office/drawing/2014/main" id="{3CF6797E-3611-4BE4-845B-E7B3B6CCDAD4}"/>
              </a:ext>
            </a:extLst>
          </p:cNvPr>
          <p:cNvSpPr>
            <a:spLocks noGrp="1"/>
          </p:cNvSpPr>
          <p:nvPr>
            <p:ph type="ftr" sz="quarter" idx="3"/>
          </p:nvPr>
        </p:nvSpPr>
        <p:spPr>
          <a:xfrm>
            <a:off x="4166500" y="6357016"/>
            <a:ext cx="3859002" cy="365048"/>
          </a:xfrm>
          <a:prstGeom prst="rect">
            <a:avLst/>
          </a:prstGeom>
        </p:spPr>
        <p:txBody>
          <a:bodyPr vert="horz" lIns="91440" tIns="45720" rIns="91440" bIns="45720" rtlCol="0" anchor="ctr"/>
          <a:lstStyle>
            <a:lvl1pPr algn="ctr" eaLnBrk="1" fontAlgn="auto" hangingPunct="1">
              <a:spcBef>
                <a:spcPts val="0"/>
              </a:spcBef>
              <a:spcAft>
                <a:spcPts val="0"/>
              </a:spcAft>
              <a:defRPr sz="1600">
                <a:solidFill>
                  <a:prstClr val="black">
                    <a:tint val="75000"/>
                  </a:prstClr>
                </a:solidFill>
                <a:latin typeface="Arial"/>
              </a:defRPr>
            </a:lvl1pPr>
          </a:lstStyle>
          <a:p>
            <a:pPr>
              <a:defRPr/>
            </a:pPr>
            <a:endParaRPr lang="vi-VN"/>
          </a:p>
        </p:txBody>
      </p:sp>
      <p:sp>
        <p:nvSpPr>
          <p:cNvPr id="6" name="Slide Number Placeholder 5">
            <a:extLst>
              <a:ext uri="{FF2B5EF4-FFF2-40B4-BE49-F238E27FC236}">
                <a16:creationId xmlns:a16="http://schemas.microsoft.com/office/drawing/2014/main" id="{69A17696-BFDC-44C9-8F18-63F984CFEFA3}"/>
              </a:ext>
            </a:extLst>
          </p:cNvPr>
          <p:cNvSpPr>
            <a:spLocks noGrp="1"/>
          </p:cNvSpPr>
          <p:nvPr>
            <p:ph type="sldNum" sz="quarter" idx="4"/>
          </p:nvPr>
        </p:nvSpPr>
        <p:spPr>
          <a:xfrm>
            <a:off x="8738245" y="6357016"/>
            <a:ext cx="2844868" cy="365048"/>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600">
                <a:solidFill>
                  <a:srgbClr val="898989"/>
                </a:solidFill>
                <a:latin typeface="Arial" panose="020B0604020202020204" pitchFamily="34" charset="0"/>
              </a:defRPr>
            </a:lvl1pPr>
          </a:lstStyle>
          <a:p>
            <a:pPr>
              <a:defRPr/>
            </a:pPr>
            <a:fld id="{FCDE0D87-45B3-4349-A43D-19DAEA329EBF}" type="slidenum">
              <a:rPr lang="vi-VN" altLang="vi-VN"/>
              <a:pPr>
                <a:defRPr/>
              </a:pPr>
              <a:t>‹#›</a:t>
            </a:fld>
            <a:endParaRPr lang="vi-VN" altLang="vi-VN"/>
          </a:p>
        </p:txBody>
      </p:sp>
    </p:spTree>
    <p:extLst>
      <p:ext uri="{BB962C8B-B14F-4D97-AF65-F5344CB8AC3E}">
        <p14:creationId xmlns:p14="http://schemas.microsoft.com/office/powerpoint/2010/main" val="120961252"/>
      </p:ext>
    </p:extLst>
  </p:cSld>
  <p:clrMap bg1="lt1" tx1="dk1" bg2="lt2" tx2="dk2" accent1="accent1" accent2="accent2" accent3="accent3" accent4="accent4" accent5="accent5" accent6="accent6" hlink="hlink" folHlink="folHlink"/>
  <p:sldLayoutIdLst>
    <p:sldLayoutId id="2147484049" r:id="rId1"/>
    <p:sldLayoutId id="2147484050" r:id="rId2"/>
    <p:sldLayoutId id="2147484051" r:id="rId3"/>
    <p:sldLayoutId id="2147484052" r:id="rId4"/>
    <p:sldLayoutId id="2147484053" r:id="rId5"/>
    <p:sldLayoutId id="2147484054" r:id="rId6"/>
    <p:sldLayoutId id="2147484055" r:id="rId7"/>
    <p:sldLayoutId id="2147484056" r:id="rId8"/>
    <p:sldLayoutId id="2147484057" r:id="rId9"/>
    <p:sldLayoutId id="2147484058" r:id="rId10"/>
    <p:sldLayoutId id="2147484059" r:id="rId11"/>
    <p:sldLayoutId id="2147484060" r:id="rId12"/>
    <p:sldLayoutId id="2147484061" r:id="rId13"/>
  </p:sldLayoutIdLst>
  <p:txStyles>
    <p:titleStyle>
      <a:lvl1pPr algn="ctr" rtl="0" eaLnBrk="0" fontAlgn="base" hangingPunct="0">
        <a:spcBef>
          <a:spcPct val="0"/>
        </a:spcBef>
        <a:spcAft>
          <a:spcPct val="0"/>
        </a:spcAft>
        <a:defRPr sz="5772" kern="1200">
          <a:solidFill>
            <a:schemeClr val="tx1"/>
          </a:solidFill>
          <a:latin typeface="+mj-lt"/>
          <a:ea typeface="+mj-ea"/>
          <a:cs typeface="+mj-cs"/>
        </a:defRPr>
      </a:lvl1pPr>
      <a:lvl2pPr algn="ctr" rtl="0" eaLnBrk="0" fontAlgn="base" hangingPunct="0">
        <a:spcBef>
          <a:spcPct val="0"/>
        </a:spcBef>
        <a:spcAft>
          <a:spcPct val="0"/>
        </a:spcAft>
        <a:defRPr sz="5772">
          <a:solidFill>
            <a:schemeClr val="tx1"/>
          </a:solidFill>
          <a:latin typeface="Calibri" pitchFamily="34" charset="0"/>
        </a:defRPr>
      </a:lvl2pPr>
      <a:lvl3pPr algn="ctr" rtl="0" eaLnBrk="0" fontAlgn="base" hangingPunct="0">
        <a:spcBef>
          <a:spcPct val="0"/>
        </a:spcBef>
        <a:spcAft>
          <a:spcPct val="0"/>
        </a:spcAft>
        <a:defRPr sz="5772">
          <a:solidFill>
            <a:schemeClr val="tx1"/>
          </a:solidFill>
          <a:latin typeface="Calibri" pitchFamily="34" charset="0"/>
        </a:defRPr>
      </a:lvl3pPr>
      <a:lvl4pPr algn="ctr" rtl="0" eaLnBrk="0" fontAlgn="base" hangingPunct="0">
        <a:spcBef>
          <a:spcPct val="0"/>
        </a:spcBef>
        <a:spcAft>
          <a:spcPct val="0"/>
        </a:spcAft>
        <a:defRPr sz="5772">
          <a:solidFill>
            <a:schemeClr val="tx1"/>
          </a:solidFill>
          <a:latin typeface="Calibri" pitchFamily="34" charset="0"/>
        </a:defRPr>
      </a:lvl4pPr>
      <a:lvl5pPr algn="ctr" rtl="0" eaLnBrk="0" fontAlgn="base" hangingPunct="0">
        <a:spcBef>
          <a:spcPct val="0"/>
        </a:spcBef>
        <a:spcAft>
          <a:spcPct val="0"/>
        </a:spcAft>
        <a:defRPr sz="5772">
          <a:solidFill>
            <a:schemeClr val="tx1"/>
          </a:solidFill>
          <a:latin typeface="Calibri" pitchFamily="34" charset="0"/>
        </a:defRPr>
      </a:lvl5pPr>
      <a:lvl6pPr marL="609543" algn="ctr" rtl="0" fontAlgn="base">
        <a:spcBef>
          <a:spcPct val="0"/>
        </a:spcBef>
        <a:spcAft>
          <a:spcPct val="0"/>
        </a:spcAft>
        <a:defRPr sz="5866">
          <a:solidFill>
            <a:schemeClr val="tx1"/>
          </a:solidFill>
          <a:latin typeface="Calibri" pitchFamily="34" charset="0"/>
        </a:defRPr>
      </a:lvl6pPr>
      <a:lvl7pPr marL="1219086" algn="ctr" rtl="0" fontAlgn="base">
        <a:spcBef>
          <a:spcPct val="0"/>
        </a:spcBef>
        <a:spcAft>
          <a:spcPct val="0"/>
        </a:spcAft>
        <a:defRPr sz="5866">
          <a:solidFill>
            <a:schemeClr val="tx1"/>
          </a:solidFill>
          <a:latin typeface="Calibri" pitchFamily="34" charset="0"/>
        </a:defRPr>
      </a:lvl7pPr>
      <a:lvl8pPr marL="1828630" algn="ctr" rtl="0" fontAlgn="base">
        <a:spcBef>
          <a:spcPct val="0"/>
        </a:spcBef>
        <a:spcAft>
          <a:spcPct val="0"/>
        </a:spcAft>
        <a:defRPr sz="5866">
          <a:solidFill>
            <a:schemeClr val="tx1"/>
          </a:solidFill>
          <a:latin typeface="Calibri" pitchFamily="34" charset="0"/>
        </a:defRPr>
      </a:lvl8pPr>
      <a:lvl9pPr marL="2438173" algn="ctr" rtl="0" fontAlgn="base">
        <a:spcBef>
          <a:spcPct val="0"/>
        </a:spcBef>
        <a:spcAft>
          <a:spcPct val="0"/>
        </a:spcAft>
        <a:defRPr sz="5866">
          <a:solidFill>
            <a:schemeClr val="tx1"/>
          </a:solidFill>
          <a:latin typeface="Calibri" pitchFamily="34" charset="0"/>
        </a:defRPr>
      </a:lvl9pPr>
    </p:titleStyle>
    <p:bodyStyle>
      <a:lvl1pPr marL="456118" indent="-456118" algn="l" rtl="0" eaLnBrk="0" fontAlgn="base" hangingPunct="0">
        <a:spcBef>
          <a:spcPct val="20000"/>
        </a:spcBef>
        <a:spcAft>
          <a:spcPct val="0"/>
        </a:spcAft>
        <a:buFont typeface="Arial" panose="020B0604020202020204" pitchFamily="34" charset="0"/>
        <a:buChar char="•"/>
        <a:defRPr sz="4233" kern="1200">
          <a:solidFill>
            <a:schemeClr val="tx1"/>
          </a:solidFill>
          <a:latin typeface="+mn-lt"/>
          <a:ea typeface="+mn-ea"/>
          <a:cs typeface="+mn-cs"/>
        </a:defRPr>
      </a:lvl1pPr>
      <a:lvl2pPr marL="989613" indent="-380778" algn="l" rtl="0" eaLnBrk="0" fontAlgn="base" hangingPunct="0">
        <a:spcBef>
          <a:spcPct val="20000"/>
        </a:spcBef>
        <a:spcAft>
          <a:spcPct val="0"/>
        </a:spcAft>
        <a:buFont typeface="Arial" panose="020B0604020202020204" pitchFamily="34" charset="0"/>
        <a:buChar char="–"/>
        <a:defRPr sz="3719" kern="1200">
          <a:solidFill>
            <a:schemeClr val="tx1"/>
          </a:solidFill>
          <a:latin typeface="+mn-lt"/>
          <a:ea typeface="+mn-ea"/>
          <a:cs typeface="+mn-cs"/>
        </a:defRPr>
      </a:lvl2pPr>
      <a:lvl3pPr marL="1523108" indent="-303400" algn="l" rtl="0" eaLnBrk="0" fontAlgn="base" hangingPunct="0">
        <a:spcBef>
          <a:spcPct val="20000"/>
        </a:spcBef>
        <a:spcAft>
          <a:spcPct val="0"/>
        </a:spcAft>
        <a:buFont typeface="Arial" panose="020B0604020202020204" pitchFamily="34" charset="0"/>
        <a:buChar char="•"/>
        <a:defRPr sz="3079" kern="1200">
          <a:solidFill>
            <a:schemeClr val="tx1"/>
          </a:solidFill>
          <a:latin typeface="+mn-lt"/>
          <a:ea typeface="+mn-ea"/>
          <a:cs typeface="+mn-cs"/>
        </a:defRPr>
      </a:lvl3pPr>
      <a:lvl4pPr marL="2131945" indent="-303400" algn="l" rtl="0" eaLnBrk="0" fontAlgn="base" hangingPunct="0">
        <a:spcBef>
          <a:spcPct val="20000"/>
        </a:spcBef>
        <a:spcAft>
          <a:spcPct val="0"/>
        </a:spcAft>
        <a:buFont typeface="Arial" panose="020B0604020202020204" pitchFamily="34" charset="0"/>
        <a:buChar char="–"/>
        <a:defRPr sz="2565" kern="1200">
          <a:solidFill>
            <a:schemeClr val="tx1"/>
          </a:solidFill>
          <a:latin typeface="+mn-lt"/>
          <a:ea typeface="+mn-ea"/>
          <a:cs typeface="+mn-cs"/>
        </a:defRPr>
      </a:lvl4pPr>
      <a:lvl5pPr marL="2742818" indent="-303400" algn="l" rtl="0" eaLnBrk="0" fontAlgn="base" hangingPunct="0">
        <a:spcBef>
          <a:spcPct val="20000"/>
        </a:spcBef>
        <a:spcAft>
          <a:spcPct val="0"/>
        </a:spcAft>
        <a:buFont typeface="Arial" panose="020B0604020202020204" pitchFamily="34" charset="0"/>
        <a:buChar char="»"/>
        <a:defRPr sz="2565" kern="1200">
          <a:solidFill>
            <a:schemeClr val="tx1"/>
          </a:solidFill>
          <a:latin typeface="+mn-lt"/>
          <a:ea typeface="+mn-ea"/>
          <a:cs typeface="+mn-cs"/>
        </a:defRPr>
      </a:lvl5pPr>
      <a:lvl6pPr marL="3352487" indent="-304772" algn="l" defTabSz="1219086"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031" indent="-304772" algn="l" defTabSz="1219086"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574" indent="-304772" algn="l" defTabSz="1219086"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116" indent="-304772" algn="l" defTabSz="1219086"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vi-VN"/>
      </a:defPPr>
      <a:lvl1pPr marL="0" algn="l" defTabSz="1219086" rtl="0" eaLnBrk="1" latinLnBrk="0" hangingPunct="1">
        <a:defRPr sz="2399" kern="1200">
          <a:solidFill>
            <a:schemeClr val="tx1"/>
          </a:solidFill>
          <a:latin typeface="+mn-lt"/>
          <a:ea typeface="+mn-ea"/>
          <a:cs typeface="+mn-cs"/>
        </a:defRPr>
      </a:lvl1pPr>
      <a:lvl2pPr marL="609543" algn="l" defTabSz="1219086" rtl="0" eaLnBrk="1" latinLnBrk="0" hangingPunct="1">
        <a:defRPr sz="2399" kern="1200">
          <a:solidFill>
            <a:schemeClr val="tx1"/>
          </a:solidFill>
          <a:latin typeface="+mn-lt"/>
          <a:ea typeface="+mn-ea"/>
          <a:cs typeface="+mn-cs"/>
        </a:defRPr>
      </a:lvl2pPr>
      <a:lvl3pPr marL="1219086" algn="l" defTabSz="1219086" rtl="0" eaLnBrk="1" latinLnBrk="0" hangingPunct="1">
        <a:defRPr sz="2399" kern="1200">
          <a:solidFill>
            <a:schemeClr val="tx1"/>
          </a:solidFill>
          <a:latin typeface="+mn-lt"/>
          <a:ea typeface="+mn-ea"/>
          <a:cs typeface="+mn-cs"/>
        </a:defRPr>
      </a:lvl3pPr>
      <a:lvl4pPr marL="1828630" algn="l" defTabSz="1219086" rtl="0" eaLnBrk="1" latinLnBrk="0" hangingPunct="1">
        <a:defRPr sz="2399" kern="1200">
          <a:solidFill>
            <a:schemeClr val="tx1"/>
          </a:solidFill>
          <a:latin typeface="+mn-lt"/>
          <a:ea typeface="+mn-ea"/>
          <a:cs typeface="+mn-cs"/>
        </a:defRPr>
      </a:lvl4pPr>
      <a:lvl5pPr marL="2438173" algn="l" defTabSz="1219086" rtl="0" eaLnBrk="1" latinLnBrk="0" hangingPunct="1">
        <a:defRPr sz="2399" kern="1200">
          <a:solidFill>
            <a:schemeClr val="tx1"/>
          </a:solidFill>
          <a:latin typeface="+mn-lt"/>
          <a:ea typeface="+mn-ea"/>
          <a:cs typeface="+mn-cs"/>
        </a:defRPr>
      </a:lvl5pPr>
      <a:lvl6pPr marL="3047715" algn="l" defTabSz="1219086" rtl="0" eaLnBrk="1" latinLnBrk="0" hangingPunct="1">
        <a:defRPr sz="2399" kern="1200">
          <a:solidFill>
            <a:schemeClr val="tx1"/>
          </a:solidFill>
          <a:latin typeface="+mn-lt"/>
          <a:ea typeface="+mn-ea"/>
          <a:cs typeface="+mn-cs"/>
        </a:defRPr>
      </a:lvl6pPr>
      <a:lvl7pPr marL="3657259" algn="l" defTabSz="1219086" rtl="0" eaLnBrk="1" latinLnBrk="0" hangingPunct="1">
        <a:defRPr sz="2399" kern="1200">
          <a:solidFill>
            <a:schemeClr val="tx1"/>
          </a:solidFill>
          <a:latin typeface="+mn-lt"/>
          <a:ea typeface="+mn-ea"/>
          <a:cs typeface="+mn-cs"/>
        </a:defRPr>
      </a:lvl7pPr>
      <a:lvl8pPr marL="4266802" algn="l" defTabSz="1219086" rtl="0" eaLnBrk="1" latinLnBrk="0" hangingPunct="1">
        <a:defRPr sz="2399" kern="1200">
          <a:solidFill>
            <a:schemeClr val="tx1"/>
          </a:solidFill>
          <a:latin typeface="+mn-lt"/>
          <a:ea typeface="+mn-ea"/>
          <a:cs typeface="+mn-cs"/>
        </a:defRPr>
      </a:lvl8pPr>
      <a:lvl9pPr marL="4876344" algn="l" defTabSz="1219086" rtl="0" eaLnBrk="1" latinLnBrk="0" hangingPunct="1">
        <a:defRPr sz="2399"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9Slide.vn - 2019">
            <a:extLst>
              <a:ext uri="{FF2B5EF4-FFF2-40B4-BE49-F238E27FC236}">
                <a16:creationId xmlns:a16="http://schemas.microsoft.com/office/drawing/2014/main" id="{C24FBB86-F2E6-4698-8814-8BEFBA5A5EC0}"/>
              </a:ext>
            </a:extLst>
          </p:cNvPr>
          <p:cNvSpPr txBox="1"/>
          <p:nvPr userDrawn="1"/>
        </p:nvSpPr>
        <p:spPr>
          <a:xfrm>
            <a:off x="0" y="-804565"/>
            <a:ext cx="12192000" cy="461665"/>
          </a:xfrm>
          <a:prstGeom prst="rect">
            <a:avLst/>
          </a:prstGeom>
          <a:noFill/>
        </p:spPr>
        <p:txBody>
          <a:bodyPr vert="horz" rtlCol="0">
            <a:spAutoFit/>
          </a:bodyPr>
          <a:lstStyle/>
          <a:p>
            <a:pPr algn="ctr"/>
            <a:r>
              <a:rPr lang="en-US" sz="2400">
                <a:solidFill>
                  <a:srgbClr val="D7D7D7"/>
                </a:solidFill>
              </a:rPr>
              <a:t>www.9slide.vn</a:t>
            </a:r>
          </a:p>
        </p:txBody>
      </p:sp>
      <p:sp>
        <p:nvSpPr>
          <p:cNvPr id="4099" name="Google Shape;6;p1">
            <a:extLst>
              <a:ext uri="{FF2B5EF4-FFF2-40B4-BE49-F238E27FC236}">
                <a16:creationId xmlns:a16="http://schemas.microsoft.com/office/drawing/2014/main" id="{63AC41E9-A4D7-401F-B564-3DFA3C5ADDD5}"/>
              </a:ext>
            </a:extLst>
          </p:cNvPr>
          <p:cNvSpPr txBox="1">
            <a:spLocks noGrp="1" noChangeArrowheads="1"/>
          </p:cNvSpPr>
          <p:nvPr>
            <p:ph type="title"/>
          </p:nvPr>
        </p:nvSpPr>
        <p:spPr bwMode="auto">
          <a:xfrm>
            <a:off x="415429" y="592629"/>
            <a:ext cx="11361144" cy="763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a:sym typeface="Arial" panose="020B0604020202020204" pitchFamily="34" charset="0"/>
            </a:endParaRPr>
          </a:p>
        </p:txBody>
      </p:sp>
      <p:sp>
        <p:nvSpPr>
          <p:cNvPr id="4100" name="Google Shape;7;p1">
            <a:extLst>
              <a:ext uri="{FF2B5EF4-FFF2-40B4-BE49-F238E27FC236}">
                <a16:creationId xmlns:a16="http://schemas.microsoft.com/office/drawing/2014/main" id="{30BC1A55-6851-44DF-B7DD-BC08DB4FECE8}"/>
              </a:ext>
            </a:extLst>
          </p:cNvPr>
          <p:cNvSpPr txBox="1">
            <a:spLocks noGrp="1" noChangeArrowheads="1"/>
          </p:cNvSpPr>
          <p:nvPr>
            <p:ph type="body" idx="1"/>
          </p:nvPr>
        </p:nvSpPr>
        <p:spPr bwMode="auto">
          <a:xfrm>
            <a:off x="415429" y="1536560"/>
            <a:ext cx="11361144" cy="4554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a:sym typeface="Arial" panose="020B0604020202020204" pitchFamily="34" charset="0"/>
            </a:endParaRPr>
          </a:p>
        </p:txBody>
      </p:sp>
    </p:spTree>
    <p:extLst>
      <p:ext uri="{BB962C8B-B14F-4D97-AF65-F5344CB8AC3E}">
        <p14:creationId xmlns:p14="http://schemas.microsoft.com/office/powerpoint/2010/main" val="1648769897"/>
      </p:ext>
    </p:extLst>
  </p:cSld>
  <p:clrMap bg1="lt1" tx1="dk1" bg2="lt2" tx2="dk2" accent1="accent1" accent2="accent2" accent3="accent3" accent4="accent4" accent5="accent5" accent6="accent6" hlink="hlink" folHlink="folHlink"/>
  <p:sldLayoutIdLst>
    <p:sldLayoutId id="2147484063" r:id="rId1"/>
    <p:sldLayoutId id="2147484064" r:id="rId2"/>
    <p:sldLayoutId id="2147484065" r:id="rId3"/>
    <p:sldLayoutId id="2147484066" r:id="rId4"/>
    <p:sldLayoutId id="2147484067" r:id="rId5"/>
    <p:sldLayoutId id="2147484068" r:id="rId6"/>
    <p:sldLayoutId id="2147484069" r:id="rId7"/>
    <p:sldLayoutId id="2147484070" r:id="rId8"/>
    <p:sldLayoutId id="2147484071" r:id="rId9"/>
    <p:sldLayoutId id="2147484072" r:id="rId10"/>
    <p:sldLayoutId id="2147484073" r:id="rId11"/>
    <p:sldLayoutId id="2147484074" r:id="rId12"/>
    <p:sldLayoutId id="2147484075" r:id="rId13"/>
    <p:sldLayoutId id="2147484076" r:id="rId14"/>
    <p:sldLayoutId id="2147484077" r:id="rId15"/>
    <p:sldLayoutId id="2147484078" r:id="rId16"/>
    <p:sldLayoutId id="2147484079" r:id="rId17"/>
    <p:sldLayoutId id="2147484080" r:id="rId18"/>
    <p:sldLayoutId id="2147484081" r:id="rId19"/>
    <p:sldLayoutId id="2147484082" r:id="rId20"/>
    <p:sldLayoutId id="2147484083" r:id="rId21"/>
    <p:sldLayoutId id="2147484084" r:id="rId22"/>
    <p:sldLayoutId id="2147484085" r:id="rId23"/>
    <p:sldLayoutId id="2147484086" r:id="rId24"/>
    <p:sldLayoutId id="2147484087" r:id="rId25"/>
    <p:sldLayoutId id="2147484088" r:id="rId26"/>
    <p:sldLayoutId id="2147484089" r:id="rId27"/>
    <p:sldLayoutId id="2147484090" r:id="rId28"/>
    <p:sldLayoutId id="2147484091" r:id="rId29"/>
    <p:sldLayoutId id="2147484092" r:id="rId30"/>
    <p:sldLayoutId id="2147484093" r:id="rId31"/>
    <p:sldLayoutId id="2147484094" r:id="rId32"/>
    <p:sldLayoutId id="2147484095" r:id="rId33"/>
    <p:sldLayoutId id="2147484096" r:id="rId34"/>
    <p:sldLayoutId id="2147484097" r:id="rId35"/>
    <p:sldLayoutId id="2147484098" r:id="rId36"/>
  </p:sldLayoutIdLst>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795">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795">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795">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795">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795">
          <a:solidFill>
            <a:srgbClr val="000000"/>
          </a:solidFill>
          <a:latin typeface="Arial"/>
          <a:ea typeface="Arial"/>
          <a:cs typeface="Arial"/>
          <a:sym typeface="Arial" panose="020B0604020202020204" pitchFamily="34" charset="0"/>
        </a:defRPr>
      </a:lvl5pPr>
      <a:lvl6pPr marR="0" lvl="5"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795">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795">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795">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795">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795">
          <a:solidFill>
            <a:srgbClr val="000000"/>
          </a:solidFill>
          <a:latin typeface="Arial"/>
          <a:ea typeface="Arial"/>
          <a:cs typeface="Arial"/>
          <a:sym typeface="Arial" panose="020B0604020202020204" pitchFamily="34" charset="0"/>
        </a:defRPr>
      </a:lvl5pPr>
      <a:lvl6pPr marR="0" lvl="5"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5A8084C7-F9DE-4E2A-A97E-FD3105B455A6}"/>
              </a:ext>
            </a:extLst>
          </p:cNvPr>
          <p:cNvSpPr txBox="1"/>
          <p:nvPr userDrawn="1"/>
        </p:nvSpPr>
        <p:spPr>
          <a:xfrm>
            <a:off x="0" y="-804565"/>
            <a:ext cx="12192000" cy="461665"/>
          </a:xfrm>
          <a:prstGeom prst="rect">
            <a:avLst/>
          </a:prstGeom>
          <a:noFill/>
        </p:spPr>
        <p:txBody>
          <a:bodyPr vert="horz" rtlCol="0">
            <a:spAutoFit/>
          </a:bodyPr>
          <a:lstStyle/>
          <a:p>
            <a:pPr algn="ctr"/>
            <a:r>
              <a:rPr lang="en-US" sz="2400">
                <a:solidFill>
                  <a:srgbClr val="D7D7D7"/>
                </a:solidFill>
              </a:rPr>
              <a:t>www.9slide.vn</a:t>
            </a:r>
          </a:p>
        </p:txBody>
      </p:sp>
      <p:sp>
        <p:nvSpPr>
          <p:cNvPr id="1026" name="Rectangle 2">
            <a:extLst>
              <a:ext uri="{FF2B5EF4-FFF2-40B4-BE49-F238E27FC236}">
                <a16:creationId xmlns:a16="http://schemas.microsoft.com/office/drawing/2014/main" id="{F1DE0AA2-0043-4EAB-A1C7-B6C5E3663AF5}"/>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4A0AA997-3585-48DA-BBCC-F62DA444C5FC}"/>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4452" name="Rectangle 4">
            <a:extLst>
              <a:ext uri="{FF2B5EF4-FFF2-40B4-BE49-F238E27FC236}">
                <a16:creationId xmlns:a16="http://schemas.microsoft.com/office/drawing/2014/main" id="{7ED8B969-38BD-4F6B-9DDA-2F7E2DFF24B9}"/>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atin typeface="Arial" charset="0"/>
              </a:defRPr>
            </a:lvl1pPr>
          </a:lstStyle>
          <a:p>
            <a:pPr>
              <a:defRPr/>
            </a:pPr>
            <a:endParaRPr lang="en-US"/>
          </a:p>
        </p:txBody>
      </p:sp>
      <p:sp>
        <p:nvSpPr>
          <p:cNvPr id="104453" name="Rectangle 5">
            <a:extLst>
              <a:ext uri="{FF2B5EF4-FFF2-40B4-BE49-F238E27FC236}">
                <a16:creationId xmlns:a16="http://schemas.microsoft.com/office/drawing/2014/main" id="{DC199447-529B-48F8-B089-C89E978AA0A2}"/>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atin typeface="Arial" charset="0"/>
              </a:defRPr>
            </a:lvl1pPr>
          </a:lstStyle>
          <a:p>
            <a:pPr>
              <a:defRPr/>
            </a:pPr>
            <a:endParaRPr lang="en-US"/>
          </a:p>
        </p:txBody>
      </p:sp>
      <p:sp>
        <p:nvSpPr>
          <p:cNvPr id="104454" name="Rectangle 6">
            <a:extLst>
              <a:ext uri="{FF2B5EF4-FFF2-40B4-BE49-F238E27FC236}">
                <a16:creationId xmlns:a16="http://schemas.microsoft.com/office/drawing/2014/main" id="{0BA11970-DF7F-4BEA-8F0F-452D9EE7F55E}"/>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4DB59856-080A-4D83-A3BF-4801B38264E5}" type="slidenum">
              <a:rPr lang="en-US" altLang="en-US"/>
              <a:pPr/>
              <a:t>‹#›</a:t>
            </a:fld>
            <a:endParaRPr lang="en-US" altLang="en-US"/>
          </a:p>
        </p:txBody>
      </p:sp>
    </p:spTree>
    <p:extLst>
      <p:ext uri="{BB962C8B-B14F-4D97-AF65-F5344CB8AC3E}">
        <p14:creationId xmlns:p14="http://schemas.microsoft.com/office/powerpoint/2010/main" val="18556762"/>
      </p:ext>
    </p:extLst>
  </p:cSld>
  <p:clrMap bg1="lt1" tx1="dk1" bg2="lt2" tx2="dk2" accent1="accent1" accent2="accent2" accent3="accent3" accent4="accent4" accent5="accent5" accent6="accent6" hlink="hlink" folHlink="folHlink"/>
  <p:sldLayoutIdLst>
    <p:sldLayoutId id="2147484100" r:id="rId1"/>
    <p:sldLayoutId id="2147484101" r:id="rId2"/>
    <p:sldLayoutId id="2147484102" r:id="rId3"/>
    <p:sldLayoutId id="2147484103" r:id="rId4"/>
    <p:sldLayoutId id="2147484104" r:id="rId5"/>
    <p:sldLayoutId id="2147484105" r:id="rId6"/>
    <p:sldLayoutId id="2147484106" r:id="rId7"/>
    <p:sldLayoutId id="2147484107" r:id="rId8"/>
    <p:sldLayoutId id="2147484108" r:id="rId9"/>
    <p:sldLayoutId id="2147484109" r:id="rId10"/>
    <p:sldLayoutId id="2147484110" r:id="rId11"/>
    <p:sldLayoutId id="2147484111" r:id="rId12"/>
    <p:sldLayoutId id="2147484112" r:id="rId13"/>
    <p:sldLayoutId id="2147484113"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9Slide.vn - 2019">
            <a:extLst>
              <a:ext uri="{FF2B5EF4-FFF2-40B4-BE49-F238E27FC236}">
                <a16:creationId xmlns:a16="http://schemas.microsoft.com/office/drawing/2014/main" id="{FCE84940-77A2-4591-B70A-72B8DB3B3F81}"/>
              </a:ext>
            </a:extLst>
          </p:cNvPr>
          <p:cNvSpPr txBox="1"/>
          <p:nvPr userDrawn="1"/>
        </p:nvSpPr>
        <p:spPr>
          <a:xfrm>
            <a:off x="0" y="-804565"/>
            <a:ext cx="12192000" cy="461665"/>
          </a:xfrm>
          <a:prstGeom prst="rect">
            <a:avLst/>
          </a:prstGeom>
          <a:noFill/>
        </p:spPr>
        <p:txBody>
          <a:bodyPr vert="horz" rtlCol="0">
            <a:spAutoFit/>
          </a:bodyPr>
          <a:lstStyle/>
          <a:p>
            <a:pPr algn="ctr"/>
            <a:r>
              <a:rPr lang="en-US" sz="2400">
                <a:solidFill>
                  <a:srgbClr val="D7D7D7"/>
                </a:solidFill>
              </a:rPr>
              <a:t>www.9slide.vn</a:t>
            </a:r>
          </a:p>
        </p:txBody>
      </p:sp>
      <p:sp>
        <p:nvSpPr>
          <p:cNvPr id="2" name="KSO_TEMPLATE"/>
          <p:cNvSpPr/>
          <p:nvPr userDrawn="1">
            <p:custDataLst>
              <p:tags r:id="rId12"/>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1"/>
          <p:cNvSpPr/>
          <p:nvPr userDrawn="1"/>
        </p:nvSpPr>
        <p:spPr>
          <a:xfrm>
            <a:off x="353568" y="271018"/>
            <a:ext cx="11484864" cy="6315456"/>
          </a:xfrm>
          <a:prstGeom prst="roundRect">
            <a:avLst>
              <a:gd name="adj" fmla="val 6906"/>
            </a:avLst>
          </a:prstGeom>
          <a:solidFill>
            <a:schemeClr val="bg1"/>
          </a:solidFill>
          <a:ln w="41275">
            <a:solidFill>
              <a:srgbClr val="89FFD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userDrawn="1"/>
        </p:nvSpPr>
        <p:spPr>
          <a:xfrm>
            <a:off x="3964305" y="2352675"/>
            <a:ext cx="4730115" cy="1476375"/>
          </a:xfrm>
          <a:prstGeom prst="rect">
            <a:avLst/>
          </a:prstGeom>
          <a:noFill/>
        </p:spPr>
        <p:txBody>
          <a:bodyPr wrap="square" rtlCol="0" anchor="t">
            <a:spAutoFit/>
          </a:bodyPr>
          <a:lstStyle/>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感谢您下载包图网平台上提供的</a:t>
            </a:r>
            <a:r>
              <a:rPr lang="en-US" altLang="zh-CN" dirty="0">
                <a:solidFill>
                  <a:schemeClr val="tx1">
                    <a:lumMod val="75000"/>
                    <a:lumOff val="25000"/>
                    <a:alpha val="0"/>
                  </a:schemeClr>
                </a:solidFill>
                <a:latin typeface="宋体" panose="02010600030101010101" pitchFamily="2" charset="-122"/>
                <a:ea typeface="宋体" panose="02010600030101010101" pitchFamily="2" charset="-122"/>
                <a:sym typeface="+mn-ea"/>
              </a:rPr>
              <a:t>PPT</a:t>
            </a:r>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作品，</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为了您和包图网以及原创作者的利益，请</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勿复制、传播、销售，否则将承担法律责</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任！包图网将对作品进行维权，按照传播</a:t>
            </a:r>
          </a:p>
          <a:p>
            <a:r>
              <a:rPr lang="zh-CN" altLang="en-US" dirty="0">
                <a:solidFill>
                  <a:schemeClr val="tx1">
                    <a:lumMod val="75000"/>
                    <a:lumOff val="25000"/>
                    <a:alpha val="0"/>
                  </a:schemeClr>
                </a:solidFill>
                <a:latin typeface="宋体" panose="02010600030101010101" pitchFamily="2" charset="-122"/>
                <a:ea typeface="宋体" panose="02010600030101010101" pitchFamily="2" charset="-122"/>
                <a:sym typeface="+mn-ea"/>
              </a:rPr>
              <a:t>下载次数进行十倍的索取赔偿！</a:t>
            </a:r>
          </a:p>
        </p:txBody>
      </p:sp>
    </p:spTree>
    <p:extLst>
      <p:ext uri="{BB962C8B-B14F-4D97-AF65-F5344CB8AC3E}">
        <p14:creationId xmlns:p14="http://schemas.microsoft.com/office/powerpoint/2010/main" val="3681594439"/>
      </p:ext>
    </p:extLst>
  </p:cSld>
  <p:clrMap bg1="lt1" tx1="dk1" bg2="lt2" tx2="dk2" accent1="accent1" accent2="accent2" accent3="accent3" accent4="accent4" accent5="accent5" accent6="accent6" hlink="hlink" folHlink="folHlink"/>
  <p:sldLayoutIdLst>
    <p:sldLayoutId id="2147483680" r:id="rId1"/>
    <p:sldLayoutId id="2147483720" r:id="rId2"/>
    <p:sldLayoutId id="2147483721" r:id="rId3"/>
    <p:sldLayoutId id="2147483722" r:id="rId4"/>
    <p:sldLayoutId id="2147483723" r:id="rId5"/>
    <p:sldLayoutId id="2147483724" r:id="rId6"/>
    <p:sldLayoutId id="2147483725" r:id="rId7"/>
    <p:sldLayoutId id="2147483818" r:id="rId8"/>
    <p:sldLayoutId id="2147483819" r:id="rId9"/>
    <p:sldLayoutId id="2147483820" r:id="rId10"/>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CEA516EA-E320-4ACC-A898-3F6D2A90057F}"/>
              </a:ext>
            </a:extLst>
          </p:cNvPr>
          <p:cNvSpPr txBox="1"/>
          <p:nvPr userDrawn="1"/>
        </p:nvSpPr>
        <p:spPr>
          <a:xfrm>
            <a:off x="0" y="-804565"/>
            <a:ext cx="12192000" cy="461665"/>
          </a:xfrm>
          <a:prstGeom prst="rect">
            <a:avLst/>
          </a:prstGeom>
          <a:noFill/>
        </p:spPr>
        <p:txBody>
          <a:bodyPr vert="horz" rtlCol="0">
            <a:spAutoFit/>
          </a:bodyPr>
          <a:lstStyle/>
          <a:p>
            <a:pPr algn="ctr"/>
            <a:r>
              <a:rPr lang="en-US" sz="2400">
                <a:solidFill>
                  <a:srgbClr val="D7D7D7"/>
                </a:solidFill>
              </a:rPr>
              <a:t>www.9slide.vn</a:t>
            </a:r>
          </a:p>
        </p:txBody>
      </p:sp>
      <p:sp>
        <p:nvSpPr>
          <p:cNvPr id="1026" name="Rectangle 2">
            <a:extLst>
              <a:ext uri="{FF2B5EF4-FFF2-40B4-BE49-F238E27FC236}">
                <a16:creationId xmlns:a16="http://schemas.microsoft.com/office/drawing/2014/main" id="{F4A1F574-DF81-4A79-BFF9-1DA143DE81EE}"/>
              </a:ext>
            </a:extLst>
          </p:cNvPr>
          <p:cNvSpPr>
            <a:spLocks noGrp="1" noChangeArrowheads="1"/>
          </p:cNvSpPr>
          <p:nvPr>
            <p:ph type="title"/>
          </p:nvPr>
        </p:nvSpPr>
        <p:spPr bwMode="auto">
          <a:xfrm>
            <a:off x="1016000" y="228600"/>
            <a:ext cx="10871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B55046E5-098B-43FC-8528-36BA66E381F8}"/>
              </a:ext>
            </a:extLst>
          </p:cNvPr>
          <p:cNvSpPr>
            <a:spLocks noGrp="1" noChangeArrowheads="1"/>
          </p:cNvSpPr>
          <p:nvPr>
            <p:ph type="body" idx="1"/>
          </p:nvPr>
        </p:nvSpPr>
        <p:spPr bwMode="auto">
          <a:xfrm>
            <a:off x="1016000" y="1600201"/>
            <a:ext cx="10566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450170956"/>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 id="2147483833" r:id="rId12"/>
    <p:sldLayoutId id="2147483834" r:id="rId13"/>
    <p:sldLayoutId id="2147483835" r:id="rId14"/>
    <p:sldLayoutId id="2147483836" r:id="rId15"/>
    <p:sldLayoutId id="2147483837" r:id="rId16"/>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B16A7004-5E75-4F4D-9529-FDDF6453AE75}"/>
              </a:ext>
            </a:extLst>
          </p:cNvPr>
          <p:cNvSpPr txBox="1"/>
          <p:nvPr userDrawn="1"/>
        </p:nvSpPr>
        <p:spPr>
          <a:xfrm>
            <a:off x="0" y="-804565"/>
            <a:ext cx="12192000" cy="461665"/>
          </a:xfrm>
          <a:prstGeom prst="rect">
            <a:avLst/>
          </a:prstGeom>
          <a:noFill/>
        </p:spPr>
        <p:txBody>
          <a:bodyPr vert="horz" rtlCol="0">
            <a:spAutoFit/>
          </a:bodyPr>
          <a:lstStyle/>
          <a:p>
            <a:pPr algn="ctr"/>
            <a:r>
              <a:rPr lang="en-US" sz="2400">
                <a:solidFill>
                  <a:srgbClr val="D7D7D7"/>
                </a:solidFill>
              </a:rPr>
              <a:t>www.9slide.vn</a:t>
            </a:r>
          </a:p>
        </p:txBody>
      </p:sp>
      <p:sp>
        <p:nvSpPr>
          <p:cNvPr id="2" name="Title Placeholder 1">
            <a:extLst>
              <a:ext uri="{FF2B5EF4-FFF2-40B4-BE49-F238E27FC236}">
                <a16:creationId xmlns:a16="http://schemas.microsoft.com/office/drawing/2014/main" id="{9C1BAF71-4BBA-469B-85B7-A1687BDE48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F8F5EC8-BB6E-4278-AC09-FE77EA1096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4D86E2-80C1-485D-BB03-C4800C712A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a:extLst>
              <a:ext uri="{FF2B5EF4-FFF2-40B4-BE49-F238E27FC236}">
                <a16:creationId xmlns:a16="http://schemas.microsoft.com/office/drawing/2014/main" id="{4ECF19B1-2311-4FC6-BEEE-841B44DC68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394A9D63-04CA-4EBC-8229-61E4C02F8B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225F28-7900-42BA-A7AD-CC88E64E692D}" type="slidenum">
              <a:rPr lang="en-US" altLang="vi-VN" smtClean="0"/>
              <a:pPr/>
              <a:t>‹#›</a:t>
            </a:fld>
            <a:endParaRPr lang="en-US" altLang="vi-VN"/>
          </a:p>
        </p:txBody>
      </p:sp>
    </p:spTree>
    <p:extLst>
      <p:ext uri="{BB962C8B-B14F-4D97-AF65-F5344CB8AC3E}">
        <p14:creationId xmlns:p14="http://schemas.microsoft.com/office/powerpoint/2010/main" val="1307091349"/>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37B95A72-6726-49BA-A744-C0D6AE0962E3}"/>
              </a:ext>
            </a:extLst>
          </p:cNvPr>
          <p:cNvSpPr txBox="1"/>
          <p:nvPr userDrawn="1"/>
        </p:nvSpPr>
        <p:spPr>
          <a:xfrm>
            <a:off x="0" y="-804565"/>
            <a:ext cx="12192000" cy="461665"/>
          </a:xfrm>
          <a:prstGeom prst="rect">
            <a:avLst/>
          </a:prstGeom>
          <a:noFill/>
        </p:spPr>
        <p:txBody>
          <a:bodyPr vert="horz" rtlCol="0">
            <a:spAutoFit/>
          </a:bodyPr>
          <a:lstStyle/>
          <a:p>
            <a:pPr algn="ctr"/>
            <a:r>
              <a:rPr lang="en-US" sz="2400">
                <a:solidFill>
                  <a:srgbClr val="D7D7D7"/>
                </a:solidFill>
              </a:rPr>
              <a:t>www.9slide.vn</a:t>
            </a:r>
          </a:p>
        </p:txBody>
      </p:sp>
      <p:sp>
        <p:nvSpPr>
          <p:cNvPr id="4099" name="Google Shape;6;p1">
            <a:extLst>
              <a:ext uri="{FF2B5EF4-FFF2-40B4-BE49-F238E27FC236}">
                <a16:creationId xmlns:a16="http://schemas.microsoft.com/office/drawing/2014/main" id="{63AC41E9-A4D7-401F-B564-3DFA3C5ADDD5}"/>
              </a:ext>
            </a:extLst>
          </p:cNvPr>
          <p:cNvSpPr txBox="1">
            <a:spLocks noGrp="1" noChangeArrowheads="1"/>
          </p:cNvSpPr>
          <p:nvPr>
            <p:ph type="title"/>
          </p:nvPr>
        </p:nvSpPr>
        <p:spPr bwMode="auto">
          <a:xfrm>
            <a:off x="415429" y="592629"/>
            <a:ext cx="11361144" cy="763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a:sym typeface="Arial" panose="020B0604020202020204" pitchFamily="34" charset="0"/>
            </a:endParaRPr>
          </a:p>
        </p:txBody>
      </p:sp>
      <p:sp>
        <p:nvSpPr>
          <p:cNvPr id="4100" name="Google Shape;7;p1">
            <a:extLst>
              <a:ext uri="{FF2B5EF4-FFF2-40B4-BE49-F238E27FC236}">
                <a16:creationId xmlns:a16="http://schemas.microsoft.com/office/drawing/2014/main" id="{30BC1A55-6851-44DF-B7DD-BC08DB4FECE8}"/>
              </a:ext>
            </a:extLst>
          </p:cNvPr>
          <p:cNvSpPr txBox="1">
            <a:spLocks noGrp="1" noChangeArrowheads="1"/>
          </p:cNvSpPr>
          <p:nvPr>
            <p:ph type="body" idx="1"/>
          </p:nvPr>
        </p:nvSpPr>
        <p:spPr bwMode="auto">
          <a:xfrm>
            <a:off x="415429" y="1536560"/>
            <a:ext cx="11361144" cy="4554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a:sym typeface="Arial" panose="020B0604020202020204" pitchFamily="34" charset="0"/>
            </a:endParaRPr>
          </a:p>
        </p:txBody>
      </p:sp>
    </p:spTree>
    <p:extLst>
      <p:ext uri="{BB962C8B-B14F-4D97-AF65-F5344CB8AC3E}">
        <p14:creationId xmlns:p14="http://schemas.microsoft.com/office/powerpoint/2010/main" val="2993299994"/>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 id="2147483863" r:id="rId12"/>
    <p:sldLayoutId id="2147483864" r:id="rId13"/>
    <p:sldLayoutId id="2147483865" r:id="rId14"/>
    <p:sldLayoutId id="2147483866" r:id="rId15"/>
    <p:sldLayoutId id="2147483867" r:id="rId16"/>
    <p:sldLayoutId id="2147483868" r:id="rId17"/>
    <p:sldLayoutId id="2147483869" r:id="rId18"/>
    <p:sldLayoutId id="2147483870" r:id="rId19"/>
    <p:sldLayoutId id="2147483871" r:id="rId20"/>
    <p:sldLayoutId id="2147483872" r:id="rId21"/>
    <p:sldLayoutId id="2147483873" r:id="rId22"/>
    <p:sldLayoutId id="2147483874" r:id="rId23"/>
    <p:sldLayoutId id="2147483875" r:id="rId24"/>
    <p:sldLayoutId id="2147483876" r:id="rId25"/>
    <p:sldLayoutId id="2147483877" r:id="rId26"/>
    <p:sldLayoutId id="2147483878" r:id="rId27"/>
    <p:sldLayoutId id="2147483879" r:id="rId28"/>
    <p:sldLayoutId id="2147483880" r:id="rId29"/>
    <p:sldLayoutId id="2147483881" r:id="rId30"/>
    <p:sldLayoutId id="2147483882" r:id="rId31"/>
    <p:sldLayoutId id="2147483883" r:id="rId32"/>
    <p:sldLayoutId id="2147483884" r:id="rId33"/>
  </p:sldLayoutIdLst>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795">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795">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795">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795">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795">
          <a:solidFill>
            <a:srgbClr val="000000"/>
          </a:solidFill>
          <a:latin typeface="Arial"/>
          <a:ea typeface="Arial"/>
          <a:cs typeface="Arial"/>
          <a:sym typeface="Arial" panose="020B0604020202020204" pitchFamily="34" charset="0"/>
        </a:defRPr>
      </a:lvl5pPr>
      <a:lvl6pPr marR="0" lvl="5"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795">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795">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795">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795">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795">
          <a:solidFill>
            <a:srgbClr val="000000"/>
          </a:solidFill>
          <a:latin typeface="Arial"/>
          <a:ea typeface="Arial"/>
          <a:cs typeface="Arial"/>
          <a:sym typeface="Arial" panose="020B0604020202020204" pitchFamily="34" charset="0"/>
        </a:defRPr>
      </a:lvl5pPr>
      <a:lvl6pPr marR="0" lvl="5"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6"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9Slide.vn - 2019">
            <a:extLst>
              <a:ext uri="{FF2B5EF4-FFF2-40B4-BE49-F238E27FC236}">
                <a16:creationId xmlns:a16="http://schemas.microsoft.com/office/drawing/2014/main" id="{C9E1B097-5511-426D-A413-21BA15B631BD}"/>
              </a:ext>
            </a:extLst>
          </p:cNvPr>
          <p:cNvSpPr txBox="1"/>
          <p:nvPr userDrawn="1"/>
        </p:nvSpPr>
        <p:spPr>
          <a:xfrm>
            <a:off x="0" y="-804565"/>
            <a:ext cx="12192000" cy="461665"/>
          </a:xfrm>
          <a:prstGeom prst="rect">
            <a:avLst/>
          </a:prstGeom>
          <a:noFill/>
        </p:spPr>
        <p:txBody>
          <a:bodyPr vert="horz" rtlCol="0">
            <a:spAutoFit/>
          </a:bodyPr>
          <a:lstStyle/>
          <a:p>
            <a:pPr algn="ctr"/>
            <a:r>
              <a:rPr lang="en-US" sz="2400">
                <a:solidFill>
                  <a:srgbClr val="D7D7D7"/>
                </a:solidFill>
              </a:rPr>
              <a:t>www.9slide.vn</a:t>
            </a:r>
          </a:p>
        </p:txBody>
      </p:sp>
      <p:sp>
        <p:nvSpPr>
          <p:cNvPr id="1026" name="Rectangle 2">
            <a:extLst>
              <a:ext uri="{FF2B5EF4-FFF2-40B4-BE49-F238E27FC236}">
                <a16:creationId xmlns:a16="http://schemas.microsoft.com/office/drawing/2014/main" id="{23BAEE0C-BC46-4EE7-ACD8-962EDB083DDA}"/>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31EDCCBA-06F3-41A1-97F4-C4ABE885AD24}"/>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E6626D1F-230F-4A2C-B4C6-5B8F9A876569}"/>
              </a:ext>
            </a:extLst>
          </p:cNvPr>
          <p:cNvSpPr>
            <a:spLocks noGrp="1" noChangeArrowheads="1"/>
          </p:cNvSpPr>
          <p:nvPr>
            <p:ph type="dt" sz="half" idx="2"/>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1" eaLnBrk="1" hangingPunct="1">
              <a:defRPr sz="1400">
                <a:latin typeface="Arial" charset="0"/>
                <a:cs typeface="Arial" charset="0"/>
              </a:defRPr>
            </a:lvl1pPr>
          </a:lstStyle>
          <a:p>
            <a:pPr>
              <a:defRPr/>
            </a:pPr>
            <a:endParaRPr lang="en-US"/>
          </a:p>
        </p:txBody>
      </p:sp>
      <p:sp>
        <p:nvSpPr>
          <p:cNvPr id="1029" name="Rectangle 5">
            <a:extLst>
              <a:ext uri="{FF2B5EF4-FFF2-40B4-BE49-F238E27FC236}">
                <a16:creationId xmlns:a16="http://schemas.microsoft.com/office/drawing/2014/main" id="{62D43A2D-E12B-4FFC-9911-41DB2809E4F1}"/>
              </a:ext>
            </a:extLst>
          </p:cNvPr>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rtl="1" eaLnBrk="1" hangingPunct="1">
              <a:defRPr sz="1400">
                <a:latin typeface="Arial" charset="0"/>
                <a:cs typeface="Arial" charset="0"/>
              </a:defRPr>
            </a:lvl1pPr>
          </a:lstStyle>
          <a:p>
            <a:pPr>
              <a:defRPr/>
            </a:pPr>
            <a:endParaRPr lang="en-US"/>
          </a:p>
        </p:txBody>
      </p:sp>
      <p:sp>
        <p:nvSpPr>
          <p:cNvPr id="1030" name="Rectangle 6">
            <a:extLst>
              <a:ext uri="{FF2B5EF4-FFF2-40B4-BE49-F238E27FC236}">
                <a16:creationId xmlns:a16="http://schemas.microsoft.com/office/drawing/2014/main" id="{AD391904-EDA9-4F11-827C-7997F1DE2F0F}"/>
              </a:ext>
            </a:extLst>
          </p:cNvPr>
          <p:cNvSpPr>
            <a:spLocks noGrp="1" noChangeArrowheads="1"/>
          </p:cNvSpPr>
          <p:nvPr>
            <p:ph type="sldNum" sz="quarter" idx="4"/>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rtl="1" eaLnBrk="1" hangingPunct="1">
              <a:defRPr sz="1400"/>
            </a:lvl1pPr>
          </a:lstStyle>
          <a:p>
            <a:fld id="{320DC34C-4DB8-47D7-8894-4C7F62DC32ED}" type="slidenum">
              <a:rPr lang="ar-SA" altLang="en-US"/>
              <a:pPr/>
              <a:t>‹#›</a:t>
            </a:fld>
            <a:endParaRPr lang="en-US" altLang="en-US"/>
          </a:p>
        </p:txBody>
      </p:sp>
    </p:spTree>
    <p:extLst>
      <p:ext uri="{BB962C8B-B14F-4D97-AF65-F5344CB8AC3E}">
        <p14:creationId xmlns:p14="http://schemas.microsoft.com/office/powerpoint/2010/main" val="1690945173"/>
      </p:ext>
    </p:extLst>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Lst>
  <p:txStyles>
    <p:titleStyle>
      <a:lvl1pPr algn="ctr" rtl="1" eaLnBrk="0" fontAlgn="base" hangingPunct="0">
        <a:spcBef>
          <a:spcPct val="0"/>
        </a:spcBef>
        <a:spcAft>
          <a:spcPct val="0"/>
        </a:spcAft>
        <a:defRPr sz="4400">
          <a:solidFill>
            <a:schemeClr val="tx2"/>
          </a:solidFill>
          <a:latin typeface="+mj-lt"/>
          <a:ea typeface="+mj-ea"/>
          <a:cs typeface="+mj-cs"/>
        </a:defRPr>
      </a:lvl1pPr>
      <a:lvl2pPr algn="ctr" rtl="1" eaLnBrk="0" fontAlgn="base" hangingPunct="0">
        <a:spcBef>
          <a:spcPct val="0"/>
        </a:spcBef>
        <a:spcAft>
          <a:spcPct val="0"/>
        </a:spcAft>
        <a:defRPr sz="4400">
          <a:solidFill>
            <a:schemeClr val="tx2"/>
          </a:solidFill>
          <a:latin typeface="Arial" charset="0"/>
          <a:cs typeface="Arial" charset="0"/>
        </a:defRPr>
      </a:lvl2pPr>
      <a:lvl3pPr algn="ctr" rtl="1" eaLnBrk="0" fontAlgn="base" hangingPunct="0">
        <a:spcBef>
          <a:spcPct val="0"/>
        </a:spcBef>
        <a:spcAft>
          <a:spcPct val="0"/>
        </a:spcAft>
        <a:defRPr sz="4400">
          <a:solidFill>
            <a:schemeClr val="tx2"/>
          </a:solidFill>
          <a:latin typeface="Arial" charset="0"/>
          <a:cs typeface="Arial" charset="0"/>
        </a:defRPr>
      </a:lvl3pPr>
      <a:lvl4pPr algn="ctr" rtl="1" eaLnBrk="0" fontAlgn="base" hangingPunct="0">
        <a:spcBef>
          <a:spcPct val="0"/>
        </a:spcBef>
        <a:spcAft>
          <a:spcPct val="0"/>
        </a:spcAft>
        <a:defRPr sz="4400">
          <a:solidFill>
            <a:schemeClr val="tx2"/>
          </a:solidFill>
          <a:latin typeface="Arial" charset="0"/>
          <a:cs typeface="Arial" charset="0"/>
        </a:defRPr>
      </a:lvl4pPr>
      <a:lvl5pPr algn="ctr" rtl="1" eaLnBrk="0" fontAlgn="base" hangingPunct="0">
        <a:spcBef>
          <a:spcPct val="0"/>
        </a:spcBef>
        <a:spcAft>
          <a:spcPct val="0"/>
        </a:spcAft>
        <a:defRPr sz="4400">
          <a:solidFill>
            <a:schemeClr val="tx2"/>
          </a:solidFill>
          <a:latin typeface="Arial" charset="0"/>
          <a:cs typeface="Arial" charset="0"/>
        </a:defRPr>
      </a:lvl5pPr>
      <a:lvl6pPr marL="457200" algn="ctr" rtl="1" fontAlgn="base">
        <a:spcBef>
          <a:spcPct val="0"/>
        </a:spcBef>
        <a:spcAft>
          <a:spcPct val="0"/>
        </a:spcAft>
        <a:defRPr sz="4400">
          <a:solidFill>
            <a:schemeClr val="tx2"/>
          </a:solidFill>
          <a:latin typeface="Arial" charset="0"/>
          <a:cs typeface="Arial" charset="0"/>
        </a:defRPr>
      </a:lvl6pPr>
      <a:lvl7pPr marL="914400" algn="ctr" rtl="1" fontAlgn="base">
        <a:spcBef>
          <a:spcPct val="0"/>
        </a:spcBef>
        <a:spcAft>
          <a:spcPct val="0"/>
        </a:spcAft>
        <a:defRPr sz="4400">
          <a:solidFill>
            <a:schemeClr val="tx2"/>
          </a:solidFill>
          <a:latin typeface="Arial" charset="0"/>
          <a:cs typeface="Arial" charset="0"/>
        </a:defRPr>
      </a:lvl7pPr>
      <a:lvl8pPr marL="1371600" algn="ctr" rtl="1" fontAlgn="base">
        <a:spcBef>
          <a:spcPct val="0"/>
        </a:spcBef>
        <a:spcAft>
          <a:spcPct val="0"/>
        </a:spcAft>
        <a:defRPr sz="4400">
          <a:solidFill>
            <a:schemeClr val="tx2"/>
          </a:solidFill>
          <a:latin typeface="Arial" charset="0"/>
          <a:cs typeface="Arial" charset="0"/>
        </a:defRPr>
      </a:lvl8pPr>
      <a:lvl9pPr marL="1828800" algn="ctr" rtl="1" fontAlgn="base">
        <a:spcBef>
          <a:spcPct val="0"/>
        </a:spcBef>
        <a:spcAft>
          <a:spcPct val="0"/>
        </a:spcAft>
        <a:defRPr sz="4400">
          <a:solidFill>
            <a:schemeClr val="tx2"/>
          </a:solidFill>
          <a:latin typeface="Arial" charset="0"/>
          <a:cs typeface="Arial" charset="0"/>
        </a:defRPr>
      </a:lvl9pPr>
    </p:titleStyle>
    <p:bodyStyle>
      <a:lvl1pPr marL="342900" indent="-342900" algn="r" rtl="1" eaLnBrk="0" fontAlgn="base" hangingPunct="0">
        <a:spcBef>
          <a:spcPct val="20000"/>
        </a:spcBef>
        <a:spcAft>
          <a:spcPct val="0"/>
        </a:spcAft>
        <a:buChar char="•"/>
        <a:defRPr sz="3200">
          <a:solidFill>
            <a:schemeClr val="tx1"/>
          </a:solidFill>
          <a:latin typeface="+mn-lt"/>
          <a:ea typeface="+mn-ea"/>
          <a:cs typeface="+mn-cs"/>
        </a:defRPr>
      </a:lvl1pPr>
      <a:lvl2pPr marL="742950" indent="-285750" algn="r" rtl="1" eaLnBrk="0" fontAlgn="base" hangingPunct="0">
        <a:spcBef>
          <a:spcPct val="20000"/>
        </a:spcBef>
        <a:spcAft>
          <a:spcPct val="0"/>
        </a:spcAft>
        <a:buChar char="–"/>
        <a:defRPr sz="2800">
          <a:solidFill>
            <a:schemeClr val="tx1"/>
          </a:solidFill>
          <a:latin typeface="+mn-lt"/>
          <a:cs typeface="+mn-cs"/>
        </a:defRPr>
      </a:lvl2pPr>
      <a:lvl3pPr marL="1143000" indent="-228600" algn="r" rtl="1" eaLnBrk="0" fontAlgn="base" hangingPunct="0">
        <a:spcBef>
          <a:spcPct val="20000"/>
        </a:spcBef>
        <a:spcAft>
          <a:spcPct val="0"/>
        </a:spcAft>
        <a:buChar char="•"/>
        <a:defRPr sz="2400">
          <a:solidFill>
            <a:schemeClr val="tx1"/>
          </a:solidFill>
          <a:latin typeface="+mn-lt"/>
          <a:cs typeface="+mn-cs"/>
        </a:defRPr>
      </a:lvl3pPr>
      <a:lvl4pPr marL="1600200" indent="-228600" algn="r" rtl="1" eaLnBrk="0" fontAlgn="base" hangingPunct="0">
        <a:spcBef>
          <a:spcPct val="20000"/>
        </a:spcBef>
        <a:spcAft>
          <a:spcPct val="0"/>
        </a:spcAft>
        <a:buChar char="–"/>
        <a:defRPr sz="2000">
          <a:solidFill>
            <a:schemeClr val="tx1"/>
          </a:solidFill>
          <a:latin typeface="+mn-lt"/>
          <a:cs typeface="+mn-cs"/>
        </a:defRPr>
      </a:lvl4pPr>
      <a:lvl5pPr marL="2057400" indent="-228600" algn="r" rtl="1" eaLnBrk="0" fontAlgn="base" hangingPunct="0">
        <a:spcBef>
          <a:spcPct val="20000"/>
        </a:spcBef>
        <a:spcAft>
          <a:spcPct val="0"/>
        </a:spcAft>
        <a:buChar char="»"/>
        <a:defRPr sz="2000">
          <a:solidFill>
            <a:schemeClr val="tx1"/>
          </a:solidFill>
          <a:latin typeface="+mn-lt"/>
          <a:cs typeface="+mn-cs"/>
        </a:defRPr>
      </a:lvl5pPr>
      <a:lvl6pPr marL="2514600" indent="-228600" algn="r" rtl="1" fontAlgn="base">
        <a:spcBef>
          <a:spcPct val="20000"/>
        </a:spcBef>
        <a:spcAft>
          <a:spcPct val="0"/>
        </a:spcAft>
        <a:buChar char="»"/>
        <a:defRPr sz="2000">
          <a:solidFill>
            <a:schemeClr val="tx1"/>
          </a:solidFill>
          <a:latin typeface="+mn-lt"/>
          <a:cs typeface="+mn-cs"/>
        </a:defRPr>
      </a:lvl6pPr>
      <a:lvl7pPr marL="2971800" indent="-228600" algn="r" rtl="1" fontAlgn="base">
        <a:spcBef>
          <a:spcPct val="20000"/>
        </a:spcBef>
        <a:spcAft>
          <a:spcPct val="0"/>
        </a:spcAft>
        <a:buChar char="»"/>
        <a:defRPr sz="2000">
          <a:solidFill>
            <a:schemeClr val="tx1"/>
          </a:solidFill>
          <a:latin typeface="+mn-lt"/>
          <a:cs typeface="+mn-cs"/>
        </a:defRPr>
      </a:lvl7pPr>
      <a:lvl8pPr marL="3429000" indent="-228600" algn="r" rtl="1" fontAlgn="base">
        <a:spcBef>
          <a:spcPct val="20000"/>
        </a:spcBef>
        <a:spcAft>
          <a:spcPct val="0"/>
        </a:spcAft>
        <a:buChar char="»"/>
        <a:defRPr sz="2000">
          <a:solidFill>
            <a:schemeClr val="tx1"/>
          </a:solidFill>
          <a:latin typeface="+mn-lt"/>
          <a:cs typeface="+mn-cs"/>
        </a:defRPr>
      </a:lvl8pPr>
      <a:lvl9pPr marL="3886200" indent="-228600" algn="r" rtl="1"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2" name="9Slide.vn - 2019">
            <a:extLst>
              <a:ext uri="{FF2B5EF4-FFF2-40B4-BE49-F238E27FC236}">
                <a16:creationId xmlns:a16="http://schemas.microsoft.com/office/drawing/2014/main" id="{C125EC54-6256-4AAC-90EE-736D40461C3C}"/>
              </a:ext>
            </a:extLst>
          </p:cNvPr>
          <p:cNvSpPr txBox="1"/>
          <p:nvPr userDrawn="1"/>
        </p:nvSpPr>
        <p:spPr>
          <a:xfrm>
            <a:off x="0" y="-804565"/>
            <a:ext cx="12192000" cy="461665"/>
          </a:xfrm>
          <a:prstGeom prst="rect">
            <a:avLst/>
          </a:prstGeom>
          <a:noFill/>
        </p:spPr>
        <p:txBody>
          <a:bodyPr vert="horz" rtlCol="0">
            <a:spAutoFit/>
          </a:bodyPr>
          <a:lstStyle/>
          <a:p>
            <a:pPr algn="ctr"/>
            <a:r>
              <a:rPr lang="en-US" sz="2400">
                <a:solidFill>
                  <a:srgbClr val="D7D7D7"/>
                </a:solidFill>
              </a:rPr>
              <a:t>www.9slide.vn</a:t>
            </a:r>
          </a:p>
        </p:txBody>
      </p:sp>
      <p:sp>
        <p:nvSpPr>
          <p:cNvPr id="6" name="Google Shape;6;p1"/>
          <p:cNvSpPr txBox="1">
            <a:spLocks noGrp="1"/>
          </p:cNvSpPr>
          <p:nvPr>
            <p:ph type="title"/>
          </p:nvPr>
        </p:nvSpPr>
        <p:spPr>
          <a:xfrm>
            <a:off x="961400" y="593367"/>
            <a:ext cx="102692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Chau Philomene One"/>
              <a:buNone/>
              <a:defRPr sz="3500">
                <a:solidFill>
                  <a:schemeClr val="dk1"/>
                </a:solidFill>
                <a:latin typeface="Chau Philomene One"/>
                <a:ea typeface="Chau Philomene One"/>
                <a:cs typeface="Chau Philomene One"/>
                <a:sym typeface="Chau Philomene One"/>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marL="914400" lvl="1"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371600" lvl="2"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1828800" lvl="3"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2286000" lvl="4"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2743200" lvl="5"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3200400" lvl="6"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3657600" lvl="7"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4114800" lvl="8" indent="-317500">
              <a:lnSpc>
                <a:spcPct val="115000"/>
              </a:lnSpc>
              <a:spcBef>
                <a:spcPts val="1600"/>
              </a:spcBef>
              <a:spcAft>
                <a:spcPts val="160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8" name="Google Shape;8;p1"/>
          <p:cNvSpPr txBox="1">
            <a:spLocks noGrp="1"/>
          </p:cNvSpPr>
          <p:nvPr>
            <p:ph type="sldNum" idx="12"/>
          </p:nvPr>
        </p:nvSpPr>
        <p:spPr>
          <a:xfrm>
            <a:off x="11205845" y="6231535"/>
            <a:ext cx="731600" cy="524800"/>
          </a:xfrm>
          <a:prstGeom prst="rect">
            <a:avLst/>
          </a:prstGeom>
          <a:noFill/>
          <a:ln>
            <a:noFill/>
          </a:ln>
        </p:spPr>
        <p:txBody>
          <a:bodyPr spcFirstLastPara="1" wrap="square" lIns="91425" tIns="91425" rIns="91425" bIns="91425" anchor="t" anchorCtr="0">
            <a:noAutofit/>
          </a:bodyPr>
          <a:lstStyle>
            <a:lvl1pPr lvl="0" algn="r">
              <a:buNone/>
              <a:defRPr sz="1733">
                <a:solidFill>
                  <a:schemeClr val="dk2"/>
                </a:solidFill>
                <a:latin typeface="Bebas Neue"/>
                <a:ea typeface="Bebas Neue"/>
                <a:cs typeface="Bebas Neue"/>
                <a:sym typeface="Bebas Neue"/>
              </a:defRPr>
            </a:lvl1pPr>
            <a:lvl2pPr lvl="1" algn="r">
              <a:buNone/>
              <a:defRPr sz="1733">
                <a:solidFill>
                  <a:schemeClr val="dk2"/>
                </a:solidFill>
                <a:latin typeface="Bebas Neue"/>
                <a:ea typeface="Bebas Neue"/>
                <a:cs typeface="Bebas Neue"/>
                <a:sym typeface="Bebas Neue"/>
              </a:defRPr>
            </a:lvl2pPr>
            <a:lvl3pPr lvl="2" algn="r">
              <a:buNone/>
              <a:defRPr sz="1733">
                <a:solidFill>
                  <a:schemeClr val="dk2"/>
                </a:solidFill>
                <a:latin typeface="Bebas Neue"/>
                <a:ea typeface="Bebas Neue"/>
                <a:cs typeface="Bebas Neue"/>
                <a:sym typeface="Bebas Neue"/>
              </a:defRPr>
            </a:lvl3pPr>
            <a:lvl4pPr lvl="3" algn="r">
              <a:buNone/>
              <a:defRPr sz="1733">
                <a:solidFill>
                  <a:schemeClr val="dk2"/>
                </a:solidFill>
                <a:latin typeface="Bebas Neue"/>
                <a:ea typeface="Bebas Neue"/>
                <a:cs typeface="Bebas Neue"/>
                <a:sym typeface="Bebas Neue"/>
              </a:defRPr>
            </a:lvl4pPr>
            <a:lvl5pPr lvl="4" algn="r">
              <a:buNone/>
              <a:defRPr sz="1733">
                <a:solidFill>
                  <a:schemeClr val="dk2"/>
                </a:solidFill>
                <a:latin typeface="Bebas Neue"/>
                <a:ea typeface="Bebas Neue"/>
                <a:cs typeface="Bebas Neue"/>
                <a:sym typeface="Bebas Neue"/>
              </a:defRPr>
            </a:lvl5pPr>
            <a:lvl6pPr lvl="5" algn="r">
              <a:buNone/>
              <a:defRPr sz="1733">
                <a:solidFill>
                  <a:schemeClr val="dk2"/>
                </a:solidFill>
                <a:latin typeface="Bebas Neue"/>
                <a:ea typeface="Bebas Neue"/>
                <a:cs typeface="Bebas Neue"/>
                <a:sym typeface="Bebas Neue"/>
              </a:defRPr>
            </a:lvl6pPr>
            <a:lvl7pPr lvl="6" algn="r">
              <a:buNone/>
              <a:defRPr sz="1733">
                <a:solidFill>
                  <a:schemeClr val="dk2"/>
                </a:solidFill>
                <a:latin typeface="Bebas Neue"/>
                <a:ea typeface="Bebas Neue"/>
                <a:cs typeface="Bebas Neue"/>
                <a:sym typeface="Bebas Neue"/>
              </a:defRPr>
            </a:lvl7pPr>
            <a:lvl8pPr lvl="7" algn="r">
              <a:buNone/>
              <a:defRPr sz="1733">
                <a:solidFill>
                  <a:schemeClr val="dk2"/>
                </a:solidFill>
                <a:latin typeface="Bebas Neue"/>
                <a:ea typeface="Bebas Neue"/>
                <a:cs typeface="Bebas Neue"/>
                <a:sym typeface="Bebas Neue"/>
              </a:defRPr>
            </a:lvl8pPr>
            <a:lvl9pPr lvl="8" algn="r">
              <a:buNone/>
              <a:defRPr sz="1733">
                <a:solidFill>
                  <a:schemeClr val="dk2"/>
                </a:solidFill>
                <a:latin typeface="Bebas Neue"/>
                <a:ea typeface="Bebas Neue"/>
                <a:cs typeface="Bebas Neue"/>
                <a:sym typeface="Bebas Neu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43976283"/>
      </p:ext>
    </p:extLst>
  </p:cSld>
  <p:clrMap bg1="lt1" tx1="dk1" bg2="dk2" tx2="lt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 id="2147483976" r:id="rId10"/>
    <p:sldLayoutId id="2147483977" r:id="rId11"/>
    <p:sldLayoutId id="2147483978" r:id="rId12"/>
    <p:sldLayoutId id="2147483979" r:id="rId13"/>
    <p:sldLayoutId id="2147483980" r:id="rId14"/>
    <p:sldLayoutId id="2147483981" r:id="rId15"/>
    <p:sldLayoutId id="2147483982" r:id="rId16"/>
    <p:sldLayoutId id="2147483983" r:id="rId17"/>
    <p:sldLayoutId id="2147483984" r:id="rId18"/>
    <p:sldLayoutId id="2147483985" r:id="rId19"/>
    <p:sldLayoutId id="2147483986" r:id="rId20"/>
    <p:sldLayoutId id="2147483987" r:id="rId21"/>
    <p:sldLayoutId id="2147483988" r:id="rId22"/>
    <p:sldLayoutId id="2147483989" r:id="rId23"/>
    <p:sldLayoutId id="2147483990" r:id="rId24"/>
    <p:sldLayoutId id="2147483991" r:id="rId25"/>
    <p:sldLayoutId id="2147483992" r:id="rId26"/>
    <p:sldLayoutId id="2147483993" r:id="rId2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2" name="9Slide.vn - 2019">
            <a:extLst>
              <a:ext uri="{FF2B5EF4-FFF2-40B4-BE49-F238E27FC236}">
                <a16:creationId xmlns:a16="http://schemas.microsoft.com/office/drawing/2014/main" id="{EF848EEE-131B-40C5-A1D6-51E72B9F0B24}"/>
              </a:ext>
            </a:extLst>
          </p:cNvPr>
          <p:cNvSpPr txBox="1"/>
          <p:nvPr userDrawn="1"/>
        </p:nvSpPr>
        <p:spPr>
          <a:xfrm>
            <a:off x="0" y="-804565"/>
            <a:ext cx="12192000" cy="461665"/>
          </a:xfrm>
          <a:prstGeom prst="rect">
            <a:avLst/>
          </a:prstGeom>
          <a:noFill/>
        </p:spPr>
        <p:txBody>
          <a:bodyPr vert="horz" rtlCol="0">
            <a:spAutoFit/>
          </a:bodyPr>
          <a:lstStyle/>
          <a:p>
            <a:pPr algn="ctr"/>
            <a:r>
              <a:rPr lang="en-US" sz="2400">
                <a:solidFill>
                  <a:srgbClr val="D7D7D7"/>
                </a:solidFill>
              </a:rPr>
              <a:t>www.9slide.vn</a:t>
            </a:r>
          </a:p>
        </p:txBody>
      </p:sp>
      <p:sp>
        <p:nvSpPr>
          <p:cNvPr id="6" name="Google Shape;6;p1"/>
          <p:cNvSpPr txBox="1">
            <a:spLocks noGrp="1"/>
          </p:cNvSpPr>
          <p:nvPr>
            <p:ph type="title"/>
          </p:nvPr>
        </p:nvSpPr>
        <p:spPr>
          <a:xfrm>
            <a:off x="961400" y="593367"/>
            <a:ext cx="102692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Chau Philomene One"/>
              <a:buNone/>
              <a:defRPr sz="3500">
                <a:solidFill>
                  <a:schemeClr val="dk1"/>
                </a:solidFill>
                <a:latin typeface="Chau Philomene One"/>
                <a:ea typeface="Chau Philomene One"/>
                <a:cs typeface="Chau Philomene One"/>
                <a:sym typeface="Chau Philomene One"/>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1pPr>
            <a:lvl2pPr marL="914400" lvl="1"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2pPr>
            <a:lvl3pPr marL="1371600" lvl="2"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3pPr>
            <a:lvl4pPr marL="1828800" lvl="3"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4pPr>
            <a:lvl5pPr marL="2286000" lvl="4"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5pPr>
            <a:lvl6pPr marL="2743200" lvl="5"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6pPr>
            <a:lvl7pPr marL="3200400" lvl="6"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7pPr>
            <a:lvl8pPr marL="3657600" lvl="7" indent="-317500">
              <a:lnSpc>
                <a:spcPct val="115000"/>
              </a:lnSpc>
              <a:spcBef>
                <a:spcPts val="1600"/>
              </a:spcBef>
              <a:spcAft>
                <a:spcPts val="0"/>
              </a:spcAft>
              <a:buClr>
                <a:schemeClr val="dk1"/>
              </a:buClr>
              <a:buSzPts val="1400"/>
              <a:buFont typeface="Didact Gothic"/>
              <a:buChar char="○"/>
              <a:defRPr>
                <a:solidFill>
                  <a:schemeClr val="dk1"/>
                </a:solidFill>
                <a:latin typeface="Didact Gothic"/>
                <a:ea typeface="Didact Gothic"/>
                <a:cs typeface="Didact Gothic"/>
                <a:sym typeface="Didact Gothic"/>
              </a:defRPr>
            </a:lvl8pPr>
            <a:lvl9pPr marL="4114800" lvl="8" indent="-317500">
              <a:lnSpc>
                <a:spcPct val="115000"/>
              </a:lnSpc>
              <a:spcBef>
                <a:spcPts val="1600"/>
              </a:spcBef>
              <a:spcAft>
                <a:spcPts val="1600"/>
              </a:spcAft>
              <a:buClr>
                <a:schemeClr val="dk1"/>
              </a:buClr>
              <a:buSzPts val="1400"/>
              <a:buFont typeface="Didact Gothic"/>
              <a:buChar char="■"/>
              <a:defRPr>
                <a:solidFill>
                  <a:schemeClr val="dk1"/>
                </a:solidFill>
                <a:latin typeface="Didact Gothic"/>
                <a:ea typeface="Didact Gothic"/>
                <a:cs typeface="Didact Gothic"/>
                <a:sym typeface="Didact Gothic"/>
              </a:defRPr>
            </a:lvl9pPr>
          </a:lstStyle>
          <a:p>
            <a:endParaRPr/>
          </a:p>
        </p:txBody>
      </p:sp>
      <p:sp>
        <p:nvSpPr>
          <p:cNvPr id="8" name="Google Shape;8;p1"/>
          <p:cNvSpPr txBox="1">
            <a:spLocks noGrp="1"/>
          </p:cNvSpPr>
          <p:nvPr>
            <p:ph type="sldNum" idx="12"/>
          </p:nvPr>
        </p:nvSpPr>
        <p:spPr>
          <a:xfrm>
            <a:off x="11205845" y="6231535"/>
            <a:ext cx="731600" cy="524800"/>
          </a:xfrm>
          <a:prstGeom prst="rect">
            <a:avLst/>
          </a:prstGeom>
          <a:noFill/>
          <a:ln>
            <a:noFill/>
          </a:ln>
        </p:spPr>
        <p:txBody>
          <a:bodyPr spcFirstLastPara="1" wrap="square" lIns="91425" tIns="91425" rIns="91425" bIns="91425" anchor="t" anchorCtr="0">
            <a:noAutofit/>
          </a:bodyPr>
          <a:lstStyle>
            <a:lvl1pPr lvl="0" algn="r">
              <a:buNone/>
              <a:defRPr sz="1733">
                <a:solidFill>
                  <a:schemeClr val="dk2"/>
                </a:solidFill>
                <a:latin typeface="Bebas Neue"/>
                <a:ea typeface="Bebas Neue"/>
                <a:cs typeface="Bebas Neue"/>
                <a:sym typeface="Bebas Neue"/>
              </a:defRPr>
            </a:lvl1pPr>
            <a:lvl2pPr lvl="1" algn="r">
              <a:buNone/>
              <a:defRPr sz="1733">
                <a:solidFill>
                  <a:schemeClr val="dk2"/>
                </a:solidFill>
                <a:latin typeface="Bebas Neue"/>
                <a:ea typeface="Bebas Neue"/>
                <a:cs typeface="Bebas Neue"/>
                <a:sym typeface="Bebas Neue"/>
              </a:defRPr>
            </a:lvl2pPr>
            <a:lvl3pPr lvl="2" algn="r">
              <a:buNone/>
              <a:defRPr sz="1733">
                <a:solidFill>
                  <a:schemeClr val="dk2"/>
                </a:solidFill>
                <a:latin typeface="Bebas Neue"/>
                <a:ea typeface="Bebas Neue"/>
                <a:cs typeface="Bebas Neue"/>
                <a:sym typeface="Bebas Neue"/>
              </a:defRPr>
            </a:lvl3pPr>
            <a:lvl4pPr lvl="3" algn="r">
              <a:buNone/>
              <a:defRPr sz="1733">
                <a:solidFill>
                  <a:schemeClr val="dk2"/>
                </a:solidFill>
                <a:latin typeface="Bebas Neue"/>
                <a:ea typeface="Bebas Neue"/>
                <a:cs typeface="Bebas Neue"/>
                <a:sym typeface="Bebas Neue"/>
              </a:defRPr>
            </a:lvl4pPr>
            <a:lvl5pPr lvl="4" algn="r">
              <a:buNone/>
              <a:defRPr sz="1733">
                <a:solidFill>
                  <a:schemeClr val="dk2"/>
                </a:solidFill>
                <a:latin typeface="Bebas Neue"/>
                <a:ea typeface="Bebas Neue"/>
                <a:cs typeface="Bebas Neue"/>
                <a:sym typeface="Bebas Neue"/>
              </a:defRPr>
            </a:lvl5pPr>
            <a:lvl6pPr lvl="5" algn="r">
              <a:buNone/>
              <a:defRPr sz="1733">
                <a:solidFill>
                  <a:schemeClr val="dk2"/>
                </a:solidFill>
                <a:latin typeface="Bebas Neue"/>
                <a:ea typeface="Bebas Neue"/>
                <a:cs typeface="Bebas Neue"/>
                <a:sym typeface="Bebas Neue"/>
              </a:defRPr>
            </a:lvl6pPr>
            <a:lvl7pPr lvl="6" algn="r">
              <a:buNone/>
              <a:defRPr sz="1733">
                <a:solidFill>
                  <a:schemeClr val="dk2"/>
                </a:solidFill>
                <a:latin typeface="Bebas Neue"/>
                <a:ea typeface="Bebas Neue"/>
                <a:cs typeface="Bebas Neue"/>
                <a:sym typeface="Bebas Neue"/>
              </a:defRPr>
            </a:lvl7pPr>
            <a:lvl8pPr lvl="7" algn="r">
              <a:buNone/>
              <a:defRPr sz="1733">
                <a:solidFill>
                  <a:schemeClr val="dk2"/>
                </a:solidFill>
                <a:latin typeface="Bebas Neue"/>
                <a:ea typeface="Bebas Neue"/>
                <a:cs typeface="Bebas Neue"/>
                <a:sym typeface="Bebas Neue"/>
              </a:defRPr>
            </a:lvl8pPr>
            <a:lvl9pPr lvl="8" algn="r">
              <a:buNone/>
              <a:defRPr sz="1733">
                <a:solidFill>
                  <a:schemeClr val="dk2"/>
                </a:solidFill>
                <a:latin typeface="Bebas Neue"/>
                <a:ea typeface="Bebas Neue"/>
                <a:cs typeface="Bebas Neue"/>
                <a:sym typeface="Bebas Neu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56155704"/>
      </p:ext>
    </p:extLst>
  </p:cSld>
  <p:clrMap bg1="lt1" tx1="dk1" bg2="dk2" tx2="lt2" accent1="accent1" accent2="accent2" accent3="accent3" accent4="accent4" accent5="accent5" accent6="accent6" hlink="hlink" folHlink="folHlink"/>
  <p:sldLayoutIdLst>
    <p:sldLayoutId id="2147484008"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 id="2147484019" r:id="rId12"/>
    <p:sldLayoutId id="2147484020" r:id="rId13"/>
    <p:sldLayoutId id="2147484021" r:id="rId14"/>
    <p:sldLayoutId id="2147484022" r:id="rId15"/>
    <p:sldLayoutId id="2147484023" r:id="rId16"/>
    <p:sldLayoutId id="2147484024" r:id="rId17"/>
    <p:sldLayoutId id="2147484025" r:id="rId18"/>
    <p:sldLayoutId id="2147484026" r:id="rId19"/>
    <p:sldLayoutId id="2147484027" r:id="rId20"/>
    <p:sldLayoutId id="2147484028" r:id="rId21"/>
    <p:sldLayoutId id="2147484029" r:id="rId22"/>
    <p:sldLayoutId id="2147484030" r:id="rId23"/>
    <p:sldLayoutId id="2147484031" r:id="rId24"/>
    <p:sldLayoutId id="2147484032" r:id="rId25"/>
    <p:sldLayoutId id="2147484033" r:id="rId26"/>
    <p:sldLayoutId id="2147484034" r:id="rId2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67776844-B409-4633-8FF2-04550717EB44}"/>
              </a:ext>
            </a:extLst>
          </p:cNvPr>
          <p:cNvSpPr txBox="1"/>
          <p:nvPr userDrawn="1"/>
        </p:nvSpPr>
        <p:spPr>
          <a:xfrm>
            <a:off x="0" y="-804565"/>
            <a:ext cx="12192000" cy="461665"/>
          </a:xfrm>
          <a:prstGeom prst="rect">
            <a:avLst/>
          </a:prstGeom>
          <a:noFill/>
        </p:spPr>
        <p:txBody>
          <a:bodyPr vert="horz" rtlCol="0">
            <a:spAutoFit/>
          </a:bodyPr>
          <a:lstStyle/>
          <a:p>
            <a:pPr algn="ctr"/>
            <a:r>
              <a:rPr lang="en-US" sz="2400">
                <a:solidFill>
                  <a:srgbClr val="D7D7D7"/>
                </a:solidFill>
              </a:rPr>
              <a:t>www.9slide.vn</a:t>
            </a:r>
          </a:p>
        </p:txBody>
      </p:sp>
      <p:sp>
        <p:nvSpPr>
          <p:cNvPr id="2" name="Title Placeholder 1">
            <a:extLst>
              <a:ext uri="{FF2B5EF4-FFF2-40B4-BE49-F238E27FC236}">
                <a16:creationId xmlns:a16="http://schemas.microsoft.com/office/drawing/2014/main" id="{35B9E6D0-B28A-4894-8DF7-947E160F59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8FAC02-9B0A-4AD5-BD2A-F37C744580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6AF262-46CD-4D5B-9F84-AFBF18214B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1F68C3-F719-464E-9E2D-0F668EBFBBDB}" type="datetimeFigureOut">
              <a:rPr lang="en-US" smtClean="0"/>
              <a:t>1/22/2022</a:t>
            </a:fld>
            <a:endParaRPr lang="en-US"/>
          </a:p>
        </p:txBody>
      </p:sp>
      <p:sp>
        <p:nvSpPr>
          <p:cNvPr id="5" name="Footer Placeholder 4">
            <a:extLst>
              <a:ext uri="{FF2B5EF4-FFF2-40B4-BE49-F238E27FC236}">
                <a16:creationId xmlns:a16="http://schemas.microsoft.com/office/drawing/2014/main" id="{E9C0C84D-B0C4-4D3E-9873-E190398C31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A3C2B8F-6600-4F8B-88F6-C322065CF7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53410D-50EF-4EE8-8756-9FDA275098CF}" type="slidenum">
              <a:rPr lang="en-US" smtClean="0"/>
              <a:t>‹#›</a:t>
            </a:fld>
            <a:endParaRPr lang="en-US"/>
          </a:p>
        </p:txBody>
      </p:sp>
    </p:spTree>
    <p:extLst>
      <p:ext uri="{BB962C8B-B14F-4D97-AF65-F5344CB8AC3E}">
        <p14:creationId xmlns:p14="http://schemas.microsoft.com/office/powerpoint/2010/main" val="2934123592"/>
      </p:ext>
    </p:extLst>
  </p:cSld>
  <p:clrMap bg1="lt1" tx1="dk1" bg2="lt2" tx2="dk2" accent1="accent1" accent2="accent2" accent3="accent3" accent4="accent4" accent5="accent5" accent6="accent6" hlink="hlink" folHlink="folHlink"/>
  <p:sldLayoutIdLst>
    <p:sldLayoutId id="2147484036" r:id="rId1"/>
    <p:sldLayoutId id="2147484037" r:id="rId2"/>
    <p:sldLayoutId id="2147484038" r:id="rId3"/>
    <p:sldLayoutId id="2147484039" r:id="rId4"/>
    <p:sldLayoutId id="2147484040" r:id="rId5"/>
    <p:sldLayoutId id="2147484041" r:id="rId6"/>
    <p:sldLayoutId id="2147484042" r:id="rId7"/>
    <p:sldLayoutId id="2147484043" r:id="rId8"/>
    <p:sldLayoutId id="2147484044" r:id="rId9"/>
    <p:sldLayoutId id="2147484045" r:id="rId10"/>
    <p:sldLayoutId id="2147484046" r:id="rId11"/>
    <p:sldLayoutId id="214748404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2.png"/><Relationship Id="rId5" Type="http://schemas.openxmlformats.org/officeDocument/2006/relationships/image" Target="../media/image1.gif"/><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34.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3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84.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2.png"/><Relationship Id="rId4"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47.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7.xml"/><Relationship Id="rId5" Type="http://schemas.openxmlformats.org/officeDocument/2006/relationships/image" Target="../media/image22.sv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3.mp3"/><Relationship Id="rId7" Type="http://schemas.openxmlformats.org/officeDocument/2006/relationships/image" Target="../media/image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notesSlide" Target="../notesSlides/notesSlide2.xml"/><Relationship Id="rId5" Type="http://schemas.openxmlformats.org/officeDocument/2006/relationships/slideLayout" Target="../slideLayouts/slideLayout7.xml"/><Relationship Id="rId4" Type="http://schemas.openxmlformats.org/officeDocument/2006/relationships/audio" Target="../media/media3.mp3"/></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35.jpeg"/><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07.xml"/><Relationship Id="rId5" Type="http://schemas.openxmlformats.org/officeDocument/2006/relationships/image" Target="../media/image14.pn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84.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2.png"/><Relationship Id="rId4" Type="http://schemas.openxmlformats.org/officeDocument/2006/relationships/notesSlide" Target="../notesSlides/notesSlide13.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57.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7.xml"/></Relationships>
</file>

<file path=ppt/slides/_rels/slide27.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jpeg"/><Relationship Id="rId7"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15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4.png"/></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15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4.jpeg"/><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12.png"/><Relationship Id="rId4" Type="http://schemas.openxmlformats.org/officeDocument/2006/relationships/notesSlide" Target="../notesSlides/notesSlide16.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8.xml"/><Relationship Id="rId1" Type="http://schemas.openxmlformats.org/officeDocument/2006/relationships/slideLayout" Target="../slideLayouts/slideLayout208.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169.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107.xml"/><Relationship Id="rId4" Type="http://schemas.openxmlformats.org/officeDocument/2006/relationships/image" Target="../media/image18.png"/></Relationships>
</file>

<file path=ppt/slides/_rels/slide3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08.xml"/></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31.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157.xml"/></Relationships>
</file>

<file path=ppt/slides/_rels/slide41.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157.xml"/></Relationships>
</file>

<file path=ppt/slides/_rels/slide42.xml.rels><?xml version="1.0" encoding="UTF-8" standalone="yes"?>
<Relationships xmlns="http://schemas.openxmlformats.org/package/2006/relationships"><Relationship Id="rId3" Type="http://schemas.openxmlformats.org/officeDocument/2006/relationships/image" Target="../media/image63.jpeg"/><Relationship Id="rId7" Type="http://schemas.openxmlformats.org/officeDocument/2006/relationships/image" Target="../media/image67.jpeg"/><Relationship Id="rId2" Type="http://schemas.openxmlformats.org/officeDocument/2006/relationships/image" Target="../media/image62.jpeg"/><Relationship Id="rId1" Type="http://schemas.openxmlformats.org/officeDocument/2006/relationships/slideLayout" Target="../slideLayouts/slideLayout218.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png"/><Relationship Id="rId5" Type="http://schemas.openxmlformats.org/officeDocument/2006/relationships/image" Target="../media/image12.png"/><Relationship Id="rId4" Type="http://schemas.openxmlformats.org/officeDocument/2006/relationships/notesSlide" Target="../notesSlides/notesSlide21.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84.xml"/><Relationship Id="rId7" Type="http://schemas.openxmlformats.org/officeDocument/2006/relationships/image" Target="../media/image69.sv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68.png"/><Relationship Id="rId5" Type="http://schemas.openxmlformats.org/officeDocument/2006/relationships/image" Target="../media/image2.png"/><Relationship Id="rId4" Type="http://schemas.openxmlformats.org/officeDocument/2006/relationships/notesSlide" Target="../notesSlides/notesSlide22.xml"/></Relationships>
</file>

<file path=ppt/slides/_rels/slide45.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slideLayout" Target="../slideLayouts/slideLayout84.xml"/><Relationship Id="rId7" Type="http://schemas.openxmlformats.org/officeDocument/2006/relationships/image" Target="../media/image69.sv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68.png"/><Relationship Id="rId5" Type="http://schemas.openxmlformats.org/officeDocument/2006/relationships/image" Target="../media/image2.png"/><Relationship Id="rId4" Type="http://schemas.openxmlformats.org/officeDocument/2006/relationships/notesSlide" Target="../notesSlides/notesSlide2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2.png"/><Relationship Id="rId5" Type="http://schemas.openxmlformats.org/officeDocument/2006/relationships/image" Target="../media/image11.png"/><Relationship Id="rId4"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0418" name="Google Shape;738;p42">
            <a:extLst>
              <a:ext uri="{FF2B5EF4-FFF2-40B4-BE49-F238E27FC236}">
                <a16:creationId xmlns:a16="http://schemas.microsoft.com/office/drawing/2014/main" id="{2F155A48-E898-43DF-AEFF-B7247A156241}"/>
              </a:ext>
            </a:extLst>
          </p:cNvPr>
          <p:cNvGrpSpPr>
            <a:grpSpLocks/>
          </p:cNvGrpSpPr>
          <p:nvPr/>
        </p:nvGrpSpPr>
        <p:grpSpPr bwMode="auto">
          <a:xfrm>
            <a:off x="8245315" y="4045776"/>
            <a:ext cx="3946347" cy="2812128"/>
            <a:chOff x="6505290" y="3340500"/>
            <a:chExt cx="2637208" cy="1802999"/>
          </a:xfrm>
        </p:grpSpPr>
        <p:sp>
          <p:nvSpPr>
            <p:cNvPr id="60422" name="Google Shape;739;p42">
              <a:extLst>
                <a:ext uri="{FF2B5EF4-FFF2-40B4-BE49-F238E27FC236}">
                  <a16:creationId xmlns:a16="http://schemas.microsoft.com/office/drawing/2014/main" id="{648CE72A-8CA7-4998-AF9A-8E726DCABE79}"/>
                </a:ext>
              </a:extLst>
            </p:cNvPr>
            <p:cNvSpPr>
              <a:spLocks/>
            </p:cNvSpPr>
            <p:nvPr/>
          </p:nvSpPr>
          <p:spPr bwMode="auto">
            <a:xfrm flipH="1">
              <a:off x="6505290" y="3340500"/>
              <a:ext cx="1894211" cy="1361173"/>
            </a:xfrm>
            <a:custGeom>
              <a:avLst/>
              <a:gdLst>
                <a:gd name="T0" fmla="*/ 1050221631 w 60282"/>
                <a:gd name="T1" fmla="*/ 478619023 h 45939"/>
                <a:gd name="T2" fmla="*/ 1008088461 w 60282"/>
                <a:gd name="T3" fmla="*/ 443006359 h 45939"/>
                <a:gd name="T4" fmla="*/ 759106457 w 60282"/>
                <a:gd name="T5" fmla="*/ 451356422 h 45939"/>
                <a:gd name="T6" fmla="*/ 771671779 w 60282"/>
                <a:gd name="T7" fmla="*/ 560066141 h 45939"/>
                <a:gd name="T8" fmla="*/ 737699220 w 60282"/>
                <a:gd name="T9" fmla="*/ 527237424 h 45939"/>
                <a:gd name="T10" fmla="*/ 1064245303 w 60282"/>
                <a:gd name="T11" fmla="*/ 442069606 h 45939"/>
                <a:gd name="T12" fmla="*/ 1093781602 w 60282"/>
                <a:gd name="T13" fmla="*/ 585481577 h 45939"/>
                <a:gd name="T14" fmla="*/ 1054999547 w 60282"/>
                <a:gd name="T15" fmla="*/ 514855013 h 45939"/>
                <a:gd name="T16" fmla="*/ 937535684 w 60282"/>
                <a:gd name="T17" fmla="*/ 416056325 h 45939"/>
                <a:gd name="T18" fmla="*/ 991458104 w 60282"/>
                <a:gd name="T19" fmla="*/ 476147613 h 45939"/>
                <a:gd name="T20" fmla="*/ 1038741453 w 60282"/>
                <a:gd name="T21" fmla="*/ 581136663 h 45939"/>
                <a:gd name="T22" fmla="*/ 1032474581 w 60282"/>
                <a:gd name="T23" fmla="*/ 650514766 h 45939"/>
                <a:gd name="T24" fmla="*/ 1024345550 w 60282"/>
                <a:gd name="T25" fmla="*/ 654234607 h 45939"/>
                <a:gd name="T26" fmla="*/ 934216149 w 60282"/>
                <a:gd name="T27" fmla="*/ 616749297 h 45939"/>
                <a:gd name="T28" fmla="*/ 937535684 w 60282"/>
                <a:gd name="T29" fmla="*/ 416056325 h 45939"/>
                <a:gd name="T30" fmla="*/ 746199509 w 60282"/>
                <a:gd name="T31" fmla="*/ 561002923 h 45939"/>
                <a:gd name="T32" fmla="*/ 761713110 w 60282"/>
                <a:gd name="T33" fmla="*/ 578353575 h 45939"/>
                <a:gd name="T34" fmla="*/ 700374541 w 60282"/>
                <a:gd name="T35" fmla="*/ 664769853 h 45939"/>
                <a:gd name="T36" fmla="*/ 693735438 w 60282"/>
                <a:gd name="T37" fmla="*/ 492874080 h 45939"/>
                <a:gd name="T38" fmla="*/ 1193529022 w 60282"/>
                <a:gd name="T39" fmla="*/ 486058644 h 45939"/>
                <a:gd name="T40" fmla="*/ 1076438395 w 60282"/>
                <a:gd name="T41" fmla="*/ 668775889 h 45939"/>
                <a:gd name="T42" fmla="*/ 1043550949 w 60282"/>
                <a:gd name="T43" fmla="*/ 660737475 h 45939"/>
                <a:gd name="T44" fmla="*/ 1102655127 w 60282"/>
                <a:gd name="T45" fmla="*/ 598799881 h 45939"/>
                <a:gd name="T46" fmla="*/ 1110410922 w 60282"/>
                <a:gd name="T47" fmla="*/ 587016205 h 45939"/>
                <a:gd name="T48" fmla="*/ 618001909 w 60282"/>
                <a:gd name="T49" fmla="*/ 554811703 h 45939"/>
                <a:gd name="T50" fmla="*/ 696682743 w 60282"/>
                <a:gd name="T51" fmla="*/ 678686920 h 45939"/>
                <a:gd name="T52" fmla="*/ 709062421 w 60282"/>
                <a:gd name="T53" fmla="*/ 712009895 h 45939"/>
                <a:gd name="T54" fmla="*/ 596221436 w 60282"/>
                <a:gd name="T55" fmla="*/ 574009549 h 45939"/>
                <a:gd name="T56" fmla="*/ 920906333 w 60282"/>
                <a:gd name="T57" fmla="*/ 415120431 h 45939"/>
                <a:gd name="T58" fmla="*/ 918703521 w 60282"/>
                <a:gd name="T59" fmla="*/ 620781674 h 45939"/>
                <a:gd name="T60" fmla="*/ 1016589723 w 60282"/>
                <a:gd name="T61" fmla="*/ 672808237 h 45939"/>
                <a:gd name="T62" fmla="*/ 988883062 w 60282"/>
                <a:gd name="T63" fmla="*/ 741872945 h 45939"/>
                <a:gd name="T64" fmla="*/ 719952171 w 60282"/>
                <a:gd name="T65" fmla="*/ 674056668 h 45939"/>
                <a:gd name="T66" fmla="*/ 777225737 w 60282"/>
                <a:gd name="T67" fmla="*/ 574009549 h 45939"/>
                <a:gd name="T68" fmla="*/ 777225737 w 60282"/>
                <a:gd name="T69" fmla="*/ 526014475 h 45939"/>
                <a:gd name="T70" fmla="*/ 1361750777 w 60282"/>
                <a:gd name="T71" fmla="*/ 0 h 45939"/>
                <a:gd name="T72" fmla="*/ 871233554 w 60282"/>
                <a:gd name="T73" fmla="*/ 46902053 h 45939"/>
                <a:gd name="T74" fmla="*/ 626409406 w 60282"/>
                <a:gd name="T75" fmla="*/ 323475168 h 45939"/>
                <a:gd name="T76" fmla="*/ 139274942 w 60282"/>
                <a:gd name="T77" fmla="*/ 648043387 h 45939"/>
                <a:gd name="T78" fmla="*/ 612851793 w 60282"/>
                <a:gd name="T79" fmla="*/ 631628598 h 45939"/>
                <a:gd name="T80" fmla="*/ 768724475 w 60282"/>
                <a:gd name="T81" fmla="*/ 699757412 h 45939"/>
                <a:gd name="T82" fmla="*/ 988510799 w 60282"/>
                <a:gd name="T83" fmla="*/ 803810568 h 45939"/>
                <a:gd name="T84" fmla="*/ 997384324 w 60282"/>
                <a:gd name="T85" fmla="*/ 1194998426 h 45939"/>
                <a:gd name="T86" fmla="*/ 1009205154 w 60282"/>
                <a:gd name="T87" fmla="*/ 908202602 h 45939"/>
                <a:gd name="T88" fmla="*/ 1062042492 w 60282"/>
                <a:gd name="T89" fmla="*/ 687063324 h 45939"/>
                <a:gd name="T90" fmla="*/ 1214595607 w 60282"/>
                <a:gd name="T91" fmla="*/ 492561542 h 45939"/>
                <a:gd name="T92" fmla="*/ 1500435258 w 60282"/>
                <a:gd name="T93" fmla="*/ 37641579 h 4593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60282" h="45939" extrusionOk="0">
                  <a:moveTo>
                    <a:pt x="32528" y="16423"/>
                  </a:moveTo>
                  <a:cubicBezTo>
                    <a:pt x="32933" y="16542"/>
                    <a:pt x="33349" y="16661"/>
                    <a:pt x="33754" y="16804"/>
                  </a:cubicBezTo>
                  <a:cubicBezTo>
                    <a:pt x="33850" y="17327"/>
                    <a:pt x="33909" y="17863"/>
                    <a:pt x="33850" y="18399"/>
                  </a:cubicBezTo>
                  <a:cubicBezTo>
                    <a:pt x="33802" y="18804"/>
                    <a:pt x="33671" y="19185"/>
                    <a:pt x="33540" y="19566"/>
                  </a:cubicBezTo>
                  <a:cubicBezTo>
                    <a:pt x="32766" y="19554"/>
                    <a:pt x="32504" y="19220"/>
                    <a:pt x="32468" y="18280"/>
                  </a:cubicBezTo>
                  <a:cubicBezTo>
                    <a:pt x="32445" y="17863"/>
                    <a:pt x="32468" y="17435"/>
                    <a:pt x="32492" y="17030"/>
                  </a:cubicBezTo>
                  <a:cubicBezTo>
                    <a:pt x="32504" y="16827"/>
                    <a:pt x="32516" y="16625"/>
                    <a:pt x="32528" y="16423"/>
                  </a:cubicBezTo>
                  <a:close/>
                  <a:moveTo>
                    <a:pt x="24467" y="17351"/>
                  </a:moveTo>
                  <a:lnTo>
                    <a:pt x="24467" y="17351"/>
                  </a:lnTo>
                  <a:cubicBezTo>
                    <a:pt x="24336" y="18292"/>
                    <a:pt x="24336" y="19244"/>
                    <a:pt x="24551" y="20328"/>
                  </a:cubicBezTo>
                  <a:cubicBezTo>
                    <a:pt x="24598" y="20506"/>
                    <a:pt x="24670" y="20697"/>
                    <a:pt x="24729" y="20864"/>
                  </a:cubicBezTo>
                  <a:cubicBezTo>
                    <a:pt x="24836" y="21125"/>
                    <a:pt x="24944" y="21387"/>
                    <a:pt x="24872" y="21530"/>
                  </a:cubicBezTo>
                  <a:cubicBezTo>
                    <a:pt x="24860" y="21566"/>
                    <a:pt x="24813" y="21614"/>
                    <a:pt x="24765" y="21649"/>
                  </a:cubicBezTo>
                  <a:cubicBezTo>
                    <a:pt x="24658" y="21506"/>
                    <a:pt x="24551" y="21375"/>
                    <a:pt x="24444" y="21233"/>
                  </a:cubicBezTo>
                  <a:cubicBezTo>
                    <a:pt x="24182" y="20911"/>
                    <a:pt x="23932" y="20613"/>
                    <a:pt x="23777" y="20268"/>
                  </a:cubicBezTo>
                  <a:cubicBezTo>
                    <a:pt x="23479" y="19637"/>
                    <a:pt x="23384" y="18839"/>
                    <a:pt x="23420" y="18066"/>
                  </a:cubicBezTo>
                  <a:cubicBezTo>
                    <a:pt x="23777" y="17792"/>
                    <a:pt x="24122" y="17565"/>
                    <a:pt x="24467" y="17351"/>
                  </a:cubicBezTo>
                  <a:close/>
                  <a:moveTo>
                    <a:pt x="34302" y="16994"/>
                  </a:moveTo>
                  <a:cubicBezTo>
                    <a:pt x="34897" y="17208"/>
                    <a:pt x="35504" y="17458"/>
                    <a:pt x="36124" y="17708"/>
                  </a:cubicBezTo>
                  <a:cubicBezTo>
                    <a:pt x="36064" y="19006"/>
                    <a:pt x="35957" y="20304"/>
                    <a:pt x="35647" y="21483"/>
                  </a:cubicBezTo>
                  <a:cubicBezTo>
                    <a:pt x="35540" y="21887"/>
                    <a:pt x="35397" y="22221"/>
                    <a:pt x="35254" y="22507"/>
                  </a:cubicBezTo>
                  <a:cubicBezTo>
                    <a:pt x="34564" y="22471"/>
                    <a:pt x="34111" y="22316"/>
                    <a:pt x="33885" y="22018"/>
                  </a:cubicBezTo>
                  <a:cubicBezTo>
                    <a:pt x="33647" y="21733"/>
                    <a:pt x="33599" y="21268"/>
                    <a:pt x="33742" y="20613"/>
                  </a:cubicBezTo>
                  <a:cubicBezTo>
                    <a:pt x="33802" y="20340"/>
                    <a:pt x="33897" y="20078"/>
                    <a:pt x="34004" y="19792"/>
                  </a:cubicBezTo>
                  <a:cubicBezTo>
                    <a:pt x="34147" y="19363"/>
                    <a:pt x="34302" y="18935"/>
                    <a:pt x="34361" y="18458"/>
                  </a:cubicBezTo>
                  <a:cubicBezTo>
                    <a:pt x="34409" y="17958"/>
                    <a:pt x="34373" y="17470"/>
                    <a:pt x="34302" y="16994"/>
                  </a:cubicBezTo>
                  <a:close/>
                  <a:moveTo>
                    <a:pt x="30218" y="15994"/>
                  </a:moveTo>
                  <a:cubicBezTo>
                    <a:pt x="30813" y="16042"/>
                    <a:pt x="31409" y="16149"/>
                    <a:pt x="32016" y="16292"/>
                  </a:cubicBezTo>
                  <a:cubicBezTo>
                    <a:pt x="32016" y="16530"/>
                    <a:pt x="32004" y="16756"/>
                    <a:pt x="31980" y="16994"/>
                  </a:cubicBezTo>
                  <a:cubicBezTo>
                    <a:pt x="31956" y="17423"/>
                    <a:pt x="31933" y="17851"/>
                    <a:pt x="31956" y="18304"/>
                  </a:cubicBezTo>
                  <a:cubicBezTo>
                    <a:pt x="31980" y="19089"/>
                    <a:pt x="32195" y="19959"/>
                    <a:pt x="33361" y="20066"/>
                  </a:cubicBezTo>
                  <a:cubicBezTo>
                    <a:pt x="33314" y="20209"/>
                    <a:pt x="33278" y="20363"/>
                    <a:pt x="33242" y="20506"/>
                  </a:cubicBezTo>
                  <a:cubicBezTo>
                    <a:pt x="33064" y="21328"/>
                    <a:pt x="33147" y="21923"/>
                    <a:pt x="33480" y="22340"/>
                  </a:cubicBezTo>
                  <a:cubicBezTo>
                    <a:pt x="33778" y="22709"/>
                    <a:pt x="34254" y="22923"/>
                    <a:pt x="34945" y="22995"/>
                  </a:cubicBezTo>
                  <a:cubicBezTo>
                    <a:pt x="34742" y="23292"/>
                    <a:pt x="34504" y="23542"/>
                    <a:pt x="34254" y="23816"/>
                  </a:cubicBezTo>
                  <a:cubicBezTo>
                    <a:pt x="33933" y="24162"/>
                    <a:pt x="33611" y="24519"/>
                    <a:pt x="33278" y="25007"/>
                  </a:cubicBezTo>
                  <a:cubicBezTo>
                    <a:pt x="33266" y="25031"/>
                    <a:pt x="33254" y="25055"/>
                    <a:pt x="33242" y="25078"/>
                  </a:cubicBezTo>
                  <a:cubicBezTo>
                    <a:pt x="33228" y="25076"/>
                    <a:pt x="33215" y="25075"/>
                    <a:pt x="33201" y="25075"/>
                  </a:cubicBezTo>
                  <a:cubicBezTo>
                    <a:pt x="33132" y="25075"/>
                    <a:pt x="33066" y="25100"/>
                    <a:pt x="33016" y="25150"/>
                  </a:cubicBezTo>
                  <a:cubicBezTo>
                    <a:pt x="32854" y="25320"/>
                    <a:pt x="32650" y="25405"/>
                    <a:pt x="32399" y="25405"/>
                  </a:cubicBezTo>
                  <a:cubicBezTo>
                    <a:pt x="32299" y="25405"/>
                    <a:pt x="32191" y="25391"/>
                    <a:pt x="32075" y="25364"/>
                  </a:cubicBezTo>
                  <a:cubicBezTo>
                    <a:pt x="31206" y="25174"/>
                    <a:pt x="30290" y="24304"/>
                    <a:pt x="30111" y="23709"/>
                  </a:cubicBezTo>
                  <a:cubicBezTo>
                    <a:pt x="29897" y="23054"/>
                    <a:pt x="30040" y="22364"/>
                    <a:pt x="30194" y="21626"/>
                  </a:cubicBezTo>
                  <a:cubicBezTo>
                    <a:pt x="30278" y="21245"/>
                    <a:pt x="30361" y="20840"/>
                    <a:pt x="30397" y="20435"/>
                  </a:cubicBezTo>
                  <a:cubicBezTo>
                    <a:pt x="30480" y="19232"/>
                    <a:pt x="30516" y="17458"/>
                    <a:pt x="30218" y="15994"/>
                  </a:cubicBezTo>
                  <a:close/>
                  <a:moveTo>
                    <a:pt x="22908" y="18470"/>
                  </a:moveTo>
                  <a:cubicBezTo>
                    <a:pt x="22920" y="19209"/>
                    <a:pt x="23051" y="19923"/>
                    <a:pt x="23312" y="20483"/>
                  </a:cubicBezTo>
                  <a:cubicBezTo>
                    <a:pt x="23491" y="20887"/>
                    <a:pt x="23777" y="21233"/>
                    <a:pt x="24051" y="21566"/>
                  </a:cubicBezTo>
                  <a:cubicBezTo>
                    <a:pt x="24170" y="21697"/>
                    <a:pt x="24277" y="21840"/>
                    <a:pt x="24372" y="21983"/>
                  </a:cubicBezTo>
                  <a:cubicBezTo>
                    <a:pt x="24372" y="22018"/>
                    <a:pt x="24372" y="22054"/>
                    <a:pt x="24384" y="22090"/>
                  </a:cubicBezTo>
                  <a:cubicBezTo>
                    <a:pt x="24420" y="22161"/>
                    <a:pt x="24479" y="22209"/>
                    <a:pt x="24551" y="22233"/>
                  </a:cubicBezTo>
                  <a:cubicBezTo>
                    <a:pt x="24670" y="22423"/>
                    <a:pt x="24777" y="22614"/>
                    <a:pt x="24836" y="22840"/>
                  </a:cubicBezTo>
                  <a:cubicBezTo>
                    <a:pt x="24967" y="23316"/>
                    <a:pt x="24884" y="23792"/>
                    <a:pt x="24586" y="24245"/>
                  </a:cubicBezTo>
                  <a:cubicBezTo>
                    <a:pt x="24182" y="24876"/>
                    <a:pt x="23384" y="25388"/>
                    <a:pt x="22574" y="25555"/>
                  </a:cubicBezTo>
                  <a:cubicBezTo>
                    <a:pt x="22336" y="25388"/>
                    <a:pt x="22110" y="25209"/>
                    <a:pt x="21884" y="24995"/>
                  </a:cubicBezTo>
                  <a:cubicBezTo>
                    <a:pt x="21407" y="24554"/>
                    <a:pt x="20776" y="22745"/>
                    <a:pt x="20360" y="20887"/>
                  </a:cubicBezTo>
                  <a:cubicBezTo>
                    <a:pt x="21015" y="20221"/>
                    <a:pt x="21681" y="19554"/>
                    <a:pt x="22360" y="18947"/>
                  </a:cubicBezTo>
                  <a:cubicBezTo>
                    <a:pt x="22539" y="18780"/>
                    <a:pt x="22717" y="18625"/>
                    <a:pt x="22908" y="18470"/>
                  </a:cubicBezTo>
                  <a:close/>
                  <a:moveTo>
                    <a:pt x="36636" y="17911"/>
                  </a:moveTo>
                  <a:cubicBezTo>
                    <a:pt x="37231" y="18161"/>
                    <a:pt x="37850" y="18423"/>
                    <a:pt x="38469" y="18685"/>
                  </a:cubicBezTo>
                  <a:cubicBezTo>
                    <a:pt x="38529" y="18708"/>
                    <a:pt x="38588" y="18720"/>
                    <a:pt x="38648" y="18744"/>
                  </a:cubicBezTo>
                  <a:cubicBezTo>
                    <a:pt x="38088" y="19613"/>
                    <a:pt x="37624" y="20566"/>
                    <a:pt x="37279" y="21566"/>
                  </a:cubicBezTo>
                  <a:cubicBezTo>
                    <a:pt x="36695" y="23245"/>
                    <a:pt x="36064" y="24828"/>
                    <a:pt x="34695" y="25709"/>
                  </a:cubicBezTo>
                  <a:cubicBezTo>
                    <a:pt x="34559" y="25800"/>
                    <a:pt x="34413" y="25901"/>
                    <a:pt x="34246" y="25901"/>
                  </a:cubicBezTo>
                  <a:cubicBezTo>
                    <a:pt x="34237" y="25901"/>
                    <a:pt x="34228" y="25900"/>
                    <a:pt x="34219" y="25900"/>
                  </a:cubicBezTo>
                  <a:cubicBezTo>
                    <a:pt x="33969" y="25900"/>
                    <a:pt x="33766" y="25650"/>
                    <a:pt x="33635" y="25400"/>
                  </a:cubicBezTo>
                  <a:cubicBezTo>
                    <a:pt x="33659" y="25364"/>
                    <a:pt x="33683" y="25328"/>
                    <a:pt x="33707" y="25305"/>
                  </a:cubicBezTo>
                  <a:cubicBezTo>
                    <a:pt x="34016" y="24840"/>
                    <a:pt x="34326" y="24495"/>
                    <a:pt x="34635" y="24162"/>
                  </a:cubicBezTo>
                  <a:cubicBezTo>
                    <a:pt x="34957" y="23816"/>
                    <a:pt x="35266" y="23459"/>
                    <a:pt x="35540" y="23019"/>
                  </a:cubicBezTo>
                  <a:lnTo>
                    <a:pt x="35635" y="23019"/>
                  </a:lnTo>
                  <a:cubicBezTo>
                    <a:pt x="35778" y="23019"/>
                    <a:pt x="35885" y="22899"/>
                    <a:pt x="35885" y="22769"/>
                  </a:cubicBezTo>
                  <a:cubicBezTo>
                    <a:pt x="35885" y="22685"/>
                    <a:pt x="35850" y="22614"/>
                    <a:pt x="35790" y="22566"/>
                  </a:cubicBezTo>
                  <a:cubicBezTo>
                    <a:pt x="35921" y="22292"/>
                    <a:pt x="36040" y="21983"/>
                    <a:pt x="36136" y="21614"/>
                  </a:cubicBezTo>
                  <a:cubicBezTo>
                    <a:pt x="36445" y="20447"/>
                    <a:pt x="36564" y="19185"/>
                    <a:pt x="36636" y="17911"/>
                  </a:cubicBezTo>
                  <a:close/>
                  <a:moveTo>
                    <a:pt x="19919" y="21328"/>
                  </a:moveTo>
                  <a:cubicBezTo>
                    <a:pt x="20360" y="23161"/>
                    <a:pt x="21003" y="24864"/>
                    <a:pt x="21527" y="25364"/>
                  </a:cubicBezTo>
                  <a:cubicBezTo>
                    <a:pt x="21753" y="25578"/>
                    <a:pt x="21991" y="25769"/>
                    <a:pt x="22217" y="25924"/>
                  </a:cubicBezTo>
                  <a:cubicBezTo>
                    <a:pt x="22253" y="26031"/>
                    <a:pt x="22348" y="26090"/>
                    <a:pt x="22455" y="26090"/>
                  </a:cubicBezTo>
                  <a:lnTo>
                    <a:pt x="22467" y="26090"/>
                  </a:lnTo>
                  <a:cubicBezTo>
                    <a:pt x="23015" y="26424"/>
                    <a:pt x="23574" y="26638"/>
                    <a:pt x="24146" y="26769"/>
                  </a:cubicBezTo>
                  <a:cubicBezTo>
                    <a:pt x="23671" y="27173"/>
                    <a:pt x="23248" y="27371"/>
                    <a:pt x="22854" y="27371"/>
                  </a:cubicBezTo>
                  <a:cubicBezTo>
                    <a:pt x="22784" y="27371"/>
                    <a:pt x="22714" y="27365"/>
                    <a:pt x="22646" y="27352"/>
                  </a:cubicBezTo>
                  <a:cubicBezTo>
                    <a:pt x="21646" y="27162"/>
                    <a:pt x="20919" y="25590"/>
                    <a:pt x="20217" y="24066"/>
                  </a:cubicBezTo>
                  <a:cubicBezTo>
                    <a:pt x="19883" y="23340"/>
                    <a:pt x="19562" y="22638"/>
                    <a:pt x="19217" y="22066"/>
                  </a:cubicBezTo>
                  <a:cubicBezTo>
                    <a:pt x="19443" y="21828"/>
                    <a:pt x="19681" y="21578"/>
                    <a:pt x="19919" y="21328"/>
                  </a:cubicBezTo>
                  <a:close/>
                  <a:moveTo>
                    <a:pt x="29247" y="15948"/>
                  </a:moveTo>
                  <a:cubicBezTo>
                    <a:pt x="29392" y="15948"/>
                    <a:pt x="29537" y="15951"/>
                    <a:pt x="29682" y="15958"/>
                  </a:cubicBezTo>
                  <a:cubicBezTo>
                    <a:pt x="30028" y="17554"/>
                    <a:pt x="29932" y="19601"/>
                    <a:pt x="29885" y="20399"/>
                  </a:cubicBezTo>
                  <a:cubicBezTo>
                    <a:pt x="29861" y="20768"/>
                    <a:pt x="29778" y="21137"/>
                    <a:pt x="29694" y="21518"/>
                  </a:cubicBezTo>
                  <a:cubicBezTo>
                    <a:pt x="29539" y="22292"/>
                    <a:pt x="29373" y="23078"/>
                    <a:pt x="29611" y="23864"/>
                  </a:cubicBezTo>
                  <a:cubicBezTo>
                    <a:pt x="29873" y="24685"/>
                    <a:pt x="30992" y="25638"/>
                    <a:pt x="31956" y="25864"/>
                  </a:cubicBezTo>
                  <a:cubicBezTo>
                    <a:pt x="32111" y="25900"/>
                    <a:pt x="32254" y="25924"/>
                    <a:pt x="32397" y="25924"/>
                  </a:cubicBezTo>
                  <a:cubicBezTo>
                    <a:pt x="32528" y="25924"/>
                    <a:pt x="32647" y="25900"/>
                    <a:pt x="32766" y="25864"/>
                  </a:cubicBezTo>
                  <a:cubicBezTo>
                    <a:pt x="32266" y="26793"/>
                    <a:pt x="32087" y="27531"/>
                    <a:pt x="32040" y="28305"/>
                  </a:cubicBezTo>
                  <a:cubicBezTo>
                    <a:pt x="31956" y="28353"/>
                    <a:pt x="31897" y="28424"/>
                    <a:pt x="31873" y="28519"/>
                  </a:cubicBezTo>
                  <a:cubicBezTo>
                    <a:pt x="31361" y="27293"/>
                    <a:pt x="30301" y="26745"/>
                    <a:pt x="27539" y="26590"/>
                  </a:cubicBezTo>
                  <a:cubicBezTo>
                    <a:pt x="27313" y="26579"/>
                    <a:pt x="27087" y="26567"/>
                    <a:pt x="26861" y="26555"/>
                  </a:cubicBezTo>
                  <a:cubicBezTo>
                    <a:pt x="25515" y="26495"/>
                    <a:pt x="24313" y="26436"/>
                    <a:pt x="23205" y="25912"/>
                  </a:cubicBezTo>
                  <a:cubicBezTo>
                    <a:pt x="23955" y="25638"/>
                    <a:pt x="24622" y="25138"/>
                    <a:pt x="25015" y="24519"/>
                  </a:cubicBezTo>
                  <a:cubicBezTo>
                    <a:pt x="25396" y="23947"/>
                    <a:pt x="25503" y="23316"/>
                    <a:pt x="25325" y="22697"/>
                  </a:cubicBezTo>
                  <a:cubicBezTo>
                    <a:pt x="25265" y="22471"/>
                    <a:pt x="25170" y="22268"/>
                    <a:pt x="25051" y="22066"/>
                  </a:cubicBezTo>
                  <a:cubicBezTo>
                    <a:pt x="25182" y="21983"/>
                    <a:pt x="25277" y="21876"/>
                    <a:pt x="25337" y="21745"/>
                  </a:cubicBezTo>
                  <a:cubicBezTo>
                    <a:pt x="25491" y="21399"/>
                    <a:pt x="25348" y="21030"/>
                    <a:pt x="25206" y="20673"/>
                  </a:cubicBezTo>
                  <a:cubicBezTo>
                    <a:pt x="25146" y="20518"/>
                    <a:pt x="25087" y="20363"/>
                    <a:pt x="25051" y="20221"/>
                  </a:cubicBezTo>
                  <a:cubicBezTo>
                    <a:pt x="24813" y="19054"/>
                    <a:pt x="24836" y="18042"/>
                    <a:pt x="25039" y="17030"/>
                  </a:cubicBezTo>
                  <a:cubicBezTo>
                    <a:pt x="26473" y="16264"/>
                    <a:pt x="27858" y="15948"/>
                    <a:pt x="29247" y="15948"/>
                  </a:cubicBezTo>
                  <a:close/>
                  <a:moveTo>
                    <a:pt x="43891" y="0"/>
                  </a:moveTo>
                  <a:cubicBezTo>
                    <a:pt x="41378" y="0"/>
                    <a:pt x="37328" y="5936"/>
                    <a:pt x="34929" y="5936"/>
                  </a:cubicBezTo>
                  <a:cubicBezTo>
                    <a:pt x="34836" y="5936"/>
                    <a:pt x="34746" y="5928"/>
                    <a:pt x="34659" y="5909"/>
                  </a:cubicBezTo>
                  <a:cubicBezTo>
                    <a:pt x="31849" y="5323"/>
                    <a:pt x="30657" y="1803"/>
                    <a:pt x="28081" y="1803"/>
                  </a:cubicBezTo>
                  <a:cubicBezTo>
                    <a:pt x="27307" y="1803"/>
                    <a:pt x="26407" y="2121"/>
                    <a:pt x="25301" y="2933"/>
                  </a:cubicBezTo>
                  <a:cubicBezTo>
                    <a:pt x="22003" y="5362"/>
                    <a:pt x="24634" y="8838"/>
                    <a:pt x="22717" y="11350"/>
                  </a:cubicBezTo>
                  <a:cubicBezTo>
                    <a:pt x="22123" y="12135"/>
                    <a:pt x="21244" y="12435"/>
                    <a:pt x="20190" y="12435"/>
                  </a:cubicBezTo>
                  <a:cubicBezTo>
                    <a:pt x="16754" y="12435"/>
                    <a:pt x="11464" y="9245"/>
                    <a:pt x="8169" y="9245"/>
                  </a:cubicBezTo>
                  <a:cubicBezTo>
                    <a:pt x="7874" y="9245"/>
                    <a:pt x="7595" y="9271"/>
                    <a:pt x="7334" y="9326"/>
                  </a:cubicBezTo>
                  <a:cubicBezTo>
                    <a:pt x="250" y="10850"/>
                    <a:pt x="0" y="20733"/>
                    <a:pt x="4489" y="24912"/>
                  </a:cubicBezTo>
                  <a:cubicBezTo>
                    <a:pt x="6646" y="26915"/>
                    <a:pt x="8569" y="27712"/>
                    <a:pt x="10339" y="27712"/>
                  </a:cubicBezTo>
                  <a:cubicBezTo>
                    <a:pt x="13493" y="27712"/>
                    <a:pt x="16167" y="25184"/>
                    <a:pt x="18836" y="22447"/>
                  </a:cubicBezTo>
                  <a:cubicBezTo>
                    <a:pt x="19157" y="22983"/>
                    <a:pt x="19455" y="23638"/>
                    <a:pt x="19753" y="24281"/>
                  </a:cubicBezTo>
                  <a:cubicBezTo>
                    <a:pt x="20515" y="25924"/>
                    <a:pt x="21288" y="27626"/>
                    <a:pt x="22550" y="27852"/>
                  </a:cubicBezTo>
                  <a:cubicBezTo>
                    <a:pt x="22658" y="27876"/>
                    <a:pt x="22753" y="27888"/>
                    <a:pt x="22860" y="27888"/>
                  </a:cubicBezTo>
                  <a:cubicBezTo>
                    <a:pt x="23455" y="27888"/>
                    <a:pt x="24086" y="27555"/>
                    <a:pt x="24777" y="26900"/>
                  </a:cubicBezTo>
                  <a:cubicBezTo>
                    <a:pt x="25444" y="26995"/>
                    <a:pt x="26134" y="27031"/>
                    <a:pt x="26837" y="27067"/>
                  </a:cubicBezTo>
                  <a:cubicBezTo>
                    <a:pt x="27051" y="27079"/>
                    <a:pt x="27289" y="27079"/>
                    <a:pt x="27515" y="27102"/>
                  </a:cubicBezTo>
                  <a:cubicBezTo>
                    <a:pt x="31218" y="27305"/>
                    <a:pt x="31492" y="28019"/>
                    <a:pt x="31861" y="30900"/>
                  </a:cubicBezTo>
                  <a:cubicBezTo>
                    <a:pt x="32075" y="32615"/>
                    <a:pt x="31861" y="34508"/>
                    <a:pt x="31861" y="36246"/>
                  </a:cubicBezTo>
                  <a:cubicBezTo>
                    <a:pt x="31861" y="39294"/>
                    <a:pt x="31861" y="42342"/>
                    <a:pt x="31861" y="45390"/>
                  </a:cubicBezTo>
                  <a:cubicBezTo>
                    <a:pt x="31861" y="45628"/>
                    <a:pt x="31921" y="45926"/>
                    <a:pt x="32147" y="45938"/>
                  </a:cubicBezTo>
                  <a:cubicBezTo>
                    <a:pt x="32151" y="45938"/>
                    <a:pt x="32156" y="45938"/>
                    <a:pt x="32160" y="45938"/>
                  </a:cubicBezTo>
                  <a:cubicBezTo>
                    <a:pt x="32400" y="45938"/>
                    <a:pt x="32480" y="45612"/>
                    <a:pt x="32480" y="45378"/>
                  </a:cubicBezTo>
                  <a:lnTo>
                    <a:pt x="32528" y="34913"/>
                  </a:lnTo>
                  <a:cubicBezTo>
                    <a:pt x="32528" y="33163"/>
                    <a:pt x="32552" y="31424"/>
                    <a:pt x="32552" y="29674"/>
                  </a:cubicBezTo>
                  <a:cubicBezTo>
                    <a:pt x="32540" y="28293"/>
                    <a:pt x="32611" y="27114"/>
                    <a:pt x="33338" y="25888"/>
                  </a:cubicBezTo>
                  <a:cubicBezTo>
                    <a:pt x="33540" y="26174"/>
                    <a:pt x="33838" y="26400"/>
                    <a:pt x="34231" y="26412"/>
                  </a:cubicBezTo>
                  <a:cubicBezTo>
                    <a:pt x="34516" y="26412"/>
                    <a:pt x="34766" y="26269"/>
                    <a:pt x="34981" y="26138"/>
                  </a:cubicBezTo>
                  <a:cubicBezTo>
                    <a:pt x="36481" y="25162"/>
                    <a:pt x="37148" y="23507"/>
                    <a:pt x="37755" y="21733"/>
                  </a:cubicBezTo>
                  <a:cubicBezTo>
                    <a:pt x="38100" y="20733"/>
                    <a:pt x="38576" y="19792"/>
                    <a:pt x="39148" y="18935"/>
                  </a:cubicBezTo>
                  <a:cubicBezTo>
                    <a:pt x="40787" y="19529"/>
                    <a:pt x="42460" y="19818"/>
                    <a:pt x="44102" y="19818"/>
                  </a:cubicBezTo>
                  <a:cubicBezTo>
                    <a:pt x="48414" y="19818"/>
                    <a:pt x="52519" y="17826"/>
                    <a:pt x="55269" y="14137"/>
                  </a:cubicBezTo>
                  <a:cubicBezTo>
                    <a:pt x="60282" y="7445"/>
                    <a:pt x="55004" y="1447"/>
                    <a:pt x="48361" y="1447"/>
                  </a:cubicBezTo>
                  <a:cubicBezTo>
                    <a:pt x="47463" y="1447"/>
                    <a:pt x="46539" y="1557"/>
                    <a:pt x="45613" y="1790"/>
                  </a:cubicBezTo>
                  <a:cubicBezTo>
                    <a:pt x="45220" y="500"/>
                    <a:pt x="44620" y="0"/>
                    <a:pt x="43891" y="0"/>
                  </a:cubicBezTo>
                  <a:close/>
                </a:path>
              </a:pathLst>
            </a:custGeom>
            <a:solidFill>
              <a:srgbClr val="053B5C"/>
            </a:solidFill>
            <a:ln>
              <a:noFill/>
            </a:ln>
            <a:extLst>
              <a:ext uri="{91240B29-F687-4F45-9708-019B960494DF}">
                <a14:hiddenLine xmlns:a14="http://schemas.microsoft.com/office/drawing/2010/main" w="9525">
                  <a:solidFill>
                    <a:srgbClr val="000000"/>
                  </a:solidFill>
                  <a:round/>
                  <a:headEnd/>
                  <a:tailEnd/>
                </a14:hiddenLine>
              </a:ext>
            </a:extLst>
          </p:spPr>
          <p:txBody>
            <a:bodyPr lIns="117272" tIns="117272" rIns="117272" bIns="117272" anchor="ctr"/>
            <a:lstStyle/>
            <a:p>
              <a:pPr defTabSz="879665">
                <a:defRPr/>
              </a:pPr>
              <a:endParaRPr lang="en-US" sz="4103" b="1">
                <a:solidFill>
                  <a:prstClr val="black"/>
                </a:solidFill>
              </a:endParaRPr>
            </a:p>
          </p:txBody>
        </p:sp>
        <p:grpSp>
          <p:nvGrpSpPr>
            <p:cNvPr id="60423" name="Google Shape;740;p42">
              <a:extLst>
                <a:ext uri="{FF2B5EF4-FFF2-40B4-BE49-F238E27FC236}">
                  <a16:creationId xmlns:a16="http://schemas.microsoft.com/office/drawing/2014/main" id="{71ED128C-64E0-4462-8535-71926C167CC6}"/>
                </a:ext>
              </a:extLst>
            </p:cNvPr>
            <p:cNvGrpSpPr>
              <a:grpSpLocks/>
            </p:cNvGrpSpPr>
            <p:nvPr/>
          </p:nvGrpSpPr>
          <p:grpSpPr bwMode="auto">
            <a:xfrm rot="1398551" flipH="1">
              <a:off x="7463539" y="3879123"/>
              <a:ext cx="1410612" cy="1254196"/>
              <a:chOff x="698956" y="6526827"/>
              <a:chExt cx="1410586" cy="1254173"/>
            </a:xfrm>
          </p:grpSpPr>
          <p:grpSp>
            <p:nvGrpSpPr>
              <p:cNvPr id="60425" name="Google Shape;741;p42">
                <a:extLst>
                  <a:ext uri="{FF2B5EF4-FFF2-40B4-BE49-F238E27FC236}">
                    <a16:creationId xmlns:a16="http://schemas.microsoft.com/office/drawing/2014/main" id="{720970A2-D131-4A9F-8B74-343E26288393}"/>
                  </a:ext>
                </a:extLst>
              </p:cNvPr>
              <p:cNvGrpSpPr>
                <a:grpSpLocks/>
              </p:cNvGrpSpPr>
              <p:nvPr/>
            </p:nvGrpSpPr>
            <p:grpSpPr bwMode="auto">
              <a:xfrm>
                <a:off x="1040585" y="6722817"/>
                <a:ext cx="1068957" cy="846205"/>
                <a:chOff x="2389104" y="6293752"/>
                <a:chExt cx="2447245" cy="1937282"/>
              </a:xfrm>
            </p:grpSpPr>
            <p:sp>
              <p:nvSpPr>
                <p:cNvPr id="60433" name="Google Shape;742;p42">
                  <a:extLst>
                    <a:ext uri="{FF2B5EF4-FFF2-40B4-BE49-F238E27FC236}">
                      <a16:creationId xmlns:a16="http://schemas.microsoft.com/office/drawing/2014/main" id="{28C502EE-B74D-4A72-B891-631CF27295E4}"/>
                    </a:ext>
                  </a:extLst>
                </p:cNvPr>
                <p:cNvSpPr>
                  <a:spLocks/>
                </p:cNvSpPr>
                <p:nvPr/>
              </p:nvSpPr>
              <p:spPr bwMode="auto">
                <a:xfrm rot="-1131582">
                  <a:off x="2772277" y="6293752"/>
                  <a:ext cx="2064072" cy="1922827"/>
                </a:xfrm>
                <a:custGeom>
                  <a:avLst/>
                  <a:gdLst>
                    <a:gd name="T0" fmla="*/ 662456892 w 83428"/>
                    <a:gd name="T1" fmla="*/ 15315 h 77719"/>
                    <a:gd name="T2" fmla="*/ 656157103 w 83428"/>
                    <a:gd name="T3" fmla="*/ 227095 h 77719"/>
                    <a:gd name="T4" fmla="*/ 557887924 w 83428"/>
                    <a:gd name="T5" fmla="*/ 116880860 h 77719"/>
                    <a:gd name="T6" fmla="*/ 470067979 w 83428"/>
                    <a:gd name="T7" fmla="*/ 281041333 h 77719"/>
                    <a:gd name="T8" fmla="*/ 407871963 w 83428"/>
                    <a:gd name="T9" fmla="*/ 256250475 h 77719"/>
                    <a:gd name="T10" fmla="*/ 335862699 w 83428"/>
                    <a:gd name="T11" fmla="*/ 220935071 h 77719"/>
                    <a:gd name="T12" fmla="*/ 320052019 w 83428"/>
                    <a:gd name="T13" fmla="*/ 223797255 h 77719"/>
                    <a:gd name="T14" fmla="*/ 299138235 w 83428"/>
                    <a:gd name="T15" fmla="*/ 429891212 h 77719"/>
                    <a:gd name="T16" fmla="*/ 264352902 w 83428"/>
                    <a:gd name="T17" fmla="*/ 526448973 h 77719"/>
                    <a:gd name="T18" fmla="*/ 243242008 w 83428"/>
                    <a:gd name="T19" fmla="*/ 521845337 h 77719"/>
                    <a:gd name="T20" fmla="*/ 72236360 w 83428"/>
                    <a:gd name="T21" fmla="*/ 397876893 h 77719"/>
                    <a:gd name="T22" fmla="*/ 60060987 w 83428"/>
                    <a:gd name="T23" fmla="*/ 398512879 h 77719"/>
                    <a:gd name="T24" fmla="*/ 7405255 w 83428"/>
                    <a:gd name="T25" fmla="*/ 489573318 h 77719"/>
                    <a:gd name="T26" fmla="*/ 77007120 w 83428"/>
                    <a:gd name="T27" fmla="*/ 669529158 h 77719"/>
                    <a:gd name="T28" fmla="*/ 99177561 w 83428"/>
                    <a:gd name="T29" fmla="*/ 869308036 h 77719"/>
                    <a:gd name="T30" fmla="*/ 70146631 w 83428"/>
                    <a:gd name="T31" fmla="*/ 990111246 h 77719"/>
                    <a:gd name="T32" fmla="*/ 227916123 w 83428"/>
                    <a:gd name="T33" fmla="*/ 1041858002 h 77719"/>
                    <a:gd name="T34" fmla="*/ 400829704 w 83428"/>
                    <a:gd name="T35" fmla="*/ 1080444505 h 77719"/>
                    <a:gd name="T36" fmla="*/ 667696514 w 83428"/>
                    <a:gd name="T37" fmla="*/ 1176956966 h 77719"/>
                    <a:gd name="T38" fmla="*/ 752260056 w 83428"/>
                    <a:gd name="T39" fmla="*/ 1143367700 h 77719"/>
                    <a:gd name="T40" fmla="*/ 744854825 w 83428"/>
                    <a:gd name="T41" fmla="*/ 1038253941 h 77719"/>
                    <a:gd name="T42" fmla="*/ 646055550 w 83428"/>
                    <a:gd name="T43" fmla="*/ 936743649 h 77719"/>
                    <a:gd name="T44" fmla="*/ 685142139 w 83428"/>
                    <a:gd name="T45" fmla="*/ 893189919 h 77719"/>
                    <a:gd name="T46" fmla="*/ 765238538 w 83428"/>
                    <a:gd name="T47" fmla="*/ 902654892 h 77719"/>
                    <a:gd name="T48" fmla="*/ 854815225 w 83428"/>
                    <a:gd name="T49" fmla="*/ 912180479 h 77719"/>
                    <a:gd name="T50" fmla="*/ 956537299 w 83428"/>
                    <a:gd name="T51" fmla="*/ 868944446 h 77719"/>
                    <a:gd name="T52" fmla="*/ 890736605 w 83428"/>
                    <a:gd name="T53" fmla="*/ 701982353 h 77719"/>
                    <a:gd name="T54" fmla="*/ 898126546 w 83428"/>
                    <a:gd name="T55" fmla="*/ 618130678 h 77719"/>
                    <a:gd name="T56" fmla="*/ 938606286 w 83428"/>
                    <a:gd name="T57" fmla="*/ 615495564 h 77719"/>
                    <a:gd name="T58" fmla="*/ 1014599134 w 83428"/>
                    <a:gd name="T59" fmla="*/ 619402650 h 77719"/>
                    <a:gd name="T60" fmla="*/ 1088895236 w 83428"/>
                    <a:gd name="T61" fmla="*/ 622976724 h 77719"/>
                    <a:gd name="T62" fmla="*/ 1238365811 w 83428"/>
                    <a:gd name="T63" fmla="*/ 550694446 h 77719"/>
                    <a:gd name="T64" fmla="*/ 1076083259 w 83428"/>
                    <a:gd name="T65" fmla="*/ 421244020 h 77719"/>
                    <a:gd name="T66" fmla="*/ 992791665 w 83428"/>
                    <a:gd name="T67" fmla="*/ 391667705 h 77719"/>
                    <a:gd name="T68" fmla="*/ 1066345890 w 83428"/>
                    <a:gd name="T69" fmla="*/ 307285959 h 77719"/>
                    <a:gd name="T70" fmla="*/ 1160117348 w 83428"/>
                    <a:gd name="T71" fmla="*/ 161419470 h 77719"/>
                    <a:gd name="T72" fmla="*/ 1095195025 w 83428"/>
                    <a:gd name="T73" fmla="*/ 44220320 h 77719"/>
                    <a:gd name="T74" fmla="*/ 1048369601 w 83428"/>
                    <a:gd name="T75" fmla="*/ 33104471 h 77719"/>
                    <a:gd name="T76" fmla="*/ 817167089 w 83428"/>
                    <a:gd name="T77" fmla="*/ 183771706 h 77719"/>
                    <a:gd name="T78" fmla="*/ 807429721 w 83428"/>
                    <a:gd name="T79" fmla="*/ 184907777 h 77719"/>
                    <a:gd name="T80" fmla="*/ 761998043 w 83428"/>
                    <a:gd name="T81" fmla="*/ 93983238 h 77719"/>
                    <a:gd name="T82" fmla="*/ 662456892 w 83428"/>
                    <a:gd name="T83" fmla="*/ 15315 h 7771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3428" h="77719" extrusionOk="0">
                      <a:moveTo>
                        <a:pt x="43744" y="1"/>
                      </a:moveTo>
                      <a:cubicBezTo>
                        <a:pt x="43607" y="1"/>
                        <a:pt x="43469" y="5"/>
                        <a:pt x="43328" y="15"/>
                      </a:cubicBezTo>
                      <a:cubicBezTo>
                        <a:pt x="39256" y="277"/>
                        <a:pt x="37779" y="4360"/>
                        <a:pt x="36839" y="7718"/>
                      </a:cubicBezTo>
                      <a:cubicBezTo>
                        <a:pt x="35589" y="12203"/>
                        <a:pt x="34968" y="18558"/>
                        <a:pt x="31040" y="18558"/>
                      </a:cubicBezTo>
                      <a:cubicBezTo>
                        <a:pt x="29952" y="18558"/>
                        <a:pt x="28611" y="18070"/>
                        <a:pt x="26933" y="16921"/>
                      </a:cubicBezTo>
                      <a:cubicBezTo>
                        <a:pt x="25614" y="16019"/>
                        <a:pt x="23908" y="14589"/>
                        <a:pt x="22178" y="14589"/>
                      </a:cubicBezTo>
                      <a:cubicBezTo>
                        <a:pt x="21830" y="14589"/>
                        <a:pt x="21481" y="14647"/>
                        <a:pt x="21134" y="14778"/>
                      </a:cubicBezTo>
                      <a:cubicBezTo>
                        <a:pt x="15276" y="16993"/>
                        <a:pt x="19075" y="24530"/>
                        <a:pt x="19753" y="28387"/>
                      </a:cubicBezTo>
                      <a:cubicBezTo>
                        <a:pt x="20166" y="30701"/>
                        <a:pt x="20096" y="34763"/>
                        <a:pt x="17456" y="34763"/>
                      </a:cubicBezTo>
                      <a:cubicBezTo>
                        <a:pt x="17054" y="34763"/>
                        <a:pt x="16592" y="34669"/>
                        <a:pt x="16062" y="34459"/>
                      </a:cubicBezTo>
                      <a:cubicBezTo>
                        <a:pt x="11365" y="32594"/>
                        <a:pt x="10296" y="26273"/>
                        <a:pt x="4770" y="26273"/>
                      </a:cubicBezTo>
                      <a:cubicBezTo>
                        <a:pt x="4512" y="26273"/>
                        <a:pt x="4244" y="26287"/>
                        <a:pt x="3966" y="26315"/>
                      </a:cubicBezTo>
                      <a:cubicBezTo>
                        <a:pt x="715" y="26649"/>
                        <a:pt x="1" y="29554"/>
                        <a:pt x="489" y="32328"/>
                      </a:cubicBezTo>
                      <a:cubicBezTo>
                        <a:pt x="1251" y="36555"/>
                        <a:pt x="3644" y="40222"/>
                        <a:pt x="5085" y="44211"/>
                      </a:cubicBezTo>
                      <a:cubicBezTo>
                        <a:pt x="6597" y="48390"/>
                        <a:pt x="7061" y="52997"/>
                        <a:pt x="6549" y="57403"/>
                      </a:cubicBezTo>
                      <a:cubicBezTo>
                        <a:pt x="6275" y="59784"/>
                        <a:pt x="4037" y="62999"/>
                        <a:pt x="4632" y="65380"/>
                      </a:cubicBezTo>
                      <a:cubicBezTo>
                        <a:pt x="5513" y="68856"/>
                        <a:pt x="12336" y="68321"/>
                        <a:pt x="15050" y="68797"/>
                      </a:cubicBezTo>
                      <a:cubicBezTo>
                        <a:pt x="18884" y="69476"/>
                        <a:pt x="22766" y="70095"/>
                        <a:pt x="26468" y="71345"/>
                      </a:cubicBezTo>
                      <a:cubicBezTo>
                        <a:pt x="30939" y="72847"/>
                        <a:pt x="38196" y="77718"/>
                        <a:pt x="44090" y="77718"/>
                      </a:cubicBezTo>
                      <a:cubicBezTo>
                        <a:pt x="46186" y="77718"/>
                        <a:pt x="48109" y="77102"/>
                        <a:pt x="49674" y="75500"/>
                      </a:cubicBezTo>
                      <a:cubicBezTo>
                        <a:pt x="51602" y="73524"/>
                        <a:pt x="50626" y="70488"/>
                        <a:pt x="49185" y="68559"/>
                      </a:cubicBezTo>
                      <a:cubicBezTo>
                        <a:pt x="47364" y="66130"/>
                        <a:pt x="44090" y="64594"/>
                        <a:pt x="42661" y="61856"/>
                      </a:cubicBezTo>
                      <a:cubicBezTo>
                        <a:pt x="41468" y="59570"/>
                        <a:pt x="43103" y="58980"/>
                        <a:pt x="45242" y="58980"/>
                      </a:cubicBezTo>
                      <a:cubicBezTo>
                        <a:pt x="47158" y="58980"/>
                        <a:pt x="49479" y="59453"/>
                        <a:pt x="50531" y="59605"/>
                      </a:cubicBezTo>
                      <a:cubicBezTo>
                        <a:pt x="52312" y="59861"/>
                        <a:pt x="54410" y="60234"/>
                        <a:pt x="56446" y="60234"/>
                      </a:cubicBezTo>
                      <a:cubicBezTo>
                        <a:pt x="59050" y="60234"/>
                        <a:pt x="61553" y="59624"/>
                        <a:pt x="63163" y="57379"/>
                      </a:cubicBezTo>
                      <a:cubicBezTo>
                        <a:pt x="66116" y="53271"/>
                        <a:pt x="61497" y="49068"/>
                        <a:pt x="58818" y="46354"/>
                      </a:cubicBezTo>
                      <a:cubicBezTo>
                        <a:pt x="55151" y="42627"/>
                        <a:pt x="56532" y="41246"/>
                        <a:pt x="59306" y="40817"/>
                      </a:cubicBezTo>
                      <a:cubicBezTo>
                        <a:pt x="60111" y="40689"/>
                        <a:pt x="61032" y="40643"/>
                        <a:pt x="61979" y="40643"/>
                      </a:cubicBezTo>
                      <a:cubicBezTo>
                        <a:pt x="63762" y="40643"/>
                        <a:pt x="65636" y="40807"/>
                        <a:pt x="66997" y="40901"/>
                      </a:cubicBezTo>
                      <a:cubicBezTo>
                        <a:pt x="68350" y="40991"/>
                        <a:pt x="70090" y="41137"/>
                        <a:pt x="71903" y="41137"/>
                      </a:cubicBezTo>
                      <a:cubicBezTo>
                        <a:pt x="76075" y="41137"/>
                        <a:pt x="80636" y="40364"/>
                        <a:pt x="81773" y="36364"/>
                      </a:cubicBezTo>
                      <a:cubicBezTo>
                        <a:pt x="83428" y="30578"/>
                        <a:pt x="75260" y="28090"/>
                        <a:pt x="71057" y="27816"/>
                      </a:cubicBezTo>
                      <a:cubicBezTo>
                        <a:pt x="69545" y="27720"/>
                        <a:pt x="66307" y="27518"/>
                        <a:pt x="65557" y="25863"/>
                      </a:cubicBezTo>
                      <a:cubicBezTo>
                        <a:pt x="64425" y="23339"/>
                        <a:pt x="68890" y="21386"/>
                        <a:pt x="70414" y="20291"/>
                      </a:cubicBezTo>
                      <a:cubicBezTo>
                        <a:pt x="73534" y="18029"/>
                        <a:pt x="75927" y="14493"/>
                        <a:pt x="76606" y="10659"/>
                      </a:cubicBezTo>
                      <a:cubicBezTo>
                        <a:pt x="77201" y="7313"/>
                        <a:pt x="75355" y="4337"/>
                        <a:pt x="72319" y="2920"/>
                      </a:cubicBezTo>
                      <a:cubicBezTo>
                        <a:pt x="71216" y="2408"/>
                        <a:pt x="70191" y="2186"/>
                        <a:pt x="69227" y="2186"/>
                      </a:cubicBezTo>
                      <a:cubicBezTo>
                        <a:pt x="63183" y="2186"/>
                        <a:pt x="59515" y="10924"/>
                        <a:pt x="53960" y="12135"/>
                      </a:cubicBezTo>
                      <a:cubicBezTo>
                        <a:pt x="53728" y="12186"/>
                        <a:pt x="53514" y="12210"/>
                        <a:pt x="53317" y="12210"/>
                      </a:cubicBezTo>
                      <a:cubicBezTo>
                        <a:pt x="50797" y="12210"/>
                        <a:pt x="50946" y="8282"/>
                        <a:pt x="50317" y="6206"/>
                      </a:cubicBezTo>
                      <a:cubicBezTo>
                        <a:pt x="49353" y="3076"/>
                        <a:pt x="47297" y="1"/>
                        <a:pt x="43744" y="1"/>
                      </a:cubicBezTo>
                      <a:close/>
                    </a:path>
                  </a:pathLst>
                </a:custGeom>
                <a:solidFill>
                  <a:srgbClr val="5AD199"/>
                </a:solidFill>
                <a:ln>
                  <a:noFill/>
                </a:ln>
                <a:extLst>
                  <a:ext uri="{91240B29-F687-4F45-9708-019B960494DF}">
                    <a14:hiddenLine xmlns:a14="http://schemas.microsoft.com/office/drawing/2010/main" w="9525">
                      <a:solidFill>
                        <a:srgbClr val="000000"/>
                      </a:solidFill>
                      <a:round/>
                      <a:headEnd/>
                      <a:tailEnd/>
                    </a14:hiddenLine>
                  </a:ext>
                </a:extLst>
              </p:spPr>
              <p:txBody>
                <a:bodyPr lIns="117272" tIns="117272" rIns="117272" bIns="117272" anchor="ctr"/>
                <a:lstStyle/>
                <a:p>
                  <a:pPr defTabSz="879665">
                    <a:defRPr/>
                  </a:pPr>
                  <a:endParaRPr lang="en-US" sz="4103" b="1">
                    <a:solidFill>
                      <a:prstClr val="black"/>
                    </a:solidFill>
                  </a:endParaRPr>
                </a:p>
              </p:txBody>
            </p:sp>
            <p:grpSp>
              <p:nvGrpSpPr>
                <p:cNvPr id="60434" name="Google Shape;743;p42">
                  <a:extLst>
                    <a:ext uri="{FF2B5EF4-FFF2-40B4-BE49-F238E27FC236}">
                      <a16:creationId xmlns:a16="http://schemas.microsoft.com/office/drawing/2014/main" id="{0EF5DD44-2AC6-4ABF-B11E-2A5970DEDCF4}"/>
                    </a:ext>
                  </a:extLst>
                </p:cNvPr>
                <p:cNvGrpSpPr>
                  <a:grpSpLocks/>
                </p:cNvGrpSpPr>
                <p:nvPr/>
              </p:nvGrpSpPr>
              <p:grpSpPr bwMode="auto">
                <a:xfrm>
                  <a:off x="2389104" y="6827655"/>
                  <a:ext cx="1927256" cy="1403379"/>
                  <a:chOff x="2389104" y="6827655"/>
                  <a:chExt cx="1927256" cy="1403379"/>
                </a:xfrm>
              </p:grpSpPr>
              <p:sp>
                <p:nvSpPr>
                  <p:cNvPr id="60435" name="Google Shape;744;p42">
                    <a:extLst>
                      <a:ext uri="{FF2B5EF4-FFF2-40B4-BE49-F238E27FC236}">
                        <a16:creationId xmlns:a16="http://schemas.microsoft.com/office/drawing/2014/main" id="{A046D9F4-CF55-4D5A-99AA-E0E9BB9ED723}"/>
                      </a:ext>
                    </a:extLst>
                  </p:cNvPr>
                  <p:cNvSpPr>
                    <a:spLocks/>
                  </p:cNvSpPr>
                  <p:nvPr/>
                </p:nvSpPr>
                <p:spPr bwMode="auto">
                  <a:xfrm rot="-1131582">
                    <a:off x="2389104" y="6911337"/>
                    <a:ext cx="1927256" cy="1319697"/>
                  </a:xfrm>
                  <a:custGeom>
                    <a:avLst/>
                    <a:gdLst>
                      <a:gd name="T0" fmla="*/ 1166660008 w 77898"/>
                      <a:gd name="T1" fmla="*/ 4997238 h 53341"/>
                      <a:gd name="T2" fmla="*/ 1051444623 w 77898"/>
                      <a:gd name="T3" fmla="*/ 105977476 h 53341"/>
                      <a:gd name="T4" fmla="*/ 975891848 w 77898"/>
                      <a:gd name="T5" fmla="*/ 172504742 h 53341"/>
                      <a:gd name="T6" fmla="*/ 923417901 w 77898"/>
                      <a:gd name="T7" fmla="*/ 219027197 h 53341"/>
                      <a:gd name="T8" fmla="*/ 891145851 w 77898"/>
                      <a:gd name="T9" fmla="*/ 248602898 h 53341"/>
                      <a:gd name="T10" fmla="*/ 841564717 w 77898"/>
                      <a:gd name="T11" fmla="*/ 294035201 h 53341"/>
                      <a:gd name="T12" fmla="*/ 825330447 w 77898"/>
                      <a:gd name="T13" fmla="*/ 310269446 h 53341"/>
                      <a:gd name="T14" fmla="*/ 722745271 w 77898"/>
                      <a:gd name="T15" fmla="*/ 419350898 h 53341"/>
                      <a:gd name="T16" fmla="*/ 565505793 w 77898"/>
                      <a:gd name="T17" fmla="*/ 576757466 h 53341"/>
                      <a:gd name="T18" fmla="*/ 471749606 w 77898"/>
                      <a:gd name="T19" fmla="*/ 648524356 h 53341"/>
                      <a:gd name="T20" fmla="*/ 407024379 w 77898"/>
                      <a:gd name="T21" fmla="*/ 685309441 h 53341"/>
                      <a:gd name="T22" fmla="*/ 366271616 w 77898"/>
                      <a:gd name="T23" fmla="*/ 702437372 h 53341"/>
                      <a:gd name="T24" fmla="*/ 346084984 w 77898"/>
                      <a:gd name="T25" fmla="*/ 710539205 h 53341"/>
                      <a:gd name="T26" fmla="*/ 311995626 w 77898"/>
                      <a:gd name="T27" fmla="*/ 722260413 h 53341"/>
                      <a:gd name="T28" fmla="*/ 285493913 w 77898"/>
                      <a:gd name="T29" fmla="*/ 731104716 h 53341"/>
                      <a:gd name="T30" fmla="*/ 84094103 w 77898"/>
                      <a:gd name="T31" fmla="*/ 783745166 h 53341"/>
                      <a:gd name="T32" fmla="*/ 13235566 w 77898"/>
                      <a:gd name="T33" fmla="*/ 799252230 h 53341"/>
                      <a:gd name="T34" fmla="*/ 14856408 w 77898"/>
                      <a:gd name="T35" fmla="*/ 807369352 h 53341"/>
                      <a:gd name="T36" fmla="*/ 86078535 w 77898"/>
                      <a:gd name="T37" fmla="*/ 792952440 h 53341"/>
                      <a:gd name="T38" fmla="*/ 289097975 w 77898"/>
                      <a:gd name="T39" fmla="*/ 743007719 h 53341"/>
                      <a:gd name="T40" fmla="*/ 316145072 w 77898"/>
                      <a:gd name="T41" fmla="*/ 734526982 h 53341"/>
                      <a:gd name="T42" fmla="*/ 350582755 w 77898"/>
                      <a:gd name="T43" fmla="*/ 722987593 h 53341"/>
                      <a:gd name="T44" fmla="*/ 371314748 w 77898"/>
                      <a:gd name="T45" fmla="*/ 715052241 h 53341"/>
                      <a:gd name="T46" fmla="*/ 412975869 w 77898"/>
                      <a:gd name="T47" fmla="*/ 697924310 h 53341"/>
                      <a:gd name="T48" fmla="*/ 479684958 w 77898"/>
                      <a:gd name="T49" fmla="*/ 660958049 h 53341"/>
                      <a:gd name="T50" fmla="*/ 575788549 w 77898"/>
                      <a:gd name="T51" fmla="*/ 588478675 h 53341"/>
                      <a:gd name="T52" fmla="*/ 734103483 w 77898"/>
                      <a:gd name="T53" fmla="*/ 429800777 h 53341"/>
                      <a:gd name="T54" fmla="*/ 835794998 w 77898"/>
                      <a:gd name="T55" fmla="*/ 320355117 h 53341"/>
                      <a:gd name="T56" fmla="*/ 851483883 w 77898"/>
                      <a:gd name="T57" fmla="*/ 304317957 h 53341"/>
                      <a:gd name="T58" fmla="*/ 900338455 w 77898"/>
                      <a:gd name="T59" fmla="*/ 258522682 h 53341"/>
                      <a:gd name="T60" fmla="*/ 932261586 w 77898"/>
                      <a:gd name="T61" fmla="*/ 228582772 h 53341"/>
                      <a:gd name="T62" fmla="*/ 984008971 w 77898"/>
                      <a:gd name="T63" fmla="*/ 181530840 h 53341"/>
                      <a:gd name="T64" fmla="*/ 1176033789 w 77898"/>
                      <a:gd name="T65" fmla="*/ 0 h 5334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898" h="53341" extrusionOk="0">
                        <a:moveTo>
                          <a:pt x="77657" y="0"/>
                        </a:moveTo>
                        <a:cubicBezTo>
                          <a:pt x="77524" y="0"/>
                          <a:pt x="77309" y="98"/>
                          <a:pt x="77038" y="330"/>
                        </a:cubicBezTo>
                        <a:cubicBezTo>
                          <a:pt x="77038" y="330"/>
                          <a:pt x="75681" y="1521"/>
                          <a:pt x="73430" y="3497"/>
                        </a:cubicBezTo>
                        <a:cubicBezTo>
                          <a:pt x="72299" y="4486"/>
                          <a:pt x="70954" y="5664"/>
                          <a:pt x="69430" y="6998"/>
                        </a:cubicBezTo>
                        <a:cubicBezTo>
                          <a:pt x="68668" y="7665"/>
                          <a:pt x="67870" y="8367"/>
                          <a:pt x="67037" y="9093"/>
                        </a:cubicBezTo>
                        <a:cubicBezTo>
                          <a:pt x="66203" y="9820"/>
                          <a:pt x="65334" y="10594"/>
                          <a:pt x="64441" y="11391"/>
                        </a:cubicBezTo>
                        <a:cubicBezTo>
                          <a:pt x="63548" y="12177"/>
                          <a:pt x="62631" y="12999"/>
                          <a:pt x="61691" y="13832"/>
                        </a:cubicBezTo>
                        <a:cubicBezTo>
                          <a:pt x="61453" y="14034"/>
                          <a:pt x="61215" y="14249"/>
                          <a:pt x="60976" y="14463"/>
                        </a:cubicBezTo>
                        <a:cubicBezTo>
                          <a:pt x="60750" y="14677"/>
                          <a:pt x="60512" y="14892"/>
                          <a:pt x="60274" y="15106"/>
                        </a:cubicBezTo>
                        <a:cubicBezTo>
                          <a:pt x="59798" y="15535"/>
                          <a:pt x="59321" y="15975"/>
                          <a:pt x="58845" y="16416"/>
                        </a:cubicBezTo>
                        <a:cubicBezTo>
                          <a:pt x="57881" y="17297"/>
                          <a:pt x="56916" y="18190"/>
                          <a:pt x="55940" y="19083"/>
                        </a:cubicBezTo>
                        <a:lnTo>
                          <a:pt x="55571" y="19416"/>
                        </a:lnTo>
                        <a:lnTo>
                          <a:pt x="55214" y="19773"/>
                        </a:lnTo>
                        <a:cubicBezTo>
                          <a:pt x="54976" y="20011"/>
                          <a:pt x="54738" y="20250"/>
                          <a:pt x="54499" y="20488"/>
                        </a:cubicBezTo>
                        <a:cubicBezTo>
                          <a:pt x="54035" y="20964"/>
                          <a:pt x="53571" y="21440"/>
                          <a:pt x="53106" y="21916"/>
                        </a:cubicBezTo>
                        <a:cubicBezTo>
                          <a:pt x="51261" y="23845"/>
                          <a:pt x="49463" y="25798"/>
                          <a:pt x="47725" y="27691"/>
                        </a:cubicBezTo>
                        <a:cubicBezTo>
                          <a:pt x="45975" y="29572"/>
                          <a:pt x="44284" y="31370"/>
                          <a:pt x="42653" y="33025"/>
                        </a:cubicBezTo>
                        <a:cubicBezTo>
                          <a:pt x="41033" y="34668"/>
                          <a:pt x="39259" y="36406"/>
                          <a:pt x="37342" y="38085"/>
                        </a:cubicBezTo>
                        <a:cubicBezTo>
                          <a:pt x="36378" y="38918"/>
                          <a:pt x="35390" y="39752"/>
                          <a:pt x="34354" y="40538"/>
                        </a:cubicBezTo>
                        <a:cubicBezTo>
                          <a:pt x="33318" y="41335"/>
                          <a:pt x="32247" y="42109"/>
                          <a:pt x="31151" y="42824"/>
                        </a:cubicBezTo>
                        <a:cubicBezTo>
                          <a:pt x="30044" y="43550"/>
                          <a:pt x="28913" y="44205"/>
                          <a:pt x="27746" y="44812"/>
                        </a:cubicBezTo>
                        <a:cubicBezTo>
                          <a:pt x="27460" y="44967"/>
                          <a:pt x="27175" y="45122"/>
                          <a:pt x="26877" y="45253"/>
                        </a:cubicBezTo>
                        <a:cubicBezTo>
                          <a:pt x="26579" y="45395"/>
                          <a:pt x="26293" y="45538"/>
                          <a:pt x="25996" y="45669"/>
                        </a:cubicBezTo>
                        <a:cubicBezTo>
                          <a:pt x="25401" y="45919"/>
                          <a:pt x="24793" y="46146"/>
                          <a:pt x="24186" y="46384"/>
                        </a:cubicBezTo>
                        <a:cubicBezTo>
                          <a:pt x="23888" y="46503"/>
                          <a:pt x="23591" y="46622"/>
                          <a:pt x="23293" y="46741"/>
                        </a:cubicBezTo>
                        <a:cubicBezTo>
                          <a:pt x="23138" y="46800"/>
                          <a:pt x="22995" y="46860"/>
                          <a:pt x="22853" y="46919"/>
                        </a:cubicBezTo>
                        <a:cubicBezTo>
                          <a:pt x="22698" y="46967"/>
                          <a:pt x="22543" y="47027"/>
                          <a:pt x="22400" y="47074"/>
                        </a:cubicBezTo>
                        <a:cubicBezTo>
                          <a:pt x="21793" y="47289"/>
                          <a:pt x="21198" y="47491"/>
                          <a:pt x="20602" y="47693"/>
                        </a:cubicBezTo>
                        <a:cubicBezTo>
                          <a:pt x="20317" y="47801"/>
                          <a:pt x="20019" y="47908"/>
                          <a:pt x="19721" y="48003"/>
                        </a:cubicBezTo>
                        <a:cubicBezTo>
                          <a:pt x="19435" y="48098"/>
                          <a:pt x="19138" y="48182"/>
                          <a:pt x="18852" y="48277"/>
                        </a:cubicBezTo>
                        <a:cubicBezTo>
                          <a:pt x="18257" y="48455"/>
                          <a:pt x="17685" y="48634"/>
                          <a:pt x="17114" y="48813"/>
                        </a:cubicBezTo>
                        <a:cubicBezTo>
                          <a:pt x="12566" y="50170"/>
                          <a:pt x="8470" y="51087"/>
                          <a:pt x="5553" y="51753"/>
                        </a:cubicBezTo>
                        <a:cubicBezTo>
                          <a:pt x="4100" y="52075"/>
                          <a:pt x="2922" y="52337"/>
                          <a:pt x="2112" y="52503"/>
                        </a:cubicBezTo>
                        <a:cubicBezTo>
                          <a:pt x="1314" y="52682"/>
                          <a:pt x="874" y="52777"/>
                          <a:pt x="874" y="52777"/>
                        </a:cubicBezTo>
                        <a:cubicBezTo>
                          <a:pt x="47" y="52974"/>
                          <a:pt x="1" y="53340"/>
                          <a:pt x="641" y="53340"/>
                        </a:cubicBezTo>
                        <a:cubicBezTo>
                          <a:pt x="739" y="53340"/>
                          <a:pt x="852" y="53332"/>
                          <a:pt x="981" y="53313"/>
                        </a:cubicBezTo>
                        <a:cubicBezTo>
                          <a:pt x="981" y="53313"/>
                          <a:pt x="1421" y="53218"/>
                          <a:pt x="2231" y="53063"/>
                        </a:cubicBezTo>
                        <a:cubicBezTo>
                          <a:pt x="3041" y="52896"/>
                          <a:pt x="4219" y="52658"/>
                          <a:pt x="5684" y="52361"/>
                        </a:cubicBezTo>
                        <a:cubicBezTo>
                          <a:pt x="8625" y="51741"/>
                          <a:pt x="12732" y="50884"/>
                          <a:pt x="17340" y="49575"/>
                        </a:cubicBezTo>
                        <a:cubicBezTo>
                          <a:pt x="17911" y="49408"/>
                          <a:pt x="18495" y="49241"/>
                          <a:pt x="19090" y="49063"/>
                        </a:cubicBezTo>
                        <a:cubicBezTo>
                          <a:pt x="19388" y="48979"/>
                          <a:pt x="19686" y="48884"/>
                          <a:pt x="19983" y="48801"/>
                        </a:cubicBezTo>
                        <a:cubicBezTo>
                          <a:pt x="20281" y="48705"/>
                          <a:pt x="20578" y="48598"/>
                          <a:pt x="20876" y="48503"/>
                        </a:cubicBezTo>
                        <a:cubicBezTo>
                          <a:pt x="21471" y="48301"/>
                          <a:pt x="22079" y="48098"/>
                          <a:pt x="22686" y="47896"/>
                        </a:cubicBezTo>
                        <a:cubicBezTo>
                          <a:pt x="22841" y="47848"/>
                          <a:pt x="22995" y="47789"/>
                          <a:pt x="23150" y="47741"/>
                        </a:cubicBezTo>
                        <a:cubicBezTo>
                          <a:pt x="23293" y="47681"/>
                          <a:pt x="23448" y="47622"/>
                          <a:pt x="23603" y="47562"/>
                        </a:cubicBezTo>
                        <a:cubicBezTo>
                          <a:pt x="23900" y="47455"/>
                          <a:pt x="24210" y="47336"/>
                          <a:pt x="24519" y="47217"/>
                        </a:cubicBezTo>
                        <a:cubicBezTo>
                          <a:pt x="25127" y="46979"/>
                          <a:pt x="25746" y="46753"/>
                          <a:pt x="26365" y="46515"/>
                        </a:cubicBezTo>
                        <a:cubicBezTo>
                          <a:pt x="26663" y="46372"/>
                          <a:pt x="26972" y="46229"/>
                          <a:pt x="27270" y="46086"/>
                        </a:cubicBezTo>
                        <a:cubicBezTo>
                          <a:pt x="27579" y="45955"/>
                          <a:pt x="27877" y="45800"/>
                          <a:pt x="28175" y="45646"/>
                        </a:cubicBezTo>
                        <a:cubicBezTo>
                          <a:pt x="29365" y="45038"/>
                          <a:pt x="30544" y="44372"/>
                          <a:pt x="31675" y="43645"/>
                        </a:cubicBezTo>
                        <a:cubicBezTo>
                          <a:pt x="32806" y="42919"/>
                          <a:pt x="33902" y="42145"/>
                          <a:pt x="34961" y="41347"/>
                        </a:cubicBezTo>
                        <a:cubicBezTo>
                          <a:pt x="36021" y="40538"/>
                          <a:pt x="37033" y="39704"/>
                          <a:pt x="38021" y="38859"/>
                        </a:cubicBezTo>
                        <a:cubicBezTo>
                          <a:pt x="39974" y="37168"/>
                          <a:pt x="41772" y="35430"/>
                          <a:pt x="43415" y="33763"/>
                        </a:cubicBezTo>
                        <a:cubicBezTo>
                          <a:pt x="45046" y="32108"/>
                          <a:pt x="46748" y="30286"/>
                          <a:pt x="48475" y="28381"/>
                        </a:cubicBezTo>
                        <a:cubicBezTo>
                          <a:pt x="50213" y="26488"/>
                          <a:pt x="51999" y="24524"/>
                          <a:pt x="53809" y="22595"/>
                        </a:cubicBezTo>
                        <a:cubicBezTo>
                          <a:pt x="54273" y="22107"/>
                          <a:pt x="54726" y="21631"/>
                          <a:pt x="55190" y="21154"/>
                        </a:cubicBezTo>
                        <a:cubicBezTo>
                          <a:pt x="55416" y="20916"/>
                          <a:pt x="55642" y="20678"/>
                          <a:pt x="55881" y="20452"/>
                        </a:cubicBezTo>
                        <a:lnTo>
                          <a:pt x="56226" y="20095"/>
                        </a:lnTo>
                        <a:lnTo>
                          <a:pt x="56583" y="19761"/>
                        </a:lnTo>
                        <a:cubicBezTo>
                          <a:pt x="57547" y="18857"/>
                          <a:pt x="58512" y="17952"/>
                          <a:pt x="59452" y="17071"/>
                        </a:cubicBezTo>
                        <a:cubicBezTo>
                          <a:pt x="59929" y="16618"/>
                          <a:pt x="60393" y="16178"/>
                          <a:pt x="60869" y="15749"/>
                        </a:cubicBezTo>
                        <a:cubicBezTo>
                          <a:pt x="61095" y="15523"/>
                          <a:pt x="61334" y="15308"/>
                          <a:pt x="61560" y="15094"/>
                        </a:cubicBezTo>
                        <a:cubicBezTo>
                          <a:pt x="61798" y="14880"/>
                          <a:pt x="62024" y="14666"/>
                          <a:pt x="62262" y="14451"/>
                        </a:cubicBezTo>
                        <a:cubicBezTo>
                          <a:pt x="63191" y="13606"/>
                          <a:pt x="64096" y="12784"/>
                          <a:pt x="64977" y="11987"/>
                        </a:cubicBezTo>
                        <a:cubicBezTo>
                          <a:pt x="72049" y="5581"/>
                          <a:pt x="77407" y="735"/>
                          <a:pt x="77407" y="735"/>
                        </a:cubicBezTo>
                        <a:cubicBezTo>
                          <a:pt x="77868" y="321"/>
                          <a:pt x="77898" y="0"/>
                          <a:pt x="77657" y="0"/>
                        </a:cubicBezTo>
                        <a:close/>
                      </a:path>
                    </a:pathLst>
                  </a:custGeom>
                  <a:solidFill>
                    <a:srgbClr val="439D8A"/>
                  </a:solidFill>
                  <a:ln>
                    <a:noFill/>
                  </a:ln>
                  <a:extLst>
                    <a:ext uri="{91240B29-F687-4F45-9708-019B960494DF}">
                      <a14:hiddenLine xmlns:a14="http://schemas.microsoft.com/office/drawing/2010/main" w="9525">
                        <a:solidFill>
                          <a:srgbClr val="000000"/>
                        </a:solidFill>
                        <a:round/>
                        <a:headEnd/>
                        <a:tailEnd/>
                      </a14:hiddenLine>
                    </a:ext>
                  </a:extLst>
                </p:spPr>
                <p:txBody>
                  <a:bodyPr lIns="117272" tIns="117272" rIns="117272" bIns="117272" anchor="ctr"/>
                  <a:lstStyle/>
                  <a:p>
                    <a:pPr defTabSz="879665">
                      <a:defRPr/>
                    </a:pPr>
                    <a:endParaRPr lang="en-US" sz="4103" b="1">
                      <a:solidFill>
                        <a:prstClr val="black"/>
                      </a:solidFill>
                    </a:endParaRPr>
                  </a:p>
                </p:txBody>
              </p:sp>
              <p:sp>
                <p:nvSpPr>
                  <p:cNvPr id="60436" name="Google Shape;745;p42">
                    <a:extLst>
                      <a:ext uri="{FF2B5EF4-FFF2-40B4-BE49-F238E27FC236}">
                        <a16:creationId xmlns:a16="http://schemas.microsoft.com/office/drawing/2014/main" id="{CE15E282-3FBD-49D2-8F39-348D3136475A}"/>
                      </a:ext>
                    </a:extLst>
                  </p:cNvPr>
                  <p:cNvSpPr>
                    <a:spLocks/>
                  </p:cNvSpPr>
                  <p:nvPr/>
                </p:nvSpPr>
                <p:spPr bwMode="auto">
                  <a:xfrm rot="-1131582">
                    <a:off x="3441562" y="7628158"/>
                    <a:ext cx="485043" cy="66058"/>
                  </a:xfrm>
                  <a:custGeom>
                    <a:avLst/>
                    <a:gdLst>
                      <a:gd name="T0" fmla="*/ 210516802 w 19605"/>
                      <a:gd name="T1" fmla="*/ 0 h 2670"/>
                      <a:gd name="T2" fmla="*/ 188875769 w 19605"/>
                      <a:gd name="T3" fmla="*/ 363591 h 2670"/>
                      <a:gd name="T4" fmla="*/ 178062935 w 19605"/>
                      <a:gd name="T5" fmla="*/ 545387 h 2670"/>
                      <a:gd name="T6" fmla="*/ 172656802 w 19605"/>
                      <a:gd name="T7" fmla="*/ 727182 h 2670"/>
                      <a:gd name="T8" fmla="*/ 167250075 w 19605"/>
                      <a:gd name="T9" fmla="*/ 1090155 h 2670"/>
                      <a:gd name="T10" fmla="*/ 147048115 w 19605"/>
                      <a:gd name="T11" fmla="*/ 2711025 h 2670"/>
                      <a:gd name="T12" fmla="*/ 135871665 w 19605"/>
                      <a:gd name="T13" fmla="*/ 3785890 h 2670"/>
                      <a:gd name="T14" fmla="*/ 124150448 w 19605"/>
                      <a:gd name="T15" fmla="*/ 5406142 h 2670"/>
                      <a:gd name="T16" fmla="*/ 99980809 w 19605"/>
                      <a:gd name="T17" fmla="*/ 8844350 h 2670"/>
                      <a:gd name="T18" fmla="*/ 75644095 w 19605"/>
                      <a:gd name="T19" fmla="*/ 13342133 h 2670"/>
                      <a:gd name="T20" fmla="*/ 63922853 w 19605"/>
                      <a:gd name="T21" fmla="*/ 15688948 h 2670"/>
                      <a:gd name="T22" fmla="*/ 52928224 w 19605"/>
                      <a:gd name="T23" fmla="*/ 18399973 h 2670"/>
                      <a:gd name="T24" fmla="*/ 32726263 w 19605"/>
                      <a:gd name="T25" fmla="*/ 23261347 h 2670"/>
                      <a:gd name="T26" fmla="*/ 16870268 w 19605"/>
                      <a:gd name="T27" fmla="*/ 27956216 h 2670"/>
                      <a:gd name="T28" fmla="*/ 2619826 w 19605"/>
                      <a:gd name="T29" fmla="*/ 32272178 h 2670"/>
                      <a:gd name="T30" fmla="*/ 4648941 w 19605"/>
                      <a:gd name="T31" fmla="*/ 40419356 h 2670"/>
                      <a:gd name="T32" fmla="*/ 4967231 w 19605"/>
                      <a:gd name="T33" fmla="*/ 40389370 h 2670"/>
                      <a:gd name="T34" fmla="*/ 19384179 w 19605"/>
                      <a:gd name="T35" fmla="*/ 37148248 h 2670"/>
                      <a:gd name="T36" fmla="*/ 35255488 w 19605"/>
                      <a:gd name="T37" fmla="*/ 33725949 h 2670"/>
                      <a:gd name="T38" fmla="*/ 55275629 w 19605"/>
                      <a:gd name="T39" fmla="*/ 30288335 h 2670"/>
                      <a:gd name="T40" fmla="*/ 66270283 w 19605"/>
                      <a:gd name="T41" fmla="*/ 28319188 h 2670"/>
                      <a:gd name="T42" fmla="*/ 77991525 w 19605"/>
                      <a:gd name="T43" fmla="*/ 26683647 h 2670"/>
                      <a:gd name="T44" fmla="*/ 101964648 w 19605"/>
                      <a:gd name="T45" fmla="*/ 23443143 h 2670"/>
                      <a:gd name="T46" fmla="*/ 125952493 w 19605"/>
                      <a:gd name="T47" fmla="*/ 20913913 h 2670"/>
                      <a:gd name="T48" fmla="*/ 137492533 w 19605"/>
                      <a:gd name="T49" fmla="*/ 19657253 h 2670"/>
                      <a:gd name="T50" fmla="*/ 148486569 w 19605"/>
                      <a:gd name="T51" fmla="*/ 18763565 h 2670"/>
                      <a:gd name="T52" fmla="*/ 168507328 w 19605"/>
                      <a:gd name="T53" fmla="*/ 16779722 h 2670"/>
                      <a:gd name="T54" fmla="*/ 173549870 w 19605"/>
                      <a:gd name="T55" fmla="*/ 16234335 h 2670"/>
                      <a:gd name="T56" fmla="*/ 178956596 w 19605"/>
                      <a:gd name="T57" fmla="*/ 16052539 h 2670"/>
                      <a:gd name="T58" fmla="*/ 189602950 w 19605"/>
                      <a:gd name="T59" fmla="*/ 15325976 h 2670"/>
                      <a:gd name="T60" fmla="*/ 210879774 w 19605"/>
                      <a:gd name="T61" fmla="*/ 13886901 h 2670"/>
                      <a:gd name="T62" fmla="*/ 231067038 w 19605"/>
                      <a:gd name="T63" fmla="*/ 13160337 h 2670"/>
                      <a:gd name="T64" fmla="*/ 254449500 w 19605"/>
                      <a:gd name="T65" fmla="*/ 12690855 h 2670"/>
                      <a:gd name="T66" fmla="*/ 254449500 w 19605"/>
                      <a:gd name="T67" fmla="*/ 12690855 h 2670"/>
                      <a:gd name="T68" fmla="*/ 263702082 w 19605"/>
                      <a:gd name="T69" fmla="*/ 12630240 h 2670"/>
                      <a:gd name="T70" fmla="*/ 277347167 w 19605"/>
                      <a:gd name="T71" fmla="*/ 12524349 h 2670"/>
                      <a:gd name="T72" fmla="*/ 277347167 w 19605"/>
                      <a:gd name="T73" fmla="*/ 12524349 h 2670"/>
                      <a:gd name="T74" fmla="*/ 277770729 w 19605"/>
                      <a:gd name="T75" fmla="*/ 12812036 h 2670"/>
                      <a:gd name="T76" fmla="*/ 279391596 w 19605"/>
                      <a:gd name="T77" fmla="*/ 13342133 h 2670"/>
                      <a:gd name="T78" fmla="*/ 281920203 w 19605"/>
                      <a:gd name="T79" fmla="*/ 14068696 h 2670"/>
                      <a:gd name="T80" fmla="*/ 285706705 w 19605"/>
                      <a:gd name="T81" fmla="*/ 14962384 h 2670"/>
                      <a:gd name="T82" fmla="*/ 290385632 w 19605"/>
                      <a:gd name="T83" fmla="*/ 15688948 h 2670"/>
                      <a:gd name="T84" fmla="*/ 292733062 w 19605"/>
                      <a:gd name="T85" fmla="*/ 16052539 h 2670"/>
                      <a:gd name="T86" fmla="*/ 294005629 w 19605"/>
                      <a:gd name="T87" fmla="*/ 7935372 h 2670"/>
                      <a:gd name="T88" fmla="*/ 291839994 w 19605"/>
                      <a:gd name="T89" fmla="*/ 7571781 h 2670"/>
                      <a:gd name="T90" fmla="*/ 287326954 w 19605"/>
                      <a:gd name="T91" fmla="*/ 6678711 h 2670"/>
                      <a:gd name="T92" fmla="*/ 284085838 w 19605"/>
                      <a:gd name="T93" fmla="*/ 5951529 h 2670"/>
                      <a:gd name="T94" fmla="*/ 282283794 w 19605"/>
                      <a:gd name="T95" fmla="*/ 5406142 h 2670"/>
                      <a:gd name="T96" fmla="*/ 281375436 w 19605"/>
                      <a:gd name="T97" fmla="*/ 5057841 h 2670"/>
                      <a:gd name="T98" fmla="*/ 280830050 w 19605"/>
                      <a:gd name="T99" fmla="*/ 4694868 h 2670"/>
                      <a:gd name="T100" fmla="*/ 279391596 w 19605"/>
                      <a:gd name="T101" fmla="*/ 4149482 h 2670"/>
                      <a:gd name="T102" fmla="*/ 278679730 w 19605"/>
                      <a:gd name="T103" fmla="*/ 3967686 h 2670"/>
                      <a:gd name="T104" fmla="*/ 264247468 w 19605"/>
                      <a:gd name="T105" fmla="*/ 2529230 h 2670"/>
                      <a:gd name="T106" fmla="*/ 231067038 w 19605"/>
                      <a:gd name="T107" fmla="*/ 545387 h 2670"/>
                      <a:gd name="T108" fmla="*/ 210516802 w 19605"/>
                      <a:gd name="T109" fmla="*/ 0 h 267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19605" h="2670" extrusionOk="0">
                        <a:moveTo>
                          <a:pt x="13901" y="0"/>
                        </a:moveTo>
                        <a:cubicBezTo>
                          <a:pt x="13437" y="0"/>
                          <a:pt x="12960" y="12"/>
                          <a:pt x="12472" y="24"/>
                        </a:cubicBezTo>
                        <a:cubicBezTo>
                          <a:pt x="12234" y="24"/>
                          <a:pt x="11996" y="36"/>
                          <a:pt x="11758" y="36"/>
                        </a:cubicBezTo>
                        <a:cubicBezTo>
                          <a:pt x="11639" y="48"/>
                          <a:pt x="11520" y="48"/>
                          <a:pt x="11401" y="48"/>
                        </a:cubicBezTo>
                        <a:cubicBezTo>
                          <a:pt x="11282" y="60"/>
                          <a:pt x="11163" y="72"/>
                          <a:pt x="11044" y="72"/>
                        </a:cubicBezTo>
                        <a:cubicBezTo>
                          <a:pt x="10579" y="107"/>
                          <a:pt x="10127" y="143"/>
                          <a:pt x="9710" y="179"/>
                        </a:cubicBezTo>
                        <a:cubicBezTo>
                          <a:pt x="9472" y="203"/>
                          <a:pt x="9222" y="226"/>
                          <a:pt x="8972" y="250"/>
                        </a:cubicBezTo>
                        <a:cubicBezTo>
                          <a:pt x="8722" y="286"/>
                          <a:pt x="8460" y="322"/>
                          <a:pt x="8198" y="357"/>
                        </a:cubicBezTo>
                        <a:cubicBezTo>
                          <a:pt x="7674" y="429"/>
                          <a:pt x="7138" y="500"/>
                          <a:pt x="6602" y="584"/>
                        </a:cubicBezTo>
                        <a:cubicBezTo>
                          <a:pt x="6067" y="679"/>
                          <a:pt x="5519" y="786"/>
                          <a:pt x="4995" y="881"/>
                        </a:cubicBezTo>
                        <a:cubicBezTo>
                          <a:pt x="4733" y="941"/>
                          <a:pt x="4471" y="988"/>
                          <a:pt x="4221" y="1036"/>
                        </a:cubicBezTo>
                        <a:cubicBezTo>
                          <a:pt x="3971" y="1096"/>
                          <a:pt x="3733" y="1155"/>
                          <a:pt x="3495" y="1215"/>
                        </a:cubicBezTo>
                        <a:cubicBezTo>
                          <a:pt x="3019" y="1334"/>
                          <a:pt x="2566" y="1441"/>
                          <a:pt x="2161" y="1536"/>
                        </a:cubicBezTo>
                        <a:cubicBezTo>
                          <a:pt x="1769" y="1655"/>
                          <a:pt x="1411" y="1762"/>
                          <a:pt x="1114" y="1846"/>
                        </a:cubicBezTo>
                        <a:cubicBezTo>
                          <a:pt x="530" y="2024"/>
                          <a:pt x="173" y="2131"/>
                          <a:pt x="173" y="2131"/>
                        </a:cubicBezTo>
                        <a:cubicBezTo>
                          <a:pt x="1" y="2200"/>
                          <a:pt x="117" y="2669"/>
                          <a:pt x="307" y="2669"/>
                        </a:cubicBezTo>
                        <a:cubicBezTo>
                          <a:pt x="314" y="2669"/>
                          <a:pt x="321" y="2668"/>
                          <a:pt x="328" y="2667"/>
                        </a:cubicBezTo>
                        <a:cubicBezTo>
                          <a:pt x="328" y="2667"/>
                          <a:pt x="685" y="2584"/>
                          <a:pt x="1280" y="2453"/>
                        </a:cubicBezTo>
                        <a:cubicBezTo>
                          <a:pt x="1578" y="2393"/>
                          <a:pt x="1923" y="2310"/>
                          <a:pt x="2328" y="2227"/>
                        </a:cubicBezTo>
                        <a:cubicBezTo>
                          <a:pt x="2733" y="2155"/>
                          <a:pt x="3173" y="2084"/>
                          <a:pt x="3650" y="2000"/>
                        </a:cubicBezTo>
                        <a:cubicBezTo>
                          <a:pt x="3888" y="1953"/>
                          <a:pt x="4126" y="1917"/>
                          <a:pt x="4376" y="1870"/>
                        </a:cubicBezTo>
                        <a:cubicBezTo>
                          <a:pt x="4626" y="1834"/>
                          <a:pt x="4888" y="1798"/>
                          <a:pt x="5150" y="1762"/>
                        </a:cubicBezTo>
                        <a:cubicBezTo>
                          <a:pt x="5674" y="1691"/>
                          <a:pt x="6210" y="1619"/>
                          <a:pt x="6733" y="1548"/>
                        </a:cubicBezTo>
                        <a:cubicBezTo>
                          <a:pt x="7269" y="1489"/>
                          <a:pt x="7805" y="1429"/>
                          <a:pt x="8317" y="1381"/>
                        </a:cubicBezTo>
                        <a:cubicBezTo>
                          <a:pt x="8579" y="1346"/>
                          <a:pt x="8829" y="1322"/>
                          <a:pt x="9079" y="1298"/>
                        </a:cubicBezTo>
                        <a:cubicBezTo>
                          <a:pt x="9329" y="1274"/>
                          <a:pt x="9567" y="1250"/>
                          <a:pt x="9805" y="1239"/>
                        </a:cubicBezTo>
                        <a:cubicBezTo>
                          <a:pt x="10222" y="1191"/>
                          <a:pt x="10663" y="1155"/>
                          <a:pt x="11127" y="1108"/>
                        </a:cubicBezTo>
                        <a:cubicBezTo>
                          <a:pt x="11234" y="1096"/>
                          <a:pt x="11353" y="1084"/>
                          <a:pt x="11460" y="1072"/>
                        </a:cubicBezTo>
                        <a:cubicBezTo>
                          <a:pt x="11579" y="1072"/>
                          <a:pt x="11698" y="1060"/>
                          <a:pt x="11817" y="1060"/>
                        </a:cubicBezTo>
                        <a:cubicBezTo>
                          <a:pt x="12056" y="1036"/>
                          <a:pt x="12282" y="1024"/>
                          <a:pt x="12520" y="1012"/>
                        </a:cubicBezTo>
                        <a:cubicBezTo>
                          <a:pt x="12996" y="977"/>
                          <a:pt x="13460" y="941"/>
                          <a:pt x="13925" y="917"/>
                        </a:cubicBezTo>
                        <a:cubicBezTo>
                          <a:pt x="14389" y="893"/>
                          <a:pt x="14842" y="881"/>
                          <a:pt x="15258" y="869"/>
                        </a:cubicBezTo>
                        <a:cubicBezTo>
                          <a:pt x="15830" y="838"/>
                          <a:pt x="16354" y="838"/>
                          <a:pt x="16802" y="838"/>
                        </a:cubicBezTo>
                        <a:cubicBezTo>
                          <a:pt x="17026" y="838"/>
                          <a:pt x="17231" y="838"/>
                          <a:pt x="17413" y="834"/>
                        </a:cubicBezTo>
                        <a:cubicBezTo>
                          <a:pt x="17866" y="834"/>
                          <a:pt x="18189" y="834"/>
                          <a:pt x="18314" y="827"/>
                        </a:cubicBezTo>
                        <a:cubicBezTo>
                          <a:pt x="18323" y="833"/>
                          <a:pt x="18333" y="839"/>
                          <a:pt x="18342" y="846"/>
                        </a:cubicBezTo>
                        <a:cubicBezTo>
                          <a:pt x="18378" y="858"/>
                          <a:pt x="18413" y="869"/>
                          <a:pt x="18449" y="881"/>
                        </a:cubicBezTo>
                        <a:cubicBezTo>
                          <a:pt x="18509" y="905"/>
                          <a:pt x="18556" y="917"/>
                          <a:pt x="18616" y="929"/>
                        </a:cubicBezTo>
                        <a:cubicBezTo>
                          <a:pt x="18711" y="953"/>
                          <a:pt x="18794" y="977"/>
                          <a:pt x="18866" y="988"/>
                        </a:cubicBezTo>
                        <a:cubicBezTo>
                          <a:pt x="19009" y="1012"/>
                          <a:pt x="19104" y="1024"/>
                          <a:pt x="19175" y="1036"/>
                        </a:cubicBezTo>
                        <a:cubicBezTo>
                          <a:pt x="19318" y="1060"/>
                          <a:pt x="19330" y="1060"/>
                          <a:pt x="19330" y="1060"/>
                        </a:cubicBezTo>
                        <a:cubicBezTo>
                          <a:pt x="19533" y="1060"/>
                          <a:pt x="19604" y="607"/>
                          <a:pt x="19414" y="524"/>
                        </a:cubicBezTo>
                        <a:cubicBezTo>
                          <a:pt x="19414" y="524"/>
                          <a:pt x="19402" y="524"/>
                          <a:pt x="19271" y="500"/>
                        </a:cubicBezTo>
                        <a:cubicBezTo>
                          <a:pt x="19199" y="488"/>
                          <a:pt x="19104" y="465"/>
                          <a:pt x="18973" y="441"/>
                        </a:cubicBezTo>
                        <a:cubicBezTo>
                          <a:pt x="18914" y="429"/>
                          <a:pt x="18830" y="417"/>
                          <a:pt x="18759" y="393"/>
                        </a:cubicBezTo>
                        <a:cubicBezTo>
                          <a:pt x="18723" y="381"/>
                          <a:pt x="18675" y="369"/>
                          <a:pt x="18640" y="357"/>
                        </a:cubicBezTo>
                        <a:cubicBezTo>
                          <a:pt x="18616" y="346"/>
                          <a:pt x="18604" y="334"/>
                          <a:pt x="18580" y="334"/>
                        </a:cubicBezTo>
                        <a:cubicBezTo>
                          <a:pt x="18568" y="322"/>
                          <a:pt x="18556" y="322"/>
                          <a:pt x="18544" y="310"/>
                        </a:cubicBezTo>
                        <a:lnTo>
                          <a:pt x="18449" y="274"/>
                        </a:lnTo>
                        <a:lnTo>
                          <a:pt x="18402" y="262"/>
                        </a:lnTo>
                        <a:cubicBezTo>
                          <a:pt x="18354" y="250"/>
                          <a:pt x="18009" y="215"/>
                          <a:pt x="17449" y="167"/>
                        </a:cubicBezTo>
                        <a:cubicBezTo>
                          <a:pt x="16889" y="119"/>
                          <a:pt x="16127" y="36"/>
                          <a:pt x="15258" y="36"/>
                        </a:cubicBezTo>
                        <a:cubicBezTo>
                          <a:pt x="14830" y="24"/>
                          <a:pt x="14377" y="12"/>
                          <a:pt x="13901" y="0"/>
                        </a:cubicBezTo>
                        <a:close/>
                      </a:path>
                    </a:pathLst>
                  </a:custGeom>
                  <a:solidFill>
                    <a:srgbClr val="439D8A"/>
                  </a:solidFill>
                  <a:ln>
                    <a:noFill/>
                  </a:ln>
                  <a:extLst>
                    <a:ext uri="{91240B29-F687-4F45-9708-019B960494DF}">
                      <a14:hiddenLine xmlns:a14="http://schemas.microsoft.com/office/drawing/2010/main" w="9525">
                        <a:solidFill>
                          <a:srgbClr val="000000"/>
                        </a:solidFill>
                        <a:round/>
                        <a:headEnd/>
                        <a:tailEnd/>
                      </a14:hiddenLine>
                    </a:ext>
                  </a:extLst>
                </p:spPr>
                <p:txBody>
                  <a:bodyPr lIns="117272" tIns="117272" rIns="117272" bIns="117272" anchor="ctr"/>
                  <a:lstStyle/>
                  <a:p>
                    <a:pPr defTabSz="879665">
                      <a:defRPr/>
                    </a:pPr>
                    <a:endParaRPr lang="en-US" sz="4103" b="1">
                      <a:solidFill>
                        <a:prstClr val="black"/>
                      </a:solidFill>
                    </a:endParaRPr>
                  </a:p>
                </p:txBody>
              </p:sp>
              <p:sp>
                <p:nvSpPr>
                  <p:cNvPr id="60437" name="Google Shape;746;p42">
                    <a:extLst>
                      <a:ext uri="{FF2B5EF4-FFF2-40B4-BE49-F238E27FC236}">
                        <a16:creationId xmlns:a16="http://schemas.microsoft.com/office/drawing/2014/main" id="{AA788920-8352-45E9-826C-744FFA4DC061}"/>
                      </a:ext>
                    </a:extLst>
                  </p:cNvPr>
                  <p:cNvSpPr>
                    <a:spLocks/>
                  </p:cNvSpPr>
                  <p:nvPr/>
                </p:nvSpPr>
                <p:spPr bwMode="auto">
                  <a:xfrm rot="-1131582">
                    <a:off x="3621630" y="6827655"/>
                    <a:ext cx="184071" cy="404239"/>
                  </a:xfrm>
                  <a:custGeom>
                    <a:avLst/>
                    <a:gdLst>
                      <a:gd name="T0" fmla="*/ 106991417 w 7440"/>
                      <a:gd name="T1" fmla="*/ 0 h 16339"/>
                      <a:gd name="T2" fmla="*/ 104522788 w 7440"/>
                      <a:gd name="T3" fmla="*/ 923671 h 16339"/>
                      <a:gd name="T4" fmla="*/ 99480281 w 7440"/>
                      <a:gd name="T5" fmla="*/ 13174940 h 16339"/>
                      <a:gd name="T6" fmla="*/ 87213730 w 7440"/>
                      <a:gd name="T7" fmla="*/ 44371434 h 16339"/>
                      <a:gd name="T8" fmla="*/ 57107409 w 7440"/>
                      <a:gd name="T9" fmla="*/ 124255953 h 16339"/>
                      <a:gd name="T10" fmla="*/ 41782187 w 7440"/>
                      <a:gd name="T11" fmla="*/ 163372503 h 16339"/>
                      <a:gd name="T12" fmla="*/ 23927127 w 7440"/>
                      <a:gd name="T13" fmla="*/ 201959551 h 16339"/>
                      <a:gd name="T14" fmla="*/ 15279946 w 7440"/>
                      <a:gd name="T15" fmla="*/ 218193783 h 16339"/>
                      <a:gd name="T16" fmla="*/ 8071810 w 7440"/>
                      <a:gd name="T17" fmla="*/ 230808643 h 16339"/>
                      <a:gd name="T18" fmla="*/ 1029561 w 7440"/>
                      <a:gd name="T19" fmla="*/ 242166227 h 16339"/>
                      <a:gd name="T20" fmla="*/ 6496865 w 7440"/>
                      <a:gd name="T21" fmla="*/ 247436451 h 16339"/>
                      <a:gd name="T22" fmla="*/ 7890015 w 7440"/>
                      <a:gd name="T23" fmla="*/ 246861080 h 16339"/>
                      <a:gd name="T24" fmla="*/ 15991811 w 7440"/>
                      <a:gd name="T25" fmla="*/ 236048262 h 16339"/>
                      <a:gd name="T26" fmla="*/ 24472512 w 7440"/>
                      <a:gd name="T27" fmla="*/ 223599883 h 16339"/>
                      <a:gd name="T28" fmla="*/ 34573432 w 7440"/>
                      <a:gd name="T29" fmla="*/ 207911036 h 16339"/>
                      <a:gd name="T30" fmla="*/ 55123599 w 7440"/>
                      <a:gd name="T31" fmla="*/ 169505782 h 16339"/>
                      <a:gd name="T32" fmla="*/ 72069685 w 7440"/>
                      <a:gd name="T33" fmla="*/ 129843873 h 16339"/>
                      <a:gd name="T34" fmla="*/ 98753102 w 7440"/>
                      <a:gd name="T35" fmla="*/ 48339107 h 16339"/>
                      <a:gd name="T36" fmla="*/ 112276927 w 7440"/>
                      <a:gd name="T37" fmla="*/ 3437578 h 16339"/>
                      <a:gd name="T38" fmla="*/ 106991417 w 7440"/>
                      <a:gd name="T39" fmla="*/ 0 h 1633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7440" h="16339" extrusionOk="0">
                        <a:moveTo>
                          <a:pt x="7065" y="0"/>
                        </a:moveTo>
                        <a:cubicBezTo>
                          <a:pt x="6996" y="0"/>
                          <a:pt x="6934" y="18"/>
                          <a:pt x="6902" y="61"/>
                        </a:cubicBezTo>
                        <a:cubicBezTo>
                          <a:pt x="6902" y="61"/>
                          <a:pt x="6771" y="370"/>
                          <a:pt x="6569" y="870"/>
                        </a:cubicBezTo>
                        <a:cubicBezTo>
                          <a:pt x="6367" y="1406"/>
                          <a:pt x="6081" y="2097"/>
                          <a:pt x="5759" y="2930"/>
                        </a:cubicBezTo>
                        <a:cubicBezTo>
                          <a:pt x="5140" y="4573"/>
                          <a:pt x="4378" y="6609"/>
                          <a:pt x="3771" y="8205"/>
                        </a:cubicBezTo>
                        <a:cubicBezTo>
                          <a:pt x="3473" y="9002"/>
                          <a:pt x="3128" y="9895"/>
                          <a:pt x="2759" y="10788"/>
                        </a:cubicBezTo>
                        <a:cubicBezTo>
                          <a:pt x="2378" y="11681"/>
                          <a:pt x="1973" y="12562"/>
                          <a:pt x="1580" y="13336"/>
                        </a:cubicBezTo>
                        <a:cubicBezTo>
                          <a:pt x="1378" y="13717"/>
                          <a:pt x="1187" y="14086"/>
                          <a:pt x="1009" y="14408"/>
                        </a:cubicBezTo>
                        <a:cubicBezTo>
                          <a:pt x="830" y="14717"/>
                          <a:pt x="663" y="15003"/>
                          <a:pt x="533" y="15241"/>
                        </a:cubicBezTo>
                        <a:cubicBezTo>
                          <a:pt x="247" y="15706"/>
                          <a:pt x="68" y="15991"/>
                          <a:pt x="68" y="15991"/>
                        </a:cubicBezTo>
                        <a:cubicBezTo>
                          <a:pt x="0" y="16117"/>
                          <a:pt x="265" y="16339"/>
                          <a:pt x="429" y="16339"/>
                        </a:cubicBezTo>
                        <a:cubicBezTo>
                          <a:pt x="466" y="16339"/>
                          <a:pt x="499" y="16327"/>
                          <a:pt x="521" y="16301"/>
                        </a:cubicBezTo>
                        <a:cubicBezTo>
                          <a:pt x="521" y="16301"/>
                          <a:pt x="723" y="16027"/>
                          <a:pt x="1056" y="15587"/>
                        </a:cubicBezTo>
                        <a:cubicBezTo>
                          <a:pt x="1211" y="15360"/>
                          <a:pt x="1402" y="15086"/>
                          <a:pt x="1616" y="14765"/>
                        </a:cubicBezTo>
                        <a:cubicBezTo>
                          <a:pt x="1818" y="14455"/>
                          <a:pt x="2045" y="14098"/>
                          <a:pt x="2283" y="13729"/>
                        </a:cubicBezTo>
                        <a:cubicBezTo>
                          <a:pt x="2735" y="12955"/>
                          <a:pt x="3211" y="12086"/>
                          <a:pt x="3640" y="11193"/>
                        </a:cubicBezTo>
                        <a:cubicBezTo>
                          <a:pt x="4069" y="10288"/>
                          <a:pt x="4462" y="9383"/>
                          <a:pt x="4759" y="8574"/>
                        </a:cubicBezTo>
                        <a:cubicBezTo>
                          <a:pt x="5378" y="6966"/>
                          <a:pt x="6009" y="4871"/>
                          <a:pt x="6521" y="3192"/>
                        </a:cubicBezTo>
                        <a:cubicBezTo>
                          <a:pt x="7033" y="1501"/>
                          <a:pt x="7414" y="227"/>
                          <a:pt x="7414" y="227"/>
                        </a:cubicBezTo>
                        <a:cubicBezTo>
                          <a:pt x="7439" y="102"/>
                          <a:pt x="7229" y="0"/>
                          <a:pt x="7065" y="0"/>
                        </a:cubicBezTo>
                        <a:close/>
                      </a:path>
                    </a:pathLst>
                  </a:custGeom>
                  <a:solidFill>
                    <a:srgbClr val="439D8A"/>
                  </a:solidFill>
                  <a:ln>
                    <a:noFill/>
                  </a:ln>
                  <a:extLst>
                    <a:ext uri="{91240B29-F687-4F45-9708-019B960494DF}">
                      <a14:hiddenLine xmlns:a14="http://schemas.microsoft.com/office/drawing/2010/main" w="9525">
                        <a:solidFill>
                          <a:srgbClr val="000000"/>
                        </a:solidFill>
                        <a:round/>
                        <a:headEnd/>
                        <a:tailEnd/>
                      </a14:hiddenLine>
                    </a:ext>
                  </a:extLst>
                </p:spPr>
                <p:txBody>
                  <a:bodyPr lIns="117272" tIns="117272" rIns="117272" bIns="117272" anchor="ctr"/>
                  <a:lstStyle/>
                  <a:p>
                    <a:pPr defTabSz="879665">
                      <a:defRPr/>
                    </a:pPr>
                    <a:endParaRPr lang="en-US" sz="4103" b="1">
                      <a:solidFill>
                        <a:prstClr val="black"/>
                      </a:solidFill>
                    </a:endParaRPr>
                  </a:p>
                </p:txBody>
              </p:sp>
            </p:grpSp>
          </p:grpSp>
          <p:grpSp>
            <p:nvGrpSpPr>
              <p:cNvPr id="60426" name="Google Shape;747;p42">
                <a:extLst>
                  <a:ext uri="{FF2B5EF4-FFF2-40B4-BE49-F238E27FC236}">
                    <a16:creationId xmlns:a16="http://schemas.microsoft.com/office/drawing/2014/main" id="{9877CE6C-9903-44DF-B6ED-CC42885B5D90}"/>
                  </a:ext>
                </a:extLst>
              </p:cNvPr>
              <p:cNvGrpSpPr>
                <a:grpSpLocks/>
              </p:cNvGrpSpPr>
              <p:nvPr/>
            </p:nvGrpSpPr>
            <p:grpSpPr bwMode="auto">
              <a:xfrm>
                <a:off x="698956" y="6526827"/>
                <a:ext cx="761443" cy="1254173"/>
                <a:chOff x="1668617" y="5683195"/>
                <a:chExt cx="1743230" cy="2871275"/>
              </a:xfrm>
            </p:grpSpPr>
            <p:sp>
              <p:nvSpPr>
                <p:cNvPr id="60427" name="Google Shape;748;p42">
                  <a:extLst>
                    <a:ext uri="{FF2B5EF4-FFF2-40B4-BE49-F238E27FC236}">
                      <a16:creationId xmlns:a16="http://schemas.microsoft.com/office/drawing/2014/main" id="{0E3ABB80-8B4A-4DC3-BEA6-7B68FD2BD304}"/>
                    </a:ext>
                  </a:extLst>
                </p:cNvPr>
                <p:cNvSpPr>
                  <a:spLocks/>
                </p:cNvSpPr>
                <p:nvPr/>
              </p:nvSpPr>
              <p:spPr bwMode="auto">
                <a:xfrm>
                  <a:off x="1668617" y="5683195"/>
                  <a:ext cx="1729969" cy="2242458"/>
                </a:xfrm>
                <a:custGeom>
                  <a:avLst/>
                  <a:gdLst>
                    <a:gd name="T0" fmla="*/ 280485406 w 69926"/>
                    <a:gd name="T1" fmla="*/ 0 h 90641"/>
                    <a:gd name="T2" fmla="*/ 189493629 w 69926"/>
                    <a:gd name="T3" fmla="*/ 10312100 h 90641"/>
                    <a:gd name="T4" fmla="*/ 20200059 w 69926"/>
                    <a:gd name="T5" fmla="*/ 128756960 h 90641"/>
                    <a:gd name="T6" fmla="*/ 17671606 w 69926"/>
                    <a:gd name="T7" fmla="*/ 131286006 h 90641"/>
                    <a:gd name="T8" fmla="*/ 12992358 w 69926"/>
                    <a:gd name="T9" fmla="*/ 148942323 h 90641"/>
                    <a:gd name="T10" fmla="*/ 8116624 w 69926"/>
                    <a:gd name="T11" fmla="*/ 174911724 h 90641"/>
                    <a:gd name="T12" fmla="*/ 95564545 w 69926"/>
                    <a:gd name="T13" fmla="*/ 401353421 h 90641"/>
                    <a:gd name="T14" fmla="*/ 497614502 w 69926"/>
                    <a:gd name="T15" fmla="*/ 776176759 h 90641"/>
                    <a:gd name="T16" fmla="*/ 850980598 w 69926"/>
                    <a:gd name="T17" fmla="*/ 1190491935 h 90641"/>
                    <a:gd name="T18" fmla="*/ 997545657 w 69926"/>
                    <a:gd name="T19" fmla="*/ 1372520168 h 90641"/>
                    <a:gd name="T20" fmla="*/ 1010719804 w 69926"/>
                    <a:gd name="T21" fmla="*/ 1369340485 h 90641"/>
                    <a:gd name="T22" fmla="*/ 1056873975 w 69926"/>
                    <a:gd name="T23" fmla="*/ 1134963953 h 90641"/>
                    <a:gd name="T24" fmla="*/ 1034871978 w 69926"/>
                    <a:gd name="T25" fmla="*/ 910127708 h 90641"/>
                    <a:gd name="T26" fmla="*/ 1022076724 w 69926"/>
                    <a:gd name="T27" fmla="*/ 845953667 h 90641"/>
                    <a:gd name="T28" fmla="*/ 848088591 w 69926"/>
                    <a:gd name="T29" fmla="*/ 379002542 h 90641"/>
                    <a:gd name="T30" fmla="*/ 525188737 w 69926"/>
                    <a:gd name="T31" fmla="*/ 57905248 h 90641"/>
                    <a:gd name="T32" fmla="*/ 280485406 w 69926"/>
                    <a:gd name="T33" fmla="*/ 0 h 9064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69926" h="90641" extrusionOk="0">
                      <a:moveTo>
                        <a:pt x="18523" y="0"/>
                      </a:moveTo>
                      <a:cubicBezTo>
                        <a:pt x="16491" y="0"/>
                        <a:pt x="14474" y="212"/>
                        <a:pt x="12514" y="681"/>
                      </a:cubicBezTo>
                      <a:cubicBezTo>
                        <a:pt x="8025" y="1752"/>
                        <a:pt x="3239" y="4252"/>
                        <a:pt x="1334" y="8503"/>
                      </a:cubicBezTo>
                      <a:cubicBezTo>
                        <a:pt x="1274" y="8562"/>
                        <a:pt x="1227" y="8610"/>
                        <a:pt x="1167" y="8670"/>
                      </a:cubicBezTo>
                      <a:cubicBezTo>
                        <a:pt x="762" y="8991"/>
                        <a:pt x="715" y="9455"/>
                        <a:pt x="858" y="9836"/>
                      </a:cubicBezTo>
                      <a:cubicBezTo>
                        <a:pt x="703" y="10384"/>
                        <a:pt x="596" y="10944"/>
                        <a:pt x="536" y="11551"/>
                      </a:cubicBezTo>
                      <a:cubicBezTo>
                        <a:pt x="0" y="16968"/>
                        <a:pt x="3263" y="22302"/>
                        <a:pt x="6311" y="26505"/>
                      </a:cubicBezTo>
                      <a:cubicBezTo>
                        <a:pt x="13490" y="36399"/>
                        <a:pt x="23503" y="43602"/>
                        <a:pt x="32862" y="51258"/>
                      </a:cubicBezTo>
                      <a:cubicBezTo>
                        <a:pt x="42625" y="59271"/>
                        <a:pt x="49923" y="67689"/>
                        <a:pt x="56198" y="78619"/>
                      </a:cubicBezTo>
                      <a:cubicBezTo>
                        <a:pt x="57321" y="80578"/>
                        <a:pt x="62210" y="90640"/>
                        <a:pt x="65877" y="90640"/>
                      </a:cubicBezTo>
                      <a:cubicBezTo>
                        <a:pt x="66176" y="90640"/>
                        <a:pt x="66467" y="90573"/>
                        <a:pt x="66747" y="90430"/>
                      </a:cubicBezTo>
                      <a:cubicBezTo>
                        <a:pt x="69926" y="88810"/>
                        <a:pt x="69759" y="78154"/>
                        <a:pt x="69795" y="74952"/>
                      </a:cubicBezTo>
                      <a:cubicBezTo>
                        <a:pt x="69842" y="69999"/>
                        <a:pt x="69247" y="64998"/>
                        <a:pt x="68342" y="60104"/>
                      </a:cubicBezTo>
                      <a:cubicBezTo>
                        <a:pt x="68080" y="58676"/>
                        <a:pt x="67794" y="57271"/>
                        <a:pt x="67497" y="55866"/>
                      </a:cubicBezTo>
                      <a:cubicBezTo>
                        <a:pt x="65187" y="45305"/>
                        <a:pt x="61413" y="34423"/>
                        <a:pt x="56007" y="25029"/>
                      </a:cubicBezTo>
                      <a:cubicBezTo>
                        <a:pt x="51007" y="16349"/>
                        <a:pt x="43982" y="8039"/>
                        <a:pt x="34683" y="3824"/>
                      </a:cubicBezTo>
                      <a:cubicBezTo>
                        <a:pt x="29749" y="1583"/>
                        <a:pt x="24080" y="0"/>
                        <a:pt x="18523" y="0"/>
                      </a:cubicBezTo>
                      <a:close/>
                    </a:path>
                  </a:pathLst>
                </a:custGeom>
                <a:solidFill>
                  <a:srgbClr val="75D9C3"/>
                </a:solidFill>
                <a:ln>
                  <a:noFill/>
                </a:ln>
                <a:extLst>
                  <a:ext uri="{91240B29-F687-4F45-9708-019B960494DF}">
                    <a14:hiddenLine xmlns:a14="http://schemas.microsoft.com/office/drawing/2010/main" w="9525">
                      <a:solidFill>
                        <a:srgbClr val="000000"/>
                      </a:solidFill>
                      <a:round/>
                      <a:headEnd/>
                      <a:tailEnd/>
                    </a14:hiddenLine>
                  </a:ext>
                </a:extLst>
              </p:spPr>
              <p:txBody>
                <a:bodyPr lIns="117272" tIns="117272" rIns="117272" bIns="117272" anchor="ctr"/>
                <a:lstStyle/>
                <a:p>
                  <a:pPr defTabSz="879665">
                    <a:defRPr/>
                  </a:pPr>
                  <a:endParaRPr lang="en-US" sz="4103" b="1">
                    <a:solidFill>
                      <a:prstClr val="black"/>
                    </a:solidFill>
                  </a:endParaRPr>
                </a:p>
              </p:txBody>
            </p:sp>
            <p:grpSp>
              <p:nvGrpSpPr>
                <p:cNvPr id="60428" name="Google Shape;749;p42">
                  <a:extLst>
                    <a:ext uri="{FF2B5EF4-FFF2-40B4-BE49-F238E27FC236}">
                      <a16:creationId xmlns:a16="http://schemas.microsoft.com/office/drawing/2014/main" id="{A6D9D477-30A4-4F72-9C51-78F3BF292C72}"/>
                    </a:ext>
                  </a:extLst>
                </p:cNvPr>
                <p:cNvGrpSpPr>
                  <a:grpSpLocks/>
                </p:cNvGrpSpPr>
                <p:nvPr/>
              </p:nvGrpSpPr>
              <p:grpSpPr bwMode="auto">
                <a:xfrm>
                  <a:off x="2252110" y="6027996"/>
                  <a:ext cx="1159737" cy="2526474"/>
                  <a:chOff x="2252110" y="6027996"/>
                  <a:chExt cx="1159737" cy="2526474"/>
                </a:xfrm>
              </p:grpSpPr>
              <p:sp>
                <p:nvSpPr>
                  <p:cNvPr id="60429" name="Google Shape;750;p42">
                    <a:extLst>
                      <a:ext uri="{FF2B5EF4-FFF2-40B4-BE49-F238E27FC236}">
                        <a16:creationId xmlns:a16="http://schemas.microsoft.com/office/drawing/2014/main" id="{A5FB349F-08F6-45A2-8089-B6334A10CBD8}"/>
                      </a:ext>
                    </a:extLst>
                  </p:cNvPr>
                  <p:cNvSpPr>
                    <a:spLocks/>
                  </p:cNvSpPr>
                  <p:nvPr/>
                </p:nvSpPr>
                <p:spPr bwMode="auto">
                  <a:xfrm>
                    <a:off x="2252110" y="6027996"/>
                    <a:ext cx="1159737" cy="2526474"/>
                  </a:xfrm>
                  <a:custGeom>
                    <a:avLst/>
                    <a:gdLst>
                      <a:gd name="T0" fmla="*/ 9752063 w 46877"/>
                      <a:gd name="T1" fmla="*/ 12371734 h 102121"/>
                      <a:gd name="T2" fmla="*/ 47804930 w 46877"/>
                      <a:gd name="T3" fmla="*/ 45185293 h 102121"/>
                      <a:gd name="T4" fmla="*/ 74849758 w 46877"/>
                      <a:gd name="T5" fmla="*/ 69701054 h 102121"/>
                      <a:gd name="T6" fmla="*/ 223579738 w 46877"/>
                      <a:gd name="T7" fmla="*/ 226017680 h 102121"/>
                      <a:gd name="T8" fmla="*/ 447144162 w 46877"/>
                      <a:gd name="T9" fmla="*/ 581186545 h 102121"/>
                      <a:gd name="T10" fmla="*/ 461923764 w 46877"/>
                      <a:gd name="T11" fmla="*/ 612380598 h 102121"/>
                      <a:gd name="T12" fmla="*/ 488967974 w 46877"/>
                      <a:gd name="T13" fmla="*/ 673313770 h 102121"/>
                      <a:gd name="T14" fmla="*/ 495282661 w 46877"/>
                      <a:gd name="T15" fmla="*/ 688274545 h 102121"/>
                      <a:gd name="T16" fmla="*/ 525567786 w 46877"/>
                      <a:gd name="T17" fmla="*/ 763094331 h 102121"/>
                      <a:gd name="T18" fmla="*/ 543602356 w 46877"/>
                      <a:gd name="T19" fmla="*/ 810869283 h 102121"/>
                      <a:gd name="T20" fmla="*/ 555141043 w 46877"/>
                      <a:gd name="T21" fmla="*/ 843682867 h 102121"/>
                      <a:gd name="T22" fmla="*/ 561092176 w 46877"/>
                      <a:gd name="T23" fmla="*/ 860279080 h 102121"/>
                      <a:gd name="T24" fmla="*/ 594087518 w 46877"/>
                      <a:gd name="T25" fmla="*/ 962324869 h 102121"/>
                      <a:gd name="T26" fmla="*/ 623464314 w 46877"/>
                      <a:gd name="T27" fmla="*/ 1066172572 h 102121"/>
                      <a:gd name="T28" fmla="*/ 636638464 w 46877"/>
                      <a:gd name="T29" fmla="*/ 1117551377 h 102121"/>
                      <a:gd name="T30" fmla="*/ 644558010 w 46877"/>
                      <a:gd name="T31" fmla="*/ 1151258569 h 102121"/>
                      <a:gd name="T32" fmla="*/ 661517800 w 46877"/>
                      <a:gd name="T33" fmla="*/ 1232937793 h 102121"/>
                      <a:gd name="T34" fmla="*/ 696133266 w 46877"/>
                      <a:gd name="T35" fmla="*/ 1483365346 h 102121"/>
                      <a:gd name="T36" fmla="*/ 701176095 w 46877"/>
                      <a:gd name="T37" fmla="*/ 1533472267 h 102121"/>
                      <a:gd name="T38" fmla="*/ 709473891 w 46877"/>
                      <a:gd name="T39" fmla="*/ 1532760448 h 102121"/>
                      <a:gd name="T40" fmla="*/ 705324696 w 46877"/>
                      <a:gd name="T41" fmla="*/ 1482456423 h 102121"/>
                      <a:gd name="T42" fmla="*/ 673585922 w 46877"/>
                      <a:gd name="T43" fmla="*/ 1230772300 h 102121"/>
                      <a:gd name="T44" fmla="*/ 657368580 w 46877"/>
                      <a:gd name="T45" fmla="*/ 1148381232 h 102121"/>
                      <a:gd name="T46" fmla="*/ 649797299 w 46877"/>
                      <a:gd name="T47" fmla="*/ 1114310486 h 102121"/>
                      <a:gd name="T48" fmla="*/ 636986729 w 46877"/>
                      <a:gd name="T49" fmla="*/ 1062553407 h 102121"/>
                      <a:gd name="T50" fmla="*/ 608321777 w 46877"/>
                      <a:gd name="T51" fmla="*/ 957993860 h 102121"/>
                      <a:gd name="T52" fmla="*/ 575871159 w 46877"/>
                      <a:gd name="T53" fmla="*/ 855221555 h 102121"/>
                      <a:gd name="T54" fmla="*/ 570101816 w 46877"/>
                      <a:gd name="T55" fmla="*/ 838458866 h 102121"/>
                      <a:gd name="T56" fmla="*/ 558563129 w 46877"/>
                      <a:gd name="T57" fmla="*/ 805462900 h 102121"/>
                      <a:gd name="T58" fmla="*/ 540528535 w 46877"/>
                      <a:gd name="T59" fmla="*/ 757324986 h 102121"/>
                      <a:gd name="T60" fmla="*/ 510243434 w 46877"/>
                      <a:gd name="T61" fmla="*/ 681960451 h 102121"/>
                      <a:gd name="T62" fmla="*/ 503762247 w 46877"/>
                      <a:gd name="T63" fmla="*/ 666999675 h 102121"/>
                      <a:gd name="T64" fmla="*/ 476354483 w 46877"/>
                      <a:gd name="T65" fmla="*/ 605702306 h 102121"/>
                      <a:gd name="T66" fmla="*/ 461575499 w 46877"/>
                      <a:gd name="T67" fmla="*/ 574327107 h 102121"/>
                      <a:gd name="T68" fmla="*/ 232952933 w 46877"/>
                      <a:gd name="T69" fmla="*/ 218264608 h 102121"/>
                      <a:gd name="T70" fmla="*/ 81149156 w 46877"/>
                      <a:gd name="T71" fmla="*/ 62675140 h 102121"/>
                      <a:gd name="T72" fmla="*/ 53756063 w 46877"/>
                      <a:gd name="T73" fmla="*/ 38507644 h 102121"/>
                      <a:gd name="T74" fmla="*/ 14991376 w 46877"/>
                      <a:gd name="T75" fmla="*/ 5875232 h 10212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6877" h="102121" extrusionOk="0">
                        <a:moveTo>
                          <a:pt x="249" y="0"/>
                        </a:moveTo>
                        <a:cubicBezTo>
                          <a:pt x="0" y="0"/>
                          <a:pt x="69" y="331"/>
                          <a:pt x="644" y="817"/>
                        </a:cubicBezTo>
                        <a:cubicBezTo>
                          <a:pt x="644" y="817"/>
                          <a:pt x="1049" y="1162"/>
                          <a:pt x="1799" y="1805"/>
                        </a:cubicBezTo>
                        <a:cubicBezTo>
                          <a:pt x="2180" y="2114"/>
                          <a:pt x="2633" y="2519"/>
                          <a:pt x="3157" y="2984"/>
                        </a:cubicBezTo>
                        <a:cubicBezTo>
                          <a:pt x="3419" y="3222"/>
                          <a:pt x="3704" y="3472"/>
                          <a:pt x="4002" y="3746"/>
                        </a:cubicBezTo>
                        <a:cubicBezTo>
                          <a:pt x="4300" y="4008"/>
                          <a:pt x="4609" y="4305"/>
                          <a:pt x="4943" y="4603"/>
                        </a:cubicBezTo>
                        <a:cubicBezTo>
                          <a:pt x="6264" y="5805"/>
                          <a:pt x="7788" y="7317"/>
                          <a:pt x="9467" y="9032"/>
                        </a:cubicBezTo>
                        <a:cubicBezTo>
                          <a:pt x="11134" y="10770"/>
                          <a:pt x="12932" y="12747"/>
                          <a:pt x="14765" y="14926"/>
                        </a:cubicBezTo>
                        <a:cubicBezTo>
                          <a:pt x="18409" y="19295"/>
                          <a:pt x="22100" y="24522"/>
                          <a:pt x="25231" y="30035"/>
                        </a:cubicBezTo>
                        <a:cubicBezTo>
                          <a:pt x="26791" y="32785"/>
                          <a:pt x="28219" y="35619"/>
                          <a:pt x="29529" y="38381"/>
                        </a:cubicBezTo>
                        <a:cubicBezTo>
                          <a:pt x="29696" y="38726"/>
                          <a:pt x="29862" y="39071"/>
                          <a:pt x="30029" y="39405"/>
                        </a:cubicBezTo>
                        <a:cubicBezTo>
                          <a:pt x="30184" y="39750"/>
                          <a:pt x="30339" y="40095"/>
                          <a:pt x="30505" y="40441"/>
                        </a:cubicBezTo>
                        <a:cubicBezTo>
                          <a:pt x="30815" y="41131"/>
                          <a:pt x="31124" y="41798"/>
                          <a:pt x="31422" y="42477"/>
                        </a:cubicBezTo>
                        <a:cubicBezTo>
                          <a:pt x="31720" y="43143"/>
                          <a:pt x="32006" y="43810"/>
                          <a:pt x="32291" y="44465"/>
                        </a:cubicBezTo>
                        <a:cubicBezTo>
                          <a:pt x="32363" y="44632"/>
                          <a:pt x="32434" y="44798"/>
                          <a:pt x="32506" y="44953"/>
                        </a:cubicBezTo>
                        <a:cubicBezTo>
                          <a:pt x="32577" y="45120"/>
                          <a:pt x="32637" y="45286"/>
                          <a:pt x="32708" y="45453"/>
                        </a:cubicBezTo>
                        <a:cubicBezTo>
                          <a:pt x="32839" y="45775"/>
                          <a:pt x="32970" y="46096"/>
                          <a:pt x="33113" y="46418"/>
                        </a:cubicBezTo>
                        <a:cubicBezTo>
                          <a:pt x="33649" y="47691"/>
                          <a:pt x="34161" y="49025"/>
                          <a:pt x="34708" y="50394"/>
                        </a:cubicBezTo>
                        <a:cubicBezTo>
                          <a:pt x="34970" y="51085"/>
                          <a:pt x="35232" y="51787"/>
                          <a:pt x="35494" y="52490"/>
                        </a:cubicBezTo>
                        <a:cubicBezTo>
                          <a:pt x="35625" y="52835"/>
                          <a:pt x="35768" y="53192"/>
                          <a:pt x="35899" y="53549"/>
                        </a:cubicBezTo>
                        <a:cubicBezTo>
                          <a:pt x="36018" y="53907"/>
                          <a:pt x="36149" y="54264"/>
                          <a:pt x="36280" y="54621"/>
                        </a:cubicBezTo>
                        <a:cubicBezTo>
                          <a:pt x="36411" y="54990"/>
                          <a:pt x="36542" y="55347"/>
                          <a:pt x="36661" y="55716"/>
                        </a:cubicBezTo>
                        <a:cubicBezTo>
                          <a:pt x="36732" y="55895"/>
                          <a:pt x="36792" y="56073"/>
                          <a:pt x="36863" y="56252"/>
                        </a:cubicBezTo>
                        <a:cubicBezTo>
                          <a:pt x="36923" y="56443"/>
                          <a:pt x="36982" y="56621"/>
                          <a:pt x="37054" y="56812"/>
                        </a:cubicBezTo>
                        <a:cubicBezTo>
                          <a:pt x="37304" y="57550"/>
                          <a:pt x="37554" y="58288"/>
                          <a:pt x="37804" y="59026"/>
                        </a:cubicBezTo>
                        <a:cubicBezTo>
                          <a:pt x="38280" y="60526"/>
                          <a:pt x="38780" y="62027"/>
                          <a:pt x="39233" y="63551"/>
                        </a:cubicBezTo>
                        <a:cubicBezTo>
                          <a:pt x="39697" y="65075"/>
                          <a:pt x="40126" y="66599"/>
                          <a:pt x="40554" y="68123"/>
                        </a:cubicBezTo>
                        <a:cubicBezTo>
                          <a:pt x="40769" y="68885"/>
                          <a:pt x="40971" y="69647"/>
                          <a:pt x="41173" y="70409"/>
                        </a:cubicBezTo>
                        <a:cubicBezTo>
                          <a:pt x="41376" y="71159"/>
                          <a:pt x="41566" y="71921"/>
                          <a:pt x="41757" y="72671"/>
                        </a:cubicBezTo>
                        <a:cubicBezTo>
                          <a:pt x="41852" y="73052"/>
                          <a:pt x="41947" y="73421"/>
                          <a:pt x="42043" y="73802"/>
                        </a:cubicBezTo>
                        <a:cubicBezTo>
                          <a:pt x="42126" y="74171"/>
                          <a:pt x="42221" y="74540"/>
                          <a:pt x="42304" y="74921"/>
                        </a:cubicBezTo>
                        <a:cubicBezTo>
                          <a:pt x="42388" y="75290"/>
                          <a:pt x="42483" y="75659"/>
                          <a:pt x="42566" y="76028"/>
                        </a:cubicBezTo>
                        <a:cubicBezTo>
                          <a:pt x="42650" y="76397"/>
                          <a:pt x="42745" y="76766"/>
                          <a:pt x="42816" y="77124"/>
                        </a:cubicBezTo>
                        <a:cubicBezTo>
                          <a:pt x="43126" y="78588"/>
                          <a:pt x="43436" y="80029"/>
                          <a:pt x="43686" y="81422"/>
                        </a:cubicBezTo>
                        <a:cubicBezTo>
                          <a:pt x="44733" y="87018"/>
                          <a:pt x="45341" y="91995"/>
                          <a:pt x="45722" y="95554"/>
                        </a:cubicBezTo>
                        <a:cubicBezTo>
                          <a:pt x="45817" y="96447"/>
                          <a:pt x="45900" y="97257"/>
                          <a:pt x="45972" y="97960"/>
                        </a:cubicBezTo>
                        <a:cubicBezTo>
                          <a:pt x="46055" y="98650"/>
                          <a:pt x="46114" y="99257"/>
                          <a:pt x="46150" y="99745"/>
                        </a:cubicBezTo>
                        <a:cubicBezTo>
                          <a:pt x="46245" y="100734"/>
                          <a:pt x="46305" y="101269"/>
                          <a:pt x="46305" y="101269"/>
                        </a:cubicBezTo>
                        <a:cubicBezTo>
                          <a:pt x="46369" y="101838"/>
                          <a:pt x="46515" y="102121"/>
                          <a:pt x="46640" y="102121"/>
                        </a:cubicBezTo>
                        <a:cubicBezTo>
                          <a:pt x="46769" y="102121"/>
                          <a:pt x="46877" y="101820"/>
                          <a:pt x="46853" y="101222"/>
                        </a:cubicBezTo>
                        <a:cubicBezTo>
                          <a:pt x="46853" y="101222"/>
                          <a:pt x="46805" y="100686"/>
                          <a:pt x="46734" y="99698"/>
                        </a:cubicBezTo>
                        <a:cubicBezTo>
                          <a:pt x="46686" y="99210"/>
                          <a:pt x="46638" y="98602"/>
                          <a:pt x="46579" y="97900"/>
                        </a:cubicBezTo>
                        <a:cubicBezTo>
                          <a:pt x="46507" y="97198"/>
                          <a:pt x="46436" y="96388"/>
                          <a:pt x="46353" y="95495"/>
                        </a:cubicBezTo>
                        <a:cubicBezTo>
                          <a:pt x="46007" y="91923"/>
                          <a:pt x="45472" y="86922"/>
                          <a:pt x="44483" y="81279"/>
                        </a:cubicBezTo>
                        <a:cubicBezTo>
                          <a:pt x="44245" y="79874"/>
                          <a:pt x="43948" y="78421"/>
                          <a:pt x="43650" y="76945"/>
                        </a:cubicBezTo>
                        <a:cubicBezTo>
                          <a:pt x="43590" y="76576"/>
                          <a:pt x="43495" y="76207"/>
                          <a:pt x="43412" y="75838"/>
                        </a:cubicBezTo>
                        <a:cubicBezTo>
                          <a:pt x="43328" y="75469"/>
                          <a:pt x="43245" y="75088"/>
                          <a:pt x="43162" y="74719"/>
                        </a:cubicBezTo>
                        <a:cubicBezTo>
                          <a:pt x="43078" y="74338"/>
                          <a:pt x="42995" y="73969"/>
                          <a:pt x="42912" y="73588"/>
                        </a:cubicBezTo>
                        <a:cubicBezTo>
                          <a:pt x="42816" y="73218"/>
                          <a:pt x="42721" y="72837"/>
                          <a:pt x="42626" y="72456"/>
                        </a:cubicBezTo>
                        <a:cubicBezTo>
                          <a:pt x="42447" y="71694"/>
                          <a:pt x="42269" y="70932"/>
                          <a:pt x="42066" y="70170"/>
                        </a:cubicBezTo>
                        <a:cubicBezTo>
                          <a:pt x="41876" y="69408"/>
                          <a:pt x="41673" y="68646"/>
                          <a:pt x="41471" y="67873"/>
                        </a:cubicBezTo>
                        <a:cubicBezTo>
                          <a:pt x="41054" y="66337"/>
                          <a:pt x="40638" y="64801"/>
                          <a:pt x="40173" y="63265"/>
                        </a:cubicBezTo>
                        <a:cubicBezTo>
                          <a:pt x="39733" y="61741"/>
                          <a:pt x="39245" y="60217"/>
                          <a:pt x="38768" y="58717"/>
                        </a:cubicBezTo>
                        <a:cubicBezTo>
                          <a:pt x="38518" y="57967"/>
                          <a:pt x="38268" y="57216"/>
                          <a:pt x="38030" y="56478"/>
                        </a:cubicBezTo>
                        <a:cubicBezTo>
                          <a:pt x="37971" y="56288"/>
                          <a:pt x="37899" y="56109"/>
                          <a:pt x="37840" y="55919"/>
                        </a:cubicBezTo>
                        <a:cubicBezTo>
                          <a:pt x="37780" y="55740"/>
                          <a:pt x="37709" y="55550"/>
                          <a:pt x="37649" y="55371"/>
                        </a:cubicBezTo>
                        <a:cubicBezTo>
                          <a:pt x="37518" y="55002"/>
                          <a:pt x="37387" y="54633"/>
                          <a:pt x="37268" y="54276"/>
                        </a:cubicBezTo>
                        <a:cubicBezTo>
                          <a:pt x="37137" y="53907"/>
                          <a:pt x="37006" y="53549"/>
                          <a:pt x="36887" y="53192"/>
                        </a:cubicBezTo>
                        <a:cubicBezTo>
                          <a:pt x="36756" y="52823"/>
                          <a:pt x="36613" y="52478"/>
                          <a:pt x="36482" y="52121"/>
                        </a:cubicBezTo>
                        <a:cubicBezTo>
                          <a:pt x="36220" y="51406"/>
                          <a:pt x="35970" y="50704"/>
                          <a:pt x="35696" y="50013"/>
                        </a:cubicBezTo>
                        <a:cubicBezTo>
                          <a:pt x="35161" y="48644"/>
                          <a:pt x="34637" y="47287"/>
                          <a:pt x="34101" y="46013"/>
                        </a:cubicBezTo>
                        <a:cubicBezTo>
                          <a:pt x="33958" y="45679"/>
                          <a:pt x="33827" y="45358"/>
                          <a:pt x="33696" y="45036"/>
                        </a:cubicBezTo>
                        <a:cubicBezTo>
                          <a:pt x="33625" y="44870"/>
                          <a:pt x="33553" y="44703"/>
                          <a:pt x="33482" y="44536"/>
                        </a:cubicBezTo>
                        <a:cubicBezTo>
                          <a:pt x="33410" y="44382"/>
                          <a:pt x="33339" y="44215"/>
                          <a:pt x="33268" y="44048"/>
                        </a:cubicBezTo>
                        <a:cubicBezTo>
                          <a:pt x="32982" y="43393"/>
                          <a:pt x="32696" y="42715"/>
                          <a:pt x="32398" y="42036"/>
                        </a:cubicBezTo>
                        <a:cubicBezTo>
                          <a:pt x="32089" y="41369"/>
                          <a:pt x="31779" y="40691"/>
                          <a:pt x="31458" y="40000"/>
                        </a:cubicBezTo>
                        <a:cubicBezTo>
                          <a:pt x="31303" y="39655"/>
                          <a:pt x="31136" y="39309"/>
                          <a:pt x="30982" y="38964"/>
                        </a:cubicBezTo>
                        <a:cubicBezTo>
                          <a:pt x="30815" y="38619"/>
                          <a:pt x="30648" y="38274"/>
                          <a:pt x="30482" y="37928"/>
                        </a:cubicBezTo>
                        <a:cubicBezTo>
                          <a:pt x="29136" y="35142"/>
                          <a:pt x="27684" y="32309"/>
                          <a:pt x="26088" y="29546"/>
                        </a:cubicBezTo>
                        <a:cubicBezTo>
                          <a:pt x="22885" y="23998"/>
                          <a:pt x="19111" y="18759"/>
                          <a:pt x="15384" y="14414"/>
                        </a:cubicBezTo>
                        <a:cubicBezTo>
                          <a:pt x="13515" y="12235"/>
                          <a:pt x="11682" y="10258"/>
                          <a:pt x="9979" y="8532"/>
                        </a:cubicBezTo>
                        <a:cubicBezTo>
                          <a:pt x="8264" y="6829"/>
                          <a:pt x="6705" y="5329"/>
                          <a:pt x="5359" y="4139"/>
                        </a:cubicBezTo>
                        <a:cubicBezTo>
                          <a:pt x="5026" y="3841"/>
                          <a:pt x="4716" y="3555"/>
                          <a:pt x="4419" y="3281"/>
                        </a:cubicBezTo>
                        <a:cubicBezTo>
                          <a:pt x="4109" y="3019"/>
                          <a:pt x="3823" y="2769"/>
                          <a:pt x="3550" y="2543"/>
                        </a:cubicBezTo>
                        <a:cubicBezTo>
                          <a:pt x="3014" y="2079"/>
                          <a:pt x="2561" y="1674"/>
                          <a:pt x="2180" y="1364"/>
                        </a:cubicBezTo>
                        <a:cubicBezTo>
                          <a:pt x="1406" y="733"/>
                          <a:pt x="990" y="388"/>
                          <a:pt x="990" y="388"/>
                        </a:cubicBezTo>
                        <a:cubicBezTo>
                          <a:pt x="657" y="117"/>
                          <a:pt x="397" y="0"/>
                          <a:pt x="249" y="0"/>
                        </a:cubicBezTo>
                        <a:close/>
                      </a:path>
                    </a:pathLst>
                  </a:custGeom>
                  <a:solidFill>
                    <a:srgbClr val="439D8A"/>
                  </a:solidFill>
                  <a:ln>
                    <a:noFill/>
                  </a:ln>
                  <a:extLst>
                    <a:ext uri="{91240B29-F687-4F45-9708-019B960494DF}">
                      <a14:hiddenLine xmlns:a14="http://schemas.microsoft.com/office/drawing/2010/main" w="9525">
                        <a:solidFill>
                          <a:srgbClr val="000000"/>
                        </a:solidFill>
                        <a:round/>
                        <a:headEnd/>
                        <a:tailEnd/>
                      </a14:hiddenLine>
                    </a:ext>
                  </a:extLst>
                </p:spPr>
                <p:txBody>
                  <a:bodyPr lIns="117272" tIns="117272" rIns="117272" bIns="117272" anchor="ctr"/>
                  <a:lstStyle/>
                  <a:p>
                    <a:pPr defTabSz="879665">
                      <a:defRPr/>
                    </a:pPr>
                    <a:endParaRPr lang="en-US" sz="4103" b="1">
                      <a:solidFill>
                        <a:prstClr val="black"/>
                      </a:solidFill>
                    </a:endParaRPr>
                  </a:p>
                </p:txBody>
              </p:sp>
              <p:sp>
                <p:nvSpPr>
                  <p:cNvPr id="60430" name="Google Shape;751;p42">
                    <a:extLst>
                      <a:ext uri="{FF2B5EF4-FFF2-40B4-BE49-F238E27FC236}">
                        <a16:creationId xmlns:a16="http://schemas.microsoft.com/office/drawing/2014/main" id="{38A11669-BB28-4E91-A5C7-71007CF881CE}"/>
                      </a:ext>
                    </a:extLst>
                  </p:cNvPr>
                  <p:cNvSpPr>
                    <a:spLocks/>
                  </p:cNvSpPr>
                  <p:nvPr/>
                </p:nvSpPr>
                <p:spPr bwMode="auto">
                  <a:xfrm>
                    <a:off x="3112839" y="6709262"/>
                    <a:ext cx="58980" cy="663304"/>
                  </a:xfrm>
                  <a:custGeom>
                    <a:avLst/>
                    <a:gdLst>
                      <a:gd name="T0" fmla="*/ 4376271 w 2384"/>
                      <a:gd name="T1" fmla="*/ 0 h 26811"/>
                      <a:gd name="T2" fmla="*/ 15289 w 2384"/>
                      <a:gd name="T3" fmla="*/ 3210286 h 26811"/>
                      <a:gd name="T4" fmla="*/ 197078 w 2384"/>
                      <a:gd name="T5" fmla="*/ 23576844 h 26811"/>
                      <a:gd name="T6" fmla="*/ 727131 w 2384"/>
                      <a:gd name="T7" fmla="*/ 74061995 h 26811"/>
                      <a:gd name="T8" fmla="*/ 4875696 w 2384"/>
                      <a:gd name="T9" fmla="*/ 203864336 h 26811"/>
                      <a:gd name="T10" fmla="*/ 17504418 w 2384"/>
                      <a:gd name="T11" fmla="*/ 333136004 h 26811"/>
                      <a:gd name="T12" fmla="*/ 21108259 w 2384"/>
                      <a:gd name="T13" fmla="*/ 361073816 h 26811"/>
                      <a:gd name="T14" fmla="*/ 24530930 w 2384"/>
                      <a:gd name="T15" fmla="*/ 383257600 h 26811"/>
                      <a:gd name="T16" fmla="*/ 27589404 w 2384"/>
                      <a:gd name="T17" fmla="*/ 403442962 h 26811"/>
                      <a:gd name="T18" fmla="*/ 31435623 w 2384"/>
                      <a:gd name="T19" fmla="*/ 405986704 h 26811"/>
                      <a:gd name="T20" fmla="*/ 35887771 w 2384"/>
                      <a:gd name="T21" fmla="*/ 402185775 h 26811"/>
                      <a:gd name="T22" fmla="*/ 34085863 w 2384"/>
                      <a:gd name="T23" fmla="*/ 382167507 h 26811"/>
                      <a:gd name="T24" fmla="*/ 31920377 w 2384"/>
                      <a:gd name="T25" fmla="*/ 359817247 h 26811"/>
                      <a:gd name="T26" fmla="*/ 29573101 w 2384"/>
                      <a:gd name="T27" fmla="*/ 331878816 h 26811"/>
                      <a:gd name="T28" fmla="*/ 21108259 w 2384"/>
                      <a:gd name="T29" fmla="*/ 202788938 h 26811"/>
                      <a:gd name="T30" fmla="*/ 8479538 w 2384"/>
                      <a:gd name="T31" fmla="*/ 3028497 h 26811"/>
                      <a:gd name="T32" fmla="*/ 4376271 w 2384"/>
                      <a:gd name="T33" fmla="*/ 0 h 2681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384" h="26811" extrusionOk="0">
                        <a:moveTo>
                          <a:pt x="289" y="0"/>
                        </a:moveTo>
                        <a:cubicBezTo>
                          <a:pt x="158" y="0"/>
                          <a:pt x="25" y="72"/>
                          <a:pt x="1" y="212"/>
                        </a:cubicBezTo>
                        <a:cubicBezTo>
                          <a:pt x="1" y="212"/>
                          <a:pt x="1" y="724"/>
                          <a:pt x="13" y="1557"/>
                        </a:cubicBezTo>
                        <a:cubicBezTo>
                          <a:pt x="13" y="2390"/>
                          <a:pt x="24" y="3557"/>
                          <a:pt x="48" y="4891"/>
                        </a:cubicBezTo>
                        <a:cubicBezTo>
                          <a:pt x="84" y="7558"/>
                          <a:pt x="179" y="10868"/>
                          <a:pt x="322" y="13463"/>
                        </a:cubicBezTo>
                        <a:cubicBezTo>
                          <a:pt x="501" y="16047"/>
                          <a:pt x="798" y="19357"/>
                          <a:pt x="1156" y="22000"/>
                        </a:cubicBezTo>
                        <a:cubicBezTo>
                          <a:pt x="1239" y="22667"/>
                          <a:pt x="1310" y="23286"/>
                          <a:pt x="1394" y="23845"/>
                        </a:cubicBezTo>
                        <a:cubicBezTo>
                          <a:pt x="1477" y="24405"/>
                          <a:pt x="1560" y="24893"/>
                          <a:pt x="1620" y="25310"/>
                        </a:cubicBezTo>
                        <a:cubicBezTo>
                          <a:pt x="1751" y="26143"/>
                          <a:pt x="1822" y="26643"/>
                          <a:pt x="1822" y="26643"/>
                        </a:cubicBezTo>
                        <a:cubicBezTo>
                          <a:pt x="1848" y="26757"/>
                          <a:pt x="1960" y="26811"/>
                          <a:pt x="2076" y="26811"/>
                        </a:cubicBezTo>
                        <a:cubicBezTo>
                          <a:pt x="2226" y="26811"/>
                          <a:pt x="2383" y="26721"/>
                          <a:pt x="2370" y="26560"/>
                        </a:cubicBezTo>
                        <a:cubicBezTo>
                          <a:pt x="2370" y="26560"/>
                          <a:pt x="2322" y="26060"/>
                          <a:pt x="2251" y="25238"/>
                        </a:cubicBezTo>
                        <a:cubicBezTo>
                          <a:pt x="2203" y="24822"/>
                          <a:pt x="2156" y="24322"/>
                          <a:pt x="2108" y="23762"/>
                        </a:cubicBezTo>
                        <a:cubicBezTo>
                          <a:pt x="2048" y="23202"/>
                          <a:pt x="2013" y="22583"/>
                          <a:pt x="1953" y="21917"/>
                        </a:cubicBezTo>
                        <a:cubicBezTo>
                          <a:pt x="1727" y="19273"/>
                          <a:pt x="1560" y="15975"/>
                          <a:pt x="1394" y="13392"/>
                        </a:cubicBezTo>
                        <a:cubicBezTo>
                          <a:pt x="1072" y="8224"/>
                          <a:pt x="560" y="200"/>
                          <a:pt x="560" y="200"/>
                        </a:cubicBezTo>
                        <a:cubicBezTo>
                          <a:pt x="537" y="66"/>
                          <a:pt x="414" y="0"/>
                          <a:pt x="289" y="0"/>
                        </a:cubicBezTo>
                        <a:close/>
                      </a:path>
                    </a:pathLst>
                  </a:custGeom>
                  <a:solidFill>
                    <a:srgbClr val="439D8A"/>
                  </a:solidFill>
                  <a:ln>
                    <a:noFill/>
                  </a:ln>
                  <a:extLst>
                    <a:ext uri="{91240B29-F687-4F45-9708-019B960494DF}">
                      <a14:hiddenLine xmlns:a14="http://schemas.microsoft.com/office/drawing/2010/main" w="9525">
                        <a:solidFill>
                          <a:srgbClr val="000000"/>
                        </a:solidFill>
                        <a:round/>
                        <a:headEnd/>
                        <a:tailEnd/>
                      </a14:hiddenLine>
                    </a:ext>
                  </a:extLst>
                </p:spPr>
                <p:txBody>
                  <a:bodyPr lIns="117272" tIns="117272" rIns="117272" bIns="117272" anchor="ctr"/>
                  <a:lstStyle/>
                  <a:p>
                    <a:pPr defTabSz="879665">
                      <a:defRPr/>
                    </a:pPr>
                    <a:endParaRPr lang="en-US" sz="4103" b="1">
                      <a:solidFill>
                        <a:prstClr val="black"/>
                      </a:solidFill>
                    </a:endParaRPr>
                  </a:p>
                </p:txBody>
              </p:sp>
              <p:sp>
                <p:nvSpPr>
                  <p:cNvPr id="60431" name="Google Shape;752;p42">
                    <a:extLst>
                      <a:ext uri="{FF2B5EF4-FFF2-40B4-BE49-F238E27FC236}">
                        <a16:creationId xmlns:a16="http://schemas.microsoft.com/office/drawing/2014/main" id="{1168182E-A7EF-4A25-90F2-FBB392EE7D35}"/>
                      </a:ext>
                    </a:extLst>
                  </p:cNvPr>
                  <p:cNvSpPr>
                    <a:spLocks/>
                  </p:cNvSpPr>
                  <p:nvPr/>
                </p:nvSpPr>
                <p:spPr bwMode="auto">
                  <a:xfrm>
                    <a:off x="2447432" y="6696496"/>
                    <a:ext cx="526393" cy="233669"/>
                  </a:xfrm>
                  <a:custGeom>
                    <a:avLst/>
                    <a:gdLst>
                      <a:gd name="T0" fmla="*/ 23758639 w 21277"/>
                      <a:gd name="T1" fmla="*/ 0 h 9445"/>
                      <a:gd name="T2" fmla="*/ 21638421 w 21277"/>
                      <a:gd name="T3" fmla="*/ 15289 h 9445"/>
                      <a:gd name="T4" fmla="*/ 14067140 w 21277"/>
                      <a:gd name="T5" fmla="*/ 378249 h 9445"/>
                      <a:gd name="T6" fmla="*/ 8479586 w 21277"/>
                      <a:gd name="T7" fmla="*/ 741828 h 9445"/>
                      <a:gd name="T8" fmla="*/ 3619165 w 21277"/>
                      <a:gd name="T9" fmla="*/ 1105382 h 9445"/>
                      <a:gd name="T10" fmla="*/ 4330985 w 21277"/>
                      <a:gd name="T11" fmla="*/ 9570261 h 9445"/>
                      <a:gd name="T12" fmla="*/ 8843165 w 21277"/>
                      <a:gd name="T13" fmla="*/ 9388472 h 9445"/>
                      <a:gd name="T14" fmla="*/ 10402700 w 21277"/>
                      <a:gd name="T15" fmla="*/ 9312594 h 9445"/>
                      <a:gd name="T16" fmla="*/ 14248929 w 21277"/>
                      <a:gd name="T17" fmla="*/ 9388472 h 9445"/>
                      <a:gd name="T18" fmla="*/ 21457250 w 21277"/>
                      <a:gd name="T19" fmla="*/ 9570261 h 9445"/>
                      <a:gd name="T20" fmla="*/ 63462234 w 21277"/>
                      <a:gd name="T21" fmla="*/ 16429689 h 9445"/>
                      <a:gd name="T22" fmla="*/ 116112914 w 21277"/>
                      <a:gd name="T23" fmla="*/ 33555907 h 9445"/>
                      <a:gd name="T24" fmla="*/ 166416907 w 21277"/>
                      <a:gd name="T25" fmla="*/ 55906118 h 9445"/>
                      <a:gd name="T26" fmla="*/ 263768093 w 21277"/>
                      <a:gd name="T27" fmla="*/ 109449644 h 9445"/>
                      <a:gd name="T28" fmla="*/ 314798625 w 21277"/>
                      <a:gd name="T29" fmla="*/ 142627302 h 9445"/>
                      <a:gd name="T30" fmla="*/ 316025209 w 21277"/>
                      <a:gd name="T31" fmla="*/ 143005552 h 9445"/>
                      <a:gd name="T32" fmla="*/ 319840835 w 21277"/>
                      <a:gd name="T33" fmla="*/ 135964359 h 9445"/>
                      <a:gd name="T34" fmla="*/ 270445766 w 21277"/>
                      <a:gd name="T35" fmla="*/ 99183473 h 9445"/>
                      <a:gd name="T36" fmla="*/ 222853228 w 21277"/>
                      <a:gd name="T37" fmla="*/ 68353093 h 9445"/>
                      <a:gd name="T38" fmla="*/ 173442844 w 21277"/>
                      <a:gd name="T39" fmla="*/ 41308943 h 9445"/>
                      <a:gd name="T40" fmla="*/ 121337508 w 21277"/>
                      <a:gd name="T41" fmla="*/ 19669957 h 9445"/>
                      <a:gd name="T42" fmla="*/ 65991305 w 21277"/>
                      <a:gd name="T43" fmla="*/ 4345674 h 9445"/>
                      <a:gd name="T44" fmla="*/ 23758639 w 21277"/>
                      <a:gd name="T45" fmla="*/ 0 h 944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1277" h="9445" extrusionOk="0">
                        <a:moveTo>
                          <a:pt x="1569" y="0"/>
                        </a:moveTo>
                        <a:cubicBezTo>
                          <a:pt x="1521" y="0"/>
                          <a:pt x="1475" y="1"/>
                          <a:pt x="1429" y="1"/>
                        </a:cubicBezTo>
                        <a:cubicBezTo>
                          <a:pt x="1239" y="1"/>
                          <a:pt x="1072" y="13"/>
                          <a:pt x="929" y="25"/>
                        </a:cubicBezTo>
                        <a:cubicBezTo>
                          <a:pt x="786" y="25"/>
                          <a:pt x="655" y="37"/>
                          <a:pt x="560" y="49"/>
                        </a:cubicBezTo>
                        <a:cubicBezTo>
                          <a:pt x="358" y="61"/>
                          <a:pt x="239" y="73"/>
                          <a:pt x="239" y="73"/>
                        </a:cubicBezTo>
                        <a:cubicBezTo>
                          <a:pt x="0" y="132"/>
                          <a:pt x="48" y="585"/>
                          <a:pt x="286" y="632"/>
                        </a:cubicBezTo>
                        <a:cubicBezTo>
                          <a:pt x="286" y="632"/>
                          <a:pt x="393" y="620"/>
                          <a:pt x="584" y="620"/>
                        </a:cubicBezTo>
                        <a:cubicBezTo>
                          <a:pt x="616" y="616"/>
                          <a:pt x="650" y="615"/>
                          <a:pt x="687" y="615"/>
                        </a:cubicBezTo>
                        <a:cubicBezTo>
                          <a:pt x="761" y="615"/>
                          <a:pt x="846" y="620"/>
                          <a:pt x="941" y="620"/>
                        </a:cubicBezTo>
                        <a:cubicBezTo>
                          <a:pt x="1084" y="620"/>
                          <a:pt x="1239" y="620"/>
                          <a:pt x="1417" y="632"/>
                        </a:cubicBezTo>
                        <a:cubicBezTo>
                          <a:pt x="2120" y="668"/>
                          <a:pt x="3096" y="811"/>
                          <a:pt x="4191" y="1085"/>
                        </a:cubicBezTo>
                        <a:cubicBezTo>
                          <a:pt x="5287" y="1347"/>
                          <a:pt x="6489" y="1751"/>
                          <a:pt x="7668" y="2216"/>
                        </a:cubicBezTo>
                        <a:cubicBezTo>
                          <a:pt x="8847" y="2680"/>
                          <a:pt x="9990" y="3216"/>
                          <a:pt x="10990" y="3692"/>
                        </a:cubicBezTo>
                        <a:cubicBezTo>
                          <a:pt x="12978" y="4657"/>
                          <a:pt x="15479" y="6014"/>
                          <a:pt x="17419" y="7228"/>
                        </a:cubicBezTo>
                        <a:cubicBezTo>
                          <a:pt x="19372" y="8419"/>
                          <a:pt x="20789" y="9419"/>
                          <a:pt x="20789" y="9419"/>
                        </a:cubicBezTo>
                        <a:cubicBezTo>
                          <a:pt x="20814" y="9436"/>
                          <a:pt x="20841" y="9444"/>
                          <a:pt x="20870" y="9444"/>
                        </a:cubicBezTo>
                        <a:cubicBezTo>
                          <a:pt x="21056" y="9444"/>
                          <a:pt x="21277" y="9113"/>
                          <a:pt x="21122" y="8979"/>
                        </a:cubicBezTo>
                        <a:cubicBezTo>
                          <a:pt x="21122" y="8979"/>
                          <a:pt x="19765" y="7859"/>
                          <a:pt x="17860" y="6550"/>
                        </a:cubicBezTo>
                        <a:cubicBezTo>
                          <a:pt x="16907" y="5883"/>
                          <a:pt x="15824" y="5169"/>
                          <a:pt x="14717" y="4514"/>
                        </a:cubicBezTo>
                        <a:cubicBezTo>
                          <a:pt x="13597" y="3847"/>
                          <a:pt x="12466" y="3228"/>
                          <a:pt x="11454" y="2728"/>
                        </a:cubicBezTo>
                        <a:cubicBezTo>
                          <a:pt x="10430" y="2240"/>
                          <a:pt x="9240" y="1728"/>
                          <a:pt x="8013" y="1299"/>
                        </a:cubicBezTo>
                        <a:cubicBezTo>
                          <a:pt x="6787" y="859"/>
                          <a:pt x="5513" y="513"/>
                          <a:pt x="4358" y="287"/>
                        </a:cubicBezTo>
                        <a:cubicBezTo>
                          <a:pt x="3275" y="86"/>
                          <a:pt x="2296" y="0"/>
                          <a:pt x="1569" y="0"/>
                        </a:cubicBezTo>
                        <a:close/>
                      </a:path>
                    </a:pathLst>
                  </a:custGeom>
                  <a:solidFill>
                    <a:srgbClr val="439D8A"/>
                  </a:solidFill>
                  <a:ln>
                    <a:noFill/>
                  </a:ln>
                  <a:extLst>
                    <a:ext uri="{91240B29-F687-4F45-9708-019B960494DF}">
                      <a14:hiddenLine xmlns:a14="http://schemas.microsoft.com/office/drawing/2010/main" w="9525">
                        <a:solidFill>
                          <a:srgbClr val="000000"/>
                        </a:solidFill>
                        <a:round/>
                        <a:headEnd/>
                        <a:tailEnd/>
                      </a14:hiddenLine>
                    </a:ext>
                  </a:extLst>
                </p:spPr>
                <p:txBody>
                  <a:bodyPr lIns="117272" tIns="117272" rIns="117272" bIns="117272" anchor="ctr"/>
                  <a:lstStyle/>
                  <a:p>
                    <a:pPr defTabSz="879665">
                      <a:defRPr/>
                    </a:pPr>
                    <a:endParaRPr lang="en-US" sz="4103" b="1">
                      <a:solidFill>
                        <a:prstClr val="black"/>
                      </a:solidFill>
                    </a:endParaRPr>
                  </a:p>
                </p:txBody>
              </p:sp>
              <p:sp>
                <p:nvSpPr>
                  <p:cNvPr id="60432" name="Google Shape;753;p42">
                    <a:extLst>
                      <a:ext uri="{FF2B5EF4-FFF2-40B4-BE49-F238E27FC236}">
                        <a16:creationId xmlns:a16="http://schemas.microsoft.com/office/drawing/2014/main" id="{A7147CAF-E188-44E9-9C87-B083DAAB4416}"/>
                      </a:ext>
                    </a:extLst>
                  </p:cNvPr>
                  <p:cNvSpPr>
                    <a:spLocks/>
                  </p:cNvSpPr>
                  <p:nvPr/>
                </p:nvSpPr>
                <p:spPr bwMode="auto">
                  <a:xfrm>
                    <a:off x="2600004" y="6126931"/>
                    <a:ext cx="57644" cy="287652"/>
                  </a:xfrm>
                  <a:custGeom>
                    <a:avLst/>
                    <a:gdLst>
                      <a:gd name="T0" fmla="*/ 5632808 w 2330"/>
                      <a:gd name="T1" fmla="*/ 0 h 11627"/>
                      <a:gd name="T2" fmla="*/ 15289 w 2330"/>
                      <a:gd name="T3" fmla="*/ 1938429 h 11627"/>
                      <a:gd name="T4" fmla="*/ 560037 w 2330"/>
                      <a:gd name="T5" fmla="*/ 10766280 h 11627"/>
                      <a:gd name="T6" fmla="*/ 1453643 w 2330"/>
                      <a:gd name="T7" fmla="*/ 32768256 h 11627"/>
                      <a:gd name="T8" fmla="*/ 4693904 w 2330"/>
                      <a:gd name="T9" fmla="*/ 89552844 h 11627"/>
                      <a:gd name="T10" fmla="*/ 16050762 w 2330"/>
                      <a:gd name="T11" fmla="*/ 145989167 h 11627"/>
                      <a:gd name="T12" fmla="*/ 20018153 w 2330"/>
                      <a:gd name="T13" fmla="*/ 157876119 h 11627"/>
                      <a:gd name="T14" fmla="*/ 23455492 w 2330"/>
                      <a:gd name="T15" fmla="*/ 167264628 h 11627"/>
                      <a:gd name="T16" fmla="*/ 27059331 w 2330"/>
                      <a:gd name="T17" fmla="*/ 175547754 h 11627"/>
                      <a:gd name="T18" fmla="*/ 28407087 w 2330"/>
                      <a:gd name="T19" fmla="*/ 176047180 h 11627"/>
                      <a:gd name="T20" fmla="*/ 34994114 w 2330"/>
                      <a:gd name="T21" fmla="*/ 172670417 h 11627"/>
                      <a:gd name="T22" fmla="*/ 32646840 w 2330"/>
                      <a:gd name="T23" fmla="*/ 164190831 h 11627"/>
                      <a:gd name="T24" fmla="*/ 30300185 w 2330"/>
                      <a:gd name="T25" fmla="*/ 154817636 h 11627"/>
                      <a:gd name="T26" fmla="*/ 27952936 w 2330"/>
                      <a:gd name="T27" fmla="*/ 143097135 h 11627"/>
                      <a:gd name="T28" fmla="*/ 20745284 w 2330"/>
                      <a:gd name="T29" fmla="*/ 87750931 h 11627"/>
                      <a:gd name="T30" fmla="*/ 13718777 w 2330"/>
                      <a:gd name="T31" fmla="*/ 31678187 h 11627"/>
                      <a:gd name="T32" fmla="*/ 10114963 w 2330"/>
                      <a:gd name="T33" fmla="*/ 9691475 h 11627"/>
                      <a:gd name="T34" fmla="*/ 8313056 w 2330"/>
                      <a:gd name="T35" fmla="*/ 847716 h 11627"/>
                      <a:gd name="T36" fmla="*/ 5632808 w 2330"/>
                      <a:gd name="T37" fmla="*/ 0 h 1162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330" h="11627" extrusionOk="0">
                        <a:moveTo>
                          <a:pt x="372" y="0"/>
                        </a:moveTo>
                        <a:cubicBezTo>
                          <a:pt x="220" y="0"/>
                          <a:pt x="24" y="52"/>
                          <a:pt x="1" y="128"/>
                        </a:cubicBezTo>
                        <a:cubicBezTo>
                          <a:pt x="1" y="128"/>
                          <a:pt x="13" y="354"/>
                          <a:pt x="37" y="711"/>
                        </a:cubicBezTo>
                        <a:cubicBezTo>
                          <a:pt x="48" y="1080"/>
                          <a:pt x="72" y="1580"/>
                          <a:pt x="96" y="2164"/>
                        </a:cubicBezTo>
                        <a:cubicBezTo>
                          <a:pt x="144" y="3318"/>
                          <a:pt x="179" y="4771"/>
                          <a:pt x="310" y="5914"/>
                        </a:cubicBezTo>
                        <a:cubicBezTo>
                          <a:pt x="429" y="7045"/>
                          <a:pt x="703" y="8510"/>
                          <a:pt x="1060" y="9641"/>
                        </a:cubicBezTo>
                        <a:cubicBezTo>
                          <a:pt x="1156" y="9926"/>
                          <a:pt x="1227" y="10188"/>
                          <a:pt x="1322" y="10426"/>
                        </a:cubicBezTo>
                        <a:cubicBezTo>
                          <a:pt x="1406" y="10665"/>
                          <a:pt x="1477" y="10879"/>
                          <a:pt x="1549" y="11046"/>
                        </a:cubicBezTo>
                        <a:cubicBezTo>
                          <a:pt x="1703" y="11391"/>
                          <a:pt x="1787" y="11593"/>
                          <a:pt x="1787" y="11593"/>
                        </a:cubicBezTo>
                        <a:cubicBezTo>
                          <a:pt x="1800" y="11616"/>
                          <a:pt x="1832" y="11626"/>
                          <a:pt x="1876" y="11626"/>
                        </a:cubicBezTo>
                        <a:cubicBezTo>
                          <a:pt x="2033" y="11626"/>
                          <a:pt x="2329" y="11496"/>
                          <a:pt x="2311" y="11403"/>
                        </a:cubicBezTo>
                        <a:cubicBezTo>
                          <a:pt x="2311" y="11403"/>
                          <a:pt x="2251" y="11188"/>
                          <a:pt x="2156" y="10843"/>
                        </a:cubicBezTo>
                        <a:cubicBezTo>
                          <a:pt x="2108" y="10677"/>
                          <a:pt x="2061" y="10462"/>
                          <a:pt x="2001" y="10224"/>
                        </a:cubicBezTo>
                        <a:cubicBezTo>
                          <a:pt x="1942" y="9998"/>
                          <a:pt x="1906" y="9724"/>
                          <a:pt x="1846" y="9450"/>
                        </a:cubicBezTo>
                        <a:cubicBezTo>
                          <a:pt x="1632" y="8331"/>
                          <a:pt x="1489" y="6914"/>
                          <a:pt x="1370" y="5795"/>
                        </a:cubicBezTo>
                        <a:cubicBezTo>
                          <a:pt x="1251" y="4688"/>
                          <a:pt x="1072" y="3247"/>
                          <a:pt x="906" y="2092"/>
                        </a:cubicBezTo>
                        <a:cubicBezTo>
                          <a:pt x="822" y="1509"/>
                          <a:pt x="727" y="997"/>
                          <a:pt x="668" y="640"/>
                        </a:cubicBezTo>
                        <a:cubicBezTo>
                          <a:pt x="596" y="282"/>
                          <a:pt x="549" y="56"/>
                          <a:pt x="549" y="56"/>
                        </a:cubicBezTo>
                        <a:cubicBezTo>
                          <a:pt x="531" y="17"/>
                          <a:pt x="459" y="0"/>
                          <a:pt x="372" y="0"/>
                        </a:cubicBezTo>
                        <a:close/>
                      </a:path>
                    </a:pathLst>
                  </a:custGeom>
                  <a:solidFill>
                    <a:srgbClr val="439D8A"/>
                  </a:solidFill>
                  <a:ln>
                    <a:noFill/>
                  </a:ln>
                  <a:extLst>
                    <a:ext uri="{91240B29-F687-4F45-9708-019B960494DF}">
                      <a14:hiddenLine xmlns:a14="http://schemas.microsoft.com/office/drawing/2010/main" w="9525">
                        <a:solidFill>
                          <a:srgbClr val="000000"/>
                        </a:solidFill>
                        <a:round/>
                        <a:headEnd/>
                        <a:tailEnd/>
                      </a14:hiddenLine>
                    </a:ext>
                  </a:extLst>
                </p:spPr>
                <p:txBody>
                  <a:bodyPr lIns="117272" tIns="117272" rIns="117272" bIns="117272" anchor="ctr"/>
                  <a:lstStyle/>
                  <a:p>
                    <a:pPr defTabSz="879665">
                      <a:defRPr/>
                    </a:pPr>
                    <a:endParaRPr lang="en-US" sz="4103" b="1">
                      <a:solidFill>
                        <a:prstClr val="black"/>
                      </a:solidFill>
                    </a:endParaRPr>
                  </a:p>
                </p:txBody>
              </p:sp>
            </p:grpSp>
          </p:grpSp>
        </p:grpSp>
        <p:sp>
          <p:nvSpPr>
            <p:cNvPr id="60424" name="Google Shape;754;p42">
              <a:extLst>
                <a:ext uri="{FF2B5EF4-FFF2-40B4-BE49-F238E27FC236}">
                  <a16:creationId xmlns:a16="http://schemas.microsoft.com/office/drawing/2014/main" id="{750F1F20-0D82-48D6-B165-315BE008014C}"/>
                </a:ext>
              </a:extLst>
            </p:cNvPr>
            <p:cNvSpPr>
              <a:spLocks/>
            </p:cNvSpPr>
            <p:nvPr/>
          </p:nvSpPr>
          <p:spPr bwMode="auto">
            <a:xfrm flipH="1">
              <a:off x="6505301" y="4462217"/>
              <a:ext cx="2637197" cy="681282"/>
            </a:xfrm>
            <a:custGeom>
              <a:avLst/>
              <a:gdLst>
                <a:gd name="T0" fmla="*/ 732534884 w 59984"/>
                <a:gd name="T1" fmla="*/ 0 h 15496"/>
                <a:gd name="T2" fmla="*/ 274233272 w 59984"/>
                <a:gd name="T3" fmla="*/ 208968349 h 15496"/>
                <a:gd name="T4" fmla="*/ 245850255 w 59984"/>
                <a:gd name="T5" fmla="*/ 968783092 h 15496"/>
                <a:gd name="T6" fmla="*/ 176079503 w 59984"/>
                <a:gd name="T7" fmla="*/ 1040593099 h 15496"/>
                <a:gd name="T8" fmla="*/ 0 w 59984"/>
                <a:gd name="T9" fmla="*/ 1316865832 h 15496"/>
                <a:gd name="T10" fmla="*/ 2147483646 w 59984"/>
                <a:gd name="T11" fmla="*/ 1316865832 h 15496"/>
                <a:gd name="T12" fmla="*/ 2147483646 w 59984"/>
                <a:gd name="T13" fmla="*/ 515495173 h 15496"/>
                <a:gd name="T14" fmla="*/ 2147483646 w 59984"/>
                <a:gd name="T15" fmla="*/ 76907136 h 15496"/>
                <a:gd name="T16" fmla="*/ 2041836236 w 59984"/>
                <a:gd name="T17" fmla="*/ 694634617 h 15496"/>
                <a:gd name="T18" fmla="*/ 2028665287 w 59984"/>
                <a:gd name="T19" fmla="*/ 710780332 h 15496"/>
                <a:gd name="T20" fmla="*/ 1772701982 w 59984"/>
                <a:gd name="T21" fmla="*/ 931392598 h 15496"/>
                <a:gd name="T22" fmla="*/ 1769642149 w 59984"/>
                <a:gd name="T23" fmla="*/ 928332809 h 15496"/>
                <a:gd name="T24" fmla="*/ 1332585352 w 59984"/>
                <a:gd name="T25" fmla="*/ 693615992 h 15496"/>
                <a:gd name="T26" fmla="*/ 1131180686 w 59984"/>
                <a:gd name="T27" fmla="*/ 149227489 h 15496"/>
                <a:gd name="T28" fmla="*/ 732534884 w 59984"/>
                <a:gd name="T29" fmla="*/ 0 h 1549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9984" h="15496" extrusionOk="0">
                  <a:moveTo>
                    <a:pt x="8620" y="0"/>
                  </a:moveTo>
                  <a:cubicBezTo>
                    <a:pt x="6622" y="0"/>
                    <a:pt x="4637" y="834"/>
                    <a:pt x="3227" y="2459"/>
                  </a:cubicBezTo>
                  <a:cubicBezTo>
                    <a:pt x="988" y="5042"/>
                    <a:pt x="941" y="8769"/>
                    <a:pt x="2893" y="11400"/>
                  </a:cubicBezTo>
                  <a:cubicBezTo>
                    <a:pt x="2608" y="11662"/>
                    <a:pt x="2334" y="11948"/>
                    <a:pt x="2072" y="12245"/>
                  </a:cubicBezTo>
                  <a:cubicBezTo>
                    <a:pt x="1203" y="13246"/>
                    <a:pt x="512" y="14341"/>
                    <a:pt x="0" y="15496"/>
                  </a:cubicBezTo>
                  <a:lnTo>
                    <a:pt x="59984" y="15496"/>
                  </a:lnTo>
                  <a:cubicBezTo>
                    <a:pt x="58853" y="11960"/>
                    <a:pt x="56781" y="8685"/>
                    <a:pt x="53769" y="6066"/>
                  </a:cubicBezTo>
                  <a:cubicBezTo>
                    <a:pt x="49777" y="2603"/>
                    <a:pt x="44856" y="905"/>
                    <a:pt x="39958" y="905"/>
                  </a:cubicBezTo>
                  <a:cubicBezTo>
                    <a:pt x="34060" y="905"/>
                    <a:pt x="28196" y="3367"/>
                    <a:pt x="24027" y="8174"/>
                  </a:cubicBezTo>
                  <a:cubicBezTo>
                    <a:pt x="23967" y="8233"/>
                    <a:pt x="23932" y="8304"/>
                    <a:pt x="23872" y="8364"/>
                  </a:cubicBezTo>
                  <a:cubicBezTo>
                    <a:pt x="22789" y="9138"/>
                    <a:pt x="21777" y="9995"/>
                    <a:pt x="20860" y="10960"/>
                  </a:cubicBezTo>
                  <a:cubicBezTo>
                    <a:pt x="20848" y="10948"/>
                    <a:pt x="20836" y="10936"/>
                    <a:pt x="20824" y="10924"/>
                  </a:cubicBezTo>
                  <a:cubicBezTo>
                    <a:pt x="19288" y="9578"/>
                    <a:pt x="17526" y="8674"/>
                    <a:pt x="15681" y="8162"/>
                  </a:cubicBezTo>
                  <a:cubicBezTo>
                    <a:pt x="16014" y="5840"/>
                    <a:pt x="15216" y="3399"/>
                    <a:pt x="13311" y="1756"/>
                  </a:cubicBezTo>
                  <a:cubicBezTo>
                    <a:pt x="11954" y="577"/>
                    <a:pt x="10283" y="0"/>
                    <a:pt x="8620" y="0"/>
                  </a:cubicBezTo>
                  <a:close/>
                </a:path>
              </a:pathLst>
            </a:custGeom>
            <a:solidFill>
              <a:srgbClr val="A0EBFF"/>
            </a:solidFill>
            <a:ln>
              <a:noFill/>
            </a:ln>
            <a:extLst>
              <a:ext uri="{91240B29-F687-4F45-9708-019B960494DF}">
                <a14:hiddenLine xmlns:a14="http://schemas.microsoft.com/office/drawing/2010/main" w="9525">
                  <a:solidFill>
                    <a:srgbClr val="000000"/>
                  </a:solidFill>
                  <a:round/>
                  <a:headEnd/>
                  <a:tailEnd/>
                </a14:hiddenLine>
              </a:ext>
            </a:extLst>
          </p:spPr>
          <p:txBody>
            <a:bodyPr lIns="117272" tIns="117272" rIns="117272" bIns="117272" anchor="ctr"/>
            <a:lstStyle/>
            <a:p>
              <a:pPr defTabSz="879665">
                <a:defRPr/>
              </a:pPr>
              <a:endParaRPr lang="en-US" sz="4103" b="1">
                <a:solidFill>
                  <a:prstClr val="black"/>
                </a:solidFill>
              </a:endParaRPr>
            </a:p>
          </p:txBody>
        </p:sp>
      </p:grpSp>
      <p:sp>
        <p:nvSpPr>
          <p:cNvPr id="60419" name="AutoShape 8" descr="Milk And Mocha Music Sticker - Milk And Mocha Music Listening Stickers">
            <a:extLst>
              <a:ext uri="{FF2B5EF4-FFF2-40B4-BE49-F238E27FC236}">
                <a16:creationId xmlns:a16="http://schemas.microsoft.com/office/drawing/2014/main" id="{0FCF4EA3-E147-4CA0-9C2E-88DA382F3398}"/>
              </a:ext>
            </a:extLst>
          </p:cNvPr>
          <p:cNvSpPr>
            <a:spLocks noChangeAspect="1" noChangeArrowheads="1"/>
          </p:cNvSpPr>
          <p:nvPr/>
        </p:nvSpPr>
        <p:spPr bwMode="auto">
          <a:xfrm>
            <a:off x="5899499" y="3233517"/>
            <a:ext cx="3335458" cy="33354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defRPr>
            </a:lvl9pPr>
          </a:lstStyle>
          <a:p>
            <a:pPr defTabSz="879665">
              <a:defRPr/>
            </a:pPr>
            <a:endParaRPr lang="en-US" altLang="en-US" sz="4103" b="1">
              <a:solidFill>
                <a:prstClr val="black"/>
              </a:solidFill>
            </a:endParaRPr>
          </a:p>
        </p:txBody>
      </p:sp>
      <p:pic>
        <p:nvPicPr>
          <p:cNvPr id="60420" name="Picture 10" descr="Milk And Mocha Music Sticker - Milk And Mocha Music Listening Stickers">
            <a:extLst>
              <a:ext uri="{FF2B5EF4-FFF2-40B4-BE49-F238E27FC236}">
                <a16:creationId xmlns:a16="http://schemas.microsoft.com/office/drawing/2014/main" id="{ABBBBA6D-8143-4E6C-978C-7D9E9B991F3C}"/>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00268" y="1674454"/>
            <a:ext cx="6274591" cy="495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bensound-anewbeginning">
            <a:hlinkClick r:id="" action="ppaction://media"/>
            <a:extLst>
              <a:ext uri="{FF2B5EF4-FFF2-40B4-BE49-F238E27FC236}">
                <a16:creationId xmlns:a16="http://schemas.microsoft.com/office/drawing/2014/main" id="{87609C4E-1726-4C9C-8F0B-A6113FBD9B8E}"/>
              </a:ext>
            </a:extLst>
          </p:cNvPr>
          <p:cNvPicPr>
            <a:picLocks noChangeAspect="1"/>
          </p:cNvPicPr>
          <p:nvPr>
            <a:audioFile r:link="rId1"/>
            <p:extLst>
              <p:ext uri="{DAA4B4D4-6D71-4841-9C94-3DE7FCFB9230}">
                <p14:media xmlns:p14="http://schemas.microsoft.com/office/powerpoint/2010/main" r:embed="rId2">
                  <p14:trim st="46908" end="92984.4285"/>
                </p14:media>
              </p:ext>
            </p:extLst>
          </p:nvPr>
        </p:nvPicPr>
        <p:blipFill>
          <a:blip r:embed="rId6"/>
          <a:stretch>
            <a:fillRect/>
          </a:stretch>
        </p:blipFill>
        <p:spPr>
          <a:xfrm>
            <a:off x="-688125" y="3194828"/>
            <a:ext cx="625144" cy="625143"/>
          </a:xfrm>
          <a:prstGeom prst="rect">
            <a:avLst/>
          </a:prstGeom>
        </p:spPr>
      </p:pic>
      <p:grpSp>
        <p:nvGrpSpPr>
          <p:cNvPr id="40" name="Group 39">
            <a:extLst>
              <a:ext uri="{FF2B5EF4-FFF2-40B4-BE49-F238E27FC236}">
                <a16:creationId xmlns:a16="http://schemas.microsoft.com/office/drawing/2014/main" id="{2A2C2BEF-8A55-4136-8CA6-5CF625725827}"/>
              </a:ext>
            </a:extLst>
          </p:cNvPr>
          <p:cNvGrpSpPr/>
          <p:nvPr/>
        </p:nvGrpSpPr>
        <p:grpSpPr>
          <a:xfrm>
            <a:off x="6985293" y="3713350"/>
            <a:ext cx="1039751" cy="1143644"/>
            <a:chOff x="6453187" y="2837412"/>
            <a:chExt cx="456445" cy="502053"/>
          </a:xfrm>
        </p:grpSpPr>
        <p:sp>
          <p:nvSpPr>
            <p:cNvPr id="41" name="Freeform: Shape 40">
              <a:extLst>
                <a:ext uri="{FF2B5EF4-FFF2-40B4-BE49-F238E27FC236}">
                  <a16:creationId xmlns:a16="http://schemas.microsoft.com/office/drawing/2014/main" id="{BF341C0E-754F-4C58-9199-9A561827A21C}"/>
                </a:ext>
              </a:extLst>
            </p:cNvPr>
            <p:cNvSpPr/>
            <p:nvPr/>
          </p:nvSpPr>
          <p:spPr>
            <a:xfrm>
              <a:off x="6458902" y="2861311"/>
              <a:ext cx="435575" cy="473681"/>
            </a:xfrm>
            <a:custGeom>
              <a:avLst/>
              <a:gdLst>
                <a:gd name="connsiteX0" fmla="*/ 265748 w 435575"/>
                <a:gd name="connsiteY0" fmla="*/ 0 h 473681"/>
                <a:gd name="connsiteX1" fmla="*/ 61913 w 435575"/>
                <a:gd name="connsiteY1" fmla="*/ 114300 h 473681"/>
                <a:gd name="connsiteX2" fmla="*/ 51435 w 435575"/>
                <a:gd name="connsiteY2" fmla="*/ 134302 h 473681"/>
                <a:gd name="connsiteX3" fmla="*/ 139065 w 435575"/>
                <a:gd name="connsiteY3" fmla="*/ 364807 h 473681"/>
                <a:gd name="connsiteX4" fmla="*/ 138113 w 435575"/>
                <a:gd name="connsiteY4" fmla="*/ 364807 h 473681"/>
                <a:gd name="connsiteX5" fmla="*/ 71438 w 435575"/>
                <a:gd name="connsiteY5" fmla="*/ 320992 h 473681"/>
                <a:gd name="connsiteX6" fmla="*/ 0 w 435575"/>
                <a:gd name="connsiteY6" fmla="*/ 388620 h 473681"/>
                <a:gd name="connsiteX7" fmla="*/ 7620 w 435575"/>
                <a:gd name="connsiteY7" fmla="*/ 418148 h 473681"/>
                <a:gd name="connsiteX8" fmla="*/ 126682 w 435575"/>
                <a:gd name="connsiteY8" fmla="*/ 469582 h 473681"/>
                <a:gd name="connsiteX9" fmla="*/ 153352 w 435575"/>
                <a:gd name="connsiteY9" fmla="*/ 182880 h 473681"/>
                <a:gd name="connsiteX10" fmla="*/ 261938 w 435575"/>
                <a:gd name="connsiteY10" fmla="*/ 110490 h 473681"/>
                <a:gd name="connsiteX11" fmla="*/ 366713 w 435575"/>
                <a:gd name="connsiteY11" fmla="*/ 306705 h 473681"/>
                <a:gd name="connsiteX12" fmla="*/ 366713 w 435575"/>
                <a:gd name="connsiteY12" fmla="*/ 306705 h 473681"/>
                <a:gd name="connsiteX13" fmla="*/ 348615 w 435575"/>
                <a:gd name="connsiteY13" fmla="*/ 304800 h 473681"/>
                <a:gd name="connsiteX14" fmla="*/ 262890 w 435575"/>
                <a:gd name="connsiteY14" fmla="*/ 376238 h 473681"/>
                <a:gd name="connsiteX15" fmla="*/ 348615 w 435575"/>
                <a:gd name="connsiteY15" fmla="*/ 447675 h 473681"/>
                <a:gd name="connsiteX16" fmla="*/ 434340 w 435575"/>
                <a:gd name="connsiteY16" fmla="*/ 376238 h 473681"/>
                <a:gd name="connsiteX17" fmla="*/ 265748 w 435575"/>
                <a:gd name="connsiteY17" fmla="*/ 0 h 473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35575" h="473681">
                  <a:moveTo>
                    <a:pt x="265748" y="0"/>
                  </a:moveTo>
                  <a:lnTo>
                    <a:pt x="61913" y="114300"/>
                  </a:lnTo>
                  <a:lnTo>
                    <a:pt x="51435" y="134302"/>
                  </a:lnTo>
                  <a:cubicBezTo>
                    <a:pt x="51435" y="134302"/>
                    <a:pt x="154305" y="276225"/>
                    <a:pt x="139065" y="364807"/>
                  </a:cubicBezTo>
                  <a:lnTo>
                    <a:pt x="138113" y="364807"/>
                  </a:lnTo>
                  <a:cubicBezTo>
                    <a:pt x="127635" y="339090"/>
                    <a:pt x="101918" y="320992"/>
                    <a:pt x="71438" y="320992"/>
                  </a:cubicBezTo>
                  <a:cubicBezTo>
                    <a:pt x="32385" y="320992"/>
                    <a:pt x="0" y="351473"/>
                    <a:pt x="0" y="388620"/>
                  </a:cubicBezTo>
                  <a:cubicBezTo>
                    <a:pt x="0" y="399098"/>
                    <a:pt x="2858" y="408623"/>
                    <a:pt x="7620" y="418148"/>
                  </a:cubicBezTo>
                  <a:cubicBezTo>
                    <a:pt x="13335" y="430530"/>
                    <a:pt x="51435" y="489585"/>
                    <a:pt x="126682" y="469582"/>
                  </a:cubicBezTo>
                  <a:cubicBezTo>
                    <a:pt x="210502" y="446723"/>
                    <a:pt x="234315" y="354330"/>
                    <a:pt x="153352" y="182880"/>
                  </a:cubicBezTo>
                  <a:lnTo>
                    <a:pt x="261938" y="110490"/>
                  </a:lnTo>
                  <a:cubicBezTo>
                    <a:pt x="261938" y="110490"/>
                    <a:pt x="342900" y="229552"/>
                    <a:pt x="366713" y="306705"/>
                  </a:cubicBezTo>
                  <a:lnTo>
                    <a:pt x="366713" y="306705"/>
                  </a:lnTo>
                  <a:cubicBezTo>
                    <a:pt x="360998" y="305753"/>
                    <a:pt x="355282" y="304800"/>
                    <a:pt x="348615" y="304800"/>
                  </a:cubicBezTo>
                  <a:cubicBezTo>
                    <a:pt x="300990" y="304800"/>
                    <a:pt x="262890" y="337185"/>
                    <a:pt x="262890" y="376238"/>
                  </a:cubicBezTo>
                  <a:cubicBezTo>
                    <a:pt x="262890" y="415290"/>
                    <a:pt x="300990" y="447675"/>
                    <a:pt x="348615" y="447675"/>
                  </a:cubicBezTo>
                  <a:cubicBezTo>
                    <a:pt x="396240" y="447675"/>
                    <a:pt x="430530" y="418148"/>
                    <a:pt x="434340" y="376238"/>
                  </a:cubicBezTo>
                  <a:cubicBezTo>
                    <a:pt x="452438" y="259080"/>
                    <a:pt x="265748" y="0"/>
                    <a:pt x="265748" y="0"/>
                  </a:cubicBezTo>
                  <a:close/>
                </a:path>
              </a:pathLst>
            </a:custGeom>
            <a:solidFill>
              <a:srgbClr val="F08401"/>
            </a:solidFill>
            <a:ln w="9525" cap="flat">
              <a:noFill/>
              <a:prstDash val="solid"/>
              <a:miter/>
            </a:ln>
          </p:spPr>
          <p:txBody>
            <a:bodyPr rtlCol="0" anchor="ctr"/>
            <a:lstStyle/>
            <a:p>
              <a:pPr defTabSz="914318">
                <a:defRPr/>
              </a:pPr>
              <a:endParaRPr lang="en-US" sz="2600" b="1">
                <a:solidFill>
                  <a:srgbClr val="FFFFFF"/>
                </a:solidFill>
              </a:endParaRPr>
            </a:p>
          </p:txBody>
        </p:sp>
        <p:sp>
          <p:nvSpPr>
            <p:cNvPr id="42" name="Freeform: Shape 41">
              <a:extLst>
                <a:ext uri="{FF2B5EF4-FFF2-40B4-BE49-F238E27FC236}">
                  <a16:creationId xmlns:a16="http://schemas.microsoft.com/office/drawing/2014/main" id="{0E655F84-A93D-4A26-9AD5-E9BAD325C355}"/>
                </a:ext>
              </a:extLst>
            </p:cNvPr>
            <p:cNvSpPr/>
            <p:nvPr/>
          </p:nvSpPr>
          <p:spPr>
            <a:xfrm>
              <a:off x="6453187" y="2854643"/>
              <a:ext cx="446920" cy="484822"/>
            </a:xfrm>
            <a:custGeom>
              <a:avLst/>
              <a:gdLst>
                <a:gd name="connsiteX0" fmla="*/ 100965 w 446920"/>
                <a:gd name="connsiteY0" fmla="*/ 484822 h 484822"/>
                <a:gd name="connsiteX1" fmla="*/ 7620 w 446920"/>
                <a:gd name="connsiteY1" fmla="*/ 426720 h 484822"/>
                <a:gd name="connsiteX2" fmla="*/ 0 w 446920"/>
                <a:gd name="connsiteY2" fmla="*/ 395287 h 484822"/>
                <a:gd name="connsiteX3" fmla="*/ 76200 w 446920"/>
                <a:gd name="connsiteY3" fmla="*/ 322897 h 484822"/>
                <a:gd name="connsiteX4" fmla="*/ 140017 w 446920"/>
                <a:gd name="connsiteY4" fmla="*/ 356235 h 484822"/>
                <a:gd name="connsiteX5" fmla="*/ 52388 w 446920"/>
                <a:gd name="connsiteY5" fmla="*/ 144780 h 484822"/>
                <a:gd name="connsiteX6" fmla="*/ 50483 w 446920"/>
                <a:gd name="connsiteY6" fmla="*/ 141922 h 484822"/>
                <a:gd name="connsiteX7" fmla="*/ 62865 w 446920"/>
                <a:gd name="connsiteY7" fmla="*/ 117157 h 484822"/>
                <a:gd name="connsiteX8" fmla="*/ 272415 w 446920"/>
                <a:gd name="connsiteY8" fmla="*/ 0 h 484822"/>
                <a:gd name="connsiteX9" fmla="*/ 275272 w 446920"/>
                <a:gd name="connsiteY9" fmla="*/ 3810 h 484822"/>
                <a:gd name="connsiteX10" fmla="*/ 445770 w 446920"/>
                <a:gd name="connsiteY10" fmla="*/ 383858 h 484822"/>
                <a:gd name="connsiteX11" fmla="*/ 354330 w 446920"/>
                <a:gd name="connsiteY11" fmla="*/ 460058 h 484822"/>
                <a:gd name="connsiteX12" fmla="*/ 262890 w 446920"/>
                <a:gd name="connsiteY12" fmla="*/ 383858 h 484822"/>
                <a:gd name="connsiteX13" fmla="*/ 354330 w 446920"/>
                <a:gd name="connsiteY13" fmla="*/ 307658 h 484822"/>
                <a:gd name="connsiteX14" fmla="*/ 364808 w 446920"/>
                <a:gd name="connsiteY14" fmla="*/ 308610 h 484822"/>
                <a:gd name="connsiteX15" fmla="*/ 265747 w 446920"/>
                <a:gd name="connsiteY15" fmla="*/ 124777 h 484822"/>
                <a:gd name="connsiteX16" fmla="*/ 164783 w 446920"/>
                <a:gd name="connsiteY16" fmla="*/ 191452 h 484822"/>
                <a:gd name="connsiteX17" fmla="*/ 201930 w 446920"/>
                <a:gd name="connsiteY17" fmla="*/ 424815 h 484822"/>
                <a:gd name="connsiteX18" fmla="*/ 133350 w 446920"/>
                <a:gd name="connsiteY18" fmla="*/ 480060 h 484822"/>
                <a:gd name="connsiteX19" fmla="*/ 100965 w 446920"/>
                <a:gd name="connsiteY19" fmla="*/ 484822 h 484822"/>
                <a:gd name="connsiteX20" fmla="*/ 77152 w 446920"/>
                <a:gd name="connsiteY20" fmla="*/ 332422 h 484822"/>
                <a:gd name="connsiteX21" fmla="*/ 10477 w 446920"/>
                <a:gd name="connsiteY21" fmla="*/ 394335 h 484822"/>
                <a:gd name="connsiteX22" fmla="*/ 17145 w 446920"/>
                <a:gd name="connsiteY22" fmla="*/ 421005 h 484822"/>
                <a:gd name="connsiteX23" fmla="*/ 100965 w 446920"/>
                <a:gd name="connsiteY23" fmla="*/ 473393 h 484822"/>
                <a:gd name="connsiteX24" fmla="*/ 130492 w 446920"/>
                <a:gd name="connsiteY24" fmla="*/ 469583 h 484822"/>
                <a:gd name="connsiteX25" fmla="*/ 192405 w 446920"/>
                <a:gd name="connsiteY25" fmla="*/ 419100 h 484822"/>
                <a:gd name="connsiteX26" fmla="*/ 153353 w 446920"/>
                <a:gd name="connsiteY26" fmla="*/ 190500 h 484822"/>
                <a:gd name="connsiteX27" fmla="*/ 151447 w 446920"/>
                <a:gd name="connsiteY27" fmla="*/ 186690 h 484822"/>
                <a:gd name="connsiteX28" fmla="*/ 268605 w 446920"/>
                <a:gd name="connsiteY28" fmla="*/ 109538 h 484822"/>
                <a:gd name="connsiteX29" fmla="*/ 271463 w 446920"/>
                <a:gd name="connsiteY29" fmla="*/ 113347 h 484822"/>
                <a:gd name="connsiteX30" fmla="*/ 377190 w 446920"/>
                <a:gd name="connsiteY30" fmla="*/ 311468 h 484822"/>
                <a:gd name="connsiteX31" fmla="*/ 380047 w 446920"/>
                <a:gd name="connsiteY31" fmla="*/ 319087 h 484822"/>
                <a:gd name="connsiteX32" fmla="*/ 371475 w 446920"/>
                <a:gd name="connsiteY32" fmla="*/ 318135 h 484822"/>
                <a:gd name="connsiteX33" fmla="*/ 354330 w 446920"/>
                <a:gd name="connsiteY33" fmla="*/ 316230 h 484822"/>
                <a:gd name="connsiteX34" fmla="*/ 273367 w 446920"/>
                <a:gd name="connsiteY34" fmla="*/ 382905 h 484822"/>
                <a:gd name="connsiteX35" fmla="*/ 354330 w 446920"/>
                <a:gd name="connsiteY35" fmla="*/ 449580 h 484822"/>
                <a:gd name="connsiteX36" fmla="*/ 435292 w 446920"/>
                <a:gd name="connsiteY36" fmla="*/ 382905 h 484822"/>
                <a:gd name="connsiteX37" fmla="*/ 269558 w 446920"/>
                <a:gd name="connsiteY37" fmla="*/ 13335 h 484822"/>
                <a:gd name="connsiteX38" fmla="*/ 71438 w 446920"/>
                <a:gd name="connsiteY38" fmla="*/ 124777 h 484822"/>
                <a:gd name="connsiteX39" fmla="*/ 63817 w 446920"/>
                <a:gd name="connsiteY39" fmla="*/ 140970 h 484822"/>
                <a:gd name="connsiteX40" fmla="*/ 150495 w 446920"/>
                <a:gd name="connsiteY40" fmla="*/ 372428 h 484822"/>
                <a:gd name="connsiteX41" fmla="*/ 149542 w 446920"/>
                <a:gd name="connsiteY41" fmla="*/ 375285 h 484822"/>
                <a:gd name="connsiteX42" fmla="*/ 141922 w 446920"/>
                <a:gd name="connsiteY42" fmla="*/ 378143 h 484822"/>
                <a:gd name="connsiteX43" fmla="*/ 140017 w 446920"/>
                <a:gd name="connsiteY43" fmla="*/ 373380 h 484822"/>
                <a:gd name="connsiteX44" fmla="*/ 77152 w 446920"/>
                <a:gd name="connsiteY44" fmla="*/ 332422 h 484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46920" h="484822">
                  <a:moveTo>
                    <a:pt x="100965" y="484822"/>
                  </a:moveTo>
                  <a:cubicBezTo>
                    <a:pt x="45720" y="484822"/>
                    <a:pt x="14288" y="441008"/>
                    <a:pt x="7620" y="426720"/>
                  </a:cubicBezTo>
                  <a:cubicBezTo>
                    <a:pt x="2858" y="417195"/>
                    <a:pt x="0" y="406718"/>
                    <a:pt x="0" y="395287"/>
                  </a:cubicBezTo>
                  <a:cubicBezTo>
                    <a:pt x="0" y="355283"/>
                    <a:pt x="34290" y="322897"/>
                    <a:pt x="76200" y="322897"/>
                  </a:cubicBezTo>
                  <a:cubicBezTo>
                    <a:pt x="101917" y="322897"/>
                    <a:pt x="126683" y="335280"/>
                    <a:pt x="140017" y="356235"/>
                  </a:cubicBezTo>
                  <a:cubicBezTo>
                    <a:pt x="141922" y="270510"/>
                    <a:pt x="53340" y="145733"/>
                    <a:pt x="52388" y="144780"/>
                  </a:cubicBezTo>
                  <a:lnTo>
                    <a:pt x="50483" y="141922"/>
                  </a:lnTo>
                  <a:lnTo>
                    <a:pt x="62865" y="117157"/>
                  </a:lnTo>
                  <a:lnTo>
                    <a:pt x="272415" y="0"/>
                  </a:lnTo>
                  <a:lnTo>
                    <a:pt x="275272" y="3810"/>
                  </a:lnTo>
                  <a:cubicBezTo>
                    <a:pt x="282892" y="14288"/>
                    <a:pt x="462915" y="265747"/>
                    <a:pt x="445770" y="383858"/>
                  </a:cubicBezTo>
                  <a:cubicBezTo>
                    <a:pt x="441008" y="429578"/>
                    <a:pt x="404813" y="460058"/>
                    <a:pt x="354330" y="460058"/>
                  </a:cubicBezTo>
                  <a:cubicBezTo>
                    <a:pt x="303847" y="460058"/>
                    <a:pt x="262890" y="425768"/>
                    <a:pt x="262890" y="383858"/>
                  </a:cubicBezTo>
                  <a:cubicBezTo>
                    <a:pt x="262890" y="341947"/>
                    <a:pt x="303847" y="307658"/>
                    <a:pt x="354330" y="307658"/>
                  </a:cubicBezTo>
                  <a:cubicBezTo>
                    <a:pt x="358140" y="307658"/>
                    <a:pt x="360997" y="307658"/>
                    <a:pt x="364808" y="308610"/>
                  </a:cubicBezTo>
                  <a:cubicBezTo>
                    <a:pt x="340995" y="240983"/>
                    <a:pt x="279083" y="145733"/>
                    <a:pt x="265747" y="124777"/>
                  </a:cubicBezTo>
                  <a:lnTo>
                    <a:pt x="164783" y="191452"/>
                  </a:lnTo>
                  <a:cubicBezTo>
                    <a:pt x="212408" y="293370"/>
                    <a:pt x="224790" y="374333"/>
                    <a:pt x="201930" y="424815"/>
                  </a:cubicBezTo>
                  <a:cubicBezTo>
                    <a:pt x="188595" y="452437"/>
                    <a:pt x="165735" y="471487"/>
                    <a:pt x="133350" y="480060"/>
                  </a:cubicBezTo>
                  <a:cubicBezTo>
                    <a:pt x="121920" y="483870"/>
                    <a:pt x="111442" y="484822"/>
                    <a:pt x="100965" y="484822"/>
                  </a:cubicBezTo>
                  <a:close/>
                  <a:moveTo>
                    <a:pt x="77152" y="332422"/>
                  </a:moveTo>
                  <a:cubicBezTo>
                    <a:pt x="40958" y="332422"/>
                    <a:pt x="10477" y="360045"/>
                    <a:pt x="10477" y="394335"/>
                  </a:cubicBezTo>
                  <a:cubicBezTo>
                    <a:pt x="10477" y="403860"/>
                    <a:pt x="12383" y="412433"/>
                    <a:pt x="17145" y="421005"/>
                  </a:cubicBezTo>
                  <a:cubicBezTo>
                    <a:pt x="17145" y="421958"/>
                    <a:pt x="42863" y="473393"/>
                    <a:pt x="100965" y="473393"/>
                  </a:cubicBezTo>
                  <a:cubicBezTo>
                    <a:pt x="110490" y="473393"/>
                    <a:pt x="120015" y="472440"/>
                    <a:pt x="130492" y="469583"/>
                  </a:cubicBezTo>
                  <a:cubicBezTo>
                    <a:pt x="160020" y="461962"/>
                    <a:pt x="180975" y="444818"/>
                    <a:pt x="192405" y="419100"/>
                  </a:cubicBezTo>
                  <a:cubicBezTo>
                    <a:pt x="215265" y="370522"/>
                    <a:pt x="201930" y="290512"/>
                    <a:pt x="153353" y="190500"/>
                  </a:cubicBezTo>
                  <a:lnTo>
                    <a:pt x="151447" y="186690"/>
                  </a:lnTo>
                  <a:lnTo>
                    <a:pt x="268605" y="109538"/>
                  </a:lnTo>
                  <a:lnTo>
                    <a:pt x="271463" y="113347"/>
                  </a:lnTo>
                  <a:cubicBezTo>
                    <a:pt x="274320" y="118110"/>
                    <a:pt x="353378" y="234315"/>
                    <a:pt x="377190" y="311468"/>
                  </a:cubicBezTo>
                  <a:lnTo>
                    <a:pt x="380047" y="319087"/>
                  </a:lnTo>
                  <a:lnTo>
                    <a:pt x="371475" y="318135"/>
                  </a:lnTo>
                  <a:cubicBezTo>
                    <a:pt x="365760" y="317183"/>
                    <a:pt x="360045" y="316230"/>
                    <a:pt x="354330" y="316230"/>
                  </a:cubicBezTo>
                  <a:cubicBezTo>
                    <a:pt x="309563" y="316230"/>
                    <a:pt x="273367" y="345758"/>
                    <a:pt x="273367" y="382905"/>
                  </a:cubicBezTo>
                  <a:cubicBezTo>
                    <a:pt x="273367" y="419100"/>
                    <a:pt x="309563" y="449580"/>
                    <a:pt x="354330" y="449580"/>
                  </a:cubicBezTo>
                  <a:cubicBezTo>
                    <a:pt x="399097" y="449580"/>
                    <a:pt x="431483" y="422910"/>
                    <a:pt x="435292" y="382905"/>
                  </a:cubicBezTo>
                  <a:cubicBezTo>
                    <a:pt x="450533" y="275272"/>
                    <a:pt x="291465" y="44768"/>
                    <a:pt x="269558" y="13335"/>
                  </a:cubicBezTo>
                  <a:lnTo>
                    <a:pt x="71438" y="124777"/>
                  </a:lnTo>
                  <a:lnTo>
                    <a:pt x="63817" y="140970"/>
                  </a:lnTo>
                  <a:cubicBezTo>
                    <a:pt x="78105" y="160972"/>
                    <a:pt x="164783" y="288608"/>
                    <a:pt x="150495" y="372428"/>
                  </a:cubicBezTo>
                  <a:lnTo>
                    <a:pt x="149542" y="375285"/>
                  </a:lnTo>
                  <a:lnTo>
                    <a:pt x="141922" y="378143"/>
                  </a:lnTo>
                  <a:lnTo>
                    <a:pt x="140017" y="373380"/>
                  </a:lnTo>
                  <a:cubicBezTo>
                    <a:pt x="129540" y="349568"/>
                    <a:pt x="104775" y="332422"/>
                    <a:pt x="77152" y="332422"/>
                  </a:cubicBezTo>
                  <a:close/>
                </a:path>
              </a:pathLst>
            </a:custGeom>
            <a:solidFill>
              <a:srgbClr val="E47909"/>
            </a:solidFill>
            <a:ln w="9525" cap="flat">
              <a:noFill/>
              <a:prstDash val="solid"/>
              <a:miter/>
            </a:ln>
          </p:spPr>
          <p:txBody>
            <a:bodyPr rtlCol="0" anchor="ctr"/>
            <a:lstStyle/>
            <a:p>
              <a:pPr defTabSz="914318">
                <a:defRPr/>
              </a:pPr>
              <a:endParaRPr lang="en-US" sz="2600" b="1">
                <a:solidFill>
                  <a:srgbClr val="FFFFFF"/>
                </a:solidFill>
              </a:endParaRPr>
            </a:p>
          </p:txBody>
        </p:sp>
        <p:sp>
          <p:nvSpPr>
            <p:cNvPr id="43" name="Freeform: Shape 42">
              <a:extLst>
                <a:ext uri="{FF2B5EF4-FFF2-40B4-BE49-F238E27FC236}">
                  <a16:creationId xmlns:a16="http://schemas.microsoft.com/office/drawing/2014/main" id="{DCDBD9BC-8D6E-464A-BA49-43E1B67747D7}"/>
                </a:ext>
              </a:extLst>
            </p:cNvPr>
            <p:cNvSpPr/>
            <p:nvPr/>
          </p:nvSpPr>
          <p:spPr>
            <a:xfrm>
              <a:off x="6468427" y="2841308"/>
              <a:ext cx="435575" cy="473681"/>
            </a:xfrm>
            <a:custGeom>
              <a:avLst/>
              <a:gdLst>
                <a:gd name="connsiteX0" fmla="*/ 265748 w 435575"/>
                <a:gd name="connsiteY0" fmla="*/ 0 h 473681"/>
                <a:gd name="connsiteX1" fmla="*/ 51435 w 435575"/>
                <a:gd name="connsiteY1" fmla="*/ 134303 h 473681"/>
                <a:gd name="connsiteX2" fmla="*/ 139065 w 435575"/>
                <a:gd name="connsiteY2" fmla="*/ 364808 h 473681"/>
                <a:gd name="connsiteX3" fmla="*/ 138113 w 435575"/>
                <a:gd name="connsiteY3" fmla="*/ 364808 h 473681"/>
                <a:gd name="connsiteX4" fmla="*/ 135255 w 435575"/>
                <a:gd name="connsiteY4" fmla="*/ 397193 h 473681"/>
                <a:gd name="connsiteX5" fmla="*/ 138113 w 435575"/>
                <a:gd name="connsiteY5" fmla="*/ 364808 h 473681"/>
                <a:gd name="connsiteX6" fmla="*/ 71438 w 435575"/>
                <a:gd name="connsiteY6" fmla="*/ 320993 h 473681"/>
                <a:gd name="connsiteX7" fmla="*/ 0 w 435575"/>
                <a:gd name="connsiteY7" fmla="*/ 388620 h 473681"/>
                <a:gd name="connsiteX8" fmla="*/ 7620 w 435575"/>
                <a:gd name="connsiteY8" fmla="*/ 418147 h 473681"/>
                <a:gd name="connsiteX9" fmla="*/ 126682 w 435575"/>
                <a:gd name="connsiteY9" fmla="*/ 469583 h 473681"/>
                <a:gd name="connsiteX10" fmla="*/ 153352 w 435575"/>
                <a:gd name="connsiteY10" fmla="*/ 182880 h 473681"/>
                <a:gd name="connsiteX11" fmla="*/ 261938 w 435575"/>
                <a:gd name="connsiteY11" fmla="*/ 110490 h 473681"/>
                <a:gd name="connsiteX12" fmla="*/ 366713 w 435575"/>
                <a:gd name="connsiteY12" fmla="*/ 306705 h 473681"/>
                <a:gd name="connsiteX13" fmla="*/ 366713 w 435575"/>
                <a:gd name="connsiteY13" fmla="*/ 306705 h 473681"/>
                <a:gd name="connsiteX14" fmla="*/ 401955 w 435575"/>
                <a:gd name="connsiteY14" fmla="*/ 333375 h 473681"/>
                <a:gd name="connsiteX15" fmla="*/ 366713 w 435575"/>
                <a:gd name="connsiteY15" fmla="*/ 306705 h 473681"/>
                <a:gd name="connsiteX16" fmla="*/ 348615 w 435575"/>
                <a:gd name="connsiteY16" fmla="*/ 304800 h 473681"/>
                <a:gd name="connsiteX17" fmla="*/ 262890 w 435575"/>
                <a:gd name="connsiteY17" fmla="*/ 376238 h 473681"/>
                <a:gd name="connsiteX18" fmla="*/ 348615 w 435575"/>
                <a:gd name="connsiteY18" fmla="*/ 447675 h 473681"/>
                <a:gd name="connsiteX19" fmla="*/ 434340 w 435575"/>
                <a:gd name="connsiteY19" fmla="*/ 376238 h 473681"/>
                <a:gd name="connsiteX20" fmla="*/ 265748 w 435575"/>
                <a:gd name="connsiteY20" fmla="*/ 0 h 473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35575" h="473681">
                  <a:moveTo>
                    <a:pt x="265748" y="0"/>
                  </a:moveTo>
                  <a:lnTo>
                    <a:pt x="51435" y="134303"/>
                  </a:lnTo>
                  <a:cubicBezTo>
                    <a:pt x="51435" y="134303"/>
                    <a:pt x="154305" y="276225"/>
                    <a:pt x="139065" y="364808"/>
                  </a:cubicBezTo>
                  <a:lnTo>
                    <a:pt x="138113" y="364808"/>
                  </a:lnTo>
                  <a:cubicBezTo>
                    <a:pt x="138113" y="364808"/>
                    <a:pt x="144780" y="385763"/>
                    <a:pt x="135255" y="397193"/>
                  </a:cubicBezTo>
                  <a:cubicBezTo>
                    <a:pt x="144780" y="385763"/>
                    <a:pt x="138113" y="364808"/>
                    <a:pt x="138113" y="364808"/>
                  </a:cubicBezTo>
                  <a:cubicBezTo>
                    <a:pt x="127635" y="339090"/>
                    <a:pt x="101918" y="320993"/>
                    <a:pt x="71438" y="320993"/>
                  </a:cubicBezTo>
                  <a:cubicBezTo>
                    <a:pt x="32385" y="320993"/>
                    <a:pt x="0" y="351472"/>
                    <a:pt x="0" y="388620"/>
                  </a:cubicBezTo>
                  <a:cubicBezTo>
                    <a:pt x="0" y="399097"/>
                    <a:pt x="2858" y="408622"/>
                    <a:pt x="7620" y="418147"/>
                  </a:cubicBezTo>
                  <a:cubicBezTo>
                    <a:pt x="13335" y="430530"/>
                    <a:pt x="51435" y="489585"/>
                    <a:pt x="126682" y="469583"/>
                  </a:cubicBezTo>
                  <a:cubicBezTo>
                    <a:pt x="210502" y="446722"/>
                    <a:pt x="234315" y="354330"/>
                    <a:pt x="153352" y="182880"/>
                  </a:cubicBezTo>
                  <a:lnTo>
                    <a:pt x="261938" y="110490"/>
                  </a:lnTo>
                  <a:cubicBezTo>
                    <a:pt x="261938" y="110490"/>
                    <a:pt x="342900" y="229553"/>
                    <a:pt x="366713" y="306705"/>
                  </a:cubicBezTo>
                  <a:lnTo>
                    <a:pt x="366713" y="306705"/>
                  </a:lnTo>
                  <a:cubicBezTo>
                    <a:pt x="366713" y="306705"/>
                    <a:pt x="387668" y="308610"/>
                    <a:pt x="401955" y="333375"/>
                  </a:cubicBezTo>
                  <a:cubicBezTo>
                    <a:pt x="387668" y="308610"/>
                    <a:pt x="366713" y="306705"/>
                    <a:pt x="366713" y="306705"/>
                  </a:cubicBezTo>
                  <a:cubicBezTo>
                    <a:pt x="360998" y="305753"/>
                    <a:pt x="355282" y="304800"/>
                    <a:pt x="348615" y="304800"/>
                  </a:cubicBezTo>
                  <a:cubicBezTo>
                    <a:pt x="300990" y="304800"/>
                    <a:pt x="262890" y="337185"/>
                    <a:pt x="262890" y="376238"/>
                  </a:cubicBezTo>
                  <a:cubicBezTo>
                    <a:pt x="262890" y="415290"/>
                    <a:pt x="300990" y="447675"/>
                    <a:pt x="348615" y="447675"/>
                  </a:cubicBezTo>
                  <a:cubicBezTo>
                    <a:pt x="396240" y="447675"/>
                    <a:pt x="430530" y="418147"/>
                    <a:pt x="434340" y="376238"/>
                  </a:cubicBezTo>
                  <a:cubicBezTo>
                    <a:pt x="452438" y="259080"/>
                    <a:pt x="265748" y="0"/>
                    <a:pt x="265748" y="0"/>
                  </a:cubicBezTo>
                  <a:close/>
                </a:path>
              </a:pathLst>
            </a:custGeom>
            <a:solidFill>
              <a:srgbClr val="FFD600"/>
            </a:solidFill>
            <a:ln w="9525" cap="flat">
              <a:noFill/>
              <a:prstDash val="solid"/>
              <a:miter/>
            </a:ln>
          </p:spPr>
          <p:txBody>
            <a:bodyPr rtlCol="0" anchor="ctr"/>
            <a:lstStyle/>
            <a:p>
              <a:pPr defTabSz="914318">
                <a:defRPr/>
              </a:pPr>
              <a:endParaRPr lang="en-US" sz="2600" b="1">
                <a:solidFill>
                  <a:srgbClr val="FFFFFF"/>
                </a:solidFill>
              </a:endParaRPr>
            </a:p>
          </p:txBody>
        </p:sp>
        <p:sp>
          <p:nvSpPr>
            <p:cNvPr id="49" name="Freeform: Shape 48">
              <a:extLst>
                <a:ext uri="{FF2B5EF4-FFF2-40B4-BE49-F238E27FC236}">
                  <a16:creationId xmlns:a16="http://schemas.microsoft.com/office/drawing/2014/main" id="{178BBF2C-AE7B-43C2-8471-0A6E3251F9DB}"/>
                </a:ext>
              </a:extLst>
            </p:cNvPr>
            <p:cNvSpPr/>
            <p:nvPr/>
          </p:nvSpPr>
          <p:spPr>
            <a:xfrm>
              <a:off x="6465570" y="2839008"/>
              <a:ext cx="443947" cy="477597"/>
            </a:xfrm>
            <a:custGeom>
              <a:avLst/>
              <a:gdLst>
                <a:gd name="connsiteX0" fmla="*/ 99060 w 443947"/>
                <a:gd name="connsiteY0" fmla="*/ 477597 h 477597"/>
                <a:gd name="connsiteX1" fmla="*/ 7620 w 443947"/>
                <a:gd name="connsiteY1" fmla="*/ 420447 h 477597"/>
                <a:gd name="connsiteX2" fmla="*/ 0 w 443947"/>
                <a:gd name="connsiteY2" fmla="*/ 389967 h 477597"/>
                <a:gd name="connsiteX3" fmla="*/ 74295 w 443947"/>
                <a:gd name="connsiteY3" fmla="*/ 320435 h 477597"/>
                <a:gd name="connsiteX4" fmla="*/ 140970 w 443947"/>
                <a:gd name="connsiteY4" fmla="*/ 359487 h 477597"/>
                <a:gd name="connsiteX5" fmla="*/ 53340 w 443947"/>
                <a:gd name="connsiteY5" fmla="*/ 138507 h 477597"/>
                <a:gd name="connsiteX6" fmla="*/ 53340 w 443947"/>
                <a:gd name="connsiteY6" fmla="*/ 136602 h 477597"/>
                <a:gd name="connsiteX7" fmla="*/ 54292 w 443947"/>
                <a:gd name="connsiteY7" fmla="*/ 134697 h 477597"/>
                <a:gd name="connsiteX8" fmla="*/ 268605 w 443947"/>
                <a:gd name="connsiteY8" fmla="*/ 395 h 477597"/>
                <a:gd name="connsiteX9" fmla="*/ 272415 w 443947"/>
                <a:gd name="connsiteY9" fmla="*/ 1347 h 477597"/>
                <a:gd name="connsiteX10" fmla="*/ 442913 w 443947"/>
                <a:gd name="connsiteY10" fmla="*/ 379490 h 477597"/>
                <a:gd name="connsiteX11" fmla="*/ 354330 w 443947"/>
                <a:gd name="connsiteY11" fmla="*/ 452832 h 477597"/>
                <a:gd name="connsiteX12" fmla="*/ 265747 w 443947"/>
                <a:gd name="connsiteY12" fmla="*/ 378537 h 477597"/>
                <a:gd name="connsiteX13" fmla="*/ 354330 w 443947"/>
                <a:gd name="connsiteY13" fmla="*/ 304242 h 477597"/>
                <a:gd name="connsiteX14" fmla="*/ 368617 w 443947"/>
                <a:gd name="connsiteY14" fmla="*/ 305195 h 477597"/>
                <a:gd name="connsiteX15" fmla="*/ 266700 w 443947"/>
                <a:gd name="connsiteY15" fmla="*/ 115647 h 477597"/>
                <a:gd name="connsiteX16" fmla="*/ 161925 w 443947"/>
                <a:gd name="connsiteY16" fmla="*/ 185180 h 477597"/>
                <a:gd name="connsiteX17" fmla="*/ 200025 w 443947"/>
                <a:gd name="connsiteY17" fmla="*/ 418542 h 477597"/>
                <a:gd name="connsiteX18" fmla="*/ 133350 w 443947"/>
                <a:gd name="connsiteY18" fmla="*/ 472835 h 477597"/>
                <a:gd name="connsiteX19" fmla="*/ 99060 w 443947"/>
                <a:gd name="connsiteY19" fmla="*/ 477597 h 477597"/>
                <a:gd name="connsiteX20" fmla="*/ 74295 w 443947"/>
                <a:gd name="connsiteY20" fmla="*/ 326150 h 477597"/>
                <a:gd name="connsiteX21" fmla="*/ 5715 w 443947"/>
                <a:gd name="connsiteY21" fmla="*/ 390920 h 477597"/>
                <a:gd name="connsiteX22" fmla="*/ 12382 w 443947"/>
                <a:gd name="connsiteY22" fmla="*/ 418542 h 477597"/>
                <a:gd name="connsiteX23" fmla="*/ 99060 w 443947"/>
                <a:gd name="connsiteY23" fmla="*/ 472835 h 477597"/>
                <a:gd name="connsiteX24" fmla="*/ 129540 w 443947"/>
                <a:gd name="connsiteY24" fmla="*/ 469025 h 477597"/>
                <a:gd name="connsiteX25" fmla="*/ 193358 w 443947"/>
                <a:gd name="connsiteY25" fmla="*/ 417590 h 477597"/>
                <a:gd name="connsiteX26" fmla="*/ 154305 w 443947"/>
                <a:gd name="connsiteY26" fmla="*/ 186132 h 477597"/>
                <a:gd name="connsiteX27" fmla="*/ 155258 w 443947"/>
                <a:gd name="connsiteY27" fmla="*/ 183275 h 477597"/>
                <a:gd name="connsiteX28" fmla="*/ 263842 w 443947"/>
                <a:gd name="connsiteY28" fmla="*/ 110885 h 477597"/>
                <a:gd name="connsiteX29" fmla="*/ 267652 w 443947"/>
                <a:gd name="connsiteY29" fmla="*/ 111837 h 477597"/>
                <a:gd name="connsiteX30" fmla="*/ 372427 w 443947"/>
                <a:gd name="connsiteY30" fmla="*/ 307100 h 477597"/>
                <a:gd name="connsiteX31" fmla="*/ 407670 w 443947"/>
                <a:gd name="connsiteY31" fmla="*/ 334722 h 477597"/>
                <a:gd name="connsiteX32" fmla="*/ 407670 w 443947"/>
                <a:gd name="connsiteY32" fmla="*/ 335675 h 477597"/>
                <a:gd name="connsiteX33" fmla="*/ 406717 w 443947"/>
                <a:gd name="connsiteY33" fmla="*/ 337580 h 477597"/>
                <a:gd name="connsiteX34" fmla="*/ 402908 w 443947"/>
                <a:gd name="connsiteY34" fmla="*/ 336627 h 477597"/>
                <a:gd name="connsiteX35" fmla="*/ 369570 w 443947"/>
                <a:gd name="connsiteY35" fmla="*/ 311862 h 477597"/>
                <a:gd name="connsiteX36" fmla="*/ 369570 w 443947"/>
                <a:gd name="connsiteY36" fmla="*/ 311862 h 477597"/>
                <a:gd name="connsiteX37" fmla="*/ 352425 w 443947"/>
                <a:gd name="connsiteY37" fmla="*/ 309957 h 477597"/>
                <a:gd name="connsiteX38" fmla="*/ 268605 w 443947"/>
                <a:gd name="connsiteY38" fmla="*/ 378537 h 477597"/>
                <a:gd name="connsiteX39" fmla="*/ 352425 w 443947"/>
                <a:gd name="connsiteY39" fmla="*/ 447117 h 477597"/>
                <a:gd name="connsiteX40" fmla="*/ 436245 w 443947"/>
                <a:gd name="connsiteY40" fmla="*/ 377585 h 477597"/>
                <a:gd name="connsiteX41" fmla="*/ 268605 w 443947"/>
                <a:gd name="connsiteY41" fmla="*/ 4205 h 477597"/>
                <a:gd name="connsiteX42" fmla="*/ 59055 w 443947"/>
                <a:gd name="connsiteY42" fmla="*/ 135650 h 477597"/>
                <a:gd name="connsiteX43" fmla="*/ 145733 w 443947"/>
                <a:gd name="connsiteY43" fmla="*/ 366155 h 477597"/>
                <a:gd name="connsiteX44" fmla="*/ 145733 w 443947"/>
                <a:gd name="connsiteY44" fmla="*/ 367107 h 477597"/>
                <a:gd name="connsiteX45" fmla="*/ 147638 w 443947"/>
                <a:gd name="connsiteY45" fmla="*/ 381395 h 477597"/>
                <a:gd name="connsiteX46" fmla="*/ 147638 w 443947"/>
                <a:gd name="connsiteY46" fmla="*/ 381395 h 477597"/>
                <a:gd name="connsiteX47" fmla="*/ 141922 w 443947"/>
                <a:gd name="connsiteY47" fmla="*/ 399492 h 477597"/>
                <a:gd name="connsiteX48" fmla="*/ 138113 w 443947"/>
                <a:gd name="connsiteY48" fmla="*/ 399492 h 477597"/>
                <a:gd name="connsiteX49" fmla="*/ 137160 w 443947"/>
                <a:gd name="connsiteY49" fmla="*/ 397587 h 477597"/>
                <a:gd name="connsiteX50" fmla="*/ 138113 w 443947"/>
                <a:gd name="connsiteY50" fmla="*/ 395682 h 477597"/>
                <a:gd name="connsiteX51" fmla="*/ 142875 w 443947"/>
                <a:gd name="connsiteY51" fmla="*/ 380442 h 477597"/>
                <a:gd name="connsiteX52" fmla="*/ 140970 w 443947"/>
                <a:gd name="connsiteY52" fmla="*/ 365202 h 477597"/>
                <a:gd name="connsiteX53" fmla="*/ 74295 w 443947"/>
                <a:gd name="connsiteY53" fmla="*/ 326150 h 477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43947" h="477597">
                  <a:moveTo>
                    <a:pt x="99060" y="477597"/>
                  </a:moveTo>
                  <a:cubicBezTo>
                    <a:pt x="44767" y="477597"/>
                    <a:pt x="14288" y="435687"/>
                    <a:pt x="7620" y="420447"/>
                  </a:cubicBezTo>
                  <a:cubicBezTo>
                    <a:pt x="2857" y="410922"/>
                    <a:pt x="0" y="400445"/>
                    <a:pt x="0" y="389967"/>
                  </a:cubicBezTo>
                  <a:cubicBezTo>
                    <a:pt x="0" y="351867"/>
                    <a:pt x="33338" y="320435"/>
                    <a:pt x="74295" y="320435"/>
                  </a:cubicBezTo>
                  <a:cubicBezTo>
                    <a:pt x="102870" y="320435"/>
                    <a:pt x="128588" y="335675"/>
                    <a:pt x="140970" y="359487"/>
                  </a:cubicBezTo>
                  <a:cubicBezTo>
                    <a:pt x="149542" y="272810"/>
                    <a:pt x="54292" y="139460"/>
                    <a:pt x="53340" y="138507"/>
                  </a:cubicBezTo>
                  <a:cubicBezTo>
                    <a:pt x="53340" y="137555"/>
                    <a:pt x="52388" y="137555"/>
                    <a:pt x="53340" y="136602"/>
                  </a:cubicBezTo>
                  <a:cubicBezTo>
                    <a:pt x="53340" y="135650"/>
                    <a:pt x="54292" y="135650"/>
                    <a:pt x="54292" y="134697"/>
                  </a:cubicBezTo>
                  <a:lnTo>
                    <a:pt x="268605" y="395"/>
                  </a:lnTo>
                  <a:cubicBezTo>
                    <a:pt x="269558" y="-558"/>
                    <a:pt x="271463" y="395"/>
                    <a:pt x="272415" y="1347"/>
                  </a:cubicBezTo>
                  <a:cubicBezTo>
                    <a:pt x="280035" y="11825"/>
                    <a:pt x="459105" y="262332"/>
                    <a:pt x="442913" y="379490"/>
                  </a:cubicBezTo>
                  <a:cubicBezTo>
                    <a:pt x="438150" y="423305"/>
                    <a:pt x="402908" y="452832"/>
                    <a:pt x="354330" y="452832"/>
                  </a:cubicBezTo>
                  <a:cubicBezTo>
                    <a:pt x="305752" y="452832"/>
                    <a:pt x="265747" y="419495"/>
                    <a:pt x="265747" y="378537"/>
                  </a:cubicBezTo>
                  <a:cubicBezTo>
                    <a:pt x="265747" y="337580"/>
                    <a:pt x="305752" y="304242"/>
                    <a:pt x="354330" y="304242"/>
                  </a:cubicBezTo>
                  <a:cubicBezTo>
                    <a:pt x="359092" y="304242"/>
                    <a:pt x="363855" y="304242"/>
                    <a:pt x="368617" y="305195"/>
                  </a:cubicBezTo>
                  <a:cubicBezTo>
                    <a:pt x="345758" y="234710"/>
                    <a:pt x="277177" y="130887"/>
                    <a:pt x="266700" y="115647"/>
                  </a:cubicBezTo>
                  <a:lnTo>
                    <a:pt x="161925" y="185180"/>
                  </a:lnTo>
                  <a:cubicBezTo>
                    <a:pt x="209550" y="287097"/>
                    <a:pt x="222885" y="368060"/>
                    <a:pt x="200025" y="418542"/>
                  </a:cubicBezTo>
                  <a:cubicBezTo>
                    <a:pt x="187642" y="446165"/>
                    <a:pt x="164783" y="464262"/>
                    <a:pt x="133350" y="472835"/>
                  </a:cubicBezTo>
                  <a:cubicBezTo>
                    <a:pt x="119063" y="476645"/>
                    <a:pt x="108585" y="477597"/>
                    <a:pt x="99060" y="477597"/>
                  </a:cubicBezTo>
                  <a:close/>
                  <a:moveTo>
                    <a:pt x="74295" y="326150"/>
                  </a:moveTo>
                  <a:cubicBezTo>
                    <a:pt x="36195" y="326150"/>
                    <a:pt x="5715" y="355677"/>
                    <a:pt x="5715" y="390920"/>
                  </a:cubicBezTo>
                  <a:cubicBezTo>
                    <a:pt x="5715" y="400445"/>
                    <a:pt x="7620" y="409970"/>
                    <a:pt x="12382" y="418542"/>
                  </a:cubicBezTo>
                  <a:cubicBezTo>
                    <a:pt x="12382" y="419495"/>
                    <a:pt x="39052" y="472835"/>
                    <a:pt x="99060" y="472835"/>
                  </a:cubicBezTo>
                  <a:cubicBezTo>
                    <a:pt x="108585" y="472835"/>
                    <a:pt x="119063" y="471882"/>
                    <a:pt x="129540" y="469025"/>
                  </a:cubicBezTo>
                  <a:cubicBezTo>
                    <a:pt x="160020" y="460452"/>
                    <a:pt x="180975" y="443307"/>
                    <a:pt x="193358" y="417590"/>
                  </a:cubicBezTo>
                  <a:cubicBezTo>
                    <a:pt x="216217" y="368060"/>
                    <a:pt x="202883" y="288050"/>
                    <a:pt x="154305" y="186132"/>
                  </a:cubicBezTo>
                  <a:cubicBezTo>
                    <a:pt x="153352" y="185180"/>
                    <a:pt x="154305" y="183275"/>
                    <a:pt x="155258" y="183275"/>
                  </a:cubicBezTo>
                  <a:lnTo>
                    <a:pt x="263842" y="110885"/>
                  </a:lnTo>
                  <a:cubicBezTo>
                    <a:pt x="264795" y="109932"/>
                    <a:pt x="266700" y="110885"/>
                    <a:pt x="267652" y="111837"/>
                  </a:cubicBezTo>
                  <a:cubicBezTo>
                    <a:pt x="268605" y="112790"/>
                    <a:pt x="348615" y="230900"/>
                    <a:pt x="372427" y="307100"/>
                  </a:cubicBezTo>
                  <a:cubicBezTo>
                    <a:pt x="378142" y="308052"/>
                    <a:pt x="395288" y="312815"/>
                    <a:pt x="407670" y="334722"/>
                  </a:cubicBezTo>
                  <a:cubicBezTo>
                    <a:pt x="407670" y="334722"/>
                    <a:pt x="407670" y="335675"/>
                    <a:pt x="407670" y="335675"/>
                  </a:cubicBezTo>
                  <a:cubicBezTo>
                    <a:pt x="407670" y="336627"/>
                    <a:pt x="407670" y="337580"/>
                    <a:pt x="406717" y="337580"/>
                  </a:cubicBezTo>
                  <a:cubicBezTo>
                    <a:pt x="405765" y="338532"/>
                    <a:pt x="403860" y="337580"/>
                    <a:pt x="402908" y="336627"/>
                  </a:cubicBezTo>
                  <a:cubicBezTo>
                    <a:pt x="389572" y="313767"/>
                    <a:pt x="370522" y="311862"/>
                    <a:pt x="369570" y="311862"/>
                  </a:cubicBezTo>
                  <a:cubicBezTo>
                    <a:pt x="369570" y="311862"/>
                    <a:pt x="369570" y="311862"/>
                    <a:pt x="369570" y="311862"/>
                  </a:cubicBezTo>
                  <a:cubicBezTo>
                    <a:pt x="363855" y="310910"/>
                    <a:pt x="358140" y="309957"/>
                    <a:pt x="352425" y="309957"/>
                  </a:cubicBezTo>
                  <a:cubicBezTo>
                    <a:pt x="306705" y="309957"/>
                    <a:pt x="268605" y="341390"/>
                    <a:pt x="268605" y="378537"/>
                  </a:cubicBezTo>
                  <a:cubicBezTo>
                    <a:pt x="268605" y="416637"/>
                    <a:pt x="305752" y="447117"/>
                    <a:pt x="352425" y="447117"/>
                  </a:cubicBezTo>
                  <a:cubicBezTo>
                    <a:pt x="398145" y="447117"/>
                    <a:pt x="431483" y="419495"/>
                    <a:pt x="436245" y="377585"/>
                  </a:cubicBezTo>
                  <a:cubicBezTo>
                    <a:pt x="452438" y="267095"/>
                    <a:pt x="285750" y="28017"/>
                    <a:pt x="268605" y="4205"/>
                  </a:cubicBezTo>
                  <a:lnTo>
                    <a:pt x="59055" y="135650"/>
                  </a:lnTo>
                  <a:cubicBezTo>
                    <a:pt x="72390" y="154700"/>
                    <a:pt x="160020" y="282335"/>
                    <a:pt x="145733" y="366155"/>
                  </a:cubicBezTo>
                  <a:cubicBezTo>
                    <a:pt x="145733" y="366155"/>
                    <a:pt x="145733" y="367107"/>
                    <a:pt x="145733" y="367107"/>
                  </a:cubicBezTo>
                  <a:cubicBezTo>
                    <a:pt x="146685" y="369965"/>
                    <a:pt x="147638" y="375680"/>
                    <a:pt x="147638" y="381395"/>
                  </a:cubicBezTo>
                  <a:lnTo>
                    <a:pt x="147638" y="381395"/>
                  </a:lnTo>
                  <a:cubicBezTo>
                    <a:pt x="147638" y="389015"/>
                    <a:pt x="145733" y="395682"/>
                    <a:pt x="141922" y="399492"/>
                  </a:cubicBezTo>
                  <a:cubicBezTo>
                    <a:pt x="140970" y="400445"/>
                    <a:pt x="139065" y="400445"/>
                    <a:pt x="138113" y="399492"/>
                  </a:cubicBezTo>
                  <a:cubicBezTo>
                    <a:pt x="137160" y="398540"/>
                    <a:pt x="137160" y="398540"/>
                    <a:pt x="137160" y="397587"/>
                  </a:cubicBezTo>
                  <a:cubicBezTo>
                    <a:pt x="137160" y="396635"/>
                    <a:pt x="137160" y="396635"/>
                    <a:pt x="138113" y="395682"/>
                  </a:cubicBezTo>
                  <a:cubicBezTo>
                    <a:pt x="140970" y="391872"/>
                    <a:pt x="142875" y="387110"/>
                    <a:pt x="142875" y="380442"/>
                  </a:cubicBezTo>
                  <a:cubicBezTo>
                    <a:pt x="142875" y="372822"/>
                    <a:pt x="140970" y="366155"/>
                    <a:pt x="140970" y="365202"/>
                  </a:cubicBezTo>
                  <a:cubicBezTo>
                    <a:pt x="129540" y="342342"/>
                    <a:pt x="102870" y="326150"/>
                    <a:pt x="74295" y="326150"/>
                  </a:cubicBezTo>
                  <a:close/>
                </a:path>
              </a:pathLst>
            </a:custGeom>
            <a:solidFill>
              <a:srgbClr val="E47909"/>
            </a:solidFill>
            <a:ln w="9525" cap="flat">
              <a:noFill/>
              <a:prstDash val="solid"/>
              <a:miter/>
            </a:ln>
          </p:spPr>
          <p:txBody>
            <a:bodyPr rtlCol="0" anchor="ctr"/>
            <a:lstStyle/>
            <a:p>
              <a:pPr defTabSz="914318">
                <a:defRPr/>
              </a:pPr>
              <a:endParaRPr lang="en-US" sz="2600" b="1">
                <a:solidFill>
                  <a:srgbClr val="FFFFFF"/>
                </a:solidFill>
              </a:endParaRPr>
            </a:p>
          </p:txBody>
        </p:sp>
        <p:sp>
          <p:nvSpPr>
            <p:cNvPr id="50" name="Freeform: Shape 49">
              <a:extLst>
                <a:ext uri="{FF2B5EF4-FFF2-40B4-BE49-F238E27FC236}">
                  <a16:creationId xmlns:a16="http://schemas.microsoft.com/office/drawing/2014/main" id="{DCD5C10B-FD6B-4EB0-AEC4-01A683A9B452}"/>
                </a:ext>
              </a:extLst>
            </p:cNvPr>
            <p:cNvSpPr/>
            <p:nvPr/>
          </p:nvSpPr>
          <p:spPr>
            <a:xfrm>
              <a:off x="6463664" y="2837412"/>
              <a:ext cx="445968" cy="482050"/>
            </a:xfrm>
            <a:custGeom>
              <a:avLst/>
              <a:gdLst>
                <a:gd name="connsiteX0" fmla="*/ 100965 w 445968"/>
                <a:gd name="connsiteY0" fmla="*/ 482051 h 482050"/>
                <a:gd name="connsiteX1" fmla="*/ 7620 w 445968"/>
                <a:gd name="connsiteY1" fmla="*/ 423948 h 482050"/>
                <a:gd name="connsiteX2" fmla="*/ 0 w 445968"/>
                <a:gd name="connsiteY2" fmla="*/ 392516 h 482050"/>
                <a:gd name="connsiteX3" fmla="*/ 76200 w 445968"/>
                <a:gd name="connsiteY3" fmla="*/ 320126 h 482050"/>
                <a:gd name="connsiteX4" fmla="*/ 140018 w 445968"/>
                <a:gd name="connsiteY4" fmla="*/ 353463 h 482050"/>
                <a:gd name="connsiteX5" fmla="*/ 52388 w 445968"/>
                <a:gd name="connsiteY5" fmla="*/ 142008 h 482050"/>
                <a:gd name="connsiteX6" fmla="*/ 51435 w 445968"/>
                <a:gd name="connsiteY6" fmla="*/ 138198 h 482050"/>
                <a:gd name="connsiteX7" fmla="*/ 53340 w 445968"/>
                <a:gd name="connsiteY7" fmla="*/ 135341 h 482050"/>
                <a:gd name="connsiteX8" fmla="*/ 267653 w 445968"/>
                <a:gd name="connsiteY8" fmla="*/ 1038 h 482050"/>
                <a:gd name="connsiteX9" fmla="*/ 274320 w 445968"/>
                <a:gd name="connsiteY9" fmla="*/ 1991 h 482050"/>
                <a:gd name="connsiteX10" fmla="*/ 444818 w 445968"/>
                <a:gd name="connsiteY10" fmla="*/ 382038 h 482050"/>
                <a:gd name="connsiteX11" fmla="*/ 353378 w 445968"/>
                <a:gd name="connsiteY11" fmla="*/ 458238 h 482050"/>
                <a:gd name="connsiteX12" fmla="*/ 261938 w 445968"/>
                <a:gd name="connsiteY12" fmla="*/ 382038 h 482050"/>
                <a:gd name="connsiteX13" fmla="*/ 353378 w 445968"/>
                <a:gd name="connsiteY13" fmla="*/ 305838 h 482050"/>
                <a:gd name="connsiteX14" fmla="*/ 363855 w 445968"/>
                <a:gd name="connsiteY14" fmla="*/ 306791 h 482050"/>
                <a:gd name="connsiteX15" fmla="*/ 264795 w 445968"/>
                <a:gd name="connsiteY15" fmla="*/ 122958 h 482050"/>
                <a:gd name="connsiteX16" fmla="*/ 163830 w 445968"/>
                <a:gd name="connsiteY16" fmla="*/ 189633 h 482050"/>
                <a:gd name="connsiteX17" fmla="*/ 200977 w 445968"/>
                <a:gd name="connsiteY17" fmla="*/ 422996 h 482050"/>
                <a:gd name="connsiteX18" fmla="*/ 132398 w 445968"/>
                <a:gd name="connsiteY18" fmla="*/ 478241 h 482050"/>
                <a:gd name="connsiteX19" fmla="*/ 100965 w 445968"/>
                <a:gd name="connsiteY19" fmla="*/ 482051 h 482050"/>
                <a:gd name="connsiteX20" fmla="*/ 76200 w 445968"/>
                <a:gd name="connsiteY20" fmla="*/ 329651 h 482050"/>
                <a:gd name="connsiteX21" fmla="*/ 9525 w 445968"/>
                <a:gd name="connsiteY21" fmla="*/ 391563 h 482050"/>
                <a:gd name="connsiteX22" fmla="*/ 16193 w 445968"/>
                <a:gd name="connsiteY22" fmla="*/ 418233 h 482050"/>
                <a:gd name="connsiteX23" fmla="*/ 100013 w 445968"/>
                <a:gd name="connsiteY23" fmla="*/ 470621 h 482050"/>
                <a:gd name="connsiteX24" fmla="*/ 129540 w 445968"/>
                <a:gd name="connsiteY24" fmla="*/ 466811 h 482050"/>
                <a:gd name="connsiteX25" fmla="*/ 191452 w 445968"/>
                <a:gd name="connsiteY25" fmla="*/ 416328 h 482050"/>
                <a:gd name="connsiteX26" fmla="*/ 152400 w 445968"/>
                <a:gd name="connsiteY26" fmla="*/ 187728 h 482050"/>
                <a:gd name="connsiteX27" fmla="*/ 154305 w 445968"/>
                <a:gd name="connsiteY27" fmla="*/ 181061 h 482050"/>
                <a:gd name="connsiteX28" fmla="*/ 262890 w 445968"/>
                <a:gd name="connsiteY28" fmla="*/ 108671 h 482050"/>
                <a:gd name="connsiteX29" fmla="*/ 269557 w 445968"/>
                <a:gd name="connsiteY29" fmla="*/ 109623 h 482050"/>
                <a:gd name="connsiteX30" fmla="*/ 374332 w 445968"/>
                <a:gd name="connsiteY30" fmla="*/ 304886 h 482050"/>
                <a:gd name="connsiteX31" fmla="*/ 410528 w 445968"/>
                <a:gd name="connsiteY31" fmla="*/ 333461 h 482050"/>
                <a:gd name="connsiteX32" fmla="*/ 411480 w 445968"/>
                <a:gd name="connsiteY32" fmla="*/ 336318 h 482050"/>
                <a:gd name="connsiteX33" fmla="*/ 408623 w 445968"/>
                <a:gd name="connsiteY33" fmla="*/ 341081 h 482050"/>
                <a:gd name="connsiteX34" fmla="*/ 401955 w 445968"/>
                <a:gd name="connsiteY34" fmla="*/ 339176 h 482050"/>
                <a:gd name="connsiteX35" fmla="*/ 370523 w 445968"/>
                <a:gd name="connsiteY35" fmla="*/ 315363 h 482050"/>
                <a:gd name="connsiteX36" fmla="*/ 369570 w 445968"/>
                <a:gd name="connsiteY36" fmla="*/ 315363 h 482050"/>
                <a:gd name="connsiteX37" fmla="*/ 353378 w 445968"/>
                <a:gd name="connsiteY37" fmla="*/ 314411 h 482050"/>
                <a:gd name="connsiteX38" fmla="*/ 272415 w 445968"/>
                <a:gd name="connsiteY38" fmla="*/ 381086 h 482050"/>
                <a:gd name="connsiteX39" fmla="*/ 353378 w 445968"/>
                <a:gd name="connsiteY39" fmla="*/ 447761 h 482050"/>
                <a:gd name="connsiteX40" fmla="*/ 434340 w 445968"/>
                <a:gd name="connsiteY40" fmla="*/ 381086 h 482050"/>
                <a:gd name="connsiteX41" fmla="*/ 268605 w 445968"/>
                <a:gd name="connsiteY41" fmla="*/ 11516 h 482050"/>
                <a:gd name="connsiteX42" fmla="*/ 62865 w 445968"/>
                <a:gd name="connsiteY42" fmla="*/ 140103 h 482050"/>
                <a:gd name="connsiteX43" fmla="*/ 147638 w 445968"/>
                <a:gd name="connsiteY43" fmla="*/ 369656 h 482050"/>
                <a:gd name="connsiteX44" fmla="*/ 147638 w 445968"/>
                <a:gd name="connsiteY44" fmla="*/ 370608 h 482050"/>
                <a:gd name="connsiteX45" fmla="*/ 149543 w 445968"/>
                <a:gd name="connsiteY45" fmla="*/ 384896 h 482050"/>
                <a:gd name="connsiteX46" fmla="*/ 149543 w 445968"/>
                <a:gd name="connsiteY46" fmla="*/ 384896 h 482050"/>
                <a:gd name="connsiteX47" fmla="*/ 142875 w 445968"/>
                <a:gd name="connsiteY47" fmla="*/ 404898 h 482050"/>
                <a:gd name="connsiteX48" fmla="*/ 136207 w 445968"/>
                <a:gd name="connsiteY48" fmla="*/ 405851 h 482050"/>
                <a:gd name="connsiteX49" fmla="*/ 134302 w 445968"/>
                <a:gd name="connsiteY49" fmla="*/ 402041 h 482050"/>
                <a:gd name="connsiteX50" fmla="*/ 135255 w 445968"/>
                <a:gd name="connsiteY50" fmla="*/ 399183 h 482050"/>
                <a:gd name="connsiteX51" fmla="*/ 139065 w 445968"/>
                <a:gd name="connsiteY51" fmla="*/ 385848 h 482050"/>
                <a:gd name="connsiteX52" fmla="*/ 137160 w 445968"/>
                <a:gd name="connsiteY52" fmla="*/ 371561 h 482050"/>
                <a:gd name="connsiteX53" fmla="*/ 76200 w 445968"/>
                <a:gd name="connsiteY53" fmla="*/ 329651 h 48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45968" h="482050">
                  <a:moveTo>
                    <a:pt x="100965" y="482051"/>
                  </a:moveTo>
                  <a:cubicBezTo>
                    <a:pt x="45720" y="482051"/>
                    <a:pt x="14288" y="438236"/>
                    <a:pt x="7620" y="423948"/>
                  </a:cubicBezTo>
                  <a:cubicBezTo>
                    <a:pt x="2858" y="414423"/>
                    <a:pt x="0" y="403946"/>
                    <a:pt x="0" y="392516"/>
                  </a:cubicBezTo>
                  <a:cubicBezTo>
                    <a:pt x="0" y="352511"/>
                    <a:pt x="34290" y="320126"/>
                    <a:pt x="76200" y="320126"/>
                  </a:cubicBezTo>
                  <a:cubicBezTo>
                    <a:pt x="101918" y="320126"/>
                    <a:pt x="126682" y="332508"/>
                    <a:pt x="140018" y="353463"/>
                  </a:cubicBezTo>
                  <a:cubicBezTo>
                    <a:pt x="141923" y="267738"/>
                    <a:pt x="53340" y="142961"/>
                    <a:pt x="52388" y="142008"/>
                  </a:cubicBezTo>
                  <a:cubicBezTo>
                    <a:pt x="51435" y="141056"/>
                    <a:pt x="51435" y="139151"/>
                    <a:pt x="51435" y="138198"/>
                  </a:cubicBezTo>
                  <a:cubicBezTo>
                    <a:pt x="51435" y="137246"/>
                    <a:pt x="52388" y="135341"/>
                    <a:pt x="53340" y="135341"/>
                  </a:cubicBezTo>
                  <a:lnTo>
                    <a:pt x="267653" y="1038"/>
                  </a:lnTo>
                  <a:cubicBezTo>
                    <a:pt x="269557" y="-867"/>
                    <a:pt x="273368" y="86"/>
                    <a:pt x="274320" y="1991"/>
                  </a:cubicBezTo>
                  <a:cubicBezTo>
                    <a:pt x="281940" y="12468"/>
                    <a:pt x="461963" y="263928"/>
                    <a:pt x="444818" y="382038"/>
                  </a:cubicBezTo>
                  <a:cubicBezTo>
                    <a:pt x="440055" y="427758"/>
                    <a:pt x="403860" y="458238"/>
                    <a:pt x="353378" y="458238"/>
                  </a:cubicBezTo>
                  <a:cubicBezTo>
                    <a:pt x="302895" y="458238"/>
                    <a:pt x="261938" y="423948"/>
                    <a:pt x="261938" y="382038"/>
                  </a:cubicBezTo>
                  <a:cubicBezTo>
                    <a:pt x="261938" y="340128"/>
                    <a:pt x="302895" y="305838"/>
                    <a:pt x="353378" y="305838"/>
                  </a:cubicBezTo>
                  <a:cubicBezTo>
                    <a:pt x="357188" y="305838"/>
                    <a:pt x="360045" y="305838"/>
                    <a:pt x="363855" y="306791"/>
                  </a:cubicBezTo>
                  <a:cubicBezTo>
                    <a:pt x="340043" y="239163"/>
                    <a:pt x="278130" y="143913"/>
                    <a:pt x="264795" y="122958"/>
                  </a:cubicBezTo>
                  <a:lnTo>
                    <a:pt x="163830" y="189633"/>
                  </a:lnTo>
                  <a:cubicBezTo>
                    <a:pt x="211455" y="291551"/>
                    <a:pt x="223838" y="372513"/>
                    <a:pt x="200977" y="422996"/>
                  </a:cubicBezTo>
                  <a:cubicBezTo>
                    <a:pt x="187643" y="450618"/>
                    <a:pt x="164782" y="469668"/>
                    <a:pt x="132398" y="478241"/>
                  </a:cubicBezTo>
                  <a:cubicBezTo>
                    <a:pt x="121920" y="480146"/>
                    <a:pt x="111443" y="482051"/>
                    <a:pt x="100965" y="482051"/>
                  </a:cubicBezTo>
                  <a:close/>
                  <a:moveTo>
                    <a:pt x="76200" y="329651"/>
                  </a:moveTo>
                  <a:cubicBezTo>
                    <a:pt x="40005" y="329651"/>
                    <a:pt x="9525" y="357273"/>
                    <a:pt x="9525" y="391563"/>
                  </a:cubicBezTo>
                  <a:cubicBezTo>
                    <a:pt x="9525" y="401088"/>
                    <a:pt x="11430" y="409661"/>
                    <a:pt x="16193" y="418233"/>
                  </a:cubicBezTo>
                  <a:cubicBezTo>
                    <a:pt x="16193" y="419186"/>
                    <a:pt x="41910" y="470621"/>
                    <a:pt x="100013" y="470621"/>
                  </a:cubicBezTo>
                  <a:cubicBezTo>
                    <a:pt x="109538" y="470621"/>
                    <a:pt x="119063" y="469668"/>
                    <a:pt x="129540" y="466811"/>
                  </a:cubicBezTo>
                  <a:cubicBezTo>
                    <a:pt x="159068" y="459191"/>
                    <a:pt x="180023" y="442046"/>
                    <a:pt x="191452" y="416328"/>
                  </a:cubicBezTo>
                  <a:cubicBezTo>
                    <a:pt x="214313" y="367751"/>
                    <a:pt x="200977" y="287741"/>
                    <a:pt x="152400" y="187728"/>
                  </a:cubicBezTo>
                  <a:cubicBezTo>
                    <a:pt x="151448" y="185823"/>
                    <a:pt x="152400" y="182966"/>
                    <a:pt x="154305" y="181061"/>
                  </a:cubicBezTo>
                  <a:lnTo>
                    <a:pt x="262890" y="108671"/>
                  </a:lnTo>
                  <a:cubicBezTo>
                    <a:pt x="264795" y="106766"/>
                    <a:pt x="268605" y="107718"/>
                    <a:pt x="269557" y="109623"/>
                  </a:cubicBezTo>
                  <a:cubicBezTo>
                    <a:pt x="272415" y="114386"/>
                    <a:pt x="349568" y="227733"/>
                    <a:pt x="374332" y="304886"/>
                  </a:cubicBezTo>
                  <a:cubicBezTo>
                    <a:pt x="381000" y="306791"/>
                    <a:pt x="398145" y="312506"/>
                    <a:pt x="410528" y="333461"/>
                  </a:cubicBezTo>
                  <a:cubicBezTo>
                    <a:pt x="411480" y="334413"/>
                    <a:pt x="411480" y="335366"/>
                    <a:pt x="411480" y="336318"/>
                  </a:cubicBezTo>
                  <a:cubicBezTo>
                    <a:pt x="411480" y="338223"/>
                    <a:pt x="410528" y="340128"/>
                    <a:pt x="408623" y="341081"/>
                  </a:cubicBezTo>
                  <a:cubicBezTo>
                    <a:pt x="405765" y="342033"/>
                    <a:pt x="402907" y="342033"/>
                    <a:pt x="401955" y="339176"/>
                  </a:cubicBezTo>
                  <a:cubicBezTo>
                    <a:pt x="389573" y="317268"/>
                    <a:pt x="371475" y="315363"/>
                    <a:pt x="370523" y="315363"/>
                  </a:cubicBezTo>
                  <a:cubicBezTo>
                    <a:pt x="370523" y="315363"/>
                    <a:pt x="370523" y="315363"/>
                    <a:pt x="369570" y="315363"/>
                  </a:cubicBezTo>
                  <a:cubicBezTo>
                    <a:pt x="363855" y="314411"/>
                    <a:pt x="358140" y="314411"/>
                    <a:pt x="353378" y="314411"/>
                  </a:cubicBezTo>
                  <a:cubicBezTo>
                    <a:pt x="308610" y="314411"/>
                    <a:pt x="272415" y="343938"/>
                    <a:pt x="272415" y="381086"/>
                  </a:cubicBezTo>
                  <a:cubicBezTo>
                    <a:pt x="272415" y="417281"/>
                    <a:pt x="308610" y="447761"/>
                    <a:pt x="353378" y="447761"/>
                  </a:cubicBezTo>
                  <a:cubicBezTo>
                    <a:pt x="398145" y="447761"/>
                    <a:pt x="430530" y="421091"/>
                    <a:pt x="434340" y="381086"/>
                  </a:cubicBezTo>
                  <a:cubicBezTo>
                    <a:pt x="449580" y="274406"/>
                    <a:pt x="291465" y="43901"/>
                    <a:pt x="268605" y="11516"/>
                  </a:cubicBezTo>
                  <a:lnTo>
                    <a:pt x="62865" y="140103"/>
                  </a:lnTo>
                  <a:cubicBezTo>
                    <a:pt x="80010" y="164868"/>
                    <a:pt x="161925" y="287741"/>
                    <a:pt x="147638" y="369656"/>
                  </a:cubicBezTo>
                  <a:cubicBezTo>
                    <a:pt x="147638" y="369656"/>
                    <a:pt x="147638" y="369656"/>
                    <a:pt x="147638" y="370608"/>
                  </a:cubicBezTo>
                  <a:cubicBezTo>
                    <a:pt x="148590" y="373466"/>
                    <a:pt x="149543" y="379181"/>
                    <a:pt x="149543" y="384896"/>
                  </a:cubicBezTo>
                  <a:lnTo>
                    <a:pt x="149543" y="384896"/>
                  </a:lnTo>
                  <a:cubicBezTo>
                    <a:pt x="149543" y="393468"/>
                    <a:pt x="147638" y="400136"/>
                    <a:pt x="142875" y="404898"/>
                  </a:cubicBezTo>
                  <a:cubicBezTo>
                    <a:pt x="140970" y="406803"/>
                    <a:pt x="138113" y="407756"/>
                    <a:pt x="136207" y="405851"/>
                  </a:cubicBezTo>
                  <a:cubicBezTo>
                    <a:pt x="135255" y="404898"/>
                    <a:pt x="134302" y="402993"/>
                    <a:pt x="134302" y="402041"/>
                  </a:cubicBezTo>
                  <a:cubicBezTo>
                    <a:pt x="134302" y="401088"/>
                    <a:pt x="134302" y="400136"/>
                    <a:pt x="135255" y="399183"/>
                  </a:cubicBezTo>
                  <a:cubicBezTo>
                    <a:pt x="138113" y="396326"/>
                    <a:pt x="139065" y="391563"/>
                    <a:pt x="139065" y="385848"/>
                  </a:cubicBezTo>
                  <a:cubicBezTo>
                    <a:pt x="139065" y="378228"/>
                    <a:pt x="137160" y="371561"/>
                    <a:pt x="137160" y="371561"/>
                  </a:cubicBezTo>
                  <a:cubicBezTo>
                    <a:pt x="129540" y="345843"/>
                    <a:pt x="103823" y="329651"/>
                    <a:pt x="76200" y="329651"/>
                  </a:cubicBezTo>
                  <a:close/>
                </a:path>
              </a:pathLst>
            </a:custGeom>
            <a:solidFill>
              <a:srgbClr val="E47909"/>
            </a:solidFill>
            <a:ln w="9525" cap="flat">
              <a:noFill/>
              <a:prstDash val="solid"/>
              <a:miter/>
            </a:ln>
          </p:spPr>
          <p:txBody>
            <a:bodyPr rtlCol="0" anchor="ctr"/>
            <a:lstStyle/>
            <a:p>
              <a:pPr defTabSz="914318">
                <a:defRPr/>
              </a:pPr>
              <a:endParaRPr lang="en-US" sz="2600" b="1">
                <a:solidFill>
                  <a:srgbClr val="FFFFFF"/>
                </a:solidFill>
              </a:endParaRPr>
            </a:p>
          </p:txBody>
        </p:sp>
      </p:grpSp>
      <p:grpSp>
        <p:nvGrpSpPr>
          <p:cNvPr id="63" name="Group 62">
            <a:extLst>
              <a:ext uri="{FF2B5EF4-FFF2-40B4-BE49-F238E27FC236}">
                <a16:creationId xmlns:a16="http://schemas.microsoft.com/office/drawing/2014/main" id="{D2735789-1FC4-478A-98C6-90364779CB18}"/>
              </a:ext>
            </a:extLst>
          </p:cNvPr>
          <p:cNvGrpSpPr/>
          <p:nvPr/>
        </p:nvGrpSpPr>
        <p:grpSpPr>
          <a:xfrm>
            <a:off x="8667958" y="2891713"/>
            <a:ext cx="1058083" cy="1096277"/>
            <a:chOff x="7387246" y="2765813"/>
            <a:chExt cx="464493" cy="481260"/>
          </a:xfrm>
        </p:grpSpPr>
        <p:sp>
          <p:nvSpPr>
            <p:cNvPr id="64" name="Freeform: Shape 63">
              <a:extLst>
                <a:ext uri="{FF2B5EF4-FFF2-40B4-BE49-F238E27FC236}">
                  <a16:creationId xmlns:a16="http://schemas.microsoft.com/office/drawing/2014/main" id="{5FA03A79-AC6A-4014-A8AB-2121187625E1}"/>
                </a:ext>
              </a:extLst>
            </p:cNvPr>
            <p:cNvSpPr/>
            <p:nvPr/>
          </p:nvSpPr>
          <p:spPr>
            <a:xfrm>
              <a:off x="7393305" y="2785111"/>
              <a:ext cx="436005" cy="454874"/>
            </a:xfrm>
            <a:custGeom>
              <a:avLst/>
              <a:gdLst>
                <a:gd name="connsiteX0" fmla="*/ 385763 w 436005"/>
                <a:gd name="connsiteY0" fmla="*/ 0 h 454874"/>
                <a:gd name="connsiteX1" fmla="*/ 155257 w 436005"/>
                <a:gd name="connsiteY1" fmla="*/ 38100 h 454874"/>
                <a:gd name="connsiteX2" fmla="*/ 139065 w 436005"/>
                <a:gd name="connsiteY2" fmla="*/ 53340 h 454874"/>
                <a:gd name="connsiteX3" fmla="*/ 142875 w 436005"/>
                <a:gd name="connsiteY3" fmla="*/ 300038 h 454874"/>
                <a:gd name="connsiteX4" fmla="*/ 141923 w 436005"/>
                <a:gd name="connsiteY4" fmla="*/ 300038 h 454874"/>
                <a:gd name="connsiteX5" fmla="*/ 94298 w 436005"/>
                <a:gd name="connsiteY5" fmla="*/ 235267 h 454874"/>
                <a:gd name="connsiteX6" fmla="*/ 3810 w 436005"/>
                <a:gd name="connsiteY6" fmla="*/ 274320 h 454874"/>
                <a:gd name="connsiteX7" fmla="*/ 952 w 436005"/>
                <a:gd name="connsiteY7" fmla="*/ 303848 h 454874"/>
                <a:gd name="connsiteX8" fmla="*/ 96203 w 436005"/>
                <a:gd name="connsiteY8" fmla="*/ 392430 h 454874"/>
                <a:gd name="connsiteX9" fmla="*/ 218123 w 436005"/>
                <a:gd name="connsiteY9" fmla="*/ 132397 h 454874"/>
                <a:gd name="connsiteX10" fmla="*/ 344805 w 436005"/>
                <a:gd name="connsiteY10" fmla="*/ 101917 h 454874"/>
                <a:gd name="connsiteX11" fmla="*/ 377190 w 436005"/>
                <a:gd name="connsiteY11" fmla="*/ 321945 h 454874"/>
                <a:gd name="connsiteX12" fmla="*/ 377190 w 436005"/>
                <a:gd name="connsiteY12" fmla="*/ 321945 h 454874"/>
                <a:gd name="connsiteX13" fmla="*/ 360998 w 436005"/>
                <a:gd name="connsiteY13" fmla="*/ 314325 h 454874"/>
                <a:gd name="connsiteX14" fmla="*/ 255270 w 436005"/>
                <a:gd name="connsiteY14" fmla="*/ 352425 h 454874"/>
                <a:gd name="connsiteX15" fmla="*/ 311467 w 436005"/>
                <a:gd name="connsiteY15" fmla="*/ 448628 h 454874"/>
                <a:gd name="connsiteX16" fmla="*/ 417195 w 436005"/>
                <a:gd name="connsiteY16" fmla="*/ 410528 h 454874"/>
                <a:gd name="connsiteX17" fmla="*/ 385763 w 436005"/>
                <a:gd name="connsiteY17" fmla="*/ 0 h 454874"/>
                <a:gd name="connsiteX18" fmla="*/ 385763 w 436005"/>
                <a:gd name="connsiteY18" fmla="*/ 0 h 45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6005" h="454874">
                  <a:moveTo>
                    <a:pt x="385763" y="0"/>
                  </a:moveTo>
                  <a:lnTo>
                    <a:pt x="155257" y="38100"/>
                  </a:lnTo>
                  <a:lnTo>
                    <a:pt x="139065" y="53340"/>
                  </a:lnTo>
                  <a:cubicBezTo>
                    <a:pt x="139065" y="53340"/>
                    <a:pt x="187642" y="221933"/>
                    <a:pt x="142875" y="300038"/>
                  </a:cubicBezTo>
                  <a:lnTo>
                    <a:pt x="141923" y="300038"/>
                  </a:lnTo>
                  <a:cubicBezTo>
                    <a:pt x="140970" y="272415"/>
                    <a:pt x="122873" y="245745"/>
                    <a:pt x="94298" y="235267"/>
                  </a:cubicBezTo>
                  <a:cubicBezTo>
                    <a:pt x="57150" y="221933"/>
                    <a:pt x="17145" y="239077"/>
                    <a:pt x="3810" y="274320"/>
                  </a:cubicBezTo>
                  <a:cubicBezTo>
                    <a:pt x="0" y="283845"/>
                    <a:pt x="-952" y="294322"/>
                    <a:pt x="952" y="303848"/>
                  </a:cubicBezTo>
                  <a:cubicBezTo>
                    <a:pt x="1905" y="317182"/>
                    <a:pt x="18098" y="386715"/>
                    <a:pt x="96203" y="392430"/>
                  </a:cubicBezTo>
                  <a:cubicBezTo>
                    <a:pt x="182880" y="399098"/>
                    <a:pt x="236220" y="320992"/>
                    <a:pt x="218123" y="132397"/>
                  </a:cubicBezTo>
                  <a:lnTo>
                    <a:pt x="344805" y="101917"/>
                  </a:lnTo>
                  <a:cubicBezTo>
                    <a:pt x="344805" y="101917"/>
                    <a:pt x="381000" y="240983"/>
                    <a:pt x="377190" y="321945"/>
                  </a:cubicBezTo>
                  <a:lnTo>
                    <a:pt x="377190" y="321945"/>
                  </a:lnTo>
                  <a:cubicBezTo>
                    <a:pt x="372428" y="319088"/>
                    <a:pt x="366712" y="316230"/>
                    <a:pt x="360998" y="314325"/>
                  </a:cubicBezTo>
                  <a:cubicBezTo>
                    <a:pt x="316230" y="298133"/>
                    <a:pt x="269557" y="315278"/>
                    <a:pt x="255270" y="352425"/>
                  </a:cubicBezTo>
                  <a:cubicBezTo>
                    <a:pt x="241935" y="389573"/>
                    <a:pt x="267653" y="432435"/>
                    <a:pt x="311467" y="448628"/>
                  </a:cubicBezTo>
                  <a:cubicBezTo>
                    <a:pt x="356235" y="464820"/>
                    <a:pt x="398145" y="448628"/>
                    <a:pt x="417195" y="410528"/>
                  </a:cubicBezTo>
                  <a:cubicBezTo>
                    <a:pt x="473392" y="306705"/>
                    <a:pt x="385763" y="0"/>
                    <a:pt x="385763" y="0"/>
                  </a:cubicBezTo>
                  <a:lnTo>
                    <a:pt x="385763" y="0"/>
                  </a:lnTo>
                  <a:close/>
                </a:path>
              </a:pathLst>
            </a:custGeom>
            <a:solidFill>
              <a:srgbClr val="DE0066"/>
            </a:solidFill>
            <a:ln w="9525" cap="flat">
              <a:noFill/>
              <a:prstDash val="solid"/>
              <a:miter/>
            </a:ln>
          </p:spPr>
          <p:txBody>
            <a:bodyPr rtlCol="0" anchor="ctr"/>
            <a:lstStyle/>
            <a:p>
              <a:pPr defTabSz="914318">
                <a:defRPr/>
              </a:pPr>
              <a:endParaRPr lang="en-US" sz="2600" b="1">
                <a:solidFill>
                  <a:srgbClr val="FFFFFF"/>
                </a:solidFill>
              </a:endParaRPr>
            </a:p>
          </p:txBody>
        </p:sp>
        <p:sp>
          <p:nvSpPr>
            <p:cNvPr id="65" name="Freeform: Shape 64">
              <a:extLst>
                <a:ext uri="{FF2B5EF4-FFF2-40B4-BE49-F238E27FC236}">
                  <a16:creationId xmlns:a16="http://schemas.microsoft.com/office/drawing/2014/main" id="{C51391BD-589E-4376-8805-F10EF7AE7729}"/>
                </a:ext>
              </a:extLst>
            </p:cNvPr>
            <p:cNvSpPr/>
            <p:nvPr/>
          </p:nvSpPr>
          <p:spPr>
            <a:xfrm>
              <a:off x="7387246" y="2780348"/>
              <a:ext cx="447348" cy="466725"/>
            </a:xfrm>
            <a:custGeom>
              <a:avLst/>
              <a:gdLst>
                <a:gd name="connsiteX0" fmla="*/ 352769 w 447348"/>
                <a:gd name="connsiteY0" fmla="*/ 466725 h 466725"/>
                <a:gd name="connsiteX1" fmla="*/ 352769 w 447348"/>
                <a:gd name="connsiteY1" fmla="*/ 466725 h 466725"/>
                <a:gd name="connsiteX2" fmla="*/ 316574 w 447348"/>
                <a:gd name="connsiteY2" fmla="*/ 460057 h 466725"/>
                <a:gd name="connsiteX3" fmla="*/ 256566 w 447348"/>
                <a:gd name="connsiteY3" fmla="*/ 357188 h 466725"/>
                <a:gd name="connsiteX4" fmla="*/ 332766 w 447348"/>
                <a:gd name="connsiteY4" fmla="*/ 309563 h 466725"/>
                <a:gd name="connsiteX5" fmla="*/ 368961 w 447348"/>
                <a:gd name="connsiteY5" fmla="*/ 316230 h 466725"/>
                <a:gd name="connsiteX6" fmla="*/ 378486 w 447348"/>
                <a:gd name="connsiteY6" fmla="*/ 320040 h 466725"/>
                <a:gd name="connsiteX7" fmla="*/ 347054 w 447348"/>
                <a:gd name="connsiteY7" fmla="*/ 113348 h 466725"/>
                <a:gd name="connsiteX8" fmla="*/ 228944 w 447348"/>
                <a:gd name="connsiteY8" fmla="*/ 141923 h 466725"/>
                <a:gd name="connsiteX9" fmla="*/ 187033 w 447348"/>
                <a:gd name="connsiteY9" fmla="*/ 371475 h 466725"/>
                <a:gd name="connsiteX10" fmla="*/ 100356 w 447348"/>
                <a:gd name="connsiteY10" fmla="*/ 403860 h 466725"/>
                <a:gd name="connsiteX11" fmla="*/ 344 w 447348"/>
                <a:gd name="connsiteY11" fmla="*/ 310515 h 466725"/>
                <a:gd name="connsiteX12" fmla="*/ 4154 w 447348"/>
                <a:gd name="connsiteY12" fmla="*/ 278130 h 466725"/>
                <a:gd name="connsiteX13" fmla="*/ 73686 w 447348"/>
                <a:gd name="connsiteY13" fmla="*/ 231458 h 466725"/>
                <a:gd name="connsiteX14" fmla="*/ 101308 w 447348"/>
                <a:gd name="connsiteY14" fmla="*/ 236220 h 466725"/>
                <a:gd name="connsiteX15" fmla="*/ 150838 w 447348"/>
                <a:gd name="connsiteY15" fmla="*/ 289560 h 466725"/>
                <a:gd name="connsiteX16" fmla="*/ 140361 w 447348"/>
                <a:gd name="connsiteY16" fmla="*/ 60960 h 466725"/>
                <a:gd name="connsiteX17" fmla="*/ 139408 w 447348"/>
                <a:gd name="connsiteY17" fmla="*/ 58103 h 466725"/>
                <a:gd name="connsiteX18" fmla="*/ 159411 w 447348"/>
                <a:gd name="connsiteY18" fmla="*/ 39053 h 466725"/>
                <a:gd name="connsiteX19" fmla="*/ 395631 w 447348"/>
                <a:gd name="connsiteY19" fmla="*/ 0 h 466725"/>
                <a:gd name="connsiteX20" fmla="*/ 396584 w 447348"/>
                <a:gd name="connsiteY20" fmla="*/ 4763 h 466725"/>
                <a:gd name="connsiteX21" fmla="*/ 428016 w 447348"/>
                <a:gd name="connsiteY21" fmla="*/ 421005 h 466725"/>
                <a:gd name="connsiteX22" fmla="*/ 352769 w 447348"/>
                <a:gd name="connsiteY22" fmla="*/ 466725 h 466725"/>
                <a:gd name="connsiteX23" fmla="*/ 352769 w 447348"/>
                <a:gd name="connsiteY23" fmla="*/ 466725 h 466725"/>
                <a:gd name="connsiteX24" fmla="*/ 332766 w 447348"/>
                <a:gd name="connsiteY24" fmla="*/ 319088 h 466725"/>
                <a:gd name="connsiteX25" fmla="*/ 266091 w 447348"/>
                <a:gd name="connsiteY25" fmla="*/ 360045 h 466725"/>
                <a:gd name="connsiteX26" fmla="*/ 319431 w 447348"/>
                <a:gd name="connsiteY26" fmla="*/ 450532 h 466725"/>
                <a:gd name="connsiteX27" fmla="*/ 351816 w 447348"/>
                <a:gd name="connsiteY27" fmla="*/ 456248 h 466725"/>
                <a:gd name="connsiteX28" fmla="*/ 418491 w 447348"/>
                <a:gd name="connsiteY28" fmla="*/ 414338 h 466725"/>
                <a:gd name="connsiteX29" fmla="*/ 388011 w 447348"/>
                <a:gd name="connsiteY29" fmla="*/ 10478 h 466725"/>
                <a:gd name="connsiteX30" fmla="*/ 163221 w 447348"/>
                <a:gd name="connsiteY30" fmla="*/ 47625 h 466725"/>
                <a:gd name="connsiteX31" fmla="*/ 149886 w 447348"/>
                <a:gd name="connsiteY31" fmla="*/ 60008 h 466725"/>
                <a:gd name="connsiteX32" fmla="*/ 152744 w 447348"/>
                <a:gd name="connsiteY32" fmla="*/ 307657 h 466725"/>
                <a:gd name="connsiteX33" fmla="*/ 150838 w 447348"/>
                <a:gd name="connsiteY33" fmla="*/ 310515 h 466725"/>
                <a:gd name="connsiteX34" fmla="*/ 142266 w 447348"/>
                <a:gd name="connsiteY34" fmla="*/ 310515 h 466725"/>
                <a:gd name="connsiteX35" fmla="*/ 142266 w 447348"/>
                <a:gd name="connsiteY35" fmla="*/ 305753 h 466725"/>
                <a:gd name="connsiteX36" fmla="*/ 97499 w 447348"/>
                <a:gd name="connsiteY36" fmla="*/ 245745 h 466725"/>
                <a:gd name="connsiteX37" fmla="*/ 73686 w 447348"/>
                <a:gd name="connsiteY37" fmla="*/ 241935 h 466725"/>
                <a:gd name="connsiteX38" fmla="*/ 13679 w 447348"/>
                <a:gd name="connsiteY38" fmla="*/ 281940 h 466725"/>
                <a:gd name="connsiteX39" fmla="*/ 10821 w 447348"/>
                <a:gd name="connsiteY39" fmla="*/ 309563 h 466725"/>
                <a:gd name="connsiteX40" fmla="*/ 101308 w 447348"/>
                <a:gd name="connsiteY40" fmla="*/ 394335 h 466725"/>
                <a:gd name="connsiteX41" fmla="*/ 179413 w 447348"/>
                <a:gd name="connsiteY41" fmla="*/ 365760 h 466725"/>
                <a:gd name="connsiteX42" fmla="*/ 218466 w 447348"/>
                <a:gd name="connsiteY42" fmla="*/ 140017 h 466725"/>
                <a:gd name="connsiteX43" fmla="*/ 218466 w 447348"/>
                <a:gd name="connsiteY43" fmla="*/ 135255 h 466725"/>
                <a:gd name="connsiteX44" fmla="*/ 354674 w 447348"/>
                <a:gd name="connsiteY44" fmla="*/ 101917 h 466725"/>
                <a:gd name="connsiteX45" fmla="*/ 355626 w 447348"/>
                <a:gd name="connsiteY45" fmla="*/ 106680 h 466725"/>
                <a:gd name="connsiteX46" fmla="*/ 388011 w 447348"/>
                <a:gd name="connsiteY46" fmla="*/ 328613 h 466725"/>
                <a:gd name="connsiteX47" fmla="*/ 388011 w 447348"/>
                <a:gd name="connsiteY47" fmla="*/ 329565 h 466725"/>
                <a:gd name="connsiteX48" fmla="*/ 387059 w 447348"/>
                <a:gd name="connsiteY48" fmla="*/ 337185 h 466725"/>
                <a:gd name="connsiteX49" fmla="*/ 380391 w 447348"/>
                <a:gd name="connsiteY49" fmla="*/ 333375 h 466725"/>
                <a:gd name="connsiteX50" fmla="*/ 365151 w 447348"/>
                <a:gd name="connsiteY50" fmla="*/ 325755 h 466725"/>
                <a:gd name="connsiteX51" fmla="*/ 332766 w 447348"/>
                <a:gd name="connsiteY51" fmla="*/ 319088 h 466725"/>
                <a:gd name="connsiteX52" fmla="*/ 332766 w 447348"/>
                <a:gd name="connsiteY52" fmla="*/ 319088 h 46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447348" h="466725">
                  <a:moveTo>
                    <a:pt x="352769" y="466725"/>
                  </a:moveTo>
                  <a:lnTo>
                    <a:pt x="352769" y="466725"/>
                  </a:lnTo>
                  <a:cubicBezTo>
                    <a:pt x="341338" y="466725"/>
                    <a:pt x="328956" y="464820"/>
                    <a:pt x="316574" y="460057"/>
                  </a:cubicBezTo>
                  <a:cubicBezTo>
                    <a:pt x="268949" y="442913"/>
                    <a:pt x="242279" y="397193"/>
                    <a:pt x="256566" y="357188"/>
                  </a:cubicBezTo>
                  <a:cubicBezTo>
                    <a:pt x="267044" y="328613"/>
                    <a:pt x="296571" y="309563"/>
                    <a:pt x="332766" y="309563"/>
                  </a:cubicBezTo>
                  <a:cubicBezTo>
                    <a:pt x="345149" y="309563"/>
                    <a:pt x="356579" y="311468"/>
                    <a:pt x="368961" y="316230"/>
                  </a:cubicBezTo>
                  <a:cubicBezTo>
                    <a:pt x="371819" y="317182"/>
                    <a:pt x="375629" y="319088"/>
                    <a:pt x="378486" y="320040"/>
                  </a:cubicBezTo>
                  <a:cubicBezTo>
                    <a:pt x="379438" y="248603"/>
                    <a:pt x="353721" y="138113"/>
                    <a:pt x="347054" y="113348"/>
                  </a:cubicBezTo>
                  <a:lnTo>
                    <a:pt x="228944" y="141923"/>
                  </a:lnTo>
                  <a:cubicBezTo>
                    <a:pt x="239421" y="252413"/>
                    <a:pt x="225133" y="329565"/>
                    <a:pt x="187033" y="371475"/>
                  </a:cubicBezTo>
                  <a:cubicBezTo>
                    <a:pt x="165126" y="395288"/>
                    <a:pt x="135599" y="406718"/>
                    <a:pt x="100356" y="403860"/>
                  </a:cubicBezTo>
                  <a:cubicBezTo>
                    <a:pt x="23204" y="397193"/>
                    <a:pt x="2249" y="332423"/>
                    <a:pt x="344" y="310515"/>
                  </a:cubicBezTo>
                  <a:cubicBezTo>
                    <a:pt x="-609" y="300038"/>
                    <a:pt x="344" y="288608"/>
                    <a:pt x="4154" y="278130"/>
                  </a:cubicBezTo>
                  <a:cubicBezTo>
                    <a:pt x="14631" y="250508"/>
                    <a:pt x="42254" y="231458"/>
                    <a:pt x="73686" y="231458"/>
                  </a:cubicBezTo>
                  <a:cubicBezTo>
                    <a:pt x="83211" y="231458"/>
                    <a:pt x="91783" y="233363"/>
                    <a:pt x="101308" y="236220"/>
                  </a:cubicBezTo>
                  <a:cubicBezTo>
                    <a:pt x="126074" y="244792"/>
                    <a:pt x="144171" y="265748"/>
                    <a:pt x="150838" y="289560"/>
                  </a:cubicBezTo>
                  <a:cubicBezTo>
                    <a:pt x="182271" y="209550"/>
                    <a:pt x="140361" y="61913"/>
                    <a:pt x="140361" y="60960"/>
                  </a:cubicBezTo>
                  <a:lnTo>
                    <a:pt x="139408" y="58103"/>
                  </a:lnTo>
                  <a:lnTo>
                    <a:pt x="159411" y="39053"/>
                  </a:lnTo>
                  <a:lnTo>
                    <a:pt x="395631" y="0"/>
                  </a:lnTo>
                  <a:lnTo>
                    <a:pt x="396584" y="4763"/>
                  </a:lnTo>
                  <a:cubicBezTo>
                    <a:pt x="400394" y="17145"/>
                    <a:pt x="484213" y="314325"/>
                    <a:pt x="428016" y="421005"/>
                  </a:cubicBezTo>
                  <a:cubicBezTo>
                    <a:pt x="413729" y="448628"/>
                    <a:pt x="386106" y="466725"/>
                    <a:pt x="352769" y="466725"/>
                  </a:cubicBezTo>
                  <a:lnTo>
                    <a:pt x="352769" y="466725"/>
                  </a:lnTo>
                  <a:close/>
                  <a:moveTo>
                    <a:pt x="332766" y="319088"/>
                  </a:moveTo>
                  <a:cubicBezTo>
                    <a:pt x="301334" y="319088"/>
                    <a:pt x="275616" y="335280"/>
                    <a:pt x="266091" y="360045"/>
                  </a:cubicBezTo>
                  <a:cubicBezTo>
                    <a:pt x="253708" y="394335"/>
                    <a:pt x="277521" y="435293"/>
                    <a:pt x="319431" y="450532"/>
                  </a:cubicBezTo>
                  <a:cubicBezTo>
                    <a:pt x="330861" y="454343"/>
                    <a:pt x="341338" y="456248"/>
                    <a:pt x="351816" y="456248"/>
                  </a:cubicBezTo>
                  <a:cubicBezTo>
                    <a:pt x="381344" y="456248"/>
                    <a:pt x="405156" y="441007"/>
                    <a:pt x="418491" y="414338"/>
                  </a:cubicBezTo>
                  <a:cubicBezTo>
                    <a:pt x="468973" y="319088"/>
                    <a:pt x="398488" y="47625"/>
                    <a:pt x="388011" y="10478"/>
                  </a:cubicBezTo>
                  <a:lnTo>
                    <a:pt x="163221" y="47625"/>
                  </a:lnTo>
                  <a:lnTo>
                    <a:pt x="149886" y="60008"/>
                  </a:lnTo>
                  <a:cubicBezTo>
                    <a:pt x="156554" y="83820"/>
                    <a:pt x="194654" y="233363"/>
                    <a:pt x="152744" y="307657"/>
                  </a:cubicBezTo>
                  <a:lnTo>
                    <a:pt x="150838" y="310515"/>
                  </a:lnTo>
                  <a:lnTo>
                    <a:pt x="142266" y="310515"/>
                  </a:lnTo>
                  <a:lnTo>
                    <a:pt x="142266" y="305753"/>
                  </a:lnTo>
                  <a:cubicBezTo>
                    <a:pt x="141313" y="279083"/>
                    <a:pt x="123216" y="255270"/>
                    <a:pt x="97499" y="245745"/>
                  </a:cubicBezTo>
                  <a:cubicBezTo>
                    <a:pt x="89879" y="242888"/>
                    <a:pt x="81306" y="241935"/>
                    <a:pt x="73686" y="241935"/>
                  </a:cubicBezTo>
                  <a:cubicBezTo>
                    <a:pt x="47016" y="241935"/>
                    <a:pt x="22251" y="258128"/>
                    <a:pt x="13679" y="281940"/>
                  </a:cubicBezTo>
                  <a:cubicBezTo>
                    <a:pt x="10821" y="290513"/>
                    <a:pt x="9869" y="300038"/>
                    <a:pt x="10821" y="309563"/>
                  </a:cubicBezTo>
                  <a:cubicBezTo>
                    <a:pt x="10821" y="310515"/>
                    <a:pt x="19394" y="387668"/>
                    <a:pt x="101308" y="394335"/>
                  </a:cubicBezTo>
                  <a:cubicBezTo>
                    <a:pt x="133694" y="397193"/>
                    <a:pt x="159411" y="386715"/>
                    <a:pt x="179413" y="365760"/>
                  </a:cubicBezTo>
                  <a:cubicBezTo>
                    <a:pt x="215608" y="326707"/>
                    <a:pt x="228944" y="248603"/>
                    <a:pt x="218466" y="140017"/>
                  </a:cubicBezTo>
                  <a:lnTo>
                    <a:pt x="218466" y="135255"/>
                  </a:lnTo>
                  <a:lnTo>
                    <a:pt x="354674" y="101917"/>
                  </a:lnTo>
                  <a:lnTo>
                    <a:pt x="355626" y="106680"/>
                  </a:lnTo>
                  <a:cubicBezTo>
                    <a:pt x="357531" y="112395"/>
                    <a:pt x="391821" y="247650"/>
                    <a:pt x="388011" y="328613"/>
                  </a:cubicBezTo>
                  <a:lnTo>
                    <a:pt x="388011" y="329565"/>
                  </a:lnTo>
                  <a:lnTo>
                    <a:pt x="387059" y="337185"/>
                  </a:lnTo>
                  <a:lnTo>
                    <a:pt x="380391" y="333375"/>
                  </a:lnTo>
                  <a:cubicBezTo>
                    <a:pt x="375629" y="330518"/>
                    <a:pt x="369913" y="328613"/>
                    <a:pt x="365151" y="325755"/>
                  </a:cubicBezTo>
                  <a:cubicBezTo>
                    <a:pt x="354674" y="320993"/>
                    <a:pt x="343244" y="319088"/>
                    <a:pt x="332766" y="319088"/>
                  </a:cubicBezTo>
                  <a:lnTo>
                    <a:pt x="332766" y="319088"/>
                  </a:lnTo>
                  <a:close/>
                </a:path>
              </a:pathLst>
            </a:custGeom>
            <a:solidFill>
              <a:srgbClr val="B61756"/>
            </a:solidFill>
            <a:ln w="9525" cap="flat">
              <a:noFill/>
              <a:prstDash val="solid"/>
              <a:miter/>
            </a:ln>
          </p:spPr>
          <p:txBody>
            <a:bodyPr rtlCol="0" anchor="ctr"/>
            <a:lstStyle/>
            <a:p>
              <a:pPr defTabSz="914318">
                <a:defRPr/>
              </a:pPr>
              <a:endParaRPr lang="en-US" sz="2600" b="1">
                <a:solidFill>
                  <a:srgbClr val="FFFFFF"/>
                </a:solidFill>
              </a:endParaRPr>
            </a:p>
          </p:txBody>
        </p:sp>
        <p:sp>
          <p:nvSpPr>
            <p:cNvPr id="66" name="Freeform: Shape 65">
              <a:extLst>
                <a:ext uri="{FF2B5EF4-FFF2-40B4-BE49-F238E27FC236}">
                  <a16:creationId xmlns:a16="http://schemas.microsoft.com/office/drawing/2014/main" id="{568EE038-8CF5-4A65-A005-E47EBF3D0185}"/>
                </a:ext>
              </a:extLst>
            </p:cNvPr>
            <p:cNvSpPr/>
            <p:nvPr/>
          </p:nvSpPr>
          <p:spPr>
            <a:xfrm>
              <a:off x="7409497" y="2769870"/>
              <a:ext cx="436005" cy="454874"/>
            </a:xfrm>
            <a:custGeom>
              <a:avLst/>
              <a:gdLst>
                <a:gd name="connsiteX0" fmla="*/ 385762 w 436005"/>
                <a:gd name="connsiteY0" fmla="*/ 0 h 454874"/>
                <a:gd name="connsiteX1" fmla="*/ 139065 w 436005"/>
                <a:gd name="connsiteY1" fmla="*/ 53340 h 454874"/>
                <a:gd name="connsiteX2" fmla="*/ 142875 w 436005"/>
                <a:gd name="connsiteY2" fmla="*/ 300038 h 454874"/>
                <a:gd name="connsiteX3" fmla="*/ 141923 w 436005"/>
                <a:gd name="connsiteY3" fmla="*/ 300038 h 454874"/>
                <a:gd name="connsiteX4" fmla="*/ 128587 w 436005"/>
                <a:gd name="connsiteY4" fmla="*/ 329565 h 454874"/>
                <a:gd name="connsiteX5" fmla="*/ 141923 w 436005"/>
                <a:gd name="connsiteY5" fmla="*/ 300038 h 454874"/>
                <a:gd name="connsiteX6" fmla="*/ 94298 w 436005"/>
                <a:gd name="connsiteY6" fmla="*/ 235268 h 454874"/>
                <a:gd name="connsiteX7" fmla="*/ 3810 w 436005"/>
                <a:gd name="connsiteY7" fmla="*/ 274320 h 454874"/>
                <a:gd name="connsiteX8" fmla="*/ 952 w 436005"/>
                <a:gd name="connsiteY8" fmla="*/ 303848 h 454874"/>
                <a:gd name="connsiteX9" fmla="*/ 96203 w 436005"/>
                <a:gd name="connsiteY9" fmla="*/ 392430 h 454874"/>
                <a:gd name="connsiteX10" fmla="*/ 218123 w 436005"/>
                <a:gd name="connsiteY10" fmla="*/ 132398 h 454874"/>
                <a:gd name="connsiteX11" fmla="*/ 344805 w 436005"/>
                <a:gd name="connsiteY11" fmla="*/ 101918 h 454874"/>
                <a:gd name="connsiteX12" fmla="*/ 377190 w 436005"/>
                <a:gd name="connsiteY12" fmla="*/ 321945 h 454874"/>
                <a:gd name="connsiteX13" fmla="*/ 377190 w 436005"/>
                <a:gd name="connsiteY13" fmla="*/ 321945 h 454874"/>
                <a:gd name="connsiteX14" fmla="*/ 401955 w 436005"/>
                <a:gd name="connsiteY14" fmla="*/ 359093 h 454874"/>
                <a:gd name="connsiteX15" fmla="*/ 377190 w 436005"/>
                <a:gd name="connsiteY15" fmla="*/ 321945 h 454874"/>
                <a:gd name="connsiteX16" fmla="*/ 360998 w 436005"/>
                <a:gd name="connsiteY16" fmla="*/ 314325 h 454874"/>
                <a:gd name="connsiteX17" fmla="*/ 255270 w 436005"/>
                <a:gd name="connsiteY17" fmla="*/ 352425 h 454874"/>
                <a:gd name="connsiteX18" fmla="*/ 311468 w 436005"/>
                <a:gd name="connsiteY18" fmla="*/ 448628 h 454874"/>
                <a:gd name="connsiteX19" fmla="*/ 417195 w 436005"/>
                <a:gd name="connsiteY19" fmla="*/ 410528 h 454874"/>
                <a:gd name="connsiteX20" fmla="*/ 385762 w 436005"/>
                <a:gd name="connsiteY20" fmla="*/ 0 h 454874"/>
                <a:gd name="connsiteX21" fmla="*/ 385762 w 436005"/>
                <a:gd name="connsiteY21" fmla="*/ 0 h 454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6005" h="454874">
                  <a:moveTo>
                    <a:pt x="385762" y="0"/>
                  </a:moveTo>
                  <a:lnTo>
                    <a:pt x="139065" y="53340"/>
                  </a:lnTo>
                  <a:cubicBezTo>
                    <a:pt x="139065" y="53340"/>
                    <a:pt x="187643" y="221933"/>
                    <a:pt x="142875" y="300038"/>
                  </a:cubicBezTo>
                  <a:lnTo>
                    <a:pt x="141923" y="300038"/>
                  </a:lnTo>
                  <a:cubicBezTo>
                    <a:pt x="141923" y="300038"/>
                    <a:pt x="140970" y="321945"/>
                    <a:pt x="128587" y="329565"/>
                  </a:cubicBezTo>
                  <a:cubicBezTo>
                    <a:pt x="140970" y="321945"/>
                    <a:pt x="141923" y="300038"/>
                    <a:pt x="141923" y="300038"/>
                  </a:cubicBezTo>
                  <a:cubicBezTo>
                    <a:pt x="140970" y="272415"/>
                    <a:pt x="122873" y="245745"/>
                    <a:pt x="94298" y="235268"/>
                  </a:cubicBezTo>
                  <a:cubicBezTo>
                    <a:pt x="57150" y="221933"/>
                    <a:pt x="17145" y="239078"/>
                    <a:pt x="3810" y="274320"/>
                  </a:cubicBezTo>
                  <a:cubicBezTo>
                    <a:pt x="0" y="283845"/>
                    <a:pt x="-952" y="294323"/>
                    <a:pt x="952" y="303848"/>
                  </a:cubicBezTo>
                  <a:cubicBezTo>
                    <a:pt x="1905" y="317183"/>
                    <a:pt x="18098" y="386715"/>
                    <a:pt x="96203" y="392430"/>
                  </a:cubicBezTo>
                  <a:cubicBezTo>
                    <a:pt x="182880" y="399097"/>
                    <a:pt x="236220" y="320993"/>
                    <a:pt x="218123" y="132398"/>
                  </a:cubicBezTo>
                  <a:lnTo>
                    <a:pt x="344805" y="101918"/>
                  </a:lnTo>
                  <a:cubicBezTo>
                    <a:pt x="344805" y="101918"/>
                    <a:pt x="381000" y="240983"/>
                    <a:pt x="377190" y="321945"/>
                  </a:cubicBezTo>
                  <a:lnTo>
                    <a:pt x="377190" y="321945"/>
                  </a:lnTo>
                  <a:cubicBezTo>
                    <a:pt x="377190" y="321945"/>
                    <a:pt x="396240" y="330518"/>
                    <a:pt x="401955" y="359093"/>
                  </a:cubicBezTo>
                  <a:cubicBezTo>
                    <a:pt x="397193" y="331470"/>
                    <a:pt x="377190" y="321945"/>
                    <a:pt x="377190" y="321945"/>
                  </a:cubicBezTo>
                  <a:cubicBezTo>
                    <a:pt x="372428" y="319088"/>
                    <a:pt x="366712" y="316230"/>
                    <a:pt x="360998" y="314325"/>
                  </a:cubicBezTo>
                  <a:cubicBezTo>
                    <a:pt x="316230" y="298133"/>
                    <a:pt x="269557" y="315278"/>
                    <a:pt x="255270" y="352425"/>
                  </a:cubicBezTo>
                  <a:cubicBezTo>
                    <a:pt x="241935" y="389572"/>
                    <a:pt x="267653" y="432435"/>
                    <a:pt x="311468" y="448628"/>
                  </a:cubicBezTo>
                  <a:cubicBezTo>
                    <a:pt x="356235" y="464820"/>
                    <a:pt x="398145" y="448628"/>
                    <a:pt x="417195" y="410528"/>
                  </a:cubicBezTo>
                  <a:cubicBezTo>
                    <a:pt x="473393" y="306705"/>
                    <a:pt x="385762" y="0"/>
                    <a:pt x="385762" y="0"/>
                  </a:cubicBezTo>
                  <a:lnTo>
                    <a:pt x="385762" y="0"/>
                  </a:lnTo>
                  <a:close/>
                </a:path>
              </a:pathLst>
            </a:custGeom>
            <a:solidFill>
              <a:srgbClr val="E1388C"/>
            </a:solidFill>
            <a:ln w="9525" cap="flat">
              <a:noFill/>
              <a:prstDash val="solid"/>
              <a:miter/>
            </a:ln>
          </p:spPr>
          <p:txBody>
            <a:bodyPr rtlCol="0" anchor="ctr"/>
            <a:lstStyle/>
            <a:p>
              <a:pPr defTabSz="914318">
                <a:defRPr/>
              </a:pPr>
              <a:endParaRPr lang="en-US" sz="2600" b="1">
                <a:solidFill>
                  <a:srgbClr val="FFFFFF"/>
                </a:solidFill>
              </a:endParaRPr>
            </a:p>
          </p:txBody>
        </p:sp>
        <p:sp>
          <p:nvSpPr>
            <p:cNvPr id="67" name="Freeform: Shape 66">
              <a:extLst>
                <a:ext uri="{FF2B5EF4-FFF2-40B4-BE49-F238E27FC236}">
                  <a16:creationId xmlns:a16="http://schemas.microsoft.com/office/drawing/2014/main" id="{5DEBFC32-B2C9-429C-B75D-706A32ACAA55}"/>
                </a:ext>
              </a:extLst>
            </p:cNvPr>
            <p:cNvSpPr/>
            <p:nvPr/>
          </p:nvSpPr>
          <p:spPr>
            <a:xfrm>
              <a:off x="7407248" y="2767966"/>
              <a:ext cx="441232" cy="461009"/>
            </a:xfrm>
            <a:custGeom>
              <a:avLst/>
              <a:gdLst>
                <a:gd name="connsiteX0" fmla="*/ 348959 w 441232"/>
                <a:gd name="connsiteY0" fmla="*/ 461010 h 461009"/>
                <a:gd name="connsiteX1" fmla="*/ 348959 w 441232"/>
                <a:gd name="connsiteY1" fmla="*/ 461010 h 461009"/>
                <a:gd name="connsiteX2" fmla="*/ 313716 w 441232"/>
                <a:gd name="connsiteY2" fmla="*/ 454343 h 461009"/>
                <a:gd name="connsiteX3" fmla="*/ 262281 w 441232"/>
                <a:gd name="connsiteY3" fmla="*/ 412433 h 461009"/>
                <a:gd name="connsiteX4" fmla="*/ 255614 w 441232"/>
                <a:gd name="connsiteY4" fmla="*/ 354330 h 461009"/>
                <a:gd name="connsiteX5" fmla="*/ 328956 w 441232"/>
                <a:gd name="connsiteY5" fmla="*/ 308610 h 461009"/>
                <a:gd name="connsiteX6" fmla="*/ 364198 w 441232"/>
                <a:gd name="connsiteY6" fmla="*/ 315278 h 461009"/>
                <a:gd name="connsiteX7" fmla="*/ 377533 w 441232"/>
                <a:gd name="connsiteY7" fmla="*/ 320993 h 461009"/>
                <a:gd name="connsiteX8" fmla="*/ 346101 w 441232"/>
                <a:gd name="connsiteY8" fmla="*/ 107633 h 461009"/>
                <a:gd name="connsiteX9" fmla="*/ 223229 w 441232"/>
                <a:gd name="connsiteY9" fmla="*/ 137160 h 461009"/>
                <a:gd name="connsiteX10" fmla="*/ 182271 w 441232"/>
                <a:gd name="connsiteY10" fmla="*/ 366712 h 461009"/>
                <a:gd name="connsiteX11" fmla="*/ 97498 w 441232"/>
                <a:gd name="connsiteY11" fmla="*/ 398145 h 461009"/>
                <a:gd name="connsiteX12" fmla="*/ 344 w 441232"/>
                <a:gd name="connsiteY12" fmla="*/ 306705 h 461009"/>
                <a:gd name="connsiteX13" fmla="*/ 4154 w 441232"/>
                <a:gd name="connsiteY13" fmla="*/ 276225 h 461009"/>
                <a:gd name="connsiteX14" fmla="*/ 70829 w 441232"/>
                <a:gd name="connsiteY14" fmla="*/ 230505 h 461009"/>
                <a:gd name="connsiteX15" fmla="*/ 97498 w 441232"/>
                <a:gd name="connsiteY15" fmla="*/ 235267 h 461009"/>
                <a:gd name="connsiteX16" fmla="*/ 147029 w 441232"/>
                <a:gd name="connsiteY16" fmla="*/ 294323 h 461009"/>
                <a:gd name="connsiteX17" fmla="*/ 139409 w 441232"/>
                <a:gd name="connsiteY17" fmla="*/ 56197 h 461009"/>
                <a:gd name="connsiteX18" fmla="*/ 139409 w 441232"/>
                <a:gd name="connsiteY18" fmla="*/ 54292 h 461009"/>
                <a:gd name="connsiteX19" fmla="*/ 141314 w 441232"/>
                <a:gd name="connsiteY19" fmla="*/ 53340 h 461009"/>
                <a:gd name="connsiteX20" fmla="*/ 388011 w 441232"/>
                <a:gd name="connsiteY20" fmla="*/ 0 h 461009"/>
                <a:gd name="connsiteX21" fmla="*/ 390869 w 441232"/>
                <a:gd name="connsiteY21" fmla="*/ 1905 h 461009"/>
                <a:gd name="connsiteX22" fmla="*/ 422301 w 441232"/>
                <a:gd name="connsiteY22" fmla="*/ 416243 h 461009"/>
                <a:gd name="connsiteX23" fmla="*/ 348959 w 441232"/>
                <a:gd name="connsiteY23" fmla="*/ 461010 h 461009"/>
                <a:gd name="connsiteX24" fmla="*/ 348959 w 441232"/>
                <a:gd name="connsiteY24" fmla="*/ 461010 h 461009"/>
                <a:gd name="connsiteX25" fmla="*/ 328956 w 441232"/>
                <a:gd name="connsiteY25" fmla="*/ 313373 h 461009"/>
                <a:gd name="connsiteX26" fmla="*/ 260376 w 441232"/>
                <a:gd name="connsiteY26" fmla="*/ 356235 h 461009"/>
                <a:gd name="connsiteX27" fmla="*/ 267044 w 441232"/>
                <a:gd name="connsiteY27" fmla="*/ 410527 h 461009"/>
                <a:gd name="connsiteX28" fmla="*/ 315621 w 441232"/>
                <a:gd name="connsiteY28" fmla="*/ 449580 h 461009"/>
                <a:gd name="connsiteX29" fmla="*/ 348959 w 441232"/>
                <a:gd name="connsiteY29" fmla="*/ 455295 h 461009"/>
                <a:gd name="connsiteX30" fmla="*/ 417539 w 441232"/>
                <a:gd name="connsiteY30" fmla="*/ 412433 h 461009"/>
                <a:gd name="connsiteX31" fmla="*/ 386106 w 441232"/>
                <a:gd name="connsiteY31" fmla="*/ 4763 h 461009"/>
                <a:gd name="connsiteX32" fmla="*/ 144171 w 441232"/>
                <a:gd name="connsiteY32" fmla="*/ 57150 h 461009"/>
                <a:gd name="connsiteX33" fmla="*/ 147029 w 441232"/>
                <a:gd name="connsiteY33" fmla="*/ 302895 h 461009"/>
                <a:gd name="connsiteX34" fmla="*/ 146076 w 441232"/>
                <a:gd name="connsiteY34" fmla="*/ 303848 h 461009"/>
                <a:gd name="connsiteX35" fmla="*/ 131789 w 441232"/>
                <a:gd name="connsiteY35" fmla="*/ 333375 h 461009"/>
                <a:gd name="connsiteX36" fmla="*/ 127979 w 441232"/>
                <a:gd name="connsiteY36" fmla="*/ 332423 h 461009"/>
                <a:gd name="connsiteX37" fmla="*/ 127979 w 441232"/>
                <a:gd name="connsiteY37" fmla="*/ 331470 h 461009"/>
                <a:gd name="connsiteX38" fmla="*/ 128931 w 441232"/>
                <a:gd name="connsiteY38" fmla="*/ 329565 h 461009"/>
                <a:gd name="connsiteX39" fmla="*/ 141314 w 441232"/>
                <a:gd name="connsiteY39" fmla="*/ 301943 h 461009"/>
                <a:gd name="connsiteX40" fmla="*/ 94641 w 441232"/>
                <a:gd name="connsiteY40" fmla="*/ 240030 h 461009"/>
                <a:gd name="connsiteX41" fmla="*/ 69876 w 441232"/>
                <a:gd name="connsiteY41" fmla="*/ 235267 h 461009"/>
                <a:gd name="connsiteX42" fmla="*/ 7964 w 441232"/>
                <a:gd name="connsiteY42" fmla="*/ 277178 h 461009"/>
                <a:gd name="connsiteX43" fmla="*/ 5106 w 441232"/>
                <a:gd name="connsiteY43" fmla="*/ 305753 h 461009"/>
                <a:gd name="connsiteX44" fmla="*/ 97498 w 441232"/>
                <a:gd name="connsiteY44" fmla="*/ 392430 h 461009"/>
                <a:gd name="connsiteX45" fmla="*/ 177509 w 441232"/>
                <a:gd name="connsiteY45" fmla="*/ 362902 h 461009"/>
                <a:gd name="connsiteX46" fmla="*/ 216561 w 441232"/>
                <a:gd name="connsiteY46" fmla="*/ 135255 h 461009"/>
                <a:gd name="connsiteX47" fmla="*/ 218466 w 441232"/>
                <a:gd name="connsiteY47" fmla="*/ 132398 h 461009"/>
                <a:gd name="connsiteX48" fmla="*/ 345148 w 441232"/>
                <a:gd name="connsiteY48" fmla="*/ 101917 h 461009"/>
                <a:gd name="connsiteX49" fmla="*/ 348006 w 441232"/>
                <a:gd name="connsiteY49" fmla="*/ 103823 h 461009"/>
                <a:gd name="connsiteX50" fmla="*/ 380391 w 441232"/>
                <a:gd name="connsiteY50" fmla="*/ 323850 h 461009"/>
                <a:gd name="connsiteX51" fmla="*/ 404204 w 441232"/>
                <a:gd name="connsiteY51" fmla="*/ 361950 h 461009"/>
                <a:gd name="connsiteX52" fmla="*/ 404204 w 441232"/>
                <a:gd name="connsiteY52" fmla="*/ 361950 h 461009"/>
                <a:gd name="connsiteX53" fmla="*/ 402298 w 441232"/>
                <a:gd name="connsiteY53" fmla="*/ 364808 h 461009"/>
                <a:gd name="connsiteX54" fmla="*/ 399441 w 441232"/>
                <a:gd name="connsiteY54" fmla="*/ 362902 h 461009"/>
                <a:gd name="connsiteX55" fmla="*/ 376581 w 441232"/>
                <a:gd name="connsiteY55" fmla="*/ 327660 h 461009"/>
                <a:gd name="connsiteX56" fmla="*/ 376581 w 441232"/>
                <a:gd name="connsiteY56" fmla="*/ 327660 h 461009"/>
                <a:gd name="connsiteX57" fmla="*/ 361341 w 441232"/>
                <a:gd name="connsiteY57" fmla="*/ 320040 h 461009"/>
                <a:gd name="connsiteX58" fmla="*/ 328956 w 441232"/>
                <a:gd name="connsiteY58" fmla="*/ 313373 h 461009"/>
                <a:gd name="connsiteX59" fmla="*/ 328956 w 441232"/>
                <a:gd name="connsiteY59" fmla="*/ 313373 h 461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441232" h="461009">
                  <a:moveTo>
                    <a:pt x="348959" y="461010"/>
                  </a:moveTo>
                  <a:lnTo>
                    <a:pt x="348959" y="461010"/>
                  </a:lnTo>
                  <a:cubicBezTo>
                    <a:pt x="337529" y="461010"/>
                    <a:pt x="325146" y="459105"/>
                    <a:pt x="313716" y="454343"/>
                  </a:cubicBezTo>
                  <a:cubicBezTo>
                    <a:pt x="291809" y="446723"/>
                    <a:pt x="273711" y="431483"/>
                    <a:pt x="262281" y="412433"/>
                  </a:cubicBezTo>
                  <a:cubicBezTo>
                    <a:pt x="250851" y="393383"/>
                    <a:pt x="248946" y="372427"/>
                    <a:pt x="255614" y="354330"/>
                  </a:cubicBezTo>
                  <a:cubicBezTo>
                    <a:pt x="266091" y="326708"/>
                    <a:pt x="294666" y="308610"/>
                    <a:pt x="328956" y="308610"/>
                  </a:cubicBezTo>
                  <a:cubicBezTo>
                    <a:pt x="340386" y="308610"/>
                    <a:pt x="352769" y="310515"/>
                    <a:pt x="364198" y="315278"/>
                  </a:cubicBezTo>
                  <a:cubicBezTo>
                    <a:pt x="368961" y="317183"/>
                    <a:pt x="372771" y="319087"/>
                    <a:pt x="377533" y="320993"/>
                  </a:cubicBezTo>
                  <a:cubicBezTo>
                    <a:pt x="379439" y="246698"/>
                    <a:pt x="350864" y="125730"/>
                    <a:pt x="346101" y="107633"/>
                  </a:cubicBezTo>
                  <a:lnTo>
                    <a:pt x="223229" y="137160"/>
                  </a:lnTo>
                  <a:cubicBezTo>
                    <a:pt x="233706" y="246698"/>
                    <a:pt x="219419" y="325755"/>
                    <a:pt x="182271" y="366712"/>
                  </a:cubicBezTo>
                  <a:cubicBezTo>
                    <a:pt x="161316" y="390525"/>
                    <a:pt x="132741" y="401002"/>
                    <a:pt x="97498" y="398145"/>
                  </a:cubicBezTo>
                  <a:cubicBezTo>
                    <a:pt x="22251" y="392430"/>
                    <a:pt x="1296" y="328612"/>
                    <a:pt x="344" y="306705"/>
                  </a:cubicBezTo>
                  <a:cubicBezTo>
                    <a:pt x="-609" y="296228"/>
                    <a:pt x="344" y="285750"/>
                    <a:pt x="4154" y="276225"/>
                  </a:cubicBezTo>
                  <a:cubicBezTo>
                    <a:pt x="13679" y="249555"/>
                    <a:pt x="40348" y="230505"/>
                    <a:pt x="70829" y="230505"/>
                  </a:cubicBezTo>
                  <a:cubicBezTo>
                    <a:pt x="79401" y="230505"/>
                    <a:pt x="88926" y="232410"/>
                    <a:pt x="97498" y="235267"/>
                  </a:cubicBezTo>
                  <a:cubicBezTo>
                    <a:pt x="124169" y="244792"/>
                    <a:pt x="143219" y="267653"/>
                    <a:pt x="147029" y="294323"/>
                  </a:cubicBezTo>
                  <a:cubicBezTo>
                    <a:pt x="184176" y="215265"/>
                    <a:pt x="140361" y="58103"/>
                    <a:pt x="139409" y="56197"/>
                  </a:cubicBezTo>
                  <a:cubicBezTo>
                    <a:pt x="139409" y="55245"/>
                    <a:pt x="139409" y="55245"/>
                    <a:pt x="139409" y="54292"/>
                  </a:cubicBezTo>
                  <a:cubicBezTo>
                    <a:pt x="139409" y="53340"/>
                    <a:pt x="140361" y="53340"/>
                    <a:pt x="141314" y="53340"/>
                  </a:cubicBezTo>
                  <a:lnTo>
                    <a:pt x="388011" y="0"/>
                  </a:lnTo>
                  <a:cubicBezTo>
                    <a:pt x="388964" y="0"/>
                    <a:pt x="390869" y="953"/>
                    <a:pt x="390869" y="1905"/>
                  </a:cubicBezTo>
                  <a:cubicBezTo>
                    <a:pt x="394679" y="14287"/>
                    <a:pt x="477546" y="310515"/>
                    <a:pt x="422301" y="416243"/>
                  </a:cubicBezTo>
                  <a:cubicBezTo>
                    <a:pt x="408014" y="443865"/>
                    <a:pt x="381344" y="461010"/>
                    <a:pt x="348959" y="461010"/>
                  </a:cubicBezTo>
                  <a:lnTo>
                    <a:pt x="348959" y="461010"/>
                  </a:lnTo>
                  <a:close/>
                  <a:moveTo>
                    <a:pt x="328956" y="313373"/>
                  </a:moveTo>
                  <a:cubicBezTo>
                    <a:pt x="296571" y="313373"/>
                    <a:pt x="269901" y="329565"/>
                    <a:pt x="260376" y="356235"/>
                  </a:cubicBezTo>
                  <a:cubicBezTo>
                    <a:pt x="253709" y="373380"/>
                    <a:pt x="256566" y="392430"/>
                    <a:pt x="267044" y="410527"/>
                  </a:cubicBezTo>
                  <a:cubicBezTo>
                    <a:pt x="277521" y="428625"/>
                    <a:pt x="294666" y="441960"/>
                    <a:pt x="315621" y="449580"/>
                  </a:cubicBezTo>
                  <a:cubicBezTo>
                    <a:pt x="327051" y="453390"/>
                    <a:pt x="338481" y="455295"/>
                    <a:pt x="348959" y="455295"/>
                  </a:cubicBezTo>
                  <a:cubicBezTo>
                    <a:pt x="379439" y="455295"/>
                    <a:pt x="404204" y="440055"/>
                    <a:pt x="417539" y="412433"/>
                  </a:cubicBezTo>
                  <a:cubicBezTo>
                    <a:pt x="469926" y="314325"/>
                    <a:pt x="394679" y="32385"/>
                    <a:pt x="386106" y="4763"/>
                  </a:cubicBezTo>
                  <a:lnTo>
                    <a:pt x="144171" y="57150"/>
                  </a:lnTo>
                  <a:cubicBezTo>
                    <a:pt x="149886" y="80010"/>
                    <a:pt x="188939" y="229553"/>
                    <a:pt x="147029" y="302895"/>
                  </a:cubicBezTo>
                  <a:cubicBezTo>
                    <a:pt x="147029" y="302895"/>
                    <a:pt x="147029" y="302895"/>
                    <a:pt x="146076" y="303848"/>
                  </a:cubicBezTo>
                  <a:cubicBezTo>
                    <a:pt x="145123" y="309562"/>
                    <a:pt x="143219" y="326708"/>
                    <a:pt x="131789" y="333375"/>
                  </a:cubicBezTo>
                  <a:cubicBezTo>
                    <a:pt x="130836" y="334327"/>
                    <a:pt x="128931" y="333375"/>
                    <a:pt x="127979" y="332423"/>
                  </a:cubicBezTo>
                  <a:cubicBezTo>
                    <a:pt x="127979" y="332423"/>
                    <a:pt x="127979" y="331470"/>
                    <a:pt x="127979" y="331470"/>
                  </a:cubicBezTo>
                  <a:cubicBezTo>
                    <a:pt x="127979" y="330518"/>
                    <a:pt x="127979" y="329565"/>
                    <a:pt x="128931" y="329565"/>
                  </a:cubicBezTo>
                  <a:cubicBezTo>
                    <a:pt x="140361" y="322898"/>
                    <a:pt x="141314" y="302895"/>
                    <a:pt x="141314" y="301943"/>
                  </a:cubicBezTo>
                  <a:cubicBezTo>
                    <a:pt x="140361" y="275273"/>
                    <a:pt x="122264" y="249555"/>
                    <a:pt x="94641" y="240030"/>
                  </a:cubicBezTo>
                  <a:cubicBezTo>
                    <a:pt x="87021" y="237173"/>
                    <a:pt x="78448" y="235267"/>
                    <a:pt x="69876" y="235267"/>
                  </a:cubicBezTo>
                  <a:cubicBezTo>
                    <a:pt x="41301" y="235267"/>
                    <a:pt x="16536" y="252412"/>
                    <a:pt x="7964" y="277178"/>
                  </a:cubicBezTo>
                  <a:cubicBezTo>
                    <a:pt x="5106" y="286703"/>
                    <a:pt x="3201" y="296228"/>
                    <a:pt x="5106" y="305753"/>
                  </a:cubicBezTo>
                  <a:cubicBezTo>
                    <a:pt x="5106" y="306705"/>
                    <a:pt x="13679" y="385762"/>
                    <a:pt x="97498" y="392430"/>
                  </a:cubicBezTo>
                  <a:cubicBezTo>
                    <a:pt x="129884" y="395287"/>
                    <a:pt x="157506" y="384810"/>
                    <a:pt x="177509" y="362902"/>
                  </a:cubicBezTo>
                  <a:cubicBezTo>
                    <a:pt x="213704" y="322898"/>
                    <a:pt x="227039" y="244792"/>
                    <a:pt x="216561" y="135255"/>
                  </a:cubicBezTo>
                  <a:cubicBezTo>
                    <a:pt x="216561" y="134303"/>
                    <a:pt x="217514" y="132398"/>
                    <a:pt x="218466" y="132398"/>
                  </a:cubicBezTo>
                  <a:lnTo>
                    <a:pt x="345148" y="101917"/>
                  </a:lnTo>
                  <a:cubicBezTo>
                    <a:pt x="346101" y="101917"/>
                    <a:pt x="348006" y="102870"/>
                    <a:pt x="348006" y="103823"/>
                  </a:cubicBezTo>
                  <a:cubicBezTo>
                    <a:pt x="348006" y="104775"/>
                    <a:pt x="383248" y="242887"/>
                    <a:pt x="380391" y="323850"/>
                  </a:cubicBezTo>
                  <a:cubicBezTo>
                    <a:pt x="385154" y="326708"/>
                    <a:pt x="400394" y="337185"/>
                    <a:pt x="404204" y="361950"/>
                  </a:cubicBezTo>
                  <a:cubicBezTo>
                    <a:pt x="404204" y="361950"/>
                    <a:pt x="404204" y="361950"/>
                    <a:pt x="404204" y="361950"/>
                  </a:cubicBezTo>
                  <a:cubicBezTo>
                    <a:pt x="404204" y="362902"/>
                    <a:pt x="403251" y="363855"/>
                    <a:pt x="402298" y="364808"/>
                  </a:cubicBezTo>
                  <a:cubicBezTo>
                    <a:pt x="401346" y="364808"/>
                    <a:pt x="399441" y="363855"/>
                    <a:pt x="399441" y="362902"/>
                  </a:cubicBezTo>
                  <a:cubicBezTo>
                    <a:pt x="394679" y="337185"/>
                    <a:pt x="377533" y="328612"/>
                    <a:pt x="376581" y="327660"/>
                  </a:cubicBezTo>
                  <a:lnTo>
                    <a:pt x="376581" y="327660"/>
                  </a:lnTo>
                  <a:cubicBezTo>
                    <a:pt x="371819" y="324802"/>
                    <a:pt x="366104" y="321945"/>
                    <a:pt x="361341" y="320040"/>
                  </a:cubicBezTo>
                  <a:cubicBezTo>
                    <a:pt x="351816" y="315278"/>
                    <a:pt x="340386" y="313373"/>
                    <a:pt x="328956" y="313373"/>
                  </a:cubicBezTo>
                  <a:lnTo>
                    <a:pt x="328956" y="313373"/>
                  </a:lnTo>
                  <a:close/>
                </a:path>
              </a:pathLst>
            </a:custGeom>
            <a:solidFill>
              <a:srgbClr val="731511"/>
            </a:solidFill>
            <a:ln w="9525" cap="flat">
              <a:noFill/>
              <a:prstDash val="solid"/>
              <a:miter/>
            </a:ln>
          </p:spPr>
          <p:txBody>
            <a:bodyPr rtlCol="0" anchor="ctr"/>
            <a:lstStyle/>
            <a:p>
              <a:pPr defTabSz="914318">
                <a:defRPr/>
              </a:pPr>
              <a:endParaRPr lang="en-US" sz="2600" b="1">
                <a:solidFill>
                  <a:srgbClr val="FFFFFF"/>
                </a:solidFill>
              </a:endParaRPr>
            </a:p>
          </p:txBody>
        </p:sp>
        <p:sp>
          <p:nvSpPr>
            <p:cNvPr id="68" name="Freeform: Shape 67">
              <a:extLst>
                <a:ext uri="{FF2B5EF4-FFF2-40B4-BE49-F238E27FC236}">
                  <a16:creationId xmlns:a16="http://schemas.microsoft.com/office/drawing/2014/main" id="{8CF2D291-1C95-4372-8C46-21D2BA314B2A}"/>
                </a:ext>
              </a:extLst>
            </p:cNvPr>
            <p:cNvSpPr/>
            <p:nvPr/>
          </p:nvSpPr>
          <p:spPr>
            <a:xfrm>
              <a:off x="7737157" y="2772728"/>
              <a:ext cx="68579" cy="148590"/>
            </a:xfrm>
            <a:custGeom>
              <a:avLst/>
              <a:gdLst>
                <a:gd name="connsiteX0" fmla="*/ 56198 w 68579"/>
                <a:gd name="connsiteY0" fmla="*/ 0 h 148590"/>
                <a:gd name="connsiteX1" fmla="*/ 37148 w 68579"/>
                <a:gd name="connsiteY1" fmla="*/ 3810 h 148590"/>
                <a:gd name="connsiteX2" fmla="*/ 0 w 68579"/>
                <a:gd name="connsiteY2" fmla="*/ 100012 h 148590"/>
                <a:gd name="connsiteX3" fmla="*/ 16192 w 68579"/>
                <a:gd name="connsiteY3" fmla="*/ 96203 h 148590"/>
                <a:gd name="connsiteX4" fmla="*/ 17145 w 68579"/>
                <a:gd name="connsiteY4" fmla="*/ 96203 h 148590"/>
                <a:gd name="connsiteX5" fmla="*/ 20002 w 68579"/>
                <a:gd name="connsiteY5" fmla="*/ 98108 h 148590"/>
                <a:gd name="connsiteX6" fmla="*/ 31433 w 68579"/>
                <a:gd name="connsiteY6" fmla="*/ 148590 h 148590"/>
                <a:gd name="connsiteX7" fmla="*/ 68580 w 68579"/>
                <a:gd name="connsiteY7" fmla="*/ 47625 h 148590"/>
                <a:gd name="connsiteX8" fmla="*/ 56198 w 68579"/>
                <a:gd name="connsiteY8" fmla="*/ 0 h 148590"/>
                <a:gd name="connsiteX9" fmla="*/ 56198 w 68579"/>
                <a:gd name="connsiteY9" fmla="*/ 0 h 14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79" h="148590">
                  <a:moveTo>
                    <a:pt x="56198" y="0"/>
                  </a:moveTo>
                  <a:lnTo>
                    <a:pt x="37148" y="3810"/>
                  </a:lnTo>
                  <a:lnTo>
                    <a:pt x="0" y="100012"/>
                  </a:lnTo>
                  <a:lnTo>
                    <a:pt x="16192" y="96203"/>
                  </a:lnTo>
                  <a:cubicBezTo>
                    <a:pt x="16192" y="96203"/>
                    <a:pt x="16192" y="96203"/>
                    <a:pt x="17145" y="96203"/>
                  </a:cubicBezTo>
                  <a:cubicBezTo>
                    <a:pt x="18097" y="96203"/>
                    <a:pt x="19050" y="97155"/>
                    <a:pt x="20002" y="98108"/>
                  </a:cubicBezTo>
                  <a:cubicBezTo>
                    <a:pt x="20002" y="99060"/>
                    <a:pt x="25717" y="119062"/>
                    <a:pt x="31433" y="148590"/>
                  </a:cubicBezTo>
                  <a:lnTo>
                    <a:pt x="68580" y="47625"/>
                  </a:lnTo>
                  <a:cubicBezTo>
                    <a:pt x="62865" y="23812"/>
                    <a:pt x="58102" y="5715"/>
                    <a:pt x="56198" y="0"/>
                  </a:cubicBezTo>
                  <a:lnTo>
                    <a:pt x="56198" y="0"/>
                  </a:lnTo>
                  <a:close/>
                </a:path>
              </a:pathLst>
            </a:custGeom>
            <a:solidFill>
              <a:srgbClr val="EE91A1"/>
            </a:solidFill>
            <a:ln w="9525" cap="flat">
              <a:noFill/>
              <a:prstDash val="solid"/>
              <a:miter/>
            </a:ln>
          </p:spPr>
          <p:txBody>
            <a:bodyPr rtlCol="0" anchor="ctr"/>
            <a:lstStyle/>
            <a:p>
              <a:pPr defTabSz="914318">
                <a:defRPr/>
              </a:pPr>
              <a:endParaRPr lang="en-US" sz="2600" b="1">
                <a:solidFill>
                  <a:srgbClr val="FFFFFF"/>
                </a:solidFill>
              </a:endParaRPr>
            </a:p>
          </p:txBody>
        </p:sp>
        <p:sp>
          <p:nvSpPr>
            <p:cNvPr id="69" name="Freeform: Shape 68">
              <a:extLst>
                <a:ext uri="{FF2B5EF4-FFF2-40B4-BE49-F238E27FC236}">
                  <a16:creationId xmlns:a16="http://schemas.microsoft.com/office/drawing/2014/main" id="{5C74B2FB-33F7-45E3-9CD2-0D4755787C0B}"/>
                </a:ext>
              </a:extLst>
            </p:cNvPr>
            <p:cNvSpPr/>
            <p:nvPr/>
          </p:nvSpPr>
          <p:spPr>
            <a:xfrm>
              <a:off x="7737157" y="2769870"/>
              <a:ext cx="70485" cy="156210"/>
            </a:xfrm>
            <a:custGeom>
              <a:avLst/>
              <a:gdLst>
                <a:gd name="connsiteX0" fmla="*/ 17145 w 70485"/>
                <a:gd name="connsiteY0" fmla="*/ 100013 h 156210"/>
                <a:gd name="connsiteX1" fmla="*/ 17145 w 70485"/>
                <a:gd name="connsiteY1" fmla="*/ 100013 h 156210"/>
                <a:gd name="connsiteX2" fmla="*/ 952 w 70485"/>
                <a:gd name="connsiteY2" fmla="*/ 103823 h 156210"/>
                <a:gd name="connsiteX3" fmla="*/ 0 w 70485"/>
                <a:gd name="connsiteY3" fmla="*/ 106680 h 156210"/>
                <a:gd name="connsiteX4" fmla="*/ 18097 w 70485"/>
                <a:gd name="connsiteY4" fmla="*/ 101918 h 156210"/>
                <a:gd name="connsiteX5" fmla="*/ 30480 w 70485"/>
                <a:gd name="connsiteY5" fmla="*/ 156210 h 156210"/>
                <a:gd name="connsiteX6" fmla="*/ 32385 w 70485"/>
                <a:gd name="connsiteY6" fmla="*/ 151448 h 156210"/>
                <a:gd name="connsiteX7" fmla="*/ 20955 w 70485"/>
                <a:gd name="connsiteY7" fmla="*/ 100965 h 156210"/>
                <a:gd name="connsiteX8" fmla="*/ 17145 w 70485"/>
                <a:gd name="connsiteY8" fmla="*/ 100013 h 156210"/>
                <a:gd name="connsiteX9" fmla="*/ 17145 w 70485"/>
                <a:gd name="connsiteY9" fmla="*/ 100013 h 156210"/>
                <a:gd name="connsiteX10" fmla="*/ 58102 w 70485"/>
                <a:gd name="connsiteY10" fmla="*/ 0 h 156210"/>
                <a:gd name="connsiteX11" fmla="*/ 38100 w 70485"/>
                <a:gd name="connsiteY11" fmla="*/ 4763 h 156210"/>
                <a:gd name="connsiteX12" fmla="*/ 37148 w 70485"/>
                <a:gd name="connsiteY12" fmla="*/ 7620 h 156210"/>
                <a:gd name="connsiteX13" fmla="*/ 56198 w 70485"/>
                <a:gd name="connsiteY13" fmla="*/ 3810 h 156210"/>
                <a:gd name="connsiteX14" fmla="*/ 68580 w 70485"/>
                <a:gd name="connsiteY14" fmla="*/ 51435 h 156210"/>
                <a:gd name="connsiteX15" fmla="*/ 70485 w 70485"/>
                <a:gd name="connsiteY15" fmla="*/ 46673 h 156210"/>
                <a:gd name="connsiteX16" fmla="*/ 58102 w 70485"/>
                <a:gd name="connsiteY16" fmla="*/ 0 h 156210"/>
                <a:gd name="connsiteX17" fmla="*/ 58102 w 70485"/>
                <a:gd name="connsiteY17" fmla="*/ 0 h 156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0485" h="156210">
                  <a:moveTo>
                    <a:pt x="17145" y="100013"/>
                  </a:moveTo>
                  <a:cubicBezTo>
                    <a:pt x="17145" y="100013"/>
                    <a:pt x="17145" y="100013"/>
                    <a:pt x="17145" y="100013"/>
                  </a:cubicBezTo>
                  <a:lnTo>
                    <a:pt x="952" y="103823"/>
                  </a:lnTo>
                  <a:lnTo>
                    <a:pt x="0" y="106680"/>
                  </a:lnTo>
                  <a:lnTo>
                    <a:pt x="18097" y="101918"/>
                  </a:lnTo>
                  <a:cubicBezTo>
                    <a:pt x="18097" y="101918"/>
                    <a:pt x="23813" y="123825"/>
                    <a:pt x="30480" y="156210"/>
                  </a:cubicBezTo>
                  <a:lnTo>
                    <a:pt x="32385" y="151448"/>
                  </a:lnTo>
                  <a:cubicBezTo>
                    <a:pt x="26670" y="121920"/>
                    <a:pt x="20955" y="101918"/>
                    <a:pt x="20955" y="100965"/>
                  </a:cubicBezTo>
                  <a:cubicBezTo>
                    <a:pt x="20002" y="100013"/>
                    <a:pt x="18097" y="100013"/>
                    <a:pt x="17145" y="100013"/>
                  </a:cubicBezTo>
                  <a:lnTo>
                    <a:pt x="17145" y="100013"/>
                  </a:lnTo>
                  <a:close/>
                  <a:moveTo>
                    <a:pt x="58102" y="0"/>
                  </a:moveTo>
                  <a:lnTo>
                    <a:pt x="38100" y="4763"/>
                  </a:lnTo>
                  <a:lnTo>
                    <a:pt x="37148" y="7620"/>
                  </a:lnTo>
                  <a:lnTo>
                    <a:pt x="56198" y="3810"/>
                  </a:lnTo>
                  <a:cubicBezTo>
                    <a:pt x="58102" y="9525"/>
                    <a:pt x="62865" y="27623"/>
                    <a:pt x="68580" y="51435"/>
                  </a:cubicBezTo>
                  <a:lnTo>
                    <a:pt x="70485" y="46673"/>
                  </a:lnTo>
                  <a:cubicBezTo>
                    <a:pt x="63817" y="18098"/>
                    <a:pt x="58102" y="0"/>
                    <a:pt x="58102" y="0"/>
                  </a:cubicBezTo>
                  <a:lnTo>
                    <a:pt x="58102" y="0"/>
                  </a:lnTo>
                  <a:close/>
                </a:path>
              </a:pathLst>
            </a:custGeom>
            <a:solidFill>
              <a:srgbClr val="A65A35"/>
            </a:solidFill>
            <a:ln w="9525" cap="flat">
              <a:noFill/>
              <a:prstDash val="solid"/>
              <a:miter/>
            </a:ln>
          </p:spPr>
          <p:txBody>
            <a:bodyPr rtlCol="0" anchor="ctr"/>
            <a:lstStyle/>
            <a:p>
              <a:pPr defTabSz="914318">
                <a:defRPr/>
              </a:pPr>
              <a:endParaRPr lang="en-US" sz="2600" b="1">
                <a:solidFill>
                  <a:srgbClr val="FFFFFF"/>
                </a:solidFill>
              </a:endParaRPr>
            </a:p>
          </p:txBody>
        </p:sp>
        <p:sp>
          <p:nvSpPr>
            <p:cNvPr id="70" name="Freeform: Shape 69">
              <a:extLst>
                <a:ext uri="{FF2B5EF4-FFF2-40B4-BE49-F238E27FC236}">
                  <a16:creationId xmlns:a16="http://schemas.microsoft.com/office/drawing/2014/main" id="{02A31853-1C90-439A-9F75-BB29529923EF}"/>
                </a:ext>
              </a:extLst>
            </p:cNvPr>
            <p:cNvSpPr/>
            <p:nvPr/>
          </p:nvSpPr>
          <p:spPr>
            <a:xfrm>
              <a:off x="7777162" y="2863215"/>
              <a:ext cx="44767" cy="139065"/>
            </a:xfrm>
            <a:custGeom>
              <a:avLst/>
              <a:gdLst>
                <a:gd name="connsiteX0" fmla="*/ 38100 w 44767"/>
                <a:gd name="connsiteY0" fmla="*/ 0 h 139065"/>
                <a:gd name="connsiteX1" fmla="*/ 0 w 44767"/>
                <a:gd name="connsiteY1" fmla="*/ 105728 h 139065"/>
                <a:gd name="connsiteX2" fmla="*/ 5715 w 44767"/>
                <a:gd name="connsiteY2" fmla="*/ 139065 h 139065"/>
                <a:gd name="connsiteX3" fmla="*/ 44768 w 44767"/>
                <a:gd name="connsiteY3" fmla="*/ 31433 h 139065"/>
                <a:gd name="connsiteX4" fmla="*/ 38100 w 44767"/>
                <a:gd name="connsiteY4" fmla="*/ 0 h 139065"/>
                <a:gd name="connsiteX5" fmla="*/ 38100 w 44767"/>
                <a:gd name="connsiteY5" fmla="*/ 0 h 13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767" h="139065">
                  <a:moveTo>
                    <a:pt x="38100" y="0"/>
                  </a:moveTo>
                  <a:lnTo>
                    <a:pt x="0" y="105728"/>
                  </a:lnTo>
                  <a:cubicBezTo>
                    <a:pt x="1905" y="116205"/>
                    <a:pt x="3810" y="127635"/>
                    <a:pt x="5715" y="139065"/>
                  </a:cubicBezTo>
                  <a:lnTo>
                    <a:pt x="44768" y="31433"/>
                  </a:lnTo>
                  <a:cubicBezTo>
                    <a:pt x="42863" y="20003"/>
                    <a:pt x="40957" y="9525"/>
                    <a:pt x="38100" y="0"/>
                  </a:cubicBezTo>
                  <a:lnTo>
                    <a:pt x="38100" y="0"/>
                  </a:lnTo>
                  <a:close/>
                </a:path>
              </a:pathLst>
            </a:custGeom>
            <a:solidFill>
              <a:srgbClr val="EE91A1"/>
            </a:solidFill>
            <a:ln w="9525" cap="flat">
              <a:noFill/>
              <a:prstDash val="solid"/>
              <a:miter/>
            </a:ln>
          </p:spPr>
          <p:txBody>
            <a:bodyPr rtlCol="0" anchor="ctr"/>
            <a:lstStyle/>
            <a:p>
              <a:pPr defTabSz="914318">
                <a:defRPr/>
              </a:pPr>
              <a:endParaRPr lang="en-US" sz="2600" b="1">
                <a:solidFill>
                  <a:srgbClr val="FFFFFF"/>
                </a:solidFill>
              </a:endParaRPr>
            </a:p>
          </p:txBody>
        </p:sp>
        <p:sp>
          <p:nvSpPr>
            <p:cNvPr id="71" name="Freeform: Shape 70">
              <a:extLst>
                <a:ext uri="{FF2B5EF4-FFF2-40B4-BE49-F238E27FC236}">
                  <a16:creationId xmlns:a16="http://schemas.microsoft.com/office/drawing/2014/main" id="{6254C7DC-F0C1-4581-9B45-44CF5D532B6D}"/>
                </a:ext>
              </a:extLst>
            </p:cNvPr>
            <p:cNvSpPr/>
            <p:nvPr/>
          </p:nvSpPr>
          <p:spPr>
            <a:xfrm>
              <a:off x="7775257" y="2858453"/>
              <a:ext cx="48577" cy="148590"/>
            </a:xfrm>
            <a:custGeom>
              <a:avLst/>
              <a:gdLst>
                <a:gd name="connsiteX0" fmla="*/ 1905 w 48577"/>
                <a:gd name="connsiteY0" fmla="*/ 110490 h 148590"/>
                <a:gd name="connsiteX1" fmla="*/ 0 w 48577"/>
                <a:gd name="connsiteY1" fmla="*/ 115253 h 148590"/>
                <a:gd name="connsiteX2" fmla="*/ 4763 w 48577"/>
                <a:gd name="connsiteY2" fmla="*/ 148590 h 148590"/>
                <a:gd name="connsiteX3" fmla="*/ 6668 w 48577"/>
                <a:gd name="connsiteY3" fmla="*/ 143828 h 148590"/>
                <a:gd name="connsiteX4" fmla="*/ 1905 w 48577"/>
                <a:gd name="connsiteY4" fmla="*/ 110490 h 148590"/>
                <a:gd name="connsiteX5" fmla="*/ 1905 w 48577"/>
                <a:gd name="connsiteY5" fmla="*/ 110490 h 148590"/>
                <a:gd name="connsiteX6" fmla="*/ 41910 w 48577"/>
                <a:gd name="connsiteY6" fmla="*/ 0 h 148590"/>
                <a:gd name="connsiteX7" fmla="*/ 40005 w 48577"/>
                <a:gd name="connsiteY7" fmla="*/ 4763 h 148590"/>
                <a:gd name="connsiteX8" fmla="*/ 46673 w 48577"/>
                <a:gd name="connsiteY8" fmla="*/ 35243 h 148590"/>
                <a:gd name="connsiteX9" fmla="*/ 48578 w 48577"/>
                <a:gd name="connsiteY9" fmla="*/ 30480 h 148590"/>
                <a:gd name="connsiteX10" fmla="*/ 41910 w 48577"/>
                <a:gd name="connsiteY10" fmla="*/ 0 h 148590"/>
                <a:gd name="connsiteX11" fmla="*/ 41910 w 48577"/>
                <a:gd name="connsiteY11" fmla="*/ 0 h 14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577" h="148590">
                  <a:moveTo>
                    <a:pt x="1905" y="110490"/>
                  </a:moveTo>
                  <a:lnTo>
                    <a:pt x="0" y="115253"/>
                  </a:lnTo>
                  <a:cubicBezTo>
                    <a:pt x="1905" y="125730"/>
                    <a:pt x="3810" y="137160"/>
                    <a:pt x="4763" y="148590"/>
                  </a:cubicBezTo>
                  <a:lnTo>
                    <a:pt x="6668" y="143828"/>
                  </a:lnTo>
                  <a:cubicBezTo>
                    <a:pt x="5715" y="132398"/>
                    <a:pt x="3810" y="120968"/>
                    <a:pt x="1905" y="110490"/>
                  </a:cubicBezTo>
                  <a:lnTo>
                    <a:pt x="1905" y="110490"/>
                  </a:lnTo>
                  <a:close/>
                  <a:moveTo>
                    <a:pt x="41910" y="0"/>
                  </a:moveTo>
                  <a:lnTo>
                    <a:pt x="40005" y="4763"/>
                  </a:lnTo>
                  <a:cubicBezTo>
                    <a:pt x="41910" y="14288"/>
                    <a:pt x="43815" y="24765"/>
                    <a:pt x="46673" y="35243"/>
                  </a:cubicBezTo>
                  <a:lnTo>
                    <a:pt x="48578" y="30480"/>
                  </a:lnTo>
                  <a:cubicBezTo>
                    <a:pt x="46673" y="20003"/>
                    <a:pt x="43815" y="9525"/>
                    <a:pt x="41910" y="0"/>
                  </a:cubicBezTo>
                  <a:lnTo>
                    <a:pt x="41910" y="0"/>
                  </a:lnTo>
                  <a:close/>
                </a:path>
              </a:pathLst>
            </a:custGeom>
            <a:solidFill>
              <a:srgbClr val="A65A35"/>
            </a:solidFill>
            <a:ln w="9525" cap="flat">
              <a:noFill/>
              <a:prstDash val="solid"/>
              <a:miter/>
            </a:ln>
          </p:spPr>
          <p:txBody>
            <a:bodyPr rtlCol="0" anchor="ctr"/>
            <a:lstStyle/>
            <a:p>
              <a:pPr defTabSz="914318">
                <a:defRPr/>
              </a:pPr>
              <a:endParaRPr lang="en-US" sz="2600" b="1">
                <a:solidFill>
                  <a:srgbClr val="FFFFFF"/>
                </a:solidFill>
              </a:endParaRPr>
            </a:p>
          </p:txBody>
        </p:sp>
        <p:sp>
          <p:nvSpPr>
            <p:cNvPr id="72" name="Freeform: Shape 71">
              <a:extLst>
                <a:ext uri="{FF2B5EF4-FFF2-40B4-BE49-F238E27FC236}">
                  <a16:creationId xmlns:a16="http://schemas.microsoft.com/office/drawing/2014/main" id="{2691466C-E296-484A-BBE6-CD722E423FB3}"/>
                </a:ext>
              </a:extLst>
            </p:cNvPr>
            <p:cNvSpPr/>
            <p:nvPr/>
          </p:nvSpPr>
          <p:spPr>
            <a:xfrm>
              <a:off x="7404391" y="2765813"/>
              <a:ext cx="447348" cy="465067"/>
            </a:xfrm>
            <a:custGeom>
              <a:avLst/>
              <a:gdLst>
                <a:gd name="connsiteX0" fmla="*/ 351816 w 447348"/>
                <a:gd name="connsiteY0" fmla="*/ 465068 h 465067"/>
                <a:gd name="connsiteX1" fmla="*/ 351816 w 447348"/>
                <a:gd name="connsiteY1" fmla="*/ 465068 h 465067"/>
                <a:gd name="connsiteX2" fmla="*/ 315621 w 447348"/>
                <a:gd name="connsiteY2" fmla="*/ 458400 h 465067"/>
                <a:gd name="connsiteX3" fmla="*/ 263234 w 447348"/>
                <a:gd name="connsiteY3" fmla="*/ 415538 h 465067"/>
                <a:gd name="connsiteX4" fmla="*/ 256566 w 447348"/>
                <a:gd name="connsiteY4" fmla="*/ 355530 h 465067"/>
                <a:gd name="connsiteX5" fmla="*/ 332766 w 447348"/>
                <a:gd name="connsiteY5" fmla="*/ 307905 h 465067"/>
                <a:gd name="connsiteX6" fmla="*/ 368961 w 447348"/>
                <a:gd name="connsiteY6" fmla="*/ 314573 h 465067"/>
                <a:gd name="connsiteX7" fmla="*/ 378486 w 447348"/>
                <a:gd name="connsiteY7" fmla="*/ 318383 h 465067"/>
                <a:gd name="connsiteX8" fmla="*/ 347054 w 447348"/>
                <a:gd name="connsiteY8" fmla="*/ 111690 h 465067"/>
                <a:gd name="connsiteX9" fmla="*/ 228944 w 447348"/>
                <a:gd name="connsiteY9" fmla="*/ 140265 h 465067"/>
                <a:gd name="connsiteX10" fmla="*/ 187034 w 447348"/>
                <a:gd name="connsiteY10" fmla="*/ 369818 h 465067"/>
                <a:gd name="connsiteX11" fmla="*/ 100356 w 447348"/>
                <a:gd name="connsiteY11" fmla="*/ 402203 h 465067"/>
                <a:gd name="connsiteX12" fmla="*/ 344 w 447348"/>
                <a:gd name="connsiteY12" fmla="*/ 308858 h 465067"/>
                <a:gd name="connsiteX13" fmla="*/ 4154 w 447348"/>
                <a:gd name="connsiteY13" fmla="*/ 276473 h 465067"/>
                <a:gd name="connsiteX14" fmla="*/ 73686 w 447348"/>
                <a:gd name="connsiteY14" fmla="*/ 229800 h 465067"/>
                <a:gd name="connsiteX15" fmla="*/ 101309 w 447348"/>
                <a:gd name="connsiteY15" fmla="*/ 234563 h 465067"/>
                <a:gd name="connsiteX16" fmla="*/ 150839 w 447348"/>
                <a:gd name="connsiteY16" fmla="*/ 287903 h 465067"/>
                <a:gd name="connsiteX17" fmla="*/ 140361 w 447348"/>
                <a:gd name="connsiteY17" fmla="*/ 59303 h 465067"/>
                <a:gd name="connsiteX18" fmla="*/ 141314 w 447348"/>
                <a:gd name="connsiteY18" fmla="*/ 55493 h 465067"/>
                <a:gd name="connsiteX19" fmla="*/ 144171 w 447348"/>
                <a:gd name="connsiteY19" fmla="*/ 53588 h 465067"/>
                <a:gd name="connsiteX20" fmla="*/ 390869 w 447348"/>
                <a:gd name="connsiteY20" fmla="*/ 248 h 465067"/>
                <a:gd name="connsiteX21" fmla="*/ 396584 w 447348"/>
                <a:gd name="connsiteY21" fmla="*/ 4058 h 465067"/>
                <a:gd name="connsiteX22" fmla="*/ 428016 w 447348"/>
                <a:gd name="connsiteY22" fmla="*/ 420300 h 465067"/>
                <a:gd name="connsiteX23" fmla="*/ 351816 w 447348"/>
                <a:gd name="connsiteY23" fmla="*/ 465068 h 465067"/>
                <a:gd name="connsiteX24" fmla="*/ 331814 w 447348"/>
                <a:gd name="connsiteY24" fmla="*/ 318383 h 465067"/>
                <a:gd name="connsiteX25" fmla="*/ 265139 w 447348"/>
                <a:gd name="connsiteY25" fmla="*/ 359340 h 465067"/>
                <a:gd name="connsiteX26" fmla="*/ 270854 w 447348"/>
                <a:gd name="connsiteY26" fmla="*/ 410775 h 465067"/>
                <a:gd name="connsiteX27" fmla="*/ 318479 w 447348"/>
                <a:gd name="connsiteY27" fmla="*/ 448875 h 465067"/>
                <a:gd name="connsiteX28" fmla="*/ 350864 w 447348"/>
                <a:gd name="connsiteY28" fmla="*/ 454590 h 465067"/>
                <a:gd name="connsiteX29" fmla="*/ 417539 w 447348"/>
                <a:gd name="connsiteY29" fmla="*/ 412680 h 465067"/>
                <a:gd name="connsiteX30" fmla="*/ 387059 w 447348"/>
                <a:gd name="connsiteY30" fmla="*/ 8820 h 465067"/>
                <a:gd name="connsiteX31" fmla="*/ 149886 w 447348"/>
                <a:gd name="connsiteY31" fmla="*/ 60255 h 465067"/>
                <a:gd name="connsiteX32" fmla="*/ 151791 w 447348"/>
                <a:gd name="connsiteY32" fmla="*/ 305048 h 465067"/>
                <a:gd name="connsiteX33" fmla="*/ 151791 w 447348"/>
                <a:gd name="connsiteY33" fmla="*/ 305048 h 465067"/>
                <a:gd name="connsiteX34" fmla="*/ 135599 w 447348"/>
                <a:gd name="connsiteY34" fmla="*/ 335528 h 465067"/>
                <a:gd name="connsiteX35" fmla="*/ 128931 w 447348"/>
                <a:gd name="connsiteY35" fmla="*/ 333623 h 465067"/>
                <a:gd name="connsiteX36" fmla="*/ 127979 w 447348"/>
                <a:gd name="connsiteY36" fmla="*/ 330765 h 465067"/>
                <a:gd name="connsiteX37" fmla="*/ 130836 w 447348"/>
                <a:gd name="connsiteY37" fmla="*/ 326003 h 465067"/>
                <a:gd name="connsiteX38" fmla="*/ 142266 w 447348"/>
                <a:gd name="connsiteY38" fmla="*/ 300285 h 465067"/>
                <a:gd name="connsiteX39" fmla="*/ 97499 w 447348"/>
                <a:gd name="connsiteY39" fmla="*/ 241230 h 465067"/>
                <a:gd name="connsiteX40" fmla="*/ 73686 w 447348"/>
                <a:gd name="connsiteY40" fmla="*/ 237420 h 465067"/>
                <a:gd name="connsiteX41" fmla="*/ 13679 w 447348"/>
                <a:gd name="connsiteY41" fmla="*/ 277425 h 465067"/>
                <a:gd name="connsiteX42" fmla="*/ 10821 w 447348"/>
                <a:gd name="connsiteY42" fmla="*/ 305048 h 465067"/>
                <a:gd name="connsiteX43" fmla="*/ 101309 w 447348"/>
                <a:gd name="connsiteY43" fmla="*/ 389820 h 465067"/>
                <a:gd name="connsiteX44" fmla="*/ 179414 w 447348"/>
                <a:gd name="connsiteY44" fmla="*/ 361245 h 465067"/>
                <a:gd name="connsiteX45" fmla="*/ 218466 w 447348"/>
                <a:gd name="connsiteY45" fmla="*/ 135503 h 465067"/>
                <a:gd name="connsiteX46" fmla="*/ 222276 w 447348"/>
                <a:gd name="connsiteY46" fmla="*/ 129788 h 465067"/>
                <a:gd name="connsiteX47" fmla="*/ 348959 w 447348"/>
                <a:gd name="connsiteY47" fmla="*/ 101213 h 465067"/>
                <a:gd name="connsiteX48" fmla="*/ 354674 w 447348"/>
                <a:gd name="connsiteY48" fmla="*/ 105023 h 465067"/>
                <a:gd name="connsiteX49" fmla="*/ 387059 w 447348"/>
                <a:gd name="connsiteY49" fmla="*/ 324098 h 465067"/>
                <a:gd name="connsiteX50" fmla="*/ 410871 w 447348"/>
                <a:gd name="connsiteY50" fmla="*/ 363150 h 465067"/>
                <a:gd name="connsiteX51" fmla="*/ 410871 w 447348"/>
                <a:gd name="connsiteY51" fmla="*/ 364103 h 465067"/>
                <a:gd name="connsiteX52" fmla="*/ 407061 w 447348"/>
                <a:gd name="connsiteY52" fmla="*/ 368865 h 465067"/>
                <a:gd name="connsiteX53" fmla="*/ 401346 w 447348"/>
                <a:gd name="connsiteY53" fmla="*/ 365055 h 465067"/>
                <a:gd name="connsiteX54" fmla="*/ 379439 w 447348"/>
                <a:gd name="connsiteY54" fmla="*/ 331718 h 465067"/>
                <a:gd name="connsiteX55" fmla="*/ 378486 w 447348"/>
                <a:gd name="connsiteY55" fmla="*/ 331718 h 465067"/>
                <a:gd name="connsiteX56" fmla="*/ 363246 w 447348"/>
                <a:gd name="connsiteY56" fmla="*/ 325050 h 465067"/>
                <a:gd name="connsiteX57" fmla="*/ 331814 w 447348"/>
                <a:gd name="connsiteY57" fmla="*/ 318383 h 465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447348" h="465067">
                  <a:moveTo>
                    <a:pt x="351816" y="465068"/>
                  </a:moveTo>
                  <a:lnTo>
                    <a:pt x="351816" y="465068"/>
                  </a:lnTo>
                  <a:cubicBezTo>
                    <a:pt x="340386" y="465068"/>
                    <a:pt x="328004" y="463163"/>
                    <a:pt x="315621" y="458400"/>
                  </a:cubicBezTo>
                  <a:cubicBezTo>
                    <a:pt x="292761" y="449828"/>
                    <a:pt x="273711" y="434588"/>
                    <a:pt x="263234" y="415538"/>
                  </a:cubicBezTo>
                  <a:cubicBezTo>
                    <a:pt x="251804" y="395535"/>
                    <a:pt x="248946" y="374580"/>
                    <a:pt x="256566" y="355530"/>
                  </a:cubicBezTo>
                  <a:cubicBezTo>
                    <a:pt x="267044" y="326955"/>
                    <a:pt x="296571" y="307905"/>
                    <a:pt x="332766" y="307905"/>
                  </a:cubicBezTo>
                  <a:cubicBezTo>
                    <a:pt x="345149" y="307905"/>
                    <a:pt x="356579" y="309810"/>
                    <a:pt x="368961" y="314573"/>
                  </a:cubicBezTo>
                  <a:cubicBezTo>
                    <a:pt x="371819" y="315525"/>
                    <a:pt x="375628" y="317430"/>
                    <a:pt x="378486" y="318383"/>
                  </a:cubicBezTo>
                  <a:cubicBezTo>
                    <a:pt x="379439" y="246945"/>
                    <a:pt x="353721" y="136455"/>
                    <a:pt x="347054" y="111690"/>
                  </a:cubicBezTo>
                  <a:lnTo>
                    <a:pt x="228944" y="140265"/>
                  </a:lnTo>
                  <a:cubicBezTo>
                    <a:pt x="239421" y="250755"/>
                    <a:pt x="225134" y="327908"/>
                    <a:pt x="187034" y="369818"/>
                  </a:cubicBezTo>
                  <a:cubicBezTo>
                    <a:pt x="165126" y="393630"/>
                    <a:pt x="135599" y="405060"/>
                    <a:pt x="100356" y="402203"/>
                  </a:cubicBezTo>
                  <a:cubicBezTo>
                    <a:pt x="23204" y="395535"/>
                    <a:pt x="2249" y="330765"/>
                    <a:pt x="344" y="308858"/>
                  </a:cubicBezTo>
                  <a:cubicBezTo>
                    <a:pt x="-609" y="298380"/>
                    <a:pt x="344" y="286950"/>
                    <a:pt x="4154" y="276473"/>
                  </a:cubicBezTo>
                  <a:cubicBezTo>
                    <a:pt x="14631" y="248850"/>
                    <a:pt x="42254" y="229800"/>
                    <a:pt x="73686" y="229800"/>
                  </a:cubicBezTo>
                  <a:cubicBezTo>
                    <a:pt x="83211" y="229800"/>
                    <a:pt x="91784" y="231705"/>
                    <a:pt x="101309" y="234563"/>
                  </a:cubicBezTo>
                  <a:cubicBezTo>
                    <a:pt x="126074" y="243135"/>
                    <a:pt x="144171" y="264090"/>
                    <a:pt x="150839" y="287903"/>
                  </a:cubicBezTo>
                  <a:cubicBezTo>
                    <a:pt x="182271" y="207893"/>
                    <a:pt x="140361" y="60255"/>
                    <a:pt x="140361" y="59303"/>
                  </a:cubicBezTo>
                  <a:cubicBezTo>
                    <a:pt x="140361" y="58350"/>
                    <a:pt x="140361" y="56445"/>
                    <a:pt x="141314" y="55493"/>
                  </a:cubicBezTo>
                  <a:cubicBezTo>
                    <a:pt x="142266" y="54540"/>
                    <a:pt x="143219" y="53588"/>
                    <a:pt x="144171" y="53588"/>
                  </a:cubicBezTo>
                  <a:lnTo>
                    <a:pt x="390869" y="248"/>
                  </a:lnTo>
                  <a:cubicBezTo>
                    <a:pt x="393726" y="-705"/>
                    <a:pt x="395631" y="1200"/>
                    <a:pt x="396584" y="4058"/>
                  </a:cubicBezTo>
                  <a:cubicBezTo>
                    <a:pt x="400394" y="16440"/>
                    <a:pt x="484214" y="313620"/>
                    <a:pt x="428016" y="420300"/>
                  </a:cubicBezTo>
                  <a:cubicBezTo>
                    <a:pt x="412776" y="447923"/>
                    <a:pt x="385153" y="465068"/>
                    <a:pt x="351816" y="465068"/>
                  </a:cubicBezTo>
                  <a:close/>
                  <a:moveTo>
                    <a:pt x="331814" y="318383"/>
                  </a:moveTo>
                  <a:cubicBezTo>
                    <a:pt x="300381" y="318383"/>
                    <a:pt x="274664" y="334575"/>
                    <a:pt x="265139" y="359340"/>
                  </a:cubicBezTo>
                  <a:cubicBezTo>
                    <a:pt x="259424" y="375533"/>
                    <a:pt x="261329" y="394583"/>
                    <a:pt x="270854" y="410775"/>
                  </a:cubicBezTo>
                  <a:cubicBezTo>
                    <a:pt x="281331" y="427920"/>
                    <a:pt x="297524" y="441255"/>
                    <a:pt x="318479" y="448875"/>
                  </a:cubicBezTo>
                  <a:cubicBezTo>
                    <a:pt x="329909" y="452685"/>
                    <a:pt x="340386" y="454590"/>
                    <a:pt x="350864" y="454590"/>
                  </a:cubicBezTo>
                  <a:cubicBezTo>
                    <a:pt x="380391" y="454590"/>
                    <a:pt x="404203" y="439350"/>
                    <a:pt x="417539" y="412680"/>
                  </a:cubicBezTo>
                  <a:cubicBezTo>
                    <a:pt x="468021" y="317430"/>
                    <a:pt x="397536" y="46920"/>
                    <a:pt x="387059" y="8820"/>
                  </a:cubicBezTo>
                  <a:lnTo>
                    <a:pt x="149886" y="60255"/>
                  </a:lnTo>
                  <a:cubicBezTo>
                    <a:pt x="157506" y="89783"/>
                    <a:pt x="192749" y="233610"/>
                    <a:pt x="151791" y="305048"/>
                  </a:cubicBezTo>
                  <a:cubicBezTo>
                    <a:pt x="151791" y="305048"/>
                    <a:pt x="151791" y="305048"/>
                    <a:pt x="151791" y="305048"/>
                  </a:cubicBezTo>
                  <a:cubicBezTo>
                    <a:pt x="150839" y="311715"/>
                    <a:pt x="147981" y="328860"/>
                    <a:pt x="135599" y="335528"/>
                  </a:cubicBezTo>
                  <a:cubicBezTo>
                    <a:pt x="132741" y="336480"/>
                    <a:pt x="129884" y="336480"/>
                    <a:pt x="128931" y="333623"/>
                  </a:cubicBezTo>
                  <a:cubicBezTo>
                    <a:pt x="128931" y="332670"/>
                    <a:pt x="127979" y="331718"/>
                    <a:pt x="127979" y="330765"/>
                  </a:cubicBezTo>
                  <a:cubicBezTo>
                    <a:pt x="127979" y="328860"/>
                    <a:pt x="128931" y="326955"/>
                    <a:pt x="130836" y="326003"/>
                  </a:cubicBezTo>
                  <a:cubicBezTo>
                    <a:pt x="139409" y="321240"/>
                    <a:pt x="141314" y="306000"/>
                    <a:pt x="142266" y="300285"/>
                  </a:cubicBezTo>
                  <a:cubicBezTo>
                    <a:pt x="141314" y="274568"/>
                    <a:pt x="123216" y="250755"/>
                    <a:pt x="97499" y="241230"/>
                  </a:cubicBezTo>
                  <a:cubicBezTo>
                    <a:pt x="89879" y="238373"/>
                    <a:pt x="81306" y="237420"/>
                    <a:pt x="73686" y="237420"/>
                  </a:cubicBezTo>
                  <a:cubicBezTo>
                    <a:pt x="47016" y="237420"/>
                    <a:pt x="22251" y="253613"/>
                    <a:pt x="13679" y="277425"/>
                  </a:cubicBezTo>
                  <a:cubicBezTo>
                    <a:pt x="10821" y="285998"/>
                    <a:pt x="9869" y="295523"/>
                    <a:pt x="10821" y="305048"/>
                  </a:cubicBezTo>
                  <a:cubicBezTo>
                    <a:pt x="10821" y="306000"/>
                    <a:pt x="19394" y="383153"/>
                    <a:pt x="101309" y="389820"/>
                  </a:cubicBezTo>
                  <a:cubicBezTo>
                    <a:pt x="133694" y="392678"/>
                    <a:pt x="159411" y="382200"/>
                    <a:pt x="179414" y="361245"/>
                  </a:cubicBezTo>
                  <a:cubicBezTo>
                    <a:pt x="215609" y="322193"/>
                    <a:pt x="228944" y="244088"/>
                    <a:pt x="218466" y="135503"/>
                  </a:cubicBezTo>
                  <a:cubicBezTo>
                    <a:pt x="218466" y="132645"/>
                    <a:pt x="219419" y="130740"/>
                    <a:pt x="222276" y="129788"/>
                  </a:cubicBezTo>
                  <a:lnTo>
                    <a:pt x="348959" y="101213"/>
                  </a:lnTo>
                  <a:cubicBezTo>
                    <a:pt x="351816" y="100260"/>
                    <a:pt x="354674" y="102165"/>
                    <a:pt x="354674" y="105023"/>
                  </a:cubicBezTo>
                  <a:cubicBezTo>
                    <a:pt x="356579" y="110738"/>
                    <a:pt x="389916" y="243135"/>
                    <a:pt x="387059" y="324098"/>
                  </a:cubicBezTo>
                  <a:cubicBezTo>
                    <a:pt x="392774" y="327908"/>
                    <a:pt x="407061" y="339338"/>
                    <a:pt x="410871" y="363150"/>
                  </a:cubicBezTo>
                  <a:cubicBezTo>
                    <a:pt x="410871" y="363150"/>
                    <a:pt x="410871" y="364103"/>
                    <a:pt x="410871" y="364103"/>
                  </a:cubicBezTo>
                  <a:cubicBezTo>
                    <a:pt x="410871" y="366960"/>
                    <a:pt x="408966" y="368865"/>
                    <a:pt x="407061" y="368865"/>
                  </a:cubicBezTo>
                  <a:cubicBezTo>
                    <a:pt x="404203" y="369818"/>
                    <a:pt x="401346" y="367913"/>
                    <a:pt x="401346" y="365055"/>
                  </a:cubicBezTo>
                  <a:cubicBezTo>
                    <a:pt x="396584" y="340290"/>
                    <a:pt x="380391" y="332670"/>
                    <a:pt x="379439" y="331718"/>
                  </a:cubicBezTo>
                  <a:cubicBezTo>
                    <a:pt x="379439" y="331718"/>
                    <a:pt x="379439" y="331718"/>
                    <a:pt x="378486" y="331718"/>
                  </a:cubicBezTo>
                  <a:cubicBezTo>
                    <a:pt x="373724" y="328860"/>
                    <a:pt x="368009" y="326955"/>
                    <a:pt x="363246" y="325050"/>
                  </a:cubicBezTo>
                  <a:cubicBezTo>
                    <a:pt x="353721" y="320288"/>
                    <a:pt x="342291" y="318383"/>
                    <a:pt x="331814" y="318383"/>
                  </a:cubicBezTo>
                  <a:close/>
                </a:path>
              </a:pathLst>
            </a:custGeom>
            <a:solidFill>
              <a:srgbClr val="B61756"/>
            </a:solidFill>
            <a:ln w="9525" cap="flat">
              <a:noFill/>
              <a:prstDash val="solid"/>
              <a:miter/>
            </a:ln>
          </p:spPr>
          <p:txBody>
            <a:bodyPr rtlCol="0" anchor="ctr"/>
            <a:lstStyle/>
            <a:p>
              <a:pPr defTabSz="914318">
                <a:defRPr/>
              </a:pPr>
              <a:endParaRPr lang="en-US" sz="2600" b="1">
                <a:solidFill>
                  <a:srgbClr val="FFFFFF"/>
                </a:solidFill>
              </a:endParaRPr>
            </a:p>
          </p:txBody>
        </p:sp>
      </p:grpSp>
      <p:grpSp>
        <p:nvGrpSpPr>
          <p:cNvPr id="101" name="Group 100">
            <a:extLst>
              <a:ext uri="{FF2B5EF4-FFF2-40B4-BE49-F238E27FC236}">
                <a16:creationId xmlns:a16="http://schemas.microsoft.com/office/drawing/2014/main" id="{84576590-0E00-4E65-8CDB-3DB2B36CED47}"/>
              </a:ext>
            </a:extLst>
          </p:cNvPr>
          <p:cNvGrpSpPr/>
          <p:nvPr/>
        </p:nvGrpSpPr>
        <p:grpSpPr>
          <a:xfrm>
            <a:off x="7003495" y="2020447"/>
            <a:ext cx="1175589" cy="1112937"/>
            <a:chOff x="8200827" y="1775533"/>
            <a:chExt cx="455493" cy="502053"/>
          </a:xfrm>
        </p:grpSpPr>
        <p:sp>
          <p:nvSpPr>
            <p:cNvPr id="102" name="Freeform: Shape 101">
              <a:extLst>
                <a:ext uri="{FF2B5EF4-FFF2-40B4-BE49-F238E27FC236}">
                  <a16:creationId xmlns:a16="http://schemas.microsoft.com/office/drawing/2014/main" id="{70730280-A1EE-44D9-8B4A-B0A7B27E52B8}"/>
                </a:ext>
              </a:extLst>
            </p:cNvPr>
            <p:cNvSpPr/>
            <p:nvPr/>
          </p:nvSpPr>
          <p:spPr>
            <a:xfrm>
              <a:off x="8205590" y="1800384"/>
              <a:ext cx="435575" cy="473681"/>
            </a:xfrm>
            <a:custGeom>
              <a:avLst/>
              <a:gdLst>
                <a:gd name="connsiteX0" fmla="*/ 265747 w 435575"/>
                <a:gd name="connsiteY0" fmla="*/ 0 h 473681"/>
                <a:gd name="connsiteX1" fmla="*/ 61913 w 435575"/>
                <a:gd name="connsiteY1" fmla="*/ 114300 h 473681"/>
                <a:gd name="connsiteX2" fmla="*/ 51435 w 435575"/>
                <a:gd name="connsiteY2" fmla="*/ 134303 h 473681"/>
                <a:gd name="connsiteX3" fmla="*/ 139065 w 435575"/>
                <a:gd name="connsiteY3" fmla="*/ 364808 h 473681"/>
                <a:gd name="connsiteX4" fmla="*/ 138113 w 435575"/>
                <a:gd name="connsiteY4" fmla="*/ 364808 h 473681"/>
                <a:gd name="connsiteX5" fmla="*/ 71438 w 435575"/>
                <a:gd name="connsiteY5" fmla="*/ 320993 h 473681"/>
                <a:gd name="connsiteX6" fmla="*/ 0 w 435575"/>
                <a:gd name="connsiteY6" fmla="*/ 388620 h 473681"/>
                <a:gd name="connsiteX7" fmla="*/ 7620 w 435575"/>
                <a:gd name="connsiteY7" fmla="*/ 418148 h 473681"/>
                <a:gd name="connsiteX8" fmla="*/ 126683 w 435575"/>
                <a:gd name="connsiteY8" fmla="*/ 469583 h 473681"/>
                <a:gd name="connsiteX9" fmla="*/ 153353 w 435575"/>
                <a:gd name="connsiteY9" fmla="*/ 183833 h 473681"/>
                <a:gd name="connsiteX10" fmla="*/ 261938 w 435575"/>
                <a:gd name="connsiteY10" fmla="*/ 111442 h 473681"/>
                <a:gd name="connsiteX11" fmla="*/ 366713 w 435575"/>
                <a:gd name="connsiteY11" fmla="*/ 307658 h 473681"/>
                <a:gd name="connsiteX12" fmla="*/ 366713 w 435575"/>
                <a:gd name="connsiteY12" fmla="*/ 307658 h 473681"/>
                <a:gd name="connsiteX13" fmla="*/ 348615 w 435575"/>
                <a:gd name="connsiteY13" fmla="*/ 305753 h 473681"/>
                <a:gd name="connsiteX14" fmla="*/ 262890 w 435575"/>
                <a:gd name="connsiteY14" fmla="*/ 377190 h 473681"/>
                <a:gd name="connsiteX15" fmla="*/ 348615 w 435575"/>
                <a:gd name="connsiteY15" fmla="*/ 448628 h 473681"/>
                <a:gd name="connsiteX16" fmla="*/ 434340 w 435575"/>
                <a:gd name="connsiteY16" fmla="*/ 377190 h 473681"/>
                <a:gd name="connsiteX17" fmla="*/ 265747 w 435575"/>
                <a:gd name="connsiteY17" fmla="*/ 0 h 473681"/>
                <a:gd name="connsiteX18" fmla="*/ 265747 w 435575"/>
                <a:gd name="connsiteY18" fmla="*/ 0 h 473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5575" h="473681">
                  <a:moveTo>
                    <a:pt x="265747" y="0"/>
                  </a:moveTo>
                  <a:lnTo>
                    <a:pt x="61913" y="114300"/>
                  </a:lnTo>
                  <a:lnTo>
                    <a:pt x="51435" y="134303"/>
                  </a:lnTo>
                  <a:cubicBezTo>
                    <a:pt x="51435" y="134303"/>
                    <a:pt x="154305" y="276225"/>
                    <a:pt x="139065" y="364808"/>
                  </a:cubicBezTo>
                  <a:lnTo>
                    <a:pt x="138113" y="364808"/>
                  </a:lnTo>
                  <a:cubicBezTo>
                    <a:pt x="127635" y="339090"/>
                    <a:pt x="101917" y="320993"/>
                    <a:pt x="71438" y="320993"/>
                  </a:cubicBezTo>
                  <a:cubicBezTo>
                    <a:pt x="31433" y="320993"/>
                    <a:pt x="0" y="351473"/>
                    <a:pt x="0" y="388620"/>
                  </a:cubicBezTo>
                  <a:cubicBezTo>
                    <a:pt x="0" y="399098"/>
                    <a:pt x="2858" y="408623"/>
                    <a:pt x="7620" y="418148"/>
                  </a:cubicBezTo>
                  <a:cubicBezTo>
                    <a:pt x="13335" y="430530"/>
                    <a:pt x="51435" y="489585"/>
                    <a:pt x="126683" y="469583"/>
                  </a:cubicBezTo>
                  <a:cubicBezTo>
                    <a:pt x="210503" y="446723"/>
                    <a:pt x="234315" y="354330"/>
                    <a:pt x="153353" y="183833"/>
                  </a:cubicBezTo>
                  <a:lnTo>
                    <a:pt x="261938" y="111442"/>
                  </a:lnTo>
                  <a:cubicBezTo>
                    <a:pt x="261938" y="111442"/>
                    <a:pt x="342900" y="230505"/>
                    <a:pt x="366713" y="307658"/>
                  </a:cubicBezTo>
                  <a:lnTo>
                    <a:pt x="366713" y="307658"/>
                  </a:lnTo>
                  <a:cubicBezTo>
                    <a:pt x="360997" y="306705"/>
                    <a:pt x="355283" y="305753"/>
                    <a:pt x="348615" y="305753"/>
                  </a:cubicBezTo>
                  <a:cubicBezTo>
                    <a:pt x="300990" y="305753"/>
                    <a:pt x="262890" y="338138"/>
                    <a:pt x="262890" y="377190"/>
                  </a:cubicBezTo>
                  <a:cubicBezTo>
                    <a:pt x="262890" y="417195"/>
                    <a:pt x="300990" y="448628"/>
                    <a:pt x="348615" y="448628"/>
                  </a:cubicBezTo>
                  <a:cubicBezTo>
                    <a:pt x="396240" y="448628"/>
                    <a:pt x="430530" y="419100"/>
                    <a:pt x="434340" y="377190"/>
                  </a:cubicBezTo>
                  <a:cubicBezTo>
                    <a:pt x="452438" y="258128"/>
                    <a:pt x="265747" y="0"/>
                    <a:pt x="265747" y="0"/>
                  </a:cubicBezTo>
                  <a:lnTo>
                    <a:pt x="265747" y="0"/>
                  </a:lnTo>
                  <a:close/>
                </a:path>
              </a:pathLst>
            </a:custGeom>
            <a:solidFill>
              <a:srgbClr val="B81D2A"/>
            </a:solidFill>
            <a:ln w="9525" cap="flat">
              <a:noFill/>
              <a:prstDash val="solid"/>
              <a:miter/>
            </a:ln>
          </p:spPr>
          <p:txBody>
            <a:bodyPr rtlCol="0" anchor="ctr"/>
            <a:lstStyle/>
            <a:p>
              <a:pPr defTabSz="914318">
                <a:defRPr/>
              </a:pPr>
              <a:endParaRPr lang="en-US" sz="2600" b="1">
                <a:solidFill>
                  <a:srgbClr val="FFFFFF"/>
                </a:solidFill>
              </a:endParaRPr>
            </a:p>
          </p:txBody>
        </p:sp>
        <p:sp>
          <p:nvSpPr>
            <p:cNvPr id="103" name="Freeform: Shape 102">
              <a:extLst>
                <a:ext uri="{FF2B5EF4-FFF2-40B4-BE49-F238E27FC236}">
                  <a16:creationId xmlns:a16="http://schemas.microsoft.com/office/drawing/2014/main" id="{6A14BF59-8728-4B78-9687-7925EC1C1755}"/>
                </a:ext>
              </a:extLst>
            </p:cNvPr>
            <p:cNvSpPr/>
            <p:nvPr/>
          </p:nvSpPr>
          <p:spPr>
            <a:xfrm>
              <a:off x="8200827" y="1792764"/>
              <a:ext cx="446920" cy="484822"/>
            </a:xfrm>
            <a:custGeom>
              <a:avLst/>
              <a:gdLst>
                <a:gd name="connsiteX0" fmla="*/ 100965 w 446920"/>
                <a:gd name="connsiteY0" fmla="*/ 484823 h 484822"/>
                <a:gd name="connsiteX1" fmla="*/ 7620 w 446920"/>
                <a:gd name="connsiteY1" fmla="*/ 426720 h 484822"/>
                <a:gd name="connsiteX2" fmla="*/ 0 w 446920"/>
                <a:gd name="connsiteY2" fmla="*/ 395288 h 484822"/>
                <a:gd name="connsiteX3" fmla="*/ 76200 w 446920"/>
                <a:gd name="connsiteY3" fmla="*/ 322898 h 484822"/>
                <a:gd name="connsiteX4" fmla="*/ 140017 w 446920"/>
                <a:gd name="connsiteY4" fmla="*/ 356235 h 484822"/>
                <a:gd name="connsiteX5" fmla="*/ 52388 w 446920"/>
                <a:gd name="connsiteY5" fmla="*/ 144780 h 484822"/>
                <a:gd name="connsiteX6" fmla="*/ 50483 w 446920"/>
                <a:gd name="connsiteY6" fmla="*/ 141923 h 484822"/>
                <a:gd name="connsiteX7" fmla="*/ 62865 w 446920"/>
                <a:gd name="connsiteY7" fmla="*/ 117158 h 484822"/>
                <a:gd name="connsiteX8" fmla="*/ 272415 w 446920"/>
                <a:gd name="connsiteY8" fmla="*/ 0 h 484822"/>
                <a:gd name="connsiteX9" fmla="*/ 275272 w 446920"/>
                <a:gd name="connsiteY9" fmla="*/ 3810 h 484822"/>
                <a:gd name="connsiteX10" fmla="*/ 445770 w 446920"/>
                <a:gd name="connsiteY10" fmla="*/ 383858 h 484822"/>
                <a:gd name="connsiteX11" fmla="*/ 354330 w 446920"/>
                <a:gd name="connsiteY11" fmla="*/ 460058 h 484822"/>
                <a:gd name="connsiteX12" fmla="*/ 262890 w 446920"/>
                <a:gd name="connsiteY12" fmla="*/ 383858 h 484822"/>
                <a:gd name="connsiteX13" fmla="*/ 354330 w 446920"/>
                <a:gd name="connsiteY13" fmla="*/ 307658 h 484822"/>
                <a:gd name="connsiteX14" fmla="*/ 364808 w 446920"/>
                <a:gd name="connsiteY14" fmla="*/ 308610 h 484822"/>
                <a:gd name="connsiteX15" fmla="*/ 265747 w 446920"/>
                <a:gd name="connsiteY15" fmla="*/ 124778 h 484822"/>
                <a:gd name="connsiteX16" fmla="*/ 164783 w 446920"/>
                <a:gd name="connsiteY16" fmla="*/ 191453 h 484822"/>
                <a:gd name="connsiteX17" fmla="*/ 201930 w 446920"/>
                <a:gd name="connsiteY17" fmla="*/ 424815 h 484822"/>
                <a:gd name="connsiteX18" fmla="*/ 133350 w 446920"/>
                <a:gd name="connsiteY18" fmla="*/ 480060 h 484822"/>
                <a:gd name="connsiteX19" fmla="*/ 100965 w 446920"/>
                <a:gd name="connsiteY19" fmla="*/ 484823 h 484822"/>
                <a:gd name="connsiteX20" fmla="*/ 100965 w 446920"/>
                <a:gd name="connsiteY20" fmla="*/ 484823 h 484822"/>
                <a:gd name="connsiteX21" fmla="*/ 76200 w 446920"/>
                <a:gd name="connsiteY21" fmla="*/ 333375 h 484822"/>
                <a:gd name="connsiteX22" fmla="*/ 9525 w 446920"/>
                <a:gd name="connsiteY22" fmla="*/ 395288 h 484822"/>
                <a:gd name="connsiteX23" fmla="*/ 16192 w 446920"/>
                <a:gd name="connsiteY23" fmla="*/ 421958 h 484822"/>
                <a:gd name="connsiteX24" fmla="*/ 100013 w 446920"/>
                <a:gd name="connsiteY24" fmla="*/ 474345 h 484822"/>
                <a:gd name="connsiteX25" fmla="*/ 129540 w 446920"/>
                <a:gd name="connsiteY25" fmla="*/ 470535 h 484822"/>
                <a:gd name="connsiteX26" fmla="*/ 191453 w 446920"/>
                <a:gd name="connsiteY26" fmla="*/ 420053 h 484822"/>
                <a:gd name="connsiteX27" fmla="*/ 152400 w 446920"/>
                <a:gd name="connsiteY27" fmla="*/ 191453 h 484822"/>
                <a:gd name="connsiteX28" fmla="*/ 150495 w 446920"/>
                <a:gd name="connsiteY28" fmla="*/ 187643 h 484822"/>
                <a:gd name="connsiteX29" fmla="*/ 267653 w 446920"/>
                <a:gd name="connsiteY29" fmla="*/ 110490 h 484822"/>
                <a:gd name="connsiteX30" fmla="*/ 270510 w 446920"/>
                <a:gd name="connsiteY30" fmla="*/ 114300 h 484822"/>
                <a:gd name="connsiteX31" fmla="*/ 376238 w 446920"/>
                <a:gd name="connsiteY31" fmla="*/ 311468 h 484822"/>
                <a:gd name="connsiteX32" fmla="*/ 379095 w 446920"/>
                <a:gd name="connsiteY32" fmla="*/ 319088 h 484822"/>
                <a:gd name="connsiteX33" fmla="*/ 370522 w 446920"/>
                <a:gd name="connsiteY33" fmla="*/ 318135 h 484822"/>
                <a:gd name="connsiteX34" fmla="*/ 353378 w 446920"/>
                <a:gd name="connsiteY34" fmla="*/ 316230 h 484822"/>
                <a:gd name="connsiteX35" fmla="*/ 272415 w 446920"/>
                <a:gd name="connsiteY35" fmla="*/ 382905 h 484822"/>
                <a:gd name="connsiteX36" fmla="*/ 353378 w 446920"/>
                <a:gd name="connsiteY36" fmla="*/ 449580 h 484822"/>
                <a:gd name="connsiteX37" fmla="*/ 434340 w 446920"/>
                <a:gd name="connsiteY37" fmla="*/ 382905 h 484822"/>
                <a:gd name="connsiteX38" fmla="*/ 268605 w 446920"/>
                <a:gd name="connsiteY38" fmla="*/ 13335 h 484822"/>
                <a:gd name="connsiteX39" fmla="*/ 70485 w 446920"/>
                <a:gd name="connsiteY39" fmla="*/ 124778 h 484822"/>
                <a:gd name="connsiteX40" fmla="*/ 62865 w 446920"/>
                <a:gd name="connsiteY40" fmla="*/ 140970 h 484822"/>
                <a:gd name="connsiteX41" fmla="*/ 149542 w 446920"/>
                <a:gd name="connsiteY41" fmla="*/ 372428 h 484822"/>
                <a:gd name="connsiteX42" fmla="*/ 148590 w 446920"/>
                <a:gd name="connsiteY42" fmla="*/ 375285 h 484822"/>
                <a:gd name="connsiteX43" fmla="*/ 140970 w 446920"/>
                <a:gd name="connsiteY43" fmla="*/ 378143 h 484822"/>
                <a:gd name="connsiteX44" fmla="*/ 139065 w 446920"/>
                <a:gd name="connsiteY44" fmla="*/ 373380 h 484822"/>
                <a:gd name="connsiteX45" fmla="*/ 76200 w 446920"/>
                <a:gd name="connsiteY45" fmla="*/ 333375 h 484822"/>
                <a:gd name="connsiteX46" fmla="*/ 76200 w 446920"/>
                <a:gd name="connsiteY46" fmla="*/ 333375 h 484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46920" h="484822">
                  <a:moveTo>
                    <a:pt x="100965" y="484823"/>
                  </a:moveTo>
                  <a:cubicBezTo>
                    <a:pt x="45720" y="484823"/>
                    <a:pt x="14288" y="441008"/>
                    <a:pt x="7620" y="426720"/>
                  </a:cubicBezTo>
                  <a:cubicBezTo>
                    <a:pt x="2858" y="417195"/>
                    <a:pt x="0" y="406718"/>
                    <a:pt x="0" y="395288"/>
                  </a:cubicBezTo>
                  <a:cubicBezTo>
                    <a:pt x="0" y="355283"/>
                    <a:pt x="34290" y="322898"/>
                    <a:pt x="76200" y="322898"/>
                  </a:cubicBezTo>
                  <a:cubicBezTo>
                    <a:pt x="101917" y="322898"/>
                    <a:pt x="126683" y="335280"/>
                    <a:pt x="140017" y="356235"/>
                  </a:cubicBezTo>
                  <a:cubicBezTo>
                    <a:pt x="141922" y="270510"/>
                    <a:pt x="53340" y="145733"/>
                    <a:pt x="52388" y="144780"/>
                  </a:cubicBezTo>
                  <a:lnTo>
                    <a:pt x="50483" y="141923"/>
                  </a:lnTo>
                  <a:lnTo>
                    <a:pt x="62865" y="117158"/>
                  </a:lnTo>
                  <a:lnTo>
                    <a:pt x="272415" y="0"/>
                  </a:lnTo>
                  <a:lnTo>
                    <a:pt x="275272" y="3810"/>
                  </a:lnTo>
                  <a:cubicBezTo>
                    <a:pt x="282892" y="14288"/>
                    <a:pt x="462915" y="265748"/>
                    <a:pt x="445770" y="383858"/>
                  </a:cubicBezTo>
                  <a:cubicBezTo>
                    <a:pt x="441008" y="429578"/>
                    <a:pt x="404813" y="460058"/>
                    <a:pt x="354330" y="460058"/>
                  </a:cubicBezTo>
                  <a:cubicBezTo>
                    <a:pt x="303847" y="460058"/>
                    <a:pt x="262890" y="425768"/>
                    <a:pt x="262890" y="383858"/>
                  </a:cubicBezTo>
                  <a:cubicBezTo>
                    <a:pt x="262890" y="341948"/>
                    <a:pt x="303847" y="307658"/>
                    <a:pt x="354330" y="307658"/>
                  </a:cubicBezTo>
                  <a:cubicBezTo>
                    <a:pt x="358140" y="307658"/>
                    <a:pt x="360997" y="307658"/>
                    <a:pt x="364808" y="308610"/>
                  </a:cubicBezTo>
                  <a:cubicBezTo>
                    <a:pt x="340995" y="240983"/>
                    <a:pt x="279083" y="145733"/>
                    <a:pt x="265747" y="124778"/>
                  </a:cubicBezTo>
                  <a:lnTo>
                    <a:pt x="164783" y="191453"/>
                  </a:lnTo>
                  <a:cubicBezTo>
                    <a:pt x="212408" y="293370"/>
                    <a:pt x="224790" y="374333"/>
                    <a:pt x="201930" y="424815"/>
                  </a:cubicBezTo>
                  <a:cubicBezTo>
                    <a:pt x="188595" y="452438"/>
                    <a:pt x="165735" y="471488"/>
                    <a:pt x="133350" y="480060"/>
                  </a:cubicBezTo>
                  <a:cubicBezTo>
                    <a:pt x="121920" y="483870"/>
                    <a:pt x="111442" y="484823"/>
                    <a:pt x="100965" y="484823"/>
                  </a:cubicBezTo>
                  <a:lnTo>
                    <a:pt x="100965" y="484823"/>
                  </a:lnTo>
                  <a:close/>
                  <a:moveTo>
                    <a:pt x="76200" y="333375"/>
                  </a:moveTo>
                  <a:cubicBezTo>
                    <a:pt x="40005" y="333375"/>
                    <a:pt x="9525" y="360998"/>
                    <a:pt x="9525" y="395288"/>
                  </a:cubicBezTo>
                  <a:cubicBezTo>
                    <a:pt x="9525" y="404813"/>
                    <a:pt x="11430" y="413385"/>
                    <a:pt x="16192" y="421958"/>
                  </a:cubicBezTo>
                  <a:cubicBezTo>
                    <a:pt x="16192" y="422910"/>
                    <a:pt x="41910" y="474345"/>
                    <a:pt x="100013" y="474345"/>
                  </a:cubicBezTo>
                  <a:cubicBezTo>
                    <a:pt x="109538" y="474345"/>
                    <a:pt x="119063" y="473393"/>
                    <a:pt x="129540" y="470535"/>
                  </a:cubicBezTo>
                  <a:cubicBezTo>
                    <a:pt x="159067" y="462915"/>
                    <a:pt x="180022" y="445770"/>
                    <a:pt x="191453" y="420053"/>
                  </a:cubicBezTo>
                  <a:cubicBezTo>
                    <a:pt x="214313" y="371475"/>
                    <a:pt x="200978" y="291465"/>
                    <a:pt x="152400" y="191453"/>
                  </a:cubicBezTo>
                  <a:lnTo>
                    <a:pt x="150495" y="187643"/>
                  </a:lnTo>
                  <a:lnTo>
                    <a:pt x="267653" y="110490"/>
                  </a:lnTo>
                  <a:lnTo>
                    <a:pt x="270510" y="114300"/>
                  </a:lnTo>
                  <a:cubicBezTo>
                    <a:pt x="273367" y="119063"/>
                    <a:pt x="352425" y="235268"/>
                    <a:pt x="376238" y="311468"/>
                  </a:cubicBezTo>
                  <a:lnTo>
                    <a:pt x="379095" y="319088"/>
                  </a:lnTo>
                  <a:lnTo>
                    <a:pt x="370522" y="318135"/>
                  </a:lnTo>
                  <a:cubicBezTo>
                    <a:pt x="364808" y="317183"/>
                    <a:pt x="359092" y="316230"/>
                    <a:pt x="353378" y="316230"/>
                  </a:cubicBezTo>
                  <a:cubicBezTo>
                    <a:pt x="308610" y="316230"/>
                    <a:pt x="272415" y="345758"/>
                    <a:pt x="272415" y="382905"/>
                  </a:cubicBezTo>
                  <a:cubicBezTo>
                    <a:pt x="272415" y="419100"/>
                    <a:pt x="308610" y="449580"/>
                    <a:pt x="353378" y="449580"/>
                  </a:cubicBezTo>
                  <a:cubicBezTo>
                    <a:pt x="398145" y="449580"/>
                    <a:pt x="430530" y="422910"/>
                    <a:pt x="434340" y="382905"/>
                  </a:cubicBezTo>
                  <a:cubicBezTo>
                    <a:pt x="449580" y="275273"/>
                    <a:pt x="290513" y="44768"/>
                    <a:pt x="268605" y="13335"/>
                  </a:cubicBezTo>
                  <a:lnTo>
                    <a:pt x="70485" y="124778"/>
                  </a:lnTo>
                  <a:lnTo>
                    <a:pt x="62865" y="140970"/>
                  </a:lnTo>
                  <a:cubicBezTo>
                    <a:pt x="77153" y="160973"/>
                    <a:pt x="163830" y="288608"/>
                    <a:pt x="149542" y="372428"/>
                  </a:cubicBezTo>
                  <a:lnTo>
                    <a:pt x="148590" y="375285"/>
                  </a:lnTo>
                  <a:lnTo>
                    <a:pt x="140970" y="378143"/>
                  </a:lnTo>
                  <a:lnTo>
                    <a:pt x="139065" y="373380"/>
                  </a:lnTo>
                  <a:cubicBezTo>
                    <a:pt x="129540" y="349568"/>
                    <a:pt x="103822" y="333375"/>
                    <a:pt x="76200" y="333375"/>
                  </a:cubicBezTo>
                  <a:lnTo>
                    <a:pt x="76200" y="333375"/>
                  </a:lnTo>
                  <a:close/>
                </a:path>
              </a:pathLst>
            </a:custGeom>
            <a:solidFill>
              <a:srgbClr val="AA1925"/>
            </a:solidFill>
            <a:ln w="9525" cap="flat">
              <a:noFill/>
              <a:prstDash val="solid"/>
              <a:miter/>
            </a:ln>
          </p:spPr>
          <p:txBody>
            <a:bodyPr rtlCol="0" anchor="ctr"/>
            <a:lstStyle/>
            <a:p>
              <a:pPr defTabSz="914318">
                <a:defRPr/>
              </a:pPr>
              <a:endParaRPr lang="en-US" sz="2600" b="1">
                <a:solidFill>
                  <a:srgbClr val="FFFFFF"/>
                </a:solidFill>
              </a:endParaRPr>
            </a:p>
          </p:txBody>
        </p:sp>
        <p:sp>
          <p:nvSpPr>
            <p:cNvPr id="104" name="Freeform: Shape 103">
              <a:extLst>
                <a:ext uri="{FF2B5EF4-FFF2-40B4-BE49-F238E27FC236}">
                  <a16:creationId xmlns:a16="http://schemas.microsoft.com/office/drawing/2014/main" id="{3E04C3FD-4D1A-4435-8745-51D32E26CFFC}"/>
                </a:ext>
              </a:extLst>
            </p:cNvPr>
            <p:cNvSpPr/>
            <p:nvPr/>
          </p:nvSpPr>
          <p:spPr>
            <a:xfrm>
              <a:off x="8216067" y="1779429"/>
              <a:ext cx="435575" cy="473681"/>
            </a:xfrm>
            <a:custGeom>
              <a:avLst/>
              <a:gdLst>
                <a:gd name="connsiteX0" fmla="*/ 265747 w 435575"/>
                <a:gd name="connsiteY0" fmla="*/ 0 h 473681"/>
                <a:gd name="connsiteX1" fmla="*/ 51435 w 435575"/>
                <a:gd name="connsiteY1" fmla="*/ 134303 h 473681"/>
                <a:gd name="connsiteX2" fmla="*/ 139065 w 435575"/>
                <a:gd name="connsiteY2" fmla="*/ 364808 h 473681"/>
                <a:gd name="connsiteX3" fmla="*/ 138113 w 435575"/>
                <a:gd name="connsiteY3" fmla="*/ 364808 h 473681"/>
                <a:gd name="connsiteX4" fmla="*/ 135255 w 435575"/>
                <a:gd name="connsiteY4" fmla="*/ 397193 h 473681"/>
                <a:gd name="connsiteX5" fmla="*/ 138113 w 435575"/>
                <a:gd name="connsiteY5" fmla="*/ 364808 h 473681"/>
                <a:gd name="connsiteX6" fmla="*/ 71438 w 435575"/>
                <a:gd name="connsiteY6" fmla="*/ 320993 h 473681"/>
                <a:gd name="connsiteX7" fmla="*/ 0 w 435575"/>
                <a:gd name="connsiteY7" fmla="*/ 388620 h 473681"/>
                <a:gd name="connsiteX8" fmla="*/ 7620 w 435575"/>
                <a:gd name="connsiteY8" fmla="*/ 418148 h 473681"/>
                <a:gd name="connsiteX9" fmla="*/ 126682 w 435575"/>
                <a:gd name="connsiteY9" fmla="*/ 469583 h 473681"/>
                <a:gd name="connsiteX10" fmla="*/ 153352 w 435575"/>
                <a:gd name="connsiteY10" fmla="*/ 182880 h 473681"/>
                <a:gd name="connsiteX11" fmla="*/ 261938 w 435575"/>
                <a:gd name="connsiteY11" fmla="*/ 110490 h 473681"/>
                <a:gd name="connsiteX12" fmla="*/ 366713 w 435575"/>
                <a:gd name="connsiteY12" fmla="*/ 306705 h 473681"/>
                <a:gd name="connsiteX13" fmla="*/ 366713 w 435575"/>
                <a:gd name="connsiteY13" fmla="*/ 306705 h 473681"/>
                <a:gd name="connsiteX14" fmla="*/ 401955 w 435575"/>
                <a:gd name="connsiteY14" fmla="*/ 333375 h 473681"/>
                <a:gd name="connsiteX15" fmla="*/ 366713 w 435575"/>
                <a:gd name="connsiteY15" fmla="*/ 306705 h 473681"/>
                <a:gd name="connsiteX16" fmla="*/ 348615 w 435575"/>
                <a:gd name="connsiteY16" fmla="*/ 304800 h 473681"/>
                <a:gd name="connsiteX17" fmla="*/ 262890 w 435575"/>
                <a:gd name="connsiteY17" fmla="*/ 376238 h 473681"/>
                <a:gd name="connsiteX18" fmla="*/ 348615 w 435575"/>
                <a:gd name="connsiteY18" fmla="*/ 447675 h 473681"/>
                <a:gd name="connsiteX19" fmla="*/ 434340 w 435575"/>
                <a:gd name="connsiteY19" fmla="*/ 376238 h 473681"/>
                <a:gd name="connsiteX20" fmla="*/ 265747 w 435575"/>
                <a:gd name="connsiteY20" fmla="*/ 0 h 473681"/>
                <a:gd name="connsiteX21" fmla="*/ 265747 w 435575"/>
                <a:gd name="connsiteY21" fmla="*/ 0 h 473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5575" h="473681">
                  <a:moveTo>
                    <a:pt x="265747" y="0"/>
                  </a:moveTo>
                  <a:lnTo>
                    <a:pt x="51435" y="134303"/>
                  </a:lnTo>
                  <a:cubicBezTo>
                    <a:pt x="51435" y="134303"/>
                    <a:pt x="154305" y="276225"/>
                    <a:pt x="139065" y="364808"/>
                  </a:cubicBezTo>
                  <a:lnTo>
                    <a:pt x="138113" y="364808"/>
                  </a:lnTo>
                  <a:cubicBezTo>
                    <a:pt x="138113" y="364808"/>
                    <a:pt x="144780" y="385763"/>
                    <a:pt x="135255" y="397193"/>
                  </a:cubicBezTo>
                  <a:cubicBezTo>
                    <a:pt x="144780" y="385763"/>
                    <a:pt x="138113" y="364808"/>
                    <a:pt x="138113" y="364808"/>
                  </a:cubicBezTo>
                  <a:cubicBezTo>
                    <a:pt x="127635" y="339090"/>
                    <a:pt x="101917" y="320993"/>
                    <a:pt x="71438" y="320993"/>
                  </a:cubicBezTo>
                  <a:cubicBezTo>
                    <a:pt x="32385" y="320993"/>
                    <a:pt x="0" y="351473"/>
                    <a:pt x="0" y="388620"/>
                  </a:cubicBezTo>
                  <a:cubicBezTo>
                    <a:pt x="0" y="399098"/>
                    <a:pt x="2857" y="408623"/>
                    <a:pt x="7620" y="418148"/>
                  </a:cubicBezTo>
                  <a:cubicBezTo>
                    <a:pt x="13335" y="430530"/>
                    <a:pt x="51435" y="489585"/>
                    <a:pt x="126682" y="469583"/>
                  </a:cubicBezTo>
                  <a:cubicBezTo>
                    <a:pt x="210502" y="446723"/>
                    <a:pt x="234315" y="354330"/>
                    <a:pt x="153352" y="182880"/>
                  </a:cubicBezTo>
                  <a:lnTo>
                    <a:pt x="261938" y="110490"/>
                  </a:lnTo>
                  <a:cubicBezTo>
                    <a:pt x="261938" y="110490"/>
                    <a:pt x="342900" y="229553"/>
                    <a:pt x="366713" y="306705"/>
                  </a:cubicBezTo>
                  <a:lnTo>
                    <a:pt x="366713" y="306705"/>
                  </a:lnTo>
                  <a:cubicBezTo>
                    <a:pt x="366713" y="306705"/>
                    <a:pt x="387667" y="308610"/>
                    <a:pt x="401955" y="333375"/>
                  </a:cubicBezTo>
                  <a:cubicBezTo>
                    <a:pt x="387667" y="308610"/>
                    <a:pt x="366713" y="306705"/>
                    <a:pt x="366713" y="306705"/>
                  </a:cubicBezTo>
                  <a:cubicBezTo>
                    <a:pt x="360997" y="305753"/>
                    <a:pt x="355282" y="304800"/>
                    <a:pt x="348615" y="304800"/>
                  </a:cubicBezTo>
                  <a:cubicBezTo>
                    <a:pt x="300990" y="304800"/>
                    <a:pt x="262890" y="337185"/>
                    <a:pt x="262890" y="376238"/>
                  </a:cubicBezTo>
                  <a:cubicBezTo>
                    <a:pt x="262890" y="416243"/>
                    <a:pt x="300990" y="447675"/>
                    <a:pt x="348615" y="447675"/>
                  </a:cubicBezTo>
                  <a:cubicBezTo>
                    <a:pt x="396240" y="447675"/>
                    <a:pt x="430530" y="418148"/>
                    <a:pt x="434340" y="376238"/>
                  </a:cubicBezTo>
                  <a:cubicBezTo>
                    <a:pt x="452438" y="259080"/>
                    <a:pt x="265747" y="0"/>
                    <a:pt x="265747" y="0"/>
                  </a:cubicBezTo>
                  <a:lnTo>
                    <a:pt x="265747" y="0"/>
                  </a:lnTo>
                  <a:close/>
                </a:path>
              </a:pathLst>
            </a:custGeom>
            <a:solidFill>
              <a:srgbClr val="E02222"/>
            </a:solidFill>
            <a:ln w="9525" cap="flat">
              <a:noFill/>
              <a:prstDash val="solid"/>
              <a:miter/>
            </a:ln>
          </p:spPr>
          <p:txBody>
            <a:bodyPr rtlCol="0" anchor="ctr"/>
            <a:lstStyle/>
            <a:p>
              <a:pPr defTabSz="914318">
                <a:defRPr/>
              </a:pPr>
              <a:endParaRPr lang="en-US" sz="2600" b="1">
                <a:solidFill>
                  <a:srgbClr val="FFFFFF"/>
                </a:solidFill>
              </a:endParaRPr>
            </a:p>
          </p:txBody>
        </p:sp>
        <p:sp>
          <p:nvSpPr>
            <p:cNvPr id="105" name="Freeform: Shape 104">
              <a:extLst>
                <a:ext uri="{FF2B5EF4-FFF2-40B4-BE49-F238E27FC236}">
                  <a16:creationId xmlns:a16="http://schemas.microsoft.com/office/drawing/2014/main" id="{356044E5-DEB6-4922-A3FF-6C0806CDD64A}"/>
                </a:ext>
              </a:extLst>
            </p:cNvPr>
            <p:cNvSpPr/>
            <p:nvPr/>
          </p:nvSpPr>
          <p:spPr>
            <a:xfrm>
              <a:off x="8212257" y="1777129"/>
              <a:ext cx="443947" cy="477597"/>
            </a:xfrm>
            <a:custGeom>
              <a:avLst/>
              <a:gdLst>
                <a:gd name="connsiteX0" fmla="*/ 99060 w 443947"/>
                <a:gd name="connsiteY0" fmla="*/ 477597 h 477597"/>
                <a:gd name="connsiteX1" fmla="*/ 7620 w 443947"/>
                <a:gd name="connsiteY1" fmla="*/ 420447 h 477597"/>
                <a:gd name="connsiteX2" fmla="*/ 0 w 443947"/>
                <a:gd name="connsiteY2" fmla="*/ 389967 h 477597"/>
                <a:gd name="connsiteX3" fmla="*/ 74295 w 443947"/>
                <a:gd name="connsiteY3" fmla="*/ 320435 h 477597"/>
                <a:gd name="connsiteX4" fmla="*/ 140970 w 443947"/>
                <a:gd name="connsiteY4" fmla="*/ 359487 h 477597"/>
                <a:gd name="connsiteX5" fmla="*/ 53340 w 443947"/>
                <a:gd name="connsiteY5" fmla="*/ 138507 h 477597"/>
                <a:gd name="connsiteX6" fmla="*/ 53340 w 443947"/>
                <a:gd name="connsiteY6" fmla="*/ 136602 h 477597"/>
                <a:gd name="connsiteX7" fmla="*/ 54292 w 443947"/>
                <a:gd name="connsiteY7" fmla="*/ 134697 h 477597"/>
                <a:gd name="connsiteX8" fmla="*/ 268605 w 443947"/>
                <a:gd name="connsiteY8" fmla="*/ 395 h 477597"/>
                <a:gd name="connsiteX9" fmla="*/ 272415 w 443947"/>
                <a:gd name="connsiteY9" fmla="*/ 1347 h 477597"/>
                <a:gd name="connsiteX10" fmla="*/ 442913 w 443947"/>
                <a:gd name="connsiteY10" fmla="*/ 379490 h 477597"/>
                <a:gd name="connsiteX11" fmla="*/ 354330 w 443947"/>
                <a:gd name="connsiteY11" fmla="*/ 452832 h 477597"/>
                <a:gd name="connsiteX12" fmla="*/ 265748 w 443947"/>
                <a:gd name="connsiteY12" fmla="*/ 378537 h 477597"/>
                <a:gd name="connsiteX13" fmla="*/ 354330 w 443947"/>
                <a:gd name="connsiteY13" fmla="*/ 304242 h 477597"/>
                <a:gd name="connsiteX14" fmla="*/ 368617 w 443947"/>
                <a:gd name="connsiteY14" fmla="*/ 305195 h 477597"/>
                <a:gd name="connsiteX15" fmla="*/ 266700 w 443947"/>
                <a:gd name="connsiteY15" fmla="*/ 115647 h 477597"/>
                <a:gd name="connsiteX16" fmla="*/ 161925 w 443947"/>
                <a:gd name="connsiteY16" fmla="*/ 185180 h 477597"/>
                <a:gd name="connsiteX17" fmla="*/ 200025 w 443947"/>
                <a:gd name="connsiteY17" fmla="*/ 418542 h 477597"/>
                <a:gd name="connsiteX18" fmla="*/ 133350 w 443947"/>
                <a:gd name="connsiteY18" fmla="*/ 472835 h 477597"/>
                <a:gd name="connsiteX19" fmla="*/ 99060 w 443947"/>
                <a:gd name="connsiteY19" fmla="*/ 477597 h 477597"/>
                <a:gd name="connsiteX20" fmla="*/ 99060 w 443947"/>
                <a:gd name="connsiteY20" fmla="*/ 477597 h 477597"/>
                <a:gd name="connsiteX21" fmla="*/ 75248 w 443947"/>
                <a:gd name="connsiteY21" fmla="*/ 326150 h 477597"/>
                <a:gd name="connsiteX22" fmla="*/ 6667 w 443947"/>
                <a:gd name="connsiteY22" fmla="*/ 390920 h 477597"/>
                <a:gd name="connsiteX23" fmla="*/ 13335 w 443947"/>
                <a:gd name="connsiteY23" fmla="*/ 418542 h 477597"/>
                <a:gd name="connsiteX24" fmla="*/ 100013 w 443947"/>
                <a:gd name="connsiteY24" fmla="*/ 472835 h 477597"/>
                <a:gd name="connsiteX25" fmla="*/ 130492 w 443947"/>
                <a:gd name="connsiteY25" fmla="*/ 469025 h 477597"/>
                <a:gd name="connsiteX26" fmla="*/ 194310 w 443947"/>
                <a:gd name="connsiteY26" fmla="*/ 417590 h 477597"/>
                <a:gd name="connsiteX27" fmla="*/ 155258 w 443947"/>
                <a:gd name="connsiteY27" fmla="*/ 186132 h 477597"/>
                <a:gd name="connsiteX28" fmla="*/ 156210 w 443947"/>
                <a:gd name="connsiteY28" fmla="*/ 183275 h 477597"/>
                <a:gd name="connsiteX29" fmla="*/ 264795 w 443947"/>
                <a:gd name="connsiteY29" fmla="*/ 110885 h 477597"/>
                <a:gd name="connsiteX30" fmla="*/ 268605 w 443947"/>
                <a:gd name="connsiteY30" fmla="*/ 111837 h 477597"/>
                <a:gd name="connsiteX31" fmla="*/ 373380 w 443947"/>
                <a:gd name="connsiteY31" fmla="*/ 307100 h 477597"/>
                <a:gd name="connsiteX32" fmla="*/ 408623 w 443947"/>
                <a:gd name="connsiteY32" fmla="*/ 334722 h 477597"/>
                <a:gd name="connsiteX33" fmla="*/ 408623 w 443947"/>
                <a:gd name="connsiteY33" fmla="*/ 335675 h 477597"/>
                <a:gd name="connsiteX34" fmla="*/ 407670 w 443947"/>
                <a:gd name="connsiteY34" fmla="*/ 337580 h 477597"/>
                <a:gd name="connsiteX35" fmla="*/ 403860 w 443947"/>
                <a:gd name="connsiteY35" fmla="*/ 336627 h 477597"/>
                <a:gd name="connsiteX36" fmla="*/ 370523 w 443947"/>
                <a:gd name="connsiteY36" fmla="*/ 311862 h 477597"/>
                <a:gd name="connsiteX37" fmla="*/ 370523 w 443947"/>
                <a:gd name="connsiteY37" fmla="*/ 311862 h 477597"/>
                <a:gd name="connsiteX38" fmla="*/ 353378 w 443947"/>
                <a:gd name="connsiteY38" fmla="*/ 309957 h 477597"/>
                <a:gd name="connsiteX39" fmla="*/ 269558 w 443947"/>
                <a:gd name="connsiteY39" fmla="*/ 378537 h 477597"/>
                <a:gd name="connsiteX40" fmla="*/ 353378 w 443947"/>
                <a:gd name="connsiteY40" fmla="*/ 447117 h 477597"/>
                <a:gd name="connsiteX41" fmla="*/ 437198 w 443947"/>
                <a:gd name="connsiteY41" fmla="*/ 377585 h 477597"/>
                <a:gd name="connsiteX42" fmla="*/ 269558 w 443947"/>
                <a:gd name="connsiteY42" fmla="*/ 4205 h 477597"/>
                <a:gd name="connsiteX43" fmla="*/ 60008 w 443947"/>
                <a:gd name="connsiteY43" fmla="*/ 135650 h 477597"/>
                <a:gd name="connsiteX44" fmla="*/ 146685 w 443947"/>
                <a:gd name="connsiteY44" fmla="*/ 366155 h 477597"/>
                <a:gd name="connsiteX45" fmla="*/ 146685 w 443947"/>
                <a:gd name="connsiteY45" fmla="*/ 367107 h 477597"/>
                <a:gd name="connsiteX46" fmla="*/ 148590 w 443947"/>
                <a:gd name="connsiteY46" fmla="*/ 381395 h 477597"/>
                <a:gd name="connsiteX47" fmla="*/ 148590 w 443947"/>
                <a:gd name="connsiteY47" fmla="*/ 381395 h 477597"/>
                <a:gd name="connsiteX48" fmla="*/ 142875 w 443947"/>
                <a:gd name="connsiteY48" fmla="*/ 399492 h 477597"/>
                <a:gd name="connsiteX49" fmla="*/ 139065 w 443947"/>
                <a:gd name="connsiteY49" fmla="*/ 399492 h 477597"/>
                <a:gd name="connsiteX50" fmla="*/ 138113 w 443947"/>
                <a:gd name="connsiteY50" fmla="*/ 397587 h 477597"/>
                <a:gd name="connsiteX51" fmla="*/ 139065 w 443947"/>
                <a:gd name="connsiteY51" fmla="*/ 395682 h 477597"/>
                <a:gd name="connsiteX52" fmla="*/ 143828 w 443947"/>
                <a:gd name="connsiteY52" fmla="*/ 380442 h 477597"/>
                <a:gd name="connsiteX53" fmla="*/ 141923 w 443947"/>
                <a:gd name="connsiteY53" fmla="*/ 365202 h 477597"/>
                <a:gd name="connsiteX54" fmla="*/ 75248 w 443947"/>
                <a:gd name="connsiteY54" fmla="*/ 326150 h 477597"/>
                <a:gd name="connsiteX55" fmla="*/ 75248 w 443947"/>
                <a:gd name="connsiteY55" fmla="*/ 326150 h 477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43947" h="477597">
                  <a:moveTo>
                    <a:pt x="99060" y="477597"/>
                  </a:moveTo>
                  <a:cubicBezTo>
                    <a:pt x="44767" y="477597"/>
                    <a:pt x="14288" y="435687"/>
                    <a:pt x="7620" y="420447"/>
                  </a:cubicBezTo>
                  <a:cubicBezTo>
                    <a:pt x="2858" y="410922"/>
                    <a:pt x="0" y="400445"/>
                    <a:pt x="0" y="389967"/>
                  </a:cubicBezTo>
                  <a:cubicBezTo>
                    <a:pt x="0" y="351867"/>
                    <a:pt x="33338" y="320435"/>
                    <a:pt x="74295" y="320435"/>
                  </a:cubicBezTo>
                  <a:cubicBezTo>
                    <a:pt x="102870" y="320435"/>
                    <a:pt x="128588" y="335675"/>
                    <a:pt x="140970" y="359487"/>
                  </a:cubicBezTo>
                  <a:cubicBezTo>
                    <a:pt x="149542" y="272810"/>
                    <a:pt x="54292" y="139460"/>
                    <a:pt x="53340" y="138507"/>
                  </a:cubicBezTo>
                  <a:cubicBezTo>
                    <a:pt x="53340" y="137555"/>
                    <a:pt x="52388" y="137555"/>
                    <a:pt x="53340" y="136602"/>
                  </a:cubicBezTo>
                  <a:cubicBezTo>
                    <a:pt x="53340" y="135650"/>
                    <a:pt x="54292" y="135650"/>
                    <a:pt x="54292" y="134697"/>
                  </a:cubicBezTo>
                  <a:lnTo>
                    <a:pt x="268605" y="395"/>
                  </a:lnTo>
                  <a:cubicBezTo>
                    <a:pt x="269558" y="-558"/>
                    <a:pt x="271463" y="395"/>
                    <a:pt x="272415" y="1347"/>
                  </a:cubicBezTo>
                  <a:cubicBezTo>
                    <a:pt x="280035" y="11825"/>
                    <a:pt x="459105" y="262332"/>
                    <a:pt x="442913" y="379490"/>
                  </a:cubicBezTo>
                  <a:cubicBezTo>
                    <a:pt x="438150" y="423305"/>
                    <a:pt x="402908" y="452832"/>
                    <a:pt x="354330" y="452832"/>
                  </a:cubicBezTo>
                  <a:cubicBezTo>
                    <a:pt x="305753" y="452832"/>
                    <a:pt x="265748" y="419495"/>
                    <a:pt x="265748" y="378537"/>
                  </a:cubicBezTo>
                  <a:cubicBezTo>
                    <a:pt x="265748" y="337580"/>
                    <a:pt x="305753" y="304242"/>
                    <a:pt x="354330" y="304242"/>
                  </a:cubicBezTo>
                  <a:cubicBezTo>
                    <a:pt x="359092" y="304242"/>
                    <a:pt x="363855" y="304242"/>
                    <a:pt x="368617" y="305195"/>
                  </a:cubicBezTo>
                  <a:cubicBezTo>
                    <a:pt x="345758" y="234710"/>
                    <a:pt x="277178" y="130887"/>
                    <a:pt x="266700" y="115647"/>
                  </a:cubicBezTo>
                  <a:lnTo>
                    <a:pt x="161925" y="185180"/>
                  </a:lnTo>
                  <a:cubicBezTo>
                    <a:pt x="209550" y="287097"/>
                    <a:pt x="222885" y="368060"/>
                    <a:pt x="200025" y="418542"/>
                  </a:cubicBezTo>
                  <a:cubicBezTo>
                    <a:pt x="187642" y="446165"/>
                    <a:pt x="164783" y="464262"/>
                    <a:pt x="133350" y="472835"/>
                  </a:cubicBezTo>
                  <a:cubicBezTo>
                    <a:pt x="120015" y="476645"/>
                    <a:pt x="109538" y="477597"/>
                    <a:pt x="99060" y="477597"/>
                  </a:cubicBezTo>
                  <a:lnTo>
                    <a:pt x="99060" y="477597"/>
                  </a:lnTo>
                  <a:close/>
                  <a:moveTo>
                    <a:pt x="75248" y="326150"/>
                  </a:moveTo>
                  <a:cubicBezTo>
                    <a:pt x="37148" y="326150"/>
                    <a:pt x="6667" y="355677"/>
                    <a:pt x="6667" y="390920"/>
                  </a:cubicBezTo>
                  <a:cubicBezTo>
                    <a:pt x="6667" y="400445"/>
                    <a:pt x="8573" y="409970"/>
                    <a:pt x="13335" y="418542"/>
                  </a:cubicBezTo>
                  <a:cubicBezTo>
                    <a:pt x="13335" y="419495"/>
                    <a:pt x="40005" y="472835"/>
                    <a:pt x="100013" y="472835"/>
                  </a:cubicBezTo>
                  <a:cubicBezTo>
                    <a:pt x="109538" y="472835"/>
                    <a:pt x="120015" y="470930"/>
                    <a:pt x="130492" y="469025"/>
                  </a:cubicBezTo>
                  <a:cubicBezTo>
                    <a:pt x="160973" y="460452"/>
                    <a:pt x="181928" y="443307"/>
                    <a:pt x="194310" y="417590"/>
                  </a:cubicBezTo>
                  <a:cubicBezTo>
                    <a:pt x="217170" y="368060"/>
                    <a:pt x="203835" y="288050"/>
                    <a:pt x="155258" y="186132"/>
                  </a:cubicBezTo>
                  <a:cubicBezTo>
                    <a:pt x="154305" y="185180"/>
                    <a:pt x="155258" y="183275"/>
                    <a:pt x="156210" y="183275"/>
                  </a:cubicBezTo>
                  <a:lnTo>
                    <a:pt x="264795" y="110885"/>
                  </a:lnTo>
                  <a:cubicBezTo>
                    <a:pt x="265748" y="109932"/>
                    <a:pt x="267653" y="109932"/>
                    <a:pt x="268605" y="111837"/>
                  </a:cubicBezTo>
                  <a:cubicBezTo>
                    <a:pt x="269558" y="112790"/>
                    <a:pt x="349567" y="230900"/>
                    <a:pt x="373380" y="307100"/>
                  </a:cubicBezTo>
                  <a:cubicBezTo>
                    <a:pt x="379095" y="308052"/>
                    <a:pt x="396240" y="312815"/>
                    <a:pt x="408623" y="334722"/>
                  </a:cubicBezTo>
                  <a:cubicBezTo>
                    <a:pt x="408623" y="334722"/>
                    <a:pt x="408623" y="335675"/>
                    <a:pt x="408623" y="335675"/>
                  </a:cubicBezTo>
                  <a:cubicBezTo>
                    <a:pt x="408623" y="336627"/>
                    <a:pt x="408623" y="337580"/>
                    <a:pt x="407670" y="337580"/>
                  </a:cubicBezTo>
                  <a:cubicBezTo>
                    <a:pt x="406717" y="338532"/>
                    <a:pt x="404813" y="337580"/>
                    <a:pt x="403860" y="336627"/>
                  </a:cubicBezTo>
                  <a:cubicBezTo>
                    <a:pt x="390525" y="313767"/>
                    <a:pt x="371475" y="311862"/>
                    <a:pt x="370523" y="311862"/>
                  </a:cubicBezTo>
                  <a:cubicBezTo>
                    <a:pt x="370523" y="311862"/>
                    <a:pt x="370523" y="311862"/>
                    <a:pt x="370523" y="311862"/>
                  </a:cubicBezTo>
                  <a:cubicBezTo>
                    <a:pt x="364808" y="310910"/>
                    <a:pt x="359092" y="309957"/>
                    <a:pt x="353378" y="309957"/>
                  </a:cubicBezTo>
                  <a:cubicBezTo>
                    <a:pt x="307658" y="309957"/>
                    <a:pt x="269558" y="341390"/>
                    <a:pt x="269558" y="378537"/>
                  </a:cubicBezTo>
                  <a:cubicBezTo>
                    <a:pt x="269558" y="416637"/>
                    <a:pt x="306705" y="447117"/>
                    <a:pt x="353378" y="447117"/>
                  </a:cubicBezTo>
                  <a:cubicBezTo>
                    <a:pt x="399098" y="447117"/>
                    <a:pt x="432435" y="419495"/>
                    <a:pt x="437198" y="377585"/>
                  </a:cubicBezTo>
                  <a:cubicBezTo>
                    <a:pt x="453390" y="267095"/>
                    <a:pt x="286703" y="28017"/>
                    <a:pt x="269558" y="4205"/>
                  </a:cubicBezTo>
                  <a:lnTo>
                    <a:pt x="60008" y="135650"/>
                  </a:lnTo>
                  <a:cubicBezTo>
                    <a:pt x="73342" y="154700"/>
                    <a:pt x="160973" y="282335"/>
                    <a:pt x="146685" y="366155"/>
                  </a:cubicBezTo>
                  <a:cubicBezTo>
                    <a:pt x="146685" y="366155"/>
                    <a:pt x="146685" y="367107"/>
                    <a:pt x="146685" y="367107"/>
                  </a:cubicBezTo>
                  <a:cubicBezTo>
                    <a:pt x="147638" y="369965"/>
                    <a:pt x="148590" y="375680"/>
                    <a:pt x="148590" y="381395"/>
                  </a:cubicBezTo>
                  <a:lnTo>
                    <a:pt x="148590" y="381395"/>
                  </a:lnTo>
                  <a:cubicBezTo>
                    <a:pt x="148590" y="389015"/>
                    <a:pt x="146685" y="395682"/>
                    <a:pt x="142875" y="399492"/>
                  </a:cubicBezTo>
                  <a:cubicBezTo>
                    <a:pt x="141923" y="400445"/>
                    <a:pt x="140017" y="400445"/>
                    <a:pt x="139065" y="399492"/>
                  </a:cubicBezTo>
                  <a:cubicBezTo>
                    <a:pt x="138113" y="398540"/>
                    <a:pt x="138113" y="398540"/>
                    <a:pt x="138113" y="397587"/>
                  </a:cubicBezTo>
                  <a:cubicBezTo>
                    <a:pt x="138113" y="396635"/>
                    <a:pt x="138113" y="396635"/>
                    <a:pt x="139065" y="395682"/>
                  </a:cubicBezTo>
                  <a:cubicBezTo>
                    <a:pt x="141923" y="391872"/>
                    <a:pt x="143828" y="387110"/>
                    <a:pt x="143828" y="380442"/>
                  </a:cubicBezTo>
                  <a:cubicBezTo>
                    <a:pt x="143828" y="372822"/>
                    <a:pt x="141923" y="366155"/>
                    <a:pt x="141923" y="365202"/>
                  </a:cubicBezTo>
                  <a:cubicBezTo>
                    <a:pt x="129540" y="343295"/>
                    <a:pt x="103823" y="326150"/>
                    <a:pt x="75248" y="326150"/>
                  </a:cubicBezTo>
                  <a:lnTo>
                    <a:pt x="75248" y="326150"/>
                  </a:lnTo>
                  <a:close/>
                </a:path>
              </a:pathLst>
            </a:custGeom>
            <a:solidFill>
              <a:srgbClr val="731511"/>
            </a:solidFill>
            <a:ln w="9525" cap="flat">
              <a:noFill/>
              <a:prstDash val="solid"/>
              <a:miter/>
            </a:ln>
          </p:spPr>
          <p:txBody>
            <a:bodyPr rtlCol="0" anchor="ctr"/>
            <a:lstStyle/>
            <a:p>
              <a:pPr defTabSz="914318">
                <a:defRPr/>
              </a:pPr>
              <a:endParaRPr lang="en-US" sz="2600" b="1">
                <a:solidFill>
                  <a:srgbClr val="FFFFFF"/>
                </a:solidFill>
              </a:endParaRPr>
            </a:p>
          </p:txBody>
        </p:sp>
        <p:sp>
          <p:nvSpPr>
            <p:cNvPr id="106" name="Freeform: Shape 105">
              <a:extLst>
                <a:ext uri="{FF2B5EF4-FFF2-40B4-BE49-F238E27FC236}">
                  <a16:creationId xmlns:a16="http://schemas.microsoft.com/office/drawing/2014/main" id="{34BBB84B-632D-499C-9607-E92809A1702B}"/>
                </a:ext>
              </a:extLst>
            </p:cNvPr>
            <p:cNvSpPr/>
            <p:nvPr/>
          </p:nvSpPr>
          <p:spPr>
            <a:xfrm>
              <a:off x="8462765" y="1783239"/>
              <a:ext cx="44767" cy="148590"/>
            </a:xfrm>
            <a:custGeom>
              <a:avLst/>
              <a:gdLst>
                <a:gd name="connsiteX0" fmla="*/ 18097 w 44767"/>
                <a:gd name="connsiteY0" fmla="*/ 0 h 148590"/>
                <a:gd name="connsiteX1" fmla="*/ 1905 w 44767"/>
                <a:gd name="connsiteY1" fmla="*/ 10478 h 148590"/>
                <a:gd name="connsiteX2" fmla="*/ 0 w 44767"/>
                <a:gd name="connsiteY2" fmla="*/ 113348 h 148590"/>
                <a:gd name="connsiteX3" fmla="*/ 13335 w 44767"/>
                <a:gd name="connsiteY3" fmla="*/ 103823 h 148590"/>
                <a:gd name="connsiteX4" fmla="*/ 14288 w 44767"/>
                <a:gd name="connsiteY4" fmla="*/ 103823 h 148590"/>
                <a:gd name="connsiteX5" fmla="*/ 16192 w 44767"/>
                <a:gd name="connsiteY5" fmla="*/ 104775 h 148590"/>
                <a:gd name="connsiteX6" fmla="*/ 43815 w 44767"/>
                <a:gd name="connsiteY6" fmla="*/ 148590 h 148590"/>
                <a:gd name="connsiteX7" fmla="*/ 44767 w 44767"/>
                <a:gd name="connsiteY7" fmla="*/ 40958 h 148590"/>
                <a:gd name="connsiteX8" fmla="*/ 18097 w 44767"/>
                <a:gd name="connsiteY8" fmla="*/ 0 h 148590"/>
                <a:gd name="connsiteX9" fmla="*/ 18097 w 44767"/>
                <a:gd name="connsiteY9" fmla="*/ 0 h 148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767" h="148590">
                  <a:moveTo>
                    <a:pt x="18097" y="0"/>
                  </a:moveTo>
                  <a:lnTo>
                    <a:pt x="1905" y="10478"/>
                  </a:lnTo>
                  <a:lnTo>
                    <a:pt x="0" y="113348"/>
                  </a:lnTo>
                  <a:lnTo>
                    <a:pt x="13335" y="103823"/>
                  </a:lnTo>
                  <a:cubicBezTo>
                    <a:pt x="13335" y="103823"/>
                    <a:pt x="14288" y="103823"/>
                    <a:pt x="14288" y="103823"/>
                  </a:cubicBezTo>
                  <a:cubicBezTo>
                    <a:pt x="15240" y="103823"/>
                    <a:pt x="16192" y="103823"/>
                    <a:pt x="16192" y="104775"/>
                  </a:cubicBezTo>
                  <a:cubicBezTo>
                    <a:pt x="16192" y="104775"/>
                    <a:pt x="28575" y="122873"/>
                    <a:pt x="43815" y="148590"/>
                  </a:cubicBezTo>
                  <a:lnTo>
                    <a:pt x="44767" y="40958"/>
                  </a:lnTo>
                  <a:cubicBezTo>
                    <a:pt x="32385" y="20003"/>
                    <a:pt x="21908" y="4763"/>
                    <a:pt x="18097" y="0"/>
                  </a:cubicBezTo>
                  <a:lnTo>
                    <a:pt x="18097" y="0"/>
                  </a:lnTo>
                  <a:close/>
                </a:path>
              </a:pathLst>
            </a:custGeom>
            <a:solidFill>
              <a:srgbClr val="ED8044"/>
            </a:solidFill>
            <a:ln w="9525" cap="flat">
              <a:noFill/>
              <a:prstDash val="solid"/>
              <a:miter/>
            </a:ln>
          </p:spPr>
          <p:txBody>
            <a:bodyPr rtlCol="0" anchor="ctr"/>
            <a:lstStyle/>
            <a:p>
              <a:pPr defTabSz="914318">
                <a:defRPr/>
              </a:pPr>
              <a:endParaRPr lang="en-US" sz="2600" b="1">
                <a:solidFill>
                  <a:srgbClr val="FFFFFF"/>
                </a:solidFill>
              </a:endParaRPr>
            </a:p>
          </p:txBody>
        </p:sp>
        <p:sp>
          <p:nvSpPr>
            <p:cNvPr id="107" name="Freeform: Shape 106">
              <a:extLst>
                <a:ext uri="{FF2B5EF4-FFF2-40B4-BE49-F238E27FC236}">
                  <a16:creationId xmlns:a16="http://schemas.microsoft.com/office/drawing/2014/main" id="{4F5E6222-916A-4F3E-8493-89D828C5CC84}"/>
                </a:ext>
              </a:extLst>
            </p:cNvPr>
            <p:cNvSpPr/>
            <p:nvPr/>
          </p:nvSpPr>
          <p:spPr>
            <a:xfrm>
              <a:off x="8463717" y="1779429"/>
              <a:ext cx="44767" cy="156209"/>
            </a:xfrm>
            <a:custGeom>
              <a:avLst/>
              <a:gdLst>
                <a:gd name="connsiteX0" fmla="*/ 14288 w 44767"/>
                <a:gd name="connsiteY0" fmla="*/ 107633 h 156209"/>
                <a:gd name="connsiteX1" fmla="*/ 13335 w 44767"/>
                <a:gd name="connsiteY1" fmla="*/ 107633 h 156209"/>
                <a:gd name="connsiteX2" fmla="*/ 0 w 44767"/>
                <a:gd name="connsiteY2" fmla="*/ 117158 h 156209"/>
                <a:gd name="connsiteX3" fmla="*/ 0 w 44767"/>
                <a:gd name="connsiteY3" fmla="*/ 120015 h 156209"/>
                <a:gd name="connsiteX4" fmla="*/ 15240 w 44767"/>
                <a:gd name="connsiteY4" fmla="*/ 109538 h 156209"/>
                <a:gd name="connsiteX5" fmla="*/ 44767 w 44767"/>
                <a:gd name="connsiteY5" fmla="*/ 156210 h 156209"/>
                <a:gd name="connsiteX6" fmla="*/ 44767 w 44767"/>
                <a:gd name="connsiteY6" fmla="*/ 151448 h 156209"/>
                <a:gd name="connsiteX7" fmla="*/ 17145 w 44767"/>
                <a:gd name="connsiteY7" fmla="*/ 107633 h 156209"/>
                <a:gd name="connsiteX8" fmla="*/ 14288 w 44767"/>
                <a:gd name="connsiteY8" fmla="*/ 107633 h 156209"/>
                <a:gd name="connsiteX9" fmla="*/ 14288 w 44767"/>
                <a:gd name="connsiteY9" fmla="*/ 107633 h 156209"/>
                <a:gd name="connsiteX10" fmla="*/ 18097 w 44767"/>
                <a:gd name="connsiteY10" fmla="*/ 0 h 156209"/>
                <a:gd name="connsiteX11" fmla="*/ 952 w 44767"/>
                <a:gd name="connsiteY11" fmla="*/ 10478 h 156209"/>
                <a:gd name="connsiteX12" fmla="*/ 952 w 44767"/>
                <a:gd name="connsiteY12" fmla="*/ 13335 h 156209"/>
                <a:gd name="connsiteX13" fmla="*/ 17145 w 44767"/>
                <a:gd name="connsiteY13" fmla="*/ 2858 h 156209"/>
                <a:gd name="connsiteX14" fmla="*/ 44767 w 44767"/>
                <a:gd name="connsiteY14" fmla="*/ 43815 h 156209"/>
                <a:gd name="connsiteX15" fmla="*/ 44767 w 44767"/>
                <a:gd name="connsiteY15" fmla="*/ 39053 h 156209"/>
                <a:gd name="connsiteX16" fmla="*/ 18097 w 44767"/>
                <a:gd name="connsiteY16" fmla="*/ 0 h 156209"/>
                <a:gd name="connsiteX17" fmla="*/ 18097 w 44767"/>
                <a:gd name="connsiteY17" fmla="*/ 0 h 1562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767" h="156209">
                  <a:moveTo>
                    <a:pt x="14288" y="107633"/>
                  </a:moveTo>
                  <a:cubicBezTo>
                    <a:pt x="13335" y="107633"/>
                    <a:pt x="13335" y="107633"/>
                    <a:pt x="13335" y="107633"/>
                  </a:cubicBezTo>
                  <a:lnTo>
                    <a:pt x="0" y="117158"/>
                  </a:lnTo>
                  <a:lnTo>
                    <a:pt x="0" y="120015"/>
                  </a:lnTo>
                  <a:lnTo>
                    <a:pt x="15240" y="109538"/>
                  </a:lnTo>
                  <a:cubicBezTo>
                    <a:pt x="15240" y="109538"/>
                    <a:pt x="28575" y="128588"/>
                    <a:pt x="44767" y="156210"/>
                  </a:cubicBezTo>
                  <a:lnTo>
                    <a:pt x="44767" y="151448"/>
                  </a:lnTo>
                  <a:cubicBezTo>
                    <a:pt x="28575" y="125730"/>
                    <a:pt x="17145" y="108585"/>
                    <a:pt x="17145" y="107633"/>
                  </a:cubicBezTo>
                  <a:cubicBezTo>
                    <a:pt x="16192" y="108585"/>
                    <a:pt x="15240" y="107633"/>
                    <a:pt x="14288" y="107633"/>
                  </a:cubicBezTo>
                  <a:lnTo>
                    <a:pt x="14288" y="107633"/>
                  </a:lnTo>
                  <a:close/>
                  <a:moveTo>
                    <a:pt x="18097" y="0"/>
                  </a:moveTo>
                  <a:lnTo>
                    <a:pt x="952" y="10478"/>
                  </a:lnTo>
                  <a:lnTo>
                    <a:pt x="952" y="13335"/>
                  </a:lnTo>
                  <a:lnTo>
                    <a:pt x="17145" y="2858"/>
                  </a:lnTo>
                  <a:cubicBezTo>
                    <a:pt x="20955" y="7620"/>
                    <a:pt x="31432" y="22860"/>
                    <a:pt x="44767" y="43815"/>
                  </a:cubicBezTo>
                  <a:lnTo>
                    <a:pt x="44767" y="39053"/>
                  </a:lnTo>
                  <a:cubicBezTo>
                    <a:pt x="28575" y="15240"/>
                    <a:pt x="18097" y="0"/>
                    <a:pt x="18097" y="0"/>
                  </a:cubicBezTo>
                  <a:lnTo>
                    <a:pt x="18097" y="0"/>
                  </a:lnTo>
                  <a:close/>
                </a:path>
              </a:pathLst>
            </a:custGeom>
            <a:solidFill>
              <a:srgbClr val="A65A35"/>
            </a:solidFill>
            <a:ln w="9525" cap="flat">
              <a:noFill/>
              <a:prstDash val="solid"/>
              <a:miter/>
            </a:ln>
          </p:spPr>
          <p:txBody>
            <a:bodyPr rtlCol="0" anchor="ctr"/>
            <a:lstStyle/>
            <a:p>
              <a:pPr defTabSz="914318">
                <a:defRPr/>
              </a:pPr>
              <a:endParaRPr lang="en-US" sz="2600" b="1">
                <a:solidFill>
                  <a:srgbClr val="FFFFFF"/>
                </a:solidFill>
              </a:endParaRPr>
            </a:p>
          </p:txBody>
        </p:sp>
        <p:sp>
          <p:nvSpPr>
            <p:cNvPr id="108" name="Freeform: Shape 107">
              <a:extLst>
                <a:ext uri="{FF2B5EF4-FFF2-40B4-BE49-F238E27FC236}">
                  <a16:creationId xmlns:a16="http://schemas.microsoft.com/office/drawing/2014/main" id="{997BDA20-8E8E-43C0-ADD0-27044339AC56}"/>
                </a:ext>
              </a:extLst>
            </p:cNvPr>
            <p:cNvSpPr/>
            <p:nvPr/>
          </p:nvSpPr>
          <p:spPr>
            <a:xfrm>
              <a:off x="8532297" y="1860392"/>
              <a:ext cx="16192" cy="141922"/>
            </a:xfrm>
            <a:custGeom>
              <a:avLst/>
              <a:gdLst>
                <a:gd name="connsiteX0" fmla="*/ 0 w 16192"/>
                <a:gd name="connsiteY0" fmla="*/ 0 h 141922"/>
                <a:gd name="connsiteX1" fmla="*/ 0 w 16192"/>
                <a:gd name="connsiteY1" fmla="*/ 112395 h 141922"/>
                <a:gd name="connsiteX2" fmla="*/ 16192 w 16192"/>
                <a:gd name="connsiteY2" fmla="*/ 141923 h 141922"/>
                <a:gd name="connsiteX3" fmla="*/ 16192 w 16192"/>
                <a:gd name="connsiteY3" fmla="*/ 27622 h 141922"/>
                <a:gd name="connsiteX4" fmla="*/ 0 w 16192"/>
                <a:gd name="connsiteY4" fmla="*/ 0 h 141922"/>
                <a:gd name="connsiteX5" fmla="*/ 0 w 16192"/>
                <a:gd name="connsiteY5" fmla="*/ 0 h 141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192" h="141922">
                  <a:moveTo>
                    <a:pt x="0" y="0"/>
                  </a:moveTo>
                  <a:lnTo>
                    <a:pt x="0" y="112395"/>
                  </a:lnTo>
                  <a:cubicBezTo>
                    <a:pt x="5715" y="121920"/>
                    <a:pt x="10477" y="131445"/>
                    <a:pt x="16192" y="141923"/>
                  </a:cubicBezTo>
                  <a:lnTo>
                    <a:pt x="16192" y="27622"/>
                  </a:lnTo>
                  <a:cubicBezTo>
                    <a:pt x="10477" y="18097"/>
                    <a:pt x="5715" y="8572"/>
                    <a:pt x="0" y="0"/>
                  </a:cubicBezTo>
                  <a:lnTo>
                    <a:pt x="0" y="0"/>
                  </a:lnTo>
                  <a:close/>
                </a:path>
              </a:pathLst>
            </a:custGeom>
            <a:solidFill>
              <a:srgbClr val="ED8044"/>
            </a:solidFill>
            <a:ln w="9525" cap="flat">
              <a:noFill/>
              <a:prstDash val="solid"/>
              <a:miter/>
            </a:ln>
          </p:spPr>
          <p:txBody>
            <a:bodyPr rtlCol="0" anchor="ctr"/>
            <a:lstStyle/>
            <a:p>
              <a:pPr defTabSz="914318">
                <a:defRPr/>
              </a:pPr>
              <a:endParaRPr lang="en-US" sz="2600" b="1">
                <a:solidFill>
                  <a:srgbClr val="FFFFFF"/>
                </a:solidFill>
              </a:endParaRPr>
            </a:p>
          </p:txBody>
        </p:sp>
        <p:sp>
          <p:nvSpPr>
            <p:cNvPr id="109" name="Freeform: Shape 108">
              <a:extLst>
                <a:ext uri="{FF2B5EF4-FFF2-40B4-BE49-F238E27FC236}">
                  <a16:creationId xmlns:a16="http://schemas.microsoft.com/office/drawing/2014/main" id="{E5138D33-57BF-4611-AD52-7B46312E44DB}"/>
                </a:ext>
              </a:extLst>
            </p:cNvPr>
            <p:cNvSpPr/>
            <p:nvPr/>
          </p:nvSpPr>
          <p:spPr>
            <a:xfrm>
              <a:off x="8532297" y="1855629"/>
              <a:ext cx="16192" cy="151447"/>
            </a:xfrm>
            <a:custGeom>
              <a:avLst/>
              <a:gdLst>
                <a:gd name="connsiteX0" fmla="*/ 0 w 16192"/>
                <a:gd name="connsiteY0" fmla="*/ 117157 h 151447"/>
                <a:gd name="connsiteX1" fmla="*/ 0 w 16192"/>
                <a:gd name="connsiteY1" fmla="*/ 121920 h 151447"/>
                <a:gd name="connsiteX2" fmla="*/ 16192 w 16192"/>
                <a:gd name="connsiteY2" fmla="*/ 151448 h 151447"/>
                <a:gd name="connsiteX3" fmla="*/ 16192 w 16192"/>
                <a:gd name="connsiteY3" fmla="*/ 145733 h 151447"/>
                <a:gd name="connsiteX4" fmla="*/ 0 w 16192"/>
                <a:gd name="connsiteY4" fmla="*/ 117157 h 151447"/>
                <a:gd name="connsiteX5" fmla="*/ 0 w 16192"/>
                <a:gd name="connsiteY5" fmla="*/ 117157 h 151447"/>
                <a:gd name="connsiteX6" fmla="*/ 0 w 16192"/>
                <a:gd name="connsiteY6" fmla="*/ 0 h 151447"/>
                <a:gd name="connsiteX7" fmla="*/ 0 w 16192"/>
                <a:gd name="connsiteY7" fmla="*/ 4763 h 151447"/>
                <a:gd name="connsiteX8" fmla="*/ 16192 w 16192"/>
                <a:gd name="connsiteY8" fmla="*/ 31433 h 151447"/>
                <a:gd name="connsiteX9" fmla="*/ 16192 w 16192"/>
                <a:gd name="connsiteY9" fmla="*/ 26670 h 151447"/>
                <a:gd name="connsiteX10" fmla="*/ 0 w 16192"/>
                <a:gd name="connsiteY10" fmla="*/ 0 h 151447"/>
                <a:gd name="connsiteX11" fmla="*/ 0 w 16192"/>
                <a:gd name="connsiteY11" fmla="*/ 0 h 151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192" h="151447">
                  <a:moveTo>
                    <a:pt x="0" y="117157"/>
                  </a:moveTo>
                  <a:lnTo>
                    <a:pt x="0" y="121920"/>
                  </a:lnTo>
                  <a:cubicBezTo>
                    <a:pt x="5715" y="131445"/>
                    <a:pt x="10477" y="140970"/>
                    <a:pt x="16192" y="151448"/>
                  </a:cubicBezTo>
                  <a:lnTo>
                    <a:pt x="16192" y="145733"/>
                  </a:lnTo>
                  <a:cubicBezTo>
                    <a:pt x="10477" y="136208"/>
                    <a:pt x="5715" y="126682"/>
                    <a:pt x="0" y="117157"/>
                  </a:cubicBezTo>
                  <a:lnTo>
                    <a:pt x="0" y="117157"/>
                  </a:lnTo>
                  <a:close/>
                  <a:moveTo>
                    <a:pt x="0" y="0"/>
                  </a:moveTo>
                  <a:lnTo>
                    <a:pt x="0" y="4763"/>
                  </a:lnTo>
                  <a:cubicBezTo>
                    <a:pt x="5715" y="13335"/>
                    <a:pt x="10477" y="21908"/>
                    <a:pt x="16192" y="31433"/>
                  </a:cubicBezTo>
                  <a:lnTo>
                    <a:pt x="16192" y="26670"/>
                  </a:lnTo>
                  <a:cubicBezTo>
                    <a:pt x="10477" y="17145"/>
                    <a:pt x="5715" y="8572"/>
                    <a:pt x="0" y="0"/>
                  </a:cubicBezTo>
                  <a:lnTo>
                    <a:pt x="0" y="0"/>
                  </a:lnTo>
                  <a:close/>
                </a:path>
              </a:pathLst>
            </a:custGeom>
            <a:solidFill>
              <a:srgbClr val="A65A35"/>
            </a:solidFill>
            <a:ln w="9525" cap="flat">
              <a:noFill/>
              <a:prstDash val="solid"/>
              <a:miter/>
            </a:ln>
          </p:spPr>
          <p:txBody>
            <a:bodyPr rtlCol="0" anchor="ctr"/>
            <a:lstStyle/>
            <a:p>
              <a:pPr defTabSz="914318">
                <a:defRPr/>
              </a:pPr>
              <a:endParaRPr lang="en-US" sz="2600" b="1">
                <a:solidFill>
                  <a:srgbClr val="FFFFFF"/>
                </a:solidFill>
              </a:endParaRPr>
            </a:p>
          </p:txBody>
        </p:sp>
        <p:sp>
          <p:nvSpPr>
            <p:cNvPr id="110" name="Freeform: Shape 109">
              <a:extLst>
                <a:ext uri="{FF2B5EF4-FFF2-40B4-BE49-F238E27FC236}">
                  <a16:creationId xmlns:a16="http://schemas.microsoft.com/office/drawing/2014/main" id="{B506D64B-91FA-40C7-AF4E-C9F66CC3FDA7}"/>
                </a:ext>
              </a:extLst>
            </p:cNvPr>
            <p:cNvSpPr/>
            <p:nvPr/>
          </p:nvSpPr>
          <p:spPr>
            <a:xfrm>
              <a:off x="8210352" y="1775533"/>
              <a:ext cx="445968" cy="482050"/>
            </a:xfrm>
            <a:custGeom>
              <a:avLst/>
              <a:gdLst>
                <a:gd name="connsiteX0" fmla="*/ 100965 w 445968"/>
                <a:gd name="connsiteY0" fmla="*/ 482051 h 482050"/>
                <a:gd name="connsiteX1" fmla="*/ 7620 w 445968"/>
                <a:gd name="connsiteY1" fmla="*/ 423948 h 482050"/>
                <a:gd name="connsiteX2" fmla="*/ 0 w 445968"/>
                <a:gd name="connsiteY2" fmla="*/ 392516 h 482050"/>
                <a:gd name="connsiteX3" fmla="*/ 76200 w 445968"/>
                <a:gd name="connsiteY3" fmla="*/ 320126 h 482050"/>
                <a:gd name="connsiteX4" fmla="*/ 140017 w 445968"/>
                <a:gd name="connsiteY4" fmla="*/ 353463 h 482050"/>
                <a:gd name="connsiteX5" fmla="*/ 52388 w 445968"/>
                <a:gd name="connsiteY5" fmla="*/ 142008 h 482050"/>
                <a:gd name="connsiteX6" fmla="*/ 51435 w 445968"/>
                <a:gd name="connsiteY6" fmla="*/ 138198 h 482050"/>
                <a:gd name="connsiteX7" fmla="*/ 53340 w 445968"/>
                <a:gd name="connsiteY7" fmla="*/ 135341 h 482050"/>
                <a:gd name="connsiteX8" fmla="*/ 267653 w 445968"/>
                <a:gd name="connsiteY8" fmla="*/ 1038 h 482050"/>
                <a:gd name="connsiteX9" fmla="*/ 274320 w 445968"/>
                <a:gd name="connsiteY9" fmla="*/ 1991 h 482050"/>
                <a:gd name="connsiteX10" fmla="*/ 444817 w 445968"/>
                <a:gd name="connsiteY10" fmla="*/ 382038 h 482050"/>
                <a:gd name="connsiteX11" fmla="*/ 353378 w 445968"/>
                <a:gd name="connsiteY11" fmla="*/ 458238 h 482050"/>
                <a:gd name="connsiteX12" fmla="*/ 261938 w 445968"/>
                <a:gd name="connsiteY12" fmla="*/ 382038 h 482050"/>
                <a:gd name="connsiteX13" fmla="*/ 353378 w 445968"/>
                <a:gd name="connsiteY13" fmla="*/ 305838 h 482050"/>
                <a:gd name="connsiteX14" fmla="*/ 363855 w 445968"/>
                <a:gd name="connsiteY14" fmla="*/ 306791 h 482050"/>
                <a:gd name="connsiteX15" fmla="*/ 264795 w 445968"/>
                <a:gd name="connsiteY15" fmla="*/ 122958 h 482050"/>
                <a:gd name="connsiteX16" fmla="*/ 163830 w 445968"/>
                <a:gd name="connsiteY16" fmla="*/ 189633 h 482050"/>
                <a:gd name="connsiteX17" fmla="*/ 200978 w 445968"/>
                <a:gd name="connsiteY17" fmla="*/ 422996 h 482050"/>
                <a:gd name="connsiteX18" fmla="*/ 132397 w 445968"/>
                <a:gd name="connsiteY18" fmla="*/ 478241 h 482050"/>
                <a:gd name="connsiteX19" fmla="*/ 100965 w 445968"/>
                <a:gd name="connsiteY19" fmla="*/ 482051 h 482050"/>
                <a:gd name="connsiteX20" fmla="*/ 77153 w 445968"/>
                <a:gd name="connsiteY20" fmla="*/ 329651 h 482050"/>
                <a:gd name="connsiteX21" fmla="*/ 10478 w 445968"/>
                <a:gd name="connsiteY21" fmla="*/ 391563 h 482050"/>
                <a:gd name="connsiteX22" fmla="*/ 17145 w 445968"/>
                <a:gd name="connsiteY22" fmla="*/ 418233 h 482050"/>
                <a:gd name="connsiteX23" fmla="*/ 100965 w 445968"/>
                <a:gd name="connsiteY23" fmla="*/ 470621 h 482050"/>
                <a:gd name="connsiteX24" fmla="*/ 130492 w 445968"/>
                <a:gd name="connsiteY24" fmla="*/ 466811 h 482050"/>
                <a:gd name="connsiteX25" fmla="*/ 192405 w 445968"/>
                <a:gd name="connsiteY25" fmla="*/ 416328 h 482050"/>
                <a:gd name="connsiteX26" fmla="*/ 153353 w 445968"/>
                <a:gd name="connsiteY26" fmla="*/ 187728 h 482050"/>
                <a:gd name="connsiteX27" fmla="*/ 155258 w 445968"/>
                <a:gd name="connsiteY27" fmla="*/ 181061 h 482050"/>
                <a:gd name="connsiteX28" fmla="*/ 263842 w 445968"/>
                <a:gd name="connsiteY28" fmla="*/ 108671 h 482050"/>
                <a:gd name="connsiteX29" fmla="*/ 270510 w 445968"/>
                <a:gd name="connsiteY29" fmla="*/ 109623 h 482050"/>
                <a:gd name="connsiteX30" fmla="*/ 375285 w 445968"/>
                <a:gd name="connsiteY30" fmla="*/ 304886 h 482050"/>
                <a:gd name="connsiteX31" fmla="*/ 411480 w 445968"/>
                <a:gd name="connsiteY31" fmla="*/ 333461 h 482050"/>
                <a:gd name="connsiteX32" fmla="*/ 412433 w 445968"/>
                <a:gd name="connsiteY32" fmla="*/ 336318 h 482050"/>
                <a:gd name="connsiteX33" fmla="*/ 409575 w 445968"/>
                <a:gd name="connsiteY33" fmla="*/ 341081 h 482050"/>
                <a:gd name="connsiteX34" fmla="*/ 402908 w 445968"/>
                <a:gd name="connsiteY34" fmla="*/ 339176 h 482050"/>
                <a:gd name="connsiteX35" fmla="*/ 371475 w 445968"/>
                <a:gd name="connsiteY35" fmla="*/ 315363 h 482050"/>
                <a:gd name="connsiteX36" fmla="*/ 370522 w 445968"/>
                <a:gd name="connsiteY36" fmla="*/ 315363 h 482050"/>
                <a:gd name="connsiteX37" fmla="*/ 354330 w 445968"/>
                <a:gd name="connsiteY37" fmla="*/ 314411 h 482050"/>
                <a:gd name="connsiteX38" fmla="*/ 273367 w 445968"/>
                <a:gd name="connsiteY38" fmla="*/ 381086 h 482050"/>
                <a:gd name="connsiteX39" fmla="*/ 354330 w 445968"/>
                <a:gd name="connsiteY39" fmla="*/ 447761 h 482050"/>
                <a:gd name="connsiteX40" fmla="*/ 435292 w 445968"/>
                <a:gd name="connsiteY40" fmla="*/ 381086 h 482050"/>
                <a:gd name="connsiteX41" fmla="*/ 269558 w 445968"/>
                <a:gd name="connsiteY41" fmla="*/ 11516 h 482050"/>
                <a:gd name="connsiteX42" fmla="*/ 63817 w 445968"/>
                <a:gd name="connsiteY42" fmla="*/ 140103 h 482050"/>
                <a:gd name="connsiteX43" fmla="*/ 148590 w 445968"/>
                <a:gd name="connsiteY43" fmla="*/ 369656 h 482050"/>
                <a:gd name="connsiteX44" fmla="*/ 148590 w 445968"/>
                <a:gd name="connsiteY44" fmla="*/ 370608 h 482050"/>
                <a:gd name="connsiteX45" fmla="*/ 150495 w 445968"/>
                <a:gd name="connsiteY45" fmla="*/ 384896 h 482050"/>
                <a:gd name="connsiteX46" fmla="*/ 150495 w 445968"/>
                <a:gd name="connsiteY46" fmla="*/ 384896 h 482050"/>
                <a:gd name="connsiteX47" fmla="*/ 144780 w 445968"/>
                <a:gd name="connsiteY47" fmla="*/ 404898 h 482050"/>
                <a:gd name="connsiteX48" fmla="*/ 137160 w 445968"/>
                <a:gd name="connsiteY48" fmla="*/ 405851 h 482050"/>
                <a:gd name="connsiteX49" fmla="*/ 135255 w 445968"/>
                <a:gd name="connsiteY49" fmla="*/ 402041 h 482050"/>
                <a:gd name="connsiteX50" fmla="*/ 136208 w 445968"/>
                <a:gd name="connsiteY50" fmla="*/ 399183 h 482050"/>
                <a:gd name="connsiteX51" fmla="*/ 140017 w 445968"/>
                <a:gd name="connsiteY51" fmla="*/ 385848 h 482050"/>
                <a:gd name="connsiteX52" fmla="*/ 138113 w 445968"/>
                <a:gd name="connsiteY52" fmla="*/ 371561 h 482050"/>
                <a:gd name="connsiteX53" fmla="*/ 77153 w 445968"/>
                <a:gd name="connsiteY53" fmla="*/ 329651 h 48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45968" h="482050">
                  <a:moveTo>
                    <a:pt x="100965" y="482051"/>
                  </a:moveTo>
                  <a:cubicBezTo>
                    <a:pt x="45720" y="482051"/>
                    <a:pt x="14288" y="438236"/>
                    <a:pt x="7620" y="423948"/>
                  </a:cubicBezTo>
                  <a:cubicBezTo>
                    <a:pt x="2858" y="414423"/>
                    <a:pt x="0" y="403946"/>
                    <a:pt x="0" y="392516"/>
                  </a:cubicBezTo>
                  <a:cubicBezTo>
                    <a:pt x="0" y="352511"/>
                    <a:pt x="34290" y="320126"/>
                    <a:pt x="76200" y="320126"/>
                  </a:cubicBezTo>
                  <a:cubicBezTo>
                    <a:pt x="101917" y="320126"/>
                    <a:pt x="126683" y="332508"/>
                    <a:pt x="140017" y="353463"/>
                  </a:cubicBezTo>
                  <a:cubicBezTo>
                    <a:pt x="141922" y="267738"/>
                    <a:pt x="53340" y="142961"/>
                    <a:pt x="52388" y="142008"/>
                  </a:cubicBezTo>
                  <a:cubicBezTo>
                    <a:pt x="51435" y="141056"/>
                    <a:pt x="51435" y="139151"/>
                    <a:pt x="51435" y="138198"/>
                  </a:cubicBezTo>
                  <a:cubicBezTo>
                    <a:pt x="51435" y="137246"/>
                    <a:pt x="52388" y="135341"/>
                    <a:pt x="53340" y="135341"/>
                  </a:cubicBezTo>
                  <a:lnTo>
                    <a:pt x="267653" y="1038"/>
                  </a:lnTo>
                  <a:cubicBezTo>
                    <a:pt x="269558" y="-867"/>
                    <a:pt x="273367" y="86"/>
                    <a:pt x="274320" y="1991"/>
                  </a:cubicBezTo>
                  <a:cubicBezTo>
                    <a:pt x="281940" y="12468"/>
                    <a:pt x="461963" y="263928"/>
                    <a:pt x="444817" y="382038"/>
                  </a:cubicBezTo>
                  <a:cubicBezTo>
                    <a:pt x="440055" y="427758"/>
                    <a:pt x="403860" y="458238"/>
                    <a:pt x="353378" y="458238"/>
                  </a:cubicBezTo>
                  <a:cubicBezTo>
                    <a:pt x="302895" y="458238"/>
                    <a:pt x="261938" y="423948"/>
                    <a:pt x="261938" y="382038"/>
                  </a:cubicBezTo>
                  <a:cubicBezTo>
                    <a:pt x="261938" y="340128"/>
                    <a:pt x="302895" y="305838"/>
                    <a:pt x="353378" y="305838"/>
                  </a:cubicBezTo>
                  <a:cubicBezTo>
                    <a:pt x="357188" y="305838"/>
                    <a:pt x="360045" y="305838"/>
                    <a:pt x="363855" y="306791"/>
                  </a:cubicBezTo>
                  <a:cubicBezTo>
                    <a:pt x="340042" y="239163"/>
                    <a:pt x="278130" y="143913"/>
                    <a:pt x="264795" y="122958"/>
                  </a:cubicBezTo>
                  <a:lnTo>
                    <a:pt x="163830" y="189633"/>
                  </a:lnTo>
                  <a:cubicBezTo>
                    <a:pt x="211455" y="291551"/>
                    <a:pt x="223838" y="372513"/>
                    <a:pt x="200978" y="422996"/>
                  </a:cubicBezTo>
                  <a:cubicBezTo>
                    <a:pt x="187642" y="450618"/>
                    <a:pt x="164783" y="469668"/>
                    <a:pt x="132397" y="478241"/>
                  </a:cubicBezTo>
                  <a:cubicBezTo>
                    <a:pt x="122872" y="481098"/>
                    <a:pt x="111442" y="482051"/>
                    <a:pt x="100965" y="482051"/>
                  </a:cubicBezTo>
                  <a:close/>
                  <a:moveTo>
                    <a:pt x="77153" y="329651"/>
                  </a:moveTo>
                  <a:cubicBezTo>
                    <a:pt x="40958" y="329651"/>
                    <a:pt x="10478" y="357273"/>
                    <a:pt x="10478" y="391563"/>
                  </a:cubicBezTo>
                  <a:cubicBezTo>
                    <a:pt x="10478" y="401088"/>
                    <a:pt x="12383" y="409661"/>
                    <a:pt x="17145" y="418233"/>
                  </a:cubicBezTo>
                  <a:cubicBezTo>
                    <a:pt x="17145" y="419186"/>
                    <a:pt x="42863" y="470621"/>
                    <a:pt x="100965" y="470621"/>
                  </a:cubicBezTo>
                  <a:cubicBezTo>
                    <a:pt x="110490" y="470621"/>
                    <a:pt x="120015" y="469668"/>
                    <a:pt x="130492" y="466811"/>
                  </a:cubicBezTo>
                  <a:cubicBezTo>
                    <a:pt x="160020" y="459191"/>
                    <a:pt x="180975" y="442046"/>
                    <a:pt x="192405" y="416328"/>
                  </a:cubicBezTo>
                  <a:cubicBezTo>
                    <a:pt x="215265" y="367751"/>
                    <a:pt x="201930" y="287741"/>
                    <a:pt x="153353" y="187728"/>
                  </a:cubicBezTo>
                  <a:cubicBezTo>
                    <a:pt x="152400" y="185823"/>
                    <a:pt x="153353" y="182966"/>
                    <a:pt x="155258" y="181061"/>
                  </a:cubicBezTo>
                  <a:lnTo>
                    <a:pt x="263842" y="108671"/>
                  </a:lnTo>
                  <a:cubicBezTo>
                    <a:pt x="265747" y="106766"/>
                    <a:pt x="269558" y="107718"/>
                    <a:pt x="270510" y="109623"/>
                  </a:cubicBezTo>
                  <a:cubicBezTo>
                    <a:pt x="273367" y="114386"/>
                    <a:pt x="350520" y="227733"/>
                    <a:pt x="375285" y="304886"/>
                  </a:cubicBezTo>
                  <a:cubicBezTo>
                    <a:pt x="381953" y="306791"/>
                    <a:pt x="399097" y="312506"/>
                    <a:pt x="411480" y="333461"/>
                  </a:cubicBezTo>
                  <a:cubicBezTo>
                    <a:pt x="411480" y="334413"/>
                    <a:pt x="412433" y="335366"/>
                    <a:pt x="412433" y="336318"/>
                  </a:cubicBezTo>
                  <a:cubicBezTo>
                    <a:pt x="412433" y="338223"/>
                    <a:pt x="411480" y="340128"/>
                    <a:pt x="409575" y="341081"/>
                  </a:cubicBezTo>
                  <a:cubicBezTo>
                    <a:pt x="406717" y="342033"/>
                    <a:pt x="403860" y="342033"/>
                    <a:pt x="402908" y="339176"/>
                  </a:cubicBezTo>
                  <a:cubicBezTo>
                    <a:pt x="390525" y="317268"/>
                    <a:pt x="372428" y="315363"/>
                    <a:pt x="371475" y="315363"/>
                  </a:cubicBezTo>
                  <a:cubicBezTo>
                    <a:pt x="371475" y="315363"/>
                    <a:pt x="371475" y="315363"/>
                    <a:pt x="370522" y="315363"/>
                  </a:cubicBezTo>
                  <a:cubicBezTo>
                    <a:pt x="364808" y="314411"/>
                    <a:pt x="359092" y="314411"/>
                    <a:pt x="354330" y="314411"/>
                  </a:cubicBezTo>
                  <a:cubicBezTo>
                    <a:pt x="309563" y="314411"/>
                    <a:pt x="273367" y="343938"/>
                    <a:pt x="273367" y="381086"/>
                  </a:cubicBezTo>
                  <a:cubicBezTo>
                    <a:pt x="273367" y="417281"/>
                    <a:pt x="309563" y="447761"/>
                    <a:pt x="354330" y="447761"/>
                  </a:cubicBezTo>
                  <a:cubicBezTo>
                    <a:pt x="399097" y="447761"/>
                    <a:pt x="431483" y="421091"/>
                    <a:pt x="435292" y="381086"/>
                  </a:cubicBezTo>
                  <a:cubicBezTo>
                    <a:pt x="450533" y="274406"/>
                    <a:pt x="292417" y="43901"/>
                    <a:pt x="269558" y="11516"/>
                  </a:cubicBezTo>
                  <a:lnTo>
                    <a:pt x="63817" y="140103"/>
                  </a:lnTo>
                  <a:cubicBezTo>
                    <a:pt x="80963" y="164868"/>
                    <a:pt x="162878" y="287741"/>
                    <a:pt x="148590" y="369656"/>
                  </a:cubicBezTo>
                  <a:cubicBezTo>
                    <a:pt x="148590" y="369656"/>
                    <a:pt x="148590" y="369656"/>
                    <a:pt x="148590" y="370608"/>
                  </a:cubicBezTo>
                  <a:cubicBezTo>
                    <a:pt x="149542" y="373466"/>
                    <a:pt x="150495" y="379181"/>
                    <a:pt x="150495" y="384896"/>
                  </a:cubicBezTo>
                  <a:lnTo>
                    <a:pt x="150495" y="384896"/>
                  </a:lnTo>
                  <a:cubicBezTo>
                    <a:pt x="150495" y="393468"/>
                    <a:pt x="148590" y="400136"/>
                    <a:pt x="144780" y="404898"/>
                  </a:cubicBezTo>
                  <a:cubicBezTo>
                    <a:pt x="142875" y="406803"/>
                    <a:pt x="140017" y="407756"/>
                    <a:pt x="137160" y="405851"/>
                  </a:cubicBezTo>
                  <a:cubicBezTo>
                    <a:pt x="136208" y="404898"/>
                    <a:pt x="135255" y="402993"/>
                    <a:pt x="135255" y="402041"/>
                  </a:cubicBezTo>
                  <a:cubicBezTo>
                    <a:pt x="135255" y="401088"/>
                    <a:pt x="135255" y="400136"/>
                    <a:pt x="136208" y="399183"/>
                  </a:cubicBezTo>
                  <a:cubicBezTo>
                    <a:pt x="139065" y="396326"/>
                    <a:pt x="140017" y="391563"/>
                    <a:pt x="140017" y="385848"/>
                  </a:cubicBezTo>
                  <a:cubicBezTo>
                    <a:pt x="140017" y="378228"/>
                    <a:pt x="138113" y="371561"/>
                    <a:pt x="138113" y="371561"/>
                  </a:cubicBezTo>
                  <a:cubicBezTo>
                    <a:pt x="129540" y="346796"/>
                    <a:pt x="104775" y="329651"/>
                    <a:pt x="77153" y="329651"/>
                  </a:cubicBezTo>
                  <a:close/>
                </a:path>
              </a:pathLst>
            </a:custGeom>
            <a:solidFill>
              <a:srgbClr val="AA1925"/>
            </a:solidFill>
            <a:ln w="9525" cap="flat">
              <a:noFill/>
              <a:prstDash val="solid"/>
              <a:miter/>
            </a:ln>
          </p:spPr>
          <p:txBody>
            <a:bodyPr rtlCol="0" anchor="ctr"/>
            <a:lstStyle/>
            <a:p>
              <a:pPr defTabSz="914318">
                <a:defRPr/>
              </a:pPr>
              <a:endParaRPr lang="en-US" sz="2600" b="1">
                <a:solidFill>
                  <a:srgbClr val="FFFFFF"/>
                </a:solidFill>
              </a:endParaRPr>
            </a:p>
          </p:txBody>
        </p:sp>
      </p:grpSp>
      <p:grpSp>
        <p:nvGrpSpPr>
          <p:cNvPr id="59" name="Group 58">
            <a:extLst>
              <a:ext uri="{FF2B5EF4-FFF2-40B4-BE49-F238E27FC236}">
                <a16:creationId xmlns:a16="http://schemas.microsoft.com/office/drawing/2014/main" id="{252DD39F-60E9-4A6E-8B91-FA91DF4C7877}"/>
              </a:ext>
            </a:extLst>
          </p:cNvPr>
          <p:cNvGrpSpPr/>
          <p:nvPr/>
        </p:nvGrpSpPr>
        <p:grpSpPr>
          <a:xfrm>
            <a:off x="838346" y="102796"/>
            <a:ext cx="9717770" cy="675476"/>
            <a:chOff x="304800" y="238905"/>
            <a:chExt cx="9718040" cy="889123"/>
          </a:xfrm>
        </p:grpSpPr>
        <p:cxnSp>
          <p:nvCxnSpPr>
            <p:cNvPr id="60" name="Straight Connector 59">
              <a:extLst>
                <a:ext uri="{FF2B5EF4-FFF2-40B4-BE49-F238E27FC236}">
                  <a16:creationId xmlns:a16="http://schemas.microsoft.com/office/drawing/2014/main" id="{0E91E8AA-0B2F-4B87-90D5-D71AC170A19F}"/>
                </a:ext>
              </a:extLst>
            </p:cNvPr>
            <p:cNvCxnSpPr>
              <a:cxnSpLocks/>
            </p:cNvCxnSpPr>
            <p:nvPr/>
          </p:nvCxnSpPr>
          <p:spPr>
            <a:xfrm>
              <a:off x="304800" y="1128028"/>
              <a:ext cx="9718040" cy="0"/>
            </a:xfrm>
            <a:prstGeom prst="line">
              <a:avLst/>
            </a:prstGeom>
            <a:noFill/>
            <a:ln w="12700" cap="flat" cmpd="sng" algn="ctr">
              <a:solidFill>
                <a:srgbClr val="30353A"/>
              </a:solidFill>
              <a:prstDash val="solid"/>
            </a:ln>
            <a:effectLst/>
          </p:spPr>
        </p:cxnSp>
        <p:grpSp>
          <p:nvGrpSpPr>
            <p:cNvPr id="61" name="Group 60">
              <a:extLst>
                <a:ext uri="{FF2B5EF4-FFF2-40B4-BE49-F238E27FC236}">
                  <a16:creationId xmlns:a16="http://schemas.microsoft.com/office/drawing/2014/main" id="{E38A5D0E-CF50-45CF-9AA3-55B93E86AE83}"/>
                </a:ext>
              </a:extLst>
            </p:cNvPr>
            <p:cNvGrpSpPr/>
            <p:nvPr/>
          </p:nvGrpSpPr>
          <p:grpSpPr>
            <a:xfrm>
              <a:off x="594248" y="238905"/>
              <a:ext cx="1939504" cy="696546"/>
              <a:chOff x="594248" y="238905"/>
              <a:chExt cx="1939504" cy="696546"/>
            </a:xfrm>
          </p:grpSpPr>
          <p:sp>
            <p:nvSpPr>
              <p:cNvPr id="81" name="Rectangle: Top Corners One Rounded and One Snipped 80">
                <a:extLst>
                  <a:ext uri="{FF2B5EF4-FFF2-40B4-BE49-F238E27FC236}">
                    <a16:creationId xmlns:a16="http://schemas.microsoft.com/office/drawing/2014/main" id="{D0485BD4-B4B4-45CF-9A26-F93BFF011EE4}"/>
                  </a:ext>
                </a:extLst>
              </p:cNvPr>
              <p:cNvSpPr/>
              <p:nvPr/>
            </p:nvSpPr>
            <p:spPr>
              <a:xfrm>
                <a:off x="594248" y="238905"/>
                <a:ext cx="1897712" cy="673930"/>
              </a:xfrm>
              <a:prstGeom prst="snipRoundRect">
                <a:avLst>
                  <a:gd name="adj1" fmla="val 3623"/>
                  <a:gd name="adj2" fmla="val 50000"/>
                </a:avLst>
              </a:prstGeom>
              <a:solidFill>
                <a:srgbClr val="92D050"/>
              </a:solidFill>
              <a:ln w="381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defTabSz="914318" fontAlgn="auto">
                  <a:spcBef>
                    <a:spcPts val="0"/>
                  </a:spcBef>
                  <a:spcAft>
                    <a:spcPts val="0"/>
                  </a:spcAft>
                  <a:defRPr/>
                </a:pPr>
                <a:endParaRPr lang="vi-VN" sz="2000" kern="0">
                  <a:solidFill>
                    <a:srgbClr val="FFFFFF"/>
                  </a:solidFill>
                  <a:latin typeface="Arial" panose="020B0604020202020204" pitchFamily="34" charset="0"/>
                </a:endParaRPr>
              </a:p>
            </p:txBody>
          </p:sp>
          <p:sp>
            <p:nvSpPr>
              <p:cNvPr id="82" name="TextBox 81">
                <a:extLst>
                  <a:ext uri="{FF2B5EF4-FFF2-40B4-BE49-F238E27FC236}">
                    <a16:creationId xmlns:a16="http://schemas.microsoft.com/office/drawing/2014/main" id="{B5B50254-D353-45A6-992A-764099E0F3C1}"/>
                  </a:ext>
                </a:extLst>
              </p:cNvPr>
              <p:cNvSpPr txBox="1"/>
              <p:nvPr/>
            </p:nvSpPr>
            <p:spPr>
              <a:xfrm>
                <a:off x="636042" y="327934"/>
                <a:ext cx="1897710" cy="607517"/>
              </a:xfrm>
              <a:prstGeom prst="rect">
                <a:avLst/>
              </a:prstGeom>
              <a:noFill/>
            </p:spPr>
            <p:txBody>
              <a:bodyPr wrap="square" rtlCol="0">
                <a:spAutoFit/>
              </a:bodyPr>
              <a:lstStyle/>
              <a:p>
                <a:pPr defTabSz="914318" fontAlgn="auto">
                  <a:spcBef>
                    <a:spcPts val="0"/>
                  </a:spcBef>
                  <a:spcAft>
                    <a:spcPts val="0"/>
                  </a:spcAft>
                  <a:defRPr/>
                </a:pPr>
                <a:r>
                  <a:rPr lang="en-US" sz="2399" kern="0">
                    <a:solidFill>
                      <a:srgbClr val="30353A"/>
                    </a:solidFill>
                    <a:latin typeface="#9Slide01 Tieu de ngan" panose="00000800000000000000" pitchFamily="2" charset="0"/>
                    <a:ea typeface="#9Slide02 Tieu de dai" panose="02000000000000000000" pitchFamily="2" charset="0"/>
                  </a:rPr>
                  <a:t>Khởi động</a:t>
                </a:r>
                <a:endParaRPr lang="vi-VN" sz="2399" kern="0">
                  <a:solidFill>
                    <a:srgbClr val="30353A"/>
                  </a:solidFill>
                  <a:latin typeface="#9Slide01 Tieu de ngan" panose="00000800000000000000" pitchFamily="2" charset="0"/>
                  <a:ea typeface="#9Slide02 Tieu de dai" panose="02000000000000000000" pitchFamily="2" charset="0"/>
                </a:endParaRPr>
              </a:p>
            </p:txBody>
          </p:sp>
        </p:grpSp>
        <p:grpSp>
          <p:nvGrpSpPr>
            <p:cNvPr id="62" name="Group 61">
              <a:extLst>
                <a:ext uri="{FF2B5EF4-FFF2-40B4-BE49-F238E27FC236}">
                  <a16:creationId xmlns:a16="http://schemas.microsoft.com/office/drawing/2014/main" id="{E3EBFB76-2954-4D4E-A307-70A8D3A8530B}"/>
                </a:ext>
              </a:extLst>
            </p:cNvPr>
            <p:cNvGrpSpPr/>
            <p:nvPr/>
          </p:nvGrpSpPr>
          <p:grpSpPr>
            <a:xfrm>
              <a:off x="2886504" y="247421"/>
              <a:ext cx="1955665" cy="688028"/>
              <a:chOff x="2886504" y="247421"/>
              <a:chExt cx="1955665" cy="688028"/>
            </a:xfrm>
          </p:grpSpPr>
          <p:sp>
            <p:nvSpPr>
              <p:cNvPr id="79" name="Rectangle: Top Corners One Rounded and One Snipped 78">
                <a:extLst>
                  <a:ext uri="{FF2B5EF4-FFF2-40B4-BE49-F238E27FC236}">
                    <a16:creationId xmlns:a16="http://schemas.microsoft.com/office/drawing/2014/main" id="{7A3B8A49-1362-45DB-B8F1-DEAB5637554D}"/>
                  </a:ext>
                </a:extLst>
              </p:cNvPr>
              <p:cNvSpPr/>
              <p:nvPr/>
            </p:nvSpPr>
            <p:spPr>
              <a:xfrm>
                <a:off x="2899231" y="247421"/>
                <a:ext cx="1897711" cy="673929"/>
              </a:xfrm>
              <a:prstGeom prst="snipRoundRect">
                <a:avLst>
                  <a:gd name="adj1" fmla="val 3623"/>
                  <a:gd name="adj2" fmla="val 50000"/>
                </a:avLst>
              </a:prstGeom>
              <a:solidFill>
                <a:srgbClr val="FFFFFF"/>
              </a:solidFill>
              <a:ln w="381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defTabSz="914318" fontAlgn="auto">
                  <a:spcBef>
                    <a:spcPts val="0"/>
                  </a:spcBef>
                  <a:spcAft>
                    <a:spcPts val="0"/>
                  </a:spcAft>
                  <a:defRPr/>
                </a:pPr>
                <a:endParaRPr lang="vi-VN" sz="2000" kern="0">
                  <a:solidFill>
                    <a:srgbClr val="FFFFFF"/>
                  </a:solidFill>
                  <a:latin typeface="Arial" panose="020B0604020202020204" pitchFamily="34" charset="0"/>
                </a:endParaRPr>
              </a:p>
            </p:txBody>
          </p:sp>
          <p:sp>
            <p:nvSpPr>
              <p:cNvPr id="80" name="TextBox 79">
                <a:extLst>
                  <a:ext uri="{FF2B5EF4-FFF2-40B4-BE49-F238E27FC236}">
                    <a16:creationId xmlns:a16="http://schemas.microsoft.com/office/drawing/2014/main" id="{53F6E975-7123-459A-8F71-7184CF15D5EF}"/>
                  </a:ext>
                </a:extLst>
              </p:cNvPr>
              <p:cNvSpPr txBox="1"/>
              <p:nvPr/>
            </p:nvSpPr>
            <p:spPr>
              <a:xfrm>
                <a:off x="2886504" y="327932"/>
                <a:ext cx="1955665" cy="607517"/>
              </a:xfrm>
              <a:prstGeom prst="rect">
                <a:avLst/>
              </a:prstGeom>
              <a:noFill/>
            </p:spPr>
            <p:txBody>
              <a:bodyPr wrap="square" rtlCol="0">
                <a:spAutoFit/>
              </a:bodyPr>
              <a:lstStyle/>
              <a:p>
                <a:pPr defTabSz="914318" fontAlgn="auto">
                  <a:spcBef>
                    <a:spcPts val="0"/>
                  </a:spcBef>
                  <a:spcAft>
                    <a:spcPts val="0"/>
                  </a:spcAft>
                  <a:defRPr/>
                </a:pPr>
                <a:r>
                  <a:rPr lang="en-US" sz="2399" kern="0">
                    <a:solidFill>
                      <a:srgbClr val="30353A"/>
                    </a:solidFill>
                    <a:latin typeface="#9Slide01 Tieu de ngan" panose="00000800000000000000" pitchFamily="2" charset="0"/>
                    <a:ea typeface="#9Slide02 Tieu de dai" panose="02000000000000000000" pitchFamily="2" charset="0"/>
                  </a:rPr>
                  <a:t>Khám phá</a:t>
                </a:r>
                <a:endParaRPr lang="vi-VN" sz="2399" kern="0">
                  <a:solidFill>
                    <a:srgbClr val="30353A"/>
                  </a:solidFill>
                  <a:latin typeface="#9Slide01 Tieu de ngan" panose="00000800000000000000" pitchFamily="2" charset="0"/>
                  <a:ea typeface="#9Slide02 Tieu de dai" panose="02000000000000000000" pitchFamily="2" charset="0"/>
                </a:endParaRPr>
              </a:p>
            </p:txBody>
          </p:sp>
        </p:grpSp>
        <p:grpSp>
          <p:nvGrpSpPr>
            <p:cNvPr id="73" name="Group 72">
              <a:extLst>
                <a:ext uri="{FF2B5EF4-FFF2-40B4-BE49-F238E27FC236}">
                  <a16:creationId xmlns:a16="http://schemas.microsoft.com/office/drawing/2014/main" id="{31483167-E864-46F7-A561-81CF94AD4F2E}"/>
                </a:ext>
              </a:extLst>
            </p:cNvPr>
            <p:cNvGrpSpPr/>
            <p:nvPr/>
          </p:nvGrpSpPr>
          <p:grpSpPr>
            <a:xfrm>
              <a:off x="5236714" y="247421"/>
              <a:ext cx="1910437" cy="688031"/>
              <a:chOff x="5236714" y="247421"/>
              <a:chExt cx="1910437" cy="688031"/>
            </a:xfrm>
          </p:grpSpPr>
          <p:sp>
            <p:nvSpPr>
              <p:cNvPr id="77" name="Rectangle: Top Corners One Rounded and One Snipped 76">
                <a:extLst>
                  <a:ext uri="{FF2B5EF4-FFF2-40B4-BE49-F238E27FC236}">
                    <a16:creationId xmlns:a16="http://schemas.microsoft.com/office/drawing/2014/main" id="{77841663-5F2C-4C50-95B1-E9F4160E8756}"/>
                  </a:ext>
                </a:extLst>
              </p:cNvPr>
              <p:cNvSpPr/>
              <p:nvPr/>
            </p:nvSpPr>
            <p:spPr>
              <a:xfrm>
                <a:off x="5236714" y="247421"/>
                <a:ext cx="1897711" cy="673930"/>
              </a:xfrm>
              <a:prstGeom prst="snipRoundRect">
                <a:avLst>
                  <a:gd name="adj1" fmla="val 3623"/>
                  <a:gd name="adj2" fmla="val 50000"/>
                </a:avLst>
              </a:prstGeom>
              <a:solidFill>
                <a:srgbClr val="FFFFFF"/>
              </a:solidFill>
              <a:ln w="381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defTabSz="914318" fontAlgn="auto">
                  <a:spcBef>
                    <a:spcPts val="0"/>
                  </a:spcBef>
                  <a:spcAft>
                    <a:spcPts val="0"/>
                  </a:spcAft>
                  <a:defRPr/>
                </a:pPr>
                <a:endParaRPr lang="vi-VN" sz="2000" kern="0">
                  <a:solidFill>
                    <a:srgbClr val="FFFFFF"/>
                  </a:solidFill>
                  <a:latin typeface="Arial" panose="020B0604020202020204" pitchFamily="34" charset="0"/>
                </a:endParaRPr>
              </a:p>
            </p:txBody>
          </p:sp>
          <p:sp>
            <p:nvSpPr>
              <p:cNvPr id="78" name="TextBox 77">
                <a:extLst>
                  <a:ext uri="{FF2B5EF4-FFF2-40B4-BE49-F238E27FC236}">
                    <a16:creationId xmlns:a16="http://schemas.microsoft.com/office/drawing/2014/main" id="{FCCA6B54-FC92-4E16-B66D-EAA845C2F7F8}"/>
                  </a:ext>
                </a:extLst>
              </p:cNvPr>
              <p:cNvSpPr txBox="1"/>
              <p:nvPr/>
            </p:nvSpPr>
            <p:spPr>
              <a:xfrm>
                <a:off x="5249440" y="327935"/>
                <a:ext cx="1897711" cy="607517"/>
              </a:xfrm>
              <a:prstGeom prst="rect">
                <a:avLst/>
              </a:prstGeom>
              <a:noFill/>
            </p:spPr>
            <p:txBody>
              <a:bodyPr wrap="square" rtlCol="0">
                <a:spAutoFit/>
              </a:bodyPr>
              <a:lstStyle/>
              <a:p>
                <a:pPr defTabSz="914318" fontAlgn="auto">
                  <a:spcBef>
                    <a:spcPts val="0"/>
                  </a:spcBef>
                  <a:spcAft>
                    <a:spcPts val="0"/>
                  </a:spcAft>
                  <a:defRPr/>
                </a:pPr>
                <a:r>
                  <a:rPr lang="en-US" sz="2399" kern="0">
                    <a:solidFill>
                      <a:srgbClr val="30353A"/>
                    </a:solidFill>
                    <a:latin typeface="#9Slide01 Tieu de ngan" panose="00000800000000000000" pitchFamily="2" charset="0"/>
                    <a:ea typeface="#9Slide02 Tieu de dai" panose="02000000000000000000" pitchFamily="2" charset="0"/>
                  </a:rPr>
                  <a:t>Ghi nhớ</a:t>
                </a:r>
                <a:endParaRPr lang="vi-VN" sz="2399" kern="0">
                  <a:solidFill>
                    <a:srgbClr val="30353A"/>
                  </a:solidFill>
                  <a:latin typeface="#9Slide01 Tieu de ngan" panose="00000800000000000000" pitchFamily="2" charset="0"/>
                  <a:ea typeface="#9Slide02 Tieu de dai" panose="02000000000000000000" pitchFamily="2" charset="0"/>
                </a:endParaRPr>
              </a:p>
            </p:txBody>
          </p:sp>
        </p:grpSp>
        <p:grpSp>
          <p:nvGrpSpPr>
            <p:cNvPr id="74" name="Group 73">
              <a:extLst>
                <a:ext uri="{FF2B5EF4-FFF2-40B4-BE49-F238E27FC236}">
                  <a16:creationId xmlns:a16="http://schemas.microsoft.com/office/drawing/2014/main" id="{A861E36B-517F-4DB9-A553-24A243B0DF70}"/>
                </a:ext>
              </a:extLst>
            </p:cNvPr>
            <p:cNvGrpSpPr/>
            <p:nvPr/>
          </p:nvGrpSpPr>
          <p:grpSpPr>
            <a:xfrm>
              <a:off x="7541696" y="247421"/>
              <a:ext cx="2059504" cy="688031"/>
              <a:chOff x="7541696" y="247421"/>
              <a:chExt cx="2059504" cy="688031"/>
            </a:xfrm>
          </p:grpSpPr>
          <p:sp>
            <p:nvSpPr>
              <p:cNvPr id="75" name="Rectangle: Top Corners One Rounded and One Snipped 74">
                <a:extLst>
                  <a:ext uri="{FF2B5EF4-FFF2-40B4-BE49-F238E27FC236}">
                    <a16:creationId xmlns:a16="http://schemas.microsoft.com/office/drawing/2014/main" id="{1FA3A29C-E714-4628-ACE4-7D69488D4C3E}"/>
                  </a:ext>
                </a:extLst>
              </p:cNvPr>
              <p:cNvSpPr/>
              <p:nvPr/>
            </p:nvSpPr>
            <p:spPr>
              <a:xfrm>
                <a:off x="7541696" y="247421"/>
                <a:ext cx="1897711" cy="673930"/>
              </a:xfrm>
              <a:prstGeom prst="snipRoundRect">
                <a:avLst>
                  <a:gd name="adj1" fmla="val 3623"/>
                  <a:gd name="adj2" fmla="val 50000"/>
                </a:avLst>
              </a:prstGeom>
              <a:solidFill>
                <a:srgbClr val="FFFFFF"/>
              </a:solidFill>
              <a:ln w="381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defTabSz="914318" fontAlgn="auto">
                  <a:spcBef>
                    <a:spcPts val="0"/>
                  </a:spcBef>
                  <a:spcAft>
                    <a:spcPts val="0"/>
                  </a:spcAft>
                  <a:defRPr/>
                </a:pPr>
                <a:endParaRPr lang="vi-VN" sz="2000" kern="0">
                  <a:solidFill>
                    <a:srgbClr val="FFFFFF"/>
                  </a:solidFill>
                  <a:latin typeface="Arial" panose="020B0604020202020204" pitchFamily="34" charset="0"/>
                </a:endParaRPr>
              </a:p>
            </p:txBody>
          </p:sp>
          <p:sp>
            <p:nvSpPr>
              <p:cNvPr id="76" name="TextBox 75">
                <a:extLst>
                  <a:ext uri="{FF2B5EF4-FFF2-40B4-BE49-F238E27FC236}">
                    <a16:creationId xmlns:a16="http://schemas.microsoft.com/office/drawing/2014/main" id="{0CBF3E0E-D11F-49F2-8C1D-64D2D412298A}"/>
                  </a:ext>
                </a:extLst>
              </p:cNvPr>
              <p:cNvSpPr txBox="1"/>
              <p:nvPr/>
            </p:nvSpPr>
            <p:spPr>
              <a:xfrm>
                <a:off x="7583656" y="327935"/>
                <a:ext cx="2017544" cy="607517"/>
              </a:xfrm>
              <a:prstGeom prst="rect">
                <a:avLst/>
              </a:prstGeom>
              <a:noFill/>
            </p:spPr>
            <p:txBody>
              <a:bodyPr wrap="square" rtlCol="0">
                <a:spAutoFit/>
              </a:bodyPr>
              <a:lstStyle/>
              <a:p>
                <a:pPr defTabSz="914318" fontAlgn="auto">
                  <a:spcBef>
                    <a:spcPts val="0"/>
                  </a:spcBef>
                  <a:spcAft>
                    <a:spcPts val="0"/>
                  </a:spcAft>
                  <a:defRPr/>
                </a:pPr>
                <a:r>
                  <a:rPr lang="en-US" sz="2399" kern="0">
                    <a:solidFill>
                      <a:srgbClr val="30353A"/>
                    </a:solidFill>
                    <a:latin typeface="#9Slide01 Tieu de ngan" panose="00000800000000000000" pitchFamily="2" charset="0"/>
                    <a:ea typeface="#9Slide02 Tieu de dai" panose="02000000000000000000" pitchFamily="2" charset="0"/>
                  </a:rPr>
                  <a:t>Vận dụng</a:t>
                </a:r>
                <a:endParaRPr lang="vi-VN" sz="2399" kern="0">
                  <a:solidFill>
                    <a:srgbClr val="30353A"/>
                  </a:solidFill>
                  <a:latin typeface="#9Slide01 Tieu de ngan" panose="00000800000000000000" pitchFamily="2" charset="0"/>
                  <a:ea typeface="#9Slide02 Tieu de dai" panose="02000000000000000000" pitchFamily="2" charset="0"/>
                </a:endParaRPr>
              </a:p>
            </p:txBody>
          </p:sp>
        </p:grpSp>
      </p:gr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092" fill="hold"/>
                                        <p:tgtEl>
                                          <p:spTgt spid="2"/>
                                        </p:tgtEl>
                                      </p:cBhvr>
                                    </p:cmd>
                                  </p:childTnLst>
                                </p:cTn>
                              </p:par>
                              <p:par>
                                <p:cTn id="7" presetID="32" presetClass="emph" presetSubtype="0" repeatCount="indefinite" fill="remove" nodeType="withEffect">
                                  <p:stCondLst>
                                    <p:cond delay="0"/>
                                  </p:stCondLst>
                                  <p:endCondLst>
                                    <p:cond evt="onNext" delay="0">
                                      <p:tgtEl>
                                        <p:sldTgt/>
                                      </p:tgtEl>
                                    </p:cond>
                                  </p:endCondLst>
                                  <p:childTnLst>
                                    <p:animRot by="120000">
                                      <p:cBhvr>
                                        <p:cTn id="8" dur="100" fill="hold">
                                          <p:stCondLst>
                                            <p:cond delay="0"/>
                                          </p:stCondLst>
                                        </p:cTn>
                                        <p:tgtEl>
                                          <p:spTgt spid="40"/>
                                        </p:tgtEl>
                                        <p:attrNameLst>
                                          <p:attrName>r</p:attrName>
                                        </p:attrNameLst>
                                      </p:cBhvr>
                                    </p:animRot>
                                    <p:animRot by="-240000">
                                      <p:cBhvr>
                                        <p:cTn id="9" dur="200" fill="hold">
                                          <p:stCondLst>
                                            <p:cond delay="200"/>
                                          </p:stCondLst>
                                        </p:cTn>
                                        <p:tgtEl>
                                          <p:spTgt spid="40"/>
                                        </p:tgtEl>
                                        <p:attrNameLst>
                                          <p:attrName>r</p:attrName>
                                        </p:attrNameLst>
                                      </p:cBhvr>
                                    </p:animRot>
                                    <p:animRot by="240000">
                                      <p:cBhvr>
                                        <p:cTn id="10" dur="200" fill="hold">
                                          <p:stCondLst>
                                            <p:cond delay="400"/>
                                          </p:stCondLst>
                                        </p:cTn>
                                        <p:tgtEl>
                                          <p:spTgt spid="40"/>
                                        </p:tgtEl>
                                        <p:attrNameLst>
                                          <p:attrName>r</p:attrName>
                                        </p:attrNameLst>
                                      </p:cBhvr>
                                    </p:animRot>
                                    <p:animRot by="-240000">
                                      <p:cBhvr>
                                        <p:cTn id="11" dur="200" fill="hold">
                                          <p:stCondLst>
                                            <p:cond delay="600"/>
                                          </p:stCondLst>
                                        </p:cTn>
                                        <p:tgtEl>
                                          <p:spTgt spid="40"/>
                                        </p:tgtEl>
                                        <p:attrNameLst>
                                          <p:attrName>r</p:attrName>
                                        </p:attrNameLst>
                                      </p:cBhvr>
                                    </p:animRot>
                                    <p:animRot by="120000">
                                      <p:cBhvr>
                                        <p:cTn id="12" dur="200" fill="hold">
                                          <p:stCondLst>
                                            <p:cond delay="800"/>
                                          </p:stCondLst>
                                        </p:cTn>
                                        <p:tgtEl>
                                          <p:spTgt spid="40"/>
                                        </p:tgtEl>
                                        <p:attrNameLst>
                                          <p:attrName>r</p:attrName>
                                        </p:attrNameLst>
                                      </p:cBhvr>
                                    </p:animRot>
                                  </p:childTnLst>
                                </p:cTn>
                              </p:par>
                              <p:par>
                                <p:cTn id="13" presetID="32" presetClass="emph" presetSubtype="0" repeatCount="indefinite" fill="remove" nodeType="withEffect">
                                  <p:stCondLst>
                                    <p:cond delay="0"/>
                                  </p:stCondLst>
                                  <p:endCondLst>
                                    <p:cond evt="onNext" delay="0">
                                      <p:tgtEl>
                                        <p:sldTgt/>
                                      </p:tgtEl>
                                    </p:cond>
                                  </p:endCondLst>
                                  <p:childTnLst>
                                    <p:animRot by="120000">
                                      <p:cBhvr>
                                        <p:cTn id="14" dur="100" fill="hold">
                                          <p:stCondLst>
                                            <p:cond delay="0"/>
                                          </p:stCondLst>
                                        </p:cTn>
                                        <p:tgtEl>
                                          <p:spTgt spid="63"/>
                                        </p:tgtEl>
                                        <p:attrNameLst>
                                          <p:attrName>r</p:attrName>
                                        </p:attrNameLst>
                                      </p:cBhvr>
                                    </p:animRot>
                                    <p:animRot by="-240000">
                                      <p:cBhvr>
                                        <p:cTn id="15" dur="200" fill="hold">
                                          <p:stCondLst>
                                            <p:cond delay="200"/>
                                          </p:stCondLst>
                                        </p:cTn>
                                        <p:tgtEl>
                                          <p:spTgt spid="63"/>
                                        </p:tgtEl>
                                        <p:attrNameLst>
                                          <p:attrName>r</p:attrName>
                                        </p:attrNameLst>
                                      </p:cBhvr>
                                    </p:animRot>
                                    <p:animRot by="240000">
                                      <p:cBhvr>
                                        <p:cTn id="16" dur="200" fill="hold">
                                          <p:stCondLst>
                                            <p:cond delay="400"/>
                                          </p:stCondLst>
                                        </p:cTn>
                                        <p:tgtEl>
                                          <p:spTgt spid="63"/>
                                        </p:tgtEl>
                                        <p:attrNameLst>
                                          <p:attrName>r</p:attrName>
                                        </p:attrNameLst>
                                      </p:cBhvr>
                                    </p:animRot>
                                    <p:animRot by="-240000">
                                      <p:cBhvr>
                                        <p:cTn id="17" dur="200" fill="hold">
                                          <p:stCondLst>
                                            <p:cond delay="600"/>
                                          </p:stCondLst>
                                        </p:cTn>
                                        <p:tgtEl>
                                          <p:spTgt spid="63"/>
                                        </p:tgtEl>
                                        <p:attrNameLst>
                                          <p:attrName>r</p:attrName>
                                        </p:attrNameLst>
                                      </p:cBhvr>
                                    </p:animRot>
                                    <p:animRot by="120000">
                                      <p:cBhvr>
                                        <p:cTn id="18" dur="200" fill="hold">
                                          <p:stCondLst>
                                            <p:cond delay="800"/>
                                          </p:stCondLst>
                                        </p:cTn>
                                        <p:tgtEl>
                                          <p:spTgt spid="63"/>
                                        </p:tgtEl>
                                        <p:attrNameLst>
                                          <p:attrName>r</p:attrName>
                                        </p:attrNameLst>
                                      </p:cBhvr>
                                    </p:animRot>
                                  </p:childTnLst>
                                </p:cTn>
                              </p:par>
                              <p:par>
                                <p:cTn id="19" presetID="32" presetClass="emph" presetSubtype="0" repeatCount="indefinite" fill="hold" nodeType="withEffect">
                                  <p:stCondLst>
                                    <p:cond delay="0"/>
                                  </p:stCondLst>
                                  <p:endCondLst>
                                    <p:cond evt="onNext" delay="0">
                                      <p:tgtEl>
                                        <p:sldTgt/>
                                      </p:tgtEl>
                                    </p:cond>
                                  </p:endCondLst>
                                  <p:childTnLst>
                                    <p:animRot by="120000">
                                      <p:cBhvr>
                                        <p:cTn id="20" dur="100" fill="hold">
                                          <p:stCondLst>
                                            <p:cond delay="0"/>
                                          </p:stCondLst>
                                        </p:cTn>
                                        <p:tgtEl>
                                          <p:spTgt spid="101"/>
                                        </p:tgtEl>
                                        <p:attrNameLst>
                                          <p:attrName>r</p:attrName>
                                        </p:attrNameLst>
                                      </p:cBhvr>
                                    </p:animRot>
                                    <p:animRot by="-240000">
                                      <p:cBhvr>
                                        <p:cTn id="21" dur="200" fill="hold">
                                          <p:stCondLst>
                                            <p:cond delay="200"/>
                                          </p:stCondLst>
                                        </p:cTn>
                                        <p:tgtEl>
                                          <p:spTgt spid="101"/>
                                        </p:tgtEl>
                                        <p:attrNameLst>
                                          <p:attrName>r</p:attrName>
                                        </p:attrNameLst>
                                      </p:cBhvr>
                                    </p:animRot>
                                    <p:animRot by="240000">
                                      <p:cBhvr>
                                        <p:cTn id="22" dur="200" fill="hold">
                                          <p:stCondLst>
                                            <p:cond delay="400"/>
                                          </p:stCondLst>
                                        </p:cTn>
                                        <p:tgtEl>
                                          <p:spTgt spid="101"/>
                                        </p:tgtEl>
                                        <p:attrNameLst>
                                          <p:attrName>r</p:attrName>
                                        </p:attrNameLst>
                                      </p:cBhvr>
                                    </p:animRot>
                                    <p:animRot by="-240000">
                                      <p:cBhvr>
                                        <p:cTn id="23" dur="200" fill="hold">
                                          <p:stCondLst>
                                            <p:cond delay="600"/>
                                          </p:stCondLst>
                                        </p:cTn>
                                        <p:tgtEl>
                                          <p:spTgt spid="101"/>
                                        </p:tgtEl>
                                        <p:attrNameLst>
                                          <p:attrName>r</p:attrName>
                                        </p:attrNameLst>
                                      </p:cBhvr>
                                    </p:animRot>
                                    <p:animRot by="120000">
                                      <p:cBhvr>
                                        <p:cTn id="24" dur="200" fill="hold">
                                          <p:stCondLst>
                                            <p:cond delay="800"/>
                                          </p:stCondLst>
                                        </p:cTn>
                                        <p:tgtEl>
                                          <p:spTgt spid="10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12195">
                <p:cTn id="25" fill="hold" display="0">
                  <p:stCondLst>
                    <p:cond delay="indefinite"/>
                  </p:stCondLst>
                  <p:endCondLst>
                    <p:cond evt="onStopAudio" delay="0">
                      <p:tgtEl>
                        <p:sldTgt/>
                      </p:tgtEl>
                    </p:cond>
                    <p:cond evt="onNext"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0795A762-FA42-4BE8-BC7C-742E51634865}"/>
              </a:ext>
            </a:extLst>
          </p:cNvPr>
          <p:cNvGrpSpPr/>
          <p:nvPr/>
        </p:nvGrpSpPr>
        <p:grpSpPr>
          <a:xfrm>
            <a:off x="2649369" y="1173577"/>
            <a:ext cx="7284562" cy="1542225"/>
            <a:chOff x="2014869" y="552450"/>
            <a:chExt cx="8409911" cy="2284549"/>
          </a:xfrm>
        </p:grpSpPr>
        <p:sp>
          <p:nvSpPr>
            <p:cNvPr id="16" name="Rectangle 15">
              <a:extLst>
                <a:ext uri="{FF2B5EF4-FFF2-40B4-BE49-F238E27FC236}">
                  <a16:creationId xmlns:a16="http://schemas.microsoft.com/office/drawing/2014/main" id="{D2BAF0D5-016E-4C4B-8E18-1B91FFFCA98A}"/>
                </a:ext>
              </a:extLst>
            </p:cNvPr>
            <p:cNvSpPr/>
            <p:nvPr/>
          </p:nvSpPr>
          <p:spPr>
            <a:xfrm>
              <a:off x="2590800" y="552450"/>
              <a:ext cx="7429500" cy="2076450"/>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500" h="2076450">
                  <a:moveTo>
                    <a:pt x="0" y="0"/>
                  </a:moveTo>
                  <a:lnTo>
                    <a:pt x="7429500" y="457200"/>
                  </a:lnTo>
                  <a:lnTo>
                    <a:pt x="7429500" y="2076450"/>
                  </a:lnTo>
                  <a:lnTo>
                    <a:pt x="19050" y="1638300"/>
                  </a:lnTo>
                  <a:lnTo>
                    <a:pt x="0" y="0"/>
                  </a:lnTo>
                  <a:close/>
                </a:path>
              </a:pathLst>
            </a:custGeom>
            <a:solidFill>
              <a:srgbClr val="027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17" name="Rectangle 15">
              <a:extLst>
                <a:ext uri="{FF2B5EF4-FFF2-40B4-BE49-F238E27FC236}">
                  <a16:creationId xmlns:a16="http://schemas.microsoft.com/office/drawing/2014/main" id="{3327E057-869B-49F3-9D0C-74BF031B3D2B}"/>
                </a:ext>
              </a:extLst>
            </p:cNvPr>
            <p:cNvSpPr/>
            <p:nvPr/>
          </p:nvSpPr>
          <p:spPr>
            <a:xfrm>
              <a:off x="2014869" y="838200"/>
              <a:ext cx="8409911" cy="1998799"/>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 name="connsiteX0" fmla="*/ 0 w 7429500"/>
                <a:gd name="connsiteY0" fmla="*/ 19050 h 2095500"/>
                <a:gd name="connsiteX1" fmla="*/ 7162800 w 7429500"/>
                <a:gd name="connsiteY1" fmla="*/ 0 h 2095500"/>
                <a:gd name="connsiteX2" fmla="*/ 7429500 w 7429500"/>
                <a:gd name="connsiteY2" fmla="*/ 2095500 h 2095500"/>
                <a:gd name="connsiteX3" fmla="*/ 19050 w 7429500"/>
                <a:gd name="connsiteY3" fmla="*/ 1657350 h 2095500"/>
                <a:gd name="connsiteX4" fmla="*/ 0 w 7429500"/>
                <a:gd name="connsiteY4" fmla="*/ 19050 h 2095500"/>
                <a:gd name="connsiteX0" fmla="*/ 0 w 7239000"/>
                <a:gd name="connsiteY0" fmla="*/ 19050 h 1657350"/>
                <a:gd name="connsiteX1" fmla="*/ 7162800 w 7239000"/>
                <a:gd name="connsiteY1" fmla="*/ 0 h 1657350"/>
                <a:gd name="connsiteX2" fmla="*/ 7239000 w 7239000"/>
                <a:gd name="connsiteY2" fmla="*/ 1581150 h 1657350"/>
                <a:gd name="connsiteX3" fmla="*/ 19050 w 7239000"/>
                <a:gd name="connsiteY3" fmla="*/ 1657350 h 1657350"/>
                <a:gd name="connsiteX4" fmla="*/ 0 w 7239000"/>
                <a:gd name="connsiteY4" fmla="*/ 19050 h 1657350"/>
                <a:gd name="connsiteX0" fmla="*/ 0 w 7239000"/>
                <a:gd name="connsiteY0" fmla="*/ 285750 h 1924050"/>
                <a:gd name="connsiteX1" fmla="*/ 7162800 w 7239000"/>
                <a:gd name="connsiteY1" fmla="*/ 0 h 1924050"/>
                <a:gd name="connsiteX2" fmla="*/ 7239000 w 7239000"/>
                <a:gd name="connsiteY2" fmla="*/ 1847850 h 1924050"/>
                <a:gd name="connsiteX3" fmla="*/ 19050 w 7239000"/>
                <a:gd name="connsiteY3" fmla="*/ 1924050 h 1924050"/>
                <a:gd name="connsiteX4" fmla="*/ 0 w 7239000"/>
                <a:gd name="connsiteY4" fmla="*/ 285750 h 1924050"/>
                <a:gd name="connsiteX0" fmla="*/ 0 w 7239000"/>
                <a:gd name="connsiteY0" fmla="*/ 285750 h 2286000"/>
                <a:gd name="connsiteX1" fmla="*/ 7162800 w 7239000"/>
                <a:gd name="connsiteY1" fmla="*/ 0 h 2286000"/>
                <a:gd name="connsiteX2" fmla="*/ 7239000 w 7239000"/>
                <a:gd name="connsiteY2" fmla="*/ 1847850 h 2286000"/>
                <a:gd name="connsiteX3" fmla="*/ 57150 w 7239000"/>
                <a:gd name="connsiteY3" fmla="*/ 2286000 h 2286000"/>
                <a:gd name="connsiteX4" fmla="*/ 0 w 7239000"/>
                <a:gd name="connsiteY4" fmla="*/ 285750 h 2286000"/>
                <a:gd name="connsiteX0" fmla="*/ 0 w 8191500"/>
                <a:gd name="connsiteY0" fmla="*/ 0 h 2000250"/>
                <a:gd name="connsiteX1" fmla="*/ 8191500 w 8191500"/>
                <a:gd name="connsiteY1" fmla="*/ 38100 h 2000250"/>
                <a:gd name="connsiteX2" fmla="*/ 7239000 w 8191500"/>
                <a:gd name="connsiteY2" fmla="*/ 1562100 h 2000250"/>
                <a:gd name="connsiteX3" fmla="*/ 57150 w 8191500"/>
                <a:gd name="connsiteY3" fmla="*/ 2000250 h 2000250"/>
                <a:gd name="connsiteX4" fmla="*/ 0 w 8191500"/>
                <a:gd name="connsiteY4" fmla="*/ 0 h 2000250"/>
                <a:gd name="connsiteX0" fmla="*/ 0 w 8191500"/>
                <a:gd name="connsiteY0" fmla="*/ 0 h 2000250"/>
                <a:gd name="connsiteX1" fmla="*/ 8191500 w 8191500"/>
                <a:gd name="connsiteY1" fmla="*/ 38100 h 2000250"/>
                <a:gd name="connsiteX2" fmla="*/ 8096250 w 8191500"/>
                <a:gd name="connsiteY2" fmla="*/ 1504950 h 2000250"/>
                <a:gd name="connsiteX3" fmla="*/ 57150 w 8191500"/>
                <a:gd name="connsiteY3" fmla="*/ 2000250 h 2000250"/>
                <a:gd name="connsiteX4" fmla="*/ 0 w 8191500"/>
                <a:gd name="connsiteY4" fmla="*/ 0 h 2000250"/>
                <a:gd name="connsiteX0" fmla="*/ 0 w 8128488"/>
                <a:gd name="connsiteY0" fmla="*/ 200462 h 2200712"/>
                <a:gd name="connsiteX1" fmla="*/ 8128488 w 8128488"/>
                <a:gd name="connsiteY1" fmla="*/ 0 h 2200712"/>
                <a:gd name="connsiteX2" fmla="*/ 8096250 w 8128488"/>
                <a:gd name="connsiteY2" fmla="*/ 1705412 h 2200712"/>
                <a:gd name="connsiteX3" fmla="*/ 57150 w 8128488"/>
                <a:gd name="connsiteY3" fmla="*/ 2200712 h 2200712"/>
                <a:gd name="connsiteX4" fmla="*/ 0 w 8128488"/>
                <a:gd name="connsiteY4" fmla="*/ 200462 h 2200712"/>
                <a:gd name="connsiteX0" fmla="*/ 0 w 9083431"/>
                <a:gd name="connsiteY0" fmla="*/ 200462 h 2200712"/>
                <a:gd name="connsiteX1" fmla="*/ 8128488 w 9083431"/>
                <a:gd name="connsiteY1" fmla="*/ 0 h 2200712"/>
                <a:gd name="connsiteX2" fmla="*/ 9083431 w 9083431"/>
                <a:gd name="connsiteY2" fmla="*/ 1595306 h 2200712"/>
                <a:gd name="connsiteX3" fmla="*/ 57150 w 9083431"/>
                <a:gd name="connsiteY3" fmla="*/ 2200712 h 2200712"/>
                <a:gd name="connsiteX4" fmla="*/ 0 w 9083431"/>
                <a:gd name="connsiteY4" fmla="*/ 200462 h 2200712"/>
                <a:gd name="connsiteX0" fmla="*/ 0 w 9041423"/>
                <a:gd name="connsiteY0" fmla="*/ 530779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530779 h 2200712"/>
                <a:gd name="connsiteX0" fmla="*/ 0 w 9041423"/>
                <a:gd name="connsiteY0" fmla="*/ 347270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347270 h 2200712"/>
                <a:gd name="connsiteX0" fmla="*/ 0 w 9041423"/>
                <a:gd name="connsiteY0" fmla="*/ 72006 h 1925448"/>
                <a:gd name="connsiteX1" fmla="*/ 8611576 w 9041423"/>
                <a:gd name="connsiteY1" fmla="*/ 0 h 1925448"/>
                <a:gd name="connsiteX2" fmla="*/ 9041423 w 9041423"/>
                <a:gd name="connsiteY2" fmla="*/ 1320042 h 1925448"/>
                <a:gd name="connsiteX3" fmla="*/ 15142 w 9041423"/>
                <a:gd name="connsiteY3" fmla="*/ 1925448 h 1925448"/>
                <a:gd name="connsiteX4" fmla="*/ 0 w 9041423"/>
                <a:gd name="connsiteY4" fmla="*/ 72006 h 1925448"/>
                <a:gd name="connsiteX0" fmla="*/ 0 w 9629531"/>
                <a:gd name="connsiteY0" fmla="*/ 90357 h 1925448"/>
                <a:gd name="connsiteX1" fmla="*/ 9199684 w 9629531"/>
                <a:gd name="connsiteY1" fmla="*/ 0 h 1925448"/>
                <a:gd name="connsiteX2" fmla="*/ 9629531 w 9629531"/>
                <a:gd name="connsiteY2" fmla="*/ 1320042 h 1925448"/>
                <a:gd name="connsiteX3" fmla="*/ 603250 w 9629531"/>
                <a:gd name="connsiteY3" fmla="*/ 1925448 h 1925448"/>
                <a:gd name="connsiteX4" fmla="*/ 0 w 9629531"/>
                <a:gd name="connsiteY4" fmla="*/ 90357 h 1925448"/>
                <a:gd name="connsiteX0" fmla="*/ 0 w 9272466"/>
                <a:gd name="connsiteY0" fmla="*/ 16953 h 1925448"/>
                <a:gd name="connsiteX1" fmla="*/ 8842619 w 9272466"/>
                <a:gd name="connsiteY1" fmla="*/ 0 h 1925448"/>
                <a:gd name="connsiteX2" fmla="*/ 9272466 w 9272466"/>
                <a:gd name="connsiteY2" fmla="*/ 1320042 h 1925448"/>
                <a:gd name="connsiteX3" fmla="*/ 246185 w 9272466"/>
                <a:gd name="connsiteY3" fmla="*/ 1925448 h 1925448"/>
                <a:gd name="connsiteX4" fmla="*/ 0 w 9272466"/>
                <a:gd name="connsiteY4" fmla="*/ 16953 h 192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2466" h="1925448">
                  <a:moveTo>
                    <a:pt x="0" y="16953"/>
                  </a:moveTo>
                  <a:lnTo>
                    <a:pt x="8842619" y="0"/>
                  </a:lnTo>
                  <a:lnTo>
                    <a:pt x="9272466" y="1320042"/>
                  </a:lnTo>
                  <a:lnTo>
                    <a:pt x="246185" y="1925448"/>
                  </a:lnTo>
                  <a:lnTo>
                    <a:pt x="0" y="16953"/>
                  </a:lnTo>
                  <a:close/>
                </a:path>
              </a:pathLst>
            </a:custGeom>
            <a:solidFill>
              <a:srgbClr val="FE00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dirty="0">
                <a:solidFill>
                  <a:srgbClr val="FF0000"/>
                </a:solidFill>
                <a:latin typeface="Arial" panose="020B0604020202020204" pitchFamily="34" charset="0"/>
              </a:endParaRPr>
            </a:p>
          </p:txBody>
        </p:sp>
      </p:grpSp>
      <p:grpSp>
        <p:nvGrpSpPr>
          <p:cNvPr id="21" name="Group 20">
            <a:extLst>
              <a:ext uri="{FF2B5EF4-FFF2-40B4-BE49-F238E27FC236}">
                <a16:creationId xmlns:a16="http://schemas.microsoft.com/office/drawing/2014/main" id="{A9887F77-4E82-4DD5-9F0E-298E72A5BD85}"/>
              </a:ext>
            </a:extLst>
          </p:cNvPr>
          <p:cNvGrpSpPr/>
          <p:nvPr/>
        </p:nvGrpSpPr>
        <p:grpSpPr>
          <a:xfrm>
            <a:off x="2067288" y="1520995"/>
            <a:ext cx="1150456" cy="1150456"/>
            <a:chOff x="1507165" y="1085850"/>
            <a:chExt cx="1543050" cy="1543050"/>
          </a:xfrm>
        </p:grpSpPr>
        <p:sp>
          <p:nvSpPr>
            <p:cNvPr id="19" name="Flowchart: Connector 18">
              <a:extLst>
                <a:ext uri="{FF2B5EF4-FFF2-40B4-BE49-F238E27FC236}">
                  <a16:creationId xmlns:a16="http://schemas.microsoft.com/office/drawing/2014/main" id="{C1383221-ECB6-4D29-B95B-3A9791771147}"/>
                </a:ext>
              </a:extLst>
            </p:cNvPr>
            <p:cNvSpPr/>
            <p:nvPr/>
          </p:nvSpPr>
          <p:spPr>
            <a:xfrm>
              <a:off x="1507165" y="1085850"/>
              <a:ext cx="1543050" cy="1543050"/>
            </a:xfrm>
            <a:prstGeom prst="flowChartConnector">
              <a:avLst/>
            </a:prstGeom>
            <a:solidFill>
              <a:schemeClr val="bg1"/>
            </a:solidFill>
            <a:ln>
              <a:noFill/>
            </a:ln>
            <a:effectLst>
              <a:glow rad="63500">
                <a:schemeClr val="accent3">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20" name="Flowchart: Connector 19">
              <a:extLst>
                <a:ext uri="{FF2B5EF4-FFF2-40B4-BE49-F238E27FC236}">
                  <a16:creationId xmlns:a16="http://schemas.microsoft.com/office/drawing/2014/main" id="{015F2C89-6AED-40E4-AE85-799592E76363}"/>
                </a:ext>
              </a:extLst>
            </p:cNvPr>
            <p:cNvSpPr/>
            <p:nvPr/>
          </p:nvSpPr>
          <p:spPr>
            <a:xfrm>
              <a:off x="1767220" y="1368658"/>
              <a:ext cx="974491" cy="974491"/>
            </a:xfrm>
            <a:prstGeom prst="flowChartConnector">
              <a:avLst/>
            </a:prstGeom>
            <a:solidFill>
              <a:srgbClr val="FE003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r>
                <a:rPr lang="en-US"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a:t>
              </a:r>
              <a:endParaRPr lang="vi-VN"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grpSp>
        <p:nvGrpSpPr>
          <p:cNvPr id="28" name="Group 27">
            <a:extLst>
              <a:ext uri="{FF2B5EF4-FFF2-40B4-BE49-F238E27FC236}">
                <a16:creationId xmlns:a16="http://schemas.microsoft.com/office/drawing/2014/main" id="{860F0BDB-5B78-4960-B5D6-17761C829927}"/>
              </a:ext>
            </a:extLst>
          </p:cNvPr>
          <p:cNvGrpSpPr/>
          <p:nvPr/>
        </p:nvGrpSpPr>
        <p:grpSpPr>
          <a:xfrm>
            <a:off x="2823364" y="2983112"/>
            <a:ext cx="7086600" cy="1542225"/>
            <a:chOff x="2014869" y="552450"/>
            <a:chExt cx="8409911" cy="2284549"/>
          </a:xfrm>
        </p:grpSpPr>
        <p:sp>
          <p:nvSpPr>
            <p:cNvPr id="29" name="Rectangle 15">
              <a:extLst>
                <a:ext uri="{FF2B5EF4-FFF2-40B4-BE49-F238E27FC236}">
                  <a16:creationId xmlns:a16="http://schemas.microsoft.com/office/drawing/2014/main" id="{8A605FAD-16E4-4D62-9A89-95D45621E506}"/>
                </a:ext>
              </a:extLst>
            </p:cNvPr>
            <p:cNvSpPr/>
            <p:nvPr/>
          </p:nvSpPr>
          <p:spPr>
            <a:xfrm>
              <a:off x="2590800" y="552450"/>
              <a:ext cx="7429500" cy="2076450"/>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500" h="2076450">
                  <a:moveTo>
                    <a:pt x="0" y="0"/>
                  </a:moveTo>
                  <a:lnTo>
                    <a:pt x="7429500" y="457200"/>
                  </a:lnTo>
                  <a:lnTo>
                    <a:pt x="7429500" y="2076450"/>
                  </a:lnTo>
                  <a:lnTo>
                    <a:pt x="19050" y="1638300"/>
                  </a:lnTo>
                  <a:lnTo>
                    <a:pt x="0" y="0"/>
                  </a:lnTo>
                  <a:close/>
                </a:path>
              </a:pathLst>
            </a:custGeom>
            <a:solidFill>
              <a:srgbClr val="027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30" name="Rectangle 15">
              <a:extLst>
                <a:ext uri="{FF2B5EF4-FFF2-40B4-BE49-F238E27FC236}">
                  <a16:creationId xmlns:a16="http://schemas.microsoft.com/office/drawing/2014/main" id="{9E0902F5-8E66-4BDA-BD77-9313E01FC0AE}"/>
                </a:ext>
              </a:extLst>
            </p:cNvPr>
            <p:cNvSpPr/>
            <p:nvPr/>
          </p:nvSpPr>
          <p:spPr>
            <a:xfrm>
              <a:off x="2014869" y="838200"/>
              <a:ext cx="8409911" cy="1998799"/>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 name="connsiteX0" fmla="*/ 0 w 7429500"/>
                <a:gd name="connsiteY0" fmla="*/ 19050 h 2095500"/>
                <a:gd name="connsiteX1" fmla="*/ 7162800 w 7429500"/>
                <a:gd name="connsiteY1" fmla="*/ 0 h 2095500"/>
                <a:gd name="connsiteX2" fmla="*/ 7429500 w 7429500"/>
                <a:gd name="connsiteY2" fmla="*/ 2095500 h 2095500"/>
                <a:gd name="connsiteX3" fmla="*/ 19050 w 7429500"/>
                <a:gd name="connsiteY3" fmla="*/ 1657350 h 2095500"/>
                <a:gd name="connsiteX4" fmla="*/ 0 w 7429500"/>
                <a:gd name="connsiteY4" fmla="*/ 19050 h 2095500"/>
                <a:gd name="connsiteX0" fmla="*/ 0 w 7239000"/>
                <a:gd name="connsiteY0" fmla="*/ 19050 h 1657350"/>
                <a:gd name="connsiteX1" fmla="*/ 7162800 w 7239000"/>
                <a:gd name="connsiteY1" fmla="*/ 0 h 1657350"/>
                <a:gd name="connsiteX2" fmla="*/ 7239000 w 7239000"/>
                <a:gd name="connsiteY2" fmla="*/ 1581150 h 1657350"/>
                <a:gd name="connsiteX3" fmla="*/ 19050 w 7239000"/>
                <a:gd name="connsiteY3" fmla="*/ 1657350 h 1657350"/>
                <a:gd name="connsiteX4" fmla="*/ 0 w 7239000"/>
                <a:gd name="connsiteY4" fmla="*/ 19050 h 1657350"/>
                <a:gd name="connsiteX0" fmla="*/ 0 w 7239000"/>
                <a:gd name="connsiteY0" fmla="*/ 285750 h 1924050"/>
                <a:gd name="connsiteX1" fmla="*/ 7162800 w 7239000"/>
                <a:gd name="connsiteY1" fmla="*/ 0 h 1924050"/>
                <a:gd name="connsiteX2" fmla="*/ 7239000 w 7239000"/>
                <a:gd name="connsiteY2" fmla="*/ 1847850 h 1924050"/>
                <a:gd name="connsiteX3" fmla="*/ 19050 w 7239000"/>
                <a:gd name="connsiteY3" fmla="*/ 1924050 h 1924050"/>
                <a:gd name="connsiteX4" fmla="*/ 0 w 7239000"/>
                <a:gd name="connsiteY4" fmla="*/ 285750 h 1924050"/>
                <a:gd name="connsiteX0" fmla="*/ 0 w 7239000"/>
                <a:gd name="connsiteY0" fmla="*/ 285750 h 2286000"/>
                <a:gd name="connsiteX1" fmla="*/ 7162800 w 7239000"/>
                <a:gd name="connsiteY1" fmla="*/ 0 h 2286000"/>
                <a:gd name="connsiteX2" fmla="*/ 7239000 w 7239000"/>
                <a:gd name="connsiteY2" fmla="*/ 1847850 h 2286000"/>
                <a:gd name="connsiteX3" fmla="*/ 57150 w 7239000"/>
                <a:gd name="connsiteY3" fmla="*/ 2286000 h 2286000"/>
                <a:gd name="connsiteX4" fmla="*/ 0 w 7239000"/>
                <a:gd name="connsiteY4" fmla="*/ 285750 h 2286000"/>
                <a:gd name="connsiteX0" fmla="*/ 0 w 8191500"/>
                <a:gd name="connsiteY0" fmla="*/ 0 h 2000250"/>
                <a:gd name="connsiteX1" fmla="*/ 8191500 w 8191500"/>
                <a:gd name="connsiteY1" fmla="*/ 38100 h 2000250"/>
                <a:gd name="connsiteX2" fmla="*/ 7239000 w 8191500"/>
                <a:gd name="connsiteY2" fmla="*/ 1562100 h 2000250"/>
                <a:gd name="connsiteX3" fmla="*/ 57150 w 8191500"/>
                <a:gd name="connsiteY3" fmla="*/ 2000250 h 2000250"/>
                <a:gd name="connsiteX4" fmla="*/ 0 w 8191500"/>
                <a:gd name="connsiteY4" fmla="*/ 0 h 2000250"/>
                <a:gd name="connsiteX0" fmla="*/ 0 w 8191500"/>
                <a:gd name="connsiteY0" fmla="*/ 0 h 2000250"/>
                <a:gd name="connsiteX1" fmla="*/ 8191500 w 8191500"/>
                <a:gd name="connsiteY1" fmla="*/ 38100 h 2000250"/>
                <a:gd name="connsiteX2" fmla="*/ 8096250 w 8191500"/>
                <a:gd name="connsiteY2" fmla="*/ 1504950 h 2000250"/>
                <a:gd name="connsiteX3" fmla="*/ 57150 w 8191500"/>
                <a:gd name="connsiteY3" fmla="*/ 2000250 h 2000250"/>
                <a:gd name="connsiteX4" fmla="*/ 0 w 8191500"/>
                <a:gd name="connsiteY4" fmla="*/ 0 h 2000250"/>
                <a:gd name="connsiteX0" fmla="*/ 0 w 8128488"/>
                <a:gd name="connsiteY0" fmla="*/ 200462 h 2200712"/>
                <a:gd name="connsiteX1" fmla="*/ 8128488 w 8128488"/>
                <a:gd name="connsiteY1" fmla="*/ 0 h 2200712"/>
                <a:gd name="connsiteX2" fmla="*/ 8096250 w 8128488"/>
                <a:gd name="connsiteY2" fmla="*/ 1705412 h 2200712"/>
                <a:gd name="connsiteX3" fmla="*/ 57150 w 8128488"/>
                <a:gd name="connsiteY3" fmla="*/ 2200712 h 2200712"/>
                <a:gd name="connsiteX4" fmla="*/ 0 w 8128488"/>
                <a:gd name="connsiteY4" fmla="*/ 200462 h 2200712"/>
                <a:gd name="connsiteX0" fmla="*/ 0 w 9083431"/>
                <a:gd name="connsiteY0" fmla="*/ 200462 h 2200712"/>
                <a:gd name="connsiteX1" fmla="*/ 8128488 w 9083431"/>
                <a:gd name="connsiteY1" fmla="*/ 0 h 2200712"/>
                <a:gd name="connsiteX2" fmla="*/ 9083431 w 9083431"/>
                <a:gd name="connsiteY2" fmla="*/ 1595306 h 2200712"/>
                <a:gd name="connsiteX3" fmla="*/ 57150 w 9083431"/>
                <a:gd name="connsiteY3" fmla="*/ 2200712 h 2200712"/>
                <a:gd name="connsiteX4" fmla="*/ 0 w 9083431"/>
                <a:gd name="connsiteY4" fmla="*/ 200462 h 2200712"/>
                <a:gd name="connsiteX0" fmla="*/ 0 w 9041423"/>
                <a:gd name="connsiteY0" fmla="*/ 530779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530779 h 2200712"/>
                <a:gd name="connsiteX0" fmla="*/ 0 w 9041423"/>
                <a:gd name="connsiteY0" fmla="*/ 347270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347270 h 2200712"/>
                <a:gd name="connsiteX0" fmla="*/ 0 w 9041423"/>
                <a:gd name="connsiteY0" fmla="*/ 72006 h 1925448"/>
                <a:gd name="connsiteX1" fmla="*/ 8611576 w 9041423"/>
                <a:gd name="connsiteY1" fmla="*/ 0 h 1925448"/>
                <a:gd name="connsiteX2" fmla="*/ 9041423 w 9041423"/>
                <a:gd name="connsiteY2" fmla="*/ 1320042 h 1925448"/>
                <a:gd name="connsiteX3" fmla="*/ 15142 w 9041423"/>
                <a:gd name="connsiteY3" fmla="*/ 1925448 h 1925448"/>
                <a:gd name="connsiteX4" fmla="*/ 0 w 9041423"/>
                <a:gd name="connsiteY4" fmla="*/ 72006 h 1925448"/>
                <a:gd name="connsiteX0" fmla="*/ 0 w 9629531"/>
                <a:gd name="connsiteY0" fmla="*/ 90357 h 1925448"/>
                <a:gd name="connsiteX1" fmla="*/ 9199684 w 9629531"/>
                <a:gd name="connsiteY1" fmla="*/ 0 h 1925448"/>
                <a:gd name="connsiteX2" fmla="*/ 9629531 w 9629531"/>
                <a:gd name="connsiteY2" fmla="*/ 1320042 h 1925448"/>
                <a:gd name="connsiteX3" fmla="*/ 603250 w 9629531"/>
                <a:gd name="connsiteY3" fmla="*/ 1925448 h 1925448"/>
                <a:gd name="connsiteX4" fmla="*/ 0 w 9629531"/>
                <a:gd name="connsiteY4" fmla="*/ 90357 h 1925448"/>
                <a:gd name="connsiteX0" fmla="*/ 0 w 9272466"/>
                <a:gd name="connsiteY0" fmla="*/ 16953 h 1925448"/>
                <a:gd name="connsiteX1" fmla="*/ 8842619 w 9272466"/>
                <a:gd name="connsiteY1" fmla="*/ 0 h 1925448"/>
                <a:gd name="connsiteX2" fmla="*/ 9272466 w 9272466"/>
                <a:gd name="connsiteY2" fmla="*/ 1320042 h 1925448"/>
                <a:gd name="connsiteX3" fmla="*/ 246185 w 9272466"/>
                <a:gd name="connsiteY3" fmla="*/ 1925448 h 1925448"/>
                <a:gd name="connsiteX4" fmla="*/ 0 w 9272466"/>
                <a:gd name="connsiteY4" fmla="*/ 16953 h 192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2466" h="1925448">
                  <a:moveTo>
                    <a:pt x="0" y="16953"/>
                  </a:moveTo>
                  <a:lnTo>
                    <a:pt x="8842619" y="0"/>
                  </a:lnTo>
                  <a:lnTo>
                    <a:pt x="9272466" y="1320042"/>
                  </a:lnTo>
                  <a:lnTo>
                    <a:pt x="246185" y="1925448"/>
                  </a:lnTo>
                  <a:lnTo>
                    <a:pt x="0" y="16953"/>
                  </a:lnTo>
                  <a:close/>
                </a:path>
              </a:pathLst>
            </a:custGeom>
            <a:solidFill>
              <a:srgbClr val="F8A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dirty="0">
                <a:solidFill>
                  <a:srgbClr val="FF0000"/>
                </a:solidFill>
                <a:latin typeface="Arial" panose="020B0604020202020204" pitchFamily="34" charset="0"/>
              </a:endParaRPr>
            </a:p>
          </p:txBody>
        </p:sp>
      </p:grpSp>
      <p:grpSp>
        <p:nvGrpSpPr>
          <p:cNvPr id="31" name="Group 30">
            <a:extLst>
              <a:ext uri="{FF2B5EF4-FFF2-40B4-BE49-F238E27FC236}">
                <a16:creationId xmlns:a16="http://schemas.microsoft.com/office/drawing/2014/main" id="{34972177-CDF1-431E-954D-D6E15D0E21A6}"/>
              </a:ext>
            </a:extLst>
          </p:cNvPr>
          <p:cNvGrpSpPr/>
          <p:nvPr/>
        </p:nvGrpSpPr>
        <p:grpSpPr>
          <a:xfrm>
            <a:off x="2043321" y="3289506"/>
            <a:ext cx="1150456" cy="1150456"/>
            <a:chOff x="1507165" y="1085850"/>
            <a:chExt cx="1543050" cy="1543050"/>
          </a:xfrm>
        </p:grpSpPr>
        <p:sp>
          <p:nvSpPr>
            <p:cNvPr id="32" name="Flowchart: Connector 31">
              <a:extLst>
                <a:ext uri="{FF2B5EF4-FFF2-40B4-BE49-F238E27FC236}">
                  <a16:creationId xmlns:a16="http://schemas.microsoft.com/office/drawing/2014/main" id="{40199C0B-C910-412B-A0ED-C344075C7B92}"/>
                </a:ext>
              </a:extLst>
            </p:cNvPr>
            <p:cNvSpPr/>
            <p:nvPr/>
          </p:nvSpPr>
          <p:spPr>
            <a:xfrm>
              <a:off x="1507165" y="1085850"/>
              <a:ext cx="1543050" cy="1543050"/>
            </a:xfrm>
            <a:prstGeom prst="flowChartConnector">
              <a:avLst/>
            </a:prstGeom>
            <a:solidFill>
              <a:schemeClr val="bg1"/>
            </a:solidFill>
            <a:ln>
              <a:noFill/>
            </a:ln>
            <a:effectLst>
              <a:glow rad="63500">
                <a:schemeClr val="accent3">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33" name="Flowchart: Connector 32">
              <a:extLst>
                <a:ext uri="{FF2B5EF4-FFF2-40B4-BE49-F238E27FC236}">
                  <a16:creationId xmlns:a16="http://schemas.microsoft.com/office/drawing/2014/main" id="{BF4B2B6D-650B-42D2-B89E-D9BEA31765A7}"/>
                </a:ext>
              </a:extLst>
            </p:cNvPr>
            <p:cNvSpPr/>
            <p:nvPr/>
          </p:nvSpPr>
          <p:spPr>
            <a:xfrm>
              <a:off x="1767220" y="1368658"/>
              <a:ext cx="974491" cy="974491"/>
            </a:xfrm>
            <a:prstGeom prst="flowChartConnector">
              <a:avLst/>
            </a:prstGeom>
            <a:solidFill>
              <a:srgbClr val="F8AC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r>
                <a:rPr lang="en-US"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a:t>
              </a:r>
              <a:endParaRPr lang="vi-VN"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44" name="TextBox 10">
            <a:extLst>
              <a:ext uri="{FF2B5EF4-FFF2-40B4-BE49-F238E27FC236}">
                <a16:creationId xmlns:a16="http://schemas.microsoft.com/office/drawing/2014/main" id="{06CD4793-2386-44B9-80E1-799446FAD134}"/>
              </a:ext>
            </a:extLst>
          </p:cNvPr>
          <p:cNvSpPr txBox="1">
            <a:spLocks noChangeArrowheads="1"/>
          </p:cNvSpPr>
          <p:nvPr/>
        </p:nvSpPr>
        <p:spPr bwMode="auto">
          <a:xfrm>
            <a:off x="3217742" y="1544347"/>
            <a:ext cx="4582589" cy="646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18" fontAlgn="auto">
              <a:spcAft>
                <a:spcPts val="0"/>
              </a:spcAft>
              <a:buNone/>
              <a:defRPr/>
            </a:pPr>
            <a:r>
              <a:rPr lang="en-US" altLang="vi-VN" sz="3599">
                <a:solidFill>
                  <a:srgbClr val="FFFFFF"/>
                </a:solidFill>
                <a:latin typeface="Montserrat Black" panose="00000A00000000000000" pitchFamily="2" charset="0"/>
                <a:cs typeface="Arial" panose="020B0604020202020204" pitchFamily="34" charset="0"/>
              </a:rPr>
              <a:t>Dân cư châu Á</a:t>
            </a:r>
            <a:endParaRPr lang="en-US" altLang="vi-VN" sz="3599" dirty="0">
              <a:solidFill>
                <a:srgbClr val="FFFFFF"/>
              </a:solidFill>
              <a:latin typeface="Montserrat Black" panose="00000A00000000000000" pitchFamily="2" charset="0"/>
              <a:cs typeface="Arial" panose="020B0604020202020204" pitchFamily="34" charset="0"/>
            </a:endParaRPr>
          </a:p>
        </p:txBody>
      </p:sp>
      <p:sp>
        <p:nvSpPr>
          <p:cNvPr id="45" name="TextBox 10">
            <a:extLst>
              <a:ext uri="{FF2B5EF4-FFF2-40B4-BE49-F238E27FC236}">
                <a16:creationId xmlns:a16="http://schemas.microsoft.com/office/drawing/2014/main" id="{AA954B6E-B693-4F78-B0BF-CAD2BCA4C02D}"/>
              </a:ext>
            </a:extLst>
          </p:cNvPr>
          <p:cNvSpPr txBox="1">
            <a:spLocks noChangeArrowheads="1"/>
          </p:cNvSpPr>
          <p:nvPr/>
        </p:nvSpPr>
        <p:spPr bwMode="auto">
          <a:xfrm>
            <a:off x="2984693" y="3473394"/>
            <a:ext cx="5477471" cy="642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18" fontAlgn="auto">
              <a:spcBef>
                <a:spcPct val="0"/>
              </a:spcBef>
              <a:spcAft>
                <a:spcPts val="0"/>
              </a:spcAft>
              <a:buNone/>
              <a:defRPr/>
            </a:pPr>
            <a:r>
              <a:rPr lang="it-IT" sz="3599">
                <a:solidFill>
                  <a:srgbClr val="FFFFFF"/>
                </a:solidFill>
                <a:latin typeface="Montserrat Black" panose="00000A00000000000000" pitchFamily="2" charset="0"/>
              </a:rPr>
              <a:t>  Hoạt động kinh tế</a:t>
            </a:r>
            <a:endParaRPr lang="en-US" altLang="vi-VN" sz="3599" dirty="0">
              <a:solidFill>
                <a:srgbClr val="FFFFFF"/>
              </a:solidFill>
              <a:latin typeface="Montserrat Black" panose="00000A00000000000000" pitchFamily="2" charset="0"/>
              <a:cs typeface="Arial" panose="020B0604020202020204" pitchFamily="34" charset="0"/>
            </a:endParaRPr>
          </a:p>
        </p:txBody>
      </p:sp>
      <p:pic>
        <p:nvPicPr>
          <p:cNvPr id="3" name="Picture 2">
            <a:extLst>
              <a:ext uri="{FF2B5EF4-FFF2-40B4-BE49-F238E27FC236}">
                <a16:creationId xmlns:a16="http://schemas.microsoft.com/office/drawing/2014/main" id="{F4751C6B-573F-4966-A93C-0810C872F37E}"/>
              </a:ext>
            </a:extLst>
          </p:cNvPr>
          <p:cNvPicPr>
            <a:picLocks noChangeAspect="1"/>
          </p:cNvPicPr>
          <p:nvPr/>
        </p:nvPicPr>
        <p:blipFill>
          <a:blip r:embed="rId3"/>
          <a:stretch>
            <a:fillRect/>
          </a:stretch>
        </p:blipFill>
        <p:spPr>
          <a:xfrm>
            <a:off x="-6615072" y="-2014161"/>
            <a:ext cx="5756471" cy="3575747"/>
          </a:xfrm>
          <a:prstGeom prst="rect">
            <a:avLst/>
          </a:prstGeom>
        </p:spPr>
      </p:pic>
      <p:grpSp>
        <p:nvGrpSpPr>
          <p:cNvPr id="48" name="Group 47">
            <a:extLst>
              <a:ext uri="{FF2B5EF4-FFF2-40B4-BE49-F238E27FC236}">
                <a16:creationId xmlns:a16="http://schemas.microsoft.com/office/drawing/2014/main" id="{ECB56846-015B-4670-96A7-02257938BA27}"/>
              </a:ext>
            </a:extLst>
          </p:cNvPr>
          <p:cNvGrpSpPr/>
          <p:nvPr/>
        </p:nvGrpSpPr>
        <p:grpSpPr>
          <a:xfrm>
            <a:off x="1237115" y="239282"/>
            <a:ext cx="9717770" cy="889098"/>
            <a:chOff x="304800" y="238905"/>
            <a:chExt cx="9718040" cy="889123"/>
          </a:xfrm>
        </p:grpSpPr>
        <p:cxnSp>
          <p:nvCxnSpPr>
            <p:cNvPr id="49" name="Straight Connector 48">
              <a:extLst>
                <a:ext uri="{FF2B5EF4-FFF2-40B4-BE49-F238E27FC236}">
                  <a16:creationId xmlns:a16="http://schemas.microsoft.com/office/drawing/2014/main" id="{79B4FF32-1BD3-4305-9E8F-2DA179ECAEE6}"/>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0" name="Group 49">
              <a:extLst>
                <a:ext uri="{FF2B5EF4-FFF2-40B4-BE49-F238E27FC236}">
                  <a16:creationId xmlns:a16="http://schemas.microsoft.com/office/drawing/2014/main" id="{10C1B789-D24B-4D0E-BD95-C06936F3125B}"/>
                </a:ext>
              </a:extLst>
            </p:cNvPr>
            <p:cNvGrpSpPr/>
            <p:nvPr/>
          </p:nvGrpSpPr>
          <p:grpSpPr>
            <a:xfrm>
              <a:off x="594248" y="238905"/>
              <a:ext cx="1920325" cy="673930"/>
              <a:chOff x="594248" y="238905"/>
              <a:chExt cx="1920325" cy="673930"/>
            </a:xfrm>
          </p:grpSpPr>
          <p:sp>
            <p:nvSpPr>
              <p:cNvPr id="60" name="Rectangle: Top Corners One Rounded and One Snipped 59">
                <a:extLst>
                  <a:ext uri="{FF2B5EF4-FFF2-40B4-BE49-F238E27FC236}">
                    <a16:creationId xmlns:a16="http://schemas.microsoft.com/office/drawing/2014/main" id="{358FD4F6-0687-4C0E-A097-55844C43A2E8}"/>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sz="2000">
                  <a:solidFill>
                    <a:srgbClr val="FFFFFF"/>
                  </a:solidFill>
                  <a:latin typeface="Arial" panose="020B0604020202020204" pitchFamily="34" charset="0"/>
                </a:endParaRPr>
              </a:p>
            </p:txBody>
          </p:sp>
          <p:sp>
            <p:nvSpPr>
              <p:cNvPr id="61" name="TextBox 60">
                <a:extLst>
                  <a:ext uri="{FF2B5EF4-FFF2-40B4-BE49-F238E27FC236}">
                    <a16:creationId xmlns:a16="http://schemas.microsoft.com/office/drawing/2014/main" id="{1870C57C-579A-4CD1-B7BD-E4A4B3ED6C09}"/>
                  </a:ext>
                </a:extLst>
              </p:cNvPr>
              <p:cNvSpPr txBox="1"/>
              <p:nvPr/>
            </p:nvSpPr>
            <p:spPr>
              <a:xfrm>
                <a:off x="616862" y="327933"/>
                <a:ext cx="1897711" cy="461550"/>
              </a:xfrm>
              <a:prstGeom prst="rect">
                <a:avLst/>
              </a:prstGeom>
              <a:noFill/>
            </p:spPr>
            <p:txBody>
              <a:bodyPr wrap="square" rtlCol="0">
                <a:spAutoFit/>
              </a:bodyPr>
              <a:lstStyle/>
              <a:p>
                <a:pPr defTabSz="914318" fontAlgn="auto">
                  <a:spcBef>
                    <a:spcPts val="0"/>
                  </a:spcBef>
                  <a:spcAft>
                    <a:spcPts val="0"/>
                  </a:spcAft>
                  <a:defRPr/>
                </a:pPr>
                <a:r>
                  <a:rPr lang="en-US" sz="2399">
                    <a:solidFill>
                      <a:srgbClr val="30353A"/>
                    </a:solidFill>
                    <a:latin typeface="#9Slide01 Tieu de ngan" panose="00000800000000000000" pitchFamily="2" charset="0"/>
                    <a:ea typeface="#9Slide02 Tieu de dai" panose="02000000000000000000" pitchFamily="2" charset="0"/>
                  </a:rPr>
                  <a:t>Khởi động</a:t>
                </a:r>
                <a:endParaRPr lang="vi-VN" sz="2399">
                  <a:solidFill>
                    <a:srgbClr val="30353A"/>
                  </a:solidFill>
                  <a:latin typeface="#9Slide01 Tieu de ngan" panose="00000800000000000000" pitchFamily="2" charset="0"/>
                  <a:ea typeface="#9Slide02 Tieu de dai" panose="02000000000000000000" pitchFamily="2" charset="0"/>
                </a:endParaRPr>
              </a:p>
            </p:txBody>
          </p:sp>
        </p:grpSp>
        <p:grpSp>
          <p:nvGrpSpPr>
            <p:cNvPr id="51" name="Group 50">
              <a:extLst>
                <a:ext uri="{FF2B5EF4-FFF2-40B4-BE49-F238E27FC236}">
                  <a16:creationId xmlns:a16="http://schemas.microsoft.com/office/drawing/2014/main" id="{F76E4075-AAAD-4011-8E23-DBB198B90AD5}"/>
                </a:ext>
              </a:extLst>
            </p:cNvPr>
            <p:cNvGrpSpPr/>
            <p:nvPr/>
          </p:nvGrpSpPr>
          <p:grpSpPr>
            <a:xfrm>
              <a:off x="2886504" y="247421"/>
              <a:ext cx="1955665" cy="673929"/>
              <a:chOff x="2886504" y="247421"/>
              <a:chExt cx="1955665" cy="673929"/>
            </a:xfrm>
          </p:grpSpPr>
          <p:sp>
            <p:nvSpPr>
              <p:cNvPr id="58" name="Rectangle: Top Corners One Rounded and One Snipped 57">
                <a:extLst>
                  <a:ext uri="{FF2B5EF4-FFF2-40B4-BE49-F238E27FC236}">
                    <a16:creationId xmlns:a16="http://schemas.microsoft.com/office/drawing/2014/main" id="{0C3C3A41-5830-4D9A-9106-1B18370AAD7A}"/>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sz="2000">
                  <a:solidFill>
                    <a:srgbClr val="FFFFFF"/>
                  </a:solidFill>
                  <a:latin typeface="Arial" panose="020B0604020202020204" pitchFamily="34" charset="0"/>
                </a:endParaRPr>
              </a:p>
            </p:txBody>
          </p:sp>
          <p:sp>
            <p:nvSpPr>
              <p:cNvPr id="59" name="TextBox 58">
                <a:extLst>
                  <a:ext uri="{FF2B5EF4-FFF2-40B4-BE49-F238E27FC236}">
                    <a16:creationId xmlns:a16="http://schemas.microsoft.com/office/drawing/2014/main" id="{3C2650B3-4E46-40B8-A213-E1323E966E2E}"/>
                  </a:ext>
                </a:extLst>
              </p:cNvPr>
              <p:cNvSpPr txBox="1"/>
              <p:nvPr/>
            </p:nvSpPr>
            <p:spPr>
              <a:xfrm>
                <a:off x="2886504" y="327933"/>
                <a:ext cx="1955665" cy="461550"/>
              </a:xfrm>
              <a:prstGeom prst="rect">
                <a:avLst/>
              </a:prstGeom>
              <a:noFill/>
            </p:spPr>
            <p:txBody>
              <a:bodyPr wrap="square" rtlCol="0">
                <a:spAutoFit/>
              </a:bodyPr>
              <a:lstStyle/>
              <a:p>
                <a:pPr defTabSz="914318" fontAlgn="auto">
                  <a:spcBef>
                    <a:spcPts val="0"/>
                  </a:spcBef>
                  <a:spcAft>
                    <a:spcPts val="0"/>
                  </a:spcAft>
                  <a:defRPr/>
                </a:pPr>
                <a:r>
                  <a:rPr lang="en-US" sz="2399">
                    <a:solidFill>
                      <a:srgbClr val="30353A"/>
                    </a:solidFill>
                    <a:latin typeface="#9Slide01 Tieu de ngan" panose="00000800000000000000" pitchFamily="2" charset="0"/>
                    <a:ea typeface="#9Slide02 Tieu de dai" panose="02000000000000000000" pitchFamily="2" charset="0"/>
                  </a:rPr>
                  <a:t>Khám phá</a:t>
                </a:r>
                <a:endParaRPr lang="vi-VN" sz="2399">
                  <a:solidFill>
                    <a:srgbClr val="30353A"/>
                  </a:solidFill>
                  <a:latin typeface="#9Slide01 Tieu de ngan" panose="00000800000000000000" pitchFamily="2" charset="0"/>
                  <a:ea typeface="#9Slide02 Tieu de dai" panose="02000000000000000000" pitchFamily="2" charset="0"/>
                </a:endParaRPr>
              </a:p>
            </p:txBody>
          </p:sp>
        </p:grpSp>
        <p:grpSp>
          <p:nvGrpSpPr>
            <p:cNvPr id="52" name="Group 51">
              <a:extLst>
                <a:ext uri="{FF2B5EF4-FFF2-40B4-BE49-F238E27FC236}">
                  <a16:creationId xmlns:a16="http://schemas.microsoft.com/office/drawing/2014/main" id="{C1F2F27B-80C2-47C3-B6FF-B37B84985470}"/>
                </a:ext>
              </a:extLst>
            </p:cNvPr>
            <p:cNvGrpSpPr/>
            <p:nvPr/>
          </p:nvGrpSpPr>
          <p:grpSpPr>
            <a:xfrm>
              <a:off x="5236714" y="247421"/>
              <a:ext cx="1942938" cy="673930"/>
              <a:chOff x="5236714" y="247421"/>
              <a:chExt cx="1942938" cy="673930"/>
            </a:xfrm>
          </p:grpSpPr>
          <p:sp>
            <p:nvSpPr>
              <p:cNvPr id="56" name="Rectangle: Top Corners One Rounded and One Snipped 55">
                <a:extLst>
                  <a:ext uri="{FF2B5EF4-FFF2-40B4-BE49-F238E27FC236}">
                    <a16:creationId xmlns:a16="http://schemas.microsoft.com/office/drawing/2014/main" id="{CA7B0282-6BAB-40D7-A04D-CFD002D8C179}"/>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sz="2000">
                  <a:solidFill>
                    <a:srgbClr val="FFFFFF"/>
                  </a:solidFill>
                  <a:latin typeface="Arial" panose="020B0604020202020204" pitchFamily="34" charset="0"/>
                </a:endParaRPr>
              </a:p>
            </p:txBody>
          </p:sp>
          <p:sp>
            <p:nvSpPr>
              <p:cNvPr id="57" name="TextBox 56">
                <a:extLst>
                  <a:ext uri="{FF2B5EF4-FFF2-40B4-BE49-F238E27FC236}">
                    <a16:creationId xmlns:a16="http://schemas.microsoft.com/office/drawing/2014/main" id="{8EA84A3C-8CBF-45E6-83AF-11F7A7582161}"/>
                  </a:ext>
                </a:extLst>
              </p:cNvPr>
              <p:cNvSpPr txBox="1"/>
              <p:nvPr/>
            </p:nvSpPr>
            <p:spPr>
              <a:xfrm>
                <a:off x="5281941" y="327933"/>
                <a:ext cx="1897711" cy="461550"/>
              </a:xfrm>
              <a:prstGeom prst="rect">
                <a:avLst/>
              </a:prstGeom>
              <a:noFill/>
            </p:spPr>
            <p:txBody>
              <a:bodyPr wrap="square" rtlCol="0">
                <a:spAutoFit/>
              </a:bodyPr>
              <a:lstStyle/>
              <a:p>
                <a:pPr defTabSz="914318" fontAlgn="auto">
                  <a:spcBef>
                    <a:spcPts val="0"/>
                  </a:spcBef>
                  <a:spcAft>
                    <a:spcPts val="0"/>
                  </a:spcAft>
                  <a:defRPr/>
                </a:pPr>
                <a:r>
                  <a:rPr lang="en-US" sz="2399">
                    <a:solidFill>
                      <a:srgbClr val="30353A"/>
                    </a:solidFill>
                    <a:latin typeface="#9Slide01 Tieu de ngan" panose="00000800000000000000" pitchFamily="2" charset="0"/>
                    <a:ea typeface="#9Slide02 Tieu de dai" panose="02000000000000000000" pitchFamily="2" charset="0"/>
                  </a:rPr>
                  <a:t>Ghi nhớ</a:t>
                </a:r>
                <a:endParaRPr lang="vi-VN" sz="2399">
                  <a:solidFill>
                    <a:srgbClr val="30353A"/>
                  </a:solidFill>
                  <a:latin typeface="#9Slide01 Tieu de ngan" panose="00000800000000000000" pitchFamily="2" charset="0"/>
                  <a:ea typeface="#9Slide02 Tieu de dai" panose="02000000000000000000" pitchFamily="2" charset="0"/>
                </a:endParaRPr>
              </a:p>
            </p:txBody>
          </p:sp>
        </p:grpSp>
        <p:grpSp>
          <p:nvGrpSpPr>
            <p:cNvPr id="53" name="Group 52">
              <a:extLst>
                <a:ext uri="{FF2B5EF4-FFF2-40B4-BE49-F238E27FC236}">
                  <a16:creationId xmlns:a16="http://schemas.microsoft.com/office/drawing/2014/main" id="{1F681A28-08AD-4C64-92AB-46D4CE4735B1}"/>
                </a:ext>
              </a:extLst>
            </p:cNvPr>
            <p:cNvGrpSpPr/>
            <p:nvPr/>
          </p:nvGrpSpPr>
          <p:grpSpPr>
            <a:xfrm>
              <a:off x="7541696" y="247421"/>
              <a:ext cx="2059504" cy="673930"/>
              <a:chOff x="7541696" y="247421"/>
              <a:chExt cx="2059504" cy="673930"/>
            </a:xfrm>
          </p:grpSpPr>
          <p:sp>
            <p:nvSpPr>
              <p:cNvPr id="54" name="Rectangle: Top Corners One Rounded and One Snipped 53">
                <a:extLst>
                  <a:ext uri="{FF2B5EF4-FFF2-40B4-BE49-F238E27FC236}">
                    <a16:creationId xmlns:a16="http://schemas.microsoft.com/office/drawing/2014/main" id="{C92E9C21-1160-492E-AE4F-980F8324093F}"/>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sz="2000">
                  <a:solidFill>
                    <a:srgbClr val="FFFFFF"/>
                  </a:solidFill>
                  <a:latin typeface="Arial" panose="020B0604020202020204" pitchFamily="34" charset="0"/>
                </a:endParaRPr>
              </a:p>
            </p:txBody>
          </p:sp>
          <p:sp>
            <p:nvSpPr>
              <p:cNvPr id="55" name="TextBox 54">
                <a:extLst>
                  <a:ext uri="{FF2B5EF4-FFF2-40B4-BE49-F238E27FC236}">
                    <a16:creationId xmlns:a16="http://schemas.microsoft.com/office/drawing/2014/main" id="{078C2DC9-A6D9-4A1B-9908-85737DE7B0F5}"/>
                  </a:ext>
                </a:extLst>
              </p:cNvPr>
              <p:cNvSpPr txBox="1"/>
              <p:nvPr/>
            </p:nvSpPr>
            <p:spPr>
              <a:xfrm>
                <a:off x="7583656" y="327933"/>
                <a:ext cx="2017544" cy="461550"/>
              </a:xfrm>
              <a:prstGeom prst="rect">
                <a:avLst/>
              </a:prstGeom>
              <a:noFill/>
            </p:spPr>
            <p:txBody>
              <a:bodyPr wrap="square" rtlCol="0">
                <a:spAutoFit/>
              </a:bodyPr>
              <a:lstStyle/>
              <a:p>
                <a:pPr defTabSz="914318" fontAlgn="auto">
                  <a:spcBef>
                    <a:spcPts val="0"/>
                  </a:spcBef>
                  <a:spcAft>
                    <a:spcPts val="0"/>
                  </a:spcAft>
                  <a:defRPr/>
                </a:pPr>
                <a:r>
                  <a:rPr lang="en-US" sz="2399">
                    <a:solidFill>
                      <a:srgbClr val="30353A"/>
                    </a:solidFill>
                    <a:latin typeface="#9Slide01 Tieu de ngan" panose="00000800000000000000" pitchFamily="2" charset="0"/>
                    <a:ea typeface="#9Slide02 Tieu de dai" panose="02000000000000000000" pitchFamily="2" charset="0"/>
                  </a:rPr>
                  <a:t>Vận dụng</a:t>
                </a:r>
                <a:endParaRPr lang="vi-VN" sz="2399">
                  <a:solidFill>
                    <a:srgbClr val="30353A"/>
                  </a:solidFill>
                  <a:latin typeface="#9Slide01 Tieu de ngan" panose="00000800000000000000" pitchFamily="2" charset="0"/>
                  <a:ea typeface="#9Slide02 Tieu de dai" panose="02000000000000000000" pitchFamily="2" charset="0"/>
                </a:endParaRPr>
              </a:p>
            </p:txBody>
          </p:sp>
        </p:grpSp>
      </p:grpSp>
      <p:grpSp>
        <p:nvGrpSpPr>
          <p:cNvPr id="34" name="Group 33">
            <a:extLst>
              <a:ext uri="{FF2B5EF4-FFF2-40B4-BE49-F238E27FC236}">
                <a16:creationId xmlns:a16="http://schemas.microsoft.com/office/drawing/2014/main" id="{535ABF53-DB0F-468C-9430-921A1CB06AE8}"/>
              </a:ext>
            </a:extLst>
          </p:cNvPr>
          <p:cNvGrpSpPr/>
          <p:nvPr/>
        </p:nvGrpSpPr>
        <p:grpSpPr>
          <a:xfrm>
            <a:off x="2847331" y="4907407"/>
            <a:ext cx="7086600" cy="1542225"/>
            <a:chOff x="2014869" y="552450"/>
            <a:chExt cx="8409911" cy="2284549"/>
          </a:xfrm>
        </p:grpSpPr>
        <p:sp>
          <p:nvSpPr>
            <p:cNvPr id="35" name="Rectangle 15">
              <a:extLst>
                <a:ext uri="{FF2B5EF4-FFF2-40B4-BE49-F238E27FC236}">
                  <a16:creationId xmlns:a16="http://schemas.microsoft.com/office/drawing/2014/main" id="{EF260228-7665-4201-B295-CFF08EA1681F}"/>
                </a:ext>
              </a:extLst>
            </p:cNvPr>
            <p:cNvSpPr/>
            <p:nvPr/>
          </p:nvSpPr>
          <p:spPr>
            <a:xfrm>
              <a:off x="2590800" y="552450"/>
              <a:ext cx="7429500" cy="2076450"/>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500" h="2076450">
                  <a:moveTo>
                    <a:pt x="0" y="0"/>
                  </a:moveTo>
                  <a:lnTo>
                    <a:pt x="7429500" y="457200"/>
                  </a:lnTo>
                  <a:lnTo>
                    <a:pt x="7429500" y="2076450"/>
                  </a:lnTo>
                  <a:lnTo>
                    <a:pt x="19050" y="1638300"/>
                  </a:lnTo>
                  <a:lnTo>
                    <a:pt x="0" y="0"/>
                  </a:lnTo>
                  <a:close/>
                </a:path>
              </a:pathLst>
            </a:custGeom>
            <a:solidFill>
              <a:srgbClr val="027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36" name="Rectangle 15">
              <a:extLst>
                <a:ext uri="{FF2B5EF4-FFF2-40B4-BE49-F238E27FC236}">
                  <a16:creationId xmlns:a16="http://schemas.microsoft.com/office/drawing/2014/main" id="{3C7948D9-4303-47D0-BA50-113CD704AE7B}"/>
                </a:ext>
              </a:extLst>
            </p:cNvPr>
            <p:cNvSpPr/>
            <p:nvPr/>
          </p:nvSpPr>
          <p:spPr>
            <a:xfrm>
              <a:off x="2014869" y="838200"/>
              <a:ext cx="8409911" cy="1998799"/>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 name="connsiteX0" fmla="*/ 0 w 7429500"/>
                <a:gd name="connsiteY0" fmla="*/ 19050 h 2095500"/>
                <a:gd name="connsiteX1" fmla="*/ 7162800 w 7429500"/>
                <a:gd name="connsiteY1" fmla="*/ 0 h 2095500"/>
                <a:gd name="connsiteX2" fmla="*/ 7429500 w 7429500"/>
                <a:gd name="connsiteY2" fmla="*/ 2095500 h 2095500"/>
                <a:gd name="connsiteX3" fmla="*/ 19050 w 7429500"/>
                <a:gd name="connsiteY3" fmla="*/ 1657350 h 2095500"/>
                <a:gd name="connsiteX4" fmla="*/ 0 w 7429500"/>
                <a:gd name="connsiteY4" fmla="*/ 19050 h 2095500"/>
                <a:gd name="connsiteX0" fmla="*/ 0 w 7239000"/>
                <a:gd name="connsiteY0" fmla="*/ 19050 h 1657350"/>
                <a:gd name="connsiteX1" fmla="*/ 7162800 w 7239000"/>
                <a:gd name="connsiteY1" fmla="*/ 0 h 1657350"/>
                <a:gd name="connsiteX2" fmla="*/ 7239000 w 7239000"/>
                <a:gd name="connsiteY2" fmla="*/ 1581150 h 1657350"/>
                <a:gd name="connsiteX3" fmla="*/ 19050 w 7239000"/>
                <a:gd name="connsiteY3" fmla="*/ 1657350 h 1657350"/>
                <a:gd name="connsiteX4" fmla="*/ 0 w 7239000"/>
                <a:gd name="connsiteY4" fmla="*/ 19050 h 1657350"/>
                <a:gd name="connsiteX0" fmla="*/ 0 w 7239000"/>
                <a:gd name="connsiteY0" fmla="*/ 285750 h 1924050"/>
                <a:gd name="connsiteX1" fmla="*/ 7162800 w 7239000"/>
                <a:gd name="connsiteY1" fmla="*/ 0 h 1924050"/>
                <a:gd name="connsiteX2" fmla="*/ 7239000 w 7239000"/>
                <a:gd name="connsiteY2" fmla="*/ 1847850 h 1924050"/>
                <a:gd name="connsiteX3" fmla="*/ 19050 w 7239000"/>
                <a:gd name="connsiteY3" fmla="*/ 1924050 h 1924050"/>
                <a:gd name="connsiteX4" fmla="*/ 0 w 7239000"/>
                <a:gd name="connsiteY4" fmla="*/ 285750 h 1924050"/>
                <a:gd name="connsiteX0" fmla="*/ 0 w 7239000"/>
                <a:gd name="connsiteY0" fmla="*/ 285750 h 2286000"/>
                <a:gd name="connsiteX1" fmla="*/ 7162800 w 7239000"/>
                <a:gd name="connsiteY1" fmla="*/ 0 h 2286000"/>
                <a:gd name="connsiteX2" fmla="*/ 7239000 w 7239000"/>
                <a:gd name="connsiteY2" fmla="*/ 1847850 h 2286000"/>
                <a:gd name="connsiteX3" fmla="*/ 57150 w 7239000"/>
                <a:gd name="connsiteY3" fmla="*/ 2286000 h 2286000"/>
                <a:gd name="connsiteX4" fmla="*/ 0 w 7239000"/>
                <a:gd name="connsiteY4" fmla="*/ 285750 h 2286000"/>
                <a:gd name="connsiteX0" fmla="*/ 0 w 8191500"/>
                <a:gd name="connsiteY0" fmla="*/ 0 h 2000250"/>
                <a:gd name="connsiteX1" fmla="*/ 8191500 w 8191500"/>
                <a:gd name="connsiteY1" fmla="*/ 38100 h 2000250"/>
                <a:gd name="connsiteX2" fmla="*/ 7239000 w 8191500"/>
                <a:gd name="connsiteY2" fmla="*/ 1562100 h 2000250"/>
                <a:gd name="connsiteX3" fmla="*/ 57150 w 8191500"/>
                <a:gd name="connsiteY3" fmla="*/ 2000250 h 2000250"/>
                <a:gd name="connsiteX4" fmla="*/ 0 w 8191500"/>
                <a:gd name="connsiteY4" fmla="*/ 0 h 2000250"/>
                <a:gd name="connsiteX0" fmla="*/ 0 w 8191500"/>
                <a:gd name="connsiteY0" fmla="*/ 0 h 2000250"/>
                <a:gd name="connsiteX1" fmla="*/ 8191500 w 8191500"/>
                <a:gd name="connsiteY1" fmla="*/ 38100 h 2000250"/>
                <a:gd name="connsiteX2" fmla="*/ 8096250 w 8191500"/>
                <a:gd name="connsiteY2" fmla="*/ 1504950 h 2000250"/>
                <a:gd name="connsiteX3" fmla="*/ 57150 w 8191500"/>
                <a:gd name="connsiteY3" fmla="*/ 2000250 h 2000250"/>
                <a:gd name="connsiteX4" fmla="*/ 0 w 8191500"/>
                <a:gd name="connsiteY4" fmla="*/ 0 h 2000250"/>
                <a:gd name="connsiteX0" fmla="*/ 0 w 8128488"/>
                <a:gd name="connsiteY0" fmla="*/ 200462 h 2200712"/>
                <a:gd name="connsiteX1" fmla="*/ 8128488 w 8128488"/>
                <a:gd name="connsiteY1" fmla="*/ 0 h 2200712"/>
                <a:gd name="connsiteX2" fmla="*/ 8096250 w 8128488"/>
                <a:gd name="connsiteY2" fmla="*/ 1705412 h 2200712"/>
                <a:gd name="connsiteX3" fmla="*/ 57150 w 8128488"/>
                <a:gd name="connsiteY3" fmla="*/ 2200712 h 2200712"/>
                <a:gd name="connsiteX4" fmla="*/ 0 w 8128488"/>
                <a:gd name="connsiteY4" fmla="*/ 200462 h 2200712"/>
                <a:gd name="connsiteX0" fmla="*/ 0 w 9083431"/>
                <a:gd name="connsiteY0" fmla="*/ 200462 h 2200712"/>
                <a:gd name="connsiteX1" fmla="*/ 8128488 w 9083431"/>
                <a:gd name="connsiteY1" fmla="*/ 0 h 2200712"/>
                <a:gd name="connsiteX2" fmla="*/ 9083431 w 9083431"/>
                <a:gd name="connsiteY2" fmla="*/ 1595306 h 2200712"/>
                <a:gd name="connsiteX3" fmla="*/ 57150 w 9083431"/>
                <a:gd name="connsiteY3" fmla="*/ 2200712 h 2200712"/>
                <a:gd name="connsiteX4" fmla="*/ 0 w 9083431"/>
                <a:gd name="connsiteY4" fmla="*/ 200462 h 2200712"/>
                <a:gd name="connsiteX0" fmla="*/ 0 w 9041423"/>
                <a:gd name="connsiteY0" fmla="*/ 530779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530779 h 2200712"/>
                <a:gd name="connsiteX0" fmla="*/ 0 w 9041423"/>
                <a:gd name="connsiteY0" fmla="*/ 347270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347270 h 2200712"/>
                <a:gd name="connsiteX0" fmla="*/ 0 w 9041423"/>
                <a:gd name="connsiteY0" fmla="*/ 72006 h 1925448"/>
                <a:gd name="connsiteX1" fmla="*/ 8611576 w 9041423"/>
                <a:gd name="connsiteY1" fmla="*/ 0 h 1925448"/>
                <a:gd name="connsiteX2" fmla="*/ 9041423 w 9041423"/>
                <a:gd name="connsiteY2" fmla="*/ 1320042 h 1925448"/>
                <a:gd name="connsiteX3" fmla="*/ 15142 w 9041423"/>
                <a:gd name="connsiteY3" fmla="*/ 1925448 h 1925448"/>
                <a:gd name="connsiteX4" fmla="*/ 0 w 9041423"/>
                <a:gd name="connsiteY4" fmla="*/ 72006 h 1925448"/>
                <a:gd name="connsiteX0" fmla="*/ 0 w 9629531"/>
                <a:gd name="connsiteY0" fmla="*/ 90357 h 1925448"/>
                <a:gd name="connsiteX1" fmla="*/ 9199684 w 9629531"/>
                <a:gd name="connsiteY1" fmla="*/ 0 h 1925448"/>
                <a:gd name="connsiteX2" fmla="*/ 9629531 w 9629531"/>
                <a:gd name="connsiteY2" fmla="*/ 1320042 h 1925448"/>
                <a:gd name="connsiteX3" fmla="*/ 603250 w 9629531"/>
                <a:gd name="connsiteY3" fmla="*/ 1925448 h 1925448"/>
                <a:gd name="connsiteX4" fmla="*/ 0 w 9629531"/>
                <a:gd name="connsiteY4" fmla="*/ 90357 h 1925448"/>
                <a:gd name="connsiteX0" fmla="*/ 0 w 9272466"/>
                <a:gd name="connsiteY0" fmla="*/ 16953 h 1925448"/>
                <a:gd name="connsiteX1" fmla="*/ 8842619 w 9272466"/>
                <a:gd name="connsiteY1" fmla="*/ 0 h 1925448"/>
                <a:gd name="connsiteX2" fmla="*/ 9272466 w 9272466"/>
                <a:gd name="connsiteY2" fmla="*/ 1320042 h 1925448"/>
                <a:gd name="connsiteX3" fmla="*/ 246185 w 9272466"/>
                <a:gd name="connsiteY3" fmla="*/ 1925448 h 1925448"/>
                <a:gd name="connsiteX4" fmla="*/ 0 w 9272466"/>
                <a:gd name="connsiteY4" fmla="*/ 16953 h 192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2466" h="1925448">
                  <a:moveTo>
                    <a:pt x="0" y="16953"/>
                  </a:moveTo>
                  <a:lnTo>
                    <a:pt x="8842619" y="0"/>
                  </a:lnTo>
                  <a:lnTo>
                    <a:pt x="9272466" y="1320042"/>
                  </a:lnTo>
                  <a:lnTo>
                    <a:pt x="246185" y="1925448"/>
                  </a:lnTo>
                  <a:lnTo>
                    <a:pt x="0" y="16953"/>
                  </a:lnTo>
                  <a:close/>
                </a:path>
              </a:pathLst>
            </a:custGeom>
            <a:solidFill>
              <a:srgbClr val="C86A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dirty="0">
                <a:solidFill>
                  <a:srgbClr val="FF0000"/>
                </a:solidFill>
                <a:latin typeface="Arial" panose="020B0604020202020204" pitchFamily="34" charset="0"/>
              </a:endParaRPr>
            </a:p>
          </p:txBody>
        </p:sp>
      </p:grpSp>
      <p:grpSp>
        <p:nvGrpSpPr>
          <p:cNvPr id="37" name="Group 36">
            <a:extLst>
              <a:ext uri="{FF2B5EF4-FFF2-40B4-BE49-F238E27FC236}">
                <a16:creationId xmlns:a16="http://schemas.microsoft.com/office/drawing/2014/main" id="{66790C57-8A1C-4796-A782-AD1D29C30C1D}"/>
              </a:ext>
            </a:extLst>
          </p:cNvPr>
          <p:cNvGrpSpPr/>
          <p:nvPr/>
        </p:nvGrpSpPr>
        <p:grpSpPr>
          <a:xfrm>
            <a:off x="2067288" y="5213801"/>
            <a:ext cx="1150456" cy="1150456"/>
            <a:chOff x="1507165" y="1085850"/>
            <a:chExt cx="1543050" cy="1543050"/>
          </a:xfrm>
        </p:grpSpPr>
        <p:sp>
          <p:nvSpPr>
            <p:cNvPr id="38" name="Flowchart: Connector 37">
              <a:extLst>
                <a:ext uri="{FF2B5EF4-FFF2-40B4-BE49-F238E27FC236}">
                  <a16:creationId xmlns:a16="http://schemas.microsoft.com/office/drawing/2014/main" id="{AA1A6D46-E8E4-47D7-8425-70B60EC339A8}"/>
                </a:ext>
              </a:extLst>
            </p:cNvPr>
            <p:cNvSpPr/>
            <p:nvPr/>
          </p:nvSpPr>
          <p:spPr>
            <a:xfrm>
              <a:off x="1507165" y="1085850"/>
              <a:ext cx="1543050" cy="1543050"/>
            </a:xfrm>
            <a:prstGeom prst="flowChartConnector">
              <a:avLst/>
            </a:prstGeom>
            <a:solidFill>
              <a:schemeClr val="bg1"/>
            </a:solidFill>
            <a:ln>
              <a:noFill/>
            </a:ln>
            <a:effectLst>
              <a:glow rad="63500">
                <a:schemeClr val="accent3">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39" name="Flowchart: Connector 38">
              <a:extLst>
                <a:ext uri="{FF2B5EF4-FFF2-40B4-BE49-F238E27FC236}">
                  <a16:creationId xmlns:a16="http://schemas.microsoft.com/office/drawing/2014/main" id="{896CB24C-DFD0-4EF0-B0A1-CCA3CD1EBC5C}"/>
                </a:ext>
              </a:extLst>
            </p:cNvPr>
            <p:cNvSpPr/>
            <p:nvPr/>
          </p:nvSpPr>
          <p:spPr>
            <a:xfrm>
              <a:off x="1767220" y="1368658"/>
              <a:ext cx="974491" cy="974491"/>
            </a:xfrm>
            <a:prstGeom prst="flowChartConnector">
              <a:avLst/>
            </a:prstGeom>
            <a:solidFill>
              <a:srgbClr val="C86A8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r>
                <a:rPr lang="en-US" sz="3599" b="1">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a:t>
              </a:r>
              <a:endParaRPr lang="vi-VN"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40" name="TextBox 10">
            <a:extLst>
              <a:ext uri="{FF2B5EF4-FFF2-40B4-BE49-F238E27FC236}">
                <a16:creationId xmlns:a16="http://schemas.microsoft.com/office/drawing/2014/main" id="{7C29975C-5D75-4890-8095-1D19B491FFC0}"/>
              </a:ext>
            </a:extLst>
          </p:cNvPr>
          <p:cNvSpPr txBox="1">
            <a:spLocks noChangeArrowheads="1"/>
          </p:cNvSpPr>
          <p:nvPr/>
        </p:nvSpPr>
        <p:spPr bwMode="auto">
          <a:xfrm>
            <a:off x="3008660" y="5397689"/>
            <a:ext cx="6059140" cy="646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18" fontAlgn="auto">
              <a:spcBef>
                <a:spcPct val="0"/>
              </a:spcBef>
              <a:spcAft>
                <a:spcPts val="0"/>
              </a:spcAft>
              <a:buNone/>
              <a:defRPr/>
            </a:pPr>
            <a:r>
              <a:rPr lang="it-IT" sz="3599">
                <a:solidFill>
                  <a:srgbClr val="FFFFFF"/>
                </a:solidFill>
                <a:latin typeface="Montserrat Black" panose="00000A00000000000000" pitchFamily="2" charset="0"/>
              </a:rPr>
              <a:t>  Khu vực Đông Nam Á</a:t>
            </a:r>
            <a:endParaRPr lang="en-US" altLang="vi-VN" sz="3599" dirty="0">
              <a:solidFill>
                <a:srgbClr val="FFFFFF"/>
              </a:solidFill>
              <a:latin typeface="Montserrat Black" panose="00000A00000000000000" pitchFamily="2" charset="0"/>
              <a:cs typeface="Arial" panose="020B0604020202020204" pitchFamily="34" charset="0"/>
            </a:endParaRPr>
          </a:p>
        </p:txBody>
      </p:sp>
    </p:spTree>
    <p:extLst>
      <p:ext uri="{BB962C8B-B14F-4D97-AF65-F5344CB8AC3E}">
        <p14:creationId xmlns:p14="http://schemas.microsoft.com/office/powerpoint/2010/main" val="2429447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500" fill="hold"/>
                                        <p:tgtEl>
                                          <p:spTgt spid="44"/>
                                        </p:tgtEl>
                                        <p:attrNameLst>
                                          <p:attrName>ppt_x</p:attrName>
                                        </p:attrNameLst>
                                      </p:cBhvr>
                                      <p:tavLst>
                                        <p:tav tm="0">
                                          <p:val>
                                            <p:strVal val="1+#ppt_w/2"/>
                                          </p:val>
                                        </p:tav>
                                        <p:tav tm="100000">
                                          <p:val>
                                            <p:strVal val="#ppt_x"/>
                                          </p:val>
                                        </p:tav>
                                      </p:tavLst>
                                    </p:anim>
                                    <p:anim calcmode="lin" valueType="num">
                                      <p:cBhvr additive="base">
                                        <p:cTn id="12" dur="500" fill="hold"/>
                                        <p:tgtEl>
                                          <p:spTgt spid="44"/>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1+#ppt_w/2"/>
                                          </p:val>
                                        </p:tav>
                                        <p:tav tm="100000">
                                          <p:val>
                                            <p:strVal val="#ppt_x"/>
                                          </p:val>
                                        </p:tav>
                                      </p:tavLst>
                                    </p:anim>
                                    <p:anim calcmode="lin" valueType="num">
                                      <p:cBhvr additive="base">
                                        <p:cTn id="16"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31"/>
                                        </p:tgtEl>
                                        <p:attrNameLst>
                                          <p:attrName>style.visibility</p:attrName>
                                        </p:attrNameLst>
                                      </p:cBhvr>
                                      <p:to>
                                        <p:strVal val="visible"/>
                                      </p:to>
                                    </p:set>
                                    <p:anim calcmode="lin" valueType="num">
                                      <p:cBhvr additive="base">
                                        <p:cTn id="21" dur="500" fill="hold"/>
                                        <p:tgtEl>
                                          <p:spTgt spid="31"/>
                                        </p:tgtEl>
                                        <p:attrNameLst>
                                          <p:attrName>ppt_x</p:attrName>
                                        </p:attrNameLst>
                                      </p:cBhvr>
                                      <p:tavLst>
                                        <p:tav tm="0">
                                          <p:val>
                                            <p:strVal val="0-#ppt_w/2"/>
                                          </p:val>
                                        </p:tav>
                                        <p:tav tm="100000">
                                          <p:val>
                                            <p:strVal val="#ppt_x"/>
                                          </p:val>
                                        </p:tav>
                                      </p:tavLst>
                                    </p:anim>
                                    <p:anim calcmode="lin" valueType="num">
                                      <p:cBhvr additive="base">
                                        <p:cTn id="22" dur="500" fill="hold"/>
                                        <p:tgtEl>
                                          <p:spTgt spid="31"/>
                                        </p:tgtEl>
                                        <p:attrNameLst>
                                          <p:attrName>ppt_y</p:attrName>
                                        </p:attrNameLst>
                                      </p:cBhvr>
                                      <p:tavLst>
                                        <p:tav tm="0">
                                          <p:val>
                                            <p:strVal val="#ppt_y"/>
                                          </p:val>
                                        </p:tav>
                                        <p:tav tm="100000">
                                          <p:val>
                                            <p:strVal val="#ppt_y"/>
                                          </p:val>
                                        </p:tav>
                                      </p:tavLst>
                                    </p:anim>
                                  </p:childTnLst>
                                </p:cTn>
                              </p:par>
                              <p:par>
                                <p:cTn id="23" presetID="2" presetClass="entr" presetSubtype="2" fill="hold" nodeType="with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1+#ppt_w/2"/>
                                          </p:val>
                                        </p:tav>
                                        <p:tav tm="100000">
                                          <p:val>
                                            <p:strVal val="#ppt_x"/>
                                          </p:val>
                                        </p:tav>
                                      </p:tavLst>
                                    </p:anim>
                                    <p:anim calcmode="lin" valueType="num">
                                      <p:cBhvr additive="base">
                                        <p:cTn id="26" dur="500" fill="hold"/>
                                        <p:tgtEl>
                                          <p:spTgt spid="28"/>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45"/>
                                        </p:tgtEl>
                                        <p:attrNameLst>
                                          <p:attrName>style.visibility</p:attrName>
                                        </p:attrNameLst>
                                      </p:cBhvr>
                                      <p:to>
                                        <p:strVal val="visible"/>
                                      </p:to>
                                    </p:set>
                                    <p:anim calcmode="lin" valueType="num">
                                      <p:cBhvr additive="base">
                                        <p:cTn id="29" dur="500" fill="hold"/>
                                        <p:tgtEl>
                                          <p:spTgt spid="45"/>
                                        </p:tgtEl>
                                        <p:attrNameLst>
                                          <p:attrName>ppt_x</p:attrName>
                                        </p:attrNameLst>
                                      </p:cBhvr>
                                      <p:tavLst>
                                        <p:tav tm="0">
                                          <p:val>
                                            <p:strVal val="1+#ppt_w/2"/>
                                          </p:val>
                                        </p:tav>
                                        <p:tav tm="100000">
                                          <p:val>
                                            <p:strVal val="#ppt_x"/>
                                          </p:val>
                                        </p:tav>
                                      </p:tavLst>
                                    </p:anim>
                                    <p:anim calcmode="lin" valueType="num">
                                      <p:cBhvr additive="base">
                                        <p:cTn id="30"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nodeType="clickEffect">
                                  <p:stCondLst>
                                    <p:cond delay="0"/>
                                  </p:stCondLst>
                                  <p:childTnLst>
                                    <p:set>
                                      <p:cBhvr>
                                        <p:cTn id="34" dur="1" fill="hold">
                                          <p:stCondLst>
                                            <p:cond delay="0"/>
                                          </p:stCondLst>
                                        </p:cTn>
                                        <p:tgtEl>
                                          <p:spTgt spid="37"/>
                                        </p:tgtEl>
                                        <p:attrNameLst>
                                          <p:attrName>style.visibility</p:attrName>
                                        </p:attrNameLst>
                                      </p:cBhvr>
                                      <p:to>
                                        <p:strVal val="visible"/>
                                      </p:to>
                                    </p:set>
                                    <p:anim calcmode="lin" valueType="num">
                                      <p:cBhvr additive="base">
                                        <p:cTn id="35" dur="500" fill="hold"/>
                                        <p:tgtEl>
                                          <p:spTgt spid="37"/>
                                        </p:tgtEl>
                                        <p:attrNameLst>
                                          <p:attrName>ppt_x</p:attrName>
                                        </p:attrNameLst>
                                      </p:cBhvr>
                                      <p:tavLst>
                                        <p:tav tm="0">
                                          <p:val>
                                            <p:strVal val="0-#ppt_w/2"/>
                                          </p:val>
                                        </p:tav>
                                        <p:tav tm="100000">
                                          <p:val>
                                            <p:strVal val="#ppt_x"/>
                                          </p:val>
                                        </p:tav>
                                      </p:tavLst>
                                    </p:anim>
                                    <p:anim calcmode="lin" valueType="num">
                                      <p:cBhvr additive="base">
                                        <p:cTn id="36" dur="500" fill="hold"/>
                                        <p:tgtEl>
                                          <p:spTgt spid="37"/>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0"/>
                                  </p:stCondLst>
                                  <p:childTnLst>
                                    <p:set>
                                      <p:cBhvr>
                                        <p:cTn id="38" dur="1" fill="hold">
                                          <p:stCondLst>
                                            <p:cond delay="0"/>
                                          </p:stCondLst>
                                        </p:cTn>
                                        <p:tgtEl>
                                          <p:spTgt spid="34"/>
                                        </p:tgtEl>
                                        <p:attrNameLst>
                                          <p:attrName>style.visibility</p:attrName>
                                        </p:attrNameLst>
                                      </p:cBhvr>
                                      <p:to>
                                        <p:strVal val="visible"/>
                                      </p:to>
                                    </p:set>
                                    <p:anim calcmode="lin" valueType="num">
                                      <p:cBhvr additive="base">
                                        <p:cTn id="39" dur="500" fill="hold"/>
                                        <p:tgtEl>
                                          <p:spTgt spid="34"/>
                                        </p:tgtEl>
                                        <p:attrNameLst>
                                          <p:attrName>ppt_x</p:attrName>
                                        </p:attrNameLst>
                                      </p:cBhvr>
                                      <p:tavLst>
                                        <p:tav tm="0">
                                          <p:val>
                                            <p:strVal val="1+#ppt_w/2"/>
                                          </p:val>
                                        </p:tav>
                                        <p:tav tm="100000">
                                          <p:val>
                                            <p:strVal val="#ppt_x"/>
                                          </p:val>
                                        </p:tav>
                                      </p:tavLst>
                                    </p:anim>
                                    <p:anim calcmode="lin" valueType="num">
                                      <p:cBhvr additive="base">
                                        <p:cTn id="40" dur="500" fill="hold"/>
                                        <p:tgtEl>
                                          <p:spTgt spid="34"/>
                                        </p:tgtEl>
                                        <p:attrNameLst>
                                          <p:attrName>ppt_y</p:attrName>
                                        </p:attrNameLst>
                                      </p:cBhvr>
                                      <p:tavLst>
                                        <p:tav tm="0">
                                          <p:val>
                                            <p:strVal val="#ppt_y"/>
                                          </p:val>
                                        </p:tav>
                                        <p:tav tm="100000">
                                          <p:val>
                                            <p:strVal val="#ppt_y"/>
                                          </p:val>
                                        </p:tav>
                                      </p:tavLst>
                                    </p:anim>
                                  </p:childTnLst>
                                </p:cTn>
                              </p:par>
                              <p:par>
                                <p:cTn id="41" presetID="2" presetClass="entr" presetSubtype="2" fill="hold" grpId="0" nodeType="withEffect">
                                  <p:stCondLst>
                                    <p:cond delay="0"/>
                                  </p:stCondLst>
                                  <p:childTnLst>
                                    <p:set>
                                      <p:cBhvr>
                                        <p:cTn id="42" dur="1" fill="hold">
                                          <p:stCondLst>
                                            <p:cond delay="0"/>
                                          </p:stCondLst>
                                        </p:cTn>
                                        <p:tgtEl>
                                          <p:spTgt spid="40"/>
                                        </p:tgtEl>
                                        <p:attrNameLst>
                                          <p:attrName>style.visibility</p:attrName>
                                        </p:attrNameLst>
                                      </p:cBhvr>
                                      <p:to>
                                        <p:strVal val="visible"/>
                                      </p:to>
                                    </p:set>
                                    <p:anim calcmode="lin" valueType="num">
                                      <p:cBhvr additive="base">
                                        <p:cTn id="43" dur="500" fill="hold"/>
                                        <p:tgtEl>
                                          <p:spTgt spid="40"/>
                                        </p:tgtEl>
                                        <p:attrNameLst>
                                          <p:attrName>ppt_x</p:attrName>
                                        </p:attrNameLst>
                                      </p:cBhvr>
                                      <p:tavLst>
                                        <p:tav tm="0">
                                          <p:val>
                                            <p:strVal val="1+#ppt_w/2"/>
                                          </p:val>
                                        </p:tav>
                                        <p:tav tm="100000">
                                          <p:val>
                                            <p:strVal val="#ppt_x"/>
                                          </p:val>
                                        </p:tav>
                                      </p:tavLst>
                                    </p:anim>
                                    <p:anim calcmode="lin" valueType="num">
                                      <p:cBhvr additive="base">
                                        <p:cTn id="44" dur="500" fill="hold"/>
                                        <p:tgtEl>
                                          <p:spTgt spid="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5" grpId="0"/>
      <p:bldP spid="4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0795A762-FA42-4BE8-BC7C-742E51634865}"/>
              </a:ext>
            </a:extLst>
          </p:cNvPr>
          <p:cNvGrpSpPr/>
          <p:nvPr/>
        </p:nvGrpSpPr>
        <p:grpSpPr>
          <a:xfrm>
            <a:off x="1965607" y="1143000"/>
            <a:ext cx="6801723" cy="1542225"/>
            <a:chOff x="2014869" y="552450"/>
            <a:chExt cx="8409911" cy="2284549"/>
          </a:xfrm>
        </p:grpSpPr>
        <p:sp>
          <p:nvSpPr>
            <p:cNvPr id="16" name="Rectangle 15">
              <a:extLst>
                <a:ext uri="{FF2B5EF4-FFF2-40B4-BE49-F238E27FC236}">
                  <a16:creationId xmlns:a16="http://schemas.microsoft.com/office/drawing/2014/main" id="{D2BAF0D5-016E-4C4B-8E18-1B91FFFCA98A}"/>
                </a:ext>
              </a:extLst>
            </p:cNvPr>
            <p:cNvSpPr/>
            <p:nvPr/>
          </p:nvSpPr>
          <p:spPr>
            <a:xfrm>
              <a:off x="2590800" y="552450"/>
              <a:ext cx="7429500" cy="2076450"/>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500" h="2076450">
                  <a:moveTo>
                    <a:pt x="0" y="0"/>
                  </a:moveTo>
                  <a:lnTo>
                    <a:pt x="7429500" y="457200"/>
                  </a:lnTo>
                  <a:lnTo>
                    <a:pt x="7429500" y="2076450"/>
                  </a:lnTo>
                  <a:lnTo>
                    <a:pt x="19050" y="1638300"/>
                  </a:lnTo>
                  <a:lnTo>
                    <a:pt x="0" y="0"/>
                  </a:lnTo>
                  <a:close/>
                </a:path>
              </a:pathLst>
            </a:custGeom>
            <a:solidFill>
              <a:srgbClr val="027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17" name="Rectangle 15">
              <a:extLst>
                <a:ext uri="{FF2B5EF4-FFF2-40B4-BE49-F238E27FC236}">
                  <a16:creationId xmlns:a16="http://schemas.microsoft.com/office/drawing/2014/main" id="{3327E057-869B-49F3-9D0C-74BF031B3D2B}"/>
                </a:ext>
              </a:extLst>
            </p:cNvPr>
            <p:cNvSpPr/>
            <p:nvPr/>
          </p:nvSpPr>
          <p:spPr>
            <a:xfrm>
              <a:off x="2014869" y="838200"/>
              <a:ext cx="8409911" cy="1998799"/>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 name="connsiteX0" fmla="*/ 0 w 7429500"/>
                <a:gd name="connsiteY0" fmla="*/ 19050 h 2095500"/>
                <a:gd name="connsiteX1" fmla="*/ 7162800 w 7429500"/>
                <a:gd name="connsiteY1" fmla="*/ 0 h 2095500"/>
                <a:gd name="connsiteX2" fmla="*/ 7429500 w 7429500"/>
                <a:gd name="connsiteY2" fmla="*/ 2095500 h 2095500"/>
                <a:gd name="connsiteX3" fmla="*/ 19050 w 7429500"/>
                <a:gd name="connsiteY3" fmla="*/ 1657350 h 2095500"/>
                <a:gd name="connsiteX4" fmla="*/ 0 w 7429500"/>
                <a:gd name="connsiteY4" fmla="*/ 19050 h 2095500"/>
                <a:gd name="connsiteX0" fmla="*/ 0 w 7239000"/>
                <a:gd name="connsiteY0" fmla="*/ 19050 h 1657350"/>
                <a:gd name="connsiteX1" fmla="*/ 7162800 w 7239000"/>
                <a:gd name="connsiteY1" fmla="*/ 0 h 1657350"/>
                <a:gd name="connsiteX2" fmla="*/ 7239000 w 7239000"/>
                <a:gd name="connsiteY2" fmla="*/ 1581150 h 1657350"/>
                <a:gd name="connsiteX3" fmla="*/ 19050 w 7239000"/>
                <a:gd name="connsiteY3" fmla="*/ 1657350 h 1657350"/>
                <a:gd name="connsiteX4" fmla="*/ 0 w 7239000"/>
                <a:gd name="connsiteY4" fmla="*/ 19050 h 1657350"/>
                <a:gd name="connsiteX0" fmla="*/ 0 w 7239000"/>
                <a:gd name="connsiteY0" fmla="*/ 285750 h 1924050"/>
                <a:gd name="connsiteX1" fmla="*/ 7162800 w 7239000"/>
                <a:gd name="connsiteY1" fmla="*/ 0 h 1924050"/>
                <a:gd name="connsiteX2" fmla="*/ 7239000 w 7239000"/>
                <a:gd name="connsiteY2" fmla="*/ 1847850 h 1924050"/>
                <a:gd name="connsiteX3" fmla="*/ 19050 w 7239000"/>
                <a:gd name="connsiteY3" fmla="*/ 1924050 h 1924050"/>
                <a:gd name="connsiteX4" fmla="*/ 0 w 7239000"/>
                <a:gd name="connsiteY4" fmla="*/ 285750 h 1924050"/>
                <a:gd name="connsiteX0" fmla="*/ 0 w 7239000"/>
                <a:gd name="connsiteY0" fmla="*/ 285750 h 2286000"/>
                <a:gd name="connsiteX1" fmla="*/ 7162800 w 7239000"/>
                <a:gd name="connsiteY1" fmla="*/ 0 h 2286000"/>
                <a:gd name="connsiteX2" fmla="*/ 7239000 w 7239000"/>
                <a:gd name="connsiteY2" fmla="*/ 1847850 h 2286000"/>
                <a:gd name="connsiteX3" fmla="*/ 57150 w 7239000"/>
                <a:gd name="connsiteY3" fmla="*/ 2286000 h 2286000"/>
                <a:gd name="connsiteX4" fmla="*/ 0 w 7239000"/>
                <a:gd name="connsiteY4" fmla="*/ 285750 h 2286000"/>
                <a:gd name="connsiteX0" fmla="*/ 0 w 8191500"/>
                <a:gd name="connsiteY0" fmla="*/ 0 h 2000250"/>
                <a:gd name="connsiteX1" fmla="*/ 8191500 w 8191500"/>
                <a:gd name="connsiteY1" fmla="*/ 38100 h 2000250"/>
                <a:gd name="connsiteX2" fmla="*/ 7239000 w 8191500"/>
                <a:gd name="connsiteY2" fmla="*/ 1562100 h 2000250"/>
                <a:gd name="connsiteX3" fmla="*/ 57150 w 8191500"/>
                <a:gd name="connsiteY3" fmla="*/ 2000250 h 2000250"/>
                <a:gd name="connsiteX4" fmla="*/ 0 w 8191500"/>
                <a:gd name="connsiteY4" fmla="*/ 0 h 2000250"/>
                <a:gd name="connsiteX0" fmla="*/ 0 w 8191500"/>
                <a:gd name="connsiteY0" fmla="*/ 0 h 2000250"/>
                <a:gd name="connsiteX1" fmla="*/ 8191500 w 8191500"/>
                <a:gd name="connsiteY1" fmla="*/ 38100 h 2000250"/>
                <a:gd name="connsiteX2" fmla="*/ 8096250 w 8191500"/>
                <a:gd name="connsiteY2" fmla="*/ 1504950 h 2000250"/>
                <a:gd name="connsiteX3" fmla="*/ 57150 w 8191500"/>
                <a:gd name="connsiteY3" fmla="*/ 2000250 h 2000250"/>
                <a:gd name="connsiteX4" fmla="*/ 0 w 8191500"/>
                <a:gd name="connsiteY4" fmla="*/ 0 h 2000250"/>
                <a:gd name="connsiteX0" fmla="*/ 0 w 8128488"/>
                <a:gd name="connsiteY0" fmla="*/ 200462 h 2200712"/>
                <a:gd name="connsiteX1" fmla="*/ 8128488 w 8128488"/>
                <a:gd name="connsiteY1" fmla="*/ 0 h 2200712"/>
                <a:gd name="connsiteX2" fmla="*/ 8096250 w 8128488"/>
                <a:gd name="connsiteY2" fmla="*/ 1705412 h 2200712"/>
                <a:gd name="connsiteX3" fmla="*/ 57150 w 8128488"/>
                <a:gd name="connsiteY3" fmla="*/ 2200712 h 2200712"/>
                <a:gd name="connsiteX4" fmla="*/ 0 w 8128488"/>
                <a:gd name="connsiteY4" fmla="*/ 200462 h 2200712"/>
                <a:gd name="connsiteX0" fmla="*/ 0 w 9083431"/>
                <a:gd name="connsiteY0" fmla="*/ 200462 h 2200712"/>
                <a:gd name="connsiteX1" fmla="*/ 8128488 w 9083431"/>
                <a:gd name="connsiteY1" fmla="*/ 0 h 2200712"/>
                <a:gd name="connsiteX2" fmla="*/ 9083431 w 9083431"/>
                <a:gd name="connsiteY2" fmla="*/ 1595306 h 2200712"/>
                <a:gd name="connsiteX3" fmla="*/ 57150 w 9083431"/>
                <a:gd name="connsiteY3" fmla="*/ 2200712 h 2200712"/>
                <a:gd name="connsiteX4" fmla="*/ 0 w 9083431"/>
                <a:gd name="connsiteY4" fmla="*/ 200462 h 2200712"/>
                <a:gd name="connsiteX0" fmla="*/ 0 w 9041423"/>
                <a:gd name="connsiteY0" fmla="*/ 530779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530779 h 2200712"/>
                <a:gd name="connsiteX0" fmla="*/ 0 w 9041423"/>
                <a:gd name="connsiteY0" fmla="*/ 347270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347270 h 2200712"/>
                <a:gd name="connsiteX0" fmla="*/ 0 w 9041423"/>
                <a:gd name="connsiteY0" fmla="*/ 72006 h 1925448"/>
                <a:gd name="connsiteX1" fmla="*/ 8611576 w 9041423"/>
                <a:gd name="connsiteY1" fmla="*/ 0 h 1925448"/>
                <a:gd name="connsiteX2" fmla="*/ 9041423 w 9041423"/>
                <a:gd name="connsiteY2" fmla="*/ 1320042 h 1925448"/>
                <a:gd name="connsiteX3" fmla="*/ 15142 w 9041423"/>
                <a:gd name="connsiteY3" fmla="*/ 1925448 h 1925448"/>
                <a:gd name="connsiteX4" fmla="*/ 0 w 9041423"/>
                <a:gd name="connsiteY4" fmla="*/ 72006 h 1925448"/>
                <a:gd name="connsiteX0" fmla="*/ 0 w 9629531"/>
                <a:gd name="connsiteY0" fmla="*/ 90357 h 1925448"/>
                <a:gd name="connsiteX1" fmla="*/ 9199684 w 9629531"/>
                <a:gd name="connsiteY1" fmla="*/ 0 h 1925448"/>
                <a:gd name="connsiteX2" fmla="*/ 9629531 w 9629531"/>
                <a:gd name="connsiteY2" fmla="*/ 1320042 h 1925448"/>
                <a:gd name="connsiteX3" fmla="*/ 603250 w 9629531"/>
                <a:gd name="connsiteY3" fmla="*/ 1925448 h 1925448"/>
                <a:gd name="connsiteX4" fmla="*/ 0 w 9629531"/>
                <a:gd name="connsiteY4" fmla="*/ 90357 h 1925448"/>
                <a:gd name="connsiteX0" fmla="*/ 0 w 9272466"/>
                <a:gd name="connsiteY0" fmla="*/ 16953 h 1925448"/>
                <a:gd name="connsiteX1" fmla="*/ 8842619 w 9272466"/>
                <a:gd name="connsiteY1" fmla="*/ 0 h 1925448"/>
                <a:gd name="connsiteX2" fmla="*/ 9272466 w 9272466"/>
                <a:gd name="connsiteY2" fmla="*/ 1320042 h 1925448"/>
                <a:gd name="connsiteX3" fmla="*/ 246185 w 9272466"/>
                <a:gd name="connsiteY3" fmla="*/ 1925448 h 1925448"/>
                <a:gd name="connsiteX4" fmla="*/ 0 w 9272466"/>
                <a:gd name="connsiteY4" fmla="*/ 16953 h 192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2466" h="1925448">
                  <a:moveTo>
                    <a:pt x="0" y="16953"/>
                  </a:moveTo>
                  <a:lnTo>
                    <a:pt x="8842619" y="0"/>
                  </a:lnTo>
                  <a:lnTo>
                    <a:pt x="9272466" y="1320042"/>
                  </a:lnTo>
                  <a:lnTo>
                    <a:pt x="246185" y="1925448"/>
                  </a:lnTo>
                  <a:lnTo>
                    <a:pt x="0" y="16953"/>
                  </a:lnTo>
                  <a:close/>
                </a:path>
              </a:pathLst>
            </a:custGeom>
            <a:solidFill>
              <a:srgbClr val="FE00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dirty="0">
                <a:solidFill>
                  <a:srgbClr val="FF0000"/>
                </a:solidFill>
                <a:latin typeface="Arial" panose="020B0604020202020204" pitchFamily="34" charset="0"/>
              </a:endParaRPr>
            </a:p>
          </p:txBody>
        </p:sp>
      </p:grpSp>
      <p:grpSp>
        <p:nvGrpSpPr>
          <p:cNvPr id="21" name="Group 20">
            <a:extLst>
              <a:ext uri="{FF2B5EF4-FFF2-40B4-BE49-F238E27FC236}">
                <a16:creationId xmlns:a16="http://schemas.microsoft.com/office/drawing/2014/main" id="{A9887F77-4E82-4DD5-9F0E-298E72A5BD85}"/>
              </a:ext>
            </a:extLst>
          </p:cNvPr>
          <p:cNvGrpSpPr/>
          <p:nvPr/>
        </p:nvGrpSpPr>
        <p:grpSpPr>
          <a:xfrm>
            <a:off x="1383526" y="1490418"/>
            <a:ext cx="1150456" cy="1150456"/>
            <a:chOff x="1507165" y="1085850"/>
            <a:chExt cx="1543050" cy="1543050"/>
          </a:xfrm>
        </p:grpSpPr>
        <p:sp>
          <p:nvSpPr>
            <p:cNvPr id="19" name="Flowchart: Connector 18">
              <a:extLst>
                <a:ext uri="{FF2B5EF4-FFF2-40B4-BE49-F238E27FC236}">
                  <a16:creationId xmlns:a16="http://schemas.microsoft.com/office/drawing/2014/main" id="{C1383221-ECB6-4D29-B95B-3A9791771147}"/>
                </a:ext>
              </a:extLst>
            </p:cNvPr>
            <p:cNvSpPr/>
            <p:nvPr/>
          </p:nvSpPr>
          <p:spPr>
            <a:xfrm>
              <a:off x="1507165" y="1085850"/>
              <a:ext cx="1543050" cy="1543050"/>
            </a:xfrm>
            <a:prstGeom prst="flowChartConnector">
              <a:avLst/>
            </a:prstGeom>
            <a:solidFill>
              <a:schemeClr val="bg1"/>
            </a:solidFill>
            <a:ln>
              <a:noFill/>
            </a:ln>
            <a:effectLst>
              <a:glow rad="63500">
                <a:schemeClr val="accent3">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20" name="Flowchart: Connector 19">
              <a:extLst>
                <a:ext uri="{FF2B5EF4-FFF2-40B4-BE49-F238E27FC236}">
                  <a16:creationId xmlns:a16="http://schemas.microsoft.com/office/drawing/2014/main" id="{015F2C89-6AED-40E4-AE85-799592E76363}"/>
                </a:ext>
              </a:extLst>
            </p:cNvPr>
            <p:cNvSpPr/>
            <p:nvPr/>
          </p:nvSpPr>
          <p:spPr>
            <a:xfrm>
              <a:off x="1767220" y="1368658"/>
              <a:ext cx="974491" cy="974491"/>
            </a:xfrm>
            <a:prstGeom prst="flowChartConnector">
              <a:avLst/>
            </a:prstGeom>
            <a:solidFill>
              <a:srgbClr val="FE003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r>
                <a:rPr lang="en-US"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a:t>
              </a:r>
              <a:endParaRPr lang="vi-VN"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44" name="TextBox 10">
            <a:extLst>
              <a:ext uri="{FF2B5EF4-FFF2-40B4-BE49-F238E27FC236}">
                <a16:creationId xmlns:a16="http://schemas.microsoft.com/office/drawing/2014/main" id="{06CD4793-2386-44B9-80E1-799446FAD134}"/>
              </a:ext>
            </a:extLst>
          </p:cNvPr>
          <p:cNvSpPr txBox="1">
            <a:spLocks noChangeArrowheads="1"/>
          </p:cNvSpPr>
          <p:nvPr/>
        </p:nvSpPr>
        <p:spPr bwMode="auto">
          <a:xfrm>
            <a:off x="2533980" y="1513770"/>
            <a:ext cx="7472725" cy="646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18" fontAlgn="auto">
              <a:spcAft>
                <a:spcPts val="0"/>
              </a:spcAft>
              <a:buNone/>
              <a:defRPr/>
            </a:pPr>
            <a:r>
              <a:rPr lang="en-US" altLang="vi-VN" sz="3599">
                <a:solidFill>
                  <a:srgbClr val="FFFFFF"/>
                </a:solidFill>
                <a:latin typeface="Montserrat Black" panose="00000A00000000000000" pitchFamily="2" charset="0"/>
                <a:cs typeface="Arial" panose="020B0604020202020204" pitchFamily="34" charset="0"/>
              </a:rPr>
              <a:t>Dân cư châu Á</a:t>
            </a:r>
            <a:endParaRPr lang="en-US" altLang="vi-VN" sz="3599" dirty="0">
              <a:solidFill>
                <a:srgbClr val="FFFFFF"/>
              </a:solidFill>
              <a:latin typeface="Montserrat Black" panose="00000A00000000000000" pitchFamily="2" charset="0"/>
              <a:cs typeface="Arial" panose="020B0604020202020204" pitchFamily="34" charset="0"/>
            </a:endParaRPr>
          </a:p>
        </p:txBody>
      </p:sp>
      <p:pic>
        <p:nvPicPr>
          <p:cNvPr id="3" name="Picture 2">
            <a:extLst>
              <a:ext uri="{FF2B5EF4-FFF2-40B4-BE49-F238E27FC236}">
                <a16:creationId xmlns:a16="http://schemas.microsoft.com/office/drawing/2014/main" id="{F4751C6B-573F-4966-A93C-0810C872F37E}"/>
              </a:ext>
            </a:extLst>
          </p:cNvPr>
          <p:cNvPicPr>
            <a:picLocks noChangeAspect="1"/>
          </p:cNvPicPr>
          <p:nvPr/>
        </p:nvPicPr>
        <p:blipFill>
          <a:blip r:embed="rId3"/>
          <a:stretch>
            <a:fillRect/>
          </a:stretch>
        </p:blipFill>
        <p:spPr>
          <a:xfrm>
            <a:off x="-6615072" y="-2014161"/>
            <a:ext cx="5756471" cy="3575747"/>
          </a:xfrm>
          <a:prstGeom prst="rect">
            <a:avLst/>
          </a:prstGeom>
        </p:spPr>
      </p:pic>
      <p:grpSp>
        <p:nvGrpSpPr>
          <p:cNvPr id="48" name="Group 47">
            <a:extLst>
              <a:ext uri="{FF2B5EF4-FFF2-40B4-BE49-F238E27FC236}">
                <a16:creationId xmlns:a16="http://schemas.microsoft.com/office/drawing/2014/main" id="{ECB56846-015B-4670-96A7-02257938BA27}"/>
              </a:ext>
            </a:extLst>
          </p:cNvPr>
          <p:cNvGrpSpPr/>
          <p:nvPr/>
        </p:nvGrpSpPr>
        <p:grpSpPr>
          <a:xfrm>
            <a:off x="1600200" y="228600"/>
            <a:ext cx="9624355" cy="586519"/>
            <a:chOff x="304800" y="238905"/>
            <a:chExt cx="9718040" cy="889123"/>
          </a:xfrm>
        </p:grpSpPr>
        <p:cxnSp>
          <p:nvCxnSpPr>
            <p:cNvPr id="49" name="Straight Connector 48">
              <a:extLst>
                <a:ext uri="{FF2B5EF4-FFF2-40B4-BE49-F238E27FC236}">
                  <a16:creationId xmlns:a16="http://schemas.microsoft.com/office/drawing/2014/main" id="{79B4FF32-1BD3-4305-9E8F-2DA179ECAEE6}"/>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0" name="Group 49">
              <a:extLst>
                <a:ext uri="{FF2B5EF4-FFF2-40B4-BE49-F238E27FC236}">
                  <a16:creationId xmlns:a16="http://schemas.microsoft.com/office/drawing/2014/main" id="{10C1B789-D24B-4D0E-BD95-C06936F3125B}"/>
                </a:ext>
              </a:extLst>
            </p:cNvPr>
            <p:cNvGrpSpPr/>
            <p:nvPr/>
          </p:nvGrpSpPr>
          <p:grpSpPr>
            <a:xfrm>
              <a:off x="594248" y="238905"/>
              <a:ext cx="1920325" cy="788687"/>
              <a:chOff x="594248" y="238905"/>
              <a:chExt cx="1920325" cy="788687"/>
            </a:xfrm>
          </p:grpSpPr>
          <p:sp>
            <p:nvSpPr>
              <p:cNvPr id="60" name="Rectangle: Top Corners One Rounded and One Snipped 59">
                <a:extLst>
                  <a:ext uri="{FF2B5EF4-FFF2-40B4-BE49-F238E27FC236}">
                    <a16:creationId xmlns:a16="http://schemas.microsoft.com/office/drawing/2014/main" id="{358FD4F6-0687-4C0E-A097-55844C43A2E8}"/>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sz="2000">
                  <a:solidFill>
                    <a:srgbClr val="FFFFFF"/>
                  </a:solidFill>
                  <a:latin typeface="Arial" panose="020B0604020202020204" pitchFamily="34" charset="0"/>
                </a:endParaRPr>
              </a:p>
            </p:txBody>
          </p:sp>
          <p:sp>
            <p:nvSpPr>
              <p:cNvPr id="61" name="TextBox 60">
                <a:extLst>
                  <a:ext uri="{FF2B5EF4-FFF2-40B4-BE49-F238E27FC236}">
                    <a16:creationId xmlns:a16="http://schemas.microsoft.com/office/drawing/2014/main" id="{1870C57C-579A-4CD1-B7BD-E4A4B3ED6C09}"/>
                  </a:ext>
                </a:extLst>
              </p:cNvPr>
              <p:cNvSpPr txBox="1"/>
              <p:nvPr/>
            </p:nvSpPr>
            <p:spPr>
              <a:xfrm>
                <a:off x="616862" y="327933"/>
                <a:ext cx="1897711" cy="699659"/>
              </a:xfrm>
              <a:prstGeom prst="rect">
                <a:avLst/>
              </a:prstGeom>
              <a:noFill/>
            </p:spPr>
            <p:txBody>
              <a:bodyPr wrap="square" rtlCol="0">
                <a:spAutoFit/>
              </a:bodyPr>
              <a:lstStyle/>
              <a:p>
                <a:pPr defTabSz="914318" fontAlgn="auto">
                  <a:spcBef>
                    <a:spcPts val="0"/>
                  </a:spcBef>
                  <a:spcAft>
                    <a:spcPts val="0"/>
                  </a:spcAft>
                  <a:defRPr/>
                </a:pPr>
                <a:r>
                  <a:rPr lang="en-US" sz="2399">
                    <a:solidFill>
                      <a:srgbClr val="30353A"/>
                    </a:solidFill>
                    <a:latin typeface="#9Slide01 Tieu de ngan" panose="00000800000000000000" pitchFamily="2" charset="0"/>
                    <a:ea typeface="#9Slide02 Tieu de dai" panose="02000000000000000000" pitchFamily="2" charset="0"/>
                  </a:rPr>
                  <a:t>Khởi động</a:t>
                </a:r>
                <a:endParaRPr lang="vi-VN" sz="2399">
                  <a:solidFill>
                    <a:srgbClr val="30353A"/>
                  </a:solidFill>
                  <a:latin typeface="#9Slide01 Tieu de ngan" panose="00000800000000000000" pitchFamily="2" charset="0"/>
                  <a:ea typeface="#9Slide02 Tieu de dai" panose="02000000000000000000" pitchFamily="2" charset="0"/>
                </a:endParaRPr>
              </a:p>
            </p:txBody>
          </p:sp>
        </p:grpSp>
        <p:grpSp>
          <p:nvGrpSpPr>
            <p:cNvPr id="51" name="Group 50">
              <a:extLst>
                <a:ext uri="{FF2B5EF4-FFF2-40B4-BE49-F238E27FC236}">
                  <a16:creationId xmlns:a16="http://schemas.microsoft.com/office/drawing/2014/main" id="{F76E4075-AAAD-4011-8E23-DBB198B90AD5}"/>
                </a:ext>
              </a:extLst>
            </p:cNvPr>
            <p:cNvGrpSpPr/>
            <p:nvPr/>
          </p:nvGrpSpPr>
          <p:grpSpPr>
            <a:xfrm>
              <a:off x="2886504" y="247421"/>
              <a:ext cx="1955665" cy="780172"/>
              <a:chOff x="2886504" y="247421"/>
              <a:chExt cx="1955665" cy="780172"/>
            </a:xfrm>
          </p:grpSpPr>
          <p:sp>
            <p:nvSpPr>
              <p:cNvPr id="58" name="Rectangle: Top Corners One Rounded and One Snipped 57">
                <a:extLst>
                  <a:ext uri="{FF2B5EF4-FFF2-40B4-BE49-F238E27FC236}">
                    <a16:creationId xmlns:a16="http://schemas.microsoft.com/office/drawing/2014/main" id="{0C3C3A41-5830-4D9A-9106-1B18370AAD7A}"/>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sz="2000">
                  <a:solidFill>
                    <a:srgbClr val="FFFFFF"/>
                  </a:solidFill>
                  <a:latin typeface="Arial" panose="020B0604020202020204" pitchFamily="34" charset="0"/>
                </a:endParaRPr>
              </a:p>
            </p:txBody>
          </p:sp>
          <p:sp>
            <p:nvSpPr>
              <p:cNvPr id="59" name="TextBox 58">
                <a:extLst>
                  <a:ext uri="{FF2B5EF4-FFF2-40B4-BE49-F238E27FC236}">
                    <a16:creationId xmlns:a16="http://schemas.microsoft.com/office/drawing/2014/main" id="{3C2650B3-4E46-40B8-A213-E1323E966E2E}"/>
                  </a:ext>
                </a:extLst>
              </p:cNvPr>
              <p:cNvSpPr txBox="1"/>
              <p:nvPr/>
            </p:nvSpPr>
            <p:spPr>
              <a:xfrm>
                <a:off x="2886504" y="327934"/>
                <a:ext cx="1955665" cy="699659"/>
              </a:xfrm>
              <a:prstGeom prst="rect">
                <a:avLst/>
              </a:prstGeom>
              <a:noFill/>
            </p:spPr>
            <p:txBody>
              <a:bodyPr wrap="square" rtlCol="0">
                <a:spAutoFit/>
              </a:bodyPr>
              <a:lstStyle/>
              <a:p>
                <a:pPr defTabSz="914318" fontAlgn="auto">
                  <a:spcBef>
                    <a:spcPts val="0"/>
                  </a:spcBef>
                  <a:spcAft>
                    <a:spcPts val="0"/>
                  </a:spcAft>
                  <a:defRPr/>
                </a:pPr>
                <a:r>
                  <a:rPr lang="en-US" sz="2399">
                    <a:solidFill>
                      <a:srgbClr val="30353A"/>
                    </a:solidFill>
                    <a:latin typeface="#9Slide01 Tieu de ngan" panose="00000800000000000000" pitchFamily="2" charset="0"/>
                    <a:ea typeface="#9Slide02 Tieu de dai" panose="02000000000000000000" pitchFamily="2" charset="0"/>
                  </a:rPr>
                  <a:t>Khám phá</a:t>
                </a:r>
                <a:endParaRPr lang="vi-VN" sz="2399">
                  <a:solidFill>
                    <a:srgbClr val="30353A"/>
                  </a:solidFill>
                  <a:latin typeface="#9Slide01 Tieu de ngan" panose="00000800000000000000" pitchFamily="2" charset="0"/>
                  <a:ea typeface="#9Slide02 Tieu de dai" panose="02000000000000000000" pitchFamily="2" charset="0"/>
                </a:endParaRPr>
              </a:p>
            </p:txBody>
          </p:sp>
        </p:grpSp>
        <p:grpSp>
          <p:nvGrpSpPr>
            <p:cNvPr id="52" name="Group 51">
              <a:extLst>
                <a:ext uri="{FF2B5EF4-FFF2-40B4-BE49-F238E27FC236}">
                  <a16:creationId xmlns:a16="http://schemas.microsoft.com/office/drawing/2014/main" id="{C1F2F27B-80C2-47C3-B6FF-B37B84985470}"/>
                </a:ext>
              </a:extLst>
            </p:cNvPr>
            <p:cNvGrpSpPr/>
            <p:nvPr/>
          </p:nvGrpSpPr>
          <p:grpSpPr>
            <a:xfrm>
              <a:off x="5236714" y="247421"/>
              <a:ext cx="1942938" cy="780172"/>
              <a:chOff x="5236714" y="247421"/>
              <a:chExt cx="1942938" cy="780172"/>
            </a:xfrm>
          </p:grpSpPr>
          <p:sp>
            <p:nvSpPr>
              <p:cNvPr id="56" name="Rectangle: Top Corners One Rounded and One Snipped 55">
                <a:extLst>
                  <a:ext uri="{FF2B5EF4-FFF2-40B4-BE49-F238E27FC236}">
                    <a16:creationId xmlns:a16="http://schemas.microsoft.com/office/drawing/2014/main" id="{CA7B0282-6BAB-40D7-A04D-CFD002D8C179}"/>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sz="2000">
                  <a:solidFill>
                    <a:srgbClr val="FFFFFF"/>
                  </a:solidFill>
                  <a:latin typeface="Arial" panose="020B0604020202020204" pitchFamily="34" charset="0"/>
                </a:endParaRPr>
              </a:p>
            </p:txBody>
          </p:sp>
          <p:sp>
            <p:nvSpPr>
              <p:cNvPr id="57" name="TextBox 56">
                <a:extLst>
                  <a:ext uri="{FF2B5EF4-FFF2-40B4-BE49-F238E27FC236}">
                    <a16:creationId xmlns:a16="http://schemas.microsoft.com/office/drawing/2014/main" id="{8EA84A3C-8CBF-45E6-83AF-11F7A7582161}"/>
                  </a:ext>
                </a:extLst>
              </p:cNvPr>
              <p:cNvSpPr txBox="1"/>
              <p:nvPr/>
            </p:nvSpPr>
            <p:spPr>
              <a:xfrm>
                <a:off x="5281941" y="327934"/>
                <a:ext cx="1897711" cy="699659"/>
              </a:xfrm>
              <a:prstGeom prst="rect">
                <a:avLst/>
              </a:prstGeom>
              <a:noFill/>
            </p:spPr>
            <p:txBody>
              <a:bodyPr wrap="square" rtlCol="0">
                <a:spAutoFit/>
              </a:bodyPr>
              <a:lstStyle/>
              <a:p>
                <a:pPr defTabSz="914318" fontAlgn="auto">
                  <a:spcBef>
                    <a:spcPts val="0"/>
                  </a:spcBef>
                  <a:spcAft>
                    <a:spcPts val="0"/>
                  </a:spcAft>
                  <a:defRPr/>
                </a:pPr>
                <a:r>
                  <a:rPr lang="en-US" sz="2399">
                    <a:solidFill>
                      <a:srgbClr val="30353A"/>
                    </a:solidFill>
                    <a:latin typeface="#9Slide01 Tieu de ngan" panose="00000800000000000000" pitchFamily="2" charset="0"/>
                    <a:ea typeface="#9Slide02 Tieu de dai" panose="02000000000000000000" pitchFamily="2" charset="0"/>
                  </a:rPr>
                  <a:t>Ghi nhớ</a:t>
                </a:r>
                <a:endParaRPr lang="vi-VN" sz="2399">
                  <a:solidFill>
                    <a:srgbClr val="30353A"/>
                  </a:solidFill>
                  <a:latin typeface="#9Slide01 Tieu de ngan" panose="00000800000000000000" pitchFamily="2" charset="0"/>
                  <a:ea typeface="#9Slide02 Tieu de dai" panose="02000000000000000000" pitchFamily="2" charset="0"/>
                </a:endParaRPr>
              </a:p>
            </p:txBody>
          </p:sp>
        </p:grpSp>
        <p:grpSp>
          <p:nvGrpSpPr>
            <p:cNvPr id="53" name="Group 52">
              <a:extLst>
                <a:ext uri="{FF2B5EF4-FFF2-40B4-BE49-F238E27FC236}">
                  <a16:creationId xmlns:a16="http://schemas.microsoft.com/office/drawing/2014/main" id="{1F681A28-08AD-4C64-92AB-46D4CE4735B1}"/>
                </a:ext>
              </a:extLst>
            </p:cNvPr>
            <p:cNvGrpSpPr/>
            <p:nvPr/>
          </p:nvGrpSpPr>
          <p:grpSpPr>
            <a:xfrm>
              <a:off x="7541696" y="247421"/>
              <a:ext cx="2059504" cy="780172"/>
              <a:chOff x="7541696" y="247421"/>
              <a:chExt cx="2059504" cy="780172"/>
            </a:xfrm>
          </p:grpSpPr>
          <p:sp>
            <p:nvSpPr>
              <p:cNvPr id="54" name="Rectangle: Top Corners One Rounded and One Snipped 53">
                <a:extLst>
                  <a:ext uri="{FF2B5EF4-FFF2-40B4-BE49-F238E27FC236}">
                    <a16:creationId xmlns:a16="http://schemas.microsoft.com/office/drawing/2014/main" id="{C92E9C21-1160-492E-AE4F-980F8324093F}"/>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sz="2000">
                  <a:solidFill>
                    <a:srgbClr val="FFFFFF"/>
                  </a:solidFill>
                  <a:latin typeface="Arial" panose="020B0604020202020204" pitchFamily="34" charset="0"/>
                </a:endParaRPr>
              </a:p>
            </p:txBody>
          </p:sp>
          <p:sp>
            <p:nvSpPr>
              <p:cNvPr id="55" name="TextBox 54">
                <a:extLst>
                  <a:ext uri="{FF2B5EF4-FFF2-40B4-BE49-F238E27FC236}">
                    <a16:creationId xmlns:a16="http://schemas.microsoft.com/office/drawing/2014/main" id="{078C2DC9-A6D9-4A1B-9908-85737DE7B0F5}"/>
                  </a:ext>
                </a:extLst>
              </p:cNvPr>
              <p:cNvSpPr txBox="1"/>
              <p:nvPr/>
            </p:nvSpPr>
            <p:spPr>
              <a:xfrm>
                <a:off x="7583655" y="327934"/>
                <a:ext cx="2017545" cy="699659"/>
              </a:xfrm>
              <a:prstGeom prst="rect">
                <a:avLst/>
              </a:prstGeom>
              <a:noFill/>
            </p:spPr>
            <p:txBody>
              <a:bodyPr wrap="square" rtlCol="0">
                <a:spAutoFit/>
              </a:bodyPr>
              <a:lstStyle/>
              <a:p>
                <a:pPr defTabSz="914318" fontAlgn="auto">
                  <a:spcBef>
                    <a:spcPts val="0"/>
                  </a:spcBef>
                  <a:spcAft>
                    <a:spcPts val="0"/>
                  </a:spcAft>
                  <a:defRPr/>
                </a:pPr>
                <a:r>
                  <a:rPr lang="en-US" sz="2399">
                    <a:solidFill>
                      <a:srgbClr val="30353A"/>
                    </a:solidFill>
                    <a:latin typeface="#9Slide01 Tieu de ngan" panose="00000800000000000000" pitchFamily="2" charset="0"/>
                    <a:ea typeface="#9Slide02 Tieu de dai" panose="02000000000000000000" pitchFamily="2" charset="0"/>
                  </a:rPr>
                  <a:t>Vận dụng</a:t>
                </a:r>
                <a:endParaRPr lang="vi-VN" sz="2399">
                  <a:solidFill>
                    <a:srgbClr val="30353A"/>
                  </a:solidFill>
                  <a:latin typeface="#9Slide01 Tieu de ngan" panose="00000800000000000000" pitchFamily="2" charset="0"/>
                  <a:ea typeface="#9Slide02 Tieu de dai" panose="02000000000000000000" pitchFamily="2" charset="0"/>
                </a:endParaRPr>
              </a:p>
            </p:txBody>
          </p:sp>
        </p:grpSp>
      </p:grpSp>
    </p:spTree>
    <p:extLst>
      <p:ext uri="{BB962C8B-B14F-4D97-AF65-F5344CB8AC3E}">
        <p14:creationId xmlns:p14="http://schemas.microsoft.com/office/powerpoint/2010/main" val="3493968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500" fill="hold"/>
                                        <p:tgtEl>
                                          <p:spTgt spid="44"/>
                                        </p:tgtEl>
                                        <p:attrNameLst>
                                          <p:attrName>ppt_x</p:attrName>
                                        </p:attrNameLst>
                                      </p:cBhvr>
                                      <p:tavLst>
                                        <p:tav tm="0">
                                          <p:val>
                                            <p:strVal val="1+#ppt_w/2"/>
                                          </p:val>
                                        </p:tav>
                                        <p:tav tm="100000">
                                          <p:val>
                                            <p:strVal val="#ppt_x"/>
                                          </p:val>
                                        </p:tav>
                                      </p:tavLst>
                                    </p:anim>
                                    <p:anim calcmode="lin" valueType="num">
                                      <p:cBhvr additive="base">
                                        <p:cTn id="12" dur="500" fill="hold"/>
                                        <p:tgtEl>
                                          <p:spTgt spid="44"/>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1+#ppt_w/2"/>
                                          </p:val>
                                        </p:tav>
                                        <p:tav tm="100000">
                                          <p:val>
                                            <p:strVal val="#ppt_x"/>
                                          </p:val>
                                        </p:tav>
                                      </p:tavLst>
                                    </p:anim>
                                    <p:anim calcmode="lin" valueType="num">
                                      <p:cBhvr additive="base">
                                        <p:cTn id="16"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3995" name="Group 27">
            <a:extLst>
              <a:ext uri="{FF2B5EF4-FFF2-40B4-BE49-F238E27FC236}">
                <a16:creationId xmlns:a16="http://schemas.microsoft.com/office/drawing/2014/main" id="{9EBDEB57-C073-4DBB-A89D-AAB5EC448D35}"/>
              </a:ext>
            </a:extLst>
          </p:cNvPr>
          <p:cNvGraphicFramePr>
            <a:graphicFrameLocks noGrp="1"/>
          </p:cNvGraphicFramePr>
          <p:nvPr>
            <p:ph idx="4294967295"/>
            <p:extLst>
              <p:ext uri="{D42A27DB-BD31-4B8C-83A1-F6EECF244321}">
                <p14:modId xmlns:p14="http://schemas.microsoft.com/office/powerpoint/2010/main" val="1955796500"/>
              </p:ext>
            </p:extLst>
          </p:nvPr>
        </p:nvGraphicFramePr>
        <p:xfrm>
          <a:off x="1752600" y="1202311"/>
          <a:ext cx="8915400" cy="4622121"/>
        </p:xfrm>
        <a:graphic>
          <a:graphicData uri="http://schemas.openxmlformats.org/drawingml/2006/table">
            <a:tbl>
              <a:tblPr/>
              <a:tblGrid>
                <a:gridCol w="2476500">
                  <a:extLst>
                    <a:ext uri="{9D8B030D-6E8A-4147-A177-3AD203B41FA5}">
                      <a16:colId xmlns:a16="http://schemas.microsoft.com/office/drawing/2014/main" val="20000"/>
                    </a:ext>
                  </a:extLst>
                </a:gridCol>
                <a:gridCol w="2889250">
                  <a:extLst>
                    <a:ext uri="{9D8B030D-6E8A-4147-A177-3AD203B41FA5}">
                      <a16:colId xmlns:a16="http://schemas.microsoft.com/office/drawing/2014/main" val="20001"/>
                    </a:ext>
                  </a:extLst>
                </a:gridCol>
                <a:gridCol w="3549650">
                  <a:extLst>
                    <a:ext uri="{9D8B030D-6E8A-4147-A177-3AD203B41FA5}">
                      <a16:colId xmlns:a16="http://schemas.microsoft.com/office/drawing/2014/main" val="20002"/>
                    </a:ext>
                  </a:extLst>
                </a:gridCol>
              </a:tblGrid>
              <a:tr h="822932">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rgbClr val="FF0066"/>
                          </a:solidFill>
                          <a:effectLst/>
                          <a:latin typeface="Times New Roman" panose="02020603050405020304" pitchFamily="18" charset="0"/>
                          <a:cs typeface="Times New Roman" panose="02020603050405020304" pitchFamily="18" charset="0"/>
                        </a:rPr>
                        <a:t>Châu lục</a:t>
                      </a:r>
                      <a:endParaRPr kumimoji="0" lang="en-US" sz="2400" b="1" i="0" u="none" strike="noStrike" cap="none" normalizeH="0" baseline="0" dirty="0">
                        <a:ln>
                          <a:noFill/>
                        </a:ln>
                        <a:solidFill>
                          <a:srgbClr val="FF0066"/>
                        </a:solidFill>
                        <a:effectLst/>
                        <a:latin typeface="Times New Roman" panose="02020603050405020304" pitchFamily="18" charset="0"/>
                        <a:cs typeface="Times New Roman" panose="02020603050405020304" pitchFamily="18" charset="0"/>
                      </a:endParaRP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a:ln>
                            <a:noFill/>
                          </a:ln>
                          <a:solidFill>
                            <a:srgbClr val="FF0066"/>
                          </a:solidFill>
                          <a:effectLst/>
                          <a:latin typeface="Times New Roman" panose="02020603050405020304" pitchFamily="18" charset="0"/>
                          <a:cs typeface="Times New Roman" panose="02020603050405020304" pitchFamily="18" charset="0"/>
                        </a:rPr>
                        <a:t>Diện tích (triệu km</a:t>
                      </a:r>
                      <a:r>
                        <a:rPr kumimoji="0" lang="en-US" sz="2400" b="1" i="0" u="none" strike="noStrike" cap="none" normalizeH="0" baseline="30000">
                          <a:ln>
                            <a:noFill/>
                          </a:ln>
                          <a:solidFill>
                            <a:srgbClr val="FF0066"/>
                          </a:solidFill>
                          <a:effectLst/>
                          <a:latin typeface="Times New Roman" panose="02020603050405020304" pitchFamily="18" charset="0"/>
                          <a:cs typeface="Times New Roman" panose="02020603050405020304" pitchFamily="18" charset="0"/>
                        </a:rPr>
                        <a:t>2</a:t>
                      </a:r>
                      <a:r>
                        <a:rPr kumimoji="0" lang="en-US" sz="2400" b="1" i="0" u="none" strike="noStrike" cap="none" normalizeH="0" baseline="0" dirty="0">
                          <a:ln>
                            <a:noFill/>
                          </a:ln>
                          <a:solidFill>
                            <a:srgbClr val="FF0066"/>
                          </a:solidFill>
                          <a:effectLst/>
                          <a:latin typeface="Times New Roman" panose="02020603050405020304" pitchFamily="18" charset="0"/>
                          <a:cs typeface="Times New Roman" panose="02020603050405020304" pitchFamily="18" charset="0"/>
                        </a:rPr>
                        <a:t>)</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1" i="0" u="none" strike="noStrike" cap="none" normalizeH="0" baseline="0">
                          <a:ln>
                            <a:noFill/>
                          </a:ln>
                          <a:solidFill>
                            <a:srgbClr val="FF0066"/>
                          </a:solidFill>
                          <a:effectLst/>
                          <a:latin typeface="Times New Roman" panose="02020603050405020304" pitchFamily="18" charset="0"/>
                          <a:cs typeface="Times New Roman" panose="02020603050405020304" pitchFamily="18" charset="0"/>
                        </a:rPr>
                        <a:t>Dân số năm 2004</a:t>
                      </a:r>
                    </a:p>
                    <a:p>
                      <a:pPr marL="0" marR="0" lvl="0" indent="0" algn="ctr" defTabSz="914400" rtl="0" eaLnBrk="1" fontAlgn="base" latinLnBrk="0" hangingPunct="1">
                        <a:lnSpc>
                          <a:spcPct val="100000"/>
                        </a:lnSpc>
                        <a:spcBef>
                          <a:spcPts val="0"/>
                        </a:spcBef>
                        <a:spcAft>
                          <a:spcPct val="0"/>
                        </a:spcAft>
                        <a:buClrTx/>
                        <a:buSzTx/>
                        <a:buFontTx/>
                        <a:buNone/>
                        <a:tabLst/>
                      </a:pPr>
                      <a:r>
                        <a:rPr kumimoji="0" lang="en-US" sz="2400" b="1" i="0" u="none" strike="noStrike" cap="none" normalizeH="0" baseline="0">
                          <a:ln>
                            <a:noFill/>
                          </a:ln>
                          <a:solidFill>
                            <a:srgbClr val="FF0066"/>
                          </a:solidFill>
                          <a:effectLst/>
                          <a:latin typeface="Times New Roman" panose="02020603050405020304" pitchFamily="18" charset="0"/>
                          <a:cs typeface="Times New Roman" panose="02020603050405020304" pitchFamily="18" charset="0"/>
                        </a:rPr>
                        <a:t> (triệu người)</a:t>
                      </a:r>
                      <a:endParaRPr kumimoji="0" lang="en-US" sz="2400" b="1" i="0" u="none" strike="noStrike" cap="none" normalizeH="0" baseline="0" dirty="0">
                        <a:ln>
                          <a:noFill/>
                        </a:ln>
                        <a:solidFill>
                          <a:srgbClr val="FF0066"/>
                        </a:solidFill>
                        <a:effectLst/>
                        <a:latin typeface="Times New Roman" panose="02020603050405020304" pitchFamily="18" charset="0"/>
                        <a:cs typeface="Times New Roman" panose="02020603050405020304" pitchFamily="18" charset="0"/>
                      </a:endParaRP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83465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800" b="1" i="0" u="none" strike="noStrike" cap="none" normalizeH="0" baseline="0" dirty="0">
                        <a:ln>
                          <a:noFill/>
                        </a:ln>
                        <a:solidFill>
                          <a:schemeClr val="tx1"/>
                        </a:solidFill>
                        <a:effectLst/>
                        <a:latin typeface=".VnTime"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chemeClr val="tx1"/>
                          </a:solidFill>
                          <a:effectLst/>
                          <a:latin typeface=".VnTime" pitchFamily="34" charset="0"/>
                        </a:rPr>
                        <a:t>Ch©u</a:t>
                      </a:r>
                      <a:r>
                        <a:rPr kumimoji="0" lang="en-US" sz="2400" b="1" i="0" u="none" strike="noStrike" cap="none" normalizeH="0" baseline="0" dirty="0">
                          <a:ln>
                            <a:noFill/>
                          </a:ln>
                          <a:solidFill>
                            <a:schemeClr val="tx1"/>
                          </a:solidFill>
                          <a:effectLst/>
                          <a:latin typeface=".VnTime" pitchFamily="34" charset="0"/>
                        </a:rPr>
                        <a:t> </a:t>
                      </a:r>
                      <a:r>
                        <a:rPr kumimoji="0" lang="en-US" sz="2400" b="1" i="0" u="none" strike="noStrike" cap="none" normalizeH="0" baseline="0" dirty="0">
                          <a:ln>
                            <a:noFill/>
                          </a:ln>
                          <a:solidFill>
                            <a:schemeClr val="tx1"/>
                          </a:solidFill>
                          <a:effectLst/>
                          <a:latin typeface=".VnTimeH" pitchFamily="34" charset="0"/>
                        </a:rPr>
                        <a:t>¸</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chemeClr val="tx1"/>
                          </a:solidFill>
                          <a:effectLst/>
                          <a:latin typeface=".VnTime" pitchFamily="34" charset="0"/>
                        </a:rPr>
                        <a:t>Ch©u</a:t>
                      </a:r>
                      <a:r>
                        <a:rPr kumimoji="0" lang="en-US" sz="2400" b="1" i="0" u="none" strike="noStrike" cap="none" normalizeH="0" baseline="0" dirty="0">
                          <a:ln>
                            <a:noFill/>
                          </a:ln>
                          <a:solidFill>
                            <a:schemeClr val="tx1"/>
                          </a:solidFill>
                          <a:effectLst/>
                          <a:latin typeface=".VnTime" pitchFamily="34" charset="0"/>
                        </a:rPr>
                        <a:t> MÜ</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chemeClr val="tx1"/>
                          </a:solidFill>
                          <a:effectLst/>
                          <a:latin typeface=".VnTime" pitchFamily="34" charset="0"/>
                        </a:rPr>
                        <a:t>Ch©u</a:t>
                      </a:r>
                      <a:r>
                        <a:rPr kumimoji="0" lang="en-US" sz="2400" b="1" i="0" u="none" strike="noStrike" cap="none" normalizeH="0" baseline="0" dirty="0">
                          <a:ln>
                            <a:noFill/>
                          </a:ln>
                          <a:solidFill>
                            <a:schemeClr val="tx1"/>
                          </a:solidFill>
                          <a:effectLst/>
                          <a:latin typeface=".VnTime" pitchFamily="34" charset="0"/>
                        </a:rPr>
                        <a:t> Phi</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chemeClr val="tx1"/>
                          </a:solidFill>
                          <a:effectLst/>
                          <a:latin typeface=".VnTime" pitchFamily="34" charset="0"/>
                        </a:rPr>
                        <a:t>Ch©u</a:t>
                      </a:r>
                      <a:r>
                        <a:rPr kumimoji="0" lang="en-US" sz="2400" b="1" i="0" u="none" strike="noStrike" cap="none" normalizeH="0" baseline="0" dirty="0">
                          <a:ln>
                            <a:noFill/>
                          </a:ln>
                          <a:solidFill>
                            <a:schemeClr val="tx1"/>
                          </a:solidFill>
                          <a:effectLst/>
                          <a:latin typeface=".VnTime" pitchFamily="34" charset="0"/>
                        </a:rPr>
                        <a:t> ¢u</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chemeClr val="tx1"/>
                          </a:solidFill>
                          <a:effectLst/>
                          <a:latin typeface=".VnTime" pitchFamily="34" charset="0"/>
                        </a:rPr>
                        <a:t>Ch©u</a:t>
                      </a:r>
                      <a:r>
                        <a:rPr kumimoji="0" lang="en-US" sz="2400" b="1" i="0" u="none" strike="noStrike" cap="none" normalizeH="0" baseline="0" dirty="0">
                          <a:ln>
                            <a:noFill/>
                          </a:ln>
                          <a:solidFill>
                            <a:schemeClr val="tx1"/>
                          </a:solidFill>
                          <a:effectLst/>
                          <a:latin typeface=".VnTime" pitchFamily="34" charset="0"/>
                        </a:rPr>
                        <a:t> §¹i </a:t>
                      </a:r>
                      <a:r>
                        <a:rPr kumimoji="0" lang="en-US" sz="2400" b="1" i="0" u="none" strike="noStrike" cap="none" normalizeH="0" baseline="0" dirty="0" err="1">
                          <a:ln>
                            <a:noFill/>
                          </a:ln>
                          <a:solidFill>
                            <a:schemeClr val="tx1"/>
                          </a:solidFill>
                          <a:effectLst/>
                          <a:latin typeface=".VnTime" pitchFamily="34" charset="0"/>
                        </a:rPr>
                        <a:t>Dư­¬ng</a:t>
                      </a:r>
                      <a:endParaRPr kumimoji="0" lang="en-US" sz="2400" b="1" i="0" u="none" strike="noStrike" cap="none" normalizeH="0" baseline="0" dirty="0">
                        <a:ln>
                          <a:noFill/>
                        </a:ln>
                        <a:solidFill>
                          <a:schemeClr val="tx1"/>
                        </a:solidFill>
                        <a:effectLst/>
                        <a:latin typeface=".VnTime" pitchFamily="34"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err="1">
                          <a:ln>
                            <a:noFill/>
                          </a:ln>
                          <a:solidFill>
                            <a:schemeClr val="tx1"/>
                          </a:solidFill>
                          <a:effectLst/>
                          <a:latin typeface=".VnTime" pitchFamily="34" charset="0"/>
                        </a:rPr>
                        <a:t>Ch©u</a:t>
                      </a:r>
                      <a:r>
                        <a:rPr kumimoji="0" lang="en-US" sz="2400" b="1" i="0" u="none" strike="noStrike" cap="none" normalizeH="0" baseline="0" dirty="0">
                          <a:ln>
                            <a:noFill/>
                          </a:ln>
                          <a:solidFill>
                            <a:schemeClr val="tx1"/>
                          </a:solidFill>
                          <a:effectLst/>
                          <a:latin typeface=".VnTime" pitchFamily="34" charset="0"/>
                        </a:rPr>
                        <a:t> Nam </a:t>
                      </a:r>
                      <a:r>
                        <a:rPr kumimoji="0" lang="en-US" sz="2400" b="1" i="0" u="none" strike="noStrike" cap="none" normalizeH="0" baseline="0" dirty="0" err="1">
                          <a:ln>
                            <a:noFill/>
                          </a:ln>
                          <a:solidFill>
                            <a:schemeClr val="tx1"/>
                          </a:solidFill>
                          <a:effectLst/>
                          <a:latin typeface=".VnTime" pitchFamily="34" charset="0"/>
                        </a:rPr>
                        <a:t>Cùc</a:t>
                      </a:r>
                      <a:endParaRPr kumimoji="0" lang="en-US" sz="2400" b="1" i="0" u="none" strike="noStrike" cap="none" normalizeH="0" baseline="0" dirty="0">
                        <a:ln>
                          <a:noFill/>
                        </a:ln>
                        <a:solidFill>
                          <a:schemeClr val="tx1"/>
                        </a:solidFill>
                        <a:effectLst/>
                        <a:latin typeface=".VnTime" pitchFamily="34" charset="0"/>
                      </a:endParaRP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tx1"/>
                          </a:solidFill>
                          <a:effectLst/>
                          <a:latin typeface=".VnTime" pitchFamily="34" charset="0"/>
                        </a:rPr>
                        <a:t>44</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tx1"/>
                          </a:solidFill>
                          <a:effectLst/>
                          <a:latin typeface=".VnTime" pitchFamily="34" charset="0"/>
                        </a:rPr>
                        <a:t>42</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tx1"/>
                          </a:solidFill>
                          <a:effectLst/>
                          <a:latin typeface=".VnTime" pitchFamily="34" charset="0"/>
                        </a:rPr>
                        <a:t>30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tx1"/>
                          </a:solidFill>
                          <a:effectLst/>
                          <a:latin typeface=".VnTime" pitchFamily="34" charset="0"/>
                        </a:rPr>
                        <a:t>10</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tx1"/>
                          </a:solidFill>
                          <a:effectLst/>
                          <a:latin typeface=".VnTime" pitchFamily="34" charset="0"/>
                        </a:rPr>
                        <a:t>9</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tx1"/>
                          </a:solidFill>
                          <a:effectLst/>
                          <a:latin typeface=".VnTime" pitchFamily="34" charset="0"/>
                        </a:rPr>
                        <a:t>14</a:t>
                      </a:r>
                    </a:p>
                  </a:txBody>
                  <a:tcPr marT="45713" marB="4571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tx1"/>
                          </a:solidFill>
                          <a:effectLst/>
                          <a:latin typeface=".VnTime" pitchFamily="34" charset="0"/>
                        </a:rPr>
                        <a:t>4054</a:t>
                      </a:r>
                      <a:r>
                        <a:rPr kumimoji="0" lang="en-US" sz="2400" b="1" i="0" u="none" strike="noStrike" cap="none" normalizeH="0" baseline="30000" dirty="0">
                          <a:ln>
                            <a:noFill/>
                          </a:ln>
                          <a:solidFill>
                            <a:schemeClr val="tx1"/>
                          </a:solidFill>
                          <a:effectLst/>
                          <a:latin typeface=".VnTime" pitchFamily="34" charset="0"/>
                        </a:rPr>
                        <a:t>(1)</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tx1"/>
                          </a:solidFill>
                          <a:effectLst/>
                          <a:latin typeface=".VnTime" pitchFamily="34" charset="0"/>
                        </a:rPr>
                        <a:t>941</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tx1"/>
                          </a:solidFill>
                          <a:effectLst/>
                          <a:latin typeface=".VnTime" pitchFamily="34" charset="0"/>
                        </a:rPr>
                        <a:t>973</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tx1"/>
                          </a:solidFill>
                          <a:effectLst/>
                          <a:latin typeface=".VnTime" pitchFamily="34" charset="0"/>
                        </a:rPr>
                        <a:t>732</a:t>
                      </a:r>
                      <a:r>
                        <a:rPr kumimoji="0" lang="en-US" sz="2400" b="1" i="0" u="none" strike="noStrike" cap="none" normalizeH="0" baseline="30000" dirty="0">
                          <a:ln>
                            <a:noFill/>
                          </a:ln>
                          <a:solidFill>
                            <a:schemeClr val="tx1"/>
                          </a:solidFill>
                          <a:effectLst/>
                          <a:latin typeface=".VnTime" pitchFamily="34" charset="0"/>
                        </a:rPr>
                        <a:t>2)</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a:ln>
                            <a:noFill/>
                          </a:ln>
                          <a:solidFill>
                            <a:schemeClr val="tx1"/>
                          </a:solidFill>
                          <a:effectLst/>
                          <a:latin typeface=".VnTime" pitchFamily="34" charset="0"/>
                        </a:rPr>
                        <a:t>34,3</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dirty="0">
                        <a:ln>
                          <a:noFill/>
                        </a:ln>
                        <a:solidFill>
                          <a:schemeClr val="tx1"/>
                        </a:solidFill>
                        <a:effectLst/>
                        <a:latin typeface=".VnTime" pitchFamily="34" charset="0"/>
                      </a:endParaRPr>
                    </a:p>
                  </a:txBody>
                  <a:tcPr marT="45713" marB="45713"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52357">
                <a:tc gridSpan="3">
                  <a:txBody>
                    <a:bodyPr/>
                    <a:lstStyle/>
                    <a:p>
                      <a:pPr marL="533400" marR="0" lvl="0" indent="-533400" algn="l" defTabSz="914400" rtl="0" eaLnBrk="1" fontAlgn="base" latinLnBrk="0" hangingPunct="1">
                        <a:lnSpc>
                          <a:spcPct val="100000"/>
                        </a:lnSpc>
                        <a:spcBef>
                          <a:spcPct val="20000"/>
                        </a:spcBef>
                        <a:spcAft>
                          <a:spcPct val="0"/>
                        </a:spcAft>
                        <a:buClrTx/>
                        <a:buSzTx/>
                        <a:buFontTx/>
                        <a:buAutoNum type="arabicParenBoth"/>
                        <a:tabLst/>
                      </a:pPr>
                      <a:r>
                        <a:rPr kumimoji="0" lang="en-US" sz="2400" b="1" i="0" u="none" strike="noStrike" cap="none" normalizeH="0" baseline="0" dirty="0" err="1">
                          <a:ln>
                            <a:noFill/>
                          </a:ln>
                          <a:solidFill>
                            <a:schemeClr val="tx1"/>
                          </a:solidFill>
                          <a:effectLst/>
                          <a:latin typeface=".VnTime" pitchFamily="34" charset="0"/>
                        </a:rPr>
                        <a:t>Kh«ng</a:t>
                      </a:r>
                      <a:r>
                        <a:rPr kumimoji="0" lang="en-US" sz="2400" b="1" i="0" u="none" strike="noStrike" cap="none" normalizeH="0" baseline="0" dirty="0">
                          <a:ln>
                            <a:noFill/>
                          </a:ln>
                          <a:solidFill>
                            <a:schemeClr val="tx1"/>
                          </a:solidFill>
                          <a:effectLst/>
                          <a:latin typeface=".VnTime" pitchFamily="34" charset="0"/>
                        </a:rPr>
                        <a:t> </a:t>
                      </a:r>
                      <a:r>
                        <a:rPr kumimoji="0" lang="en-US" sz="2400" b="1" i="0" u="none" strike="noStrike" cap="none" normalizeH="0" baseline="0" dirty="0" err="1">
                          <a:ln>
                            <a:noFill/>
                          </a:ln>
                          <a:solidFill>
                            <a:schemeClr val="tx1"/>
                          </a:solidFill>
                          <a:effectLst/>
                          <a:latin typeface=".VnTime" pitchFamily="34" charset="0"/>
                        </a:rPr>
                        <a:t>kÓ</a:t>
                      </a:r>
                      <a:r>
                        <a:rPr kumimoji="0" lang="en-US" sz="2400" b="1" i="0" u="none" strike="noStrike" cap="none" normalizeH="0" baseline="0" dirty="0">
                          <a:ln>
                            <a:noFill/>
                          </a:ln>
                          <a:solidFill>
                            <a:schemeClr val="tx1"/>
                          </a:solidFill>
                          <a:effectLst/>
                          <a:latin typeface=".VnTime" pitchFamily="34" charset="0"/>
                        </a:rPr>
                        <a:t> </a:t>
                      </a:r>
                      <a:r>
                        <a:rPr kumimoji="0" lang="en-US" sz="2400" b="1" i="0" u="none" strike="noStrike" cap="none" normalizeH="0" baseline="0" dirty="0" err="1">
                          <a:ln>
                            <a:noFill/>
                          </a:ln>
                          <a:solidFill>
                            <a:schemeClr val="tx1"/>
                          </a:solidFill>
                          <a:effectLst/>
                          <a:latin typeface=".VnTime" pitchFamily="34" charset="0"/>
                        </a:rPr>
                        <a:t>d©n</a:t>
                      </a:r>
                      <a:r>
                        <a:rPr kumimoji="0" lang="en-US" sz="2400" b="1" i="0" u="none" strike="noStrike" cap="none" normalizeH="0" baseline="0" dirty="0">
                          <a:ln>
                            <a:noFill/>
                          </a:ln>
                          <a:solidFill>
                            <a:schemeClr val="tx1"/>
                          </a:solidFill>
                          <a:effectLst/>
                          <a:latin typeface=".VnTime" pitchFamily="34" charset="0"/>
                        </a:rPr>
                        <a:t> </a:t>
                      </a:r>
                      <a:r>
                        <a:rPr kumimoji="0" lang="en-US" sz="2400" b="1" i="0" u="none" strike="noStrike" cap="none" normalizeH="0" baseline="0" dirty="0" err="1">
                          <a:ln>
                            <a:noFill/>
                          </a:ln>
                          <a:solidFill>
                            <a:schemeClr val="tx1"/>
                          </a:solidFill>
                          <a:effectLst/>
                          <a:latin typeface=".VnTime" pitchFamily="34" charset="0"/>
                        </a:rPr>
                        <a:t>sè</a:t>
                      </a:r>
                      <a:r>
                        <a:rPr kumimoji="0" lang="en-US" sz="2400" b="1" i="0" u="none" strike="noStrike" cap="none" normalizeH="0" baseline="0" dirty="0">
                          <a:ln>
                            <a:noFill/>
                          </a:ln>
                          <a:solidFill>
                            <a:schemeClr val="tx1"/>
                          </a:solidFill>
                          <a:effectLst/>
                          <a:latin typeface=".VnTime" pitchFamily="34" charset="0"/>
                        </a:rPr>
                        <a:t> </a:t>
                      </a:r>
                      <a:r>
                        <a:rPr kumimoji="0" lang="en-US" sz="2400" b="1" i="0" u="none" strike="noStrike" cap="none" normalizeH="0" baseline="0" dirty="0" err="1">
                          <a:ln>
                            <a:noFill/>
                          </a:ln>
                          <a:solidFill>
                            <a:schemeClr val="tx1"/>
                          </a:solidFill>
                          <a:effectLst/>
                          <a:latin typeface=".VnTime" pitchFamily="34" charset="0"/>
                        </a:rPr>
                        <a:t>Liªn</a:t>
                      </a:r>
                      <a:r>
                        <a:rPr kumimoji="0" lang="en-US" sz="2400" b="1" i="0" u="none" strike="noStrike" cap="none" normalizeH="0" baseline="0" dirty="0">
                          <a:ln>
                            <a:noFill/>
                          </a:ln>
                          <a:solidFill>
                            <a:schemeClr val="tx1"/>
                          </a:solidFill>
                          <a:effectLst/>
                          <a:latin typeface=".VnTime" pitchFamily="34" charset="0"/>
                        </a:rPr>
                        <a:t> bang </a:t>
                      </a:r>
                      <a:r>
                        <a:rPr kumimoji="0" lang="en-US" sz="2400" b="1" i="0" u="none" strike="noStrike" cap="none" normalizeH="0" baseline="0" dirty="0" err="1">
                          <a:ln>
                            <a:noFill/>
                          </a:ln>
                          <a:solidFill>
                            <a:schemeClr val="tx1"/>
                          </a:solidFill>
                          <a:effectLst/>
                          <a:latin typeface=".VnTime" pitchFamily="34" charset="0"/>
                        </a:rPr>
                        <a:t>Nga</a:t>
                      </a:r>
                      <a:endParaRPr kumimoji="0" lang="en-US" sz="2400" b="1" i="0" u="none" strike="noStrike" cap="none" normalizeH="0" baseline="0" dirty="0">
                        <a:ln>
                          <a:noFill/>
                        </a:ln>
                        <a:solidFill>
                          <a:schemeClr val="tx1"/>
                        </a:solidFill>
                        <a:effectLst/>
                        <a:latin typeface=".VnTime" pitchFamily="34" charset="0"/>
                      </a:endParaRPr>
                    </a:p>
                    <a:p>
                      <a:pPr marL="533400" marR="0" lvl="0" indent="-533400" algn="l" defTabSz="914400" rtl="0" eaLnBrk="1" fontAlgn="base" latinLnBrk="0" hangingPunct="1">
                        <a:lnSpc>
                          <a:spcPct val="100000"/>
                        </a:lnSpc>
                        <a:spcBef>
                          <a:spcPct val="20000"/>
                        </a:spcBef>
                        <a:spcAft>
                          <a:spcPct val="0"/>
                        </a:spcAft>
                        <a:buClrTx/>
                        <a:buSzTx/>
                        <a:buFontTx/>
                        <a:buAutoNum type="arabicParenBoth"/>
                        <a:tabLst/>
                      </a:pPr>
                      <a:r>
                        <a:rPr kumimoji="0" lang="en-US" sz="2400" b="1" i="0" u="none" strike="noStrike" cap="none" normalizeH="0" baseline="0" dirty="0">
                          <a:ln>
                            <a:noFill/>
                          </a:ln>
                          <a:solidFill>
                            <a:schemeClr val="tx1"/>
                          </a:solidFill>
                          <a:effectLst/>
                          <a:latin typeface=".VnTime" pitchFamily="34" charset="0"/>
                        </a:rPr>
                        <a:t>KÓ c¶ </a:t>
                      </a:r>
                      <a:r>
                        <a:rPr kumimoji="0" lang="en-US" sz="2400" b="1" i="0" u="none" strike="noStrike" cap="none" normalizeH="0" baseline="0" dirty="0" err="1">
                          <a:ln>
                            <a:noFill/>
                          </a:ln>
                          <a:solidFill>
                            <a:schemeClr val="tx1"/>
                          </a:solidFill>
                          <a:effectLst/>
                          <a:latin typeface=".VnTime" pitchFamily="34" charset="0"/>
                        </a:rPr>
                        <a:t>d©n</a:t>
                      </a:r>
                      <a:r>
                        <a:rPr kumimoji="0" lang="en-US" sz="2400" b="1" i="0" u="none" strike="noStrike" cap="none" normalizeH="0" baseline="0" dirty="0">
                          <a:ln>
                            <a:noFill/>
                          </a:ln>
                          <a:solidFill>
                            <a:schemeClr val="tx1"/>
                          </a:solidFill>
                          <a:effectLst/>
                          <a:latin typeface=".VnTime" pitchFamily="34" charset="0"/>
                        </a:rPr>
                        <a:t> </a:t>
                      </a:r>
                      <a:r>
                        <a:rPr kumimoji="0" lang="en-US" sz="2400" b="1" i="0" u="none" strike="noStrike" cap="none" normalizeH="0" baseline="0" dirty="0" err="1">
                          <a:ln>
                            <a:noFill/>
                          </a:ln>
                          <a:solidFill>
                            <a:schemeClr val="tx1"/>
                          </a:solidFill>
                          <a:effectLst/>
                          <a:latin typeface=".VnTime" pitchFamily="34" charset="0"/>
                        </a:rPr>
                        <a:t>sè</a:t>
                      </a:r>
                      <a:r>
                        <a:rPr kumimoji="0" lang="en-US" sz="2400" b="1" i="0" u="none" strike="noStrike" cap="none" normalizeH="0" baseline="0" dirty="0">
                          <a:ln>
                            <a:noFill/>
                          </a:ln>
                          <a:solidFill>
                            <a:schemeClr val="tx1"/>
                          </a:solidFill>
                          <a:effectLst/>
                          <a:latin typeface=".VnTime" pitchFamily="34" charset="0"/>
                        </a:rPr>
                        <a:t> </a:t>
                      </a:r>
                      <a:r>
                        <a:rPr kumimoji="0" lang="en-US" sz="2400" b="1" i="0" u="none" strike="noStrike" cap="none" normalizeH="0" baseline="0" dirty="0" err="1">
                          <a:ln>
                            <a:noFill/>
                          </a:ln>
                          <a:solidFill>
                            <a:schemeClr val="tx1"/>
                          </a:solidFill>
                          <a:effectLst/>
                          <a:latin typeface=".VnTime" pitchFamily="34" charset="0"/>
                        </a:rPr>
                        <a:t>Liªn</a:t>
                      </a:r>
                      <a:r>
                        <a:rPr kumimoji="0" lang="en-US" sz="2400" b="1" i="0" u="none" strike="noStrike" cap="none" normalizeH="0" baseline="0" dirty="0">
                          <a:ln>
                            <a:noFill/>
                          </a:ln>
                          <a:solidFill>
                            <a:schemeClr val="tx1"/>
                          </a:solidFill>
                          <a:effectLst/>
                          <a:latin typeface=".VnTime" pitchFamily="34" charset="0"/>
                        </a:rPr>
                        <a:t> bang </a:t>
                      </a:r>
                      <a:r>
                        <a:rPr kumimoji="0" lang="en-US" sz="2400" b="1" i="0" u="none" strike="noStrike" cap="none" normalizeH="0" baseline="0" dirty="0" err="1">
                          <a:ln>
                            <a:noFill/>
                          </a:ln>
                          <a:solidFill>
                            <a:schemeClr val="tx1"/>
                          </a:solidFill>
                          <a:effectLst/>
                          <a:latin typeface=".VnTime" pitchFamily="34" charset="0"/>
                        </a:rPr>
                        <a:t>Nga</a:t>
                      </a:r>
                      <a:endParaRPr kumimoji="0" lang="en-US" sz="2000" b="1" i="0" u="none" strike="noStrike" cap="none" normalizeH="0" baseline="0" dirty="0">
                        <a:ln>
                          <a:noFill/>
                        </a:ln>
                        <a:solidFill>
                          <a:schemeClr val="tx1"/>
                        </a:solidFill>
                        <a:effectLst/>
                        <a:latin typeface=".VnTime" pitchFamily="34" charset="0"/>
                      </a:endParaRPr>
                    </a:p>
                  </a:txBody>
                  <a:tcPr marT="45713" marB="45713"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bl>
          </a:graphicData>
        </a:graphic>
      </p:graphicFrame>
      <p:sp>
        <p:nvSpPr>
          <p:cNvPr id="7" name="Rectangle 6">
            <a:extLst>
              <a:ext uri="{FF2B5EF4-FFF2-40B4-BE49-F238E27FC236}">
                <a16:creationId xmlns:a16="http://schemas.microsoft.com/office/drawing/2014/main" id="{124F9038-1FF9-4C09-9996-785B5F33FD16}"/>
              </a:ext>
            </a:extLst>
          </p:cNvPr>
          <p:cNvSpPr>
            <a:spLocks noChangeArrowheads="1"/>
          </p:cNvSpPr>
          <p:nvPr/>
        </p:nvSpPr>
        <p:spPr bwMode="auto">
          <a:xfrm>
            <a:off x="1752600" y="2222590"/>
            <a:ext cx="1204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nTime" panose="020B7200000000000000" pitchFamily="34" charset="0"/>
              </a:defRPr>
            </a:lvl1pPr>
            <a:lvl2pPr marL="742950" indent="-285750" eaLnBrk="0" hangingPunct="0">
              <a:defRPr>
                <a:solidFill>
                  <a:schemeClr val="tx1"/>
                </a:solidFill>
                <a:latin typeface=".VnTime" panose="020B7200000000000000" pitchFamily="34" charset="0"/>
              </a:defRPr>
            </a:lvl2pPr>
            <a:lvl3pPr marL="1143000" indent="-228600" eaLnBrk="0" hangingPunct="0">
              <a:defRPr>
                <a:solidFill>
                  <a:schemeClr val="tx1"/>
                </a:solidFill>
                <a:latin typeface=".VnTime" panose="020B7200000000000000" pitchFamily="34" charset="0"/>
              </a:defRPr>
            </a:lvl3pPr>
            <a:lvl4pPr marL="1600200" indent="-228600" eaLnBrk="0" hangingPunct="0">
              <a:defRPr>
                <a:solidFill>
                  <a:schemeClr val="tx1"/>
                </a:solidFill>
                <a:latin typeface=".VnTime" panose="020B7200000000000000" pitchFamily="34" charset="0"/>
              </a:defRPr>
            </a:lvl4pPr>
            <a:lvl5pPr marL="2057400" indent="-228600" eaLnBrk="0" hangingPunct="0">
              <a:defRPr>
                <a:solidFill>
                  <a:schemeClr val="tx1"/>
                </a:solidFill>
                <a:latin typeface=".VnTime" panose="020B7200000000000000" pitchFamily="34" charset="0"/>
              </a:defRPr>
            </a:lvl5pPr>
            <a:lvl6pPr marL="2514600" indent="-228600" eaLnBrk="0" fontAlgn="base" hangingPunct="0">
              <a:spcBef>
                <a:spcPct val="0"/>
              </a:spcBef>
              <a:spcAft>
                <a:spcPct val="0"/>
              </a:spcAft>
              <a:defRPr>
                <a:solidFill>
                  <a:schemeClr val="tx1"/>
                </a:solidFill>
                <a:latin typeface=".VnTime" panose="020B7200000000000000" pitchFamily="34" charset="0"/>
              </a:defRPr>
            </a:lvl6pPr>
            <a:lvl7pPr marL="2971800" indent="-228600" eaLnBrk="0" fontAlgn="base" hangingPunct="0">
              <a:spcBef>
                <a:spcPct val="0"/>
              </a:spcBef>
              <a:spcAft>
                <a:spcPct val="0"/>
              </a:spcAft>
              <a:defRPr>
                <a:solidFill>
                  <a:schemeClr val="tx1"/>
                </a:solidFill>
                <a:latin typeface=".VnTime" panose="020B7200000000000000" pitchFamily="34" charset="0"/>
              </a:defRPr>
            </a:lvl7pPr>
            <a:lvl8pPr marL="3429000" indent="-228600" eaLnBrk="0" fontAlgn="base" hangingPunct="0">
              <a:spcBef>
                <a:spcPct val="0"/>
              </a:spcBef>
              <a:spcAft>
                <a:spcPct val="0"/>
              </a:spcAft>
              <a:defRPr>
                <a:solidFill>
                  <a:schemeClr val="tx1"/>
                </a:solidFill>
                <a:latin typeface=".VnTime" panose="020B7200000000000000" pitchFamily="34" charset="0"/>
              </a:defRPr>
            </a:lvl8pPr>
            <a:lvl9pPr marL="3886200" indent="-228600" eaLnBrk="0" fontAlgn="base" hangingPunct="0">
              <a:spcBef>
                <a:spcPct val="0"/>
              </a:spcBef>
              <a:spcAft>
                <a:spcPct val="0"/>
              </a:spcAft>
              <a:defRPr>
                <a:solidFill>
                  <a:schemeClr val="tx1"/>
                </a:solidFill>
                <a:latin typeface=".VnTime" panose="020B7200000000000000" pitchFamily="34" charset="0"/>
              </a:defRPr>
            </a:lvl9pPr>
          </a:lstStyle>
          <a:p>
            <a:pPr eaLnBrk="1" hangingPunct="1">
              <a:spcBef>
                <a:spcPct val="20000"/>
              </a:spcBef>
            </a:pPr>
            <a:r>
              <a:rPr lang="en-US" altLang="en-US" sz="2400" b="1">
                <a:solidFill>
                  <a:srgbClr val="FF0000"/>
                </a:solidFill>
              </a:rPr>
              <a:t>Ch©u </a:t>
            </a:r>
            <a:r>
              <a:rPr lang="en-US" altLang="en-US" sz="2400" b="1">
                <a:solidFill>
                  <a:srgbClr val="FF0000"/>
                </a:solidFill>
                <a:latin typeface=".VnTimeH" panose="020B7200000000000000" pitchFamily="34" charset="0"/>
              </a:rPr>
              <a:t>¸</a:t>
            </a:r>
          </a:p>
        </p:txBody>
      </p:sp>
      <p:sp>
        <p:nvSpPr>
          <p:cNvPr id="8" name="Rectangle 7">
            <a:extLst>
              <a:ext uri="{FF2B5EF4-FFF2-40B4-BE49-F238E27FC236}">
                <a16:creationId xmlns:a16="http://schemas.microsoft.com/office/drawing/2014/main" id="{F4846F77-F4FB-458E-8CAA-3A2AB75F622F}"/>
              </a:ext>
            </a:extLst>
          </p:cNvPr>
          <p:cNvSpPr>
            <a:spLocks noChangeArrowheads="1"/>
          </p:cNvSpPr>
          <p:nvPr/>
        </p:nvSpPr>
        <p:spPr bwMode="auto">
          <a:xfrm>
            <a:off x="8378260" y="2124184"/>
            <a:ext cx="8002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VnTime" panose="020B7200000000000000" pitchFamily="34" charset="0"/>
              </a:defRPr>
            </a:lvl1pPr>
            <a:lvl2pPr marL="742950" indent="-285750" eaLnBrk="0" hangingPunct="0">
              <a:defRPr>
                <a:solidFill>
                  <a:schemeClr val="tx1"/>
                </a:solidFill>
                <a:latin typeface=".VnTime" panose="020B7200000000000000" pitchFamily="34" charset="0"/>
              </a:defRPr>
            </a:lvl2pPr>
            <a:lvl3pPr marL="1143000" indent="-228600" eaLnBrk="0" hangingPunct="0">
              <a:defRPr>
                <a:solidFill>
                  <a:schemeClr val="tx1"/>
                </a:solidFill>
                <a:latin typeface=".VnTime" panose="020B7200000000000000" pitchFamily="34" charset="0"/>
              </a:defRPr>
            </a:lvl3pPr>
            <a:lvl4pPr marL="1600200" indent="-228600" eaLnBrk="0" hangingPunct="0">
              <a:defRPr>
                <a:solidFill>
                  <a:schemeClr val="tx1"/>
                </a:solidFill>
                <a:latin typeface=".VnTime" panose="020B7200000000000000" pitchFamily="34" charset="0"/>
              </a:defRPr>
            </a:lvl4pPr>
            <a:lvl5pPr marL="2057400" indent="-228600" eaLnBrk="0" hangingPunct="0">
              <a:defRPr>
                <a:solidFill>
                  <a:schemeClr val="tx1"/>
                </a:solidFill>
                <a:latin typeface=".VnTime" panose="020B7200000000000000" pitchFamily="34" charset="0"/>
              </a:defRPr>
            </a:lvl5pPr>
            <a:lvl6pPr marL="2514600" indent="-228600" eaLnBrk="0" fontAlgn="base" hangingPunct="0">
              <a:spcBef>
                <a:spcPct val="0"/>
              </a:spcBef>
              <a:spcAft>
                <a:spcPct val="0"/>
              </a:spcAft>
              <a:defRPr>
                <a:solidFill>
                  <a:schemeClr val="tx1"/>
                </a:solidFill>
                <a:latin typeface=".VnTime" panose="020B7200000000000000" pitchFamily="34" charset="0"/>
              </a:defRPr>
            </a:lvl6pPr>
            <a:lvl7pPr marL="2971800" indent="-228600" eaLnBrk="0" fontAlgn="base" hangingPunct="0">
              <a:spcBef>
                <a:spcPct val="0"/>
              </a:spcBef>
              <a:spcAft>
                <a:spcPct val="0"/>
              </a:spcAft>
              <a:defRPr>
                <a:solidFill>
                  <a:schemeClr val="tx1"/>
                </a:solidFill>
                <a:latin typeface=".VnTime" panose="020B7200000000000000" pitchFamily="34" charset="0"/>
              </a:defRPr>
            </a:lvl7pPr>
            <a:lvl8pPr marL="3429000" indent="-228600" eaLnBrk="0" fontAlgn="base" hangingPunct="0">
              <a:spcBef>
                <a:spcPct val="0"/>
              </a:spcBef>
              <a:spcAft>
                <a:spcPct val="0"/>
              </a:spcAft>
              <a:defRPr>
                <a:solidFill>
                  <a:schemeClr val="tx1"/>
                </a:solidFill>
                <a:latin typeface=".VnTime" panose="020B7200000000000000" pitchFamily="34" charset="0"/>
              </a:defRPr>
            </a:lvl8pPr>
            <a:lvl9pPr marL="3886200" indent="-228600" eaLnBrk="0" fontAlgn="base" hangingPunct="0">
              <a:spcBef>
                <a:spcPct val="0"/>
              </a:spcBef>
              <a:spcAft>
                <a:spcPct val="0"/>
              </a:spcAft>
              <a:defRPr>
                <a:solidFill>
                  <a:schemeClr val="tx1"/>
                </a:solidFill>
                <a:latin typeface=".VnTime" panose="020B7200000000000000" pitchFamily="34" charset="0"/>
              </a:defRPr>
            </a:lvl9pPr>
          </a:lstStyle>
          <a:p>
            <a:pPr algn="ctr" eaLnBrk="1" hangingPunct="1">
              <a:spcBef>
                <a:spcPct val="20000"/>
              </a:spcBef>
            </a:pPr>
            <a:r>
              <a:rPr lang="en-US" altLang="en-US" sz="2400" b="1">
                <a:solidFill>
                  <a:srgbClr val="FF0000"/>
                </a:solidFill>
              </a:rPr>
              <a:t>4054</a:t>
            </a:r>
          </a:p>
        </p:txBody>
      </p:sp>
      <p:sp>
        <p:nvSpPr>
          <p:cNvPr id="7190" name="Rectangle 9">
            <a:extLst>
              <a:ext uri="{FF2B5EF4-FFF2-40B4-BE49-F238E27FC236}">
                <a16:creationId xmlns:a16="http://schemas.microsoft.com/office/drawing/2014/main" id="{5B34F036-906A-4926-90D5-C2E0894EB567}"/>
              </a:ext>
            </a:extLst>
          </p:cNvPr>
          <p:cNvSpPr>
            <a:spLocks noChangeArrowheads="1"/>
          </p:cNvSpPr>
          <p:nvPr/>
        </p:nvSpPr>
        <p:spPr bwMode="auto">
          <a:xfrm>
            <a:off x="2585040" y="786139"/>
            <a:ext cx="73088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VnTime" panose="020B7200000000000000" pitchFamily="34" charset="0"/>
              </a:defRPr>
            </a:lvl1pPr>
            <a:lvl2pPr marL="742950" indent="-285750" eaLnBrk="0" hangingPunct="0">
              <a:defRPr>
                <a:solidFill>
                  <a:schemeClr val="tx1"/>
                </a:solidFill>
                <a:latin typeface=".VnTime" panose="020B7200000000000000" pitchFamily="34" charset="0"/>
              </a:defRPr>
            </a:lvl2pPr>
            <a:lvl3pPr marL="1143000" indent="-228600" eaLnBrk="0" hangingPunct="0">
              <a:defRPr>
                <a:solidFill>
                  <a:schemeClr val="tx1"/>
                </a:solidFill>
                <a:latin typeface=".VnTime" panose="020B7200000000000000" pitchFamily="34" charset="0"/>
              </a:defRPr>
            </a:lvl3pPr>
            <a:lvl4pPr marL="1600200" indent="-228600" eaLnBrk="0" hangingPunct="0">
              <a:defRPr>
                <a:solidFill>
                  <a:schemeClr val="tx1"/>
                </a:solidFill>
                <a:latin typeface=".VnTime" panose="020B7200000000000000" pitchFamily="34" charset="0"/>
              </a:defRPr>
            </a:lvl4pPr>
            <a:lvl5pPr marL="2057400" indent="-228600" eaLnBrk="0" hangingPunct="0">
              <a:defRPr>
                <a:solidFill>
                  <a:schemeClr val="tx1"/>
                </a:solidFill>
                <a:latin typeface=".VnTime" panose="020B7200000000000000" pitchFamily="34" charset="0"/>
              </a:defRPr>
            </a:lvl5pPr>
            <a:lvl6pPr marL="2514600" indent="-228600" eaLnBrk="0" fontAlgn="base" hangingPunct="0">
              <a:spcBef>
                <a:spcPct val="0"/>
              </a:spcBef>
              <a:spcAft>
                <a:spcPct val="0"/>
              </a:spcAft>
              <a:defRPr>
                <a:solidFill>
                  <a:schemeClr val="tx1"/>
                </a:solidFill>
                <a:latin typeface=".VnTime" panose="020B7200000000000000" pitchFamily="34" charset="0"/>
              </a:defRPr>
            </a:lvl6pPr>
            <a:lvl7pPr marL="2971800" indent="-228600" eaLnBrk="0" fontAlgn="base" hangingPunct="0">
              <a:spcBef>
                <a:spcPct val="0"/>
              </a:spcBef>
              <a:spcAft>
                <a:spcPct val="0"/>
              </a:spcAft>
              <a:defRPr>
                <a:solidFill>
                  <a:schemeClr val="tx1"/>
                </a:solidFill>
                <a:latin typeface=".VnTime" panose="020B7200000000000000" pitchFamily="34" charset="0"/>
              </a:defRPr>
            </a:lvl7pPr>
            <a:lvl8pPr marL="3429000" indent="-228600" eaLnBrk="0" fontAlgn="base" hangingPunct="0">
              <a:spcBef>
                <a:spcPct val="0"/>
              </a:spcBef>
              <a:spcAft>
                <a:spcPct val="0"/>
              </a:spcAft>
              <a:defRPr>
                <a:solidFill>
                  <a:schemeClr val="tx1"/>
                </a:solidFill>
                <a:latin typeface=".VnTime" panose="020B7200000000000000" pitchFamily="34" charset="0"/>
              </a:defRPr>
            </a:lvl8pPr>
            <a:lvl9pPr marL="3886200" indent="-228600" eaLnBrk="0" fontAlgn="base" hangingPunct="0">
              <a:spcBef>
                <a:spcPct val="0"/>
              </a:spcBef>
              <a:spcAft>
                <a:spcPct val="0"/>
              </a:spcAft>
              <a:defRPr>
                <a:solidFill>
                  <a:schemeClr val="tx1"/>
                </a:solidFill>
                <a:latin typeface=".VnTime" panose="020B7200000000000000" pitchFamily="34" charset="0"/>
              </a:defRPr>
            </a:lvl9pPr>
          </a:lstStyle>
          <a:p>
            <a:pPr eaLnBrk="1" hangingPunct="1"/>
            <a:r>
              <a:rPr lang="en-US" altLang="en-US" sz="2400" b="1" i="1">
                <a:solidFill>
                  <a:srgbClr val="0000FF"/>
                </a:solidFill>
                <a:latin typeface="Arial" panose="020B0604020202020204" pitchFamily="34" charset="0"/>
              </a:rPr>
              <a:t>Bảng số liệu về diện tích </a:t>
            </a:r>
            <a:r>
              <a:rPr lang="en-US" altLang="en-US" sz="2400" b="1" i="1">
                <a:solidFill>
                  <a:srgbClr val="0000FF"/>
                </a:solidFill>
                <a:latin typeface=".VnArial" panose="020B7200000000000000" pitchFamily="34" charset="0"/>
              </a:rPr>
              <a:t>vµ d©n sè </a:t>
            </a:r>
            <a:r>
              <a:rPr lang="en-US" altLang="en-US" sz="2400" b="1" i="1">
                <a:solidFill>
                  <a:srgbClr val="0000FF"/>
                </a:solidFill>
                <a:latin typeface="Arial" panose="020B0604020202020204" pitchFamily="34" charset="0"/>
              </a:rPr>
              <a:t>các châu lục </a:t>
            </a:r>
            <a:endParaRPr lang="en-US" altLang="en-US" sz="2400" b="1"/>
          </a:p>
        </p:txBody>
      </p:sp>
      <p:grpSp>
        <p:nvGrpSpPr>
          <p:cNvPr id="12" name="Group 11">
            <a:extLst>
              <a:ext uri="{FF2B5EF4-FFF2-40B4-BE49-F238E27FC236}">
                <a16:creationId xmlns:a16="http://schemas.microsoft.com/office/drawing/2014/main" id="{B1D4029F-C5FD-4492-A810-BCD110CF30B1}"/>
              </a:ext>
            </a:extLst>
          </p:cNvPr>
          <p:cNvGrpSpPr/>
          <p:nvPr/>
        </p:nvGrpSpPr>
        <p:grpSpPr>
          <a:xfrm>
            <a:off x="1384274" y="80946"/>
            <a:ext cx="9423452" cy="646114"/>
            <a:chOff x="304800" y="238905"/>
            <a:chExt cx="9718040" cy="889123"/>
          </a:xfrm>
        </p:grpSpPr>
        <p:cxnSp>
          <p:nvCxnSpPr>
            <p:cNvPr id="13" name="Straight Connector 12">
              <a:extLst>
                <a:ext uri="{FF2B5EF4-FFF2-40B4-BE49-F238E27FC236}">
                  <a16:creationId xmlns:a16="http://schemas.microsoft.com/office/drawing/2014/main" id="{0681148D-FB0D-43D2-8AE3-A0BB0FB66EC3}"/>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73D42DBF-C3DE-4A54-904B-3379E97BB36D}"/>
                </a:ext>
              </a:extLst>
            </p:cNvPr>
            <p:cNvGrpSpPr/>
            <p:nvPr/>
          </p:nvGrpSpPr>
          <p:grpSpPr>
            <a:xfrm>
              <a:off x="594248" y="238905"/>
              <a:ext cx="1920325" cy="673930"/>
              <a:chOff x="594248" y="238905"/>
              <a:chExt cx="1920325" cy="673930"/>
            </a:xfrm>
          </p:grpSpPr>
          <p:sp>
            <p:nvSpPr>
              <p:cNvPr id="24" name="Rectangle: Top Corners One Rounded and One Snipped 23">
                <a:extLst>
                  <a:ext uri="{FF2B5EF4-FFF2-40B4-BE49-F238E27FC236}">
                    <a16:creationId xmlns:a16="http://schemas.microsoft.com/office/drawing/2014/main" id="{3C52E540-3E48-48DA-A118-9928E3BCDED7}"/>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5" name="TextBox 24">
                <a:extLst>
                  <a:ext uri="{FF2B5EF4-FFF2-40B4-BE49-F238E27FC236}">
                    <a16:creationId xmlns:a16="http://schemas.microsoft.com/office/drawing/2014/main" id="{801E0820-96D3-4578-9970-B995FD334554}"/>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5" name="Group 14">
              <a:extLst>
                <a:ext uri="{FF2B5EF4-FFF2-40B4-BE49-F238E27FC236}">
                  <a16:creationId xmlns:a16="http://schemas.microsoft.com/office/drawing/2014/main" id="{9CA64ECE-5AEA-487F-A1CE-B02B4C2BF9E9}"/>
                </a:ext>
              </a:extLst>
            </p:cNvPr>
            <p:cNvGrpSpPr/>
            <p:nvPr/>
          </p:nvGrpSpPr>
          <p:grpSpPr>
            <a:xfrm>
              <a:off x="2886504" y="247421"/>
              <a:ext cx="1955665" cy="673929"/>
              <a:chOff x="2886504" y="247421"/>
              <a:chExt cx="1955665" cy="673929"/>
            </a:xfrm>
          </p:grpSpPr>
          <p:sp>
            <p:nvSpPr>
              <p:cNvPr id="22" name="Rectangle: Top Corners One Rounded and One Snipped 21">
                <a:extLst>
                  <a:ext uri="{FF2B5EF4-FFF2-40B4-BE49-F238E27FC236}">
                    <a16:creationId xmlns:a16="http://schemas.microsoft.com/office/drawing/2014/main" id="{42B33823-BCD7-4B19-B80D-358FA5DC88A2}"/>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3" name="TextBox 22">
                <a:extLst>
                  <a:ext uri="{FF2B5EF4-FFF2-40B4-BE49-F238E27FC236}">
                    <a16:creationId xmlns:a16="http://schemas.microsoft.com/office/drawing/2014/main" id="{100DAFC3-35E7-49B9-A174-D857BA963673}"/>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6" name="Group 15">
              <a:extLst>
                <a:ext uri="{FF2B5EF4-FFF2-40B4-BE49-F238E27FC236}">
                  <a16:creationId xmlns:a16="http://schemas.microsoft.com/office/drawing/2014/main" id="{8D32D249-2FA6-4278-A16D-920E1DEEEC8F}"/>
                </a:ext>
              </a:extLst>
            </p:cNvPr>
            <p:cNvGrpSpPr/>
            <p:nvPr/>
          </p:nvGrpSpPr>
          <p:grpSpPr>
            <a:xfrm>
              <a:off x="5236714" y="247421"/>
              <a:ext cx="1942938" cy="673930"/>
              <a:chOff x="5236714" y="247421"/>
              <a:chExt cx="1942938" cy="673930"/>
            </a:xfrm>
          </p:grpSpPr>
          <p:sp>
            <p:nvSpPr>
              <p:cNvPr id="20" name="Rectangle: Top Corners One Rounded and One Snipped 19">
                <a:extLst>
                  <a:ext uri="{FF2B5EF4-FFF2-40B4-BE49-F238E27FC236}">
                    <a16:creationId xmlns:a16="http://schemas.microsoft.com/office/drawing/2014/main" id="{9D8D4758-B8D2-410D-9A3A-7E8383595F10}"/>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1" name="TextBox 20">
                <a:extLst>
                  <a:ext uri="{FF2B5EF4-FFF2-40B4-BE49-F238E27FC236}">
                    <a16:creationId xmlns:a16="http://schemas.microsoft.com/office/drawing/2014/main" id="{764E7FB2-48BE-4709-8EB2-1B0A17B5DE7C}"/>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7" name="Group 16">
              <a:extLst>
                <a:ext uri="{FF2B5EF4-FFF2-40B4-BE49-F238E27FC236}">
                  <a16:creationId xmlns:a16="http://schemas.microsoft.com/office/drawing/2014/main" id="{55CBF889-1F56-4B86-82E2-165132C1C2D1}"/>
                </a:ext>
              </a:extLst>
            </p:cNvPr>
            <p:cNvGrpSpPr/>
            <p:nvPr/>
          </p:nvGrpSpPr>
          <p:grpSpPr>
            <a:xfrm>
              <a:off x="7541696" y="247421"/>
              <a:ext cx="2059504" cy="673930"/>
              <a:chOff x="7541696" y="247421"/>
              <a:chExt cx="2059504" cy="673930"/>
            </a:xfrm>
          </p:grpSpPr>
          <p:sp>
            <p:nvSpPr>
              <p:cNvPr id="18" name="Rectangle: Top Corners One Rounded and One Snipped 17">
                <a:extLst>
                  <a:ext uri="{FF2B5EF4-FFF2-40B4-BE49-F238E27FC236}">
                    <a16:creationId xmlns:a16="http://schemas.microsoft.com/office/drawing/2014/main" id="{FF281B46-D8CB-4297-8B48-ED7CFD4D9BC0}"/>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9" name="TextBox 18">
                <a:extLst>
                  <a:ext uri="{FF2B5EF4-FFF2-40B4-BE49-F238E27FC236}">
                    <a16:creationId xmlns:a16="http://schemas.microsoft.com/office/drawing/2014/main" id="{68BB0267-1409-4604-951F-CC6B1C8F75D1}"/>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sp>
        <p:nvSpPr>
          <p:cNvPr id="27" name="Text Box 44">
            <a:extLst>
              <a:ext uri="{FF2B5EF4-FFF2-40B4-BE49-F238E27FC236}">
                <a16:creationId xmlns:a16="http://schemas.microsoft.com/office/drawing/2014/main" id="{CBFCA155-A975-4A8C-AE77-76D3691DA133}"/>
              </a:ext>
            </a:extLst>
          </p:cNvPr>
          <p:cNvSpPr txBox="1">
            <a:spLocks noChangeArrowheads="1"/>
          </p:cNvSpPr>
          <p:nvPr/>
        </p:nvSpPr>
        <p:spPr bwMode="auto">
          <a:xfrm>
            <a:off x="1445202" y="6071850"/>
            <a:ext cx="958852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auto">
              <a:spcBef>
                <a:spcPct val="50000"/>
              </a:spcBef>
              <a:spcAft>
                <a:spcPts val="0"/>
              </a:spcAft>
              <a:defRPr/>
            </a:pPr>
            <a:r>
              <a:rPr lang="en-US" altLang="vi-VN" sz="2800" b="1">
                <a:solidFill>
                  <a:srgbClr val="000099"/>
                </a:solidFill>
                <a:latin typeface="Times New Roman" panose="02020603050405020304" pitchFamily="18" charset="0"/>
                <a:cs typeface="Times New Roman" panose="02020603050405020304" pitchFamily="18" charset="0"/>
              </a:rPr>
              <a:t>So sánh dân số châu Á với dân số của các châu lục khác?</a:t>
            </a:r>
          </a:p>
        </p:txBody>
      </p:sp>
      <p:grpSp>
        <p:nvGrpSpPr>
          <p:cNvPr id="2" name="Group 1">
            <a:extLst>
              <a:ext uri="{FF2B5EF4-FFF2-40B4-BE49-F238E27FC236}">
                <a16:creationId xmlns:a16="http://schemas.microsoft.com/office/drawing/2014/main" id="{358C2597-359F-4B57-B295-03D0A78F4489}"/>
              </a:ext>
            </a:extLst>
          </p:cNvPr>
          <p:cNvGrpSpPr/>
          <p:nvPr/>
        </p:nvGrpSpPr>
        <p:grpSpPr>
          <a:xfrm>
            <a:off x="2898769" y="6010294"/>
            <a:ext cx="6394463" cy="646332"/>
            <a:chOff x="8100074" y="3838916"/>
            <a:chExt cx="5388135" cy="646332"/>
          </a:xfrm>
        </p:grpSpPr>
        <p:sp>
          <p:nvSpPr>
            <p:cNvPr id="28" name="Rounded Rectangular Callout 1">
              <a:extLst>
                <a:ext uri="{FF2B5EF4-FFF2-40B4-BE49-F238E27FC236}">
                  <a16:creationId xmlns:a16="http://schemas.microsoft.com/office/drawing/2014/main" id="{D45214D2-8746-46A8-A6A8-C40FC8EB0253}"/>
                </a:ext>
              </a:extLst>
            </p:cNvPr>
            <p:cNvSpPr/>
            <p:nvPr/>
          </p:nvSpPr>
          <p:spPr>
            <a:xfrm>
              <a:off x="8100074" y="3838916"/>
              <a:ext cx="5388135" cy="646332"/>
            </a:xfrm>
            <a:prstGeom prst="wedgeRoundRectCallout">
              <a:avLst>
                <a:gd name="adj1" fmla="val -22474"/>
                <a:gd name="adj2" fmla="val 50147"/>
                <a:gd name="adj3" fmla="val 16667"/>
              </a:avLst>
            </a:prstGeom>
            <a:solidFill>
              <a:srgbClr val="FAFF9B"/>
            </a:solidFill>
            <a:ln w="12700" cap="flat" cmpd="sng" algn="ctr">
              <a:solidFill>
                <a:srgbClr val="4472C4">
                  <a:shade val="50000"/>
                </a:srgbClr>
              </a:solidFill>
              <a:prstDash val="solid"/>
              <a:miter lim="800000"/>
            </a:ln>
            <a:effectLst/>
          </p:spPr>
          <p:txBody>
            <a:bodyPr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
          <p:nvSpPr>
            <p:cNvPr id="29" name="Rectangle 49">
              <a:extLst>
                <a:ext uri="{FF2B5EF4-FFF2-40B4-BE49-F238E27FC236}">
                  <a16:creationId xmlns:a16="http://schemas.microsoft.com/office/drawing/2014/main" id="{12B83052-1014-481B-A6D4-DBA37262089D}"/>
                </a:ext>
              </a:extLst>
            </p:cNvPr>
            <p:cNvSpPr>
              <a:spLocks noChangeArrowheads="1"/>
            </p:cNvSpPr>
            <p:nvPr/>
          </p:nvSpPr>
          <p:spPr bwMode="auto">
            <a:xfrm>
              <a:off x="8177739" y="3900472"/>
              <a:ext cx="528833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fontAlgn="auto">
                <a:spcBef>
                  <a:spcPct val="50000"/>
                </a:spcBef>
                <a:spcAft>
                  <a:spcPts val="0"/>
                </a:spcAft>
                <a:defRPr/>
              </a:pPr>
              <a:r>
                <a:rPr lang="en-US" altLang="vi-VN" sz="2800" b="1">
                  <a:solidFill>
                    <a:srgbClr val="0000CC"/>
                  </a:solidFill>
                  <a:latin typeface="Times New Roman" panose="02020603050405020304" pitchFamily="18" charset="0"/>
                  <a:cs typeface="Times New Roman" panose="02020603050405020304" pitchFamily="18" charset="0"/>
                </a:rPr>
                <a:t>Châu Á có số dân đông nhất thế giới.</a:t>
              </a:r>
            </a:p>
          </p:txBody>
        </p:sp>
      </p:grpSp>
      <p:pic>
        <p:nvPicPr>
          <p:cNvPr id="4" name="Picture 3">
            <a:extLst>
              <a:ext uri="{FF2B5EF4-FFF2-40B4-BE49-F238E27FC236}">
                <a16:creationId xmlns:a16="http://schemas.microsoft.com/office/drawing/2014/main" id="{ECE22D91-08F4-41B9-BD44-7BC00AF83477}"/>
              </a:ext>
            </a:extLst>
          </p:cNvPr>
          <p:cNvPicPr>
            <a:picLocks noChangeAspect="1"/>
          </p:cNvPicPr>
          <p:nvPr/>
        </p:nvPicPr>
        <p:blipFill>
          <a:blip r:embed="rId2"/>
          <a:stretch>
            <a:fillRect/>
          </a:stretch>
        </p:blipFill>
        <p:spPr>
          <a:xfrm>
            <a:off x="9445100" y="2137632"/>
            <a:ext cx="2172442" cy="1096767"/>
          </a:xfrm>
          <a:prstGeom prst="roundRect">
            <a:avLst>
              <a:gd name="adj" fmla="val 16667"/>
            </a:avLst>
          </a:prstGeom>
          <a:ln w="28575">
            <a:solidFill>
              <a:srgbClr val="000099"/>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661314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190"/>
                                        </p:tgtEl>
                                        <p:attrNameLst>
                                          <p:attrName>style.visibility</p:attrName>
                                        </p:attrNameLst>
                                      </p:cBhvr>
                                      <p:to>
                                        <p:strVal val="visible"/>
                                      </p:to>
                                    </p:set>
                                    <p:animEffect transition="in" filter="fade">
                                      <p:cBhvr>
                                        <p:cTn id="7" dur="1000"/>
                                        <p:tgtEl>
                                          <p:spTgt spid="7190"/>
                                        </p:tgtEl>
                                      </p:cBhvr>
                                    </p:animEffect>
                                    <p:anim calcmode="lin" valueType="num">
                                      <p:cBhvr>
                                        <p:cTn id="8" dur="1000" fill="hold"/>
                                        <p:tgtEl>
                                          <p:spTgt spid="7190"/>
                                        </p:tgtEl>
                                        <p:attrNameLst>
                                          <p:attrName>ppt_x</p:attrName>
                                        </p:attrNameLst>
                                      </p:cBhvr>
                                      <p:tavLst>
                                        <p:tav tm="0">
                                          <p:val>
                                            <p:strVal val="#ppt_x"/>
                                          </p:val>
                                        </p:tav>
                                        <p:tav tm="100000">
                                          <p:val>
                                            <p:strVal val="#ppt_x"/>
                                          </p:val>
                                        </p:tav>
                                      </p:tavLst>
                                    </p:anim>
                                    <p:anim calcmode="lin" valueType="num">
                                      <p:cBhvr>
                                        <p:cTn id="9" dur="1000" fill="hold"/>
                                        <p:tgtEl>
                                          <p:spTgt spid="719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3995"/>
                                        </p:tgtEl>
                                        <p:attrNameLst>
                                          <p:attrName>style.visibility</p:attrName>
                                        </p:attrNameLst>
                                      </p:cBhvr>
                                      <p:to>
                                        <p:strVal val="visible"/>
                                      </p:to>
                                    </p:set>
                                    <p:animEffect transition="in" filter="fade">
                                      <p:cBhvr>
                                        <p:cTn id="14" dur="1000"/>
                                        <p:tgtEl>
                                          <p:spTgt spid="83995"/>
                                        </p:tgtEl>
                                      </p:cBhvr>
                                    </p:animEffect>
                                    <p:anim calcmode="lin" valueType="num">
                                      <p:cBhvr>
                                        <p:cTn id="15" dur="1000" fill="hold"/>
                                        <p:tgtEl>
                                          <p:spTgt spid="83995"/>
                                        </p:tgtEl>
                                        <p:attrNameLst>
                                          <p:attrName>ppt_x</p:attrName>
                                        </p:attrNameLst>
                                      </p:cBhvr>
                                      <p:tavLst>
                                        <p:tav tm="0">
                                          <p:val>
                                            <p:strVal val="#ppt_x"/>
                                          </p:val>
                                        </p:tav>
                                        <p:tav tm="100000">
                                          <p:val>
                                            <p:strVal val="#ppt_x"/>
                                          </p:val>
                                        </p:tav>
                                      </p:tavLst>
                                    </p:anim>
                                    <p:anim calcmode="lin" valueType="num">
                                      <p:cBhvr>
                                        <p:cTn id="16" dur="1000" fill="hold"/>
                                        <p:tgtEl>
                                          <p:spTgt spid="8399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additive="base">
                                        <p:cTn id="21" dur="500" fill="hold"/>
                                        <p:tgtEl>
                                          <p:spTgt spid="27"/>
                                        </p:tgtEl>
                                        <p:attrNameLst>
                                          <p:attrName>ppt_x</p:attrName>
                                        </p:attrNameLst>
                                      </p:cBhvr>
                                      <p:tavLst>
                                        <p:tav tm="0">
                                          <p:val>
                                            <p:strVal val="#ppt_x"/>
                                          </p:val>
                                        </p:tav>
                                        <p:tav tm="100000">
                                          <p:val>
                                            <p:strVal val="#ppt_x"/>
                                          </p:val>
                                        </p:tav>
                                      </p:tavLst>
                                    </p:anim>
                                    <p:anim calcmode="lin" valueType="num">
                                      <p:cBhvr additive="base">
                                        <p:cTn id="2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linds(horizontal)">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wipe(up)">
                                      <p:cBhvr>
                                        <p:cTn id="35" dur="500"/>
                                        <p:tgtEl>
                                          <p:spTgt spid="4"/>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xit" presetSubtype="32" fill="hold" grpId="1" nodeType="clickEffect">
                                  <p:stCondLst>
                                    <p:cond delay="0"/>
                                  </p:stCondLst>
                                  <p:childTnLst>
                                    <p:animEffect transition="out" filter="circle(out)">
                                      <p:cBhvr>
                                        <p:cTn id="39" dur="2000"/>
                                        <p:tgtEl>
                                          <p:spTgt spid="27"/>
                                        </p:tgtEl>
                                      </p:cBhvr>
                                    </p:animEffect>
                                    <p:set>
                                      <p:cBhvr>
                                        <p:cTn id="40" dur="1" fill="hold">
                                          <p:stCondLst>
                                            <p:cond delay="1999"/>
                                          </p:stCondLst>
                                        </p:cTn>
                                        <p:tgtEl>
                                          <p:spTgt spid="27"/>
                                        </p:tgtEl>
                                        <p:attrNameLst>
                                          <p:attrName>style.visibility</p:attrName>
                                        </p:attrNameLst>
                                      </p:cBhvr>
                                      <p:to>
                                        <p:strVal val="hidden"/>
                                      </p:to>
                                    </p:set>
                                  </p:childTnLst>
                                </p:cTn>
                              </p:par>
                              <p:par>
                                <p:cTn id="41" presetID="42" presetClass="entr" presetSubtype="0" fill="hold" nodeType="with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1000"/>
                                        <p:tgtEl>
                                          <p:spTgt spid="2"/>
                                        </p:tgtEl>
                                      </p:cBhvr>
                                    </p:animEffect>
                                    <p:anim calcmode="lin" valueType="num">
                                      <p:cBhvr>
                                        <p:cTn id="44" dur="1000" fill="hold"/>
                                        <p:tgtEl>
                                          <p:spTgt spid="2"/>
                                        </p:tgtEl>
                                        <p:attrNameLst>
                                          <p:attrName>ppt_x</p:attrName>
                                        </p:attrNameLst>
                                      </p:cBhvr>
                                      <p:tavLst>
                                        <p:tav tm="0">
                                          <p:val>
                                            <p:strVal val="#ppt_x"/>
                                          </p:val>
                                        </p:tav>
                                        <p:tav tm="100000">
                                          <p:val>
                                            <p:strVal val="#ppt_x"/>
                                          </p:val>
                                        </p:tav>
                                      </p:tavLst>
                                    </p:anim>
                                    <p:anim calcmode="lin" valueType="num">
                                      <p:cBhvr>
                                        <p:cTn id="4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7190" grpId="0"/>
      <p:bldP spid="27" grpId="0"/>
      <p:bldP spid="27"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584A4DF7-4493-4DBD-A936-9163C9C29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63324" y="2732648"/>
            <a:ext cx="1450974" cy="688908"/>
          </a:xfrm>
          <a:prstGeom prst="rect">
            <a:avLst/>
          </a:prstGeom>
        </p:spPr>
      </p:pic>
      <p:pic>
        <p:nvPicPr>
          <p:cNvPr id="3" name="Picture 2">
            <a:extLst>
              <a:ext uri="{FF2B5EF4-FFF2-40B4-BE49-F238E27FC236}">
                <a16:creationId xmlns:a16="http://schemas.microsoft.com/office/drawing/2014/main" id="{F4751C6B-573F-4966-A93C-0810C872F37E}"/>
              </a:ext>
            </a:extLst>
          </p:cNvPr>
          <p:cNvPicPr>
            <a:picLocks noChangeAspect="1"/>
          </p:cNvPicPr>
          <p:nvPr/>
        </p:nvPicPr>
        <p:blipFill>
          <a:blip r:embed="rId4"/>
          <a:stretch>
            <a:fillRect/>
          </a:stretch>
        </p:blipFill>
        <p:spPr>
          <a:xfrm>
            <a:off x="-6615256" y="-2014313"/>
            <a:ext cx="5756631" cy="3575846"/>
          </a:xfrm>
          <a:prstGeom prst="rect">
            <a:avLst/>
          </a:prstGeom>
        </p:spPr>
      </p:pic>
      <p:grpSp>
        <p:nvGrpSpPr>
          <p:cNvPr id="48" name="Group 47">
            <a:extLst>
              <a:ext uri="{FF2B5EF4-FFF2-40B4-BE49-F238E27FC236}">
                <a16:creationId xmlns:a16="http://schemas.microsoft.com/office/drawing/2014/main" id="{ECB56846-015B-4670-96A7-02257938BA27}"/>
              </a:ext>
            </a:extLst>
          </p:cNvPr>
          <p:cNvGrpSpPr/>
          <p:nvPr/>
        </p:nvGrpSpPr>
        <p:grpSpPr>
          <a:xfrm>
            <a:off x="1236980" y="239193"/>
            <a:ext cx="9718040" cy="889123"/>
            <a:chOff x="304800" y="238905"/>
            <a:chExt cx="9718040" cy="889123"/>
          </a:xfrm>
        </p:grpSpPr>
        <p:cxnSp>
          <p:nvCxnSpPr>
            <p:cNvPr id="49" name="Straight Connector 48">
              <a:extLst>
                <a:ext uri="{FF2B5EF4-FFF2-40B4-BE49-F238E27FC236}">
                  <a16:creationId xmlns:a16="http://schemas.microsoft.com/office/drawing/2014/main" id="{79B4FF32-1BD3-4305-9E8F-2DA179ECAEE6}"/>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0" name="Group 49">
              <a:extLst>
                <a:ext uri="{FF2B5EF4-FFF2-40B4-BE49-F238E27FC236}">
                  <a16:creationId xmlns:a16="http://schemas.microsoft.com/office/drawing/2014/main" id="{10C1B789-D24B-4D0E-BD95-C06936F3125B}"/>
                </a:ext>
              </a:extLst>
            </p:cNvPr>
            <p:cNvGrpSpPr/>
            <p:nvPr/>
          </p:nvGrpSpPr>
          <p:grpSpPr>
            <a:xfrm>
              <a:off x="594248" y="238905"/>
              <a:ext cx="1920325" cy="673930"/>
              <a:chOff x="594248" y="238905"/>
              <a:chExt cx="1920325" cy="673930"/>
            </a:xfrm>
          </p:grpSpPr>
          <p:sp>
            <p:nvSpPr>
              <p:cNvPr id="60" name="Rectangle: Top Corners One Rounded and One Snipped 59">
                <a:extLst>
                  <a:ext uri="{FF2B5EF4-FFF2-40B4-BE49-F238E27FC236}">
                    <a16:creationId xmlns:a16="http://schemas.microsoft.com/office/drawing/2014/main" id="{358FD4F6-0687-4C0E-A097-55844C43A2E8}"/>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61" name="TextBox 60">
                <a:extLst>
                  <a:ext uri="{FF2B5EF4-FFF2-40B4-BE49-F238E27FC236}">
                    <a16:creationId xmlns:a16="http://schemas.microsoft.com/office/drawing/2014/main" id="{1870C57C-579A-4CD1-B7BD-E4A4B3ED6C09}"/>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51" name="Group 50">
              <a:extLst>
                <a:ext uri="{FF2B5EF4-FFF2-40B4-BE49-F238E27FC236}">
                  <a16:creationId xmlns:a16="http://schemas.microsoft.com/office/drawing/2014/main" id="{F76E4075-AAAD-4011-8E23-DBB198B90AD5}"/>
                </a:ext>
              </a:extLst>
            </p:cNvPr>
            <p:cNvGrpSpPr/>
            <p:nvPr/>
          </p:nvGrpSpPr>
          <p:grpSpPr>
            <a:xfrm>
              <a:off x="2886504" y="247421"/>
              <a:ext cx="1955665" cy="673929"/>
              <a:chOff x="2886504" y="247421"/>
              <a:chExt cx="1955665" cy="673929"/>
            </a:xfrm>
          </p:grpSpPr>
          <p:sp>
            <p:nvSpPr>
              <p:cNvPr id="58" name="Rectangle: Top Corners One Rounded and One Snipped 57">
                <a:extLst>
                  <a:ext uri="{FF2B5EF4-FFF2-40B4-BE49-F238E27FC236}">
                    <a16:creationId xmlns:a16="http://schemas.microsoft.com/office/drawing/2014/main" id="{0C3C3A41-5830-4D9A-9106-1B18370AAD7A}"/>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9" name="TextBox 58">
                <a:extLst>
                  <a:ext uri="{FF2B5EF4-FFF2-40B4-BE49-F238E27FC236}">
                    <a16:creationId xmlns:a16="http://schemas.microsoft.com/office/drawing/2014/main" id="{3C2650B3-4E46-40B8-A213-E1323E966E2E}"/>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52" name="Group 51">
              <a:extLst>
                <a:ext uri="{FF2B5EF4-FFF2-40B4-BE49-F238E27FC236}">
                  <a16:creationId xmlns:a16="http://schemas.microsoft.com/office/drawing/2014/main" id="{C1F2F27B-80C2-47C3-B6FF-B37B84985470}"/>
                </a:ext>
              </a:extLst>
            </p:cNvPr>
            <p:cNvGrpSpPr/>
            <p:nvPr/>
          </p:nvGrpSpPr>
          <p:grpSpPr>
            <a:xfrm>
              <a:off x="5236714" y="247421"/>
              <a:ext cx="1942938" cy="673930"/>
              <a:chOff x="5236714" y="247421"/>
              <a:chExt cx="1942938" cy="673930"/>
            </a:xfrm>
          </p:grpSpPr>
          <p:sp>
            <p:nvSpPr>
              <p:cNvPr id="56" name="Rectangle: Top Corners One Rounded and One Snipped 55">
                <a:extLst>
                  <a:ext uri="{FF2B5EF4-FFF2-40B4-BE49-F238E27FC236}">
                    <a16:creationId xmlns:a16="http://schemas.microsoft.com/office/drawing/2014/main" id="{CA7B0282-6BAB-40D7-A04D-CFD002D8C179}"/>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7" name="TextBox 56">
                <a:extLst>
                  <a:ext uri="{FF2B5EF4-FFF2-40B4-BE49-F238E27FC236}">
                    <a16:creationId xmlns:a16="http://schemas.microsoft.com/office/drawing/2014/main" id="{8EA84A3C-8CBF-45E6-83AF-11F7A7582161}"/>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53" name="Group 52">
              <a:extLst>
                <a:ext uri="{FF2B5EF4-FFF2-40B4-BE49-F238E27FC236}">
                  <a16:creationId xmlns:a16="http://schemas.microsoft.com/office/drawing/2014/main" id="{1F681A28-08AD-4C64-92AB-46D4CE4735B1}"/>
                </a:ext>
              </a:extLst>
            </p:cNvPr>
            <p:cNvGrpSpPr/>
            <p:nvPr/>
          </p:nvGrpSpPr>
          <p:grpSpPr>
            <a:xfrm>
              <a:off x="7541696" y="247421"/>
              <a:ext cx="2059504" cy="673930"/>
              <a:chOff x="7541696" y="247421"/>
              <a:chExt cx="2059504" cy="673930"/>
            </a:xfrm>
          </p:grpSpPr>
          <p:sp>
            <p:nvSpPr>
              <p:cNvPr id="54" name="Rectangle: Top Corners One Rounded and One Snipped 53">
                <a:extLst>
                  <a:ext uri="{FF2B5EF4-FFF2-40B4-BE49-F238E27FC236}">
                    <a16:creationId xmlns:a16="http://schemas.microsoft.com/office/drawing/2014/main" id="{C92E9C21-1160-492E-AE4F-980F8324093F}"/>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5" name="TextBox 54">
                <a:extLst>
                  <a:ext uri="{FF2B5EF4-FFF2-40B4-BE49-F238E27FC236}">
                    <a16:creationId xmlns:a16="http://schemas.microsoft.com/office/drawing/2014/main" id="{078C2DC9-A6D9-4A1B-9908-85737DE7B0F5}"/>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sp>
        <p:nvSpPr>
          <p:cNvPr id="39" name="Text Box 35">
            <a:extLst>
              <a:ext uri="{FF2B5EF4-FFF2-40B4-BE49-F238E27FC236}">
                <a16:creationId xmlns:a16="http://schemas.microsoft.com/office/drawing/2014/main" id="{44335D12-4FEA-47B0-B833-38503427B895}"/>
              </a:ext>
            </a:extLst>
          </p:cNvPr>
          <p:cNvSpPr txBox="1">
            <a:spLocks noChangeArrowheads="1"/>
          </p:cNvSpPr>
          <p:nvPr/>
        </p:nvSpPr>
        <p:spPr bwMode="auto">
          <a:xfrm>
            <a:off x="-102591" y="6037809"/>
            <a:ext cx="12542969" cy="646331"/>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600" b="1" i="0" u="none" strike="noStrike" kern="0" cap="none" spc="0" normalizeH="0" baseline="0" noProof="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vi-VN" sz="3600" b="1" i="0" u="none" strike="noStrike" kern="1200" cap="none" spc="0" normalizeH="0" baseline="0" noProof="0">
                <a:ln>
                  <a:noFill/>
                </a:ln>
                <a:solidFill>
                  <a:srgbClr val="FF0000"/>
                </a:solidFill>
                <a:effectLst/>
                <a:uLnTx/>
                <a:uFillTx/>
                <a:latin typeface="#9Slide01 Noi dung ngan" panose="00000600000000000000" pitchFamily="2" charset="0"/>
                <a:ea typeface="+mn-ea"/>
                <a:cs typeface="Arial" panose="020B0604020202020204" pitchFamily="34" charset="0"/>
              </a:rPr>
              <a:t>Con có</a:t>
            </a:r>
            <a:r>
              <a:rPr kumimoji="0" lang="en-US" altLang="vi-VN" sz="3600" b="1" i="0" u="none" strike="noStrike" kern="1200" cap="none" spc="0" normalizeH="0" noProof="0">
                <a:ln>
                  <a:noFill/>
                </a:ln>
                <a:solidFill>
                  <a:srgbClr val="FF0000"/>
                </a:solidFill>
                <a:effectLst/>
                <a:uLnTx/>
                <a:uFillTx/>
                <a:latin typeface="#9Slide01 Noi dung ngan" panose="00000600000000000000" pitchFamily="2" charset="0"/>
                <a:ea typeface="+mn-ea"/>
                <a:cs typeface="Arial" panose="020B0604020202020204" pitchFamily="34" charset="0"/>
              </a:rPr>
              <a:t> nhận xét gì về </a:t>
            </a:r>
            <a:r>
              <a:rPr kumimoji="0" lang="en-US" altLang="vi-VN" sz="3600" b="1" i="0" u="none" strike="noStrike" kern="1200" cap="none" spc="0" normalizeH="0" baseline="0" noProof="0">
                <a:ln>
                  <a:noFill/>
                </a:ln>
                <a:solidFill>
                  <a:srgbClr val="FF0000"/>
                </a:solidFill>
                <a:effectLst/>
                <a:uLnTx/>
                <a:uFillTx/>
                <a:latin typeface="#9Slide01 Noi dung ngan" panose="00000600000000000000" pitchFamily="2" charset="0"/>
                <a:ea typeface="+mn-ea"/>
                <a:cs typeface="Arial" panose="020B0604020202020204" pitchFamily="34" charset="0"/>
              </a:rPr>
              <a:t>mật độ dân số của</a:t>
            </a:r>
            <a:r>
              <a:rPr kumimoji="0" lang="en-US" altLang="vi-VN" sz="3600" b="1" i="0" u="none" strike="noStrike" kern="1200" cap="none" spc="0" normalizeH="0" noProof="0">
                <a:ln>
                  <a:noFill/>
                </a:ln>
                <a:solidFill>
                  <a:srgbClr val="FF0000"/>
                </a:solidFill>
                <a:effectLst/>
                <a:uLnTx/>
                <a:uFillTx/>
                <a:latin typeface="#9Slide01 Noi dung ngan" panose="00000600000000000000" pitchFamily="2" charset="0"/>
                <a:ea typeface="+mn-ea"/>
                <a:cs typeface="Arial" panose="020B0604020202020204" pitchFamily="34" charset="0"/>
              </a:rPr>
              <a:t> châu Á</a:t>
            </a:r>
            <a:r>
              <a:rPr kumimoji="0" lang="en-US" altLang="vi-VN" sz="3600" b="1" i="0" u="none" strike="noStrike" kern="1200" cap="none" spc="0" normalizeH="0" baseline="0" noProof="0">
                <a:ln>
                  <a:noFill/>
                </a:ln>
                <a:solidFill>
                  <a:srgbClr val="FF0000"/>
                </a:solidFill>
                <a:effectLst/>
                <a:uLnTx/>
                <a:uFillTx/>
                <a:latin typeface="#9Slide01 Noi dung ngan" panose="00000600000000000000" pitchFamily="2" charset="0"/>
                <a:ea typeface="+mn-ea"/>
                <a:cs typeface="Arial" panose="020B0604020202020204" pitchFamily="34" charset="0"/>
              </a:rPr>
              <a:t>?</a:t>
            </a:r>
            <a:endParaRPr kumimoji="0" lang="en-US" altLang="vi-VN" sz="3600" b="1" i="0" u="none" strike="noStrike" kern="1200" cap="none" spc="0" normalizeH="0" baseline="0" noProof="0">
              <a:ln>
                <a:noFill/>
              </a:ln>
              <a:solidFill>
                <a:srgbClr val="FF0000"/>
              </a:solidFill>
              <a:effectLst/>
              <a:uLnTx/>
              <a:uFillTx/>
              <a:latin typeface="#9Slide01 Noi dung ngan" panose="00000600000000000000" pitchFamily="2" charset="0"/>
              <a:ea typeface="+mn-ea"/>
              <a:cs typeface="Times New Roman" panose="02020603050405020304" pitchFamily="18" charset="0"/>
            </a:endParaRPr>
          </a:p>
        </p:txBody>
      </p:sp>
      <p:pic>
        <p:nvPicPr>
          <p:cNvPr id="40" name="Picture 39">
            <a:extLst>
              <a:ext uri="{FF2B5EF4-FFF2-40B4-BE49-F238E27FC236}">
                <a16:creationId xmlns:a16="http://schemas.microsoft.com/office/drawing/2014/main" id="{68AA6F75-A3BA-400B-8A41-297D471187E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0090" y="5359816"/>
            <a:ext cx="657326" cy="623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Text Box 8">
            <a:extLst>
              <a:ext uri="{FF2B5EF4-FFF2-40B4-BE49-F238E27FC236}">
                <a16:creationId xmlns:a16="http://schemas.microsoft.com/office/drawing/2014/main" id="{C14E5A37-6F8E-4EC2-BA71-3F8964DCB120}"/>
              </a:ext>
            </a:extLst>
          </p:cNvPr>
          <p:cNvSpPr txBox="1">
            <a:spLocks noChangeArrowheads="1"/>
          </p:cNvSpPr>
          <p:nvPr/>
        </p:nvSpPr>
        <p:spPr bwMode="auto">
          <a:xfrm>
            <a:off x="4823921" y="4685196"/>
            <a:ext cx="347562" cy="461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GB" altLang="en-US" sz="2800" b="1" i="0" u="none" strike="noStrike" kern="1200" cap="none" spc="0" normalizeH="0" baseline="0" noProof="0">
              <a:ln>
                <a:noFill/>
              </a:ln>
              <a:solidFill>
                <a:srgbClr val="30353A"/>
              </a:solidFill>
              <a:effectLst/>
              <a:uLnTx/>
              <a:uFillTx/>
              <a:latin typeface="Times New Roman" panose="02020603050405020304" pitchFamily="18" charset="0"/>
              <a:ea typeface="+mn-ea"/>
              <a:cs typeface="Times New Roman" panose="02020603050405020304" pitchFamily="18" charset="0"/>
            </a:endParaRPr>
          </a:p>
        </p:txBody>
      </p:sp>
      <p:grpSp>
        <p:nvGrpSpPr>
          <p:cNvPr id="2" name="Group 1">
            <a:extLst>
              <a:ext uri="{FF2B5EF4-FFF2-40B4-BE49-F238E27FC236}">
                <a16:creationId xmlns:a16="http://schemas.microsoft.com/office/drawing/2014/main" id="{D1FA6090-6765-4D1A-A3BC-2412E809AED1}"/>
              </a:ext>
            </a:extLst>
          </p:cNvPr>
          <p:cNvGrpSpPr/>
          <p:nvPr/>
        </p:nvGrpSpPr>
        <p:grpSpPr>
          <a:xfrm>
            <a:off x="2896151" y="2644923"/>
            <a:ext cx="7253101" cy="1390007"/>
            <a:chOff x="2971799" y="4384188"/>
            <a:chExt cx="7343402" cy="1483212"/>
          </a:xfrm>
        </p:grpSpPr>
        <p:sp>
          <p:nvSpPr>
            <p:cNvPr id="45" name="AutoShape 56">
              <a:extLst>
                <a:ext uri="{FF2B5EF4-FFF2-40B4-BE49-F238E27FC236}">
                  <a16:creationId xmlns:a16="http://schemas.microsoft.com/office/drawing/2014/main" id="{E5E9E0FD-A683-4CAF-93E2-5B81D08C3ACE}"/>
                </a:ext>
              </a:extLst>
            </p:cNvPr>
            <p:cNvSpPr>
              <a:spLocks noChangeArrowheads="1"/>
            </p:cNvSpPr>
            <p:nvPr/>
          </p:nvSpPr>
          <p:spPr bwMode="auto">
            <a:xfrm>
              <a:off x="2971799" y="4384188"/>
              <a:ext cx="6858001" cy="1483212"/>
            </a:xfrm>
            <a:prstGeom prst="roundRect">
              <a:avLst>
                <a:gd name="adj" fmla="val 16667"/>
              </a:avLst>
            </a:prstGeom>
            <a:solidFill>
              <a:srgbClr val="FFFF99"/>
            </a:solidFill>
            <a:ln w="2857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GB" altLang="en-US" sz="1800" b="0" i="0" u="none" strike="noStrike" kern="1200" cap="none" spc="0" normalizeH="0" baseline="0" noProof="0">
                <a:ln>
                  <a:noFill/>
                </a:ln>
                <a:solidFill>
                  <a:srgbClr val="0000FF"/>
                </a:solidFill>
                <a:effectLst/>
                <a:uLnTx/>
                <a:uFillTx/>
                <a:latin typeface="Times New Roman" panose="02020603050405020304" pitchFamily="18" charset="0"/>
                <a:ea typeface="+mn-ea"/>
                <a:cs typeface="Arial" panose="020B0604020202020204" pitchFamily="34" charset="0"/>
              </a:endParaRPr>
            </a:p>
          </p:txBody>
        </p:sp>
        <p:sp>
          <p:nvSpPr>
            <p:cNvPr id="46" name="Text Box 47">
              <a:extLst>
                <a:ext uri="{FF2B5EF4-FFF2-40B4-BE49-F238E27FC236}">
                  <a16:creationId xmlns:a16="http://schemas.microsoft.com/office/drawing/2014/main" id="{42B1FC88-034B-4D46-8AD9-F1DDB5428B70}"/>
                </a:ext>
              </a:extLst>
            </p:cNvPr>
            <p:cNvSpPr txBox="1">
              <a:spLocks noChangeArrowheads="1"/>
            </p:cNvSpPr>
            <p:nvPr/>
          </p:nvSpPr>
          <p:spPr bwMode="auto">
            <a:xfrm>
              <a:off x="6989614" y="4653304"/>
              <a:ext cx="1654547"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800" b="1" i="0" u="none" strike="noStrike" kern="1200" cap="none" spc="0" normalizeH="0" baseline="0" noProof="0">
                  <a:ln>
                    <a:noFill/>
                  </a:ln>
                  <a:solidFill>
                    <a:srgbClr val="0000FF"/>
                  </a:solidFill>
                  <a:effectLst/>
                  <a:uLnTx/>
                  <a:uFillTx/>
                  <a:latin typeface="Times New Roman" panose="02020603050405020304" pitchFamily="18" charset="0"/>
                  <a:ea typeface="+mn-ea"/>
                  <a:cs typeface="Arial" panose="020B0604020202020204" pitchFamily="34" charset="0"/>
                </a:rPr>
                <a:t>   Số dân</a:t>
              </a:r>
            </a:p>
          </p:txBody>
        </p:sp>
        <p:sp>
          <p:nvSpPr>
            <p:cNvPr id="47" name="Text Box 48">
              <a:extLst>
                <a:ext uri="{FF2B5EF4-FFF2-40B4-BE49-F238E27FC236}">
                  <a16:creationId xmlns:a16="http://schemas.microsoft.com/office/drawing/2014/main" id="{EC6E64E4-8669-4F2B-BA27-2E85240E7FD9}"/>
                </a:ext>
              </a:extLst>
            </p:cNvPr>
            <p:cNvSpPr txBox="1">
              <a:spLocks noChangeArrowheads="1"/>
            </p:cNvSpPr>
            <p:nvPr/>
          </p:nvSpPr>
          <p:spPr bwMode="auto">
            <a:xfrm>
              <a:off x="6214120" y="5172416"/>
              <a:ext cx="410108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800" b="1" i="0" u="none" strike="noStrike" kern="1200" cap="none" spc="0" normalizeH="0" baseline="0" noProof="0">
                  <a:ln>
                    <a:noFill/>
                  </a:ln>
                  <a:solidFill>
                    <a:srgbClr val="0000FF"/>
                  </a:solidFill>
                  <a:effectLst/>
                  <a:uLnTx/>
                  <a:uFillTx/>
                  <a:latin typeface="Times New Roman" panose="02020603050405020304" pitchFamily="18" charset="0"/>
                  <a:ea typeface="+mn-ea"/>
                  <a:cs typeface="Arial" panose="020B0604020202020204" pitchFamily="34" charset="0"/>
                </a:rPr>
                <a:t>Diện tích đất tự nhiên</a:t>
              </a:r>
            </a:p>
          </p:txBody>
        </p:sp>
        <p:sp>
          <p:nvSpPr>
            <p:cNvPr id="62" name="Text Box 49">
              <a:extLst>
                <a:ext uri="{FF2B5EF4-FFF2-40B4-BE49-F238E27FC236}">
                  <a16:creationId xmlns:a16="http://schemas.microsoft.com/office/drawing/2014/main" id="{B7BDF478-8A6A-4AA1-8BF5-18F7E80D28CD}"/>
                </a:ext>
              </a:extLst>
            </p:cNvPr>
            <p:cNvSpPr txBox="1">
              <a:spLocks noChangeArrowheads="1"/>
            </p:cNvSpPr>
            <p:nvPr/>
          </p:nvSpPr>
          <p:spPr bwMode="auto">
            <a:xfrm>
              <a:off x="3117446" y="4881464"/>
              <a:ext cx="280812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800" b="1" i="0" u="none" strike="noStrike" kern="1200" cap="none" spc="0" normalizeH="0" baseline="0" noProof="0">
                  <a:ln>
                    <a:noFill/>
                  </a:ln>
                  <a:solidFill>
                    <a:srgbClr val="0000FF"/>
                  </a:solidFill>
                  <a:effectLst/>
                  <a:uLnTx/>
                  <a:uFillTx/>
                  <a:latin typeface="Times New Roman" panose="02020603050405020304" pitchFamily="18" charset="0"/>
                  <a:ea typeface="+mn-ea"/>
                  <a:cs typeface="Arial" panose="020B0604020202020204" pitchFamily="34" charset="0"/>
                </a:rPr>
                <a:t>Mật độ dân số  =</a:t>
              </a:r>
            </a:p>
          </p:txBody>
        </p:sp>
        <p:sp>
          <p:nvSpPr>
            <p:cNvPr id="63" name="Line 38">
              <a:extLst>
                <a:ext uri="{FF2B5EF4-FFF2-40B4-BE49-F238E27FC236}">
                  <a16:creationId xmlns:a16="http://schemas.microsoft.com/office/drawing/2014/main" id="{088A18F5-9643-4136-B614-38B77020310B}"/>
                </a:ext>
              </a:extLst>
            </p:cNvPr>
            <p:cNvSpPr>
              <a:spLocks noChangeShapeType="1"/>
            </p:cNvSpPr>
            <p:nvPr/>
          </p:nvSpPr>
          <p:spPr bwMode="auto">
            <a:xfrm>
              <a:off x="6082331" y="5172416"/>
              <a:ext cx="3494088" cy="0"/>
            </a:xfrm>
            <a:prstGeom prst="line">
              <a:avLst/>
            </a:prstGeom>
            <a:noFill/>
            <a:ln w="38100">
              <a:solidFill>
                <a:srgbClr val="FF0066"/>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353A"/>
                </a:solidFill>
                <a:effectLst/>
                <a:uLnTx/>
                <a:uFillTx/>
                <a:latin typeface="Arial"/>
                <a:ea typeface="+mn-ea"/>
                <a:cs typeface="+mn-cs"/>
              </a:endParaRPr>
            </a:p>
          </p:txBody>
        </p:sp>
      </p:grpSp>
      <p:sp>
        <p:nvSpPr>
          <p:cNvPr id="68" name="Text Box 49">
            <a:extLst>
              <a:ext uri="{FF2B5EF4-FFF2-40B4-BE49-F238E27FC236}">
                <a16:creationId xmlns:a16="http://schemas.microsoft.com/office/drawing/2014/main" id="{AE8A0440-723F-4D0D-B53E-C6802CF8E63E}"/>
              </a:ext>
            </a:extLst>
          </p:cNvPr>
          <p:cNvSpPr txBox="1">
            <a:spLocks noChangeArrowheads="1"/>
          </p:cNvSpPr>
          <p:nvPr/>
        </p:nvSpPr>
        <p:spPr bwMode="auto">
          <a:xfrm>
            <a:off x="1903054" y="4182817"/>
            <a:ext cx="43110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b="1" i="0" u="none" strike="noStrike" kern="1200" cap="none" spc="0" normalizeH="0" baseline="0" noProof="0">
                <a:ln>
                  <a:noFill/>
                </a:ln>
                <a:solidFill>
                  <a:srgbClr val="0000FF"/>
                </a:solidFill>
                <a:effectLst/>
                <a:uLnTx/>
                <a:uFillTx/>
                <a:latin typeface="Times New Roman" panose="02020603050405020304" pitchFamily="18" charset="0"/>
                <a:cs typeface="Times New Roman" panose="02020603050405020304" pitchFamily="18" charset="0"/>
              </a:rPr>
              <a:t>Mật độ dân số châu</a:t>
            </a:r>
            <a:r>
              <a:rPr kumimoji="0" lang="en-US" altLang="en-US" b="1" i="0" u="none" strike="noStrike" kern="1200" cap="none" spc="0" normalizeH="0" noProof="0">
                <a:ln>
                  <a:noFill/>
                </a:ln>
                <a:solidFill>
                  <a:srgbClr val="0000FF"/>
                </a:solidFill>
                <a:effectLst/>
                <a:uLnTx/>
                <a:uFillTx/>
                <a:latin typeface="Times New Roman" panose="02020603050405020304" pitchFamily="18" charset="0"/>
                <a:cs typeface="Times New Roman" panose="02020603050405020304" pitchFamily="18" charset="0"/>
              </a:rPr>
              <a:t> Á</a:t>
            </a:r>
            <a:endParaRPr kumimoji="0" lang="en-US" altLang="en-US" b="1" i="0" u="none" strike="noStrike" kern="1200" cap="none" spc="0" normalizeH="0" baseline="0" noProof="0">
              <a:ln>
                <a:noFill/>
              </a:ln>
              <a:solidFill>
                <a:srgbClr val="0000FF"/>
              </a:solidFill>
              <a:effectLst/>
              <a:uLnTx/>
              <a:uFillTx/>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0" name="Text Box 49">
                <a:extLst>
                  <a:ext uri="{FF2B5EF4-FFF2-40B4-BE49-F238E27FC236}">
                    <a16:creationId xmlns:a16="http://schemas.microsoft.com/office/drawing/2014/main" id="{AD6DD8DD-9F5F-4008-AC02-6C4C528FD91F}"/>
                  </a:ext>
                </a:extLst>
              </p:cNvPr>
              <p:cNvSpPr txBox="1">
                <a:spLocks noChangeArrowheads="1"/>
              </p:cNvSpPr>
              <p:nvPr/>
            </p:nvSpPr>
            <p:spPr bwMode="auto">
              <a:xfrm>
                <a:off x="6309012" y="4157916"/>
                <a:ext cx="3292188" cy="59593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b="1" i="0" u="none" strike="noStrike" kern="1200" cap="none" spc="0" normalizeH="0" baseline="0" noProof="0">
                    <a:ln>
                      <a:noFill/>
                    </a:ln>
                    <a:solidFill>
                      <a:srgbClr val="0000FF"/>
                    </a:solidFill>
                    <a:effectLst/>
                    <a:uLnTx/>
                    <a:uFillTx/>
                    <a:latin typeface="Times New Roman" panose="02020603050405020304" pitchFamily="18" charset="0"/>
                    <a:cs typeface="Times New Roman" panose="02020603050405020304" pitchFamily="18" charset="0"/>
                  </a:rPr>
                  <a:t>=  </a:t>
                </a:r>
                <a:r>
                  <a:rPr lang="en-US" altLang="en-US" b="1">
                    <a:solidFill>
                      <a:srgbClr val="0000FF"/>
                    </a:solidFill>
                    <a:latin typeface="Times New Roman" panose="02020603050405020304" pitchFamily="18" charset="0"/>
                    <a:cs typeface="Times New Roman" panose="02020603050405020304" pitchFamily="18" charset="0"/>
                  </a:rPr>
                  <a:t>152</a:t>
                </a:r>
                <a:r>
                  <a:rPr kumimoji="0" lang="en-US" altLang="en-US" b="1" i="0" u="none" strike="noStrike" kern="1200" cap="none" spc="0" normalizeH="0" baseline="0" noProof="0">
                    <a:ln>
                      <a:noFill/>
                    </a:ln>
                    <a:solidFill>
                      <a:srgbClr val="0000FF"/>
                    </a:solidFill>
                    <a:effectLst/>
                    <a:uLnTx/>
                    <a:uFillTx/>
                    <a:latin typeface="Times New Roman" panose="02020603050405020304" pitchFamily="18" charset="0"/>
                    <a:cs typeface="Times New Roman" panose="02020603050405020304" pitchFamily="18" charset="0"/>
                  </a:rPr>
                  <a:t> người/</a:t>
                </a:r>
                <a14:m>
                  <m:oMath xmlns:m="http://schemas.openxmlformats.org/officeDocument/2006/math">
                    <m:r>
                      <a:rPr kumimoji="0" lang="en-US" altLang="en-US" b="1" i="1" u="none" strike="noStrike" kern="1200" cap="none" spc="0" normalizeH="0" baseline="0" noProof="0" smtClean="0">
                        <a:ln>
                          <a:noFill/>
                        </a:ln>
                        <a:solidFill>
                          <a:srgbClr val="0000FF"/>
                        </a:solidFill>
                        <a:effectLst/>
                        <a:uLnTx/>
                        <a:uFillTx/>
                        <a:latin typeface="Cambria Math" panose="02040503050406030204" pitchFamily="18" charset="0"/>
                      </a:rPr>
                      <m:t>𝒌</m:t>
                    </m:r>
                    <m:sSup>
                      <m:sSupPr>
                        <m:ctrlPr>
                          <a:rPr kumimoji="0" lang="en-US" altLang="en-US" b="1" i="1" u="none" strike="noStrike" kern="1200" cap="none" spc="0" normalizeH="0" baseline="0" noProof="0">
                            <a:ln>
                              <a:noFill/>
                            </a:ln>
                            <a:solidFill>
                              <a:srgbClr val="0000FF"/>
                            </a:solidFill>
                            <a:effectLst/>
                            <a:uLnTx/>
                            <a:uFillTx/>
                            <a:latin typeface="Cambria Math" panose="02040503050406030204" pitchFamily="18" charset="0"/>
                          </a:rPr>
                        </m:ctrlPr>
                      </m:sSupPr>
                      <m:e>
                        <m:r>
                          <a:rPr kumimoji="0" lang="en-US" altLang="en-US" b="1" i="1" u="none" strike="noStrike" kern="1200" cap="none" spc="0" normalizeH="0" baseline="0" noProof="0">
                            <a:ln>
                              <a:noFill/>
                            </a:ln>
                            <a:solidFill>
                              <a:srgbClr val="0000FF"/>
                            </a:solidFill>
                            <a:effectLst/>
                            <a:uLnTx/>
                            <a:uFillTx/>
                            <a:latin typeface="Cambria Math" panose="02040503050406030204" pitchFamily="18" charset="0"/>
                          </a:rPr>
                          <m:t>𝒎</m:t>
                        </m:r>
                      </m:e>
                      <m:sup>
                        <m:r>
                          <a:rPr kumimoji="0" lang="en-US" altLang="en-US" b="1" i="0" u="none" strike="noStrike" kern="1200" cap="none" spc="0" normalizeH="0" baseline="0" noProof="0">
                            <a:ln>
                              <a:noFill/>
                            </a:ln>
                            <a:solidFill>
                              <a:srgbClr val="0000FF"/>
                            </a:solidFill>
                            <a:effectLst/>
                            <a:uLnTx/>
                            <a:uFillTx/>
                            <a:latin typeface="Cambria Math" panose="02040503050406030204" pitchFamily="18" charset="0"/>
                          </a:rPr>
                          <m:t>𝟐</m:t>
                        </m:r>
                      </m:sup>
                    </m:sSup>
                  </m:oMath>
                </a14:m>
                <a:endParaRPr kumimoji="0" lang="en-US" altLang="en-US" b="1" i="0" u="none" strike="noStrike" kern="1200" cap="none" spc="0" normalizeH="0" baseline="0" noProof="0">
                  <a:ln>
                    <a:noFill/>
                  </a:ln>
                  <a:solidFill>
                    <a:srgbClr val="0000FF"/>
                  </a:solidFill>
                  <a:effectLst/>
                  <a:uLnTx/>
                  <a:uFillTx/>
                  <a:latin typeface="Times New Roman" panose="02020603050405020304" pitchFamily="18" charset="0"/>
                  <a:cs typeface="Times New Roman" panose="02020603050405020304" pitchFamily="18" charset="0"/>
                </a:endParaRPr>
              </a:p>
            </p:txBody>
          </p:sp>
        </mc:Choice>
        <mc:Fallback xmlns="">
          <p:sp>
            <p:nvSpPr>
              <p:cNvPr id="70" name="Text Box 49">
                <a:extLst>
                  <a:ext uri="{FF2B5EF4-FFF2-40B4-BE49-F238E27FC236}">
                    <a16:creationId xmlns:a16="http://schemas.microsoft.com/office/drawing/2014/main" id="{AD6DD8DD-9F5F-4008-AC02-6C4C528FD91F}"/>
                  </a:ext>
                </a:extLst>
              </p:cNvPr>
              <p:cNvSpPr txBox="1">
                <a:spLocks noRot="1" noChangeAspect="1" noMove="1" noResize="1" noEditPoints="1" noAdjustHandles="1" noChangeArrowheads="1" noChangeShapeType="1" noTextEdit="1"/>
              </p:cNvSpPr>
              <p:nvPr/>
            </p:nvSpPr>
            <p:spPr bwMode="auto">
              <a:xfrm>
                <a:off x="6309012" y="4157916"/>
                <a:ext cx="3292188" cy="595932"/>
              </a:xfrm>
              <a:prstGeom prst="rect">
                <a:avLst/>
              </a:prstGeom>
              <a:blipFill>
                <a:blip r:embed="rId6"/>
                <a:stretch>
                  <a:fillRect l="-4815" t="-12245" b="-31633"/>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grpSp>
        <p:nvGrpSpPr>
          <p:cNvPr id="64" name="Group 63">
            <a:extLst>
              <a:ext uri="{FF2B5EF4-FFF2-40B4-BE49-F238E27FC236}">
                <a16:creationId xmlns:a16="http://schemas.microsoft.com/office/drawing/2014/main" id="{898A5641-01A2-48AD-B04C-9443DB13AE8B}"/>
              </a:ext>
            </a:extLst>
          </p:cNvPr>
          <p:cNvGrpSpPr/>
          <p:nvPr/>
        </p:nvGrpSpPr>
        <p:grpSpPr>
          <a:xfrm>
            <a:off x="1965607" y="1143000"/>
            <a:ext cx="6801723" cy="1542225"/>
            <a:chOff x="2014869" y="552450"/>
            <a:chExt cx="8409911" cy="2284549"/>
          </a:xfrm>
        </p:grpSpPr>
        <p:sp>
          <p:nvSpPr>
            <p:cNvPr id="65" name="Rectangle 15">
              <a:extLst>
                <a:ext uri="{FF2B5EF4-FFF2-40B4-BE49-F238E27FC236}">
                  <a16:creationId xmlns:a16="http://schemas.microsoft.com/office/drawing/2014/main" id="{D6E7D150-6DD9-4764-95F2-85BB7142D33F}"/>
                </a:ext>
              </a:extLst>
            </p:cNvPr>
            <p:cNvSpPr/>
            <p:nvPr/>
          </p:nvSpPr>
          <p:spPr>
            <a:xfrm>
              <a:off x="2590800" y="552450"/>
              <a:ext cx="7429500" cy="2076450"/>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500" h="2076450">
                  <a:moveTo>
                    <a:pt x="0" y="0"/>
                  </a:moveTo>
                  <a:lnTo>
                    <a:pt x="7429500" y="457200"/>
                  </a:lnTo>
                  <a:lnTo>
                    <a:pt x="7429500" y="2076450"/>
                  </a:lnTo>
                  <a:lnTo>
                    <a:pt x="19050" y="1638300"/>
                  </a:lnTo>
                  <a:lnTo>
                    <a:pt x="0" y="0"/>
                  </a:lnTo>
                  <a:close/>
                </a:path>
              </a:pathLst>
            </a:custGeom>
            <a:solidFill>
              <a:srgbClr val="027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71" name="Rectangle 15">
              <a:extLst>
                <a:ext uri="{FF2B5EF4-FFF2-40B4-BE49-F238E27FC236}">
                  <a16:creationId xmlns:a16="http://schemas.microsoft.com/office/drawing/2014/main" id="{99BCEC8B-2A36-45B3-8BE6-75A84E304FE6}"/>
                </a:ext>
              </a:extLst>
            </p:cNvPr>
            <p:cNvSpPr/>
            <p:nvPr/>
          </p:nvSpPr>
          <p:spPr>
            <a:xfrm>
              <a:off x="2014869" y="838200"/>
              <a:ext cx="8409911" cy="1998799"/>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 name="connsiteX0" fmla="*/ 0 w 7429500"/>
                <a:gd name="connsiteY0" fmla="*/ 19050 h 2095500"/>
                <a:gd name="connsiteX1" fmla="*/ 7162800 w 7429500"/>
                <a:gd name="connsiteY1" fmla="*/ 0 h 2095500"/>
                <a:gd name="connsiteX2" fmla="*/ 7429500 w 7429500"/>
                <a:gd name="connsiteY2" fmla="*/ 2095500 h 2095500"/>
                <a:gd name="connsiteX3" fmla="*/ 19050 w 7429500"/>
                <a:gd name="connsiteY3" fmla="*/ 1657350 h 2095500"/>
                <a:gd name="connsiteX4" fmla="*/ 0 w 7429500"/>
                <a:gd name="connsiteY4" fmla="*/ 19050 h 2095500"/>
                <a:gd name="connsiteX0" fmla="*/ 0 w 7239000"/>
                <a:gd name="connsiteY0" fmla="*/ 19050 h 1657350"/>
                <a:gd name="connsiteX1" fmla="*/ 7162800 w 7239000"/>
                <a:gd name="connsiteY1" fmla="*/ 0 h 1657350"/>
                <a:gd name="connsiteX2" fmla="*/ 7239000 w 7239000"/>
                <a:gd name="connsiteY2" fmla="*/ 1581150 h 1657350"/>
                <a:gd name="connsiteX3" fmla="*/ 19050 w 7239000"/>
                <a:gd name="connsiteY3" fmla="*/ 1657350 h 1657350"/>
                <a:gd name="connsiteX4" fmla="*/ 0 w 7239000"/>
                <a:gd name="connsiteY4" fmla="*/ 19050 h 1657350"/>
                <a:gd name="connsiteX0" fmla="*/ 0 w 7239000"/>
                <a:gd name="connsiteY0" fmla="*/ 285750 h 1924050"/>
                <a:gd name="connsiteX1" fmla="*/ 7162800 w 7239000"/>
                <a:gd name="connsiteY1" fmla="*/ 0 h 1924050"/>
                <a:gd name="connsiteX2" fmla="*/ 7239000 w 7239000"/>
                <a:gd name="connsiteY2" fmla="*/ 1847850 h 1924050"/>
                <a:gd name="connsiteX3" fmla="*/ 19050 w 7239000"/>
                <a:gd name="connsiteY3" fmla="*/ 1924050 h 1924050"/>
                <a:gd name="connsiteX4" fmla="*/ 0 w 7239000"/>
                <a:gd name="connsiteY4" fmla="*/ 285750 h 1924050"/>
                <a:gd name="connsiteX0" fmla="*/ 0 w 7239000"/>
                <a:gd name="connsiteY0" fmla="*/ 285750 h 2286000"/>
                <a:gd name="connsiteX1" fmla="*/ 7162800 w 7239000"/>
                <a:gd name="connsiteY1" fmla="*/ 0 h 2286000"/>
                <a:gd name="connsiteX2" fmla="*/ 7239000 w 7239000"/>
                <a:gd name="connsiteY2" fmla="*/ 1847850 h 2286000"/>
                <a:gd name="connsiteX3" fmla="*/ 57150 w 7239000"/>
                <a:gd name="connsiteY3" fmla="*/ 2286000 h 2286000"/>
                <a:gd name="connsiteX4" fmla="*/ 0 w 7239000"/>
                <a:gd name="connsiteY4" fmla="*/ 285750 h 2286000"/>
                <a:gd name="connsiteX0" fmla="*/ 0 w 8191500"/>
                <a:gd name="connsiteY0" fmla="*/ 0 h 2000250"/>
                <a:gd name="connsiteX1" fmla="*/ 8191500 w 8191500"/>
                <a:gd name="connsiteY1" fmla="*/ 38100 h 2000250"/>
                <a:gd name="connsiteX2" fmla="*/ 7239000 w 8191500"/>
                <a:gd name="connsiteY2" fmla="*/ 1562100 h 2000250"/>
                <a:gd name="connsiteX3" fmla="*/ 57150 w 8191500"/>
                <a:gd name="connsiteY3" fmla="*/ 2000250 h 2000250"/>
                <a:gd name="connsiteX4" fmla="*/ 0 w 8191500"/>
                <a:gd name="connsiteY4" fmla="*/ 0 h 2000250"/>
                <a:gd name="connsiteX0" fmla="*/ 0 w 8191500"/>
                <a:gd name="connsiteY0" fmla="*/ 0 h 2000250"/>
                <a:gd name="connsiteX1" fmla="*/ 8191500 w 8191500"/>
                <a:gd name="connsiteY1" fmla="*/ 38100 h 2000250"/>
                <a:gd name="connsiteX2" fmla="*/ 8096250 w 8191500"/>
                <a:gd name="connsiteY2" fmla="*/ 1504950 h 2000250"/>
                <a:gd name="connsiteX3" fmla="*/ 57150 w 8191500"/>
                <a:gd name="connsiteY3" fmla="*/ 2000250 h 2000250"/>
                <a:gd name="connsiteX4" fmla="*/ 0 w 8191500"/>
                <a:gd name="connsiteY4" fmla="*/ 0 h 2000250"/>
                <a:gd name="connsiteX0" fmla="*/ 0 w 8128488"/>
                <a:gd name="connsiteY0" fmla="*/ 200462 h 2200712"/>
                <a:gd name="connsiteX1" fmla="*/ 8128488 w 8128488"/>
                <a:gd name="connsiteY1" fmla="*/ 0 h 2200712"/>
                <a:gd name="connsiteX2" fmla="*/ 8096250 w 8128488"/>
                <a:gd name="connsiteY2" fmla="*/ 1705412 h 2200712"/>
                <a:gd name="connsiteX3" fmla="*/ 57150 w 8128488"/>
                <a:gd name="connsiteY3" fmla="*/ 2200712 h 2200712"/>
                <a:gd name="connsiteX4" fmla="*/ 0 w 8128488"/>
                <a:gd name="connsiteY4" fmla="*/ 200462 h 2200712"/>
                <a:gd name="connsiteX0" fmla="*/ 0 w 9083431"/>
                <a:gd name="connsiteY0" fmla="*/ 200462 h 2200712"/>
                <a:gd name="connsiteX1" fmla="*/ 8128488 w 9083431"/>
                <a:gd name="connsiteY1" fmla="*/ 0 h 2200712"/>
                <a:gd name="connsiteX2" fmla="*/ 9083431 w 9083431"/>
                <a:gd name="connsiteY2" fmla="*/ 1595306 h 2200712"/>
                <a:gd name="connsiteX3" fmla="*/ 57150 w 9083431"/>
                <a:gd name="connsiteY3" fmla="*/ 2200712 h 2200712"/>
                <a:gd name="connsiteX4" fmla="*/ 0 w 9083431"/>
                <a:gd name="connsiteY4" fmla="*/ 200462 h 2200712"/>
                <a:gd name="connsiteX0" fmla="*/ 0 w 9041423"/>
                <a:gd name="connsiteY0" fmla="*/ 530779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530779 h 2200712"/>
                <a:gd name="connsiteX0" fmla="*/ 0 w 9041423"/>
                <a:gd name="connsiteY0" fmla="*/ 347270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347270 h 2200712"/>
                <a:gd name="connsiteX0" fmla="*/ 0 w 9041423"/>
                <a:gd name="connsiteY0" fmla="*/ 72006 h 1925448"/>
                <a:gd name="connsiteX1" fmla="*/ 8611576 w 9041423"/>
                <a:gd name="connsiteY1" fmla="*/ 0 h 1925448"/>
                <a:gd name="connsiteX2" fmla="*/ 9041423 w 9041423"/>
                <a:gd name="connsiteY2" fmla="*/ 1320042 h 1925448"/>
                <a:gd name="connsiteX3" fmla="*/ 15142 w 9041423"/>
                <a:gd name="connsiteY3" fmla="*/ 1925448 h 1925448"/>
                <a:gd name="connsiteX4" fmla="*/ 0 w 9041423"/>
                <a:gd name="connsiteY4" fmla="*/ 72006 h 1925448"/>
                <a:gd name="connsiteX0" fmla="*/ 0 w 9629531"/>
                <a:gd name="connsiteY0" fmla="*/ 90357 h 1925448"/>
                <a:gd name="connsiteX1" fmla="*/ 9199684 w 9629531"/>
                <a:gd name="connsiteY1" fmla="*/ 0 h 1925448"/>
                <a:gd name="connsiteX2" fmla="*/ 9629531 w 9629531"/>
                <a:gd name="connsiteY2" fmla="*/ 1320042 h 1925448"/>
                <a:gd name="connsiteX3" fmla="*/ 603250 w 9629531"/>
                <a:gd name="connsiteY3" fmla="*/ 1925448 h 1925448"/>
                <a:gd name="connsiteX4" fmla="*/ 0 w 9629531"/>
                <a:gd name="connsiteY4" fmla="*/ 90357 h 1925448"/>
                <a:gd name="connsiteX0" fmla="*/ 0 w 9272466"/>
                <a:gd name="connsiteY0" fmla="*/ 16953 h 1925448"/>
                <a:gd name="connsiteX1" fmla="*/ 8842619 w 9272466"/>
                <a:gd name="connsiteY1" fmla="*/ 0 h 1925448"/>
                <a:gd name="connsiteX2" fmla="*/ 9272466 w 9272466"/>
                <a:gd name="connsiteY2" fmla="*/ 1320042 h 1925448"/>
                <a:gd name="connsiteX3" fmla="*/ 246185 w 9272466"/>
                <a:gd name="connsiteY3" fmla="*/ 1925448 h 1925448"/>
                <a:gd name="connsiteX4" fmla="*/ 0 w 9272466"/>
                <a:gd name="connsiteY4" fmla="*/ 16953 h 192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2466" h="1925448">
                  <a:moveTo>
                    <a:pt x="0" y="16953"/>
                  </a:moveTo>
                  <a:lnTo>
                    <a:pt x="8842619" y="0"/>
                  </a:lnTo>
                  <a:lnTo>
                    <a:pt x="9272466" y="1320042"/>
                  </a:lnTo>
                  <a:lnTo>
                    <a:pt x="246185" y="1925448"/>
                  </a:lnTo>
                  <a:lnTo>
                    <a:pt x="0" y="16953"/>
                  </a:lnTo>
                  <a:close/>
                </a:path>
              </a:pathLst>
            </a:custGeom>
            <a:solidFill>
              <a:srgbClr val="FE00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dirty="0">
                <a:solidFill>
                  <a:srgbClr val="FF0000"/>
                </a:solidFill>
                <a:latin typeface="Arial" panose="020B0604020202020204" pitchFamily="34" charset="0"/>
              </a:endParaRPr>
            </a:p>
          </p:txBody>
        </p:sp>
      </p:grpSp>
      <p:grpSp>
        <p:nvGrpSpPr>
          <p:cNvPr id="72" name="Group 71">
            <a:extLst>
              <a:ext uri="{FF2B5EF4-FFF2-40B4-BE49-F238E27FC236}">
                <a16:creationId xmlns:a16="http://schemas.microsoft.com/office/drawing/2014/main" id="{D94D4281-E758-41D5-80C7-DC6A2844F553}"/>
              </a:ext>
            </a:extLst>
          </p:cNvPr>
          <p:cNvGrpSpPr/>
          <p:nvPr/>
        </p:nvGrpSpPr>
        <p:grpSpPr>
          <a:xfrm>
            <a:off x="1383526" y="1490418"/>
            <a:ext cx="1150456" cy="1150456"/>
            <a:chOff x="1507165" y="1085850"/>
            <a:chExt cx="1543050" cy="1543050"/>
          </a:xfrm>
        </p:grpSpPr>
        <p:sp>
          <p:nvSpPr>
            <p:cNvPr id="73" name="Flowchart: Connector 72">
              <a:extLst>
                <a:ext uri="{FF2B5EF4-FFF2-40B4-BE49-F238E27FC236}">
                  <a16:creationId xmlns:a16="http://schemas.microsoft.com/office/drawing/2014/main" id="{F4E57361-A9AB-4A34-9F54-8C0F731402E1}"/>
                </a:ext>
              </a:extLst>
            </p:cNvPr>
            <p:cNvSpPr/>
            <p:nvPr/>
          </p:nvSpPr>
          <p:spPr>
            <a:xfrm>
              <a:off x="1507165" y="1085850"/>
              <a:ext cx="1543050" cy="1543050"/>
            </a:xfrm>
            <a:prstGeom prst="flowChartConnector">
              <a:avLst/>
            </a:prstGeom>
            <a:solidFill>
              <a:schemeClr val="bg1"/>
            </a:solidFill>
            <a:ln>
              <a:noFill/>
            </a:ln>
            <a:effectLst>
              <a:glow rad="63500">
                <a:schemeClr val="accent3">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74" name="Flowchart: Connector 73">
              <a:extLst>
                <a:ext uri="{FF2B5EF4-FFF2-40B4-BE49-F238E27FC236}">
                  <a16:creationId xmlns:a16="http://schemas.microsoft.com/office/drawing/2014/main" id="{3CBDAEEA-5E04-40DB-92B9-169061D8863C}"/>
                </a:ext>
              </a:extLst>
            </p:cNvPr>
            <p:cNvSpPr/>
            <p:nvPr/>
          </p:nvSpPr>
          <p:spPr>
            <a:xfrm>
              <a:off x="1767220" y="1368658"/>
              <a:ext cx="974491" cy="974491"/>
            </a:xfrm>
            <a:prstGeom prst="flowChartConnector">
              <a:avLst/>
            </a:prstGeom>
            <a:solidFill>
              <a:srgbClr val="FE003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r>
                <a:rPr lang="en-US"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a:t>
              </a:r>
              <a:endParaRPr lang="vi-VN"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75" name="TextBox 10">
            <a:extLst>
              <a:ext uri="{FF2B5EF4-FFF2-40B4-BE49-F238E27FC236}">
                <a16:creationId xmlns:a16="http://schemas.microsoft.com/office/drawing/2014/main" id="{71D2C00C-F373-401A-9E39-438DBB51382C}"/>
              </a:ext>
            </a:extLst>
          </p:cNvPr>
          <p:cNvSpPr txBox="1">
            <a:spLocks noChangeArrowheads="1"/>
          </p:cNvSpPr>
          <p:nvPr/>
        </p:nvSpPr>
        <p:spPr bwMode="auto">
          <a:xfrm>
            <a:off x="2613734" y="1665153"/>
            <a:ext cx="7472725" cy="646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18" fontAlgn="auto">
              <a:spcAft>
                <a:spcPts val="0"/>
              </a:spcAft>
              <a:buNone/>
              <a:defRPr/>
            </a:pPr>
            <a:r>
              <a:rPr lang="en-US" altLang="vi-VN" sz="3599">
                <a:solidFill>
                  <a:srgbClr val="FFFFFF"/>
                </a:solidFill>
                <a:latin typeface="Montserrat Black" panose="00000A00000000000000" pitchFamily="2" charset="0"/>
                <a:cs typeface="Arial" panose="020B0604020202020204" pitchFamily="34" charset="0"/>
              </a:rPr>
              <a:t>Dân cư châu Á</a:t>
            </a:r>
            <a:endParaRPr lang="en-US" altLang="vi-VN" sz="3599" dirty="0">
              <a:solidFill>
                <a:srgbClr val="FFFFFF"/>
              </a:solidFill>
              <a:latin typeface="Montserrat Black" panose="00000A00000000000000" pitchFamily="2" charset="0"/>
              <a:cs typeface="Arial" panose="020B0604020202020204" pitchFamily="34" charset="0"/>
            </a:endParaRPr>
          </a:p>
        </p:txBody>
      </p:sp>
      <p:sp>
        <p:nvSpPr>
          <p:cNvPr id="76" name="Text Box 49">
            <a:extLst>
              <a:ext uri="{FF2B5EF4-FFF2-40B4-BE49-F238E27FC236}">
                <a16:creationId xmlns:a16="http://schemas.microsoft.com/office/drawing/2014/main" id="{A87F5ACF-EB0C-41B3-89E0-CF5B2E03318C}"/>
              </a:ext>
            </a:extLst>
          </p:cNvPr>
          <p:cNvSpPr txBox="1">
            <a:spLocks noChangeArrowheads="1"/>
          </p:cNvSpPr>
          <p:nvPr/>
        </p:nvSpPr>
        <p:spPr bwMode="auto">
          <a:xfrm>
            <a:off x="1867453" y="4775041"/>
            <a:ext cx="43110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b="1" i="0" u="none" strike="noStrike" kern="1200" cap="none" spc="0" normalizeH="0" baseline="0" noProof="0">
                <a:ln>
                  <a:noFill/>
                </a:ln>
                <a:solidFill>
                  <a:srgbClr val="0000FF"/>
                </a:solidFill>
                <a:effectLst/>
                <a:uLnTx/>
                <a:uFillTx/>
                <a:latin typeface="Times New Roman" panose="02020603050405020304" pitchFamily="18" charset="0"/>
                <a:cs typeface="Times New Roman" panose="02020603050405020304" pitchFamily="18" charset="0"/>
              </a:rPr>
              <a:t>Mật độ dân số châu</a:t>
            </a:r>
            <a:r>
              <a:rPr kumimoji="0" lang="en-US" altLang="en-US" b="1" i="0" u="none" strike="noStrike" kern="1200" cap="none" spc="0" normalizeH="0" noProof="0">
                <a:ln>
                  <a:noFill/>
                </a:ln>
                <a:solidFill>
                  <a:srgbClr val="0000FF"/>
                </a:solidFill>
                <a:effectLst/>
                <a:uLnTx/>
                <a:uFillTx/>
                <a:latin typeface="Times New Roman" panose="02020603050405020304" pitchFamily="18" charset="0"/>
                <a:cs typeface="Times New Roman" panose="02020603050405020304" pitchFamily="18" charset="0"/>
              </a:rPr>
              <a:t> Mỹ</a:t>
            </a:r>
            <a:endParaRPr kumimoji="0" lang="en-US" altLang="en-US" b="1" i="0" u="none" strike="noStrike" kern="1200" cap="none" spc="0" normalizeH="0" baseline="0" noProof="0">
              <a:ln>
                <a:noFill/>
              </a:ln>
              <a:solidFill>
                <a:srgbClr val="0000FF"/>
              </a:solidFill>
              <a:effectLst/>
              <a:uLnTx/>
              <a:uFillTx/>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7" name="Text Box 49">
                <a:extLst>
                  <a:ext uri="{FF2B5EF4-FFF2-40B4-BE49-F238E27FC236}">
                    <a16:creationId xmlns:a16="http://schemas.microsoft.com/office/drawing/2014/main" id="{3C54BAC7-9155-4D76-904C-65C108BA0A0D}"/>
                  </a:ext>
                </a:extLst>
              </p:cNvPr>
              <p:cNvSpPr txBox="1">
                <a:spLocks noChangeArrowheads="1"/>
              </p:cNvSpPr>
              <p:nvPr/>
            </p:nvSpPr>
            <p:spPr bwMode="auto">
              <a:xfrm>
                <a:off x="6273411" y="4750140"/>
                <a:ext cx="3292188" cy="59593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b="1" i="0" u="none" strike="noStrike" kern="1200" cap="none" spc="0" normalizeH="0" baseline="0" noProof="0">
                    <a:ln>
                      <a:noFill/>
                    </a:ln>
                    <a:solidFill>
                      <a:srgbClr val="0000FF"/>
                    </a:solidFill>
                    <a:effectLst/>
                    <a:uLnTx/>
                    <a:uFillTx/>
                    <a:latin typeface="Times New Roman" panose="02020603050405020304" pitchFamily="18" charset="0"/>
                    <a:cs typeface="Times New Roman" panose="02020603050405020304" pitchFamily="18" charset="0"/>
                  </a:rPr>
                  <a:t>=  </a:t>
                </a:r>
                <a:r>
                  <a:rPr lang="en-US" altLang="en-US" b="1">
                    <a:solidFill>
                      <a:srgbClr val="0000FF"/>
                    </a:solidFill>
                    <a:latin typeface="Times New Roman" panose="02020603050405020304" pitchFamily="18" charset="0"/>
                    <a:cs typeface="Times New Roman" panose="02020603050405020304" pitchFamily="18" charset="0"/>
                  </a:rPr>
                  <a:t>25</a:t>
                </a:r>
                <a:r>
                  <a:rPr kumimoji="0" lang="en-US" altLang="en-US" b="1" i="0" u="none" strike="noStrike" kern="1200" cap="none" spc="0" normalizeH="0" baseline="0" noProof="0">
                    <a:ln>
                      <a:noFill/>
                    </a:ln>
                    <a:solidFill>
                      <a:srgbClr val="0000FF"/>
                    </a:solidFill>
                    <a:effectLst/>
                    <a:uLnTx/>
                    <a:uFillTx/>
                    <a:latin typeface="Times New Roman" panose="02020603050405020304" pitchFamily="18" charset="0"/>
                    <a:cs typeface="Times New Roman" panose="02020603050405020304" pitchFamily="18" charset="0"/>
                  </a:rPr>
                  <a:t> người/</a:t>
                </a:r>
                <a14:m>
                  <m:oMath xmlns:m="http://schemas.openxmlformats.org/officeDocument/2006/math">
                    <m:r>
                      <a:rPr kumimoji="0" lang="en-US" altLang="en-US" b="1" i="1" u="none" strike="noStrike" kern="1200" cap="none" spc="0" normalizeH="0" baseline="0" noProof="0" smtClean="0">
                        <a:ln>
                          <a:noFill/>
                        </a:ln>
                        <a:solidFill>
                          <a:srgbClr val="0000FF"/>
                        </a:solidFill>
                        <a:effectLst/>
                        <a:uLnTx/>
                        <a:uFillTx/>
                        <a:latin typeface="Cambria Math" panose="02040503050406030204" pitchFamily="18" charset="0"/>
                      </a:rPr>
                      <m:t>𝒌</m:t>
                    </m:r>
                    <m:sSup>
                      <m:sSupPr>
                        <m:ctrlPr>
                          <a:rPr kumimoji="0" lang="en-US" altLang="en-US" b="1" i="1" u="none" strike="noStrike" kern="1200" cap="none" spc="0" normalizeH="0" baseline="0" noProof="0">
                            <a:ln>
                              <a:noFill/>
                            </a:ln>
                            <a:solidFill>
                              <a:srgbClr val="0000FF"/>
                            </a:solidFill>
                            <a:effectLst/>
                            <a:uLnTx/>
                            <a:uFillTx/>
                            <a:latin typeface="Cambria Math" panose="02040503050406030204" pitchFamily="18" charset="0"/>
                          </a:rPr>
                        </m:ctrlPr>
                      </m:sSupPr>
                      <m:e>
                        <m:r>
                          <a:rPr kumimoji="0" lang="en-US" altLang="en-US" b="1" i="1" u="none" strike="noStrike" kern="1200" cap="none" spc="0" normalizeH="0" baseline="0" noProof="0">
                            <a:ln>
                              <a:noFill/>
                            </a:ln>
                            <a:solidFill>
                              <a:srgbClr val="0000FF"/>
                            </a:solidFill>
                            <a:effectLst/>
                            <a:uLnTx/>
                            <a:uFillTx/>
                            <a:latin typeface="Cambria Math" panose="02040503050406030204" pitchFamily="18" charset="0"/>
                          </a:rPr>
                          <m:t>𝒎</m:t>
                        </m:r>
                      </m:e>
                      <m:sup>
                        <m:r>
                          <a:rPr kumimoji="0" lang="en-US" altLang="en-US" b="1" i="0" u="none" strike="noStrike" kern="1200" cap="none" spc="0" normalizeH="0" baseline="0" noProof="0">
                            <a:ln>
                              <a:noFill/>
                            </a:ln>
                            <a:solidFill>
                              <a:srgbClr val="0000FF"/>
                            </a:solidFill>
                            <a:effectLst/>
                            <a:uLnTx/>
                            <a:uFillTx/>
                            <a:latin typeface="Cambria Math" panose="02040503050406030204" pitchFamily="18" charset="0"/>
                          </a:rPr>
                          <m:t>𝟐</m:t>
                        </m:r>
                      </m:sup>
                    </m:sSup>
                  </m:oMath>
                </a14:m>
                <a:endParaRPr kumimoji="0" lang="en-US" altLang="en-US" b="1" i="0" u="none" strike="noStrike" kern="1200" cap="none" spc="0" normalizeH="0" baseline="0" noProof="0">
                  <a:ln>
                    <a:noFill/>
                  </a:ln>
                  <a:solidFill>
                    <a:srgbClr val="0000FF"/>
                  </a:solidFill>
                  <a:effectLst/>
                  <a:uLnTx/>
                  <a:uFillTx/>
                  <a:latin typeface="Times New Roman" panose="02020603050405020304" pitchFamily="18" charset="0"/>
                  <a:cs typeface="Times New Roman" panose="02020603050405020304" pitchFamily="18" charset="0"/>
                </a:endParaRPr>
              </a:p>
            </p:txBody>
          </p:sp>
        </mc:Choice>
        <mc:Fallback xmlns="">
          <p:sp>
            <p:nvSpPr>
              <p:cNvPr id="77" name="Text Box 49">
                <a:extLst>
                  <a:ext uri="{FF2B5EF4-FFF2-40B4-BE49-F238E27FC236}">
                    <a16:creationId xmlns:a16="http://schemas.microsoft.com/office/drawing/2014/main" id="{3C54BAC7-9155-4D76-904C-65C108BA0A0D}"/>
                  </a:ext>
                </a:extLst>
              </p:cNvPr>
              <p:cNvSpPr txBox="1">
                <a:spLocks noRot="1" noChangeAspect="1" noMove="1" noResize="1" noEditPoints="1" noAdjustHandles="1" noChangeArrowheads="1" noChangeShapeType="1" noTextEdit="1"/>
              </p:cNvSpPr>
              <p:nvPr/>
            </p:nvSpPr>
            <p:spPr bwMode="auto">
              <a:xfrm>
                <a:off x="6273411" y="4750140"/>
                <a:ext cx="3292188" cy="595932"/>
              </a:xfrm>
              <a:prstGeom prst="rect">
                <a:avLst/>
              </a:prstGeom>
              <a:blipFill>
                <a:blip r:embed="rId7"/>
                <a:stretch>
                  <a:fillRect l="-4630" t="-12245" b="-31633"/>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sp>
        <p:nvSpPr>
          <p:cNvPr id="78" name="Text Box 49">
            <a:extLst>
              <a:ext uri="{FF2B5EF4-FFF2-40B4-BE49-F238E27FC236}">
                <a16:creationId xmlns:a16="http://schemas.microsoft.com/office/drawing/2014/main" id="{F7E37CF0-A601-4C19-BA02-B51CBF1A23CE}"/>
              </a:ext>
            </a:extLst>
          </p:cNvPr>
          <p:cNvSpPr txBox="1">
            <a:spLocks noChangeArrowheads="1"/>
          </p:cNvSpPr>
          <p:nvPr/>
        </p:nvSpPr>
        <p:spPr bwMode="auto">
          <a:xfrm>
            <a:off x="1903054" y="5340632"/>
            <a:ext cx="43110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b="1" i="0" u="none" strike="noStrike" kern="1200" cap="none" spc="0" normalizeH="0" baseline="0" noProof="0">
                <a:ln>
                  <a:noFill/>
                </a:ln>
                <a:solidFill>
                  <a:srgbClr val="0000FF"/>
                </a:solidFill>
                <a:effectLst/>
                <a:uLnTx/>
                <a:uFillTx/>
                <a:latin typeface="Times New Roman" panose="02020603050405020304" pitchFamily="18" charset="0"/>
                <a:cs typeface="Times New Roman" panose="02020603050405020304" pitchFamily="18" charset="0"/>
              </a:rPr>
              <a:t>Mật độ dân số châu</a:t>
            </a:r>
            <a:r>
              <a:rPr kumimoji="0" lang="en-US" altLang="en-US" b="1" i="0" u="none" strike="noStrike" kern="1200" cap="none" spc="0" normalizeH="0" noProof="0">
                <a:ln>
                  <a:noFill/>
                </a:ln>
                <a:solidFill>
                  <a:srgbClr val="0000FF"/>
                </a:solidFill>
                <a:effectLst/>
                <a:uLnTx/>
                <a:uFillTx/>
                <a:latin typeface="Times New Roman" panose="02020603050405020304" pitchFamily="18" charset="0"/>
                <a:cs typeface="Times New Roman" panose="02020603050405020304" pitchFamily="18" charset="0"/>
              </a:rPr>
              <a:t> Phi</a:t>
            </a:r>
            <a:endParaRPr kumimoji="0" lang="en-US" altLang="en-US" b="1" i="0" u="none" strike="noStrike" kern="1200" cap="none" spc="0" normalizeH="0" baseline="0" noProof="0">
              <a:ln>
                <a:noFill/>
              </a:ln>
              <a:solidFill>
                <a:srgbClr val="0000FF"/>
              </a:solidFill>
              <a:effectLst/>
              <a:uLnTx/>
              <a:uFillTx/>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9" name="Text Box 49">
                <a:extLst>
                  <a:ext uri="{FF2B5EF4-FFF2-40B4-BE49-F238E27FC236}">
                    <a16:creationId xmlns:a16="http://schemas.microsoft.com/office/drawing/2014/main" id="{CB54756A-BCD2-45D6-BD66-EA30492D6C80}"/>
                  </a:ext>
                </a:extLst>
              </p:cNvPr>
              <p:cNvSpPr txBox="1">
                <a:spLocks noChangeArrowheads="1"/>
              </p:cNvSpPr>
              <p:nvPr/>
            </p:nvSpPr>
            <p:spPr bwMode="auto">
              <a:xfrm>
                <a:off x="6309012" y="5315731"/>
                <a:ext cx="3292188" cy="595932"/>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b="1" i="0" u="none" strike="noStrike" kern="1200" cap="none" spc="0" normalizeH="0" baseline="0" noProof="0">
                    <a:ln>
                      <a:noFill/>
                    </a:ln>
                    <a:solidFill>
                      <a:srgbClr val="0000FF"/>
                    </a:solidFill>
                    <a:effectLst/>
                    <a:uLnTx/>
                    <a:uFillTx/>
                    <a:latin typeface="Times New Roman" panose="02020603050405020304" pitchFamily="18" charset="0"/>
                    <a:cs typeface="Times New Roman" panose="02020603050405020304" pitchFamily="18" charset="0"/>
                  </a:rPr>
                  <a:t>=  </a:t>
                </a:r>
                <a:r>
                  <a:rPr lang="en-US" altLang="en-US" b="1" noProof="0">
                    <a:solidFill>
                      <a:srgbClr val="0000FF"/>
                    </a:solidFill>
                    <a:latin typeface="Times New Roman" panose="02020603050405020304" pitchFamily="18" charset="0"/>
                    <a:cs typeface="Times New Roman" panose="02020603050405020304" pitchFamily="18" charset="0"/>
                  </a:rPr>
                  <a:t>47</a:t>
                </a:r>
                <a:r>
                  <a:rPr kumimoji="0" lang="en-US" altLang="en-US" b="1" i="0" u="none" strike="noStrike" kern="1200" cap="none" spc="0" normalizeH="0" baseline="0" noProof="0">
                    <a:ln>
                      <a:noFill/>
                    </a:ln>
                    <a:solidFill>
                      <a:srgbClr val="0000FF"/>
                    </a:solidFill>
                    <a:effectLst/>
                    <a:uLnTx/>
                    <a:uFillTx/>
                    <a:latin typeface="Times New Roman" panose="02020603050405020304" pitchFamily="18" charset="0"/>
                    <a:cs typeface="Times New Roman" panose="02020603050405020304" pitchFamily="18" charset="0"/>
                  </a:rPr>
                  <a:t> người/</a:t>
                </a:r>
                <a14:m>
                  <m:oMath xmlns:m="http://schemas.openxmlformats.org/officeDocument/2006/math">
                    <m:r>
                      <a:rPr kumimoji="0" lang="en-US" altLang="en-US" b="1" i="1" u="none" strike="noStrike" kern="1200" cap="none" spc="0" normalizeH="0" baseline="0" noProof="0" smtClean="0">
                        <a:ln>
                          <a:noFill/>
                        </a:ln>
                        <a:solidFill>
                          <a:srgbClr val="0000FF"/>
                        </a:solidFill>
                        <a:effectLst/>
                        <a:uLnTx/>
                        <a:uFillTx/>
                        <a:latin typeface="Cambria Math" panose="02040503050406030204" pitchFamily="18" charset="0"/>
                      </a:rPr>
                      <m:t>𝒌</m:t>
                    </m:r>
                    <m:sSup>
                      <m:sSupPr>
                        <m:ctrlPr>
                          <a:rPr kumimoji="0" lang="en-US" altLang="en-US" b="1" i="1" u="none" strike="noStrike" kern="1200" cap="none" spc="0" normalizeH="0" baseline="0" noProof="0">
                            <a:ln>
                              <a:noFill/>
                            </a:ln>
                            <a:solidFill>
                              <a:srgbClr val="0000FF"/>
                            </a:solidFill>
                            <a:effectLst/>
                            <a:uLnTx/>
                            <a:uFillTx/>
                            <a:latin typeface="Cambria Math" panose="02040503050406030204" pitchFamily="18" charset="0"/>
                          </a:rPr>
                        </m:ctrlPr>
                      </m:sSupPr>
                      <m:e>
                        <m:r>
                          <a:rPr kumimoji="0" lang="en-US" altLang="en-US" b="1" i="1" u="none" strike="noStrike" kern="1200" cap="none" spc="0" normalizeH="0" baseline="0" noProof="0">
                            <a:ln>
                              <a:noFill/>
                            </a:ln>
                            <a:solidFill>
                              <a:srgbClr val="0000FF"/>
                            </a:solidFill>
                            <a:effectLst/>
                            <a:uLnTx/>
                            <a:uFillTx/>
                            <a:latin typeface="Cambria Math" panose="02040503050406030204" pitchFamily="18" charset="0"/>
                          </a:rPr>
                          <m:t>𝒎</m:t>
                        </m:r>
                      </m:e>
                      <m:sup>
                        <m:r>
                          <a:rPr kumimoji="0" lang="en-US" altLang="en-US" b="1" i="0" u="none" strike="noStrike" kern="1200" cap="none" spc="0" normalizeH="0" baseline="0" noProof="0">
                            <a:ln>
                              <a:noFill/>
                            </a:ln>
                            <a:solidFill>
                              <a:srgbClr val="0000FF"/>
                            </a:solidFill>
                            <a:effectLst/>
                            <a:uLnTx/>
                            <a:uFillTx/>
                            <a:latin typeface="Cambria Math" panose="02040503050406030204" pitchFamily="18" charset="0"/>
                          </a:rPr>
                          <m:t>𝟐</m:t>
                        </m:r>
                      </m:sup>
                    </m:sSup>
                  </m:oMath>
                </a14:m>
                <a:endParaRPr kumimoji="0" lang="en-US" altLang="en-US" b="1" i="0" u="none" strike="noStrike" kern="1200" cap="none" spc="0" normalizeH="0" baseline="0" noProof="0">
                  <a:ln>
                    <a:noFill/>
                  </a:ln>
                  <a:solidFill>
                    <a:srgbClr val="0000FF"/>
                  </a:solidFill>
                  <a:effectLst/>
                  <a:uLnTx/>
                  <a:uFillTx/>
                  <a:latin typeface="Times New Roman" panose="02020603050405020304" pitchFamily="18" charset="0"/>
                  <a:cs typeface="Times New Roman" panose="02020603050405020304" pitchFamily="18" charset="0"/>
                </a:endParaRPr>
              </a:p>
            </p:txBody>
          </p:sp>
        </mc:Choice>
        <mc:Fallback xmlns="">
          <p:sp>
            <p:nvSpPr>
              <p:cNvPr id="79" name="Text Box 49">
                <a:extLst>
                  <a:ext uri="{FF2B5EF4-FFF2-40B4-BE49-F238E27FC236}">
                    <a16:creationId xmlns:a16="http://schemas.microsoft.com/office/drawing/2014/main" id="{CB54756A-BCD2-45D6-BD66-EA30492D6C80}"/>
                  </a:ext>
                </a:extLst>
              </p:cNvPr>
              <p:cNvSpPr txBox="1">
                <a:spLocks noRot="1" noChangeAspect="1" noMove="1" noResize="1" noEditPoints="1" noAdjustHandles="1" noChangeArrowheads="1" noChangeShapeType="1" noTextEdit="1"/>
              </p:cNvSpPr>
              <p:nvPr/>
            </p:nvSpPr>
            <p:spPr bwMode="auto">
              <a:xfrm>
                <a:off x="6309012" y="5315731"/>
                <a:ext cx="3292188" cy="595932"/>
              </a:xfrm>
              <a:prstGeom prst="rect">
                <a:avLst/>
              </a:prstGeom>
              <a:blipFill>
                <a:blip r:embed="rId8"/>
                <a:stretch>
                  <a:fillRect l="-4815" t="-12245" b="-31633"/>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noFill/>
                  </a:rPr>
                  <a:t> </a:t>
                </a:r>
              </a:p>
            </p:txBody>
          </p:sp>
        </mc:Fallback>
      </mc:AlternateContent>
      <p:grpSp>
        <p:nvGrpSpPr>
          <p:cNvPr id="80" name="Group 79">
            <a:extLst>
              <a:ext uri="{FF2B5EF4-FFF2-40B4-BE49-F238E27FC236}">
                <a16:creationId xmlns:a16="http://schemas.microsoft.com/office/drawing/2014/main" id="{8471414C-C84E-4390-9751-F25C115EB133}"/>
              </a:ext>
            </a:extLst>
          </p:cNvPr>
          <p:cNvGrpSpPr/>
          <p:nvPr/>
        </p:nvGrpSpPr>
        <p:grpSpPr>
          <a:xfrm>
            <a:off x="2135077" y="6103372"/>
            <a:ext cx="7466123" cy="646332"/>
            <a:chOff x="8100074" y="3838916"/>
            <a:chExt cx="5388135" cy="646332"/>
          </a:xfrm>
        </p:grpSpPr>
        <p:sp>
          <p:nvSpPr>
            <p:cNvPr id="81" name="Rounded Rectangular Callout 1">
              <a:extLst>
                <a:ext uri="{FF2B5EF4-FFF2-40B4-BE49-F238E27FC236}">
                  <a16:creationId xmlns:a16="http://schemas.microsoft.com/office/drawing/2014/main" id="{7AC786B6-B63D-42EE-9DA0-47AAABFC3E4E}"/>
                </a:ext>
              </a:extLst>
            </p:cNvPr>
            <p:cNvSpPr/>
            <p:nvPr/>
          </p:nvSpPr>
          <p:spPr>
            <a:xfrm>
              <a:off x="8100074" y="3838916"/>
              <a:ext cx="5388135" cy="646332"/>
            </a:xfrm>
            <a:prstGeom prst="wedgeRoundRectCallout">
              <a:avLst>
                <a:gd name="adj1" fmla="val -22474"/>
                <a:gd name="adj2" fmla="val 50147"/>
                <a:gd name="adj3" fmla="val 16667"/>
              </a:avLst>
            </a:prstGeom>
            <a:solidFill>
              <a:srgbClr val="FAFF9B"/>
            </a:solidFill>
            <a:ln w="12700" cap="flat" cmpd="sng" algn="ctr">
              <a:solidFill>
                <a:srgbClr val="4472C4">
                  <a:shade val="50000"/>
                </a:srgbClr>
              </a:solidFill>
              <a:prstDash val="solid"/>
              <a:miter lim="800000"/>
            </a:ln>
            <a:effectLst/>
          </p:spPr>
          <p:txBody>
            <a:bodyPr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
          <p:nvSpPr>
            <p:cNvPr id="82" name="Rectangle 49">
              <a:extLst>
                <a:ext uri="{FF2B5EF4-FFF2-40B4-BE49-F238E27FC236}">
                  <a16:creationId xmlns:a16="http://schemas.microsoft.com/office/drawing/2014/main" id="{C01B377B-0408-4F8A-AC98-CC4FCA599CC4}"/>
                </a:ext>
              </a:extLst>
            </p:cNvPr>
            <p:cNvSpPr>
              <a:spLocks noChangeArrowheads="1"/>
            </p:cNvSpPr>
            <p:nvPr/>
          </p:nvSpPr>
          <p:spPr bwMode="auto">
            <a:xfrm>
              <a:off x="8213566" y="3900472"/>
              <a:ext cx="52525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fontAlgn="auto">
                <a:spcBef>
                  <a:spcPct val="50000"/>
                </a:spcBef>
                <a:spcAft>
                  <a:spcPts val="0"/>
                </a:spcAft>
                <a:defRPr/>
              </a:pPr>
              <a:r>
                <a:rPr lang="en-US" altLang="vi-VN" sz="2800" b="1">
                  <a:solidFill>
                    <a:srgbClr val="0000CC"/>
                  </a:solidFill>
                  <a:latin typeface="Times New Roman" panose="02020603050405020304" pitchFamily="18" charset="0"/>
                  <a:cs typeface="Times New Roman" panose="02020603050405020304" pitchFamily="18" charset="0"/>
                </a:rPr>
                <a:t>Châu Á có  mật độ dân số lớn nhất thế giới.</a:t>
              </a:r>
            </a:p>
          </p:txBody>
        </p:sp>
      </p:grpSp>
    </p:spTree>
    <p:extLst>
      <p:ext uri="{BB962C8B-B14F-4D97-AF65-F5344CB8AC3E}">
        <p14:creationId xmlns:p14="http://schemas.microsoft.com/office/powerpoint/2010/main" val="1905290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68"/>
                                        </p:tgtEl>
                                        <p:attrNameLst>
                                          <p:attrName>style.visibility</p:attrName>
                                        </p:attrNameLst>
                                      </p:cBhvr>
                                      <p:to>
                                        <p:strVal val="visible"/>
                                      </p:to>
                                    </p:set>
                                    <p:animEffect transition="in" filter="fade">
                                      <p:cBhvr>
                                        <p:cTn id="14" dur="500"/>
                                        <p:tgtEl>
                                          <p:spTgt spid="68"/>
                                        </p:tgtEl>
                                      </p:cBhvr>
                                    </p:animEffect>
                                  </p:childTnLst>
                                </p:cTn>
                              </p:par>
                            </p:childTnLst>
                          </p:cTn>
                        </p:par>
                        <p:par>
                          <p:cTn id="15" fill="hold">
                            <p:stCondLst>
                              <p:cond delay="500"/>
                            </p:stCondLst>
                            <p:childTnLst>
                              <p:par>
                                <p:cTn id="16" presetID="10" presetClass="entr" presetSubtype="0" fill="hold" grpId="0" nodeType="afterEffect">
                                  <p:stCondLst>
                                    <p:cond delay="0"/>
                                  </p:stCondLst>
                                  <p:childTnLst>
                                    <p:set>
                                      <p:cBhvr>
                                        <p:cTn id="17" dur="1" fill="hold">
                                          <p:stCondLst>
                                            <p:cond delay="0"/>
                                          </p:stCondLst>
                                        </p:cTn>
                                        <p:tgtEl>
                                          <p:spTgt spid="70"/>
                                        </p:tgtEl>
                                        <p:attrNameLst>
                                          <p:attrName>style.visibility</p:attrName>
                                        </p:attrNameLst>
                                      </p:cBhvr>
                                      <p:to>
                                        <p:strVal val="visible"/>
                                      </p:to>
                                    </p:set>
                                    <p:animEffect transition="in" filter="fade">
                                      <p:cBhvr>
                                        <p:cTn id="18" dur="500"/>
                                        <p:tgtEl>
                                          <p:spTgt spid="70"/>
                                        </p:tgtEl>
                                      </p:cBhvr>
                                    </p:animEffect>
                                  </p:childTnLst>
                                </p:cTn>
                              </p:par>
                            </p:childTnLst>
                          </p:cTn>
                        </p:par>
                        <p:par>
                          <p:cTn id="19" fill="hold">
                            <p:stCondLst>
                              <p:cond delay="1000"/>
                            </p:stCondLst>
                            <p:childTnLst>
                              <p:par>
                                <p:cTn id="20" presetID="10" presetClass="entr" presetSubtype="0" fill="hold" grpId="0" nodeType="afterEffect">
                                  <p:stCondLst>
                                    <p:cond delay="0"/>
                                  </p:stCondLst>
                                  <p:childTnLst>
                                    <p:set>
                                      <p:cBhvr>
                                        <p:cTn id="21" dur="1" fill="hold">
                                          <p:stCondLst>
                                            <p:cond delay="0"/>
                                          </p:stCondLst>
                                        </p:cTn>
                                        <p:tgtEl>
                                          <p:spTgt spid="76"/>
                                        </p:tgtEl>
                                        <p:attrNameLst>
                                          <p:attrName>style.visibility</p:attrName>
                                        </p:attrNameLst>
                                      </p:cBhvr>
                                      <p:to>
                                        <p:strVal val="visible"/>
                                      </p:to>
                                    </p:set>
                                    <p:animEffect transition="in" filter="fade">
                                      <p:cBhvr>
                                        <p:cTn id="22" dur="500"/>
                                        <p:tgtEl>
                                          <p:spTgt spid="76"/>
                                        </p:tgtEl>
                                      </p:cBhvr>
                                    </p:animEffect>
                                  </p:childTnLst>
                                </p:cTn>
                              </p:par>
                            </p:childTnLst>
                          </p:cTn>
                        </p:par>
                        <p:par>
                          <p:cTn id="23" fill="hold">
                            <p:stCondLst>
                              <p:cond delay="1500"/>
                            </p:stCondLst>
                            <p:childTnLst>
                              <p:par>
                                <p:cTn id="24" presetID="10" presetClass="entr" presetSubtype="0" fill="hold" grpId="0" nodeType="afterEffect">
                                  <p:stCondLst>
                                    <p:cond delay="0"/>
                                  </p:stCondLst>
                                  <p:childTnLst>
                                    <p:set>
                                      <p:cBhvr>
                                        <p:cTn id="25" dur="1" fill="hold">
                                          <p:stCondLst>
                                            <p:cond delay="0"/>
                                          </p:stCondLst>
                                        </p:cTn>
                                        <p:tgtEl>
                                          <p:spTgt spid="77"/>
                                        </p:tgtEl>
                                        <p:attrNameLst>
                                          <p:attrName>style.visibility</p:attrName>
                                        </p:attrNameLst>
                                      </p:cBhvr>
                                      <p:to>
                                        <p:strVal val="visible"/>
                                      </p:to>
                                    </p:set>
                                    <p:animEffect transition="in" filter="fade">
                                      <p:cBhvr>
                                        <p:cTn id="26" dur="500"/>
                                        <p:tgtEl>
                                          <p:spTgt spid="77"/>
                                        </p:tgtEl>
                                      </p:cBhvr>
                                    </p:animEffect>
                                  </p:childTnLst>
                                </p:cTn>
                              </p:par>
                            </p:childTnLst>
                          </p:cTn>
                        </p:par>
                        <p:par>
                          <p:cTn id="27" fill="hold">
                            <p:stCondLst>
                              <p:cond delay="2000"/>
                            </p:stCondLst>
                            <p:childTnLst>
                              <p:par>
                                <p:cTn id="28" presetID="10" presetClass="entr" presetSubtype="0" fill="hold" grpId="0" nodeType="afterEffect">
                                  <p:stCondLst>
                                    <p:cond delay="0"/>
                                  </p:stCondLst>
                                  <p:childTnLst>
                                    <p:set>
                                      <p:cBhvr>
                                        <p:cTn id="29" dur="1" fill="hold">
                                          <p:stCondLst>
                                            <p:cond delay="0"/>
                                          </p:stCondLst>
                                        </p:cTn>
                                        <p:tgtEl>
                                          <p:spTgt spid="78"/>
                                        </p:tgtEl>
                                        <p:attrNameLst>
                                          <p:attrName>style.visibility</p:attrName>
                                        </p:attrNameLst>
                                      </p:cBhvr>
                                      <p:to>
                                        <p:strVal val="visible"/>
                                      </p:to>
                                    </p:set>
                                    <p:animEffect transition="in" filter="fade">
                                      <p:cBhvr>
                                        <p:cTn id="30" dur="500"/>
                                        <p:tgtEl>
                                          <p:spTgt spid="78"/>
                                        </p:tgtEl>
                                      </p:cBhvr>
                                    </p:animEffect>
                                  </p:childTnLst>
                                </p:cTn>
                              </p:par>
                            </p:childTnLst>
                          </p:cTn>
                        </p:par>
                        <p:par>
                          <p:cTn id="31" fill="hold">
                            <p:stCondLst>
                              <p:cond delay="2500"/>
                            </p:stCondLst>
                            <p:childTnLst>
                              <p:par>
                                <p:cTn id="32" presetID="10" presetClass="entr" presetSubtype="0" fill="hold" grpId="0" nodeType="afterEffect">
                                  <p:stCondLst>
                                    <p:cond delay="0"/>
                                  </p:stCondLst>
                                  <p:childTnLst>
                                    <p:set>
                                      <p:cBhvr>
                                        <p:cTn id="33" dur="1" fill="hold">
                                          <p:stCondLst>
                                            <p:cond delay="0"/>
                                          </p:stCondLst>
                                        </p:cTn>
                                        <p:tgtEl>
                                          <p:spTgt spid="79"/>
                                        </p:tgtEl>
                                        <p:attrNameLst>
                                          <p:attrName>style.visibility</p:attrName>
                                        </p:attrNameLst>
                                      </p:cBhvr>
                                      <p:to>
                                        <p:strVal val="visible"/>
                                      </p:to>
                                    </p:set>
                                    <p:animEffect transition="in" filter="fade">
                                      <p:cBhvr>
                                        <p:cTn id="34" dur="500"/>
                                        <p:tgtEl>
                                          <p:spTgt spid="79"/>
                                        </p:tgtEl>
                                      </p:cBhvr>
                                    </p:animEffect>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nodeType="click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wipe(down)">
                                      <p:cBhvr>
                                        <p:cTn id="39" dur="300">
                                          <p:stCondLst>
                                            <p:cond delay="0"/>
                                          </p:stCondLst>
                                        </p:cTn>
                                        <p:tgtEl>
                                          <p:spTgt spid="40"/>
                                        </p:tgtEl>
                                      </p:cBhvr>
                                    </p:animEffect>
                                    <p:anim calcmode="lin" valueType="num">
                                      <p:cBhvr>
                                        <p:cTn id="40" dur="900" tmFilter="0,0; 0.14,0.36; 0.43,0.73; 0.71,0.91; 1.0,1.0">
                                          <p:stCondLst>
                                            <p:cond delay="0"/>
                                          </p:stCondLst>
                                        </p:cTn>
                                        <p:tgtEl>
                                          <p:spTgt spid="40"/>
                                        </p:tgtEl>
                                        <p:attrNameLst>
                                          <p:attrName>ppt_x</p:attrName>
                                        </p:attrNameLst>
                                      </p:cBhvr>
                                      <p:tavLst>
                                        <p:tav tm="0">
                                          <p:val>
                                            <p:strVal val="#ppt_x-0.25"/>
                                          </p:val>
                                        </p:tav>
                                        <p:tav tm="100000">
                                          <p:val>
                                            <p:strVal val="#ppt_x"/>
                                          </p:val>
                                        </p:tav>
                                      </p:tavLst>
                                    </p:anim>
                                    <p:anim calcmode="lin" valueType="num">
                                      <p:cBhvr>
                                        <p:cTn id="41" dur="300" tmFilter="0.0,0.0; 0.25,0.07; 0.50,0.2; 0.75,0.467; 1.0,1.0">
                                          <p:stCondLst>
                                            <p:cond delay="0"/>
                                          </p:stCondLst>
                                        </p:cTn>
                                        <p:tgtEl>
                                          <p:spTgt spid="40"/>
                                        </p:tgtEl>
                                        <p:attrNameLst>
                                          <p:attrName>ppt_y</p:attrName>
                                        </p:attrNameLst>
                                      </p:cBhvr>
                                      <p:tavLst>
                                        <p:tav tm="0" fmla="#ppt_y-sin(pi*$)/3">
                                          <p:val>
                                            <p:fltVal val="0.5"/>
                                          </p:val>
                                        </p:tav>
                                        <p:tav tm="100000">
                                          <p:val>
                                            <p:fltVal val="1"/>
                                          </p:val>
                                        </p:tav>
                                      </p:tavLst>
                                    </p:anim>
                                    <p:anim calcmode="lin" valueType="num">
                                      <p:cBhvr>
                                        <p:cTn id="42" dur="300" tmFilter="0, 0; 0.125,0.2665; 0.25,0.4; 0.375,0.465; 0.5,0.5;  0.625,0.535; 0.75,0.6; 0.875,0.7335; 1,1">
                                          <p:stCondLst>
                                            <p:cond delay="300"/>
                                          </p:stCondLst>
                                        </p:cTn>
                                        <p:tgtEl>
                                          <p:spTgt spid="40"/>
                                        </p:tgtEl>
                                        <p:attrNameLst>
                                          <p:attrName>ppt_y</p:attrName>
                                        </p:attrNameLst>
                                      </p:cBhvr>
                                      <p:tavLst>
                                        <p:tav tm="0" fmla="#ppt_y-sin(pi*$)/9">
                                          <p:val>
                                            <p:fltVal val="0"/>
                                          </p:val>
                                        </p:tav>
                                        <p:tav tm="100000">
                                          <p:val>
                                            <p:fltVal val="1"/>
                                          </p:val>
                                        </p:tav>
                                      </p:tavLst>
                                    </p:anim>
                                    <p:anim calcmode="lin" valueType="num">
                                      <p:cBhvr>
                                        <p:cTn id="43" dur="200" tmFilter="0, 0; 0.125,0.2665; 0.25,0.4; 0.375,0.465; 0.5,0.5;  0.625,0.535; 0.75,0.6; 0.875,0.7335; 1,1">
                                          <p:stCondLst>
                                            <p:cond delay="700"/>
                                          </p:stCondLst>
                                        </p:cTn>
                                        <p:tgtEl>
                                          <p:spTgt spid="40"/>
                                        </p:tgtEl>
                                        <p:attrNameLst>
                                          <p:attrName>ppt_y</p:attrName>
                                        </p:attrNameLst>
                                      </p:cBhvr>
                                      <p:tavLst>
                                        <p:tav tm="0" fmla="#ppt_y-sin(pi*$)/27">
                                          <p:val>
                                            <p:fltVal val="0"/>
                                          </p:val>
                                        </p:tav>
                                        <p:tav tm="100000">
                                          <p:val>
                                            <p:fltVal val="1"/>
                                          </p:val>
                                        </p:tav>
                                      </p:tavLst>
                                    </p:anim>
                                    <p:anim calcmode="lin" valueType="num">
                                      <p:cBhvr>
                                        <p:cTn id="44" dur="1" tmFilter="0, 0; 0.125,0.2665; 0.25,0.4; 0.375,0.465; 0.5,0.5;  0.625,0.535; 0.75,0.6; 0.875,0.7335; 1,1">
                                          <p:stCondLst>
                                            <p:cond delay="999"/>
                                          </p:stCondLst>
                                        </p:cTn>
                                        <p:tgtEl>
                                          <p:spTgt spid="40"/>
                                        </p:tgtEl>
                                        <p:attrNameLst>
                                          <p:attrName>ppt_y</p:attrName>
                                        </p:attrNameLst>
                                      </p:cBhvr>
                                      <p:tavLst>
                                        <p:tav tm="0" fmla="#ppt_y-sin(pi*$)/81">
                                          <p:val>
                                            <p:fltVal val="0"/>
                                          </p:val>
                                        </p:tav>
                                        <p:tav tm="100000">
                                          <p:val>
                                            <p:fltVal val="1"/>
                                          </p:val>
                                        </p:tav>
                                      </p:tavLst>
                                    </p:anim>
                                    <p:animScale>
                                      <p:cBhvr>
                                        <p:cTn id="45" dur="1">
                                          <p:stCondLst>
                                            <p:cond delay="300"/>
                                          </p:stCondLst>
                                        </p:cTn>
                                        <p:tgtEl>
                                          <p:spTgt spid="40"/>
                                        </p:tgtEl>
                                      </p:cBhvr>
                                      <p:to x="100000" y="60000"/>
                                    </p:animScale>
                                    <p:animScale>
                                      <p:cBhvr>
                                        <p:cTn id="46" dur="1" decel="50000">
                                          <p:stCondLst>
                                            <p:cond delay="300"/>
                                          </p:stCondLst>
                                        </p:cTn>
                                        <p:tgtEl>
                                          <p:spTgt spid="40"/>
                                        </p:tgtEl>
                                      </p:cBhvr>
                                      <p:to x="100000" y="100000"/>
                                    </p:animScale>
                                    <p:animScale>
                                      <p:cBhvr>
                                        <p:cTn id="47" dur="1">
                                          <p:stCondLst>
                                            <p:cond delay="700"/>
                                          </p:stCondLst>
                                        </p:cTn>
                                        <p:tgtEl>
                                          <p:spTgt spid="40"/>
                                        </p:tgtEl>
                                      </p:cBhvr>
                                      <p:to x="100000" y="80000"/>
                                    </p:animScale>
                                    <p:animScale>
                                      <p:cBhvr>
                                        <p:cTn id="48" dur="1" decel="50000">
                                          <p:stCondLst>
                                            <p:cond delay="700"/>
                                          </p:stCondLst>
                                        </p:cTn>
                                        <p:tgtEl>
                                          <p:spTgt spid="40"/>
                                        </p:tgtEl>
                                      </p:cBhvr>
                                      <p:to x="100000" y="100000"/>
                                    </p:animScale>
                                    <p:animScale>
                                      <p:cBhvr>
                                        <p:cTn id="49" dur="1">
                                          <p:stCondLst>
                                            <p:cond delay="999"/>
                                          </p:stCondLst>
                                        </p:cTn>
                                        <p:tgtEl>
                                          <p:spTgt spid="40"/>
                                        </p:tgtEl>
                                      </p:cBhvr>
                                      <p:to x="100000" y="90000"/>
                                    </p:animScale>
                                    <p:animScale>
                                      <p:cBhvr>
                                        <p:cTn id="50" dur="1" decel="50000">
                                          <p:stCondLst>
                                            <p:cond delay="999"/>
                                          </p:stCondLst>
                                        </p:cTn>
                                        <p:tgtEl>
                                          <p:spTgt spid="40"/>
                                        </p:tgtEl>
                                      </p:cBhvr>
                                      <p:to x="100000" y="100000"/>
                                    </p:animScale>
                                    <p:animScale>
                                      <p:cBhvr>
                                        <p:cTn id="51" dur="1">
                                          <p:stCondLst>
                                            <p:cond delay="999"/>
                                          </p:stCondLst>
                                        </p:cTn>
                                        <p:tgtEl>
                                          <p:spTgt spid="40"/>
                                        </p:tgtEl>
                                      </p:cBhvr>
                                      <p:to x="100000" y="95000"/>
                                    </p:animScale>
                                    <p:animScale>
                                      <p:cBhvr>
                                        <p:cTn id="52" dur="1" decel="50000">
                                          <p:stCondLst>
                                            <p:cond delay="999"/>
                                          </p:stCondLst>
                                        </p:cTn>
                                        <p:tgtEl>
                                          <p:spTgt spid="40"/>
                                        </p:tgtEl>
                                      </p:cBhvr>
                                      <p:to x="100000" y="100000"/>
                                    </p:animScale>
                                  </p:childTnLst>
                                </p:cTn>
                              </p:par>
                              <p:par>
                                <p:cTn id="53" presetID="22" presetClass="entr" presetSubtype="1" fill="hold" grpId="1" nodeType="withEffect">
                                  <p:stCondLst>
                                    <p:cond delay="0"/>
                                  </p:stCondLst>
                                  <p:childTnLst>
                                    <p:set>
                                      <p:cBhvr>
                                        <p:cTn id="54" dur="1" fill="hold">
                                          <p:stCondLst>
                                            <p:cond delay="0"/>
                                          </p:stCondLst>
                                        </p:cTn>
                                        <p:tgtEl>
                                          <p:spTgt spid="39"/>
                                        </p:tgtEl>
                                        <p:attrNameLst>
                                          <p:attrName>style.visibility</p:attrName>
                                        </p:attrNameLst>
                                      </p:cBhvr>
                                      <p:to>
                                        <p:strVal val="visible"/>
                                      </p:to>
                                    </p:set>
                                    <p:animEffect transition="in" filter="wipe(up)">
                                      <p:cBhvr>
                                        <p:cTn id="55" dur="500"/>
                                        <p:tgtEl>
                                          <p:spTgt spid="39"/>
                                        </p:tgtEl>
                                      </p:cBhvr>
                                    </p:animEffect>
                                  </p:childTnLst>
                                </p:cTn>
                              </p:par>
                            </p:childTnLst>
                          </p:cTn>
                        </p:par>
                      </p:childTnLst>
                    </p:cTn>
                  </p:par>
                  <p:par>
                    <p:cTn id="56" fill="hold">
                      <p:stCondLst>
                        <p:cond delay="indefinite"/>
                      </p:stCondLst>
                      <p:childTnLst>
                        <p:par>
                          <p:cTn id="57" fill="hold">
                            <p:stCondLst>
                              <p:cond delay="0"/>
                            </p:stCondLst>
                            <p:childTnLst>
                              <p:par>
                                <p:cTn id="58" presetID="9" presetClass="exit" presetSubtype="0" fill="hold" nodeType="clickEffect">
                                  <p:stCondLst>
                                    <p:cond delay="0"/>
                                  </p:stCondLst>
                                  <p:childTnLst>
                                    <p:animEffect transition="out" filter="dissolve">
                                      <p:cBhvr>
                                        <p:cTn id="59" dur="500"/>
                                        <p:tgtEl>
                                          <p:spTgt spid="40"/>
                                        </p:tgtEl>
                                      </p:cBhvr>
                                    </p:animEffect>
                                    <p:set>
                                      <p:cBhvr>
                                        <p:cTn id="60" dur="1" fill="hold">
                                          <p:stCondLst>
                                            <p:cond delay="499"/>
                                          </p:stCondLst>
                                        </p:cTn>
                                        <p:tgtEl>
                                          <p:spTgt spid="40"/>
                                        </p:tgtEl>
                                        <p:attrNameLst>
                                          <p:attrName>style.visibility</p:attrName>
                                        </p:attrNameLst>
                                      </p:cBhvr>
                                      <p:to>
                                        <p:strVal val="hidden"/>
                                      </p:to>
                                    </p:set>
                                  </p:childTnLst>
                                </p:cTn>
                              </p:par>
                              <p:par>
                                <p:cTn id="61" presetID="9" presetClass="exit" presetSubtype="0" fill="hold" grpId="0" nodeType="withEffect">
                                  <p:stCondLst>
                                    <p:cond delay="0"/>
                                  </p:stCondLst>
                                  <p:childTnLst>
                                    <p:animEffect transition="out" filter="dissolve">
                                      <p:cBhvr>
                                        <p:cTn id="62" dur="500"/>
                                        <p:tgtEl>
                                          <p:spTgt spid="39"/>
                                        </p:tgtEl>
                                      </p:cBhvr>
                                    </p:animEffect>
                                    <p:set>
                                      <p:cBhvr>
                                        <p:cTn id="63" dur="1" fill="hold">
                                          <p:stCondLst>
                                            <p:cond delay="499"/>
                                          </p:stCondLst>
                                        </p:cTn>
                                        <p:tgtEl>
                                          <p:spTgt spid="39"/>
                                        </p:tgtEl>
                                        <p:attrNameLst>
                                          <p:attrName>style.visibility</p:attrName>
                                        </p:attrNameLst>
                                      </p:cBhvr>
                                      <p:to>
                                        <p:strVal val="hidden"/>
                                      </p:to>
                                    </p:set>
                                  </p:childTnLst>
                                </p:cTn>
                              </p:par>
                              <p:par>
                                <p:cTn id="64" presetID="42" presetClass="entr" presetSubtype="0" fill="hold" nodeType="withEffect">
                                  <p:stCondLst>
                                    <p:cond delay="0"/>
                                  </p:stCondLst>
                                  <p:childTnLst>
                                    <p:set>
                                      <p:cBhvr>
                                        <p:cTn id="65" dur="1" fill="hold">
                                          <p:stCondLst>
                                            <p:cond delay="0"/>
                                          </p:stCondLst>
                                        </p:cTn>
                                        <p:tgtEl>
                                          <p:spTgt spid="80"/>
                                        </p:tgtEl>
                                        <p:attrNameLst>
                                          <p:attrName>style.visibility</p:attrName>
                                        </p:attrNameLst>
                                      </p:cBhvr>
                                      <p:to>
                                        <p:strVal val="visible"/>
                                      </p:to>
                                    </p:set>
                                    <p:animEffect transition="in" filter="fade">
                                      <p:cBhvr>
                                        <p:cTn id="66" dur="1000"/>
                                        <p:tgtEl>
                                          <p:spTgt spid="80"/>
                                        </p:tgtEl>
                                      </p:cBhvr>
                                    </p:animEffect>
                                    <p:anim calcmode="lin" valueType="num">
                                      <p:cBhvr>
                                        <p:cTn id="67" dur="1000" fill="hold"/>
                                        <p:tgtEl>
                                          <p:spTgt spid="80"/>
                                        </p:tgtEl>
                                        <p:attrNameLst>
                                          <p:attrName>ppt_x</p:attrName>
                                        </p:attrNameLst>
                                      </p:cBhvr>
                                      <p:tavLst>
                                        <p:tav tm="0">
                                          <p:val>
                                            <p:strVal val="#ppt_x"/>
                                          </p:val>
                                        </p:tav>
                                        <p:tav tm="100000">
                                          <p:val>
                                            <p:strVal val="#ppt_x"/>
                                          </p:val>
                                        </p:tav>
                                      </p:tavLst>
                                    </p:anim>
                                    <p:anim calcmode="lin" valueType="num">
                                      <p:cBhvr>
                                        <p:cTn id="68" dur="1000" fill="hold"/>
                                        <p:tgtEl>
                                          <p:spTgt spid="8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39" grpId="1"/>
      <p:bldP spid="68" grpId="0"/>
      <p:bldP spid="70" grpId="0"/>
      <p:bldP spid="76" grpId="0"/>
      <p:bldP spid="77" grpId="0"/>
      <p:bldP spid="78" grpId="0"/>
      <p:bldP spid="7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Box 10">
            <a:extLst>
              <a:ext uri="{FF2B5EF4-FFF2-40B4-BE49-F238E27FC236}">
                <a16:creationId xmlns:a16="http://schemas.microsoft.com/office/drawing/2014/main" id="{AA954B6E-B693-4F78-B0BF-CAD2BCA4C02D}"/>
              </a:ext>
            </a:extLst>
          </p:cNvPr>
          <p:cNvSpPr txBox="1">
            <a:spLocks noChangeArrowheads="1"/>
          </p:cNvSpPr>
          <p:nvPr/>
        </p:nvSpPr>
        <p:spPr bwMode="auto">
          <a:xfrm>
            <a:off x="1949178" y="1488966"/>
            <a:ext cx="537940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it-IT" sz="3600" b="0" i="0" u="none" strike="noStrike" kern="1200" cap="none" spc="0" normalizeH="0" baseline="0" noProof="0">
                <a:ln>
                  <a:noFill/>
                </a:ln>
                <a:solidFill>
                  <a:srgbClr val="FFFFFF"/>
                </a:solidFill>
                <a:effectLst/>
                <a:uLnTx/>
                <a:uFillTx/>
                <a:latin typeface="Montserrat Black" panose="00000A00000000000000" pitchFamily="2" charset="0"/>
                <a:ea typeface="+mn-ea"/>
                <a:cs typeface="+mn-cs"/>
              </a:rPr>
              <a:t>  Gia tăng dân số</a:t>
            </a:r>
            <a:endParaRPr kumimoji="0" lang="en-US" altLang="vi-VN" sz="3600" b="0" i="0" u="none" strike="noStrike" kern="1200" cap="none" spc="0" normalizeH="0" baseline="0" noProof="0" dirty="0">
              <a:ln>
                <a:noFill/>
              </a:ln>
              <a:solidFill>
                <a:srgbClr val="FFFFFF"/>
              </a:solidFill>
              <a:effectLst/>
              <a:uLnTx/>
              <a:uFillTx/>
              <a:latin typeface="Montserrat Black" panose="00000A00000000000000" pitchFamily="2" charset="0"/>
              <a:ea typeface="+mn-ea"/>
              <a:cs typeface="Arial" panose="020B0604020202020204" pitchFamily="34" charset="0"/>
            </a:endParaRPr>
          </a:p>
        </p:txBody>
      </p:sp>
      <p:pic>
        <p:nvPicPr>
          <p:cNvPr id="3" name="Picture 2">
            <a:extLst>
              <a:ext uri="{FF2B5EF4-FFF2-40B4-BE49-F238E27FC236}">
                <a16:creationId xmlns:a16="http://schemas.microsoft.com/office/drawing/2014/main" id="{F4751C6B-573F-4966-A93C-0810C872F37E}"/>
              </a:ext>
            </a:extLst>
          </p:cNvPr>
          <p:cNvPicPr>
            <a:picLocks noChangeAspect="1"/>
          </p:cNvPicPr>
          <p:nvPr/>
        </p:nvPicPr>
        <p:blipFill>
          <a:blip r:embed="rId3"/>
          <a:stretch>
            <a:fillRect/>
          </a:stretch>
        </p:blipFill>
        <p:spPr>
          <a:xfrm>
            <a:off x="-6615256" y="-2014313"/>
            <a:ext cx="5756631" cy="3575846"/>
          </a:xfrm>
          <a:prstGeom prst="rect">
            <a:avLst/>
          </a:prstGeom>
        </p:spPr>
      </p:pic>
      <p:grpSp>
        <p:nvGrpSpPr>
          <p:cNvPr id="48" name="Group 47">
            <a:extLst>
              <a:ext uri="{FF2B5EF4-FFF2-40B4-BE49-F238E27FC236}">
                <a16:creationId xmlns:a16="http://schemas.microsoft.com/office/drawing/2014/main" id="{ECB56846-015B-4670-96A7-02257938BA27}"/>
              </a:ext>
            </a:extLst>
          </p:cNvPr>
          <p:cNvGrpSpPr/>
          <p:nvPr/>
        </p:nvGrpSpPr>
        <p:grpSpPr>
          <a:xfrm>
            <a:off x="1400158" y="239193"/>
            <a:ext cx="9554862" cy="747487"/>
            <a:chOff x="304800" y="238905"/>
            <a:chExt cx="9718040" cy="889123"/>
          </a:xfrm>
        </p:grpSpPr>
        <p:cxnSp>
          <p:nvCxnSpPr>
            <p:cNvPr id="49" name="Straight Connector 48">
              <a:extLst>
                <a:ext uri="{FF2B5EF4-FFF2-40B4-BE49-F238E27FC236}">
                  <a16:creationId xmlns:a16="http://schemas.microsoft.com/office/drawing/2014/main" id="{79B4FF32-1BD3-4305-9E8F-2DA179ECAEE6}"/>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0" name="Group 49">
              <a:extLst>
                <a:ext uri="{FF2B5EF4-FFF2-40B4-BE49-F238E27FC236}">
                  <a16:creationId xmlns:a16="http://schemas.microsoft.com/office/drawing/2014/main" id="{10C1B789-D24B-4D0E-BD95-C06936F3125B}"/>
                </a:ext>
              </a:extLst>
            </p:cNvPr>
            <p:cNvGrpSpPr/>
            <p:nvPr/>
          </p:nvGrpSpPr>
          <p:grpSpPr>
            <a:xfrm>
              <a:off x="594248" y="238905"/>
              <a:ext cx="1920325" cy="673930"/>
              <a:chOff x="594248" y="238905"/>
              <a:chExt cx="1920325" cy="673930"/>
            </a:xfrm>
          </p:grpSpPr>
          <p:sp>
            <p:nvSpPr>
              <p:cNvPr id="60" name="Rectangle: Top Corners One Rounded and One Snipped 59">
                <a:extLst>
                  <a:ext uri="{FF2B5EF4-FFF2-40B4-BE49-F238E27FC236}">
                    <a16:creationId xmlns:a16="http://schemas.microsoft.com/office/drawing/2014/main" id="{358FD4F6-0687-4C0E-A097-55844C43A2E8}"/>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61" name="TextBox 60">
                <a:extLst>
                  <a:ext uri="{FF2B5EF4-FFF2-40B4-BE49-F238E27FC236}">
                    <a16:creationId xmlns:a16="http://schemas.microsoft.com/office/drawing/2014/main" id="{1870C57C-579A-4CD1-B7BD-E4A4B3ED6C09}"/>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51" name="Group 50">
              <a:extLst>
                <a:ext uri="{FF2B5EF4-FFF2-40B4-BE49-F238E27FC236}">
                  <a16:creationId xmlns:a16="http://schemas.microsoft.com/office/drawing/2014/main" id="{F76E4075-AAAD-4011-8E23-DBB198B90AD5}"/>
                </a:ext>
              </a:extLst>
            </p:cNvPr>
            <p:cNvGrpSpPr/>
            <p:nvPr/>
          </p:nvGrpSpPr>
          <p:grpSpPr>
            <a:xfrm>
              <a:off x="2886504" y="247421"/>
              <a:ext cx="1955665" cy="673929"/>
              <a:chOff x="2886504" y="247421"/>
              <a:chExt cx="1955665" cy="673929"/>
            </a:xfrm>
          </p:grpSpPr>
          <p:sp>
            <p:nvSpPr>
              <p:cNvPr id="58" name="Rectangle: Top Corners One Rounded and One Snipped 57">
                <a:extLst>
                  <a:ext uri="{FF2B5EF4-FFF2-40B4-BE49-F238E27FC236}">
                    <a16:creationId xmlns:a16="http://schemas.microsoft.com/office/drawing/2014/main" id="{0C3C3A41-5830-4D9A-9106-1B18370AAD7A}"/>
                  </a:ext>
                </a:extLst>
              </p:cNvPr>
              <p:cNvSpPr/>
              <p:nvPr/>
            </p:nvSpPr>
            <p:spPr>
              <a:xfrm>
                <a:off x="2899231" y="247421"/>
                <a:ext cx="1897711" cy="673929"/>
              </a:xfrm>
              <a:prstGeom prst="snipRoundRect">
                <a:avLst>
                  <a:gd name="adj1" fmla="val 3623"/>
                  <a:gd name="adj2" fmla="val 50000"/>
                </a:avLst>
              </a:prstGeom>
              <a:solidFill>
                <a:srgbClr val="FFFFFF"/>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9" name="TextBox 58">
                <a:extLst>
                  <a:ext uri="{FF2B5EF4-FFF2-40B4-BE49-F238E27FC236}">
                    <a16:creationId xmlns:a16="http://schemas.microsoft.com/office/drawing/2014/main" id="{3C2650B3-4E46-40B8-A213-E1323E966E2E}"/>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52" name="Group 51">
              <a:extLst>
                <a:ext uri="{FF2B5EF4-FFF2-40B4-BE49-F238E27FC236}">
                  <a16:creationId xmlns:a16="http://schemas.microsoft.com/office/drawing/2014/main" id="{C1F2F27B-80C2-47C3-B6FF-B37B84985470}"/>
                </a:ext>
              </a:extLst>
            </p:cNvPr>
            <p:cNvGrpSpPr/>
            <p:nvPr/>
          </p:nvGrpSpPr>
          <p:grpSpPr>
            <a:xfrm>
              <a:off x="5236714" y="247421"/>
              <a:ext cx="1942938" cy="673930"/>
              <a:chOff x="5236714" y="247421"/>
              <a:chExt cx="1942938" cy="673930"/>
            </a:xfrm>
          </p:grpSpPr>
          <p:sp>
            <p:nvSpPr>
              <p:cNvPr id="56" name="Rectangle: Top Corners One Rounded and One Snipped 55">
                <a:extLst>
                  <a:ext uri="{FF2B5EF4-FFF2-40B4-BE49-F238E27FC236}">
                    <a16:creationId xmlns:a16="http://schemas.microsoft.com/office/drawing/2014/main" id="{CA7B0282-6BAB-40D7-A04D-CFD002D8C179}"/>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7" name="TextBox 56">
                <a:extLst>
                  <a:ext uri="{FF2B5EF4-FFF2-40B4-BE49-F238E27FC236}">
                    <a16:creationId xmlns:a16="http://schemas.microsoft.com/office/drawing/2014/main" id="{8EA84A3C-8CBF-45E6-83AF-11F7A7582161}"/>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53" name="Group 52">
              <a:extLst>
                <a:ext uri="{FF2B5EF4-FFF2-40B4-BE49-F238E27FC236}">
                  <a16:creationId xmlns:a16="http://schemas.microsoft.com/office/drawing/2014/main" id="{1F681A28-08AD-4C64-92AB-46D4CE4735B1}"/>
                </a:ext>
              </a:extLst>
            </p:cNvPr>
            <p:cNvGrpSpPr/>
            <p:nvPr/>
          </p:nvGrpSpPr>
          <p:grpSpPr>
            <a:xfrm>
              <a:off x="7541696" y="247421"/>
              <a:ext cx="2059504" cy="673930"/>
              <a:chOff x="7541696" y="247421"/>
              <a:chExt cx="2059504" cy="673930"/>
            </a:xfrm>
          </p:grpSpPr>
          <p:sp>
            <p:nvSpPr>
              <p:cNvPr id="54" name="Rectangle: Top Corners One Rounded and One Snipped 53">
                <a:extLst>
                  <a:ext uri="{FF2B5EF4-FFF2-40B4-BE49-F238E27FC236}">
                    <a16:creationId xmlns:a16="http://schemas.microsoft.com/office/drawing/2014/main" id="{C92E9C21-1160-492E-AE4F-980F8324093F}"/>
                  </a:ext>
                </a:extLst>
              </p:cNvPr>
              <p:cNvSpPr/>
              <p:nvPr/>
            </p:nvSpPr>
            <p:spPr>
              <a:xfrm>
                <a:off x="7541696" y="247421"/>
                <a:ext cx="1897711" cy="673930"/>
              </a:xfrm>
              <a:prstGeom prst="snipRoundRect">
                <a:avLst>
                  <a:gd name="adj1" fmla="val 3623"/>
                  <a:gd name="adj2" fmla="val 50000"/>
                </a:avLst>
              </a:prstGeom>
              <a:solidFill>
                <a:srgbClr val="78C639"/>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5" name="TextBox 54">
                <a:extLst>
                  <a:ext uri="{FF2B5EF4-FFF2-40B4-BE49-F238E27FC236}">
                    <a16:creationId xmlns:a16="http://schemas.microsoft.com/office/drawing/2014/main" id="{078C2DC9-A6D9-4A1B-9908-85737DE7B0F5}"/>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sp>
        <p:nvSpPr>
          <p:cNvPr id="25" name="Google Shape;1063;p36">
            <a:extLst>
              <a:ext uri="{FF2B5EF4-FFF2-40B4-BE49-F238E27FC236}">
                <a16:creationId xmlns:a16="http://schemas.microsoft.com/office/drawing/2014/main" id="{458F4CA3-644B-4849-8C42-7EB4CB362057}"/>
              </a:ext>
            </a:extLst>
          </p:cNvPr>
          <p:cNvSpPr txBox="1">
            <a:spLocks/>
          </p:cNvSpPr>
          <p:nvPr/>
        </p:nvSpPr>
        <p:spPr>
          <a:xfrm>
            <a:off x="2940926" y="2527575"/>
            <a:ext cx="7253723" cy="1255087"/>
          </a:xfrm>
          <a:prstGeom prst="rect">
            <a:avLst/>
          </a:prstGeom>
          <a:noFill/>
          <a:ln>
            <a:noFill/>
          </a:ln>
        </p:spPr>
        <p:txBody>
          <a:bodyPr spcFirstLastPara="1" lIns="121890" tIns="121890" rIns="121890" bIns="121890" anchor="b"/>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SzPts val="2400"/>
              <a:buFont typeface="Permanent Marker"/>
              <a:buNone/>
              <a:defRPr sz="2400" b="0" i="0" u="none" strike="noStrike" cap="none">
                <a:solidFill>
                  <a:srgbClr val="000000"/>
                </a:solidFill>
                <a:latin typeface="Permanent Marker"/>
                <a:ea typeface="Permanent Marker"/>
                <a:cs typeface="Permanent Marker"/>
                <a:sym typeface="Permanent Marker"/>
              </a:defRPr>
            </a:lvl1pPr>
            <a:lvl2pPr marR="0" lvl="1" algn="l" rtl="0">
              <a:lnSpc>
                <a:spcPct val="100000"/>
              </a:lnSpc>
              <a:spcBef>
                <a:spcPts val="0"/>
              </a:spcBef>
              <a:spcAft>
                <a:spcPts val="0"/>
              </a:spcAft>
              <a:buClr>
                <a:srgbClr val="000000"/>
              </a:buClr>
              <a:buSzPts val="3000"/>
              <a:buFont typeface="Permanent Marker"/>
              <a:buNone/>
              <a:defRPr sz="3000" b="0" i="0" u="none" strike="noStrike" cap="none">
                <a:solidFill>
                  <a:srgbClr val="000000"/>
                </a:solidFill>
                <a:latin typeface="Permanent Marker"/>
                <a:ea typeface="Permanent Marker"/>
                <a:cs typeface="Permanent Marker"/>
                <a:sym typeface="Permanent Marker"/>
              </a:defRPr>
            </a:lvl2pPr>
            <a:lvl3pPr marR="0" lvl="2" algn="l" rtl="0">
              <a:lnSpc>
                <a:spcPct val="100000"/>
              </a:lnSpc>
              <a:spcBef>
                <a:spcPts val="0"/>
              </a:spcBef>
              <a:spcAft>
                <a:spcPts val="0"/>
              </a:spcAft>
              <a:buClr>
                <a:srgbClr val="000000"/>
              </a:buClr>
              <a:buSzPts val="3000"/>
              <a:buFont typeface="Permanent Marker"/>
              <a:buNone/>
              <a:defRPr sz="3000" b="0" i="0" u="none" strike="noStrike" cap="none">
                <a:solidFill>
                  <a:srgbClr val="000000"/>
                </a:solidFill>
                <a:latin typeface="Permanent Marker"/>
                <a:ea typeface="Permanent Marker"/>
                <a:cs typeface="Permanent Marker"/>
                <a:sym typeface="Permanent Marker"/>
              </a:defRPr>
            </a:lvl3pPr>
            <a:lvl4pPr marR="0" lvl="3" algn="l" rtl="0">
              <a:lnSpc>
                <a:spcPct val="100000"/>
              </a:lnSpc>
              <a:spcBef>
                <a:spcPts val="0"/>
              </a:spcBef>
              <a:spcAft>
                <a:spcPts val="0"/>
              </a:spcAft>
              <a:buClr>
                <a:srgbClr val="000000"/>
              </a:buClr>
              <a:buSzPts val="3000"/>
              <a:buFont typeface="Permanent Marker"/>
              <a:buNone/>
              <a:defRPr sz="3000" b="0" i="0" u="none" strike="noStrike" cap="none">
                <a:solidFill>
                  <a:srgbClr val="000000"/>
                </a:solidFill>
                <a:latin typeface="Permanent Marker"/>
                <a:ea typeface="Permanent Marker"/>
                <a:cs typeface="Permanent Marker"/>
                <a:sym typeface="Permanent Marker"/>
              </a:defRPr>
            </a:lvl4pPr>
            <a:lvl5pPr marR="0" lvl="4" algn="l" rtl="0">
              <a:lnSpc>
                <a:spcPct val="100000"/>
              </a:lnSpc>
              <a:spcBef>
                <a:spcPts val="0"/>
              </a:spcBef>
              <a:spcAft>
                <a:spcPts val="0"/>
              </a:spcAft>
              <a:buClr>
                <a:srgbClr val="000000"/>
              </a:buClr>
              <a:buSzPts val="3000"/>
              <a:buFont typeface="Permanent Marker"/>
              <a:buNone/>
              <a:defRPr sz="3000" b="0" i="0" u="none" strike="noStrike" cap="none">
                <a:solidFill>
                  <a:srgbClr val="000000"/>
                </a:solidFill>
                <a:latin typeface="Permanent Marker"/>
                <a:ea typeface="Permanent Marker"/>
                <a:cs typeface="Permanent Marker"/>
                <a:sym typeface="Permanent Marker"/>
              </a:defRPr>
            </a:lvl5pPr>
            <a:lvl6pPr marR="0" lvl="5" algn="l" rtl="0">
              <a:lnSpc>
                <a:spcPct val="100000"/>
              </a:lnSpc>
              <a:spcBef>
                <a:spcPts val="0"/>
              </a:spcBef>
              <a:spcAft>
                <a:spcPts val="0"/>
              </a:spcAft>
              <a:buClr>
                <a:srgbClr val="000000"/>
              </a:buClr>
              <a:buSzPts val="3000"/>
              <a:buFont typeface="Permanent Marker"/>
              <a:buNone/>
              <a:defRPr sz="3000" b="0" i="0" u="none" strike="noStrike" cap="none">
                <a:solidFill>
                  <a:srgbClr val="000000"/>
                </a:solidFill>
                <a:latin typeface="Permanent Marker"/>
                <a:ea typeface="Permanent Marker"/>
                <a:cs typeface="Permanent Marker"/>
                <a:sym typeface="Permanent Marker"/>
              </a:defRPr>
            </a:lvl6pPr>
            <a:lvl7pPr marR="0" lvl="6" algn="l" rtl="0">
              <a:lnSpc>
                <a:spcPct val="100000"/>
              </a:lnSpc>
              <a:spcBef>
                <a:spcPts val="0"/>
              </a:spcBef>
              <a:spcAft>
                <a:spcPts val="0"/>
              </a:spcAft>
              <a:buClr>
                <a:srgbClr val="000000"/>
              </a:buClr>
              <a:buSzPts val="3000"/>
              <a:buFont typeface="Permanent Marker"/>
              <a:buNone/>
              <a:defRPr sz="3000" b="0" i="0" u="none" strike="noStrike" cap="none">
                <a:solidFill>
                  <a:srgbClr val="000000"/>
                </a:solidFill>
                <a:latin typeface="Permanent Marker"/>
                <a:ea typeface="Permanent Marker"/>
                <a:cs typeface="Permanent Marker"/>
                <a:sym typeface="Permanent Marker"/>
              </a:defRPr>
            </a:lvl7pPr>
            <a:lvl8pPr marR="0" lvl="7" algn="l" rtl="0">
              <a:lnSpc>
                <a:spcPct val="100000"/>
              </a:lnSpc>
              <a:spcBef>
                <a:spcPts val="0"/>
              </a:spcBef>
              <a:spcAft>
                <a:spcPts val="0"/>
              </a:spcAft>
              <a:buClr>
                <a:srgbClr val="000000"/>
              </a:buClr>
              <a:buSzPts val="3000"/>
              <a:buFont typeface="Permanent Marker"/>
              <a:buNone/>
              <a:defRPr sz="3000" b="0" i="0" u="none" strike="noStrike" cap="none">
                <a:solidFill>
                  <a:srgbClr val="000000"/>
                </a:solidFill>
                <a:latin typeface="Permanent Marker"/>
                <a:ea typeface="Permanent Marker"/>
                <a:cs typeface="Permanent Marker"/>
                <a:sym typeface="Permanent Marker"/>
              </a:defRPr>
            </a:lvl8pPr>
            <a:lvl9pPr marR="0" lvl="8" algn="l" rtl="0">
              <a:lnSpc>
                <a:spcPct val="100000"/>
              </a:lnSpc>
              <a:spcBef>
                <a:spcPts val="0"/>
              </a:spcBef>
              <a:spcAft>
                <a:spcPts val="0"/>
              </a:spcAft>
              <a:buClr>
                <a:srgbClr val="000000"/>
              </a:buClr>
              <a:buSzPts val="3000"/>
              <a:buFont typeface="Permanent Marker"/>
              <a:buNone/>
              <a:defRPr sz="3000" b="0" i="0" u="none" strike="noStrike" cap="none">
                <a:solidFill>
                  <a:srgbClr val="000000"/>
                </a:solidFill>
                <a:latin typeface="Permanent Marker"/>
                <a:ea typeface="Permanent Marker"/>
                <a:cs typeface="Permanent Marker"/>
                <a:sym typeface="Permanent Marker"/>
              </a:defRPr>
            </a:lvl9pPr>
          </a:lstStyle>
          <a:p>
            <a:pPr marL="0" marR="0" lvl="0" indent="0" algn="l" defTabSz="914400" rtl="0" eaLnBrk="1" fontAlgn="auto" latinLnBrk="0" hangingPunct="1">
              <a:lnSpc>
                <a:spcPct val="100000"/>
              </a:lnSpc>
              <a:spcBef>
                <a:spcPts val="0"/>
              </a:spcBef>
              <a:spcAft>
                <a:spcPts val="0"/>
              </a:spcAft>
              <a:buClr>
                <a:srgbClr val="000000"/>
              </a:buClr>
              <a:buSzPts val="2400"/>
              <a:buFont typeface="Permanent Marker"/>
              <a:buNone/>
              <a:tabLst/>
              <a:defRPr/>
            </a:pPr>
            <a:r>
              <a:rPr kumimoji="0" lang="en-US" sz="6000" b="0" i="0" u="none" strike="noStrike" kern="0" cap="none" spc="0" normalizeH="0" baseline="0" noProof="0">
                <a:ln>
                  <a:noFill/>
                </a:ln>
                <a:solidFill>
                  <a:srgbClr val="FE003E"/>
                </a:solidFill>
                <a:effectLst/>
                <a:uLnTx/>
                <a:uFillTx/>
                <a:latin typeface="#9Slide07 SVNZiclets" panose="02000603000000000000" pitchFamily="2" charset="0"/>
                <a:ea typeface="#9Slide03 Source Sans Pro SemiB" panose="020B0603030403020204" pitchFamily="34" charset="0"/>
                <a:sym typeface="Permanent Marker"/>
              </a:rPr>
              <a:t>Cùng suy ngẫm...</a:t>
            </a:r>
          </a:p>
        </p:txBody>
      </p:sp>
      <p:grpSp>
        <p:nvGrpSpPr>
          <p:cNvPr id="26" name="Google Shape;11644;p59">
            <a:extLst>
              <a:ext uri="{FF2B5EF4-FFF2-40B4-BE49-F238E27FC236}">
                <a16:creationId xmlns:a16="http://schemas.microsoft.com/office/drawing/2014/main" id="{4C893E3B-3247-4D2A-82A4-9D5967DF9D17}"/>
              </a:ext>
            </a:extLst>
          </p:cNvPr>
          <p:cNvGrpSpPr>
            <a:grpSpLocks/>
          </p:cNvGrpSpPr>
          <p:nvPr/>
        </p:nvGrpSpPr>
        <p:grpSpPr bwMode="auto">
          <a:xfrm>
            <a:off x="1427319" y="2724769"/>
            <a:ext cx="1142999" cy="1126833"/>
            <a:chOff x="4886264" y="3366174"/>
            <a:chExt cx="350548" cy="350198"/>
          </a:xfrm>
          <a:solidFill>
            <a:schemeClr val="tx1">
              <a:lumMod val="60000"/>
              <a:lumOff val="40000"/>
            </a:schemeClr>
          </a:solidFill>
        </p:grpSpPr>
        <p:sp>
          <p:nvSpPr>
            <p:cNvPr id="27" name="Google Shape;11645;p59">
              <a:extLst>
                <a:ext uri="{FF2B5EF4-FFF2-40B4-BE49-F238E27FC236}">
                  <a16:creationId xmlns:a16="http://schemas.microsoft.com/office/drawing/2014/main" id="{F0805098-E05F-464C-A2B0-5A1DFD66BD55}"/>
                </a:ext>
              </a:extLst>
            </p:cNvPr>
            <p:cNvSpPr>
              <a:spLocks/>
            </p:cNvSpPr>
            <p:nvPr/>
          </p:nvSpPr>
          <p:spPr bwMode="auto">
            <a:xfrm>
              <a:off x="4946132" y="3426614"/>
              <a:ext cx="230431" cy="289758"/>
            </a:xfrm>
            <a:custGeom>
              <a:avLst/>
              <a:gdLst>
                <a:gd name="T0" fmla="*/ 4168 w 7240"/>
                <a:gd name="T1" fmla="*/ 4150 h 9104"/>
                <a:gd name="T2" fmla="*/ 3632 w 7240"/>
                <a:gd name="T3" fmla="*/ 5007 h 9104"/>
                <a:gd name="T4" fmla="*/ 3108 w 7240"/>
                <a:gd name="T5" fmla="*/ 4150 h 9104"/>
                <a:gd name="T6" fmla="*/ 3811 w 7240"/>
                <a:gd name="T7" fmla="*/ 3793 h 9104"/>
                <a:gd name="T8" fmla="*/ 3787 w 7240"/>
                <a:gd name="T9" fmla="*/ 5412 h 9104"/>
                <a:gd name="T10" fmla="*/ 3632 w 7240"/>
                <a:gd name="T11" fmla="*/ 5793 h 9104"/>
                <a:gd name="T12" fmla="*/ 3370 w 7240"/>
                <a:gd name="T13" fmla="*/ 5579 h 9104"/>
                <a:gd name="T14" fmla="*/ 3418 w 7240"/>
                <a:gd name="T15" fmla="*/ 5341 h 9104"/>
                <a:gd name="T16" fmla="*/ 3630 w 7240"/>
                <a:gd name="T17" fmla="*/ 314 h 9104"/>
                <a:gd name="T18" fmla="*/ 6954 w 7240"/>
                <a:gd name="T19" fmla="*/ 3591 h 9104"/>
                <a:gd name="T20" fmla="*/ 4823 w 7240"/>
                <a:gd name="T21" fmla="*/ 6674 h 9104"/>
                <a:gd name="T22" fmla="*/ 4501 w 7240"/>
                <a:gd name="T23" fmla="*/ 7603 h 9104"/>
                <a:gd name="T24" fmla="*/ 4287 w 7240"/>
                <a:gd name="T25" fmla="*/ 8044 h 9104"/>
                <a:gd name="T26" fmla="*/ 3037 w 7240"/>
                <a:gd name="T27" fmla="*/ 8103 h 9104"/>
                <a:gd name="T28" fmla="*/ 2834 w 7240"/>
                <a:gd name="T29" fmla="*/ 7794 h 9104"/>
                <a:gd name="T30" fmla="*/ 2775 w 7240"/>
                <a:gd name="T31" fmla="*/ 6067 h 9104"/>
                <a:gd name="T32" fmla="*/ 3168 w 7240"/>
                <a:gd name="T33" fmla="*/ 5769 h 9104"/>
                <a:gd name="T34" fmla="*/ 3656 w 7240"/>
                <a:gd name="T35" fmla="*/ 6127 h 9104"/>
                <a:gd name="T36" fmla="*/ 4144 w 7240"/>
                <a:gd name="T37" fmla="*/ 5769 h 9104"/>
                <a:gd name="T38" fmla="*/ 4537 w 7240"/>
                <a:gd name="T39" fmla="*/ 6067 h 9104"/>
                <a:gd name="T40" fmla="*/ 4704 w 7240"/>
                <a:gd name="T41" fmla="*/ 6365 h 9104"/>
                <a:gd name="T42" fmla="*/ 4858 w 7240"/>
                <a:gd name="T43" fmla="*/ 6067 h 9104"/>
                <a:gd name="T44" fmla="*/ 4180 w 7240"/>
                <a:gd name="T45" fmla="*/ 5412 h 9104"/>
                <a:gd name="T46" fmla="*/ 4180 w 7240"/>
                <a:gd name="T47" fmla="*/ 5162 h 9104"/>
                <a:gd name="T48" fmla="*/ 4513 w 7240"/>
                <a:gd name="T49" fmla="*/ 4126 h 9104"/>
                <a:gd name="T50" fmla="*/ 3489 w 7240"/>
                <a:gd name="T51" fmla="*/ 3448 h 9104"/>
                <a:gd name="T52" fmla="*/ 2810 w 7240"/>
                <a:gd name="T53" fmla="*/ 4472 h 9104"/>
                <a:gd name="T54" fmla="*/ 3156 w 7240"/>
                <a:gd name="T55" fmla="*/ 5400 h 9104"/>
                <a:gd name="T56" fmla="*/ 2751 w 7240"/>
                <a:gd name="T57" fmla="*/ 5615 h 9104"/>
                <a:gd name="T58" fmla="*/ 2465 w 7240"/>
                <a:gd name="T59" fmla="*/ 6674 h 9104"/>
                <a:gd name="T60" fmla="*/ 382 w 7240"/>
                <a:gd name="T61" fmla="*/ 3531 h 9104"/>
                <a:gd name="T62" fmla="*/ 3489 w 7240"/>
                <a:gd name="T63" fmla="*/ 316 h 9104"/>
                <a:gd name="T64" fmla="*/ 4156 w 7240"/>
                <a:gd name="T65" fmla="*/ 8436 h 9104"/>
                <a:gd name="T66" fmla="*/ 3120 w 7240"/>
                <a:gd name="T67" fmla="*/ 8806 h 9104"/>
                <a:gd name="T68" fmla="*/ 3108 w 7240"/>
                <a:gd name="T69" fmla="*/ 8436 h 9104"/>
                <a:gd name="T70" fmla="*/ 3645 w 7240"/>
                <a:gd name="T71" fmla="*/ 0 h 9104"/>
                <a:gd name="T72" fmla="*/ 1036 w 7240"/>
                <a:gd name="T73" fmla="*/ 1114 h 9104"/>
                <a:gd name="T74" fmla="*/ 715 w 7240"/>
                <a:gd name="T75" fmla="*/ 5734 h 9104"/>
                <a:gd name="T76" fmla="*/ 2441 w 7240"/>
                <a:gd name="T77" fmla="*/ 7591 h 9104"/>
                <a:gd name="T78" fmla="*/ 2715 w 7240"/>
                <a:gd name="T79" fmla="*/ 8222 h 9104"/>
                <a:gd name="T80" fmla="*/ 2775 w 7240"/>
                <a:gd name="T81" fmla="*/ 8770 h 9104"/>
                <a:gd name="T82" fmla="*/ 4144 w 7240"/>
                <a:gd name="T83" fmla="*/ 9103 h 9104"/>
                <a:gd name="T84" fmla="*/ 4477 w 7240"/>
                <a:gd name="T85" fmla="*/ 8413 h 9104"/>
                <a:gd name="T86" fmla="*/ 4704 w 7240"/>
                <a:gd name="T87" fmla="*/ 7972 h 9104"/>
                <a:gd name="T88" fmla="*/ 4823 w 7240"/>
                <a:gd name="T89" fmla="*/ 7151 h 9104"/>
                <a:gd name="T90" fmla="*/ 6585 w 7240"/>
                <a:gd name="T91" fmla="*/ 5674 h 9104"/>
                <a:gd name="T92" fmla="*/ 6108 w 7240"/>
                <a:gd name="T93" fmla="*/ 995 h 9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240" h="9104" extrusionOk="0">
                  <a:moveTo>
                    <a:pt x="3811" y="3793"/>
                  </a:moveTo>
                  <a:cubicBezTo>
                    <a:pt x="4001" y="3793"/>
                    <a:pt x="4168" y="3948"/>
                    <a:pt x="4168" y="4150"/>
                  </a:cubicBezTo>
                  <a:lnTo>
                    <a:pt x="4168" y="4484"/>
                  </a:lnTo>
                  <a:cubicBezTo>
                    <a:pt x="4156" y="4769"/>
                    <a:pt x="3930" y="5007"/>
                    <a:pt x="3632" y="5007"/>
                  </a:cubicBezTo>
                  <a:cubicBezTo>
                    <a:pt x="3334" y="5007"/>
                    <a:pt x="3108" y="4769"/>
                    <a:pt x="3108" y="4484"/>
                  </a:cubicBezTo>
                  <a:lnTo>
                    <a:pt x="3108" y="4150"/>
                  </a:lnTo>
                  <a:cubicBezTo>
                    <a:pt x="3108" y="3948"/>
                    <a:pt x="3263" y="3793"/>
                    <a:pt x="3465" y="3793"/>
                  </a:cubicBezTo>
                  <a:lnTo>
                    <a:pt x="3811" y="3793"/>
                  </a:lnTo>
                  <a:close/>
                  <a:moveTo>
                    <a:pt x="3787" y="5341"/>
                  </a:moveTo>
                  <a:lnTo>
                    <a:pt x="3787" y="5412"/>
                  </a:lnTo>
                  <a:cubicBezTo>
                    <a:pt x="3811" y="5472"/>
                    <a:pt x="3822" y="5531"/>
                    <a:pt x="3846" y="5579"/>
                  </a:cubicBezTo>
                  <a:lnTo>
                    <a:pt x="3632" y="5793"/>
                  </a:lnTo>
                  <a:lnTo>
                    <a:pt x="3596" y="5793"/>
                  </a:lnTo>
                  <a:lnTo>
                    <a:pt x="3370" y="5579"/>
                  </a:lnTo>
                  <a:cubicBezTo>
                    <a:pt x="3406" y="5531"/>
                    <a:pt x="3418" y="5472"/>
                    <a:pt x="3418" y="5412"/>
                  </a:cubicBezTo>
                  <a:lnTo>
                    <a:pt x="3418" y="5341"/>
                  </a:lnTo>
                  <a:lnTo>
                    <a:pt x="3787" y="5341"/>
                  </a:lnTo>
                  <a:close/>
                  <a:moveTo>
                    <a:pt x="3630" y="314"/>
                  </a:moveTo>
                  <a:cubicBezTo>
                    <a:pt x="4485" y="314"/>
                    <a:pt x="5309" y="622"/>
                    <a:pt x="5930" y="1209"/>
                  </a:cubicBezTo>
                  <a:cubicBezTo>
                    <a:pt x="6585" y="1840"/>
                    <a:pt x="6954" y="2686"/>
                    <a:pt x="6954" y="3591"/>
                  </a:cubicBezTo>
                  <a:cubicBezTo>
                    <a:pt x="6918" y="4293"/>
                    <a:pt x="6704" y="4936"/>
                    <a:pt x="6323" y="5484"/>
                  </a:cubicBezTo>
                  <a:cubicBezTo>
                    <a:pt x="5942" y="6020"/>
                    <a:pt x="5430" y="6436"/>
                    <a:pt x="4823" y="6674"/>
                  </a:cubicBezTo>
                  <a:cubicBezTo>
                    <a:pt x="4620" y="6746"/>
                    <a:pt x="4501" y="6948"/>
                    <a:pt x="4501" y="7151"/>
                  </a:cubicBezTo>
                  <a:lnTo>
                    <a:pt x="4501" y="7603"/>
                  </a:lnTo>
                  <a:cubicBezTo>
                    <a:pt x="4501" y="7674"/>
                    <a:pt x="4489" y="7734"/>
                    <a:pt x="4442" y="7794"/>
                  </a:cubicBezTo>
                  <a:lnTo>
                    <a:pt x="4287" y="8044"/>
                  </a:lnTo>
                  <a:cubicBezTo>
                    <a:pt x="4263" y="8055"/>
                    <a:pt x="4251" y="8091"/>
                    <a:pt x="4251" y="8103"/>
                  </a:cubicBezTo>
                  <a:lnTo>
                    <a:pt x="3037" y="8103"/>
                  </a:lnTo>
                  <a:cubicBezTo>
                    <a:pt x="3013" y="8091"/>
                    <a:pt x="3013" y="8055"/>
                    <a:pt x="3001" y="8044"/>
                  </a:cubicBezTo>
                  <a:lnTo>
                    <a:pt x="2834" y="7794"/>
                  </a:lnTo>
                  <a:cubicBezTo>
                    <a:pt x="2799" y="7734"/>
                    <a:pt x="2775" y="7663"/>
                    <a:pt x="2775" y="7603"/>
                  </a:cubicBezTo>
                  <a:lnTo>
                    <a:pt x="2775" y="6067"/>
                  </a:lnTo>
                  <a:cubicBezTo>
                    <a:pt x="2775" y="5996"/>
                    <a:pt x="2822" y="5936"/>
                    <a:pt x="2882" y="5900"/>
                  </a:cubicBezTo>
                  <a:lnTo>
                    <a:pt x="3168" y="5769"/>
                  </a:lnTo>
                  <a:lnTo>
                    <a:pt x="3418" y="6020"/>
                  </a:lnTo>
                  <a:cubicBezTo>
                    <a:pt x="3477" y="6079"/>
                    <a:pt x="3572" y="6127"/>
                    <a:pt x="3656" y="6127"/>
                  </a:cubicBezTo>
                  <a:cubicBezTo>
                    <a:pt x="3751" y="6127"/>
                    <a:pt x="3834" y="6091"/>
                    <a:pt x="3894" y="6020"/>
                  </a:cubicBezTo>
                  <a:lnTo>
                    <a:pt x="4144" y="5769"/>
                  </a:lnTo>
                  <a:lnTo>
                    <a:pt x="4430" y="5900"/>
                  </a:lnTo>
                  <a:cubicBezTo>
                    <a:pt x="4489" y="5936"/>
                    <a:pt x="4537" y="5996"/>
                    <a:pt x="4537" y="6067"/>
                  </a:cubicBezTo>
                  <a:lnTo>
                    <a:pt x="4537" y="6198"/>
                  </a:lnTo>
                  <a:cubicBezTo>
                    <a:pt x="4537" y="6293"/>
                    <a:pt x="4608" y="6365"/>
                    <a:pt x="4704" y="6365"/>
                  </a:cubicBezTo>
                  <a:cubicBezTo>
                    <a:pt x="4787" y="6365"/>
                    <a:pt x="4858" y="6293"/>
                    <a:pt x="4858" y="6198"/>
                  </a:cubicBezTo>
                  <a:lnTo>
                    <a:pt x="4858" y="6067"/>
                  </a:lnTo>
                  <a:cubicBezTo>
                    <a:pt x="4858" y="5877"/>
                    <a:pt x="4751" y="5698"/>
                    <a:pt x="4573" y="5615"/>
                  </a:cubicBezTo>
                  <a:lnTo>
                    <a:pt x="4180" y="5412"/>
                  </a:lnTo>
                  <a:lnTo>
                    <a:pt x="4180" y="5400"/>
                  </a:lnTo>
                  <a:lnTo>
                    <a:pt x="4180" y="5162"/>
                  </a:lnTo>
                  <a:cubicBezTo>
                    <a:pt x="4382" y="5007"/>
                    <a:pt x="4513" y="4757"/>
                    <a:pt x="4513" y="4472"/>
                  </a:cubicBezTo>
                  <a:lnTo>
                    <a:pt x="4513" y="4126"/>
                  </a:lnTo>
                  <a:cubicBezTo>
                    <a:pt x="4513" y="3757"/>
                    <a:pt x="4215" y="3448"/>
                    <a:pt x="3834" y="3448"/>
                  </a:cubicBezTo>
                  <a:lnTo>
                    <a:pt x="3489" y="3448"/>
                  </a:lnTo>
                  <a:cubicBezTo>
                    <a:pt x="3120" y="3448"/>
                    <a:pt x="2810" y="3745"/>
                    <a:pt x="2810" y="4126"/>
                  </a:cubicBezTo>
                  <a:lnTo>
                    <a:pt x="2810" y="4472"/>
                  </a:lnTo>
                  <a:cubicBezTo>
                    <a:pt x="2810" y="4757"/>
                    <a:pt x="2941" y="5007"/>
                    <a:pt x="3156" y="5162"/>
                  </a:cubicBezTo>
                  <a:lnTo>
                    <a:pt x="3156" y="5400"/>
                  </a:lnTo>
                  <a:lnTo>
                    <a:pt x="3156" y="5412"/>
                  </a:lnTo>
                  <a:lnTo>
                    <a:pt x="2751" y="5615"/>
                  </a:lnTo>
                  <a:cubicBezTo>
                    <a:pt x="2572" y="5710"/>
                    <a:pt x="2465" y="5877"/>
                    <a:pt x="2465" y="6067"/>
                  </a:cubicBezTo>
                  <a:lnTo>
                    <a:pt x="2465" y="6674"/>
                  </a:lnTo>
                  <a:cubicBezTo>
                    <a:pt x="1882" y="6448"/>
                    <a:pt x="1382" y="6055"/>
                    <a:pt x="1001" y="5543"/>
                  </a:cubicBezTo>
                  <a:cubicBezTo>
                    <a:pt x="572" y="4960"/>
                    <a:pt x="370" y="4269"/>
                    <a:pt x="382" y="3531"/>
                  </a:cubicBezTo>
                  <a:cubicBezTo>
                    <a:pt x="393" y="2721"/>
                    <a:pt x="727" y="1924"/>
                    <a:pt x="1322" y="1317"/>
                  </a:cubicBezTo>
                  <a:cubicBezTo>
                    <a:pt x="1894" y="709"/>
                    <a:pt x="2668" y="364"/>
                    <a:pt x="3489" y="316"/>
                  </a:cubicBezTo>
                  <a:cubicBezTo>
                    <a:pt x="3536" y="315"/>
                    <a:pt x="3583" y="314"/>
                    <a:pt x="3630" y="314"/>
                  </a:cubicBezTo>
                  <a:close/>
                  <a:moveTo>
                    <a:pt x="4156" y="8436"/>
                  </a:moveTo>
                  <a:lnTo>
                    <a:pt x="4156" y="8794"/>
                  </a:lnTo>
                  <a:lnTo>
                    <a:pt x="3120" y="8806"/>
                  </a:lnTo>
                  <a:cubicBezTo>
                    <a:pt x="3120" y="8806"/>
                    <a:pt x="3108" y="8806"/>
                    <a:pt x="3108" y="8794"/>
                  </a:cubicBezTo>
                  <a:lnTo>
                    <a:pt x="3108" y="8436"/>
                  </a:lnTo>
                  <a:lnTo>
                    <a:pt x="4156" y="8436"/>
                  </a:lnTo>
                  <a:close/>
                  <a:moveTo>
                    <a:pt x="3645" y="0"/>
                  </a:moveTo>
                  <a:cubicBezTo>
                    <a:pt x="3573" y="0"/>
                    <a:pt x="3501" y="3"/>
                    <a:pt x="3430" y="7"/>
                  </a:cubicBezTo>
                  <a:cubicBezTo>
                    <a:pt x="2525" y="54"/>
                    <a:pt x="1679" y="435"/>
                    <a:pt x="1036" y="1114"/>
                  </a:cubicBezTo>
                  <a:cubicBezTo>
                    <a:pt x="393" y="1769"/>
                    <a:pt x="36" y="2626"/>
                    <a:pt x="12" y="3531"/>
                  </a:cubicBezTo>
                  <a:cubicBezTo>
                    <a:pt x="1" y="4341"/>
                    <a:pt x="239" y="5103"/>
                    <a:pt x="715" y="5734"/>
                  </a:cubicBezTo>
                  <a:cubicBezTo>
                    <a:pt x="1144" y="6317"/>
                    <a:pt x="1751" y="6782"/>
                    <a:pt x="2441" y="7020"/>
                  </a:cubicBezTo>
                  <a:lnTo>
                    <a:pt x="2441" y="7591"/>
                  </a:lnTo>
                  <a:cubicBezTo>
                    <a:pt x="2441" y="7734"/>
                    <a:pt x="2477" y="7865"/>
                    <a:pt x="2560" y="7972"/>
                  </a:cubicBezTo>
                  <a:lnTo>
                    <a:pt x="2715" y="8222"/>
                  </a:lnTo>
                  <a:cubicBezTo>
                    <a:pt x="2763" y="8282"/>
                    <a:pt x="2775" y="8353"/>
                    <a:pt x="2775" y="8413"/>
                  </a:cubicBezTo>
                  <a:lnTo>
                    <a:pt x="2775" y="8770"/>
                  </a:lnTo>
                  <a:cubicBezTo>
                    <a:pt x="2775" y="8948"/>
                    <a:pt x="2929" y="9103"/>
                    <a:pt x="3108" y="9103"/>
                  </a:cubicBezTo>
                  <a:lnTo>
                    <a:pt x="4144" y="9103"/>
                  </a:lnTo>
                  <a:cubicBezTo>
                    <a:pt x="4323" y="9103"/>
                    <a:pt x="4477" y="8948"/>
                    <a:pt x="4477" y="8770"/>
                  </a:cubicBezTo>
                  <a:lnTo>
                    <a:pt x="4477" y="8413"/>
                  </a:lnTo>
                  <a:cubicBezTo>
                    <a:pt x="4477" y="8341"/>
                    <a:pt x="4489" y="8282"/>
                    <a:pt x="4537" y="8222"/>
                  </a:cubicBezTo>
                  <a:lnTo>
                    <a:pt x="4704" y="7972"/>
                  </a:lnTo>
                  <a:cubicBezTo>
                    <a:pt x="4775" y="7853"/>
                    <a:pt x="4823" y="7734"/>
                    <a:pt x="4823" y="7591"/>
                  </a:cubicBezTo>
                  <a:lnTo>
                    <a:pt x="4823" y="7151"/>
                  </a:lnTo>
                  <a:cubicBezTo>
                    <a:pt x="4823" y="7079"/>
                    <a:pt x="4858" y="6996"/>
                    <a:pt x="4942" y="6984"/>
                  </a:cubicBezTo>
                  <a:cubicBezTo>
                    <a:pt x="5608" y="6722"/>
                    <a:pt x="6168" y="6270"/>
                    <a:pt x="6585" y="5674"/>
                  </a:cubicBezTo>
                  <a:cubicBezTo>
                    <a:pt x="7001" y="5067"/>
                    <a:pt x="7228" y="4353"/>
                    <a:pt x="7228" y="3626"/>
                  </a:cubicBezTo>
                  <a:cubicBezTo>
                    <a:pt x="7240" y="2614"/>
                    <a:pt x="6835" y="1686"/>
                    <a:pt x="6108" y="995"/>
                  </a:cubicBezTo>
                  <a:cubicBezTo>
                    <a:pt x="5434" y="354"/>
                    <a:pt x="4566" y="0"/>
                    <a:pt x="364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121890" tIns="121890" rIns="121890" bIns="12189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266" b="0" i="0" u="none" strike="noStrike" kern="1200" cap="none" spc="0" normalizeH="0" baseline="0" noProof="0">
                <a:ln>
                  <a:noFill/>
                </a:ln>
                <a:solidFill>
                  <a:srgbClr val="078309"/>
                </a:solidFill>
                <a:effectLst/>
                <a:uLnTx/>
                <a:uFillTx/>
                <a:latin typeface="Arial"/>
                <a:ea typeface="+mn-ea"/>
                <a:cs typeface="+mn-cs"/>
              </a:endParaRPr>
            </a:p>
          </p:txBody>
        </p:sp>
        <p:sp>
          <p:nvSpPr>
            <p:cNvPr id="34" name="Google Shape;11646;p59">
              <a:extLst>
                <a:ext uri="{FF2B5EF4-FFF2-40B4-BE49-F238E27FC236}">
                  <a16:creationId xmlns:a16="http://schemas.microsoft.com/office/drawing/2014/main" id="{6CC96525-3B27-41D2-9192-BBC5FF39BEE0}"/>
                </a:ext>
              </a:extLst>
            </p:cNvPr>
            <p:cNvSpPr>
              <a:spLocks/>
            </p:cNvSpPr>
            <p:nvPr/>
          </p:nvSpPr>
          <p:spPr bwMode="auto">
            <a:xfrm>
              <a:off x="4886264" y="3536706"/>
              <a:ext cx="48919" cy="10662"/>
            </a:xfrm>
            <a:custGeom>
              <a:avLst/>
              <a:gdLst>
                <a:gd name="T0" fmla="*/ 167 w 1537"/>
                <a:gd name="T1" fmla="*/ 1 h 335"/>
                <a:gd name="T2" fmla="*/ 0 w 1537"/>
                <a:gd name="T3" fmla="*/ 167 h 335"/>
                <a:gd name="T4" fmla="*/ 167 w 1537"/>
                <a:gd name="T5" fmla="*/ 334 h 335"/>
                <a:gd name="T6" fmla="*/ 1370 w 1537"/>
                <a:gd name="T7" fmla="*/ 334 h 335"/>
                <a:gd name="T8" fmla="*/ 1536 w 1537"/>
                <a:gd name="T9" fmla="*/ 167 h 335"/>
                <a:gd name="T10" fmla="*/ 1370 w 1537"/>
                <a:gd name="T11" fmla="*/ 1 h 335"/>
                <a:gd name="T12" fmla="*/ 167 w 1537"/>
                <a:gd name="T13" fmla="*/ 1 h 335"/>
              </a:gdLst>
              <a:ahLst/>
              <a:cxnLst>
                <a:cxn ang="0">
                  <a:pos x="T0" y="T1"/>
                </a:cxn>
                <a:cxn ang="0">
                  <a:pos x="T2" y="T3"/>
                </a:cxn>
                <a:cxn ang="0">
                  <a:pos x="T4" y="T5"/>
                </a:cxn>
                <a:cxn ang="0">
                  <a:pos x="T6" y="T7"/>
                </a:cxn>
                <a:cxn ang="0">
                  <a:pos x="T8" y="T9"/>
                </a:cxn>
                <a:cxn ang="0">
                  <a:pos x="T10" y="T11"/>
                </a:cxn>
                <a:cxn ang="0">
                  <a:pos x="T12" y="T13"/>
                </a:cxn>
              </a:cxnLst>
              <a:rect l="0" t="0" r="r" b="b"/>
              <a:pathLst>
                <a:path w="1537" h="335" extrusionOk="0">
                  <a:moveTo>
                    <a:pt x="167" y="1"/>
                  </a:moveTo>
                  <a:cubicBezTo>
                    <a:pt x="72" y="1"/>
                    <a:pt x="0" y="72"/>
                    <a:pt x="0" y="167"/>
                  </a:cubicBezTo>
                  <a:cubicBezTo>
                    <a:pt x="0" y="251"/>
                    <a:pt x="72" y="334"/>
                    <a:pt x="167" y="334"/>
                  </a:cubicBezTo>
                  <a:lnTo>
                    <a:pt x="1370" y="334"/>
                  </a:lnTo>
                  <a:cubicBezTo>
                    <a:pt x="1465" y="334"/>
                    <a:pt x="1536" y="251"/>
                    <a:pt x="1536" y="167"/>
                  </a:cubicBezTo>
                  <a:cubicBezTo>
                    <a:pt x="1536" y="60"/>
                    <a:pt x="1465" y="1"/>
                    <a:pt x="1370" y="1"/>
                  </a:cubicBezTo>
                  <a:lnTo>
                    <a:pt x="167"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121890" tIns="121890" rIns="121890" bIns="12189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266" b="0" i="0" u="none" strike="noStrike" kern="1200" cap="none" spc="0" normalizeH="0" baseline="0" noProof="0">
                <a:ln>
                  <a:noFill/>
                </a:ln>
                <a:solidFill>
                  <a:srgbClr val="078309"/>
                </a:solidFill>
                <a:effectLst/>
                <a:uLnTx/>
                <a:uFillTx/>
                <a:latin typeface="Arial"/>
                <a:ea typeface="+mn-ea"/>
                <a:cs typeface="+mn-cs"/>
              </a:endParaRPr>
            </a:p>
          </p:txBody>
        </p:sp>
        <p:sp>
          <p:nvSpPr>
            <p:cNvPr id="35" name="Google Shape;11647;p59">
              <a:extLst>
                <a:ext uri="{FF2B5EF4-FFF2-40B4-BE49-F238E27FC236}">
                  <a16:creationId xmlns:a16="http://schemas.microsoft.com/office/drawing/2014/main" id="{336774C7-CBCA-474D-A429-F3267FD7EE01}"/>
                </a:ext>
              </a:extLst>
            </p:cNvPr>
            <p:cNvSpPr>
              <a:spLocks/>
            </p:cNvSpPr>
            <p:nvPr/>
          </p:nvSpPr>
          <p:spPr bwMode="auto">
            <a:xfrm>
              <a:off x="5187894" y="3536706"/>
              <a:ext cx="48919" cy="10662"/>
            </a:xfrm>
            <a:custGeom>
              <a:avLst/>
              <a:gdLst>
                <a:gd name="T0" fmla="*/ 167 w 1537"/>
                <a:gd name="T1" fmla="*/ 1 h 335"/>
                <a:gd name="T2" fmla="*/ 1 w 1537"/>
                <a:gd name="T3" fmla="*/ 167 h 335"/>
                <a:gd name="T4" fmla="*/ 167 w 1537"/>
                <a:gd name="T5" fmla="*/ 334 h 335"/>
                <a:gd name="T6" fmla="*/ 1370 w 1537"/>
                <a:gd name="T7" fmla="*/ 334 h 335"/>
                <a:gd name="T8" fmla="*/ 1537 w 1537"/>
                <a:gd name="T9" fmla="*/ 167 h 335"/>
                <a:gd name="T10" fmla="*/ 1370 w 1537"/>
                <a:gd name="T11" fmla="*/ 1 h 335"/>
                <a:gd name="T12" fmla="*/ 167 w 1537"/>
                <a:gd name="T13" fmla="*/ 1 h 335"/>
              </a:gdLst>
              <a:ahLst/>
              <a:cxnLst>
                <a:cxn ang="0">
                  <a:pos x="T0" y="T1"/>
                </a:cxn>
                <a:cxn ang="0">
                  <a:pos x="T2" y="T3"/>
                </a:cxn>
                <a:cxn ang="0">
                  <a:pos x="T4" y="T5"/>
                </a:cxn>
                <a:cxn ang="0">
                  <a:pos x="T6" y="T7"/>
                </a:cxn>
                <a:cxn ang="0">
                  <a:pos x="T8" y="T9"/>
                </a:cxn>
                <a:cxn ang="0">
                  <a:pos x="T10" y="T11"/>
                </a:cxn>
                <a:cxn ang="0">
                  <a:pos x="T12" y="T13"/>
                </a:cxn>
              </a:cxnLst>
              <a:rect l="0" t="0" r="r" b="b"/>
              <a:pathLst>
                <a:path w="1537" h="335" extrusionOk="0">
                  <a:moveTo>
                    <a:pt x="167" y="1"/>
                  </a:moveTo>
                  <a:cubicBezTo>
                    <a:pt x="84" y="1"/>
                    <a:pt x="1" y="72"/>
                    <a:pt x="1" y="167"/>
                  </a:cubicBezTo>
                  <a:cubicBezTo>
                    <a:pt x="1" y="251"/>
                    <a:pt x="84" y="334"/>
                    <a:pt x="167" y="334"/>
                  </a:cubicBezTo>
                  <a:lnTo>
                    <a:pt x="1370" y="334"/>
                  </a:lnTo>
                  <a:cubicBezTo>
                    <a:pt x="1465" y="334"/>
                    <a:pt x="1537" y="251"/>
                    <a:pt x="1537" y="167"/>
                  </a:cubicBezTo>
                  <a:cubicBezTo>
                    <a:pt x="1537" y="60"/>
                    <a:pt x="1465" y="1"/>
                    <a:pt x="1370" y="1"/>
                  </a:cubicBezTo>
                  <a:lnTo>
                    <a:pt x="167"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121890" tIns="121890" rIns="121890" bIns="12189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266" b="0" i="0" u="none" strike="noStrike" kern="1200" cap="none" spc="0" normalizeH="0" baseline="0" noProof="0">
                <a:ln>
                  <a:noFill/>
                </a:ln>
                <a:solidFill>
                  <a:srgbClr val="078309"/>
                </a:solidFill>
                <a:effectLst/>
                <a:uLnTx/>
                <a:uFillTx/>
                <a:latin typeface="Arial"/>
                <a:ea typeface="+mn-ea"/>
                <a:cs typeface="+mn-cs"/>
              </a:endParaRPr>
            </a:p>
          </p:txBody>
        </p:sp>
        <p:sp>
          <p:nvSpPr>
            <p:cNvPr id="36" name="Google Shape;11648;p59">
              <a:extLst>
                <a:ext uri="{FF2B5EF4-FFF2-40B4-BE49-F238E27FC236}">
                  <a16:creationId xmlns:a16="http://schemas.microsoft.com/office/drawing/2014/main" id="{F194ABE8-A93E-4115-B72C-AD9B7228A505}"/>
                </a:ext>
              </a:extLst>
            </p:cNvPr>
            <p:cNvSpPr>
              <a:spLocks/>
            </p:cNvSpPr>
            <p:nvPr/>
          </p:nvSpPr>
          <p:spPr bwMode="auto">
            <a:xfrm>
              <a:off x="5056414" y="3366174"/>
              <a:ext cx="10248" cy="48919"/>
            </a:xfrm>
            <a:custGeom>
              <a:avLst/>
              <a:gdLst>
                <a:gd name="T0" fmla="*/ 167 w 322"/>
                <a:gd name="T1" fmla="*/ 1 h 1537"/>
                <a:gd name="T2" fmla="*/ 0 w 322"/>
                <a:gd name="T3" fmla="*/ 168 h 1537"/>
                <a:gd name="T4" fmla="*/ 0 w 322"/>
                <a:gd name="T5" fmla="*/ 1370 h 1537"/>
                <a:gd name="T6" fmla="*/ 167 w 322"/>
                <a:gd name="T7" fmla="*/ 1537 h 1537"/>
                <a:gd name="T8" fmla="*/ 322 w 322"/>
                <a:gd name="T9" fmla="*/ 1370 h 1537"/>
                <a:gd name="T10" fmla="*/ 322 w 322"/>
                <a:gd name="T11" fmla="*/ 168 h 1537"/>
                <a:gd name="T12" fmla="*/ 167 w 322"/>
                <a:gd name="T13" fmla="*/ 1 h 1537"/>
              </a:gdLst>
              <a:ahLst/>
              <a:cxnLst>
                <a:cxn ang="0">
                  <a:pos x="T0" y="T1"/>
                </a:cxn>
                <a:cxn ang="0">
                  <a:pos x="T2" y="T3"/>
                </a:cxn>
                <a:cxn ang="0">
                  <a:pos x="T4" y="T5"/>
                </a:cxn>
                <a:cxn ang="0">
                  <a:pos x="T6" y="T7"/>
                </a:cxn>
                <a:cxn ang="0">
                  <a:pos x="T8" y="T9"/>
                </a:cxn>
                <a:cxn ang="0">
                  <a:pos x="T10" y="T11"/>
                </a:cxn>
                <a:cxn ang="0">
                  <a:pos x="T12" y="T13"/>
                </a:cxn>
              </a:cxnLst>
              <a:rect l="0" t="0" r="r" b="b"/>
              <a:pathLst>
                <a:path w="322" h="1537" extrusionOk="0">
                  <a:moveTo>
                    <a:pt x="167" y="1"/>
                  </a:moveTo>
                  <a:cubicBezTo>
                    <a:pt x="72" y="1"/>
                    <a:pt x="0" y="72"/>
                    <a:pt x="0" y="168"/>
                  </a:cubicBezTo>
                  <a:lnTo>
                    <a:pt x="0" y="1370"/>
                  </a:lnTo>
                  <a:cubicBezTo>
                    <a:pt x="0" y="1465"/>
                    <a:pt x="72" y="1537"/>
                    <a:pt x="167" y="1537"/>
                  </a:cubicBezTo>
                  <a:cubicBezTo>
                    <a:pt x="250" y="1537"/>
                    <a:pt x="322" y="1465"/>
                    <a:pt x="322" y="1370"/>
                  </a:cubicBezTo>
                  <a:lnTo>
                    <a:pt x="322" y="168"/>
                  </a:lnTo>
                  <a:cubicBezTo>
                    <a:pt x="322" y="72"/>
                    <a:pt x="250" y="1"/>
                    <a:pt x="16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121890" tIns="121890" rIns="121890" bIns="12189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266" b="0" i="0" u="none" strike="noStrike" kern="1200" cap="none" spc="0" normalizeH="0" baseline="0" noProof="0">
                <a:ln>
                  <a:noFill/>
                </a:ln>
                <a:solidFill>
                  <a:srgbClr val="078309"/>
                </a:solidFill>
                <a:effectLst/>
                <a:uLnTx/>
                <a:uFillTx/>
                <a:latin typeface="Arial"/>
                <a:ea typeface="+mn-ea"/>
                <a:cs typeface="+mn-cs"/>
              </a:endParaRPr>
            </a:p>
          </p:txBody>
        </p:sp>
        <p:sp>
          <p:nvSpPr>
            <p:cNvPr id="37" name="Google Shape;11649;p59">
              <a:extLst>
                <a:ext uri="{FF2B5EF4-FFF2-40B4-BE49-F238E27FC236}">
                  <a16:creationId xmlns:a16="http://schemas.microsoft.com/office/drawing/2014/main" id="{D7D05AE3-668A-444B-A731-8B80AFEA4C03}"/>
                </a:ext>
              </a:extLst>
            </p:cNvPr>
            <p:cNvSpPr>
              <a:spLocks/>
            </p:cNvSpPr>
            <p:nvPr/>
          </p:nvSpPr>
          <p:spPr bwMode="auto">
            <a:xfrm>
              <a:off x="4978723" y="3650744"/>
              <a:ext cx="22757" cy="29249"/>
            </a:xfrm>
            <a:custGeom>
              <a:avLst/>
              <a:gdLst>
                <a:gd name="T0" fmla="*/ 525 w 715"/>
                <a:gd name="T1" fmla="*/ 1 h 919"/>
                <a:gd name="T2" fmla="*/ 381 w 715"/>
                <a:gd name="T3" fmla="*/ 85 h 919"/>
                <a:gd name="T4" fmla="*/ 48 w 715"/>
                <a:gd name="T5" fmla="*/ 680 h 919"/>
                <a:gd name="T6" fmla="*/ 108 w 715"/>
                <a:gd name="T7" fmla="*/ 894 h 919"/>
                <a:gd name="T8" fmla="*/ 179 w 715"/>
                <a:gd name="T9" fmla="*/ 918 h 919"/>
                <a:gd name="T10" fmla="*/ 310 w 715"/>
                <a:gd name="T11" fmla="*/ 835 h 919"/>
                <a:gd name="T12" fmla="*/ 655 w 715"/>
                <a:gd name="T13" fmla="*/ 240 h 919"/>
                <a:gd name="T14" fmla="*/ 608 w 715"/>
                <a:gd name="T15" fmla="*/ 25 h 919"/>
                <a:gd name="T16" fmla="*/ 525 w 715"/>
                <a:gd name="T17" fmla="*/ 1 h 9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5" h="919" extrusionOk="0">
                  <a:moveTo>
                    <a:pt x="525" y="1"/>
                  </a:moveTo>
                  <a:cubicBezTo>
                    <a:pt x="470" y="1"/>
                    <a:pt x="413" y="30"/>
                    <a:pt x="381" y="85"/>
                  </a:cubicBezTo>
                  <a:lnTo>
                    <a:pt x="48" y="680"/>
                  </a:lnTo>
                  <a:cubicBezTo>
                    <a:pt x="0" y="752"/>
                    <a:pt x="24" y="859"/>
                    <a:pt x="108" y="894"/>
                  </a:cubicBezTo>
                  <a:cubicBezTo>
                    <a:pt x="131" y="918"/>
                    <a:pt x="167" y="918"/>
                    <a:pt x="179" y="918"/>
                  </a:cubicBezTo>
                  <a:cubicBezTo>
                    <a:pt x="239" y="918"/>
                    <a:pt x="286" y="883"/>
                    <a:pt x="310" y="835"/>
                  </a:cubicBezTo>
                  <a:lnTo>
                    <a:pt x="655" y="240"/>
                  </a:lnTo>
                  <a:cubicBezTo>
                    <a:pt x="715" y="156"/>
                    <a:pt x="703" y="61"/>
                    <a:pt x="608" y="25"/>
                  </a:cubicBezTo>
                  <a:cubicBezTo>
                    <a:pt x="583" y="9"/>
                    <a:pt x="554" y="1"/>
                    <a:pt x="52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121890" tIns="121890" rIns="121890" bIns="12189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266" b="0" i="0" u="none" strike="noStrike" kern="1200" cap="none" spc="0" normalizeH="0" baseline="0" noProof="0">
                <a:ln>
                  <a:noFill/>
                </a:ln>
                <a:solidFill>
                  <a:srgbClr val="078309"/>
                </a:solidFill>
                <a:effectLst/>
                <a:uLnTx/>
                <a:uFillTx/>
                <a:latin typeface="Arial"/>
                <a:ea typeface="+mn-ea"/>
                <a:cs typeface="+mn-cs"/>
              </a:endParaRPr>
            </a:p>
          </p:txBody>
        </p:sp>
        <p:sp>
          <p:nvSpPr>
            <p:cNvPr id="38" name="Google Shape;11650;p59">
              <a:extLst>
                <a:ext uri="{FF2B5EF4-FFF2-40B4-BE49-F238E27FC236}">
                  <a16:creationId xmlns:a16="http://schemas.microsoft.com/office/drawing/2014/main" id="{B6C27299-2378-492D-9FD7-1E25022C9603}"/>
                </a:ext>
              </a:extLst>
            </p:cNvPr>
            <p:cNvSpPr>
              <a:spLocks/>
            </p:cNvSpPr>
            <p:nvPr/>
          </p:nvSpPr>
          <p:spPr bwMode="auto">
            <a:xfrm>
              <a:off x="5121597" y="3403380"/>
              <a:ext cx="22757" cy="29154"/>
            </a:xfrm>
            <a:custGeom>
              <a:avLst/>
              <a:gdLst>
                <a:gd name="T0" fmla="*/ 537 w 715"/>
                <a:gd name="T1" fmla="*/ 1 h 916"/>
                <a:gd name="T2" fmla="*/ 393 w 715"/>
                <a:gd name="T3" fmla="*/ 82 h 916"/>
                <a:gd name="T4" fmla="*/ 48 w 715"/>
                <a:gd name="T5" fmla="*/ 677 h 916"/>
                <a:gd name="T6" fmla="*/ 107 w 715"/>
                <a:gd name="T7" fmla="*/ 904 h 916"/>
                <a:gd name="T8" fmla="*/ 179 w 715"/>
                <a:gd name="T9" fmla="*/ 915 h 916"/>
                <a:gd name="T10" fmla="*/ 322 w 715"/>
                <a:gd name="T11" fmla="*/ 844 h 916"/>
                <a:gd name="T12" fmla="*/ 655 w 715"/>
                <a:gd name="T13" fmla="*/ 249 h 916"/>
                <a:gd name="T14" fmla="*/ 619 w 715"/>
                <a:gd name="T15" fmla="*/ 22 h 916"/>
                <a:gd name="T16" fmla="*/ 537 w 715"/>
                <a:gd name="T17" fmla="*/ 1 h 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5" h="916" extrusionOk="0">
                  <a:moveTo>
                    <a:pt x="537" y="1"/>
                  </a:moveTo>
                  <a:cubicBezTo>
                    <a:pt x="476" y="1"/>
                    <a:pt x="418" y="33"/>
                    <a:pt x="393" y="82"/>
                  </a:cubicBezTo>
                  <a:lnTo>
                    <a:pt x="48" y="677"/>
                  </a:lnTo>
                  <a:cubicBezTo>
                    <a:pt x="0" y="749"/>
                    <a:pt x="36" y="856"/>
                    <a:pt x="107" y="904"/>
                  </a:cubicBezTo>
                  <a:cubicBezTo>
                    <a:pt x="143" y="915"/>
                    <a:pt x="167" y="915"/>
                    <a:pt x="179" y="915"/>
                  </a:cubicBezTo>
                  <a:cubicBezTo>
                    <a:pt x="238" y="915"/>
                    <a:pt x="286" y="880"/>
                    <a:pt x="322" y="844"/>
                  </a:cubicBezTo>
                  <a:lnTo>
                    <a:pt x="655" y="249"/>
                  </a:lnTo>
                  <a:cubicBezTo>
                    <a:pt x="715" y="165"/>
                    <a:pt x="691" y="70"/>
                    <a:pt x="619" y="22"/>
                  </a:cubicBezTo>
                  <a:cubicBezTo>
                    <a:pt x="593" y="8"/>
                    <a:pt x="565" y="1"/>
                    <a:pt x="53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121890" tIns="121890" rIns="121890" bIns="12189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266" b="0" i="0" u="none" strike="noStrike" kern="1200" cap="none" spc="0" normalizeH="0" baseline="0" noProof="0">
                <a:ln>
                  <a:noFill/>
                </a:ln>
                <a:solidFill>
                  <a:srgbClr val="078309"/>
                </a:solidFill>
                <a:effectLst/>
                <a:uLnTx/>
                <a:uFillTx/>
                <a:latin typeface="Arial"/>
                <a:ea typeface="+mn-ea"/>
                <a:cs typeface="+mn-cs"/>
              </a:endParaRPr>
            </a:p>
          </p:txBody>
        </p:sp>
        <p:sp>
          <p:nvSpPr>
            <p:cNvPr id="39" name="Google Shape;11651;p59">
              <a:extLst>
                <a:ext uri="{FF2B5EF4-FFF2-40B4-BE49-F238E27FC236}">
                  <a16:creationId xmlns:a16="http://schemas.microsoft.com/office/drawing/2014/main" id="{31072237-E682-4D44-8805-6CB69137B9CE}"/>
                </a:ext>
              </a:extLst>
            </p:cNvPr>
            <p:cNvSpPr>
              <a:spLocks/>
            </p:cNvSpPr>
            <p:nvPr/>
          </p:nvSpPr>
          <p:spPr bwMode="auto">
            <a:xfrm>
              <a:off x="4922643" y="3459842"/>
              <a:ext cx="31095" cy="21197"/>
            </a:xfrm>
            <a:custGeom>
              <a:avLst/>
              <a:gdLst>
                <a:gd name="T0" fmla="*/ 199 w 977"/>
                <a:gd name="T1" fmla="*/ 1 h 666"/>
                <a:gd name="T2" fmla="*/ 48 w 977"/>
                <a:gd name="T3" fmla="*/ 82 h 666"/>
                <a:gd name="T4" fmla="*/ 108 w 977"/>
                <a:gd name="T5" fmla="*/ 308 h 666"/>
                <a:gd name="T6" fmla="*/ 703 w 977"/>
                <a:gd name="T7" fmla="*/ 642 h 666"/>
                <a:gd name="T8" fmla="*/ 774 w 977"/>
                <a:gd name="T9" fmla="*/ 665 h 666"/>
                <a:gd name="T10" fmla="*/ 917 w 977"/>
                <a:gd name="T11" fmla="*/ 582 h 666"/>
                <a:gd name="T12" fmla="*/ 870 w 977"/>
                <a:gd name="T13" fmla="*/ 368 h 666"/>
                <a:gd name="T14" fmla="*/ 274 w 977"/>
                <a:gd name="T15" fmla="*/ 23 h 666"/>
                <a:gd name="T16" fmla="*/ 199 w 977"/>
                <a:gd name="T17" fmla="*/ 1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7" h="666" extrusionOk="0">
                  <a:moveTo>
                    <a:pt x="199" y="1"/>
                  </a:moveTo>
                  <a:cubicBezTo>
                    <a:pt x="141" y="1"/>
                    <a:pt x="81" y="33"/>
                    <a:pt x="48" y="82"/>
                  </a:cubicBezTo>
                  <a:cubicBezTo>
                    <a:pt x="0" y="153"/>
                    <a:pt x="36" y="261"/>
                    <a:pt x="108" y="308"/>
                  </a:cubicBezTo>
                  <a:lnTo>
                    <a:pt x="703" y="642"/>
                  </a:lnTo>
                  <a:cubicBezTo>
                    <a:pt x="739" y="665"/>
                    <a:pt x="762" y="665"/>
                    <a:pt x="774" y="665"/>
                  </a:cubicBezTo>
                  <a:cubicBezTo>
                    <a:pt x="834" y="665"/>
                    <a:pt x="881" y="630"/>
                    <a:pt x="917" y="582"/>
                  </a:cubicBezTo>
                  <a:cubicBezTo>
                    <a:pt x="977" y="511"/>
                    <a:pt x="941" y="404"/>
                    <a:pt x="870" y="368"/>
                  </a:cubicBezTo>
                  <a:lnTo>
                    <a:pt x="274" y="23"/>
                  </a:lnTo>
                  <a:cubicBezTo>
                    <a:pt x="252" y="8"/>
                    <a:pt x="226" y="1"/>
                    <a:pt x="199"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121890" tIns="121890" rIns="121890" bIns="12189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266" b="0" i="0" u="none" strike="noStrike" kern="1200" cap="none" spc="0" normalizeH="0" baseline="0" noProof="0">
                <a:ln>
                  <a:noFill/>
                </a:ln>
                <a:solidFill>
                  <a:srgbClr val="078309"/>
                </a:solidFill>
                <a:effectLst/>
                <a:uLnTx/>
                <a:uFillTx/>
                <a:latin typeface="Arial"/>
                <a:ea typeface="+mn-ea"/>
                <a:cs typeface="+mn-cs"/>
              </a:endParaRPr>
            </a:p>
          </p:txBody>
        </p:sp>
        <p:sp>
          <p:nvSpPr>
            <p:cNvPr id="40" name="Google Shape;11652;p59">
              <a:extLst>
                <a:ext uri="{FF2B5EF4-FFF2-40B4-BE49-F238E27FC236}">
                  <a16:creationId xmlns:a16="http://schemas.microsoft.com/office/drawing/2014/main" id="{E486B279-F74D-4C2B-8E20-4FCD1D9EF92C}"/>
                </a:ext>
              </a:extLst>
            </p:cNvPr>
            <p:cNvSpPr>
              <a:spLocks/>
            </p:cNvSpPr>
            <p:nvPr/>
          </p:nvSpPr>
          <p:spPr bwMode="auto">
            <a:xfrm>
              <a:off x="5169720" y="3602334"/>
              <a:ext cx="30714" cy="21197"/>
            </a:xfrm>
            <a:custGeom>
              <a:avLst/>
              <a:gdLst>
                <a:gd name="T0" fmla="*/ 187 w 965"/>
                <a:gd name="T1" fmla="*/ 1 h 666"/>
                <a:gd name="T2" fmla="*/ 36 w 965"/>
                <a:gd name="T3" fmla="*/ 82 h 666"/>
                <a:gd name="T4" fmla="*/ 95 w 965"/>
                <a:gd name="T5" fmla="*/ 308 h 666"/>
                <a:gd name="T6" fmla="*/ 691 w 965"/>
                <a:gd name="T7" fmla="*/ 653 h 666"/>
                <a:gd name="T8" fmla="*/ 774 w 965"/>
                <a:gd name="T9" fmla="*/ 665 h 666"/>
                <a:gd name="T10" fmla="*/ 905 w 965"/>
                <a:gd name="T11" fmla="*/ 594 h 666"/>
                <a:gd name="T12" fmla="*/ 857 w 965"/>
                <a:gd name="T13" fmla="*/ 368 h 666"/>
                <a:gd name="T14" fmla="*/ 262 w 965"/>
                <a:gd name="T15" fmla="*/ 22 h 666"/>
                <a:gd name="T16" fmla="*/ 187 w 965"/>
                <a:gd name="T17" fmla="*/ 1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5" h="666" extrusionOk="0">
                  <a:moveTo>
                    <a:pt x="187" y="1"/>
                  </a:moveTo>
                  <a:cubicBezTo>
                    <a:pt x="129" y="1"/>
                    <a:pt x="69" y="33"/>
                    <a:pt x="36" y="82"/>
                  </a:cubicBezTo>
                  <a:cubicBezTo>
                    <a:pt x="0" y="153"/>
                    <a:pt x="24" y="260"/>
                    <a:pt x="95" y="308"/>
                  </a:cubicBezTo>
                  <a:lnTo>
                    <a:pt x="691" y="653"/>
                  </a:lnTo>
                  <a:cubicBezTo>
                    <a:pt x="727" y="665"/>
                    <a:pt x="750" y="665"/>
                    <a:pt x="774" y="665"/>
                  </a:cubicBezTo>
                  <a:cubicBezTo>
                    <a:pt x="834" y="665"/>
                    <a:pt x="869" y="629"/>
                    <a:pt x="905" y="594"/>
                  </a:cubicBezTo>
                  <a:cubicBezTo>
                    <a:pt x="965" y="510"/>
                    <a:pt x="953" y="415"/>
                    <a:pt x="857" y="368"/>
                  </a:cubicBezTo>
                  <a:lnTo>
                    <a:pt x="262" y="22"/>
                  </a:lnTo>
                  <a:cubicBezTo>
                    <a:pt x="240" y="7"/>
                    <a:pt x="214" y="1"/>
                    <a:pt x="187"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121890" tIns="121890" rIns="121890" bIns="12189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266" b="0" i="0" u="none" strike="noStrike" kern="1200" cap="none" spc="0" normalizeH="0" baseline="0" noProof="0">
                <a:ln>
                  <a:noFill/>
                </a:ln>
                <a:solidFill>
                  <a:srgbClr val="078309"/>
                </a:solidFill>
                <a:effectLst/>
                <a:uLnTx/>
                <a:uFillTx/>
                <a:latin typeface="Arial"/>
                <a:ea typeface="+mn-ea"/>
                <a:cs typeface="+mn-cs"/>
              </a:endParaRPr>
            </a:p>
          </p:txBody>
        </p:sp>
        <p:sp>
          <p:nvSpPr>
            <p:cNvPr id="42" name="Google Shape;11653;p59">
              <a:extLst>
                <a:ext uri="{FF2B5EF4-FFF2-40B4-BE49-F238E27FC236}">
                  <a16:creationId xmlns:a16="http://schemas.microsoft.com/office/drawing/2014/main" id="{3AA98DAF-A442-4693-B4EF-54F4E725BCBF}"/>
                </a:ext>
              </a:extLst>
            </p:cNvPr>
            <p:cNvSpPr>
              <a:spLocks/>
            </p:cNvSpPr>
            <p:nvPr/>
          </p:nvSpPr>
          <p:spPr bwMode="auto">
            <a:xfrm>
              <a:off x="5121597" y="3650744"/>
              <a:ext cx="22757" cy="29249"/>
            </a:xfrm>
            <a:custGeom>
              <a:avLst/>
              <a:gdLst>
                <a:gd name="T0" fmla="*/ 190 w 715"/>
                <a:gd name="T1" fmla="*/ 1 h 919"/>
                <a:gd name="T2" fmla="*/ 107 w 715"/>
                <a:gd name="T3" fmla="*/ 25 h 919"/>
                <a:gd name="T4" fmla="*/ 48 w 715"/>
                <a:gd name="T5" fmla="*/ 240 h 919"/>
                <a:gd name="T6" fmla="*/ 393 w 715"/>
                <a:gd name="T7" fmla="*/ 835 h 919"/>
                <a:gd name="T8" fmla="*/ 524 w 715"/>
                <a:gd name="T9" fmla="*/ 918 h 919"/>
                <a:gd name="T10" fmla="*/ 595 w 715"/>
                <a:gd name="T11" fmla="*/ 894 h 919"/>
                <a:gd name="T12" fmla="*/ 679 w 715"/>
                <a:gd name="T13" fmla="*/ 680 h 919"/>
                <a:gd name="T14" fmla="*/ 334 w 715"/>
                <a:gd name="T15" fmla="*/ 85 h 919"/>
                <a:gd name="T16" fmla="*/ 190 w 715"/>
                <a:gd name="T17" fmla="*/ 1 h 9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5" h="919" extrusionOk="0">
                  <a:moveTo>
                    <a:pt x="190" y="1"/>
                  </a:moveTo>
                  <a:cubicBezTo>
                    <a:pt x="161" y="1"/>
                    <a:pt x="132" y="9"/>
                    <a:pt x="107" y="25"/>
                  </a:cubicBezTo>
                  <a:cubicBezTo>
                    <a:pt x="36" y="61"/>
                    <a:pt x="0" y="168"/>
                    <a:pt x="48" y="240"/>
                  </a:cubicBezTo>
                  <a:lnTo>
                    <a:pt x="393" y="835"/>
                  </a:lnTo>
                  <a:cubicBezTo>
                    <a:pt x="417" y="883"/>
                    <a:pt x="476" y="918"/>
                    <a:pt x="524" y="918"/>
                  </a:cubicBezTo>
                  <a:cubicBezTo>
                    <a:pt x="560" y="918"/>
                    <a:pt x="584" y="918"/>
                    <a:pt x="595" y="894"/>
                  </a:cubicBezTo>
                  <a:cubicBezTo>
                    <a:pt x="691" y="859"/>
                    <a:pt x="715" y="752"/>
                    <a:pt x="679" y="680"/>
                  </a:cubicBezTo>
                  <a:lnTo>
                    <a:pt x="334" y="85"/>
                  </a:lnTo>
                  <a:cubicBezTo>
                    <a:pt x="302" y="30"/>
                    <a:pt x="245" y="1"/>
                    <a:pt x="190"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121890" tIns="121890" rIns="121890" bIns="12189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266" b="0" i="0" u="none" strike="noStrike" kern="1200" cap="none" spc="0" normalizeH="0" baseline="0" noProof="0">
                <a:ln>
                  <a:noFill/>
                </a:ln>
                <a:solidFill>
                  <a:srgbClr val="078309"/>
                </a:solidFill>
                <a:effectLst/>
                <a:uLnTx/>
                <a:uFillTx/>
                <a:latin typeface="Arial"/>
                <a:ea typeface="+mn-ea"/>
                <a:cs typeface="+mn-cs"/>
              </a:endParaRPr>
            </a:p>
          </p:txBody>
        </p:sp>
        <p:sp>
          <p:nvSpPr>
            <p:cNvPr id="43" name="Google Shape;11654;p59">
              <a:extLst>
                <a:ext uri="{FF2B5EF4-FFF2-40B4-BE49-F238E27FC236}">
                  <a16:creationId xmlns:a16="http://schemas.microsoft.com/office/drawing/2014/main" id="{1CBEF0BD-66BD-4DC6-9D9A-458FF82EF4DE}"/>
                </a:ext>
              </a:extLst>
            </p:cNvPr>
            <p:cNvSpPr>
              <a:spLocks/>
            </p:cNvSpPr>
            <p:nvPr/>
          </p:nvSpPr>
          <p:spPr bwMode="auto">
            <a:xfrm>
              <a:off x="4978723" y="3403380"/>
              <a:ext cx="22757" cy="29154"/>
            </a:xfrm>
            <a:custGeom>
              <a:avLst/>
              <a:gdLst>
                <a:gd name="T0" fmla="*/ 182 w 715"/>
                <a:gd name="T1" fmla="*/ 1 h 916"/>
                <a:gd name="T2" fmla="*/ 108 w 715"/>
                <a:gd name="T3" fmla="*/ 22 h 916"/>
                <a:gd name="T4" fmla="*/ 48 w 715"/>
                <a:gd name="T5" fmla="*/ 249 h 916"/>
                <a:gd name="T6" fmla="*/ 381 w 715"/>
                <a:gd name="T7" fmla="*/ 844 h 916"/>
                <a:gd name="T8" fmla="*/ 524 w 715"/>
                <a:gd name="T9" fmla="*/ 915 h 916"/>
                <a:gd name="T10" fmla="*/ 596 w 715"/>
                <a:gd name="T11" fmla="*/ 904 h 916"/>
                <a:gd name="T12" fmla="*/ 667 w 715"/>
                <a:gd name="T13" fmla="*/ 677 h 916"/>
                <a:gd name="T14" fmla="*/ 322 w 715"/>
                <a:gd name="T15" fmla="*/ 82 h 916"/>
                <a:gd name="T16" fmla="*/ 182 w 715"/>
                <a:gd name="T17" fmla="*/ 1 h 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15" h="916" extrusionOk="0">
                  <a:moveTo>
                    <a:pt x="182" y="1"/>
                  </a:moveTo>
                  <a:cubicBezTo>
                    <a:pt x="156" y="1"/>
                    <a:pt x="130" y="8"/>
                    <a:pt x="108" y="22"/>
                  </a:cubicBezTo>
                  <a:cubicBezTo>
                    <a:pt x="24" y="70"/>
                    <a:pt x="0" y="177"/>
                    <a:pt x="48" y="249"/>
                  </a:cubicBezTo>
                  <a:lnTo>
                    <a:pt x="381" y="844"/>
                  </a:lnTo>
                  <a:cubicBezTo>
                    <a:pt x="417" y="892"/>
                    <a:pt x="477" y="915"/>
                    <a:pt x="524" y="915"/>
                  </a:cubicBezTo>
                  <a:cubicBezTo>
                    <a:pt x="548" y="915"/>
                    <a:pt x="584" y="915"/>
                    <a:pt x="596" y="904"/>
                  </a:cubicBezTo>
                  <a:cubicBezTo>
                    <a:pt x="703" y="856"/>
                    <a:pt x="715" y="749"/>
                    <a:pt x="667" y="677"/>
                  </a:cubicBezTo>
                  <a:lnTo>
                    <a:pt x="322" y="82"/>
                  </a:lnTo>
                  <a:cubicBezTo>
                    <a:pt x="297" y="33"/>
                    <a:pt x="239" y="1"/>
                    <a:pt x="18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121890" tIns="121890" rIns="121890" bIns="12189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266" b="0" i="0" u="none" strike="noStrike" kern="1200" cap="none" spc="0" normalizeH="0" baseline="0" noProof="0">
                <a:ln>
                  <a:noFill/>
                </a:ln>
                <a:solidFill>
                  <a:srgbClr val="078309"/>
                </a:solidFill>
                <a:effectLst/>
                <a:uLnTx/>
                <a:uFillTx/>
                <a:latin typeface="Arial"/>
                <a:ea typeface="+mn-ea"/>
                <a:cs typeface="+mn-cs"/>
              </a:endParaRPr>
            </a:p>
          </p:txBody>
        </p:sp>
        <p:sp>
          <p:nvSpPr>
            <p:cNvPr id="44" name="Google Shape;11655;p59">
              <a:extLst>
                <a:ext uri="{FF2B5EF4-FFF2-40B4-BE49-F238E27FC236}">
                  <a16:creationId xmlns:a16="http://schemas.microsoft.com/office/drawing/2014/main" id="{349247C9-9C82-48F2-963B-4A3D7E02DFDA}"/>
                </a:ext>
              </a:extLst>
            </p:cNvPr>
            <p:cNvSpPr>
              <a:spLocks/>
            </p:cNvSpPr>
            <p:nvPr/>
          </p:nvSpPr>
          <p:spPr bwMode="auto">
            <a:xfrm>
              <a:off x="5169720" y="3459842"/>
              <a:ext cx="30714" cy="21197"/>
            </a:xfrm>
            <a:custGeom>
              <a:avLst/>
              <a:gdLst>
                <a:gd name="T0" fmla="*/ 771 w 965"/>
                <a:gd name="T1" fmla="*/ 1 h 666"/>
                <a:gd name="T2" fmla="*/ 691 w 965"/>
                <a:gd name="T3" fmla="*/ 23 h 666"/>
                <a:gd name="T4" fmla="*/ 95 w 965"/>
                <a:gd name="T5" fmla="*/ 368 h 666"/>
                <a:gd name="T6" fmla="*/ 36 w 965"/>
                <a:gd name="T7" fmla="*/ 582 h 666"/>
                <a:gd name="T8" fmla="*/ 179 w 965"/>
                <a:gd name="T9" fmla="*/ 665 h 666"/>
                <a:gd name="T10" fmla="*/ 250 w 965"/>
                <a:gd name="T11" fmla="*/ 642 h 666"/>
                <a:gd name="T12" fmla="*/ 846 w 965"/>
                <a:gd name="T13" fmla="*/ 308 h 666"/>
                <a:gd name="T14" fmla="*/ 917 w 965"/>
                <a:gd name="T15" fmla="*/ 82 h 666"/>
                <a:gd name="T16" fmla="*/ 771 w 965"/>
                <a:gd name="T17" fmla="*/ 1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5" h="666" extrusionOk="0">
                  <a:moveTo>
                    <a:pt x="771" y="1"/>
                  </a:moveTo>
                  <a:cubicBezTo>
                    <a:pt x="744" y="1"/>
                    <a:pt x="717" y="8"/>
                    <a:pt x="691" y="23"/>
                  </a:cubicBezTo>
                  <a:lnTo>
                    <a:pt x="95" y="368"/>
                  </a:lnTo>
                  <a:cubicBezTo>
                    <a:pt x="24" y="404"/>
                    <a:pt x="0" y="511"/>
                    <a:pt x="36" y="582"/>
                  </a:cubicBezTo>
                  <a:cubicBezTo>
                    <a:pt x="72" y="630"/>
                    <a:pt x="131" y="665"/>
                    <a:pt x="179" y="665"/>
                  </a:cubicBezTo>
                  <a:cubicBezTo>
                    <a:pt x="203" y="665"/>
                    <a:pt x="238" y="665"/>
                    <a:pt x="250" y="642"/>
                  </a:cubicBezTo>
                  <a:lnTo>
                    <a:pt x="846" y="308"/>
                  </a:lnTo>
                  <a:cubicBezTo>
                    <a:pt x="953" y="261"/>
                    <a:pt x="965" y="153"/>
                    <a:pt x="917" y="82"/>
                  </a:cubicBezTo>
                  <a:cubicBezTo>
                    <a:pt x="884" y="33"/>
                    <a:pt x="829" y="1"/>
                    <a:pt x="771"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121890" tIns="121890" rIns="121890" bIns="12189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266" b="0" i="0" u="none" strike="noStrike" kern="1200" cap="none" spc="0" normalizeH="0" baseline="0" noProof="0">
                <a:ln>
                  <a:noFill/>
                </a:ln>
                <a:solidFill>
                  <a:srgbClr val="078309"/>
                </a:solidFill>
                <a:effectLst/>
                <a:uLnTx/>
                <a:uFillTx/>
                <a:latin typeface="Arial"/>
                <a:ea typeface="+mn-ea"/>
                <a:cs typeface="+mn-cs"/>
              </a:endParaRPr>
            </a:p>
          </p:txBody>
        </p:sp>
        <p:sp>
          <p:nvSpPr>
            <p:cNvPr id="46" name="Google Shape;11656;p59">
              <a:extLst>
                <a:ext uri="{FF2B5EF4-FFF2-40B4-BE49-F238E27FC236}">
                  <a16:creationId xmlns:a16="http://schemas.microsoft.com/office/drawing/2014/main" id="{F2827DC9-BBB0-4070-914F-CBF255756FE9}"/>
                </a:ext>
              </a:extLst>
            </p:cNvPr>
            <p:cNvSpPr>
              <a:spLocks/>
            </p:cNvSpPr>
            <p:nvPr/>
          </p:nvSpPr>
          <p:spPr bwMode="auto">
            <a:xfrm>
              <a:off x="4922643" y="3602334"/>
              <a:ext cx="31095" cy="21197"/>
            </a:xfrm>
            <a:custGeom>
              <a:avLst/>
              <a:gdLst>
                <a:gd name="T0" fmla="*/ 778 w 977"/>
                <a:gd name="T1" fmla="*/ 1 h 666"/>
                <a:gd name="T2" fmla="*/ 703 w 977"/>
                <a:gd name="T3" fmla="*/ 22 h 666"/>
                <a:gd name="T4" fmla="*/ 108 w 977"/>
                <a:gd name="T5" fmla="*/ 368 h 666"/>
                <a:gd name="T6" fmla="*/ 48 w 977"/>
                <a:gd name="T7" fmla="*/ 594 h 666"/>
                <a:gd name="T8" fmla="*/ 179 w 977"/>
                <a:gd name="T9" fmla="*/ 665 h 666"/>
                <a:gd name="T10" fmla="*/ 262 w 977"/>
                <a:gd name="T11" fmla="*/ 653 h 666"/>
                <a:gd name="T12" fmla="*/ 858 w 977"/>
                <a:gd name="T13" fmla="*/ 308 h 666"/>
                <a:gd name="T14" fmla="*/ 929 w 977"/>
                <a:gd name="T15" fmla="*/ 82 h 666"/>
                <a:gd name="T16" fmla="*/ 778 w 977"/>
                <a:gd name="T17" fmla="*/ 1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77" h="666" extrusionOk="0">
                  <a:moveTo>
                    <a:pt x="778" y="1"/>
                  </a:moveTo>
                  <a:cubicBezTo>
                    <a:pt x="751" y="1"/>
                    <a:pt x="725" y="7"/>
                    <a:pt x="703" y="22"/>
                  </a:cubicBezTo>
                  <a:lnTo>
                    <a:pt x="108" y="368"/>
                  </a:lnTo>
                  <a:cubicBezTo>
                    <a:pt x="36" y="415"/>
                    <a:pt x="0" y="510"/>
                    <a:pt x="48" y="594"/>
                  </a:cubicBezTo>
                  <a:cubicBezTo>
                    <a:pt x="84" y="629"/>
                    <a:pt x="131" y="665"/>
                    <a:pt x="179" y="665"/>
                  </a:cubicBezTo>
                  <a:cubicBezTo>
                    <a:pt x="215" y="665"/>
                    <a:pt x="238" y="665"/>
                    <a:pt x="262" y="653"/>
                  </a:cubicBezTo>
                  <a:lnTo>
                    <a:pt x="858" y="308"/>
                  </a:lnTo>
                  <a:cubicBezTo>
                    <a:pt x="941" y="260"/>
                    <a:pt x="977" y="153"/>
                    <a:pt x="929" y="82"/>
                  </a:cubicBezTo>
                  <a:cubicBezTo>
                    <a:pt x="896" y="33"/>
                    <a:pt x="836" y="1"/>
                    <a:pt x="778"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121890" tIns="121890" rIns="121890" bIns="12189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266" b="0" i="0" u="none" strike="noStrike" kern="1200" cap="none" spc="0" normalizeH="0" baseline="0" noProof="0">
                <a:ln>
                  <a:noFill/>
                </a:ln>
                <a:solidFill>
                  <a:srgbClr val="078309"/>
                </a:solidFill>
                <a:effectLst/>
                <a:uLnTx/>
                <a:uFillTx/>
                <a:latin typeface="Arial"/>
                <a:ea typeface="+mn-ea"/>
                <a:cs typeface="+mn-cs"/>
              </a:endParaRPr>
            </a:p>
          </p:txBody>
        </p:sp>
        <p:sp>
          <p:nvSpPr>
            <p:cNvPr id="47" name="Google Shape;11657;p59">
              <a:extLst>
                <a:ext uri="{FF2B5EF4-FFF2-40B4-BE49-F238E27FC236}">
                  <a16:creationId xmlns:a16="http://schemas.microsoft.com/office/drawing/2014/main" id="{1D71E9AD-B781-4B68-8CED-5CF283DF6858}"/>
                </a:ext>
              </a:extLst>
            </p:cNvPr>
            <p:cNvSpPr>
              <a:spLocks/>
            </p:cNvSpPr>
            <p:nvPr/>
          </p:nvSpPr>
          <p:spPr bwMode="auto">
            <a:xfrm>
              <a:off x="5077993" y="3451758"/>
              <a:ext cx="70912" cy="62637"/>
            </a:xfrm>
            <a:custGeom>
              <a:avLst/>
              <a:gdLst>
                <a:gd name="T0" fmla="*/ 186 w 2228"/>
                <a:gd name="T1" fmla="*/ 1 h 1968"/>
                <a:gd name="T2" fmla="*/ 25 w 2228"/>
                <a:gd name="T3" fmla="*/ 122 h 1968"/>
                <a:gd name="T4" fmla="*/ 144 w 2228"/>
                <a:gd name="T5" fmla="*/ 312 h 1968"/>
                <a:gd name="T6" fmla="*/ 1894 w 2228"/>
                <a:gd name="T7" fmla="*/ 1860 h 1968"/>
                <a:gd name="T8" fmla="*/ 2049 w 2228"/>
                <a:gd name="T9" fmla="*/ 1967 h 1968"/>
                <a:gd name="T10" fmla="*/ 2108 w 2228"/>
                <a:gd name="T11" fmla="*/ 1955 h 1968"/>
                <a:gd name="T12" fmla="*/ 2192 w 2228"/>
                <a:gd name="T13" fmla="*/ 1729 h 1968"/>
                <a:gd name="T14" fmla="*/ 215 w 2228"/>
                <a:gd name="T15" fmla="*/ 3 h 1968"/>
                <a:gd name="T16" fmla="*/ 186 w 2228"/>
                <a:gd name="T17" fmla="*/ 1 h 1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28" h="1968" extrusionOk="0">
                  <a:moveTo>
                    <a:pt x="186" y="1"/>
                  </a:moveTo>
                  <a:cubicBezTo>
                    <a:pt x="104" y="1"/>
                    <a:pt x="35" y="47"/>
                    <a:pt x="25" y="122"/>
                  </a:cubicBezTo>
                  <a:cubicBezTo>
                    <a:pt x="1" y="217"/>
                    <a:pt x="49" y="300"/>
                    <a:pt x="144" y="312"/>
                  </a:cubicBezTo>
                  <a:cubicBezTo>
                    <a:pt x="930" y="527"/>
                    <a:pt x="1584" y="1098"/>
                    <a:pt x="1894" y="1860"/>
                  </a:cubicBezTo>
                  <a:cubicBezTo>
                    <a:pt x="1930" y="1920"/>
                    <a:pt x="1989" y="1967"/>
                    <a:pt x="2049" y="1967"/>
                  </a:cubicBezTo>
                  <a:cubicBezTo>
                    <a:pt x="2061" y="1967"/>
                    <a:pt x="2085" y="1967"/>
                    <a:pt x="2108" y="1955"/>
                  </a:cubicBezTo>
                  <a:cubicBezTo>
                    <a:pt x="2192" y="1908"/>
                    <a:pt x="2227" y="1812"/>
                    <a:pt x="2192" y="1729"/>
                  </a:cubicBezTo>
                  <a:cubicBezTo>
                    <a:pt x="1846" y="884"/>
                    <a:pt x="1108" y="229"/>
                    <a:pt x="215" y="3"/>
                  </a:cubicBezTo>
                  <a:cubicBezTo>
                    <a:pt x="206" y="1"/>
                    <a:pt x="196" y="1"/>
                    <a:pt x="18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121890" tIns="121890" rIns="121890" bIns="12189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266" b="0" i="0" u="none" strike="noStrike" kern="1200" cap="none" spc="0" normalizeH="0" baseline="0" noProof="0">
                <a:ln>
                  <a:noFill/>
                </a:ln>
                <a:solidFill>
                  <a:srgbClr val="078309"/>
                </a:solidFill>
                <a:effectLst/>
                <a:uLnTx/>
                <a:uFillTx/>
                <a:latin typeface="Arial"/>
                <a:ea typeface="+mn-ea"/>
                <a:cs typeface="+mn-cs"/>
              </a:endParaRPr>
            </a:p>
          </p:txBody>
        </p:sp>
      </p:grpSp>
      <p:sp>
        <p:nvSpPr>
          <p:cNvPr id="62" name="TextBox 10">
            <a:extLst>
              <a:ext uri="{FF2B5EF4-FFF2-40B4-BE49-F238E27FC236}">
                <a16:creationId xmlns:a16="http://schemas.microsoft.com/office/drawing/2014/main" id="{8FA66956-919A-4FF7-9064-1FC929F21559}"/>
              </a:ext>
            </a:extLst>
          </p:cNvPr>
          <p:cNvSpPr txBox="1">
            <a:spLocks noChangeArrowheads="1"/>
          </p:cNvSpPr>
          <p:nvPr/>
        </p:nvSpPr>
        <p:spPr bwMode="auto">
          <a:xfrm>
            <a:off x="1356424" y="3879194"/>
            <a:ext cx="9479152" cy="2225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50000"/>
              </a:lnSpc>
              <a:spcBef>
                <a:spcPct val="20000"/>
              </a:spcBef>
              <a:spcAft>
                <a:spcPts val="0"/>
              </a:spcAft>
              <a:buClrTx/>
              <a:buSzTx/>
              <a:buFont typeface="Arial" panose="020B0604020202020204" pitchFamily="34" charset="0"/>
              <a:buNone/>
              <a:tabLst/>
              <a:defRPr/>
            </a:pPr>
            <a:r>
              <a:rPr kumimoji="0" lang="en-US" altLang="vi-VN" b="0" i="0" u="none" strike="noStrike" kern="1200" cap="none" spc="0" normalizeH="0" baseline="0" noProof="0">
                <a:ln>
                  <a:noFill/>
                </a:ln>
                <a:solidFill>
                  <a:srgbClr val="027182"/>
                </a:solidFill>
                <a:effectLst/>
                <a:uLnTx/>
                <a:uFillTx/>
                <a:latin typeface="Montserrat Black" panose="00000A00000000000000" pitchFamily="2" charset="0"/>
                <a:cs typeface="Arial" panose="020B0604020202020204" pitchFamily="34" charset="0"/>
              </a:rPr>
              <a:t>Với</a:t>
            </a:r>
            <a:r>
              <a:rPr lang="en-US" altLang="vi-VN">
                <a:solidFill>
                  <a:srgbClr val="027182"/>
                </a:solidFill>
                <a:latin typeface="Montserrat Black" panose="00000A00000000000000" pitchFamily="2" charset="0"/>
                <a:cs typeface="Arial" panose="020B0604020202020204" pitchFamily="34" charset="0"/>
              </a:rPr>
              <a:t> số dân đông, mật độ dân số cao nhất thế giới, châu Á cần thực hiện yêu cầu gì để nâng cao chất lượng cuộc sống</a:t>
            </a:r>
            <a:r>
              <a:rPr kumimoji="0" lang="en-US" altLang="vi-VN" b="0" i="0" u="none" strike="noStrike" kern="1200" cap="none" spc="0" normalizeH="0" baseline="0" noProof="0">
                <a:ln>
                  <a:noFill/>
                </a:ln>
                <a:solidFill>
                  <a:srgbClr val="027182"/>
                </a:solidFill>
                <a:effectLst/>
                <a:uLnTx/>
                <a:uFillTx/>
                <a:latin typeface="Montserrat Black" panose="00000A00000000000000" pitchFamily="2" charset="0"/>
                <a:cs typeface="Arial" panose="020B0604020202020204" pitchFamily="34" charset="0"/>
              </a:rPr>
              <a:t>?</a:t>
            </a:r>
            <a:endParaRPr kumimoji="0" lang="en-US" altLang="vi-VN" b="0" i="0" u="none" strike="noStrike" kern="1200" cap="none" spc="0" normalizeH="0" baseline="0" noProof="0" dirty="0">
              <a:ln>
                <a:noFill/>
              </a:ln>
              <a:solidFill>
                <a:srgbClr val="027182"/>
              </a:solidFill>
              <a:effectLst/>
              <a:uLnTx/>
              <a:uFillTx/>
              <a:latin typeface="Montserrat Black" panose="00000A00000000000000" pitchFamily="2" charset="0"/>
              <a:cs typeface="Arial" panose="020B0604020202020204" pitchFamily="34" charset="0"/>
            </a:endParaRPr>
          </a:p>
        </p:txBody>
      </p:sp>
      <p:grpSp>
        <p:nvGrpSpPr>
          <p:cNvPr id="41" name="Group 40">
            <a:extLst>
              <a:ext uri="{FF2B5EF4-FFF2-40B4-BE49-F238E27FC236}">
                <a16:creationId xmlns:a16="http://schemas.microsoft.com/office/drawing/2014/main" id="{7E51C5C6-744E-4DDE-91B9-8E485D2E2446}"/>
              </a:ext>
            </a:extLst>
          </p:cNvPr>
          <p:cNvGrpSpPr/>
          <p:nvPr/>
        </p:nvGrpSpPr>
        <p:grpSpPr>
          <a:xfrm>
            <a:off x="1965607" y="1143000"/>
            <a:ext cx="6801723" cy="1542225"/>
            <a:chOff x="2014869" y="552450"/>
            <a:chExt cx="8409911" cy="2284549"/>
          </a:xfrm>
        </p:grpSpPr>
        <p:sp>
          <p:nvSpPr>
            <p:cNvPr id="63" name="Rectangle 15">
              <a:extLst>
                <a:ext uri="{FF2B5EF4-FFF2-40B4-BE49-F238E27FC236}">
                  <a16:creationId xmlns:a16="http://schemas.microsoft.com/office/drawing/2014/main" id="{2A631159-2F6E-4857-AF78-ED9AC1B66BFF}"/>
                </a:ext>
              </a:extLst>
            </p:cNvPr>
            <p:cNvSpPr/>
            <p:nvPr/>
          </p:nvSpPr>
          <p:spPr>
            <a:xfrm>
              <a:off x="2590800" y="552450"/>
              <a:ext cx="7429500" cy="2076450"/>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500" h="2076450">
                  <a:moveTo>
                    <a:pt x="0" y="0"/>
                  </a:moveTo>
                  <a:lnTo>
                    <a:pt x="7429500" y="457200"/>
                  </a:lnTo>
                  <a:lnTo>
                    <a:pt x="7429500" y="2076450"/>
                  </a:lnTo>
                  <a:lnTo>
                    <a:pt x="19050" y="1638300"/>
                  </a:lnTo>
                  <a:lnTo>
                    <a:pt x="0" y="0"/>
                  </a:lnTo>
                  <a:close/>
                </a:path>
              </a:pathLst>
            </a:custGeom>
            <a:solidFill>
              <a:srgbClr val="027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64" name="Rectangle 15">
              <a:extLst>
                <a:ext uri="{FF2B5EF4-FFF2-40B4-BE49-F238E27FC236}">
                  <a16:creationId xmlns:a16="http://schemas.microsoft.com/office/drawing/2014/main" id="{2565B4F4-7002-4CC1-8BD8-C5E47A4AC832}"/>
                </a:ext>
              </a:extLst>
            </p:cNvPr>
            <p:cNvSpPr/>
            <p:nvPr/>
          </p:nvSpPr>
          <p:spPr>
            <a:xfrm>
              <a:off x="2014869" y="838200"/>
              <a:ext cx="8409911" cy="1998799"/>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 name="connsiteX0" fmla="*/ 0 w 7429500"/>
                <a:gd name="connsiteY0" fmla="*/ 19050 h 2095500"/>
                <a:gd name="connsiteX1" fmla="*/ 7162800 w 7429500"/>
                <a:gd name="connsiteY1" fmla="*/ 0 h 2095500"/>
                <a:gd name="connsiteX2" fmla="*/ 7429500 w 7429500"/>
                <a:gd name="connsiteY2" fmla="*/ 2095500 h 2095500"/>
                <a:gd name="connsiteX3" fmla="*/ 19050 w 7429500"/>
                <a:gd name="connsiteY3" fmla="*/ 1657350 h 2095500"/>
                <a:gd name="connsiteX4" fmla="*/ 0 w 7429500"/>
                <a:gd name="connsiteY4" fmla="*/ 19050 h 2095500"/>
                <a:gd name="connsiteX0" fmla="*/ 0 w 7239000"/>
                <a:gd name="connsiteY0" fmla="*/ 19050 h 1657350"/>
                <a:gd name="connsiteX1" fmla="*/ 7162800 w 7239000"/>
                <a:gd name="connsiteY1" fmla="*/ 0 h 1657350"/>
                <a:gd name="connsiteX2" fmla="*/ 7239000 w 7239000"/>
                <a:gd name="connsiteY2" fmla="*/ 1581150 h 1657350"/>
                <a:gd name="connsiteX3" fmla="*/ 19050 w 7239000"/>
                <a:gd name="connsiteY3" fmla="*/ 1657350 h 1657350"/>
                <a:gd name="connsiteX4" fmla="*/ 0 w 7239000"/>
                <a:gd name="connsiteY4" fmla="*/ 19050 h 1657350"/>
                <a:gd name="connsiteX0" fmla="*/ 0 w 7239000"/>
                <a:gd name="connsiteY0" fmla="*/ 285750 h 1924050"/>
                <a:gd name="connsiteX1" fmla="*/ 7162800 w 7239000"/>
                <a:gd name="connsiteY1" fmla="*/ 0 h 1924050"/>
                <a:gd name="connsiteX2" fmla="*/ 7239000 w 7239000"/>
                <a:gd name="connsiteY2" fmla="*/ 1847850 h 1924050"/>
                <a:gd name="connsiteX3" fmla="*/ 19050 w 7239000"/>
                <a:gd name="connsiteY3" fmla="*/ 1924050 h 1924050"/>
                <a:gd name="connsiteX4" fmla="*/ 0 w 7239000"/>
                <a:gd name="connsiteY4" fmla="*/ 285750 h 1924050"/>
                <a:gd name="connsiteX0" fmla="*/ 0 w 7239000"/>
                <a:gd name="connsiteY0" fmla="*/ 285750 h 2286000"/>
                <a:gd name="connsiteX1" fmla="*/ 7162800 w 7239000"/>
                <a:gd name="connsiteY1" fmla="*/ 0 h 2286000"/>
                <a:gd name="connsiteX2" fmla="*/ 7239000 w 7239000"/>
                <a:gd name="connsiteY2" fmla="*/ 1847850 h 2286000"/>
                <a:gd name="connsiteX3" fmla="*/ 57150 w 7239000"/>
                <a:gd name="connsiteY3" fmla="*/ 2286000 h 2286000"/>
                <a:gd name="connsiteX4" fmla="*/ 0 w 7239000"/>
                <a:gd name="connsiteY4" fmla="*/ 285750 h 2286000"/>
                <a:gd name="connsiteX0" fmla="*/ 0 w 8191500"/>
                <a:gd name="connsiteY0" fmla="*/ 0 h 2000250"/>
                <a:gd name="connsiteX1" fmla="*/ 8191500 w 8191500"/>
                <a:gd name="connsiteY1" fmla="*/ 38100 h 2000250"/>
                <a:gd name="connsiteX2" fmla="*/ 7239000 w 8191500"/>
                <a:gd name="connsiteY2" fmla="*/ 1562100 h 2000250"/>
                <a:gd name="connsiteX3" fmla="*/ 57150 w 8191500"/>
                <a:gd name="connsiteY3" fmla="*/ 2000250 h 2000250"/>
                <a:gd name="connsiteX4" fmla="*/ 0 w 8191500"/>
                <a:gd name="connsiteY4" fmla="*/ 0 h 2000250"/>
                <a:gd name="connsiteX0" fmla="*/ 0 w 8191500"/>
                <a:gd name="connsiteY0" fmla="*/ 0 h 2000250"/>
                <a:gd name="connsiteX1" fmla="*/ 8191500 w 8191500"/>
                <a:gd name="connsiteY1" fmla="*/ 38100 h 2000250"/>
                <a:gd name="connsiteX2" fmla="*/ 8096250 w 8191500"/>
                <a:gd name="connsiteY2" fmla="*/ 1504950 h 2000250"/>
                <a:gd name="connsiteX3" fmla="*/ 57150 w 8191500"/>
                <a:gd name="connsiteY3" fmla="*/ 2000250 h 2000250"/>
                <a:gd name="connsiteX4" fmla="*/ 0 w 8191500"/>
                <a:gd name="connsiteY4" fmla="*/ 0 h 2000250"/>
                <a:gd name="connsiteX0" fmla="*/ 0 w 8128488"/>
                <a:gd name="connsiteY0" fmla="*/ 200462 h 2200712"/>
                <a:gd name="connsiteX1" fmla="*/ 8128488 w 8128488"/>
                <a:gd name="connsiteY1" fmla="*/ 0 h 2200712"/>
                <a:gd name="connsiteX2" fmla="*/ 8096250 w 8128488"/>
                <a:gd name="connsiteY2" fmla="*/ 1705412 h 2200712"/>
                <a:gd name="connsiteX3" fmla="*/ 57150 w 8128488"/>
                <a:gd name="connsiteY3" fmla="*/ 2200712 h 2200712"/>
                <a:gd name="connsiteX4" fmla="*/ 0 w 8128488"/>
                <a:gd name="connsiteY4" fmla="*/ 200462 h 2200712"/>
                <a:gd name="connsiteX0" fmla="*/ 0 w 9083431"/>
                <a:gd name="connsiteY0" fmla="*/ 200462 h 2200712"/>
                <a:gd name="connsiteX1" fmla="*/ 8128488 w 9083431"/>
                <a:gd name="connsiteY1" fmla="*/ 0 h 2200712"/>
                <a:gd name="connsiteX2" fmla="*/ 9083431 w 9083431"/>
                <a:gd name="connsiteY2" fmla="*/ 1595306 h 2200712"/>
                <a:gd name="connsiteX3" fmla="*/ 57150 w 9083431"/>
                <a:gd name="connsiteY3" fmla="*/ 2200712 h 2200712"/>
                <a:gd name="connsiteX4" fmla="*/ 0 w 9083431"/>
                <a:gd name="connsiteY4" fmla="*/ 200462 h 2200712"/>
                <a:gd name="connsiteX0" fmla="*/ 0 w 9041423"/>
                <a:gd name="connsiteY0" fmla="*/ 530779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530779 h 2200712"/>
                <a:gd name="connsiteX0" fmla="*/ 0 w 9041423"/>
                <a:gd name="connsiteY0" fmla="*/ 347270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347270 h 2200712"/>
                <a:gd name="connsiteX0" fmla="*/ 0 w 9041423"/>
                <a:gd name="connsiteY0" fmla="*/ 72006 h 1925448"/>
                <a:gd name="connsiteX1" fmla="*/ 8611576 w 9041423"/>
                <a:gd name="connsiteY1" fmla="*/ 0 h 1925448"/>
                <a:gd name="connsiteX2" fmla="*/ 9041423 w 9041423"/>
                <a:gd name="connsiteY2" fmla="*/ 1320042 h 1925448"/>
                <a:gd name="connsiteX3" fmla="*/ 15142 w 9041423"/>
                <a:gd name="connsiteY3" fmla="*/ 1925448 h 1925448"/>
                <a:gd name="connsiteX4" fmla="*/ 0 w 9041423"/>
                <a:gd name="connsiteY4" fmla="*/ 72006 h 1925448"/>
                <a:gd name="connsiteX0" fmla="*/ 0 w 9629531"/>
                <a:gd name="connsiteY0" fmla="*/ 90357 h 1925448"/>
                <a:gd name="connsiteX1" fmla="*/ 9199684 w 9629531"/>
                <a:gd name="connsiteY1" fmla="*/ 0 h 1925448"/>
                <a:gd name="connsiteX2" fmla="*/ 9629531 w 9629531"/>
                <a:gd name="connsiteY2" fmla="*/ 1320042 h 1925448"/>
                <a:gd name="connsiteX3" fmla="*/ 603250 w 9629531"/>
                <a:gd name="connsiteY3" fmla="*/ 1925448 h 1925448"/>
                <a:gd name="connsiteX4" fmla="*/ 0 w 9629531"/>
                <a:gd name="connsiteY4" fmla="*/ 90357 h 1925448"/>
                <a:gd name="connsiteX0" fmla="*/ 0 w 9272466"/>
                <a:gd name="connsiteY0" fmla="*/ 16953 h 1925448"/>
                <a:gd name="connsiteX1" fmla="*/ 8842619 w 9272466"/>
                <a:gd name="connsiteY1" fmla="*/ 0 h 1925448"/>
                <a:gd name="connsiteX2" fmla="*/ 9272466 w 9272466"/>
                <a:gd name="connsiteY2" fmla="*/ 1320042 h 1925448"/>
                <a:gd name="connsiteX3" fmla="*/ 246185 w 9272466"/>
                <a:gd name="connsiteY3" fmla="*/ 1925448 h 1925448"/>
                <a:gd name="connsiteX4" fmla="*/ 0 w 9272466"/>
                <a:gd name="connsiteY4" fmla="*/ 16953 h 192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2466" h="1925448">
                  <a:moveTo>
                    <a:pt x="0" y="16953"/>
                  </a:moveTo>
                  <a:lnTo>
                    <a:pt x="8842619" y="0"/>
                  </a:lnTo>
                  <a:lnTo>
                    <a:pt x="9272466" y="1320042"/>
                  </a:lnTo>
                  <a:lnTo>
                    <a:pt x="246185" y="1925448"/>
                  </a:lnTo>
                  <a:lnTo>
                    <a:pt x="0" y="16953"/>
                  </a:lnTo>
                  <a:close/>
                </a:path>
              </a:pathLst>
            </a:custGeom>
            <a:solidFill>
              <a:srgbClr val="FE00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dirty="0">
                <a:solidFill>
                  <a:srgbClr val="FF0000"/>
                </a:solidFill>
                <a:latin typeface="Arial" panose="020B0604020202020204" pitchFamily="34" charset="0"/>
              </a:endParaRPr>
            </a:p>
          </p:txBody>
        </p:sp>
      </p:grpSp>
      <p:grpSp>
        <p:nvGrpSpPr>
          <p:cNvPr id="65" name="Group 64">
            <a:extLst>
              <a:ext uri="{FF2B5EF4-FFF2-40B4-BE49-F238E27FC236}">
                <a16:creationId xmlns:a16="http://schemas.microsoft.com/office/drawing/2014/main" id="{B120E6DE-94B1-486C-A275-6CE0339D8BBD}"/>
              </a:ext>
            </a:extLst>
          </p:cNvPr>
          <p:cNvGrpSpPr/>
          <p:nvPr/>
        </p:nvGrpSpPr>
        <p:grpSpPr>
          <a:xfrm>
            <a:off x="1383526" y="1490418"/>
            <a:ext cx="1150456" cy="1150456"/>
            <a:chOff x="1507165" y="1085850"/>
            <a:chExt cx="1543050" cy="1543050"/>
          </a:xfrm>
        </p:grpSpPr>
        <p:sp>
          <p:nvSpPr>
            <p:cNvPr id="66" name="Flowchart: Connector 65">
              <a:extLst>
                <a:ext uri="{FF2B5EF4-FFF2-40B4-BE49-F238E27FC236}">
                  <a16:creationId xmlns:a16="http://schemas.microsoft.com/office/drawing/2014/main" id="{AF045EBE-14D2-4402-BB62-60FA29BEA9E1}"/>
                </a:ext>
              </a:extLst>
            </p:cNvPr>
            <p:cNvSpPr/>
            <p:nvPr/>
          </p:nvSpPr>
          <p:spPr>
            <a:xfrm>
              <a:off x="1507165" y="1085850"/>
              <a:ext cx="1543050" cy="1543050"/>
            </a:xfrm>
            <a:prstGeom prst="flowChartConnector">
              <a:avLst/>
            </a:prstGeom>
            <a:solidFill>
              <a:schemeClr val="bg1"/>
            </a:solidFill>
            <a:ln>
              <a:noFill/>
            </a:ln>
            <a:effectLst>
              <a:glow rad="63500">
                <a:schemeClr val="accent3">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67" name="Flowchart: Connector 66">
              <a:extLst>
                <a:ext uri="{FF2B5EF4-FFF2-40B4-BE49-F238E27FC236}">
                  <a16:creationId xmlns:a16="http://schemas.microsoft.com/office/drawing/2014/main" id="{FD411539-CBD6-4EA6-91DD-633DD668350A}"/>
                </a:ext>
              </a:extLst>
            </p:cNvPr>
            <p:cNvSpPr/>
            <p:nvPr/>
          </p:nvSpPr>
          <p:spPr>
            <a:xfrm>
              <a:off x="1767220" y="1368658"/>
              <a:ext cx="974491" cy="974491"/>
            </a:xfrm>
            <a:prstGeom prst="flowChartConnector">
              <a:avLst/>
            </a:prstGeom>
            <a:solidFill>
              <a:srgbClr val="FE003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r>
                <a:rPr lang="en-US"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a:t>
              </a:r>
              <a:endParaRPr lang="vi-VN"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68" name="TextBox 10">
            <a:extLst>
              <a:ext uri="{FF2B5EF4-FFF2-40B4-BE49-F238E27FC236}">
                <a16:creationId xmlns:a16="http://schemas.microsoft.com/office/drawing/2014/main" id="{3DAA0A37-67AF-46CD-833D-17DBCCCD9B4B}"/>
              </a:ext>
            </a:extLst>
          </p:cNvPr>
          <p:cNvSpPr txBox="1">
            <a:spLocks noChangeArrowheads="1"/>
          </p:cNvSpPr>
          <p:nvPr/>
        </p:nvSpPr>
        <p:spPr bwMode="auto">
          <a:xfrm>
            <a:off x="2613735" y="1665153"/>
            <a:ext cx="4549066" cy="646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18" fontAlgn="auto">
              <a:spcAft>
                <a:spcPts val="0"/>
              </a:spcAft>
              <a:buNone/>
              <a:defRPr/>
            </a:pPr>
            <a:r>
              <a:rPr lang="en-US" altLang="vi-VN" sz="3599">
                <a:solidFill>
                  <a:srgbClr val="FFFFFF"/>
                </a:solidFill>
                <a:latin typeface="Montserrat Black" panose="00000A00000000000000" pitchFamily="2" charset="0"/>
                <a:cs typeface="Arial" panose="020B0604020202020204" pitchFamily="34" charset="0"/>
              </a:rPr>
              <a:t>Dân cư châu Á</a:t>
            </a:r>
            <a:endParaRPr lang="en-US" altLang="vi-VN" sz="3599" dirty="0">
              <a:solidFill>
                <a:srgbClr val="FFFFFF"/>
              </a:solidFill>
              <a:latin typeface="Montserrat Black" panose="00000A00000000000000" pitchFamily="2" charset="0"/>
              <a:cs typeface="Arial" panose="020B0604020202020204" pitchFamily="34" charset="0"/>
            </a:endParaRPr>
          </a:p>
        </p:txBody>
      </p:sp>
    </p:spTree>
    <p:extLst>
      <p:ext uri="{BB962C8B-B14F-4D97-AF65-F5344CB8AC3E}">
        <p14:creationId xmlns:p14="http://schemas.microsoft.com/office/powerpoint/2010/main" val="2597346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additive="base">
                                        <p:cTn id="7" dur="500" fill="hold"/>
                                        <p:tgtEl>
                                          <p:spTgt spid="45"/>
                                        </p:tgtEl>
                                        <p:attrNameLst>
                                          <p:attrName>ppt_x</p:attrName>
                                        </p:attrNameLst>
                                      </p:cBhvr>
                                      <p:tavLst>
                                        <p:tav tm="0">
                                          <p:val>
                                            <p:strVal val="1+#ppt_w/2"/>
                                          </p:val>
                                        </p:tav>
                                        <p:tav tm="100000">
                                          <p:val>
                                            <p:strVal val="#ppt_x"/>
                                          </p:val>
                                        </p:tav>
                                      </p:tavLst>
                                    </p:anim>
                                    <p:anim calcmode="lin" valueType="num">
                                      <p:cBhvr additive="base">
                                        <p:cTn id="8" dur="500" fill="hold"/>
                                        <p:tgtEl>
                                          <p:spTgt spid="45"/>
                                        </p:tgtEl>
                                        <p:attrNameLst>
                                          <p:attrName>ppt_y</p:attrName>
                                        </p:attrNameLst>
                                      </p:cBhvr>
                                      <p:tavLst>
                                        <p:tav tm="0">
                                          <p:val>
                                            <p:strVal val="#ppt_y"/>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barn(inVertical)">
                                      <p:cBhvr>
                                        <p:cTn id="11" dur="500"/>
                                        <p:tgtEl>
                                          <p:spTgt spid="25"/>
                                        </p:tgtEl>
                                      </p:cBhvr>
                                    </p:animEffect>
                                  </p:childTnLst>
                                </p:cTn>
                              </p:par>
                              <p:par>
                                <p:cTn id="12" presetID="16" presetClass="entr" presetSubtype="21" fill="hold" nodeType="with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barn(inVertical)">
                                      <p:cBhvr>
                                        <p:cTn id="14" dur="500"/>
                                        <p:tgtEl>
                                          <p:spTgt spid="26"/>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grpId="0" nodeType="clickEffect">
                                  <p:stCondLst>
                                    <p:cond delay="0"/>
                                  </p:stCondLst>
                                  <p:childTnLst>
                                    <p:set>
                                      <p:cBhvr>
                                        <p:cTn id="18" dur="1" fill="hold">
                                          <p:stCondLst>
                                            <p:cond delay="0"/>
                                          </p:stCondLst>
                                        </p:cTn>
                                        <p:tgtEl>
                                          <p:spTgt spid="62"/>
                                        </p:tgtEl>
                                        <p:attrNameLst>
                                          <p:attrName>style.visibility</p:attrName>
                                        </p:attrNameLst>
                                      </p:cBhvr>
                                      <p:to>
                                        <p:strVal val="visible"/>
                                      </p:to>
                                    </p:set>
                                    <p:anim calcmode="lin" valueType="num">
                                      <p:cBhvr>
                                        <p:cTn id="19" dur="1000" fill="hold"/>
                                        <p:tgtEl>
                                          <p:spTgt spid="62"/>
                                        </p:tgtEl>
                                        <p:attrNameLst>
                                          <p:attrName>ppt_w</p:attrName>
                                        </p:attrNameLst>
                                      </p:cBhvr>
                                      <p:tavLst>
                                        <p:tav tm="0">
                                          <p:val>
                                            <p:strVal val="#ppt_w+.3"/>
                                          </p:val>
                                        </p:tav>
                                        <p:tav tm="100000">
                                          <p:val>
                                            <p:strVal val="#ppt_w"/>
                                          </p:val>
                                        </p:tav>
                                      </p:tavLst>
                                    </p:anim>
                                    <p:anim calcmode="lin" valueType="num">
                                      <p:cBhvr>
                                        <p:cTn id="20" dur="1000" fill="hold"/>
                                        <p:tgtEl>
                                          <p:spTgt spid="62"/>
                                        </p:tgtEl>
                                        <p:attrNameLst>
                                          <p:attrName>ppt_h</p:attrName>
                                        </p:attrNameLst>
                                      </p:cBhvr>
                                      <p:tavLst>
                                        <p:tav tm="0">
                                          <p:val>
                                            <p:strVal val="#ppt_h"/>
                                          </p:val>
                                        </p:tav>
                                        <p:tav tm="100000">
                                          <p:val>
                                            <p:strVal val="#ppt_h"/>
                                          </p:val>
                                        </p:tav>
                                      </p:tavLst>
                                    </p:anim>
                                    <p:animEffect transition="in" filter="fade">
                                      <p:cBhvr>
                                        <p:cTn id="21" dur="10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25" grpId="0"/>
      <p:bldP spid="6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dung-1">
            <a:hlinkClick r:id="" action="ppaction://media"/>
            <a:extLst>
              <a:ext uri="{FF2B5EF4-FFF2-40B4-BE49-F238E27FC236}">
                <a16:creationId xmlns:a16="http://schemas.microsoft.com/office/drawing/2014/main" id="{294F9FB5-BE6B-4053-A538-CFB6451165C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628646" y="2622536"/>
            <a:ext cx="468910" cy="468910"/>
          </a:xfrm>
          <a:prstGeom prst="rect">
            <a:avLst/>
          </a:prstGeom>
        </p:spPr>
      </p:pic>
      <p:sp>
        <p:nvSpPr>
          <p:cNvPr id="6" name="Rounded Rectangular Callout 1">
            <a:extLst>
              <a:ext uri="{FF2B5EF4-FFF2-40B4-BE49-F238E27FC236}">
                <a16:creationId xmlns:a16="http://schemas.microsoft.com/office/drawing/2014/main" id="{13CBF6AF-C2FC-4314-B3A3-BC8286DECD94}"/>
              </a:ext>
            </a:extLst>
          </p:cNvPr>
          <p:cNvSpPr/>
          <p:nvPr/>
        </p:nvSpPr>
        <p:spPr>
          <a:xfrm>
            <a:off x="1531370" y="3150559"/>
            <a:ext cx="9903727" cy="2641689"/>
          </a:xfrm>
          <a:prstGeom prst="wedgeRoundRectCallout">
            <a:avLst>
              <a:gd name="adj1" fmla="val -22474"/>
              <a:gd name="adj2" fmla="val 50147"/>
              <a:gd name="adj3" fmla="val 16667"/>
            </a:avLst>
          </a:prstGeom>
          <a:solidFill>
            <a:srgbClr val="FAFF9B"/>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
        <p:nvSpPr>
          <p:cNvPr id="4" name="TextBox 3">
            <a:extLst>
              <a:ext uri="{FF2B5EF4-FFF2-40B4-BE49-F238E27FC236}">
                <a16:creationId xmlns:a16="http://schemas.microsoft.com/office/drawing/2014/main" id="{376BC6C2-8B1D-4908-8527-083C885DB522}"/>
              </a:ext>
            </a:extLst>
          </p:cNvPr>
          <p:cNvSpPr txBox="1"/>
          <p:nvPr/>
        </p:nvSpPr>
        <p:spPr>
          <a:xfrm>
            <a:off x="1784360" y="3343699"/>
            <a:ext cx="9397746" cy="2308324"/>
          </a:xfrm>
          <a:prstGeom prst="rect">
            <a:avLst/>
          </a:prstGeom>
          <a:noFill/>
        </p:spPr>
        <p:txBody>
          <a:bodyPr wrap="square" rtlCol="0">
            <a:spAutoFit/>
          </a:bodyPr>
          <a:lstStyle/>
          <a:p>
            <a:pPr lvl="0" algn="just" fontAlgn="auto">
              <a:spcBef>
                <a:spcPct val="50000"/>
              </a:spcBef>
              <a:spcAft>
                <a:spcPts val="0"/>
              </a:spcAft>
              <a:defRPr/>
            </a:pPr>
            <a:r>
              <a:rPr kumimoji="0" lang="en-US"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en-US" sz="3600" b="1">
                <a:solidFill>
                  <a:srgbClr val="0000CC"/>
                </a:solidFill>
                <a:latin typeface="Times New Roman" panose="02020603050405020304" pitchFamily="18" charset="0"/>
                <a:cs typeface="Times New Roman" panose="02020603050405020304" pitchFamily="18" charset="0"/>
              </a:rPr>
              <a:t>Châu Á có số dân đông nhất thế giới, mật độ dân số cao nhất thế giới. Để nâng cao chất lượng cuốc sống, một số nước cần giảm  sự gia tăng dân số.</a:t>
            </a:r>
            <a:endParaRPr kumimoji="0" lang="en-US" altLang="vi-VN" sz="3400" b="1" i="0" u="none" strike="noStrike" kern="1200" cap="none" spc="0" normalizeH="0" baseline="0" noProof="0">
              <a:ln>
                <a:noFill/>
              </a:ln>
              <a:solidFill>
                <a:srgbClr val="000099"/>
              </a:solidFill>
              <a:effectLst/>
              <a:uLnTx/>
              <a:uFillTx/>
              <a:latin typeface="Times New Roman" panose="02020603050405020304" pitchFamily="18" charset="0"/>
              <a:ea typeface="+mn-ea"/>
              <a:cs typeface="+mn-cs"/>
            </a:endParaRPr>
          </a:p>
        </p:txBody>
      </p:sp>
      <p:grpSp>
        <p:nvGrpSpPr>
          <p:cNvPr id="15" name="Group 14">
            <a:extLst>
              <a:ext uri="{FF2B5EF4-FFF2-40B4-BE49-F238E27FC236}">
                <a16:creationId xmlns:a16="http://schemas.microsoft.com/office/drawing/2014/main" id="{C7C587E0-A52A-4B47-926A-338E258BB0C1}"/>
              </a:ext>
            </a:extLst>
          </p:cNvPr>
          <p:cNvGrpSpPr/>
          <p:nvPr/>
        </p:nvGrpSpPr>
        <p:grpSpPr>
          <a:xfrm>
            <a:off x="1236980" y="134508"/>
            <a:ext cx="9718040" cy="889123"/>
            <a:chOff x="304800" y="238905"/>
            <a:chExt cx="9718040" cy="889123"/>
          </a:xfrm>
        </p:grpSpPr>
        <p:cxnSp>
          <p:nvCxnSpPr>
            <p:cNvPr id="16" name="Straight Connector 15">
              <a:extLst>
                <a:ext uri="{FF2B5EF4-FFF2-40B4-BE49-F238E27FC236}">
                  <a16:creationId xmlns:a16="http://schemas.microsoft.com/office/drawing/2014/main" id="{6B3D8BD3-0CC6-48E3-B171-6A5C64C2B892}"/>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77BFA700-7B87-4A65-899A-2FA92EA72797}"/>
                </a:ext>
              </a:extLst>
            </p:cNvPr>
            <p:cNvGrpSpPr/>
            <p:nvPr/>
          </p:nvGrpSpPr>
          <p:grpSpPr>
            <a:xfrm>
              <a:off x="594248" y="238905"/>
              <a:ext cx="1897712" cy="673930"/>
              <a:chOff x="594248" y="238905"/>
              <a:chExt cx="1897712" cy="673930"/>
            </a:xfrm>
          </p:grpSpPr>
          <p:sp>
            <p:nvSpPr>
              <p:cNvPr id="27" name="Rectangle: Top Corners One Rounded and One Snipped 26">
                <a:extLst>
                  <a:ext uri="{FF2B5EF4-FFF2-40B4-BE49-F238E27FC236}">
                    <a16:creationId xmlns:a16="http://schemas.microsoft.com/office/drawing/2014/main" id="{B8D3276E-6785-428F-AC1F-73F4F4911855}"/>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8" name="TextBox 27">
                <a:extLst>
                  <a:ext uri="{FF2B5EF4-FFF2-40B4-BE49-F238E27FC236}">
                    <a16:creationId xmlns:a16="http://schemas.microsoft.com/office/drawing/2014/main" id="{DAA8A649-8410-4E6B-B83A-315A551368AA}"/>
                  </a:ext>
                </a:extLst>
              </p:cNvPr>
              <p:cNvSpPr txBox="1"/>
              <p:nvPr/>
            </p:nvSpPr>
            <p:spPr>
              <a:xfrm>
                <a:off x="617387" y="345037"/>
                <a:ext cx="185420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8" name="Group 17">
              <a:extLst>
                <a:ext uri="{FF2B5EF4-FFF2-40B4-BE49-F238E27FC236}">
                  <a16:creationId xmlns:a16="http://schemas.microsoft.com/office/drawing/2014/main" id="{23BD20D4-72F7-4C1D-97DC-7AB8E9BAE5BB}"/>
                </a:ext>
              </a:extLst>
            </p:cNvPr>
            <p:cNvGrpSpPr/>
            <p:nvPr/>
          </p:nvGrpSpPr>
          <p:grpSpPr>
            <a:xfrm>
              <a:off x="2899231" y="247421"/>
              <a:ext cx="2008190" cy="673929"/>
              <a:chOff x="2899231" y="247421"/>
              <a:chExt cx="2008190" cy="673929"/>
            </a:xfrm>
          </p:grpSpPr>
          <p:sp>
            <p:nvSpPr>
              <p:cNvPr id="25" name="Rectangle: Top Corners One Rounded and One Snipped 24">
                <a:extLst>
                  <a:ext uri="{FF2B5EF4-FFF2-40B4-BE49-F238E27FC236}">
                    <a16:creationId xmlns:a16="http://schemas.microsoft.com/office/drawing/2014/main" id="{0A0B48A8-8EF6-4BA8-8FA5-E488F75B5D71}"/>
                  </a:ext>
                </a:extLst>
              </p:cNvPr>
              <p:cNvSpPr/>
              <p:nvPr/>
            </p:nvSpPr>
            <p:spPr>
              <a:xfrm>
                <a:off x="2899231" y="247421"/>
                <a:ext cx="1897711" cy="673929"/>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6" name="TextBox 25">
                <a:extLst>
                  <a:ext uri="{FF2B5EF4-FFF2-40B4-BE49-F238E27FC236}">
                    <a16:creationId xmlns:a16="http://schemas.microsoft.com/office/drawing/2014/main" id="{6963D7D3-8266-4671-B23B-2FD726558DDF}"/>
                  </a:ext>
                </a:extLst>
              </p:cNvPr>
              <p:cNvSpPr txBox="1"/>
              <p:nvPr/>
            </p:nvSpPr>
            <p:spPr>
              <a:xfrm>
                <a:off x="2951756"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9" name="Group 18">
              <a:extLst>
                <a:ext uri="{FF2B5EF4-FFF2-40B4-BE49-F238E27FC236}">
                  <a16:creationId xmlns:a16="http://schemas.microsoft.com/office/drawing/2014/main" id="{0F971298-F839-4E71-A8D0-4C4E17E4D916}"/>
                </a:ext>
              </a:extLst>
            </p:cNvPr>
            <p:cNvGrpSpPr/>
            <p:nvPr/>
          </p:nvGrpSpPr>
          <p:grpSpPr>
            <a:xfrm>
              <a:off x="5236714" y="247421"/>
              <a:ext cx="2008190" cy="673930"/>
              <a:chOff x="5236714" y="247421"/>
              <a:chExt cx="2008190" cy="673930"/>
            </a:xfrm>
          </p:grpSpPr>
          <p:sp>
            <p:nvSpPr>
              <p:cNvPr id="23" name="Rectangle: Top Corners One Rounded and One Snipped 22">
                <a:extLst>
                  <a:ext uri="{FF2B5EF4-FFF2-40B4-BE49-F238E27FC236}">
                    <a16:creationId xmlns:a16="http://schemas.microsoft.com/office/drawing/2014/main" id="{8B155C45-25F6-4625-A116-227E37D6811D}"/>
                  </a:ext>
                </a:extLst>
              </p:cNvPr>
              <p:cNvSpPr/>
              <p:nvPr/>
            </p:nvSpPr>
            <p:spPr>
              <a:xfrm>
                <a:off x="5236714" y="247421"/>
                <a:ext cx="1897711" cy="673930"/>
              </a:xfrm>
              <a:prstGeom prst="snipRoundRect">
                <a:avLst>
                  <a:gd name="adj1" fmla="val 3623"/>
                  <a:gd name="adj2" fmla="val 50000"/>
                </a:avLst>
              </a:prstGeom>
              <a:solidFill>
                <a:srgbClr val="8DC94E"/>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4" name="TextBox 23">
                <a:extLst>
                  <a:ext uri="{FF2B5EF4-FFF2-40B4-BE49-F238E27FC236}">
                    <a16:creationId xmlns:a16="http://schemas.microsoft.com/office/drawing/2014/main" id="{7E641B96-79ED-460D-9AC7-67A86B11322C}"/>
                  </a:ext>
                </a:extLst>
              </p:cNvPr>
              <p:cNvSpPr txBox="1"/>
              <p:nvPr/>
            </p:nvSpPr>
            <p:spPr>
              <a:xfrm>
                <a:off x="5347193"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20" name="Group 19">
              <a:extLst>
                <a:ext uri="{FF2B5EF4-FFF2-40B4-BE49-F238E27FC236}">
                  <a16:creationId xmlns:a16="http://schemas.microsoft.com/office/drawing/2014/main" id="{CE49D209-2A5B-4B79-B06F-EDECDE141207}"/>
                </a:ext>
              </a:extLst>
            </p:cNvPr>
            <p:cNvGrpSpPr/>
            <p:nvPr/>
          </p:nvGrpSpPr>
          <p:grpSpPr>
            <a:xfrm>
              <a:off x="7541696" y="247421"/>
              <a:ext cx="2059504" cy="673930"/>
              <a:chOff x="7541696" y="247421"/>
              <a:chExt cx="2059504" cy="673930"/>
            </a:xfrm>
          </p:grpSpPr>
          <p:sp>
            <p:nvSpPr>
              <p:cNvPr id="21" name="Rectangle: Top Corners One Rounded and One Snipped 20">
                <a:extLst>
                  <a:ext uri="{FF2B5EF4-FFF2-40B4-BE49-F238E27FC236}">
                    <a16:creationId xmlns:a16="http://schemas.microsoft.com/office/drawing/2014/main" id="{096214D3-B482-47B7-B9DB-D1CCE9663576}"/>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2" name="TextBox 21">
                <a:extLst>
                  <a:ext uri="{FF2B5EF4-FFF2-40B4-BE49-F238E27FC236}">
                    <a16:creationId xmlns:a16="http://schemas.microsoft.com/office/drawing/2014/main" id="{5F2462B4-D41F-4C3B-8755-EEADD241BD20}"/>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sp>
        <p:nvSpPr>
          <p:cNvPr id="31" name="TextBox 10">
            <a:extLst>
              <a:ext uri="{FF2B5EF4-FFF2-40B4-BE49-F238E27FC236}">
                <a16:creationId xmlns:a16="http://schemas.microsoft.com/office/drawing/2014/main" id="{0C2F3810-EA8E-40E4-A7DA-7AD21ADD8DFD}"/>
              </a:ext>
            </a:extLst>
          </p:cNvPr>
          <p:cNvSpPr txBox="1">
            <a:spLocks noChangeArrowheads="1"/>
          </p:cNvSpPr>
          <p:nvPr/>
        </p:nvSpPr>
        <p:spPr bwMode="auto">
          <a:xfrm>
            <a:off x="1949178" y="1488966"/>
            <a:ext cx="537940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it-IT" sz="3600" b="0" i="0" u="none" strike="noStrike" kern="1200" cap="none" spc="0" normalizeH="0" baseline="0" noProof="0">
                <a:ln>
                  <a:noFill/>
                </a:ln>
                <a:solidFill>
                  <a:srgbClr val="FFFFFF"/>
                </a:solidFill>
                <a:effectLst/>
                <a:uLnTx/>
                <a:uFillTx/>
                <a:latin typeface="Montserrat Black" panose="00000A00000000000000" pitchFamily="2" charset="0"/>
                <a:ea typeface="+mn-ea"/>
                <a:cs typeface="+mn-cs"/>
              </a:rPr>
              <a:t>  Gia tăng dân số</a:t>
            </a:r>
            <a:endParaRPr kumimoji="0" lang="en-US" altLang="vi-VN" sz="3600" b="0" i="0" u="none" strike="noStrike" kern="1200" cap="none" spc="0" normalizeH="0" baseline="0" noProof="0" dirty="0">
              <a:ln>
                <a:noFill/>
              </a:ln>
              <a:solidFill>
                <a:srgbClr val="FFFFFF"/>
              </a:solidFill>
              <a:effectLst/>
              <a:uLnTx/>
              <a:uFillTx/>
              <a:latin typeface="Montserrat Black" panose="00000A00000000000000" pitchFamily="2" charset="0"/>
              <a:ea typeface="+mn-ea"/>
              <a:cs typeface="Arial" panose="020B0604020202020204" pitchFamily="34" charset="0"/>
            </a:endParaRPr>
          </a:p>
        </p:txBody>
      </p:sp>
      <p:grpSp>
        <p:nvGrpSpPr>
          <p:cNvPr id="32" name="Group 31">
            <a:extLst>
              <a:ext uri="{FF2B5EF4-FFF2-40B4-BE49-F238E27FC236}">
                <a16:creationId xmlns:a16="http://schemas.microsoft.com/office/drawing/2014/main" id="{69EED3EB-73FE-4A11-93C6-8DFBDC50EC98}"/>
              </a:ext>
            </a:extLst>
          </p:cNvPr>
          <p:cNvGrpSpPr/>
          <p:nvPr/>
        </p:nvGrpSpPr>
        <p:grpSpPr>
          <a:xfrm>
            <a:off x="1965607" y="1143000"/>
            <a:ext cx="6801723" cy="1542225"/>
            <a:chOff x="2014869" y="552450"/>
            <a:chExt cx="8409911" cy="2284549"/>
          </a:xfrm>
        </p:grpSpPr>
        <p:sp>
          <p:nvSpPr>
            <p:cNvPr id="33" name="Rectangle 15">
              <a:extLst>
                <a:ext uri="{FF2B5EF4-FFF2-40B4-BE49-F238E27FC236}">
                  <a16:creationId xmlns:a16="http://schemas.microsoft.com/office/drawing/2014/main" id="{8D961C45-F52C-436C-9AC5-5050AC1DF007}"/>
                </a:ext>
              </a:extLst>
            </p:cNvPr>
            <p:cNvSpPr/>
            <p:nvPr/>
          </p:nvSpPr>
          <p:spPr>
            <a:xfrm>
              <a:off x="2590800" y="552450"/>
              <a:ext cx="7429500" cy="2076450"/>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500" h="2076450">
                  <a:moveTo>
                    <a:pt x="0" y="0"/>
                  </a:moveTo>
                  <a:lnTo>
                    <a:pt x="7429500" y="457200"/>
                  </a:lnTo>
                  <a:lnTo>
                    <a:pt x="7429500" y="2076450"/>
                  </a:lnTo>
                  <a:lnTo>
                    <a:pt x="19050" y="1638300"/>
                  </a:lnTo>
                  <a:lnTo>
                    <a:pt x="0" y="0"/>
                  </a:lnTo>
                  <a:close/>
                </a:path>
              </a:pathLst>
            </a:custGeom>
            <a:solidFill>
              <a:srgbClr val="027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34" name="Rectangle 15">
              <a:extLst>
                <a:ext uri="{FF2B5EF4-FFF2-40B4-BE49-F238E27FC236}">
                  <a16:creationId xmlns:a16="http://schemas.microsoft.com/office/drawing/2014/main" id="{430E5A8C-D771-4368-8F2B-338F0B948583}"/>
                </a:ext>
              </a:extLst>
            </p:cNvPr>
            <p:cNvSpPr/>
            <p:nvPr/>
          </p:nvSpPr>
          <p:spPr>
            <a:xfrm>
              <a:off x="2014869" y="838200"/>
              <a:ext cx="8409911" cy="1998799"/>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 name="connsiteX0" fmla="*/ 0 w 7429500"/>
                <a:gd name="connsiteY0" fmla="*/ 19050 h 2095500"/>
                <a:gd name="connsiteX1" fmla="*/ 7162800 w 7429500"/>
                <a:gd name="connsiteY1" fmla="*/ 0 h 2095500"/>
                <a:gd name="connsiteX2" fmla="*/ 7429500 w 7429500"/>
                <a:gd name="connsiteY2" fmla="*/ 2095500 h 2095500"/>
                <a:gd name="connsiteX3" fmla="*/ 19050 w 7429500"/>
                <a:gd name="connsiteY3" fmla="*/ 1657350 h 2095500"/>
                <a:gd name="connsiteX4" fmla="*/ 0 w 7429500"/>
                <a:gd name="connsiteY4" fmla="*/ 19050 h 2095500"/>
                <a:gd name="connsiteX0" fmla="*/ 0 w 7239000"/>
                <a:gd name="connsiteY0" fmla="*/ 19050 h 1657350"/>
                <a:gd name="connsiteX1" fmla="*/ 7162800 w 7239000"/>
                <a:gd name="connsiteY1" fmla="*/ 0 h 1657350"/>
                <a:gd name="connsiteX2" fmla="*/ 7239000 w 7239000"/>
                <a:gd name="connsiteY2" fmla="*/ 1581150 h 1657350"/>
                <a:gd name="connsiteX3" fmla="*/ 19050 w 7239000"/>
                <a:gd name="connsiteY3" fmla="*/ 1657350 h 1657350"/>
                <a:gd name="connsiteX4" fmla="*/ 0 w 7239000"/>
                <a:gd name="connsiteY4" fmla="*/ 19050 h 1657350"/>
                <a:gd name="connsiteX0" fmla="*/ 0 w 7239000"/>
                <a:gd name="connsiteY0" fmla="*/ 285750 h 1924050"/>
                <a:gd name="connsiteX1" fmla="*/ 7162800 w 7239000"/>
                <a:gd name="connsiteY1" fmla="*/ 0 h 1924050"/>
                <a:gd name="connsiteX2" fmla="*/ 7239000 w 7239000"/>
                <a:gd name="connsiteY2" fmla="*/ 1847850 h 1924050"/>
                <a:gd name="connsiteX3" fmla="*/ 19050 w 7239000"/>
                <a:gd name="connsiteY3" fmla="*/ 1924050 h 1924050"/>
                <a:gd name="connsiteX4" fmla="*/ 0 w 7239000"/>
                <a:gd name="connsiteY4" fmla="*/ 285750 h 1924050"/>
                <a:gd name="connsiteX0" fmla="*/ 0 w 7239000"/>
                <a:gd name="connsiteY0" fmla="*/ 285750 h 2286000"/>
                <a:gd name="connsiteX1" fmla="*/ 7162800 w 7239000"/>
                <a:gd name="connsiteY1" fmla="*/ 0 h 2286000"/>
                <a:gd name="connsiteX2" fmla="*/ 7239000 w 7239000"/>
                <a:gd name="connsiteY2" fmla="*/ 1847850 h 2286000"/>
                <a:gd name="connsiteX3" fmla="*/ 57150 w 7239000"/>
                <a:gd name="connsiteY3" fmla="*/ 2286000 h 2286000"/>
                <a:gd name="connsiteX4" fmla="*/ 0 w 7239000"/>
                <a:gd name="connsiteY4" fmla="*/ 285750 h 2286000"/>
                <a:gd name="connsiteX0" fmla="*/ 0 w 8191500"/>
                <a:gd name="connsiteY0" fmla="*/ 0 h 2000250"/>
                <a:gd name="connsiteX1" fmla="*/ 8191500 w 8191500"/>
                <a:gd name="connsiteY1" fmla="*/ 38100 h 2000250"/>
                <a:gd name="connsiteX2" fmla="*/ 7239000 w 8191500"/>
                <a:gd name="connsiteY2" fmla="*/ 1562100 h 2000250"/>
                <a:gd name="connsiteX3" fmla="*/ 57150 w 8191500"/>
                <a:gd name="connsiteY3" fmla="*/ 2000250 h 2000250"/>
                <a:gd name="connsiteX4" fmla="*/ 0 w 8191500"/>
                <a:gd name="connsiteY4" fmla="*/ 0 h 2000250"/>
                <a:gd name="connsiteX0" fmla="*/ 0 w 8191500"/>
                <a:gd name="connsiteY0" fmla="*/ 0 h 2000250"/>
                <a:gd name="connsiteX1" fmla="*/ 8191500 w 8191500"/>
                <a:gd name="connsiteY1" fmla="*/ 38100 h 2000250"/>
                <a:gd name="connsiteX2" fmla="*/ 8096250 w 8191500"/>
                <a:gd name="connsiteY2" fmla="*/ 1504950 h 2000250"/>
                <a:gd name="connsiteX3" fmla="*/ 57150 w 8191500"/>
                <a:gd name="connsiteY3" fmla="*/ 2000250 h 2000250"/>
                <a:gd name="connsiteX4" fmla="*/ 0 w 8191500"/>
                <a:gd name="connsiteY4" fmla="*/ 0 h 2000250"/>
                <a:gd name="connsiteX0" fmla="*/ 0 w 8128488"/>
                <a:gd name="connsiteY0" fmla="*/ 200462 h 2200712"/>
                <a:gd name="connsiteX1" fmla="*/ 8128488 w 8128488"/>
                <a:gd name="connsiteY1" fmla="*/ 0 h 2200712"/>
                <a:gd name="connsiteX2" fmla="*/ 8096250 w 8128488"/>
                <a:gd name="connsiteY2" fmla="*/ 1705412 h 2200712"/>
                <a:gd name="connsiteX3" fmla="*/ 57150 w 8128488"/>
                <a:gd name="connsiteY3" fmla="*/ 2200712 h 2200712"/>
                <a:gd name="connsiteX4" fmla="*/ 0 w 8128488"/>
                <a:gd name="connsiteY4" fmla="*/ 200462 h 2200712"/>
                <a:gd name="connsiteX0" fmla="*/ 0 w 9083431"/>
                <a:gd name="connsiteY0" fmla="*/ 200462 h 2200712"/>
                <a:gd name="connsiteX1" fmla="*/ 8128488 w 9083431"/>
                <a:gd name="connsiteY1" fmla="*/ 0 h 2200712"/>
                <a:gd name="connsiteX2" fmla="*/ 9083431 w 9083431"/>
                <a:gd name="connsiteY2" fmla="*/ 1595306 h 2200712"/>
                <a:gd name="connsiteX3" fmla="*/ 57150 w 9083431"/>
                <a:gd name="connsiteY3" fmla="*/ 2200712 h 2200712"/>
                <a:gd name="connsiteX4" fmla="*/ 0 w 9083431"/>
                <a:gd name="connsiteY4" fmla="*/ 200462 h 2200712"/>
                <a:gd name="connsiteX0" fmla="*/ 0 w 9041423"/>
                <a:gd name="connsiteY0" fmla="*/ 530779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530779 h 2200712"/>
                <a:gd name="connsiteX0" fmla="*/ 0 w 9041423"/>
                <a:gd name="connsiteY0" fmla="*/ 347270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347270 h 2200712"/>
                <a:gd name="connsiteX0" fmla="*/ 0 w 9041423"/>
                <a:gd name="connsiteY0" fmla="*/ 72006 h 1925448"/>
                <a:gd name="connsiteX1" fmla="*/ 8611576 w 9041423"/>
                <a:gd name="connsiteY1" fmla="*/ 0 h 1925448"/>
                <a:gd name="connsiteX2" fmla="*/ 9041423 w 9041423"/>
                <a:gd name="connsiteY2" fmla="*/ 1320042 h 1925448"/>
                <a:gd name="connsiteX3" fmla="*/ 15142 w 9041423"/>
                <a:gd name="connsiteY3" fmla="*/ 1925448 h 1925448"/>
                <a:gd name="connsiteX4" fmla="*/ 0 w 9041423"/>
                <a:gd name="connsiteY4" fmla="*/ 72006 h 1925448"/>
                <a:gd name="connsiteX0" fmla="*/ 0 w 9629531"/>
                <a:gd name="connsiteY0" fmla="*/ 90357 h 1925448"/>
                <a:gd name="connsiteX1" fmla="*/ 9199684 w 9629531"/>
                <a:gd name="connsiteY1" fmla="*/ 0 h 1925448"/>
                <a:gd name="connsiteX2" fmla="*/ 9629531 w 9629531"/>
                <a:gd name="connsiteY2" fmla="*/ 1320042 h 1925448"/>
                <a:gd name="connsiteX3" fmla="*/ 603250 w 9629531"/>
                <a:gd name="connsiteY3" fmla="*/ 1925448 h 1925448"/>
                <a:gd name="connsiteX4" fmla="*/ 0 w 9629531"/>
                <a:gd name="connsiteY4" fmla="*/ 90357 h 1925448"/>
                <a:gd name="connsiteX0" fmla="*/ 0 w 9272466"/>
                <a:gd name="connsiteY0" fmla="*/ 16953 h 1925448"/>
                <a:gd name="connsiteX1" fmla="*/ 8842619 w 9272466"/>
                <a:gd name="connsiteY1" fmla="*/ 0 h 1925448"/>
                <a:gd name="connsiteX2" fmla="*/ 9272466 w 9272466"/>
                <a:gd name="connsiteY2" fmla="*/ 1320042 h 1925448"/>
                <a:gd name="connsiteX3" fmla="*/ 246185 w 9272466"/>
                <a:gd name="connsiteY3" fmla="*/ 1925448 h 1925448"/>
                <a:gd name="connsiteX4" fmla="*/ 0 w 9272466"/>
                <a:gd name="connsiteY4" fmla="*/ 16953 h 192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2466" h="1925448">
                  <a:moveTo>
                    <a:pt x="0" y="16953"/>
                  </a:moveTo>
                  <a:lnTo>
                    <a:pt x="8842619" y="0"/>
                  </a:lnTo>
                  <a:lnTo>
                    <a:pt x="9272466" y="1320042"/>
                  </a:lnTo>
                  <a:lnTo>
                    <a:pt x="246185" y="1925448"/>
                  </a:lnTo>
                  <a:lnTo>
                    <a:pt x="0" y="16953"/>
                  </a:lnTo>
                  <a:close/>
                </a:path>
              </a:pathLst>
            </a:custGeom>
            <a:solidFill>
              <a:srgbClr val="FE00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dirty="0">
                <a:solidFill>
                  <a:srgbClr val="FF0000"/>
                </a:solidFill>
                <a:latin typeface="Arial" panose="020B0604020202020204" pitchFamily="34" charset="0"/>
              </a:endParaRPr>
            </a:p>
          </p:txBody>
        </p:sp>
      </p:grpSp>
      <p:grpSp>
        <p:nvGrpSpPr>
          <p:cNvPr id="35" name="Group 34">
            <a:extLst>
              <a:ext uri="{FF2B5EF4-FFF2-40B4-BE49-F238E27FC236}">
                <a16:creationId xmlns:a16="http://schemas.microsoft.com/office/drawing/2014/main" id="{7BCAA2DC-E84A-4E18-90AB-D74B67FB0F33}"/>
              </a:ext>
            </a:extLst>
          </p:cNvPr>
          <p:cNvGrpSpPr/>
          <p:nvPr/>
        </p:nvGrpSpPr>
        <p:grpSpPr>
          <a:xfrm>
            <a:off x="1383526" y="1490418"/>
            <a:ext cx="1150456" cy="1150456"/>
            <a:chOff x="1507165" y="1085850"/>
            <a:chExt cx="1543050" cy="1543050"/>
          </a:xfrm>
        </p:grpSpPr>
        <p:sp>
          <p:nvSpPr>
            <p:cNvPr id="36" name="Flowchart: Connector 35">
              <a:extLst>
                <a:ext uri="{FF2B5EF4-FFF2-40B4-BE49-F238E27FC236}">
                  <a16:creationId xmlns:a16="http://schemas.microsoft.com/office/drawing/2014/main" id="{C944DBF9-7F2B-4873-8510-A543352E871B}"/>
                </a:ext>
              </a:extLst>
            </p:cNvPr>
            <p:cNvSpPr/>
            <p:nvPr/>
          </p:nvSpPr>
          <p:spPr>
            <a:xfrm>
              <a:off x="1507165" y="1085850"/>
              <a:ext cx="1543050" cy="1543050"/>
            </a:xfrm>
            <a:prstGeom prst="flowChartConnector">
              <a:avLst/>
            </a:prstGeom>
            <a:solidFill>
              <a:schemeClr val="bg1"/>
            </a:solidFill>
            <a:ln>
              <a:noFill/>
            </a:ln>
            <a:effectLst>
              <a:glow rad="63500">
                <a:schemeClr val="accent3">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37" name="Flowchart: Connector 36">
              <a:extLst>
                <a:ext uri="{FF2B5EF4-FFF2-40B4-BE49-F238E27FC236}">
                  <a16:creationId xmlns:a16="http://schemas.microsoft.com/office/drawing/2014/main" id="{3385F221-4A0E-48A8-814D-F6634098BD5B}"/>
                </a:ext>
              </a:extLst>
            </p:cNvPr>
            <p:cNvSpPr/>
            <p:nvPr/>
          </p:nvSpPr>
          <p:spPr>
            <a:xfrm>
              <a:off x="1767220" y="1368658"/>
              <a:ext cx="974491" cy="974491"/>
            </a:xfrm>
            <a:prstGeom prst="flowChartConnector">
              <a:avLst/>
            </a:prstGeom>
            <a:solidFill>
              <a:srgbClr val="FE003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r>
                <a:rPr lang="en-US"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a:t>
              </a:r>
              <a:endParaRPr lang="vi-VN"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38" name="TextBox 10">
            <a:extLst>
              <a:ext uri="{FF2B5EF4-FFF2-40B4-BE49-F238E27FC236}">
                <a16:creationId xmlns:a16="http://schemas.microsoft.com/office/drawing/2014/main" id="{37B8DD1A-C906-48F1-871F-F8181DF07C28}"/>
              </a:ext>
            </a:extLst>
          </p:cNvPr>
          <p:cNvSpPr txBox="1">
            <a:spLocks noChangeArrowheads="1"/>
          </p:cNvSpPr>
          <p:nvPr/>
        </p:nvSpPr>
        <p:spPr bwMode="auto">
          <a:xfrm>
            <a:off x="2613735" y="1665153"/>
            <a:ext cx="4244266" cy="646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18" fontAlgn="auto">
              <a:spcAft>
                <a:spcPts val="0"/>
              </a:spcAft>
              <a:buNone/>
              <a:defRPr/>
            </a:pPr>
            <a:r>
              <a:rPr lang="en-US" altLang="vi-VN" sz="3599">
                <a:solidFill>
                  <a:srgbClr val="FFFFFF"/>
                </a:solidFill>
                <a:latin typeface="Montserrat Black" panose="00000A00000000000000" pitchFamily="2" charset="0"/>
                <a:cs typeface="Arial" panose="020B0604020202020204" pitchFamily="34" charset="0"/>
              </a:rPr>
              <a:t>Dân cư châu Á</a:t>
            </a:r>
            <a:endParaRPr lang="en-US" altLang="vi-VN" sz="3599" dirty="0">
              <a:solidFill>
                <a:srgbClr val="FFFFFF"/>
              </a:solidFill>
              <a:latin typeface="Montserrat Black" panose="00000A00000000000000" pitchFamily="2" charset="0"/>
              <a:cs typeface="Arial" panose="020B0604020202020204" pitchFamily="34" charset="0"/>
            </a:endParaRPr>
          </a:p>
        </p:txBody>
      </p:sp>
    </p:spTree>
    <p:extLst>
      <p:ext uri="{BB962C8B-B14F-4D97-AF65-F5344CB8AC3E}">
        <p14:creationId xmlns:p14="http://schemas.microsoft.com/office/powerpoint/2010/main" val="175441950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069"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500"/>
                                        <p:tgtEl>
                                          <p:spTgt spid="6"/>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up)">
                                      <p:cBhvr>
                                        <p:cTn id="14" dur="500"/>
                                        <p:tgtEl>
                                          <p:spTgt spid="4"/>
                                        </p:tgtEl>
                                      </p:cBhvr>
                                    </p:animEffect>
                                  </p:childTnLst>
                                </p:cTn>
                              </p:par>
                              <p:par>
                                <p:cTn id="15" presetID="2" presetClass="entr" presetSubtype="2"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additive="base">
                                        <p:cTn id="17" dur="500" fill="hold"/>
                                        <p:tgtEl>
                                          <p:spTgt spid="31"/>
                                        </p:tgtEl>
                                        <p:attrNameLst>
                                          <p:attrName>ppt_x</p:attrName>
                                        </p:attrNameLst>
                                      </p:cBhvr>
                                      <p:tavLst>
                                        <p:tav tm="0">
                                          <p:val>
                                            <p:strVal val="1+#ppt_w/2"/>
                                          </p:val>
                                        </p:tav>
                                        <p:tav tm="100000">
                                          <p:val>
                                            <p:strVal val="#ppt_x"/>
                                          </p:val>
                                        </p:tav>
                                      </p:tavLst>
                                    </p:anim>
                                    <p:anim calcmode="lin" valueType="num">
                                      <p:cBhvr additive="base">
                                        <p:cTn id="18"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2"/>
                </p:tgtEl>
              </p:cMediaNode>
            </p:audio>
          </p:childTnLst>
        </p:cTn>
      </p:par>
    </p:tnLst>
    <p:bldLst>
      <p:bldP spid="6" grpId="0" animBg="1"/>
      <p:bldP spid="4" grpId="0"/>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ECB56846-015B-4670-96A7-02257938BA27}"/>
              </a:ext>
            </a:extLst>
          </p:cNvPr>
          <p:cNvGrpSpPr/>
          <p:nvPr/>
        </p:nvGrpSpPr>
        <p:grpSpPr>
          <a:xfrm>
            <a:off x="1236980" y="239193"/>
            <a:ext cx="9404070" cy="599007"/>
            <a:chOff x="304800" y="238905"/>
            <a:chExt cx="9718040" cy="889123"/>
          </a:xfrm>
        </p:grpSpPr>
        <p:cxnSp>
          <p:nvCxnSpPr>
            <p:cNvPr id="49" name="Straight Connector 48">
              <a:extLst>
                <a:ext uri="{FF2B5EF4-FFF2-40B4-BE49-F238E27FC236}">
                  <a16:creationId xmlns:a16="http://schemas.microsoft.com/office/drawing/2014/main" id="{79B4FF32-1BD3-4305-9E8F-2DA179ECAEE6}"/>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0" name="Group 49">
              <a:extLst>
                <a:ext uri="{FF2B5EF4-FFF2-40B4-BE49-F238E27FC236}">
                  <a16:creationId xmlns:a16="http://schemas.microsoft.com/office/drawing/2014/main" id="{10C1B789-D24B-4D0E-BD95-C06936F3125B}"/>
                </a:ext>
              </a:extLst>
            </p:cNvPr>
            <p:cNvGrpSpPr/>
            <p:nvPr/>
          </p:nvGrpSpPr>
          <p:grpSpPr>
            <a:xfrm>
              <a:off x="594248" y="238905"/>
              <a:ext cx="1920325" cy="673930"/>
              <a:chOff x="594248" y="238905"/>
              <a:chExt cx="1920325" cy="673930"/>
            </a:xfrm>
          </p:grpSpPr>
          <p:sp>
            <p:nvSpPr>
              <p:cNvPr id="60" name="Rectangle: Top Corners One Rounded and One Snipped 59">
                <a:extLst>
                  <a:ext uri="{FF2B5EF4-FFF2-40B4-BE49-F238E27FC236}">
                    <a16:creationId xmlns:a16="http://schemas.microsoft.com/office/drawing/2014/main" id="{358FD4F6-0687-4C0E-A097-55844C43A2E8}"/>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61" name="TextBox 60">
                <a:extLst>
                  <a:ext uri="{FF2B5EF4-FFF2-40B4-BE49-F238E27FC236}">
                    <a16:creationId xmlns:a16="http://schemas.microsoft.com/office/drawing/2014/main" id="{1870C57C-579A-4CD1-B7BD-E4A4B3ED6C09}"/>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51" name="Group 50">
              <a:extLst>
                <a:ext uri="{FF2B5EF4-FFF2-40B4-BE49-F238E27FC236}">
                  <a16:creationId xmlns:a16="http://schemas.microsoft.com/office/drawing/2014/main" id="{F76E4075-AAAD-4011-8E23-DBB198B90AD5}"/>
                </a:ext>
              </a:extLst>
            </p:cNvPr>
            <p:cNvGrpSpPr/>
            <p:nvPr/>
          </p:nvGrpSpPr>
          <p:grpSpPr>
            <a:xfrm>
              <a:off x="2886504" y="247421"/>
              <a:ext cx="1955665" cy="673929"/>
              <a:chOff x="2886504" y="247421"/>
              <a:chExt cx="1955665" cy="673929"/>
            </a:xfrm>
          </p:grpSpPr>
          <p:sp>
            <p:nvSpPr>
              <p:cNvPr id="58" name="Rectangle: Top Corners One Rounded and One Snipped 57">
                <a:extLst>
                  <a:ext uri="{FF2B5EF4-FFF2-40B4-BE49-F238E27FC236}">
                    <a16:creationId xmlns:a16="http://schemas.microsoft.com/office/drawing/2014/main" id="{0C3C3A41-5830-4D9A-9106-1B18370AAD7A}"/>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9" name="TextBox 58">
                <a:extLst>
                  <a:ext uri="{FF2B5EF4-FFF2-40B4-BE49-F238E27FC236}">
                    <a16:creationId xmlns:a16="http://schemas.microsoft.com/office/drawing/2014/main" id="{3C2650B3-4E46-40B8-A213-E1323E966E2E}"/>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52" name="Group 51">
              <a:extLst>
                <a:ext uri="{FF2B5EF4-FFF2-40B4-BE49-F238E27FC236}">
                  <a16:creationId xmlns:a16="http://schemas.microsoft.com/office/drawing/2014/main" id="{C1F2F27B-80C2-47C3-B6FF-B37B84985470}"/>
                </a:ext>
              </a:extLst>
            </p:cNvPr>
            <p:cNvGrpSpPr/>
            <p:nvPr/>
          </p:nvGrpSpPr>
          <p:grpSpPr>
            <a:xfrm>
              <a:off x="5236714" y="247421"/>
              <a:ext cx="1942938" cy="673930"/>
              <a:chOff x="5236714" y="247421"/>
              <a:chExt cx="1942938" cy="673930"/>
            </a:xfrm>
          </p:grpSpPr>
          <p:sp>
            <p:nvSpPr>
              <p:cNvPr id="56" name="Rectangle: Top Corners One Rounded and One Snipped 55">
                <a:extLst>
                  <a:ext uri="{FF2B5EF4-FFF2-40B4-BE49-F238E27FC236}">
                    <a16:creationId xmlns:a16="http://schemas.microsoft.com/office/drawing/2014/main" id="{CA7B0282-6BAB-40D7-A04D-CFD002D8C179}"/>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7" name="TextBox 56">
                <a:extLst>
                  <a:ext uri="{FF2B5EF4-FFF2-40B4-BE49-F238E27FC236}">
                    <a16:creationId xmlns:a16="http://schemas.microsoft.com/office/drawing/2014/main" id="{8EA84A3C-8CBF-45E6-83AF-11F7A7582161}"/>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53" name="Group 52">
              <a:extLst>
                <a:ext uri="{FF2B5EF4-FFF2-40B4-BE49-F238E27FC236}">
                  <a16:creationId xmlns:a16="http://schemas.microsoft.com/office/drawing/2014/main" id="{1F681A28-08AD-4C64-92AB-46D4CE4735B1}"/>
                </a:ext>
              </a:extLst>
            </p:cNvPr>
            <p:cNvGrpSpPr/>
            <p:nvPr/>
          </p:nvGrpSpPr>
          <p:grpSpPr>
            <a:xfrm>
              <a:off x="7541696" y="247421"/>
              <a:ext cx="2059504" cy="673930"/>
              <a:chOff x="7541696" y="247421"/>
              <a:chExt cx="2059504" cy="673930"/>
            </a:xfrm>
          </p:grpSpPr>
          <p:sp>
            <p:nvSpPr>
              <p:cNvPr id="54" name="Rectangle: Top Corners One Rounded and One Snipped 53">
                <a:extLst>
                  <a:ext uri="{FF2B5EF4-FFF2-40B4-BE49-F238E27FC236}">
                    <a16:creationId xmlns:a16="http://schemas.microsoft.com/office/drawing/2014/main" id="{C92E9C21-1160-492E-AE4F-980F8324093F}"/>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5" name="TextBox 54">
                <a:extLst>
                  <a:ext uri="{FF2B5EF4-FFF2-40B4-BE49-F238E27FC236}">
                    <a16:creationId xmlns:a16="http://schemas.microsoft.com/office/drawing/2014/main" id="{078C2DC9-A6D9-4A1B-9908-85737DE7B0F5}"/>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sp>
        <p:nvSpPr>
          <p:cNvPr id="63" name="Rectangle: Rounded Corners 62">
            <a:extLst>
              <a:ext uri="{FF2B5EF4-FFF2-40B4-BE49-F238E27FC236}">
                <a16:creationId xmlns:a16="http://schemas.microsoft.com/office/drawing/2014/main" id="{061DB2EE-3B1A-42DC-824C-D8ED74203A71}"/>
              </a:ext>
            </a:extLst>
          </p:cNvPr>
          <p:cNvSpPr/>
          <p:nvPr/>
        </p:nvSpPr>
        <p:spPr>
          <a:xfrm>
            <a:off x="1658570" y="5592941"/>
            <a:ext cx="9692223" cy="800146"/>
          </a:xfrm>
          <a:prstGeom prst="roundRect">
            <a:avLst>
              <a:gd name="adj" fmla="val 28066"/>
            </a:avLst>
          </a:prstGeom>
          <a:no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35" name="Picture 34">
            <a:extLst>
              <a:ext uri="{FF2B5EF4-FFF2-40B4-BE49-F238E27FC236}">
                <a16:creationId xmlns:a16="http://schemas.microsoft.com/office/drawing/2014/main" id="{224FAE3D-0CA3-43D1-92C3-4A7FF088D2D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97738" y="2507267"/>
            <a:ext cx="64292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 name="Group 35">
            <a:extLst>
              <a:ext uri="{FF2B5EF4-FFF2-40B4-BE49-F238E27FC236}">
                <a16:creationId xmlns:a16="http://schemas.microsoft.com/office/drawing/2014/main" id="{31F69A4A-CDEF-4FF7-B0B7-0BAFFA701A7F}"/>
              </a:ext>
            </a:extLst>
          </p:cNvPr>
          <p:cNvGrpSpPr/>
          <p:nvPr/>
        </p:nvGrpSpPr>
        <p:grpSpPr>
          <a:xfrm>
            <a:off x="5533947" y="3058687"/>
            <a:ext cx="6567664" cy="1949324"/>
            <a:chOff x="5424625" y="3853122"/>
            <a:chExt cx="6836011" cy="2668424"/>
          </a:xfrm>
          <a:solidFill>
            <a:srgbClr val="FFE4E0"/>
          </a:solidFill>
        </p:grpSpPr>
        <p:sp>
          <p:nvSpPr>
            <p:cNvPr id="37" name="Rectangle: Rounded Corners 36">
              <a:extLst>
                <a:ext uri="{FF2B5EF4-FFF2-40B4-BE49-F238E27FC236}">
                  <a16:creationId xmlns:a16="http://schemas.microsoft.com/office/drawing/2014/main" id="{7D7B558A-4E85-4F1A-9EF5-FEFB902E9568}"/>
                </a:ext>
              </a:extLst>
            </p:cNvPr>
            <p:cNvSpPr/>
            <p:nvPr/>
          </p:nvSpPr>
          <p:spPr>
            <a:xfrm>
              <a:off x="5424625" y="3853122"/>
              <a:ext cx="6836011" cy="2668424"/>
            </a:xfrm>
            <a:prstGeom prst="roundRect">
              <a:avLst>
                <a:gd name="adj" fmla="val 28066"/>
              </a:avLst>
            </a:prstGeom>
            <a:grpFill/>
            <a:ln w="25400" cap="flat" cmpd="sng" algn="ctr">
              <a:solidFill>
                <a:srgbClr val="0099CC">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8" name="Text Box 35">
              <a:extLst>
                <a:ext uri="{FF2B5EF4-FFF2-40B4-BE49-F238E27FC236}">
                  <a16:creationId xmlns:a16="http://schemas.microsoft.com/office/drawing/2014/main" id="{16B6C4F1-4D32-4E29-90A6-9EDCD4FAF3E6}"/>
                </a:ext>
              </a:extLst>
            </p:cNvPr>
            <p:cNvSpPr txBox="1">
              <a:spLocks noChangeArrowheads="1"/>
            </p:cNvSpPr>
            <p:nvPr/>
          </p:nvSpPr>
          <p:spPr bwMode="auto">
            <a:xfrm>
              <a:off x="5732033" y="4135812"/>
              <a:ext cx="6410024" cy="2148703"/>
            </a:xfrm>
            <a:prstGeom prst="rect">
              <a:avLst/>
            </a:prstGeom>
            <a:noFill/>
            <a:ln w="9525">
              <a:noFill/>
              <a:miter lim="800000"/>
              <a:headEnd/>
              <a:tailEnd/>
            </a:ln>
            <a:effec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0" cap="none" spc="0" normalizeH="0" baseline="0" noProof="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vi-VN" sz="3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Quan sát các hình ảnh về người dân các nước châu Á và hoàn thành phiếu học tập.</a:t>
              </a:r>
            </a:p>
          </p:txBody>
        </p:sp>
      </p:grpSp>
      <p:pic>
        <p:nvPicPr>
          <p:cNvPr id="68" name="Picture 2" descr="Kids discuss homework study together stock illustration">
            <a:extLst>
              <a:ext uri="{FF2B5EF4-FFF2-40B4-BE49-F238E27FC236}">
                <a16:creationId xmlns:a16="http://schemas.microsoft.com/office/drawing/2014/main" id="{2251B90A-4CF9-4283-A3AD-14D578ECB2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8035" y="3663517"/>
            <a:ext cx="4767807" cy="2729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 name="Rectangle: Rounded Corners 69">
            <a:extLst>
              <a:ext uri="{FF2B5EF4-FFF2-40B4-BE49-F238E27FC236}">
                <a16:creationId xmlns:a16="http://schemas.microsoft.com/office/drawing/2014/main" id="{C1B10F76-556B-4707-9FEF-1B1D177EA887}"/>
              </a:ext>
            </a:extLst>
          </p:cNvPr>
          <p:cNvSpPr/>
          <p:nvPr/>
        </p:nvSpPr>
        <p:spPr>
          <a:xfrm>
            <a:off x="678165" y="2749496"/>
            <a:ext cx="4366944" cy="765650"/>
          </a:xfrm>
          <a:prstGeom prst="roundRect">
            <a:avLst>
              <a:gd name="adj" fmla="val 29203"/>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8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Thảo</a:t>
            </a:r>
            <a:r>
              <a:rPr kumimoji="0" lang="en-US" sz="388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88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luận</a:t>
            </a:r>
            <a:r>
              <a:rPr kumimoji="0" lang="en-US" sz="388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3880" b="1" i="0" u="none" strike="noStrike" kern="0" cap="none" spc="0" normalizeH="0" baseline="0" noProof="0" err="1">
                <a:ln>
                  <a:noFill/>
                </a:ln>
                <a:solidFill>
                  <a:prstClr val="black"/>
                </a:solidFill>
                <a:effectLst/>
                <a:uLnTx/>
                <a:uFillTx/>
                <a:latin typeface="Times New Roman" pitchFamily="18" charset="0"/>
                <a:ea typeface="+mn-ea"/>
                <a:cs typeface="Times New Roman" pitchFamily="18" charset="0"/>
              </a:rPr>
              <a:t>nhóm</a:t>
            </a:r>
            <a:r>
              <a:rPr kumimoji="0" lang="en-US" sz="3880" b="1" i="0" u="none" strike="noStrike" kern="0" cap="none" spc="0" normalizeH="0" baseline="0" noProof="0">
                <a:ln>
                  <a:noFill/>
                </a:ln>
                <a:solidFill>
                  <a:prstClr val="black"/>
                </a:solidFill>
                <a:effectLst/>
                <a:uLnTx/>
                <a:uFillTx/>
                <a:latin typeface="Times New Roman" pitchFamily="18" charset="0"/>
                <a:ea typeface="+mn-ea"/>
                <a:cs typeface="Times New Roman" pitchFamily="18" charset="0"/>
              </a:rPr>
              <a:t> 6</a:t>
            </a:r>
            <a:endParaRPr kumimoji="0" lang="vi-VN" sz="388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33" name="TextBox 10">
            <a:extLst>
              <a:ext uri="{FF2B5EF4-FFF2-40B4-BE49-F238E27FC236}">
                <a16:creationId xmlns:a16="http://schemas.microsoft.com/office/drawing/2014/main" id="{5A8E4C17-FAB4-446A-90D1-EB24512D72A5}"/>
              </a:ext>
            </a:extLst>
          </p:cNvPr>
          <p:cNvSpPr txBox="1">
            <a:spLocks noChangeArrowheads="1"/>
          </p:cNvSpPr>
          <p:nvPr/>
        </p:nvSpPr>
        <p:spPr bwMode="auto">
          <a:xfrm>
            <a:off x="1949178" y="1260366"/>
            <a:ext cx="537940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it-IT" sz="3600" b="0" i="0" u="none" strike="noStrike" kern="1200" cap="none" spc="0" normalizeH="0" baseline="0" noProof="0">
                <a:ln>
                  <a:noFill/>
                </a:ln>
                <a:solidFill>
                  <a:srgbClr val="FFFFFF"/>
                </a:solidFill>
                <a:effectLst/>
                <a:uLnTx/>
                <a:uFillTx/>
                <a:latin typeface="Montserrat Black" panose="00000A00000000000000" pitchFamily="2" charset="0"/>
                <a:ea typeface="+mn-ea"/>
                <a:cs typeface="+mn-cs"/>
              </a:rPr>
              <a:t>  Gia tăng dân số</a:t>
            </a:r>
            <a:endParaRPr kumimoji="0" lang="en-US" altLang="vi-VN" sz="3600" b="0" i="0" u="none" strike="noStrike" kern="1200" cap="none" spc="0" normalizeH="0" baseline="0" noProof="0" dirty="0">
              <a:ln>
                <a:noFill/>
              </a:ln>
              <a:solidFill>
                <a:srgbClr val="FFFFFF"/>
              </a:solidFill>
              <a:effectLst/>
              <a:uLnTx/>
              <a:uFillTx/>
              <a:latin typeface="Montserrat Black" panose="00000A00000000000000" pitchFamily="2" charset="0"/>
              <a:ea typeface="+mn-ea"/>
              <a:cs typeface="Arial" panose="020B0604020202020204" pitchFamily="34" charset="0"/>
            </a:endParaRPr>
          </a:p>
        </p:txBody>
      </p:sp>
      <p:grpSp>
        <p:nvGrpSpPr>
          <p:cNvPr id="34" name="Group 33">
            <a:extLst>
              <a:ext uri="{FF2B5EF4-FFF2-40B4-BE49-F238E27FC236}">
                <a16:creationId xmlns:a16="http://schemas.microsoft.com/office/drawing/2014/main" id="{6886BE12-83DC-4213-BC70-A552D5DCBCAE}"/>
              </a:ext>
            </a:extLst>
          </p:cNvPr>
          <p:cNvGrpSpPr/>
          <p:nvPr/>
        </p:nvGrpSpPr>
        <p:grpSpPr>
          <a:xfrm>
            <a:off x="1965607" y="914400"/>
            <a:ext cx="6801723" cy="1542225"/>
            <a:chOff x="2014869" y="552450"/>
            <a:chExt cx="8409911" cy="2284549"/>
          </a:xfrm>
        </p:grpSpPr>
        <p:sp>
          <p:nvSpPr>
            <p:cNvPr id="39" name="Rectangle 15">
              <a:extLst>
                <a:ext uri="{FF2B5EF4-FFF2-40B4-BE49-F238E27FC236}">
                  <a16:creationId xmlns:a16="http://schemas.microsoft.com/office/drawing/2014/main" id="{4D1A2C31-E6C1-44AE-9F7D-41190294200A}"/>
                </a:ext>
              </a:extLst>
            </p:cNvPr>
            <p:cNvSpPr/>
            <p:nvPr/>
          </p:nvSpPr>
          <p:spPr>
            <a:xfrm>
              <a:off x="2590800" y="552450"/>
              <a:ext cx="7429500" cy="2076450"/>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500" h="2076450">
                  <a:moveTo>
                    <a:pt x="0" y="0"/>
                  </a:moveTo>
                  <a:lnTo>
                    <a:pt x="7429500" y="457200"/>
                  </a:lnTo>
                  <a:lnTo>
                    <a:pt x="7429500" y="2076450"/>
                  </a:lnTo>
                  <a:lnTo>
                    <a:pt x="19050" y="1638300"/>
                  </a:lnTo>
                  <a:lnTo>
                    <a:pt x="0" y="0"/>
                  </a:lnTo>
                  <a:close/>
                </a:path>
              </a:pathLst>
            </a:custGeom>
            <a:solidFill>
              <a:srgbClr val="027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40" name="Rectangle 15">
              <a:extLst>
                <a:ext uri="{FF2B5EF4-FFF2-40B4-BE49-F238E27FC236}">
                  <a16:creationId xmlns:a16="http://schemas.microsoft.com/office/drawing/2014/main" id="{AB4D1844-C6BE-404B-9AC0-01A1407B4B4D}"/>
                </a:ext>
              </a:extLst>
            </p:cNvPr>
            <p:cNvSpPr/>
            <p:nvPr/>
          </p:nvSpPr>
          <p:spPr>
            <a:xfrm>
              <a:off x="2014869" y="838200"/>
              <a:ext cx="8409911" cy="1998799"/>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 name="connsiteX0" fmla="*/ 0 w 7429500"/>
                <a:gd name="connsiteY0" fmla="*/ 19050 h 2095500"/>
                <a:gd name="connsiteX1" fmla="*/ 7162800 w 7429500"/>
                <a:gd name="connsiteY1" fmla="*/ 0 h 2095500"/>
                <a:gd name="connsiteX2" fmla="*/ 7429500 w 7429500"/>
                <a:gd name="connsiteY2" fmla="*/ 2095500 h 2095500"/>
                <a:gd name="connsiteX3" fmla="*/ 19050 w 7429500"/>
                <a:gd name="connsiteY3" fmla="*/ 1657350 h 2095500"/>
                <a:gd name="connsiteX4" fmla="*/ 0 w 7429500"/>
                <a:gd name="connsiteY4" fmla="*/ 19050 h 2095500"/>
                <a:gd name="connsiteX0" fmla="*/ 0 w 7239000"/>
                <a:gd name="connsiteY0" fmla="*/ 19050 h 1657350"/>
                <a:gd name="connsiteX1" fmla="*/ 7162800 w 7239000"/>
                <a:gd name="connsiteY1" fmla="*/ 0 h 1657350"/>
                <a:gd name="connsiteX2" fmla="*/ 7239000 w 7239000"/>
                <a:gd name="connsiteY2" fmla="*/ 1581150 h 1657350"/>
                <a:gd name="connsiteX3" fmla="*/ 19050 w 7239000"/>
                <a:gd name="connsiteY3" fmla="*/ 1657350 h 1657350"/>
                <a:gd name="connsiteX4" fmla="*/ 0 w 7239000"/>
                <a:gd name="connsiteY4" fmla="*/ 19050 h 1657350"/>
                <a:gd name="connsiteX0" fmla="*/ 0 w 7239000"/>
                <a:gd name="connsiteY0" fmla="*/ 285750 h 1924050"/>
                <a:gd name="connsiteX1" fmla="*/ 7162800 w 7239000"/>
                <a:gd name="connsiteY1" fmla="*/ 0 h 1924050"/>
                <a:gd name="connsiteX2" fmla="*/ 7239000 w 7239000"/>
                <a:gd name="connsiteY2" fmla="*/ 1847850 h 1924050"/>
                <a:gd name="connsiteX3" fmla="*/ 19050 w 7239000"/>
                <a:gd name="connsiteY3" fmla="*/ 1924050 h 1924050"/>
                <a:gd name="connsiteX4" fmla="*/ 0 w 7239000"/>
                <a:gd name="connsiteY4" fmla="*/ 285750 h 1924050"/>
                <a:gd name="connsiteX0" fmla="*/ 0 w 7239000"/>
                <a:gd name="connsiteY0" fmla="*/ 285750 h 2286000"/>
                <a:gd name="connsiteX1" fmla="*/ 7162800 w 7239000"/>
                <a:gd name="connsiteY1" fmla="*/ 0 h 2286000"/>
                <a:gd name="connsiteX2" fmla="*/ 7239000 w 7239000"/>
                <a:gd name="connsiteY2" fmla="*/ 1847850 h 2286000"/>
                <a:gd name="connsiteX3" fmla="*/ 57150 w 7239000"/>
                <a:gd name="connsiteY3" fmla="*/ 2286000 h 2286000"/>
                <a:gd name="connsiteX4" fmla="*/ 0 w 7239000"/>
                <a:gd name="connsiteY4" fmla="*/ 285750 h 2286000"/>
                <a:gd name="connsiteX0" fmla="*/ 0 w 8191500"/>
                <a:gd name="connsiteY0" fmla="*/ 0 h 2000250"/>
                <a:gd name="connsiteX1" fmla="*/ 8191500 w 8191500"/>
                <a:gd name="connsiteY1" fmla="*/ 38100 h 2000250"/>
                <a:gd name="connsiteX2" fmla="*/ 7239000 w 8191500"/>
                <a:gd name="connsiteY2" fmla="*/ 1562100 h 2000250"/>
                <a:gd name="connsiteX3" fmla="*/ 57150 w 8191500"/>
                <a:gd name="connsiteY3" fmla="*/ 2000250 h 2000250"/>
                <a:gd name="connsiteX4" fmla="*/ 0 w 8191500"/>
                <a:gd name="connsiteY4" fmla="*/ 0 h 2000250"/>
                <a:gd name="connsiteX0" fmla="*/ 0 w 8191500"/>
                <a:gd name="connsiteY0" fmla="*/ 0 h 2000250"/>
                <a:gd name="connsiteX1" fmla="*/ 8191500 w 8191500"/>
                <a:gd name="connsiteY1" fmla="*/ 38100 h 2000250"/>
                <a:gd name="connsiteX2" fmla="*/ 8096250 w 8191500"/>
                <a:gd name="connsiteY2" fmla="*/ 1504950 h 2000250"/>
                <a:gd name="connsiteX3" fmla="*/ 57150 w 8191500"/>
                <a:gd name="connsiteY3" fmla="*/ 2000250 h 2000250"/>
                <a:gd name="connsiteX4" fmla="*/ 0 w 8191500"/>
                <a:gd name="connsiteY4" fmla="*/ 0 h 2000250"/>
                <a:gd name="connsiteX0" fmla="*/ 0 w 8128488"/>
                <a:gd name="connsiteY0" fmla="*/ 200462 h 2200712"/>
                <a:gd name="connsiteX1" fmla="*/ 8128488 w 8128488"/>
                <a:gd name="connsiteY1" fmla="*/ 0 h 2200712"/>
                <a:gd name="connsiteX2" fmla="*/ 8096250 w 8128488"/>
                <a:gd name="connsiteY2" fmla="*/ 1705412 h 2200712"/>
                <a:gd name="connsiteX3" fmla="*/ 57150 w 8128488"/>
                <a:gd name="connsiteY3" fmla="*/ 2200712 h 2200712"/>
                <a:gd name="connsiteX4" fmla="*/ 0 w 8128488"/>
                <a:gd name="connsiteY4" fmla="*/ 200462 h 2200712"/>
                <a:gd name="connsiteX0" fmla="*/ 0 w 9083431"/>
                <a:gd name="connsiteY0" fmla="*/ 200462 h 2200712"/>
                <a:gd name="connsiteX1" fmla="*/ 8128488 w 9083431"/>
                <a:gd name="connsiteY1" fmla="*/ 0 h 2200712"/>
                <a:gd name="connsiteX2" fmla="*/ 9083431 w 9083431"/>
                <a:gd name="connsiteY2" fmla="*/ 1595306 h 2200712"/>
                <a:gd name="connsiteX3" fmla="*/ 57150 w 9083431"/>
                <a:gd name="connsiteY3" fmla="*/ 2200712 h 2200712"/>
                <a:gd name="connsiteX4" fmla="*/ 0 w 9083431"/>
                <a:gd name="connsiteY4" fmla="*/ 200462 h 2200712"/>
                <a:gd name="connsiteX0" fmla="*/ 0 w 9041423"/>
                <a:gd name="connsiteY0" fmla="*/ 530779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530779 h 2200712"/>
                <a:gd name="connsiteX0" fmla="*/ 0 w 9041423"/>
                <a:gd name="connsiteY0" fmla="*/ 347270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347270 h 2200712"/>
                <a:gd name="connsiteX0" fmla="*/ 0 w 9041423"/>
                <a:gd name="connsiteY0" fmla="*/ 72006 h 1925448"/>
                <a:gd name="connsiteX1" fmla="*/ 8611576 w 9041423"/>
                <a:gd name="connsiteY1" fmla="*/ 0 h 1925448"/>
                <a:gd name="connsiteX2" fmla="*/ 9041423 w 9041423"/>
                <a:gd name="connsiteY2" fmla="*/ 1320042 h 1925448"/>
                <a:gd name="connsiteX3" fmla="*/ 15142 w 9041423"/>
                <a:gd name="connsiteY3" fmla="*/ 1925448 h 1925448"/>
                <a:gd name="connsiteX4" fmla="*/ 0 w 9041423"/>
                <a:gd name="connsiteY4" fmla="*/ 72006 h 1925448"/>
                <a:gd name="connsiteX0" fmla="*/ 0 w 9629531"/>
                <a:gd name="connsiteY0" fmla="*/ 90357 h 1925448"/>
                <a:gd name="connsiteX1" fmla="*/ 9199684 w 9629531"/>
                <a:gd name="connsiteY1" fmla="*/ 0 h 1925448"/>
                <a:gd name="connsiteX2" fmla="*/ 9629531 w 9629531"/>
                <a:gd name="connsiteY2" fmla="*/ 1320042 h 1925448"/>
                <a:gd name="connsiteX3" fmla="*/ 603250 w 9629531"/>
                <a:gd name="connsiteY3" fmla="*/ 1925448 h 1925448"/>
                <a:gd name="connsiteX4" fmla="*/ 0 w 9629531"/>
                <a:gd name="connsiteY4" fmla="*/ 90357 h 1925448"/>
                <a:gd name="connsiteX0" fmla="*/ 0 w 9272466"/>
                <a:gd name="connsiteY0" fmla="*/ 16953 h 1925448"/>
                <a:gd name="connsiteX1" fmla="*/ 8842619 w 9272466"/>
                <a:gd name="connsiteY1" fmla="*/ 0 h 1925448"/>
                <a:gd name="connsiteX2" fmla="*/ 9272466 w 9272466"/>
                <a:gd name="connsiteY2" fmla="*/ 1320042 h 1925448"/>
                <a:gd name="connsiteX3" fmla="*/ 246185 w 9272466"/>
                <a:gd name="connsiteY3" fmla="*/ 1925448 h 1925448"/>
                <a:gd name="connsiteX4" fmla="*/ 0 w 9272466"/>
                <a:gd name="connsiteY4" fmla="*/ 16953 h 192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2466" h="1925448">
                  <a:moveTo>
                    <a:pt x="0" y="16953"/>
                  </a:moveTo>
                  <a:lnTo>
                    <a:pt x="8842619" y="0"/>
                  </a:lnTo>
                  <a:lnTo>
                    <a:pt x="9272466" y="1320042"/>
                  </a:lnTo>
                  <a:lnTo>
                    <a:pt x="246185" y="1925448"/>
                  </a:lnTo>
                  <a:lnTo>
                    <a:pt x="0" y="16953"/>
                  </a:lnTo>
                  <a:close/>
                </a:path>
              </a:pathLst>
            </a:custGeom>
            <a:solidFill>
              <a:srgbClr val="FE00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dirty="0">
                <a:solidFill>
                  <a:srgbClr val="FF0000"/>
                </a:solidFill>
                <a:latin typeface="Arial" panose="020B0604020202020204" pitchFamily="34" charset="0"/>
              </a:endParaRPr>
            </a:p>
          </p:txBody>
        </p:sp>
      </p:grpSp>
      <p:grpSp>
        <p:nvGrpSpPr>
          <p:cNvPr id="42" name="Group 41">
            <a:extLst>
              <a:ext uri="{FF2B5EF4-FFF2-40B4-BE49-F238E27FC236}">
                <a16:creationId xmlns:a16="http://schemas.microsoft.com/office/drawing/2014/main" id="{1EAB5BC2-4072-4056-87C6-AC5FCF56AD2D}"/>
              </a:ext>
            </a:extLst>
          </p:cNvPr>
          <p:cNvGrpSpPr/>
          <p:nvPr/>
        </p:nvGrpSpPr>
        <p:grpSpPr>
          <a:xfrm>
            <a:off x="1383526" y="1261818"/>
            <a:ext cx="1150456" cy="1150456"/>
            <a:chOff x="1507165" y="1085850"/>
            <a:chExt cx="1543050" cy="1543050"/>
          </a:xfrm>
        </p:grpSpPr>
        <p:sp>
          <p:nvSpPr>
            <p:cNvPr id="43" name="Flowchart: Connector 42">
              <a:extLst>
                <a:ext uri="{FF2B5EF4-FFF2-40B4-BE49-F238E27FC236}">
                  <a16:creationId xmlns:a16="http://schemas.microsoft.com/office/drawing/2014/main" id="{E795FAE9-BE93-4680-B92C-C3646F907E41}"/>
                </a:ext>
              </a:extLst>
            </p:cNvPr>
            <p:cNvSpPr/>
            <p:nvPr/>
          </p:nvSpPr>
          <p:spPr>
            <a:xfrm>
              <a:off x="1507165" y="1085850"/>
              <a:ext cx="1543050" cy="1543050"/>
            </a:xfrm>
            <a:prstGeom prst="flowChartConnector">
              <a:avLst/>
            </a:prstGeom>
            <a:solidFill>
              <a:schemeClr val="bg1"/>
            </a:solidFill>
            <a:ln>
              <a:noFill/>
            </a:ln>
            <a:effectLst>
              <a:glow rad="63500">
                <a:schemeClr val="accent3">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45" name="Flowchart: Connector 44">
              <a:extLst>
                <a:ext uri="{FF2B5EF4-FFF2-40B4-BE49-F238E27FC236}">
                  <a16:creationId xmlns:a16="http://schemas.microsoft.com/office/drawing/2014/main" id="{6FDC74ED-F863-480E-A039-F37A2F298E6E}"/>
                </a:ext>
              </a:extLst>
            </p:cNvPr>
            <p:cNvSpPr/>
            <p:nvPr/>
          </p:nvSpPr>
          <p:spPr>
            <a:xfrm>
              <a:off x="1767220" y="1368658"/>
              <a:ext cx="974491" cy="974491"/>
            </a:xfrm>
            <a:prstGeom prst="flowChartConnector">
              <a:avLst/>
            </a:prstGeom>
            <a:solidFill>
              <a:srgbClr val="FE003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r>
                <a:rPr lang="en-US"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a:t>
              </a:r>
              <a:endParaRPr lang="vi-VN"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46" name="TextBox 10">
            <a:extLst>
              <a:ext uri="{FF2B5EF4-FFF2-40B4-BE49-F238E27FC236}">
                <a16:creationId xmlns:a16="http://schemas.microsoft.com/office/drawing/2014/main" id="{F669948E-E3CC-47C9-944F-F7FD5FC5A663}"/>
              </a:ext>
            </a:extLst>
          </p:cNvPr>
          <p:cNvSpPr txBox="1">
            <a:spLocks noChangeArrowheads="1"/>
          </p:cNvSpPr>
          <p:nvPr/>
        </p:nvSpPr>
        <p:spPr bwMode="auto">
          <a:xfrm>
            <a:off x="2574485" y="1336746"/>
            <a:ext cx="4283515" cy="646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18" fontAlgn="auto">
              <a:spcAft>
                <a:spcPts val="0"/>
              </a:spcAft>
              <a:buNone/>
              <a:defRPr/>
            </a:pPr>
            <a:r>
              <a:rPr lang="en-US" altLang="vi-VN" sz="3599">
                <a:solidFill>
                  <a:srgbClr val="FFFFFF"/>
                </a:solidFill>
                <a:latin typeface="Montserrat Black" panose="00000A00000000000000" pitchFamily="2" charset="0"/>
                <a:cs typeface="Arial" panose="020B0604020202020204" pitchFamily="34" charset="0"/>
              </a:rPr>
              <a:t>Dân cư châu Á</a:t>
            </a:r>
            <a:endParaRPr lang="en-US" altLang="vi-VN" sz="3599" dirty="0">
              <a:solidFill>
                <a:srgbClr val="FFFFFF"/>
              </a:solidFill>
              <a:latin typeface="Montserrat Black" panose="00000A00000000000000" pitchFamily="2" charset="0"/>
              <a:cs typeface="Arial" panose="020B0604020202020204" pitchFamily="34" charset="0"/>
            </a:endParaRPr>
          </a:p>
        </p:txBody>
      </p:sp>
    </p:spTree>
    <p:extLst>
      <p:ext uri="{BB962C8B-B14F-4D97-AF65-F5344CB8AC3E}">
        <p14:creationId xmlns:p14="http://schemas.microsoft.com/office/powerpoint/2010/main" val="2484846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circle(in)">
                                      <p:cBhvr>
                                        <p:cTn id="7" dur="2000"/>
                                        <p:tgtEl>
                                          <p:spTgt spid="68"/>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70"/>
                                        </p:tgtEl>
                                        <p:attrNameLst>
                                          <p:attrName>style.visibility</p:attrName>
                                        </p:attrNameLst>
                                      </p:cBhvr>
                                      <p:to>
                                        <p:strVal val="visible"/>
                                      </p:to>
                                    </p:set>
                                    <p:animEffect transition="in" filter="circle(in)">
                                      <p:cBhvr>
                                        <p:cTn id="10" dur="2000"/>
                                        <p:tgtEl>
                                          <p:spTgt spid="70"/>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wipe(down)">
                                      <p:cBhvr>
                                        <p:cTn id="15" dur="300">
                                          <p:stCondLst>
                                            <p:cond delay="0"/>
                                          </p:stCondLst>
                                        </p:cTn>
                                        <p:tgtEl>
                                          <p:spTgt spid="35"/>
                                        </p:tgtEl>
                                      </p:cBhvr>
                                    </p:animEffect>
                                    <p:anim calcmode="lin" valueType="num">
                                      <p:cBhvr>
                                        <p:cTn id="16" dur="900"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17" dur="300"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18" dur="300" tmFilter="0, 0; 0.125,0.2665; 0.25,0.4; 0.375,0.465; 0.5,0.5;  0.625,0.535; 0.75,0.6; 0.875,0.7335; 1,1">
                                          <p:stCondLst>
                                            <p:cond delay="300"/>
                                          </p:stCondLst>
                                        </p:cTn>
                                        <p:tgtEl>
                                          <p:spTgt spid="35"/>
                                        </p:tgtEl>
                                        <p:attrNameLst>
                                          <p:attrName>ppt_y</p:attrName>
                                        </p:attrNameLst>
                                      </p:cBhvr>
                                      <p:tavLst>
                                        <p:tav tm="0" fmla="#ppt_y-sin(pi*$)/9">
                                          <p:val>
                                            <p:fltVal val="0"/>
                                          </p:val>
                                        </p:tav>
                                        <p:tav tm="100000">
                                          <p:val>
                                            <p:fltVal val="1"/>
                                          </p:val>
                                        </p:tav>
                                      </p:tavLst>
                                    </p:anim>
                                    <p:anim calcmode="lin" valueType="num">
                                      <p:cBhvr>
                                        <p:cTn id="19" dur="200" tmFilter="0, 0; 0.125,0.2665; 0.25,0.4; 0.375,0.465; 0.5,0.5;  0.625,0.535; 0.75,0.6; 0.875,0.7335; 1,1">
                                          <p:stCondLst>
                                            <p:cond delay="700"/>
                                          </p:stCondLst>
                                        </p:cTn>
                                        <p:tgtEl>
                                          <p:spTgt spid="35"/>
                                        </p:tgtEl>
                                        <p:attrNameLst>
                                          <p:attrName>ppt_y</p:attrName>
                                        </p:attrNameLst>
                                      </p:cBhvr>
                                      <p:tavLst>
                                        <p:tav tm="0" fmla="#ppt_y-sin(pi*$)/27">
                                          <p:val>
                                            <p:fltVal val="0"/>
                                          </p:val>
                                        </p:tav>
                                        <p:tav tm="100000">
                                          <p:val>
                                            <p:fltVal val="1"/>
                                          </p:val>
                                        </p:tav>
                                      </p:tavLst>
                                    </p:anim>
                                    <p:anim calcmode="lin" valueType="num">
                                      <p:cBhvr>
                                        <p:cTn id="20" dur="1" tmFilter="0, 0; 0.125,0.2665; 0.25,0.4; 0.375,0.465; 0.5,0.5;  0.625,0.535; 0.75,0.6; 0.875,0.7335; 1,1">
                                          <p:stCondLst>
                                            <p:cond delay="999"/>
                                          </p:stCondLst>
                                        </p:cTn>
                                        <p:tgtEl>
                                          <p:spTgt spid="35"/>
                                        </p:tgtEl>
                                        <p:attrNameLst>
                                          <p:attrName>ppt_y</p:attrName>
                                        </p:attrNameLst>
                                      </p:cBhvr>
                                      <p:tavLst>
                                        <p:tav tm="0" fmla="#ppt_y-sin(pi*$)/81">
                                          <p:val>
                                            <p:fltVal val="0"/>
                                          </p:val>
                                        </p:tav>
                                        <p:tav tm="100000">
                                          <p:val>
                                            <p:fltVal val="1"/>
                                          </p:val>
                                        </p:tav>
                                      </p:tavLst>
                                    </p:anim>
                                    <p:animScale>
                                      <p:cBhvr>
                                        <p:cTn id="21" dur="1">
                                          <p:stCondLst>
                                            <p:cond delay="300"/>
                                          </p:stCondLst>
                                        </p:cTn>
                                        <p:tgtEl>
                                          <p:spTgt spid="35"/>
                                        </p:tgtEl>
                                      </p:cBhvr>
                                      <p:to x="100000" y="60000"/>
                                    </p:animScale>
                                    <p:animScale>
                                      <p:cBhvr>
                                        <p:cTn id="22" dur="1" decel="50000">
                                          <p:stCondLst>
                                            <p:cond delay="300"/>
                                          </p:stCondLst>
                                        </p:cTn>
                                        <p:tgtEl>
                                          <p:spTgt spid="35"/>
                                        </p:tgtEl>
                                      </p:cBhvr>
                                      <p:to x="100000" y="100000"/>
                                    </p:animScale>
                                    <p:animScale>
                                      <p:cBhvr>
                                        <p:cTn id="23" dur="1">
                                          <p:stCondLst>
                                            <p:cond delay="700"/>
                                          </p:stCondLst>
                                        </p:cTn>
                                        <p:tgtEl>
                                          <p:spTgt spid="35"/>
                                        </p:tgtEl>
                                      </p:cBhvr>
                                      <p:to x="100000" y="80000"/>
                                    </p:animScale>
                                    <p:animScale>
                                      <p:cBhvr>
                                        <p:cTn id="24" dur="1" decel="50000">
                                          <p:stCondLst>
                                            <p:cond delay="700"/>
                                          </p:stCondLst>
                                        </p:cTn>
                                        <p:tgtEl>
                                          <p:spTgt spid="35"/>
                                        </p:tgtEl>
                                      </p:cBhvr>
                                      <p:to x="100000" y="100000"/>
                                    </p:animScale>
                                    <p:animScale>
                                      <p:cBhvr>
                                        <p:cTn id="25" dur="1">
                                          <p:stCondLst>
                                            <p:cond delay="999"/>
                                          </p:stCondLst>
                                        </p:cTn>
                                        <p:tgtEl>
                                          <p:spTgt spid="35"/>
                                        </p:tgtEl>
                                      </p:cBhvr>
                                      <p:to x="100000" y="90000"/>
                                    </p:animScale>
                                    <p:animScale>
                                      <p:cBhvr>
                                        <p:cTn id="26" dur="1" decel="50000">
                                          <p:stCondLst>
                                            <p:cond delay="999"/>
                                          </p:stCondLst>
                                        </p:cTn>
                                        <p:tgtEl>
                                          <p:spTgt spid="35"/>
                                        </p:tgtEl>
                                      </p:cBhvr>
                                      <p:to x="100000" y="100000"/>
                                    </p:animScale>
                                    <p:animScale>
                                      <p:cBhvr>
                                        <p:cTn id="27" dur="1">
                                          <p:stCondLst>
                                            <p:cond delay="999"/>
                                          </p:stCondLst>
                                        </p:cTn>
                                        <p:tgtEl>
                                          <p:spTgt spid="35"/>
                                        </p:tgtEl>
                                      </p:cBhvr>
                                      <p:to x="100000" y="95000"/>
                                    </p:animScale>
                                    <p:animScale>
                                      <p:cBhvr>
                                        <p:cTn id="28" dur="1" decel="50000">
                                          <p:stCondLst>
                                            <p:cond delay="999"/>
                                          </p:stCondLst>
                                        </p:cTn>
                                        <p:tgtEl>
                                          <p:spTgt spid="35"/>
                                        </p:tgtEl>
                                      </p:cBhvr>
                                      <p:to x="100000" y="100000"/>
                                    </p:animScale>
                                  </p:childTnLst>
                                </p:cTn>
                              </p:par>
                              <p:par>
                                <p:cTn id="29" presetID="55" presetClass="entr" presetSubtype="0"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p:cTn id="31" dur="1000" fill="hold"/>
                                        <p:tgtEl>
                                          <p:spTgt spid="36"/>
                                        </p:tgtEl>
                                        <p:attrNameLst>
                                          <p:attrName>ppt_w</p:attrName>
                                        </p:attrNameLst>
                                      </p:cBhvr>
                                      <p:tavLst>
                                        <p:tav tm="0">
                                          <p:val>
                                            <p:strVal val="#ppt_w*0.70"/>
                                          </p:val>
                                        </p:tav>
                                        <p:tav tm="100000">
                                          <p:val>
                                            <p:strVal val="#ppt_w"/>
                                          </p:val>
                                        </p:tav>
                                      </p:tavLst>
                                    </p:anim>
                                    <p:anim calcmode="lin" valueType="num">
                                      <p:cBhvr>
                                        <p:cTn id="32" dur="1000" fill="hold"/>
                                        <p:tgtEl>
                                          <p:spTgt spid="36"/>
                                        </p:tgtEl>
                                        <p:attrNameLst>
                                          <p:attrName>ppt_h</p:attrName>
                                        </p:attrNameLst>
                                      </p:cBhvr>
                                      <p:tavLst>
                                        <p:tav tm="0">
                                          <p:val>
                                            <p:strVal val="#ppt_h"/>
                                          </p:val>
                                        </p:tav>
                                        <p:tav tm="100000">
                                          <p:val>
                                            <p:strVal val="#ppt_h"/>
                                          </p:val>
                                        </p:tav>
                                      </p:tavLst>
                                    </p:anim>
                                    <p:animEffect transition="in" filter="fade">
                                      <p:cBhvr>
                                        <p:cTn id="33" dur="1000"/>
                                        <p:tgtEl>
                                          <p:spTgt spid="36"/>
                                        </p:tgtEl>
                                      </p:cBhvr>
                                    </p:animEffect>
                                  </p:childTnLst>
                                </p:cTn>
                              </p:par>
                              <p:par>
                                <p:cTn id="34" presetID="2" presetClass="entr" presetSubtype="2" fill="hold" grpId="0" nodeType="withEffect">
                                  <p:stCondLst>
                                    <p:cond delay="0"/>
                                  </p:stCondLst>
                                  <p:childTnLst>
                                    <p:set>
                                      <p:cBhvr>
                                        <p:cTn id="35" dur="1" fill="hold">
                                          <p:stCondLst>
                                            <p:cond delay="0"/>
                                          </p:stCondLst>
                                        </p:cTn>
                                        <p:tgtEl>
                                          <p:spTgt spid="33"/>
                                        </p:tgtEl>
                                        <p:attrNameLst>
                                          <p:attrName>style.visibility</p:attrName>
                                        </p:attrNameLst>
                                      </p:cBhvr>
                                      <p:to>
                                        <p:strVal val="visible"/>
                                      </p:to>
                                    </p:set>
                                    <p:anim calcmode="lin" valueType="num">
                                      <p:cBhvr additive="base">
                                        <p:cTn id="36" dur="500" fill="hold"/>
                                        <p:tgtEl>
                                          <p:spTgt spid="33"/>
                                        </p:tgtEl>
                                        <p:attrNameLst>
                                          <p:attrName>ppt_x</p:attrName>
                                        </p:attrNameLst>
                                      </p:cBhvr>
                                      <p:tavLst>
                                        <p:tav tm="0">
                                          <p:val>
                                            <p:strVal val="1+#ppt_w/2"/>
                                          </p:val>
                                        </p:tav>
                                        <p:tav tm="100000">
                                          <p:val>
                                            <p:strVal val="#ppt_x"/>
                                          </p:val>
                                        </p:tav>
                                      </p:tavLst>
                                    </p:anim>
                                    <p:anim calcmode="lin" valueType="num">
                                      <p:cBhvr additive="base">
                                        <p:cTn id="37" dur="5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3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CA2DAA6-71AB-4B50-B591-EF7141B9D810}"/>
              </a:ext>
            </a:extLst>
          </p:cNvPr>
          <p:cNvGrpSpPr/>
          <p:nvPr/>
        </p:nvGrpSpPr>
        <p:grpSpPr>
          <a:xfrm>
            <a:off x="405506" y="712716"/>
            <a:ext cx="11643238" cy="5999643"/>
            <a:chOff x="405491" y="712716"/>
            <a:chExt cx="11623708" cy="5999643"/>
          </a:xfrm>
        </p:grpSpPr>
        <p:pic>
          <p:nvPicPr>
            <p:cNvPr id="31" name="Picture 2">
              <a:extLst>
                <a:ext uri="{FF2B5EF4-FFF2-40B4-BE49-F238E27FC236}">
                  <a16:creationId xmlns:a16="http://schemas.microsoft.com/office/drawing/2014/main" id="{626DEE43-2B9A-415B-A962-6B4123CF25CF}"/>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4721" r="5632"/>
            <a:stretch/>
          </p:blipFill>
          <p:spPr>
            <a:xfrm>
              <a:off x="405491" y="712716"/>
              <a:ext cx="11623708" cy="5999643"/>
            </a:xfrm>
            <a:prstGeom prst="rect">
              <a:avLst/>
            </a:prstGeom>
          </p:spPr>
        </p:pic>
        <p:sp>
          <p:nvSpPr>
            <p:cNvPr id="5122" name="Rectangle 1">
              <a:extLst>
                <a:ext uri="{FF2B5EF4-FFF2-40B4-BE49-F238E27FC236}">
                  <a16:creationId xmlns:a16="http://schemas.microsoft.com/office/drawing/2014/main" id="{C55D3759-96FA-41FA-B698-13234D4346AB}"/>
                </a:ext>
              </a:extLst>
            </p:cNvPr>
            <p:cNvSpPr>
              <a:spLocks noChangeArrowheads="1"/>
            </p:cNvSpPr>
            <p:nvPr/>
          </p:nvSpPr>
          <p:spPr bwMode="auto">
            <a:xfrm>
              <a:off x="827799" y="869095"/>
              <a:ext cx="11201400" cy="5724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eaLnBrk="0" hangingPunct="0">
                <a:defRPr>
                  <a:solidFill>
                    <a:schemeClr val="tx1"/>
                  </a:solidFill>
                  <a:latin typeface=".VnTime" panose="020B7200000000000000" pitchFamily="34" charset="0"/>
                </a:defRPr>
              </a:lvl1pPr>
              <a:lvl2pPr marL="742950" indent="-285750" eaLnBrk="0" hangingPunct="0">
                <a:defRPr>
                  <a:solidFill>
                    <a:schemeClr val="tx1"/>
                  </a:solidFill>
                  <a:latin typeface=".VnTime" panose="020B7200000000000000" pitchFamily="34" charset="0"/>
                </a:defRPr>
              </a:lvl2pPr>
              <a:lvl3pPr marL="1143000" indent="-228600" eaLnBrk="0" hangingPunct="0">
                <a:defRPr>
                  <a:solidFill>
                    <a:schemeClr val="tx1"/>
                  </a:solidFill>
                  <a:latin typeface=".VnTime" panose="020B7200000000000000" pitchFamily="34" charset="0"/>
                </a:defRPr>
              </a:lvl3pPr>
              <a:lvl4pPr marL="1600200" indent="-228600" eaLnBrk="0" hangingPunct="0">
                <a:defRPr>
                  <a:solidFill>
                    <a:schemeClr val="tx1"/>
                  </a:solidFill>
                  <a:latin typeface=".VnTime" panose="020B7200000000000000" pitchFamily="34" charset="0"/>
                </a:defRPr>
              </a:lvl4pPr>
              <a:lvl5pPr marL="2057400" indent="-228600" eaLnBrk="0" hangingPunct="0">
                <a:defRPr>
                  <a:solidFill>
                    <a:schemeClr val="tx1"/>
                  </a:solidFill>
                  <a:latin typeface=".VnTime" panose="020B7200000000000000" pitchFamily="34" charset="0"/>
                </a:defRPr>
              </a:lvl5pPr>
              <a:lvl6pPr marL="2514600" indent="-228600" eaLnBrk="0" fontAlgn="base" hangingPunct="0">
                <a:spcBef>
                  <a:spcPct val="0"/>
                </a:spcBef>
                <a:spcAft>
                  <a:spcPct val="0"/>
                </a:spcAft>
                <a:defRPr>
                  <a:solidFill>
                    <a:schemeClr val="tx1"/>
                  </a:solidFill>
                  <a:latin typeface=".VnTime" panose="020B7200000000000000" pitchFamily="34" charset="0"/>
                </a:defRPr>
              </a:lvl6pPr>
              <a:lvl7pPr marL="2971800" indent="-228600" eaLnBrk="0" fontAlgn="base" hangingPunct="0">
                <a:spcBef>
                  <a:spcPct val="0"/>
                </a:spcBef>
                <a:spcAft>
                  <a:spcPct val="0"/>
                </a:spcAft>
                <a:defRPr>
                  <a:solidFill>
                    <a:schemeClr val="tx1"/>
                  </a:solidFill>
                  <a:latin typeface=".VnTime" panose="020B7200000000000000" pitchFamily="34" charset="0"/>
                </a:defRPr>
              </a:lvl7pPr>
              <a:lvl8pPr marL="3429000" indent="-228600" eaLnBrk="0" fontAlgn="base" hangingPunct="0">
                <a:spcBef>
                  <a:spcPct val="0"/>
                </a:spcBef>
                <a:spcAft>
                  <a:spcPct val="0"/>
                </a:spcAft>
                <a:defRPr>
                  <a:solidFill>
                    <a:schemeClr val="tx1"/>
                  </a:solidFill>
                  <a:latin typeface=".VnTime" panose="020B7200000000000000" pitchFamily="34" charset="0"/>
                </a:defRPr>
              </a:lvl8pPr>
              <a:lvl9pPr marL="3886200" indent="-228600" eaLnBrk="0" fontAlgn="base" hangingPunct="0">
                <a:spcBef>
                  <a:spcPct val="0"/>
                </a:spcBef>
                <a:spcAft>
                  <a:spcPct val="0"/>
                </a:spcAft>
                <a:defRPr>
                  <a:solidFill>
                    <a:schemeClr val="tx1"/>
                  </a:solidFill>
                  <a:latin typeface=".VnTime" panose="020B7200000000000000"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en-US" sz="2800" b="1" i="0" u="none" strike="noStrike" kern="1200" cap="none" spc="0" normalizeH="0" baseline="0" noProof="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vi-VN" altLang="en-US" sz="2800" b="1" i="0" u="none" strike="noStrike" kern="1200" cap="none" spc="0" normalizeH="0" baseline="0" noProof="0">
                  <a:ln>
                    <a:noFill/>
                  </a:ln>
                  <a:solidFill>
                    <a:srgbClr val="207711"/>
                  </a:solidFill>
                  <a:effectLst/>
                  <a:uLnTx/>
                  <a:uFillTx/>
                  <a:latin typeface="Times New Roman" panose="02020603050405020304" pitchFamily="18" charset="0"/>
                  <a:ea typeface="Calibri" panose="020F0502020204030204" pitchFamily="34" charset="0"/>
                  <a:cs typeface="Times New Roman" panose="02020603050405020304" pitchFamily="18" charset="0"/>
                </a:rPr>
                <a:t>Quan sát các hình ảnh về người dân các nước châu Á và </a:t>
              </a:r>
              <a:r>
                <a:rPr kumimoji="0" lang="en-US" altLang="en-US" sz="2800" b="1" i="0" u="none" strike="noStrike" kern="1200" cap="none" spc="0" normalizeH="0" baseline="0" noProof="0">
                  <a:ln>
                    <a:noFill/>
                  </a:ln>
                  <a:solidFill>
                    <a:srgbClr val="207711"/>
                  </a:solidFill>
                  <a:effectLst/>
                  <a:uLnTx/>
                  <a:uFillTx/>
                  <a:latin typeface="Times New Roman" panose="02020603050405020304" pitchFamily="18" charset="0"/>
                  <a:ea typeface="Calibri" panose="020F0502020204030204" pitchFamily="34" charset="0"/>
                  <a:cs typeface="Times New Roman" panose="02020603050405020304" pitchFamily="18" charset="0"/>
                </a:rPr>
                <a:t>trả lời câu hỏi</a:t>
              </a:r>
              <a:r>
                <a:rPr kumimoji="0" lang="vi-VN" altLang="en-US" sz="2800" b="1" i="0" u="none" strike="noStrike" kern="1200" cap="none" spc="0" normalizeH="0" baseline="0" noProof="0">
                  <a:ln>
                    <a:noFill/>
                  </a:ln>
                  <a:solidFill>
                    <a:srgbClr val="207711"/>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2800" b="1" i="0" u="none" strike="noStrike" kern="1200" cap="none" spc="0" normalizeH="0" baseline="0" noProof="0">
                <a:ln>
                  <a:noFill/>
                </a:ln>
                <a:solidFill>
                  <a:srgbClr val="207711"/>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vi-VN" altLang="en-US" sz="2000" b="1" i="0" u="none" strike="noStrike" kern="1200" cap="none" spc="0" normalizeH="0" baseline="0" noProof="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en-US" sz="2800" b="1" i="1" u="none" strike="noStrike" kern="1200" cap="none" spc="0" normalizeH="0" baseline="0" noProof="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1. Người dân châu Á có màu da như thế nào?</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vi-VN" altLang="en-US" sz="2800" b="1" i="0" u="none" strike="noStrike" kern="1200" cap="none" spc="0" normalizeH="0" baseline="0" noProof="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A. </a:t>
              </a:r>
              <a:r>
                <a:rPr lang="en-US" altLang="en-US" sz="2800" b="1">
                  <a:solidFill>
                    <a:srgbClr val="0000FF"/>
                  </a:solidFill>
                  <a:latin typeface="Times New Roman" panose="02020603050405020304" pitchFamily="18" charset="0"/>
                  <a:ea typeface="Calibri" panose="020F0502020204030204" pitchFamily="34" charset="0"/>
                  <a:cs typeface="Times New Roman" panose="02020603050405020304" pitchFamily="18" charset="0"/>
                </a:rPr>
                <a:t>da vàng</a:t>
              </a:r>
              <a:r>
                <a:rPr kumimoji="0" lang="vi-VN" altLang="en-US" sz="2800" b="1" i="0" u="none" strike="noStrike" kern="1200" cap="none" spc="0" normalizeH="0" baseline="0" noProof="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                    B. </a:t>
              </a:r>
              <a:r>
                <a:rPr lang="en-US" altLang="en-US" sz="2800" b="1">
                  <a:solidFill>
                    <a:srgbClr val="0000FF"/>
                  </a:solidFill>
                  <a:latin typeface="Times New Roman" panose="02020603050405020304" pitchFamily="18" charset="0"/>
                  <a:ea typeface="Calibri" panose="020F0502020204030204" pitchFamily="34" charset="0"/>
                  <a:cs typeface="Times New Roman" panose="02020603050405020304" pitchFamily="18" charset="0"/>
                </a:rPr>
                <a:t>da trắng</a:t>
              </a:r>
              <a:r>
                <a:rPr kumimoji="0" lang="vi-VN" altLang="en-US" sz="2800" b="1" i="0" u="none" strike="noStrike" kern="1200" cap="none" spc="0" normalizeH="0" baseline="0" noProof="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                C. </a:t>
              </a:r>
              <a:r>
                <a:rPr kumimoji="0" lang="en-US" altLang="en-US" sz="2800" b="1" i="0" u="none" strike="noStrike" kern="1200" cap="none" spc="0" normalizeH="0" baseline="0" noProof="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da đen</a:t>
              </a:r>
              <a:endParaRPr kumimoji="0" lang="vi-VN" altLang="en-US" sz="2800" b="1" i="0" u="none" strike="noStrike" kern="1200" cap="none" spc="0" normalizeH="0" baseline="0" noProof="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1" fontAlgn="base" latinLnBrk="0" hangingPunct="1">
                <a:lnSpc>
                  <a:spcPct val="100000"/>
                </a:lnSpc>
                <a:spcBef>
                  <a:spcPts val="1200"/>
                </a:spcBef>
                <a:spcAft>
                  <a:spcPct val="0"/>
                </a:spcAft>
                <a:buClrTx/>
                <a:buSzTx/>
                <a:buFontTx/>
                <a:buNone/>
                <a:tabLst/>
                <a:defRPr/>
              </a:pPr>
              <a:r>
                <a:rPr kumimoji="0" lang="vi-VN" altLang="en-US" sz="2800" b="1" i="1" u="none" strike="noStrike" kern="1200" cap="none" spc="0" normalizeH="0" baseline="0" noProof="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2. </a:t>
              </a:r>
              <a:r>
                <a:rPr lang="en-US" altLang="en-US" sz="2800" b="1" i="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Vì sao người dân Đông Á có nước da sáng màu hơn người dân Nam Á </a:t>
              </a:r>
              <a:r>
                <a:rPr kumimoji="0" lang="vi-VN" altLang="en-US" sz="2800" b="1" i="1" u="none" strike="noStrike" kern="1200" cap="none" spc="0" normalizeH="0" baseline="0" noProof="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en-US" sz="2800" b="1" i="0" u="none" strike="noStrike" kern="1200" cap="none" spc="0" normalizeH="0" baseline="0" noProof="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vi-VN" altLang="en-US" sz="2800" b="1" i="1" u="none" strike="noStrike" kern="1200" cap="none" spc="0" normalizeH="0" baseline="0" noProof="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3. </a:t>
              </a:r>
              <a:r>
                <a:rPr kumimoji="0" lang="en-US" altLang="en-US" sz="2800" b="1" i="1" u="none" strike="noStrike" kern="1200" cap="none" spc="0" normalizeH="0" baseline="0" noProof="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Các dân tộc ở châu Á có cách ăn mặc và phong tục tập quán như thế </a:t>
              </a:r>
              <a:r>
                <a:rPr kumimoji="0" lang="vi-VN" altLang="en-US" sz="2800" b="1" i="1" u="none" strike="noStrike" kern="1200" cap="none" spc="0" normalizeH="0" baseline="0" noProof="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nào?</a:t>
              </a:r>
            </a:p>
            <a:p>
              <a:pPr algn="just" eaLnBrk="1" hangingPunct="1">
                <a:defRPr/>
              </a:pPr>
              <a:r>
                <a:rPr kumimoji="0" lang="en-US" altLang="en-US" sz="2800" b="1" i="0" u="none" strike="noStrike" kern="1200" cap="none" spc="0" normalizeH="0" baseline="0" noProof="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algn="just" eaLnBrk="1" hangingPunct="1">
                <a:defRPr/>
              </a:pPr>
              <a:r>
                <a:rPr kumimoji="0" lang="en-US" altLang="en-US" sz="2800" b="1" i="0" u="none" strike="noStrike" kern="1200" cap="none" spc="0" normalizeH="0" baseline="0" noProof="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algn="just" eaLnBrk="1" hangingPunct="1">
                <a:defRPr/>
              </a:pPr>
              <a:r>
                <a:rPr lang="en-US" altLang="en-US" sz="2800" b="1" i="1">
                  <a:solidFill>
                    <a:srgbClr val="0000FF"/>
                  </a:solidFill>
                  <a:latin typeface="Times New Roman" panose="02020603050405020304" pitchFamily="18" charset="0"/>
                  <a:ea typeface="Calibri" panose="020F0502020204030204" pitchFamily="34" charset="0"/>
                  <a:cs typeface="Times New Roman" panose="02020603050405020304" pitchFamily="18" charset="0"/>
                </a:rPr>
                <a:t>4</a:t>
              </a:r>
              <a:r>
                <a:rPr kumimoji="0" lang="vi-VN" altLang="en-US" sz="2800" b="1" i="1" u="none" strike="noStrike" kern="1200" cap="none" spc="0" normalizeH="0" baseline="0" noProof="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1" i="1" u="none" strike="noStrike" kern="1200" cap="none" spc="0" normalizeH="0" baseline="0" noProof="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Dân cư châu Á tập trung nhiều ở vùng n</a:t>
              </a:r>
              <a:r>
                <a:rPr kumimoji="0" lang="vi-VN" altLang="en-US" sz="2800" b="1" i="1" u="none" strike="noStrike" kern="1200" cap="none" spc="0" normalizeH="0" baseline="0" noProof="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ào?</a:t>
              </a:r>
            </a:p>
            <a:p>
              <a:pPr algn="just" eaLnBrk="1" hangingPunct="1">
                <a:defRPr/>
              </a:pPr>
              <a:r>
                <a:rPr kumimoji="0" lang="en-US" altLang="en-US" sz="2800" b="1" i="0" u="none" strike="noStrike" kern="1200" cap="none" spc="0" normalizeH="0" baseline="0" noProof="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a:p>
              <a:pPr algn="just" eaLnBrk="1" hangingPunct="1">
                <a:defRPr/>
              </a:pPr>
              <a:r>
                <a:rPr kumimoji="0" lang="en-US" altLang="en-US" sz="2800" b="1" i="0" u="none" strike="noStrike" kern="1200" cap="none" spc="0" normalizeH="0" baseline="0" noProof="0">
                  <a:ln>
                    <a:noFill/>
                  </a:ln>
                  <a:solidFill>
                    <a:srgbClr val="0000FF"/>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p>
          </p:txBody>
        </p:sp>
      </p:grpSp>
      <p:grpSp>
        <p:nvGrpSpPr>
          <p:cNvPr id="17" name="Group 16">
            <a:extLst>
              <a:ext uri="{FF2B5EF4-FFF2-40B4-BE49-F238E27FC236}">
                <a16:creationId xmlns:a16="http://schemas.microsoft.com/office/drawing/2014/main" id="{91C3D4A2-8139-4457-93A4-64EBBA03ACB7}"/>
              </a:ext>
            </a:extLst>
          </p:cNvPr>
          <p:cNvGrpSpPr/>
          <p:nvPr/>
        </p:nvGrpSpPr>
        <p:grpSpPr>
          <a:xfrm>
            <a:off x="1384274" y="80946"/>
            <a:ext cx="9423452" cy="646114"/>
            <a:chOff x="304800" y="238905"/>
            <a:chExt cx="9718040" cy="889123"/>
          </a:xfrm>
        </p:grpSpPr>
        <p:cxnSp>
          <p:nvCxnSpPr>
            <p:cNvPr id="18" name="Straight Connector 17">
              <a:extLst>
                <a:ext uri="{FF2B5EF4-FFF2-40B4-BE49-F238E27FC236}">
                  <a16:creationId xmlns:a16="http://schemas.microsoft.com/office/drawing/2014/main" id="{6E2D2423-284B-458B-B892-FF1248E8F0FD}"/>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3BF8D1F8-7006-47CB-A3FC-7C13AEF30D2A}"/>
                </a:ext>
              </a:extLst>
            </p:cNvPr>
            <p:cNvGrpSpPr/>
            <p:nvPr/>
          </p:nvGrpSpPr>
          <p:grpSpPr>
            <a:xfrm>
              <a:off x="594248" y="238905"/>
              <a:ext cx="1920325" cy="673930"/>
              <a:chOff x="594248" y="238905"/>
              <a:chExt cx="1920325" cy="673930"/>
            </a:xfrm>
          </p:grpSpPr>
          <p:sp>
            <p:nvSpPr>
              <p:cNvPr id="29" name="Rectangle: Top Corners One Rounded and One Snipped 28">
                <a:extLst>
                  <a:ext uri="{FF2B5EF4-FFF2-40B4-BE49-F238E27FC236}">
                    <a16:creationId xmlns:a16="http://schemas.microsoft.com/office/drawing/2014/main" id="{D28BE4E6-FFAB-40C2-943C-61428B447479}"/>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30" name="TextBox 29">
                <a:extLst>
                  <a:ext uri="{FF2B5EF4-FFF2-40B4-BE49-F238E27FC236}">
                    <a16:creationId xmlns:a16="http://schemas.microsoft.com/office/drawing/2014/main" id="{1A9D69C3-2641-4655-997B-7A8129046C9C}"/>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20" name="Group 19">
              <a:extLst>
                <a:ext uri="{FF2B5EF4-FFF2-40B4-BE49-F238E27FC236}">
                  <a16:creationId xmlns:a16="http://schemas.microsoft.com/office/drawing/2014/main" id="{4A237112-771C-43C3-9BB8-D200382C0892}"/>
                </a:ext>
              </a:extLst>
            </p:cNvPr>
            <p:cNvGrpSpPr/>
            <p:nvPr/>
          </p:nvGrpSpPr>
          <p:grpSpPr>
            <a:xfrm>
              <a:off x="2886504" y="247421"/>
              <a:ext cx="1955665" cy="673929"/>
              <a:chOff x="2886504" y="247421"/>
              <a:chExt cx="1955665" cy="673929"/>
            </a:xfrm>
          </p:grpSpPr>
          <p:sp>
            <p:nvSpPr>
              <p:cNvPr id="27" name="Rectangle: Top Corners One Rounded and One Snipped 26">
                <a:extLst>
                  <a:ext uri="{FF2B5EF4-FFF2-40B4-BE49-F238E27FC236}">
                    <a16:creationId xmlns:a16="http://schemas.microsoft.com/office/drawing/2014/main" id="{D3B3A3FC-107E-4B42-8326-184D33134BE7}"/>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8" name="TextBox 27">
                <a:extLst>
                  <a:ext uri="{FF2B5EF4-FFF2-40B4-BE49-F238E27FC236}">
                    <a16:creationId xmlns:a16="http://schemas.microsoft.com/office/drawing/2014/main" id="{123AD16E-3018-47FB-8782-C5FAE8A911F5}"/>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21" name="Group 20">
              <a:extLst>
                <a:ext uri="{FF2B5EF4-FFF2-40B4-BE49-F238E27FC236}">
                  <a16:creationId xmlns:a16="http://schemas.microsoft.com/office/drawing/2014/main" id="{C4F8BCDE-B185-424D-897A-D0B0362F6B5C}"/>
                </a:ext>
              </a:extLst>
            </p:cNvPr>
            <p:cNvGrpSpPr/>
            <p:nvPr/>
          </p:nvGrpSpPr>
          <p:grpSpPr>
            <a:xfrm>
              <a:off x="5236714" y="247421"/>
              <a:ext cx="1942938" cy="673930"/>
              <a:chOff x="5236714" y="247421"/>
              <a:chExt cx="1942938" cy="673930"/>
            </a:xfrm>
          </p:grpSpPr>
          <p:sp>
            <p:nvSpPr>
              <p:cNvPr id="25" name="Rectangle: Top Corners One Rounded and One Snipped 24">
                <a:extLst>
                  <a:ext uri="{FF2B5EF4-FFF2-40B4-BE49-F238E27FC236}">
                    <a16:creationId xmlns:a16="http://schemas.microsoft.com/office/drawing/2014/main" id="{0CC29EC0-44B9-4BD9-83F2-E83BE852595C}"/>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6" name="TextBox 25">
                <a:extLst>
                  <a:ext uri="{FF2B5EF4-FFF2-40B4-BE49-F238E27FC236}">
                    <a16:creationId xmlns:a16="http://schemas.microsoft.com/office/drawing/2014/main" id="{3154C880-3F51-4294-A9CA-CBC07C0533A3}"/>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22" name="Group 21">
              <a:extLst>
                <a:ext uri="{FF2B5EF4-FFF2-40B4-BE49-F238E27FC236}">
                  <a16:creationId xmlns:a16="http://schemas.microsoft.com/office/drawing/2014/main" id="{C6767A12-F6DB-4F94-A6E9-C96EE08A9993}"/>
                </a:ext>
              </a:extLst>
            </p:cNvPr>
            <p:cNvGrpSpPr/>
            <p:nvPr/>
          </p:nvGrpSpPr>
          <p:grpSpPr>
            <a:xfrm>
              <a:off x="7541696" y="247421"/>
              <a:ext cx="2059504" cy="673930"/>
              <a:chOff x="7541696" y="247421"/>
              <a:chExt cx="2059504" cy="673930"/>
            </a:xfrm>
          </p:grpSpPr>
          <p:sp>
            <p:nvSpPr>
              <p:cNvPr id="23" name="Rectangle: Top Corners One Rounded and One Snipped 22">
                <a:extLst>
                  <a:ext uri="{FF2B5EF4-FFF2-40B4-BE49-F238E27FC236}">
                    <a16:creationId xmlns:a16="http://schemas.microsoft.com/office/drawing/2014/main" id="{B8DE0292-BF11-4F1C-AEEC-49EB50738F3B}"/>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4" name="TextBox 23">
                <a:extLst>
                  <a:ext uri="{FF2B5EF4-FFF2-40B4-BE49-F238E27FC236}">
                    <a16:creationId xmlns:a16="http://schemas.microsoft.com/office/drawing/2014/main" id="{68879D35-C56F-4C9D-88BC-42B9FCBE4731}"/>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pic>
        <p:nvPicPr>
          <p:cNvPr id="32" name="Picture 9">
            <a:extLst>
              <a:ext uri="{FF2B5EF4-FFF2-40B4-BE49-F238E27FC236}">
                <a16:creationId xmlns:a16="http://schemas.microsoft.com/office/drawing/2014/main" id="{66E10FEF-7794-4611-B140-8C9FDBA693F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5708677">
            <a:off x="9998606" y="4945806"/>
            <a:ext cx="1723242" cy="172324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 presetClass="entr" presetSubtype="6" fill="hold" nodeType="after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additive="base">
                                        <p:cTn id="13" dur="500" fill="hold"/>
                                        <p:tgtEl>
                                          <p:spTgt spid="32"/>
                                        </p:tgtEl>
                                        <p:attrNameLst>
                                          <p:attrName>ppt_x</p:attrName>
                                        </p:attrNameLst>
                                      </p:cBhvr>
                                      <p:tavLst>
                                        <p:tav tm="0">
                                          <p:val>
                                            <p:strVal val="1+#ppt_w/2"/>
                                          </p:val>
                                        </p:tav>
                                        <p:tav tm="100000">
                                          <p:val>
                                            <p:strVal val="#ppt_x"/>
                                          </p:val>
                                        </p:tav>
                                      </p:tavLst>
                                    </p:anim>
                                    <p:anim calcmode="lin" valueType="num">
                                      <p:cBhvr additive="base">
                                        <p:cTn id="14"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B1D4029F-C5FD-4492-A810-BCD110CF30B1}"/>
              </a:ext>
            </a:extLst>
          </p:cNvPr>
          <p:cNvGrpSpPr/>
          <p:nvPr/>
        </p:nvGrpSpPr>
        <p:grpSpPr>
          <a:xfrm>
            <a:off x="1384274" y="80946"/>
            <a:ext cx="9423452" cy="646114"/>
            <a:chOff x="304800" y="238905"/>
            <a:chExt cx="9718040" cy="889123"/>
          </a:xfrm>
        </p:grpSpPr>
        <p:cxnSp>
          <p:nvCxnSpPr>
            <p:cNvPr id="13" name="Straight Connector 12">
              <a:extLst>
                <a:ext uri="{FF2B5EF4-FFF2-40B4-BE49-F238E27FC236}">
                  <a16:creationId xmlns:a16="http://schemas.microsoft.com/office/drawing/2014/main" id="{0681148D-FB0D-43D2-8AE3-A0BB0FB66EC3}"/>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73D42DBF-C3DE-4A54-904B-3379E97BB36D}"/>
                </a:ext>
              </a:extLst>
            </p:cNvPr>
            <p:cNvGrpSpPr/>
            <p:nvPr/>
          </p:nvGrpSpPr>
          <p:grpSpPr>
            <a:xfrm>
              <a:off x="594248" y="238905"/>
              <a:ext cx="1920325" cy="673930"/>
              <a:chOff x="594248" y="238905"/>
              <a:chExt cx="1920325" cy="673930"/>
            </a:xfrm>
          </p:grpSpPr>
          <p:sp>
            <p:nvSpPr>
              <p:cNvPr id="24" name="Rectangle: Top Corners One Rounded and One Snipped 23">
                <a:extLst>
                  <a:ext uri="{FF2B5EF4-FFF2-40B4-BE49-F238E27FC236}">
                    <a16:creationId xmlns:a16="http://schemas.microsoft.com/office/drawing/2014/main" id="{3C52E540-3E48-48DA-A118-9928E3BCDED7}"/>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5" name="TextBox 24">
                <a:extLst>
                  <a:ext uri="{FF2B5EF4-FFF2-40B4-BE49-F238E27FC236}">
                    <a16:creationId xmlns:a16="http://schemas.microsoft.com/office/drawing/2014/main" id="{801E0820-96D3-4578-9970-B995FD334554}"/>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5" name="Group 14">
              <a:extLst>
                <a:ext uri="{FF2B5EF4-FFF2-40B4-BE49-F238E27FC236}">
                  <a16:creationId xmlns:a16="http://schemas.microsoft.com/office/drawing/2014/main" id="{9CA64ECE-5AEA-487F-A1CE-B02B4C2BF9E9}"/>
                </a:ext>
              </a:extLst>
            </p:cNvPr>
            <p:cNvGrpSpPr/>
            <p:nvPr/>
          </p:nvGrpSpPr>
          <p:grpSpPr>
            <a:xfrm>
              <a:off x="2886504" y="247421"/>
              <a:ext cx="1955665" cy="673929"/>
              <a:chOff x="2886504" y="247421"/>
              <a:chExt cx="1955665" cy="673929"/>
            </a:xfrm>
          </p:grpSpPr>
          <p:sp>
            <p:nvSpPr>
              <p:cNvPr id="22" name="Rectangle: Top Corners One Rounded and One Snipped 21">
                <a:extLst>
                  <a:ext uri="{FF2B5EF4-FFF2-40B4-BE49-F238E27FC236}">
                    <a16:creationId xmlns:a16="http://schemas.microsoft.com/office/drawing/2014/main" id="{42B33823-BCD7-4B19-B80D-358FA5DC88A2}"/>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3" name="TextBox 22">
                <a:extLst>
                  <a:ext uri="{FF2B5EF4-FFF2-40B4-BE49-F238E27FC236}">
                    <a16:creationId xmlns:a16="http://schemas.microsoft.com/office/drawing/2014/main" id="{100DAFC3-35E7-49B9-A174-D857BA963673}"/>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6" name="Group 15">
              <a:extLst>
                <a:ext uri="{FF2B5EF4-FFF2-40B4-BE49-F238E27FC236}">
                  <a16:creationId xmlns:a16="http://schemas.microsoft.com/office/drawing/2014/main" id="{8D32D249-2FA6-4278-A16D-920E1DEEEC8F}"/>
                </a:ext>
              </a:extLst>
            </p:cNvPr>
            <p:cNvGrpSpPr/>
            <p:nvPr/>
          </p:nvGrpSpPr>
          <p:grpSpPr>
            <a:xfrm>
              <a:off x="5236714" y="247421"/>
              <a:ext cx="1942938" cy="673930"/>
              <a:chOff x="5236714" y="247421"/>
              <a:chExt cx="1942938" cy="673930"/>
            </a:xfrm>
          </p:grpSpPr>
          <p:sp>
            <p:nvSpPr>
              <p:cNvPr id="20" name="Rectangle: Top Corners One Rounded and One Snipped 19">
                <a:extLst>
                  <a:ext uri="{FF2B5EF4-FFF2-40B4-BE49-F238E27FC236}">
                    <a16:creationId xmlns:a16="http://schemas.microsoft.com/office/drawing/2014/main" id="{9D8D4758-B8D2-410D-9A3A-7E8383595F10}"/>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1" name="TextBox 20">
                <a:extLst>
                  <a:ext uri="{FF2B5EF4-FFF2-40B4-BE49-F238E27FC236}">
                    <a16:creationId xmlns:a16="http://schemas.microsoft.com/office/drawing/2014/main" id="{764E7FB2-48BE-4709-8EB2-1B0A17B5DE7C}"/>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7" name="Group 16">
              <a:extLst>
                <a:ext uri="{FF2B5EF4-FFF2-40B4-BE49-F238E27FC236}">
                  <a16:creationId xmlns:a16="http://schemas.microsoft.com/office/drawing/2014/main" id="{55CBF889-1F56-4B86-82E2-165132C1C2D1}"/>
                </a:ext>
              </a:extLst>
            </p:cNvPr>
            <p:cNvGrpSpPr/>
            <p:nvPr/>
          </p:nvGrpSpPr>
          <p:grpSpPr>
            <a:xfrm>
              <a:off x="7541696" y="247421"/>
              <a:ext cx="2059504" cy="673930"/>
              <a:chOff x="7541696" y="247421"/>
              <a:chExt cx="2059504" cy="673930"/>
            </a:xfrm>
          </p:grpSpPr>
          <p:sp>
            <p:nvSpPr>
              <p:cNvPr id="18" name="Rectangle: Top Corners One Rounded and One Snipped 17">
                <a:extLst>
                  <a:ext uri="{FF2B5EF4-FFF2-40B4-BE49-F238E27FC236}">
                    <a16:creationId xmlns:a16="http://schemas.microsoft.com/office/drawing/2014/main" id="{FF281B46-D8CB-4297-8B48-ED7CFD4D9BC0}"/>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9" name="TextBox 18">
                <a:extLst>
                  <a:ext uri="{FF2B5EF4-FFF2-40B4-BE49-F238E27FC236}">
                    <a16:creationId xmlns:a16="http://schemas.microsoft.com/office/drawing/2014/main" id="{68BB0267-1409-4604-951F-CC6B1C8F75D1}"/>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sp>
        <p:nvSpPr>
          <p:cNvPr id="26" name="Text Box 4">
            <a:extLst>
              <a:ext uri="{FF2B5EF4-FFF2-40B4-BE49-F238E27FC236}">
                <a16:creationId xmlns:a16="http://schemas.microsoft.com/office/drawing/2014/main" id="{EF5AC8A9-5EAC-418B-AF88-2DCEE972247C}"/>
              </a:ext>
            </a:extLst>
          </p:cNvPr>
          <p:cNvSpPr txBox="1">
            <a:spLocks noChangeArrowheads="1"/>
          </p:cNvSpPr>
          <p:nvPr/>
        </p:nvSpPr>
        <p:spPr bwMode="auto">
          <a:xfrm>
            <a:off x="1905000" y="533400"/>
            <a:ext cx="8001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en-US" altLang="en-US" sz="3200">
              <a:latin typeface="Verdana" panose="020B0604030504040204" pitchFamily="34" charset="0"/>
            </a:endParaRPr>
          </a:p>
        </p:txBody>
      </p:sp>
      <p:sp>
        <p:nvSpPr>
          <p:cNvPr id="31" name="Text Box 6">
            <a:extLst>
              <a:ext uri="{FF2B5EF4-FFF2-40B4-BE49-F238E27FC236}">
                <a16:creationId xmlns:a16="http://schemas.microsoft.com/office/drawing/2014/main" id="{D40B2802-B4E4-47FC-9A3D-D89FC2A2364D}"/>
              </a:ext>
            </a:extLst>
          </p:cNvPr>
          <p:cNvSpPr txBox="1">
            <a:spLocks noChangeArrowheads="1"/>
          </p:cNvSpPr>
          <p:nvPr/>
        </p:nvSpPr>
        <p:spPr bwMode="auto">
          <a:xfrm>
            <a:off x="8458200" y="990601"/>
            <a:ext cx="2209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en-US" altLang="en-US" sz="1800">
              <a:latin typeface="Verdana" panose="020B0604030504040204" pitchFamily="34" charset="0"/>
            </a:endParaRPr>
          </a:p>
        </p:txBody>
      </p:sp>
      <p:sp>
        <p:nvSpPr>
          <p:cNvPr id="33" name="Text Box 8">
            <a:extLst>
              <a:ext uri="{FF2B5EF4-FFF2-40B4-BE49-F238E27FC236}">
                <a16:creationId xmlns:a16="http://schemas.microsoft.com/office/drawing/2014/main" id="{7311CEF0-5035-4807-A456-E3DD0E0C8DB5}"/>
              </a:ext>
            </a:extLst>
          </p:cNvPr>
          <p:cNvSpPr txBox="1">
            <a:spLocks noChangeArrowheads="1"/>
          </p:cNvSpPr>
          <p:nvPr/>
        </p:nvSpPr>
        <p:spPr bwMode="auto">
          <a:xfrm>
            <a:off x="1905000" y="5638801"/>
            <a:ext cx="419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en-US" altLang="en-US" sz="1800">
              <a:latin typeface="Verdana" panose="020B0604030504040204" pitchFamily="34" charset="0"/>
            </a:endParaRPr>
          </a:p>
        </p:txBody>
      </p:sp>
      <p:sp>
        <p:nvSpPr>
          <p:cNvPr id="35" name="Text Box 10">
            <a:extLst>
              <a:ext uri="{FF2B5EF4-FFF2-40B4-BE49-F238E27FC236}">
                <a16:creationId xmlns:a16="http://schemas.microsoft.com/office/drawing/2014/main" id="{1C4EA8C1-48F6-4F68-94B0-0E2B7C28E10A}"/>
              </a:ext>
            </a:extLst>
          </p:cNvPr>
          <p:cNvSpPr txBox="1">
            <a:spLocks noChangeArrowheads="1"/>
          </p:cNvSpPr>
          <p:nvPr/>
        </p:nvSpPr>
        <p:spPr bwMode="auto">
          <a:xfrm>
            <a:off x="2504703" y="6105318"/>
            <a:ext cx="718259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sz="3600" b="1">
                <a:solidFill>
                  <a:srgbClr val="170ED4"/>
                </a:solidFill>
              </a:rPr>
              <a:t>Một gia đình người dân châu Á</a:t>
            </a:r>
            <a:endParaRPr lang="en-US" altLang="en-US" sz="3600" b="1" dirty="0">
              <a:solidFill>
                <a:srgbClr val="170ED4"/>
              </a:solidFill>
            </a:endParaRPr>
          </a:p>
        </p:txBody>
      </p:sp>
      <p:pic>
        <p:nvPicPr>
          <p:cNvPr id="2052" name="Picture 4" descr="Người Châu Á có nguy cơ cao mắc ung thư vòm họng so với quốc gia khác">
            <a:extLst>
              <a:ext uri="{FF2B5EF4-FFF2-40B4-BE49-F238E27FC236}">
                <a16:creationId xmlns:a16="http://schemas.microsoft.com/office/drawing/2014/main" id="{FB4C0377-1581-4BF4-9D9A-2D65C5A483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7956" y="816615"/>
            <a:ext cx="7876088" cy="5250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379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grpId="0" nodeType="with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edge">
                                      <p:cBhvr>
                                        <p:cTn id="7"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B1D4029F-C5FD-4492-A810-BCD110CF30B1}"/>
              </a:ext>
            </a:extLst>
          </p:cNvPr>
          <p:cNvGrpSpPr/>
          <p:nvPr/>
        </p:nvGrpSpPr>
        <p:grpSpPr>
          <a:xfrm>
            <a:off x="1384274" y="80946"/>
            <a:ext cx="9423452" cy="646114"/>
            <a:chOff x="304800" y="238905"/>
            <a:chExt cx="9718040" cy="889123"/>
          </a:xfrm>
        </p:grpSpPr>
        <p:cxnSp>
          <p:nvCxnSpPr>
            <p:cNvPr id="13" name="Straight Connector 12">
              <a:extLst>
                <a:ext uri="{FF2B5EF4-FFF2-40B4-BE49-F238E27FC236}">
                  <a16:creationId xmlns:a16="http://schemas.microsoft.com/office/drawing/2014/main" id="{0681148D-FB0D-43D2-8AE3-A0BB0FB66EC3}"/>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73D42DBF-C3DE-4A54-904B-3379E97BB36D}"/>
                </a:ext>
              </a:extLst>
            </p:cNvPr>
            <p:cNvGrpSpPr/>
            <p:nvPr/>
          </p:nvGrpSpPr>
          <p:grpSpPr>
            <a:xfrm>
              <a:off x="594248" y="238905"/>
              <a:ext cx="1920325" cy="673930"/>
              <a:chOff x="594248" y="238905"/>
              <a:chExt cx="1920325" cy="673930"/>
            </a:xfrm>
          </p:grpSpPr>
          <p:sp>
            <p:nvSpPr>
              <p:cNvPr id="24" name="Rectangle: Top Corners One Rounded and One Snipped 23">
                <a:extLst>
                  <a:ext uri="{FF2B5EF4-FFF2-40B4-BE49-F238E27FC236}">
                    <a16:creationId xmlns:a16="http://schemas.microsoft.com/office/drawing/2014/main" id="{3C52E540-3E48-48DA-A118-9928E3BCDED7}"/>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5" name="TextBox 24">
                <a:extLst>
                  <a:ext uri="{FF2B5EF4-FFF2-40B4-BE49-F238E27FC236}">
                    <a16:creationId xmlns:a16="http://schemas.microsoft.com/office/drawing/2014/main" id="{801E0820-96D3-4578-9970-B995FD334554}"/>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5" name="Group 14">
              <a:extLst>
                <a:ext uri="{FF2B5EF4-FFF2-40B4-BE49-F238E27FC236}">
                  <a16:creationId xmlns:a16="http://schemas.microsoft.com/office/drawing/2014/main" id="{9CA64ECE-5AEA-487F-A1CE-B02B4C2BF9E9}"/>
                </a:ext>
              </a:extLst>
            </p:cNvPr>
            <p:cNvGrpSpPr/>
            <p:nvPr/>
          </p:nvGrpSpPr>
          <p:grpSpPr>
            <a:xfrm>
              <a:off x="2886504" y="247421"/>
              <a:ext cx="1955665" cy="673929"/>
              <a:chOff x="2886504" y="247421"/>
              <a:chExt cx="1955665" cy="673929"/>
            </a:xfrm>
          </p:grpSpPr>
          <p:sp>
            <p:nvSpPr>
              <p:cNvPr id="22" name="Rectangle: Top Corners One Rounded and One Snipped 21">
                <a:extLst>
                  <a:ext uri="{FF2B5EF4-FFF2-40B4-BE49-F238E27FC236}">
                    <a16:creationId xmlns:a16="http://schemas.microsoft.com/office/drawing/2014/main" id="{42B33823-BCD7-4B19-B80D-358FA5DC88A2}"/>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3" name="TextBox 22">
                <a:extLst>
                  <a:ext uri="{FF2B5EF4-FFF2-40B4-BE49-F238E27FC236}">
                    <a16:creationId xmlns:a16="http://schemas.microsoft.com/office/drawing/2014/main" id="{100DAFC3-35E7-49B9-A174-D857BA963673}"/>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6" name="Group 15">
              <a:extLst>
                <a:ext uri="{FF2B5EF4-FFF2-40B4-BE49-F238E27FC236}">
                  <a16:creationId xmlns:a16="http://schemas.microsoft.com/office/drawing/2014/main" id="{8D32D249-2FA6-4278-A16D-920E1DEEEC8F}"/>
                </a:ext>
              </a:extLst>
            </p:cNvPr>
            <p:cNvGrpSpPr/>
            <p:nvPr/>
          </p:nvGrpSpPr>
          <p:grpSpPr>
            <a:xfrm>
              <a:off x="5236714" y="247421"/>
              <a:ext cx="1942938" cy="673930"/>
              <a:chOff x="5236714" y="247421"/>
              <a:chExt cx="1942938" cy="673930"/>
            </a:xfrm>
          </p:grpSpPr>
          <p:sp>
            <p:nvSpPr>
              <p:cNvPr id="20" name="Rectangle: Top Corners One Rounded and One Snipped 19">
                <a:extLst>
                  <a:ext uri="{FF2B5EF4-FFF2-40B4-BE49-F238E27FC236}">
                    <a16:creationId xmlns:a16="http://schemas.microsoft.com/office/drawing/2014/main" id="{9D8D4758-B8D2-410D-9A3A-7E8383595F10}"/>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1" name="TextBox 20">
                <a:extLst>
                  <a:ext uri="{FF2B5EF4-FFF2-40B4-BE49-F238E27FC236}">
                    <a16:creationId xmlns:a16="http://schemas.microsoft.com/office/drawing/2014/main" id="{764E7FB2-48BE-4709-8EB2-1B0A17B5DE7C}"/>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7" name="Group 16">
              <a:extLst>
                <a:ext uri="{FF2B5EF4-FFF2-40B4-BE49-F238E27FC236}">
                  <a16:creationId xmlns:a16="http://schemas.microsoft.com/office/drawing/2014/main" id="{55CBF889-1F56-4B86-82E2-165132C1C2D1}"/>
                </a:ext>
              </a:extLst>
            </p:cNvPr>
            <p:cNvGrpSpPr/>
            <p:nvPr/>
          </p:nvGrpSpPr>
          <p:grpSpPr>
            <a:xfrm>
              <a:off x="7541696" y="247421"/>
              <a:ext cx="2059504" cy="673930"/>
              <a:chOff x="7541696" y="247421"/>
              <a:chExt cx="2059504" cy="673930"/>
            </a:xfrm>
          </p:grpSpPr>
          <p:sp>
            <p:nvSpPr>
              <p:cNvPr id="18" name="Rectangle: Top Corners One Rounded and One Snipped 17">
                <a:extLst>
                  <a:ext uri="{FF2B5EF4-FFF2-40B4-BE49-F238E27FC236}">
                    <a16:creationId xmlns:a16="http://schemas.microsoft.com/office/drawing/2014/main" id="{FF281B46-D8CB-4297-8B48-ED7CFD4D9BC0}"/>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9" name="TextBox 18">
                <a:extLst>
                  <a:ext uri="{FF2B5EF4-FFF2-40B4-BE49-F238E27FC236}">
                    <a16:creationId xmlns:a16="http://schemas.microsoft.com/office/drawing/2014/main" id="{68BB0267-1409-4604-951F-CC6B1C8F75D1}"/>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sp>
        <p:nvSpPr>
          <p:cNvPr id="27" name="Text Box 44">
            <a:extLst>
              <a:ext uri="{FF2B5EF4-FFF2-40B4-BE49-F238E27FC236}">
                <a16:creationId xmlns:a16="http://schemas.microsoft.com/office/drawing/2014/main" id="{CBFCA155-A975-4A8C-AE77-76D3691DA133}"/>
              </a:ext>
            </a:extLst>
          </p:cNvPr>
          <p:cNvSpPr txBox="1">
            <a:spLocks noChangeArrowheads="1"/>
          </p:cNvSpPr>
          <p:nvPr/>
        </p:nvSpPr>
        <p:spPr bwMode="auto">
          <a:xfrm>
            <a:off x="1301737" y="5678379"/>
            <a:ext cx="958852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fontAlgn="auto">
              <a:spcBef>
                <a:spcPct val="50000"/>
              </a:spcBef>
              <a:spcAft>
                <a:spcPts val="0"/>
              </a:spcAft>
              <a:defRPr/>
            </a:pPr>
            <a:r>
              <a:rPr lang="vi-VN" altLang="vi-VN" sz="2800" b="1">
                <a:solidFill>
                  <a:srgbClr val="663300"/>
                </a:solidFill>
                <a:latin typeface="Times New Roman" panose="02020603050405020304" pitchFamily="18" charset="0"/>
                <a:cs typeface="Times New Roman" panose="02020603050405020304" pitchFamily="18" charset="0"/>
              </a:rPr>
              <a:t>Em có nhận xét gì về màu da và trang phục của người dân </a:t>
            </a:r>
            <a:r>
              <a:rPr lang="en-US" altLang="vi-VN" sz="2800" b="1">
                <a:solidFill>
                  <a:srgbClr val="663300"/>
                </a:solidFill>
                <a:latin typeface="Times New Roman" panose="02020603050405020304" pitchFamily="18" charset="0"/>
                <a:cs typeface="Times New Roman" panose="02020603050405020304" pitchFamily="18" charset="0"/>
              </a:rPr>
              <a:t>Đông</a:t>
            </a:r>
            <a:r>
              <a:rPr lang="vi-VN" altLang="vi-VN" sz="2800" b="1">
                <a:solidFill>
                  <a:srgbClr val="663300"/>
                </a:solidFill>
                <a:latin typeface="Times New Roman" panose="02020603050405020304" pitchFamily="18" charset="0"/>
                <a:cs typeface="Times New Roman" panose="02020603050405020304" pitchFamily="18" charset="0"/>
              </a:rPr>
              <a:t> Á (</a:t>
            </a:r>
            <a:r>
              <a:rPr lang="en-US" altLang="vi-VN" sz="2800" b="1">
                <a:solidFill>
                  <a:srgbClr val="663300"/>
                </a:solidFill>
                <a:latin typeface="Times New Roman" panose="02020603050405020304" pitchFamily="18" charset="0"/>
                <a:cs typeface="Times New Roman" panose="02020603050405020304" pitchFamily="18" charset="0"/>
              </a:rPr>
              <a:t>Nhật Bản</a:t>
            </a:r>
            <a:r>
              <a:rPr lang="vi-VN" altLang="vi-VN" sz="2800" b="1">
                <a:solidFill>
                  <a:srgbClr val="663300"/>
                </a:solidFill>
                <a:latin typeface="Times New Roman" panose="02020603050405020304" pitchFamily="18" charset="0"/>
                <a:cs typeface="Times New Roman" panose="02020603050405020304" pitchFamily="18" charset="0"/>
              </a:rPr>
              <a:t>) và người dân Nam Á (Ấn Độ)?</a:t>
            </a:r>
            <a:endParaRPr lang="en-US" altLang="vi-VN" sz="2800" b="1">
              <a:solidFill>
                <a:srgbClr val="663300"/>
              </a:solidFill>
              <a:latin typeface="Times New Roman" panose="02020603050405020304" pitchFamily="18" charset="0"/>
              <a:cs typeface="Times New Roman" panose="02020603050405020304" pitchFamily="18" charset="0"/>
            </a:endParaRPr>
          </a:p>
        </p:txBody>
      </p:sp>
      <p:sp>
        <p:nvSpPr>
          <p:cNvPr id="26" name="Text Box 4">
            <a:extLst>
              <a:ext uri="{FF2B5EF4-FFF2-40B4-BE49-F238E27FC236}">
                <a16:creationId xmlns:a16="http://schemas.microsoft.com/office/drawing/2014/main" id="{EF5AC8A9-5EAC-418B-AF88-2DCEE972247C}"/>
              </a:ext>
            </a:extLst>
          </p:cNvPr>
          <p:cNvSpPr txBox="1">
            <a:spLocks noChangeArrowheads="1"/>
          </p:cNvSpPr>
          <p:nvPr/>
        </p:nvSpPr>
        <p:spPr bwMode="auto">
          <a:xfrm>
            <a:off x="1905000" y="533400"/>
            <a:ext cx="8001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en-US" altLang="en-US" sz="3200">
              <a:latin typeface="Verdana" panose="020B0604030504040204" pitchFamily="34" charset="0"/>
            </a:endParaRPr>
          </a:p>
        </p:txBody>
      </p:sp>
      <p:sp>
        <p:nvSpPr>
          <p:cNvPr id="31" name="Text Box 6">
            <a:extLst>
              <a:ext uri="{FF2B5EF4-FFF2-40B4-BE49-F238E27FC236}">
                <a16:creationId xmlns:a16="http://schemas.microsoft.com/office/drawing/2014/main" id="{D40B2802-B4E4-47FC-9A3D-D89FC2A2364D}"/>
              </a:ext>
            </a:extLst>
          </p:cNvPr>
          <p:cNvSpPr txBox="1">
            <a:spLocks noChangeArrowheads="1"/>
          </p:cNvSpPr>
          <p:nvPr/>
        </p:nvSpPr>
        <p:spPr bwMode="auto">
          <a:xfrm>
            <a:off x="8458200" y="990601"/>
            <a:ext cx="2209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en-US" altLang="en-US" sz="1800">
              <a:latin typeface="Verdana" panose="020B0604030504040204" pitchFamily="34" charset="0"/>
            </a:endParaRPr>
          </a:p>
        </p:txBody>
      </p:sp>
      <p:pic>
        <p:nvPicPr>
          <p:cNvPr id="32" name="Picture 7">
            <a:extLst>
              <a:ext uri="{FF2B5EF4-FFF2-40B4-BE49-F238E27FC236}">
                <a16:creationId xmlns:a16="http://schemas.microsoft.com/office/drawing/2014/main" id="{C00F80AA-458D-4D37-BCD2-76EF03BC0E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8770" y="990601"/>
            <a:ext cx="3812309" cy="392864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3" name="Text Box 8">
            <a:extLst>
              <a:ext uri="{FF2B5EF4-FFF2-40B4-BE49-F238E27FC236}">
                <a16:creationId xmlns:a16="http://schemas.microsoft.com/office/drawing/2014/main" id="{7311CEF0-5035-4807-A456-E3DD0E0C8DB5}"/>
              </a:ext>
            </a:extLst>
          </p:cNvPr>
          <p:cNvSpPr txBox="1">
            <a:spLocks noChangeArrowheads="1"/>
          </p:cNvSpPr>
          <p:nvPr/>
        </p:nvSpPr>
        <p:spPr bwMode="auto">
          <a:xfrm>
            <a:off x="1905000" y="5638801"/>
            <a:ext cx="419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en-US" altLang="en-US" sz="1800">
              <a:latin typeface="Verdana" panose="020B0604030504040204" pitchFamily="34" charset="0"/>
            </a:endParaRPr>
          </a:p>
        </p:txBody>
      </p:sp>
      <p:sp>
        <p:nvSpPr>
          <p:cNvPr id="35" name="Text Box 10">
            <a:extLst>
              <a:ext uri="{FF2B5EF4-FFF2-40B4-BE49-F238E27FC236}">
                <a16:creationId xmlns:a16="http://schemas.microsoft.com/office/drawing/2014/main" id="{1C4EA8C1-48F6-4F68-94B0-0E2B7C28E10A}"/>
              </a:ext>
            </a:extLst>
          </p:cNvPr>
          <p:cNvSpPr txBox="1">
            <a:spLocks noChangeArrowheads="1"/>
          </p:cNvSpPr>
          <p:nvPr/>
        </p:nvSpPr>
        <p:spPr bwMode="auto">
          <a:xfrm>
            <a:off x="1664948" y="5192700"/>
            <a:ext cx="4191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b="1" dirty="0" err="1">
                <a:solidFill>
                  <a:srgbClr val="170ED4"/>
                </a:solidFill>
              </a:rPr>
              <a:t>Người</a:t>
            </a:r>
            <a:r>
              <a:rPr lang="en-US" altLang="en-US" b="1" dirty="0">
                <a:solidFill>
                  <a:srgbClr val="170ED4"/>
                </a:solidFill>
              </a:rPr>
              <a:t> </a:t>
            </a:r>
            <a:r>
              <a:rPr lang="en-US" altLang="en-US" b="1" err="1">
                <a:solidFill>
                  <a:srgbClr val="170ED4"/>
                </a:solidFill>
              </a:rPr>
              <a:t>dân</a:t>
            </a:r>
            <a:r>
              <a:rPr lang="en-US" altLang="en-US" b="1">
                <a:solidFill>
                  <a:srgbClr val="170ED4"/>
                </a:solidFill>
              </a:rPr>
              <a:t> Đông Á (Nhật Bản)</a:t>
            </a:r>
            <a:endParaRPr lang="en-US" altLang="en-US" b="1" dirty="0">
              <a:solidFill>
                <a:srgbClr val="170ED4"/>
              </a:solidFill>
            </a:endParaRPr>
          </a:p>
        </p:txBody>
      </p:sp>
      <p:sp>
        <p:nvSpPr>
          <p:cNvPr id="36" name="Text Box 11">
            <a:extLst>
              <a:ext uri="{FF2B5EF4-FFF2-40B4-BE49-F238E27FC236}">
                <a16:creationId xmlns:a16="http://schemas.microsoft.com/office/drawing/2014/main" id="{15CCE608-0FD3-4627-9C38-2439C2BB6A90}"/>
              </a:ext>
            </a:extLst>
          </p:cNvPr>
          <p:cNvSpPr txBox="1">
            <a:spLocks noChangeArrowheads="1"/>
          </p:cNvSpPr>
          <p:nvPr/>
        </p:nvSpPr>
        <p:spPr bwMode="auto">
          <a:xfrm>
            <a:off x="6858000" y="5181601"/>
            <a:ext cx="381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b="1" dirty="0" err="1">
                <a:solidFill>
                  <a:srgbClr val="170ED4"/>
                </a:solidFill>
              </a:rPr>
              <a:t>Người</a:t>
            </a:r>
            <a:r>
              <a:rPr lang="en-US" altLang="en-US" b="1" dirty="0">
                <a:solidFill>
                  <a:srgbClr val="170ED4"/>
                </a:solidFill>
              </a:rPr>
              <a:t> </a:t>
            </a:r>
            <a:r>
              <a:rPr lang="en-US" altLang="en-US" b="1" dirty="0" err="1">
                <a:solidFill>
                  <a:srgbClr val="170ED4"/>
                </a:solidFill>
              </a:rPr>
              <a:t>dân</a:t>
            </a:r>
            <a:r>
              <a:rPr lang="en-US" altLang="en-US" b="1" dirty="0">
                <a:solidFill>
                  <a:srgbClr val="170ED4"/>
                </a:solidFill>
              </a:rPr>
              <a:t> Nam Á (</a:t>
            </a:r>
            <a:r>
              <a:rPr lang="en-US" altLang="en-US" b="1" dirty="0" err="1">
                <a:solidFill>
                  <a:srgbClr val="170ED4"/>
                </a:solidFill>
              </a:rPr>
              <a:t>Ấn</a:t>
            </a:r>
            <a:r>
              <a:rPr lang="en-US" altLang="en-US" b="1" dirty="0">
                <a:solidFill>
                  <a:srgbClr val="170ED4"/>
                </a:solidFill>
              </a:rPr>
              <a:t> </a:t>
            </a:r>
            <a:r>
              <a:rPr lang="en-US" altLang="en-US" b="1" dirty="0" err="1">
                <a:solidFill>
                  <a:srgbClr val="170ED4"/>
                </a:solidFill>
              </a:rPr>
              <a:t>Độ</a:t>
            </a:r>
            <a:r>
              <a:rPr lang="en-US" altLang="en-US" b="1" dirty="0">
                <a:solidFill>
                  <a:srgbClr val="170ED4"/>
                </a:solidFill>
              </a:rPr>
              <a:t>)</a:t>
            </a:r>
          </a:p>
        </p:txBody>
      </p:sp>
      <p:pic>
        <p:nvPicPr>
          <p:cNvPr id="5122" name="Picture 2" descr="nhật bản hạ độ tuổi xác định người trưởng thành từ 20 xuống 18">
            <a:extLst>
              <a:ext uri="{FF2B5EF4-FFF2-40B4-BE49-F238E27FC236}">
                <a16:creationId xmlns:a16="http://schemas.microsoft.com/office/drawing/2014/main" id="{916662FD-88C6-48DC-9F43-5383F5B1B54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280"/>
          <a:stretch/>
        </p:blipFill>
        <p:spPr bwMode="auto">
          <a:xfrm>
            <a:off x="1620906" y="990601"/>
            <a:ext cx="3812309" cy="396086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1777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with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wedge">
                                      <p:cBhvr>
                                        <p:cTn id="7" dur="1000"/>
                                        <p:tgtEl>
                                          <p:spTgt spid="5122"/>
                                        </p:tgtEl>
                                      </p:cBhvr>
                                    </p:animEffect>
                                  </p:childTnLst>
                                </p:cTn>
                              </p:par>
                              <p:par>
                                <p:cTn id="8" presetID="20" presetClass="entr" presetSubtype="0" fill="hold" grpId="0"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wedge">
                                      <p:cBhvr>
                                        <p:cTn id="10" dur="1000"/>
                                        <p:tgtEl>
                                          <p:spTgt spid="35"/>
                                        </p:tgtEl>
                                      </p:cBhvr>
                                    </p:animEffect>
                                  </p:childTnLst>
                                </p:cTn>
                              </p:par>
                              <p:par>
                                <p:cTn id="11" presetID="20"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wedge">
                                      <p:cBhvr>
                                        <p:cTn id="13" dur="1000"/>
                                        <p:tgtEl>
                                          <p:spTgt spid="32"/>
                                        </p:tgtEl>
                                      </p:cBhvr>
                                    </p:animEffect>
                                  </p:childTnLst>
                                </p:cTn>
                              </p:par>
                              <p:par>
                                <p:cTn id="14" presetID="20" presetClass="entr" presetSubtype="0" fill="hold" grpId="0" nodeType="with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wedge">
                                      <p:cBhvr>
                                        <p:cTn id="16" dur="1000"/>
                                        <p:tgtEl>
                                          <p:spTgt spid="36"/>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additive="base">
                                        <p:cTn id="21" dur="750" fill="hold"/>
                                        <p:tgtEl>
                                          <p:spTgt spid="27"/>
                                        </p:tgtEl>
                                        <p:attrNameLst>
                                          <p:attrName>ppt_x</p:attrName>
                                        </p:attrNameLst>
                                      </p:cBhvr>
                                      <p:tavLst>
                                        <p:tav tm="0">
                                          <p:val>
                                            <p:strVal val="#ppt_x"/>
                                          </p:val>
                                        </p:tav>
                                        <p:tav tm="100000">
                                          <p:val>
                                            <p:strVal val="#ppt_x"/>
                                          </p:val>
                                        </p:tav>
                                      </p:tavLst>
                                    </p:anim>
                                    <p:anim calcmode="lin" valueType="num">
                                      <p:cBhvr additive="base">
                                        <p:cTn id="22" dur="75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35" grpId="0"/>
      <p:bldP spid="3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52EC440-B81C-4406-A3F9-1C1996EAFB43}"/>
              </a:ext>
            </a:extLst>
          </p:cNvPr>
          <p:cNvPicPr>
            <a:picLocks noChangeAspect="1"/>
          </p:cNvPicPr>
          <p:nvPr/>
        </p:nvPicPr>
        <p:blipFill rotWithShape="1">
          <a:blip r:embed="rId7"/>
          <a:srcRect l="-354" t="3766" r="354" b="20730"/>
          <a:stretch/>
        </p:blipFill>
        <p:spPr>
          <a:xfrm>
            <a:off x="-39888" y="-22341"/>
            <a:ext cx="12231719" cy="6880342"/>
          </a:xfrm>
          <a:prstGeom prst="rect">
            <a:avLst/>
          </a:prstGeom>
        </p:spPr>
      </p:pic>
      <p:sp>
        <p:nvSpPr>
          <p:cNvPr id="4" name="TextBox 3">
            <a:extLst>
              <a:ext uri="{FF2B5EF4-FFF2-40B4-BE49-F238E27FC236}">
                <a16:creationId xmlns:a16="http://schemas.microsoft.com/office/drawing/2014/main" id="{85AE7889-CD3C-47BD-AD1A-B654F9EBC20A}"/>
              </a:ext>
            </a:extLst>
          </p:cNvPr>
          <p:cNvSpPr txBox="1"/>
          <p:nvPr/>
        </p:nvSpPr>
        <p:spPr>
          <a:xfrm>
            <a:off x="2063680" y="643033"/>
            <a:ext cx="8992546" cy="799534"/>
          </a:xfrm>
          <a:prstGeom prst="rect">
            <a:avLst/>
          </a:prstGeom>
          <a:noFill/>
        </p:spPr>
        <p:txBody>
          <a:bodyPr>
            <a:spAutoFit/>
          </a:bodyPr>
          <a:lstStyle/>
          <a:p>
            <a:pPr>
              <a:defRPr/>
            </a:pPr>
            <a:r>
              <a:rPr lang="en-US" sz="4618" b="1">
                <a:solidFill>
                  <a:srgbClr val="922C8D"/>
                </a:solidFill>
                <a:latin typeface="Times New Roman" panose="02020603050405020304" pitchFamily="18" charset="0"/>
                <a:cs typeface="Times New Roman" panose="02020603050405020304" pitchFamily="18" charset="0"/>
              </a:rPr>
              <a:t>Trò chơi :</a:t>
            </a:r>
            <a:endParaRPr lang="en-US" sz="4618" b="1">
              <a:solidFill>
                <a:srgbClr val="932E8C"/>
              </a:solidFill>
              <a:latin typeface="Times New Roman" panose="02020603050405020304" pitchFamily="18" charset="0"/>
              <a:cs typeface="Times New Roman" panose="02020603050405020304" pitchFamily="18" charset="0"/>
            </a:endParaRPr>
          </a:p>
        </p:txBody>
      </p:sp>
      <p:pic>
        <p:nvPicPr>
          <p:cNvPr id="3" name="dung-1">
            <a:hlinkClick r:id="" action="ppaction://media"/>
            <a:extLst>
              <a:ext uri="{FF2B5EF4-FFF2-40B4-BE49-F238E27FC236}">
                <a16:creationId xmlns:a16="http://schemas.microsoft.com/office/drawing/2014/main" id="{70375EAF-5930-4FD8-A60C-E49378F4EC30}"/>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748867" y="1816071"/>
            <a:ext cx="468910" cy="468910"/>
          </a:xfrm>
          <a:prstGeom prst="rect">
            <a:avLst/>
          </a:prstGeom>
        </p:spPr>
      </p:pic>
      <p:sp>
        <p:nvSpPr>
          <p:cNvPr id="2" name="Rectangle 1">
            <a:extLst>
              <a:ext uri="{FF2B5EF4-FFF2-40B4-BE49-F238E27FC236}">
                <a16:creationId xmlns:a16="http://schemas.microsoft.com/office/drawing/2014/main" id="{A85D9809-767B-4E06-8486-2917FEED23B2}"/>
              </a:ext>
            </a:extLst>
          </p:cNvPr>
          <p:cNvSpPr/>
          <p:nvPr/>
        </p:nvSpPr>
        <p:spPr>
          <a:xfrm>
            <a:off x="2656024" y="1862722"/>
            <a:ext cx="6879953" cy="2475077"/>
          </a:xfrm>
          <a:prstGeom prst="rect">
            <a:avLst/>
          </a:prstGeom>
          <a:noFill/>
        </p:spPr>
        <p:txBody>
          <a:bodyPr wrap="none" lIns="87978" tIns="43989" rIns="87978" bIns="43989" numCol="1">
            <a:prstTxWarp prst="textDeflateBottom">
              <a:avLst/>
            </a:prstTxWarp>
            <a:spAutoFit/>
          </a:bodyPr>
          <a:lstStyle/>
          <a:p>
            <a:pPr algn="ctr"/>
            <a:r>
              <a:rPr lang="en-US" sz="5195" b="1">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Hành trình Châu Á</a:t>
            </a:r>
          </a:p>
        </p:txBody>
      </p:sp>
      <p:pic>
        <p:nvPicPr>
          <p:cNvPr id="7" name="Nhac-nen-PowerPoint-vui-nhon-www_nhacchuongvui_com">
            <a:hlinkClick r:id="" action="ppaction://media"/>
            <a:extLst>
              <a:ext uri="{FF2B5EF4-FFF2-40B4-BE49-F238E27FC236}">
                <a16:creationId xmlns:a16="http://schemas.microsoft.com/office/drawing/2014/main" id="{7933CF9A-0356-4692-8F89-8A8A764495D6}"/>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2335387" y="3868889"/>
            <a:ext cx="468910" cy="468910"/>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000"/>
                                        <p:tgtEl>
                                          <p:spTgt spid="4"/>
                                        </p:tgtEl>
                                      </p:cBhvr>
                                    </p:animEffect>
                                  </p:childTnLst>
                                </p:cTn>
                              </p:par>
                              <p:par>
                                <p:cTn id="8" presetID="1" presetClass="mediacall" presetSubtype="0" fill="hold" nodeType="withEffect">
                                  <p:stCondLst>
                                    <p:cond delay="0"/>
                                  </p:stCondLst>
                                  <p:childTnLst>
                                    <p:cmd type="call" cmd="playFrom(0.0)">
                                      <p:cBhvr>
                                        <p:cTn id="9" dur="4069" fill="hold"/>
                                        <p:tgtEl>
                                          <p:spTgt spid="3"/>
                                        </p:tgtEl>
                                      </p:cBhvr>
                                    </p:cmd>
                                  </p:childTnLst>
                                </p:cTn>
                              </p:par>
                              <p:par>
                                <p:cTn id="10" presetID="1" presetClass="mediacall" presetSubtype="0" fill="hold" nodeType="withEffect">
                                  <p:stCondLst>
                                    <p:cond delay="0"/>
                                  </p:stCondLst>
                                  <p:childTnLst>
                                    <p:cmd type="call" cmd="playFrom(0.0)">
                                      <p:cBhvr>
                                        <p:cTn id="11" dur="234945" fill="hold"/>
                                        <p:tgtEl>
                                          <p:spTgt spid="7"/>
                                        </p:tgtEl>
                                      </p:cBhvr>
                                    </p:cmd>
                                  </p:childTnLst>
                                </p:cTn>
                              </p:par>
                              <p:par>
                                <p:cTn id="12" presetID="22" presetClass="entr" presetSubtype="1"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up)">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3"/>
                </p:tgtEl>
              </p:cMediaNode>
            </p:audio>
            <p:audio>
              <p:cMediaNode vol="47561">
                <p:cTn id="16" fill="hold" display="0">
                  <p:stCondLst>
                    <p:cond delay="indefinite"/>
                  </p:stCondLst>
                  <p:endCondLst>
                    <p:cond evt="onStopAudio" delay="0">
                      <p:tgtEl>
                        <p:sldTgt/>
                      </p:tgtEl>
                    </p:cond>
                  </p:endCondLst>
                </p:cTn>
                <p:tgtEl>
                  <p:spTgt spid="7"/>
                </p:tgtEl>
              </p:cMediaNode>
            </p:audio>
          </p:childTnLst>
        </p:cTn>
      </p:par>
    </p:tnLst>
    <p:bldLst>
      <p:bldP spid="4" grpId="0"/>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B1D4029F-C5FD-4492-A810-BCD110CF30B1}"/>
              </a:ext>
            </a:extLst>
          </p:cNvPr>
          <p:cNvGrpSpPr/>
          <p:nvPr/>
        </p:nvGrpSpPr>
        <p:grpSpPr>
          <a:xfrm>
            <a:off x="1384274" y="80946"/>
            <a:ext cx="9423452" cy="646114"/>
            <a:chOff x="304800" y="238905"/>
            <a:chExt cx="9718040" cy="889123"/>
          </a:xfrm>
        </p:grpSpPr>
        <p:cxnSp>
          <p:nvCxnSpPr>
            <p:cNvPr id="13" name="Straight Connector 12">
              <a:extLst>
                <a:ext uri="{FF2B5EF4-FFF2-40B4-BE49-F238E27FC236}">
                  <a16:creationId xmlns:a16="http://schemas.microsoft.com/office/drawing/2014/main" id="{0681148D-FB0D-43D2-8AE3-A0BB0FB66EC3}"/>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73D42DBF-C3DE-4A54-904B-3379E97BB36D}"/>
                </a:ext>
              </a:extLst>
            </p:cNvPr>
            <p:cNvGrpSpPr/>
            <p:nvPr/>
          </p:nvGrpSpPr>
          <p:grpSpPr>
            <a:xfrm>
              <a:off x="594248" y="238905"/>
              <a:ext cx="1920325" cy="673930"/>
              <a:chOff x="594248" y="238905"/>
              <a:chExt cx="1920325" cy="673930"/>
            </a:xfrm>
          </p:grpSpPr>
          <p:sp>
            <p:nvSpPr>
              <p:cNvPr id="24" name="Rectangle: Top Corners One Rounded and One Snipped 23">
                <a:extLst>
                  <a:ext uri="{FF2B5EF4-FFF2-40B4-BE49-F238E27FC236}">
                    <a16:creationId xmlns:a16="http://schemas.microsoft.com/office/drawing/2014/main" id="{3C52E540-3E48-48DA-A118-9928E3BCDED7}"/>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5" name="TextBox 24">
                <a:extLst>
                  <a:ext uri="{FF2B5EF4-FFF2-40B4-BE49-F238E27FC236}">
                    <a16:creationId xmlns:a16="http://schemas.microsoft.com/office/drawing/2014/main" id="{801E0820-96D3-4578-9970-B995FD334554}"/>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5" name="Group 14">
              <a:extLst>
                <a:ext uri="{FF2B5EF4-FFF2-40B4-BE49-F238E27FC236}">
                  <a16:creationId xmlns:a16="http://schemas.microsoft.com/office/drawing/2014/main" id="{9CA64ECE-5AEA-487F-A1CE-B02B4C2BF9E9}"/>
                </a:ext>
              </a:extLst>
            </p:cNvPr>
            <p:cNvGrpSpPr/>
            <p:nvPr/>
          </p:nvGrpSpPr>
          <p:grpSpPr>
            <a:xfrm>
              <a:off x="2886504" y="247421"/>
              <a:ext cx="1955665" cy="673929"/>
              <a:chOff x="2886504" y="247421"/>
              <a:chExt cx="1955665" cy="673929"/>
            </a:xfrm>
          </p:grpSpPr>
          <p:sp>
            <p:nvSpPr>
              <p:cNvPr id="22" name="Rectangle: Top Corners One Rounded and One Snipped 21">
                <a:extLst>
                  <a:ext uri="{FF2B5EF4-FFF2-40B4-BE49-F238E27FC236}">
                    <a16:creationId xmlns:a16="http://schemas.microsoft.com/office/drawing/2014/main" id="{42B33823-BCD7-4B19-B80D-358FA5DC88A2}"/>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3" name="TextBox 22">
                <a:extLst>
                  <a:ext uri="{FF2B5EF4-FFF2-40B4-BE49-F238E27FC236}">
                    <a16:creationId xmlns:a16="http://schemas.microsoft.com/office/drawing/2014/main" id="{100DAFC3-35E7-49B9-A174-D857BA963673}"/>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6" name="Group 15">
              <a:extLst>
                <a:ext uri="{FF2B5EF4-FFF2-40B4-BE49-F238E27FC236}">
                  <a16:creationId xmlns:a16="http://schemas.microsoft.com/office/drawing/2014/main" id="{8D32D249-2FA6-4278-A16D-920E1DEEEC8F}"/>
                </a:ext>
              </a:extLst>
            </p:cNvPr>
            <p:cNvGrpSpPr/>
            <p:nvPr/>
          </p:nvGrpSpPr>
          <p:grpSpPr>
            <a:xfrm>
              <a:off x="5236714" y="247421"/>
              <a:ext cx="1942938" cy="673930"/>
              <a:chOff x="5236714" y="247421"/>
              <a:chExt cx="1942938" cy="673930"/>
            </a:xfrm>
          </p:grpSpPr>
          <p:sp>
            <p:nvSpPr>
              <p:cNvPr id="20" name="Rectangle: Top Corners One Rounded and One Snipped 19">
                <a:extLst>
                  <a:ext uri="{FF2B5EF4-FFF2-40B4-BE49-F238E27FC236}">
                    <a16:creationId xmlns:a16="http://schemas.microsoft.com/office/drawing/2014/main" id="{9D8D4758-B8D2-410D-9A3A-7E8383595F10}"/>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1" name="TextBox 20">
                <a:extLst>
                  <a:ext uri="{FF2B5EF4-FFF2-40B4-BE49-F238E27FC236}">
                    <a16:creationId xmlns:a16="http://schemas.microsoft.com/office/drawing/2014/main" id="{764E7FB2-48BE-4709-8EB2-1B0A17B5DE7C}"/>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7" name="Group 16">
              <a:extLst>
                <a:ext uri="{FF2B5EF4-FFF2-40B4-BE49-F238E27FC236}">
                  <a16:creationId xmlns:a16="http://schemas.microsoft.com/office/drawing/2014/main" id="{55CBF889-1F56-4B86-82E2-165132C1C2D1}"/>
                </a:ext>
              </a:extLst>
            </p:cNvPr>
            <p:cNvGrpSpPr/>
            <p:nvPr/>
          </p:nvGrpSpPr>
          <p:grpSpPr>
            <a:xfrm>
              <a:off x="7541696" y="247421"/>
              <a:ext cx="2059504" cy="673930"/>
              <a:chOff x="7541696" y="247421"/>
              <a:chExt cx="2059504" cy="673930"/>
            </a:xfrm>
          </p:grpSpPr>
          <p:sp>
            <p:nvSpPr>
              <p:cNvPr id="18" name="Rectangle: Top Corners One Rounded and One Snipped 17">
                <a:extLst>
                  <a:ext uri="{FF2B5EF4-FFF2-40B4-BE49-F238E27FC236}">
                    <a16:creationId xmlns:a16="http://schemas.microsoft.com/office/drawing/2014/main" id="{FF281B46-D8CB-4297-8B48-ED7CFD4D9BC0}"/>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9" name="TextBox 18">
                <a:extLst>
                  <a:ext uri="{FF2B5EF4-FFF2-40B4-BE49-F238E27FC236}">
                    <a16:creationId xmlns:a16="http://schemas.microsoft.com/office/drawing/2014/main" id="{68BB0267-1409-4604-951F-CC6B1C8F75D1}"/>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sp>
        <p:nvSpPr>
          <p:cNvPr id="27" name="Text Box 44">
            <a:extLst>
              <a:ext uri="{FF2B5EF4-FFF2-40B4-BE49-F238E27FC236}">
                <a16:creationId xmlns:a16="http://schemas.microsoft.com/office/drawing/2014/main" id="{CBFCA155-A975-4A8C-AE77-76D3691DA133}"/>
              </a:ext>
            </a:extLst>
          </p:cNvPr>
          <p:cNvSpPr txBox="1">
            <a:spLocks noChangeArrowheads="1"/>
          </p:cNvSpPr>
          <p:nvPr/>
        </p:nvSpPr>
        <p:spPr bwMode="auto">
          <a:xfrm>
            <a:off x="1353794" y="7792929"/>
            <a:ext cx="9588526"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fontAlgn="auto">
              <a:spcBef>
                <a:spcPct val="50000"/>
              </a:spcBef>
              <a:spcAft>
                <a:spcPts val="0"/>
              </a:spcAft>
              <a:defRPr/>
            </a:pPr>
            <a:r>
              <a:rPr lang="vi-VN" altLang="vi-VN" sz="2800" b="1">
                <a:solidFill>
                  <a:srgbClr val="663300"/>
                </a:solidFill>
                <a:latin typeface="Times New Roman" panose="02020603050405020304" pitchFamily="18" charset="0"/>
                <a:cs typeface="Times New Roman" panose="02020603050405020304" pitchFamily="18" charset="0"/>
              </a:rPr>
              <a:t>Em có nhận xét gì về màu da và trang phục của người dân Đông Á (Nhật Bản) và người dân Nam Á (Ấn Độ)?</a:t>
            </a:r>
            <a:endParaRPr lang="en-US" altLang="vi-VN" sz="2800" b="1">
              <a:solidFill>
                <a:srgbClr val="663300"/>
              </a:solidFill>
              <a:latin typeface="Times New Roman" panose="02020603050405020304" pitchFamily="18" charset="0"/>
              <a:cs typeface="Times New Roman" panose="02020603050405020304" pitchFamily="18" charset="0"/>
            </a:endParaRPr>
          </a:p>
        </p:txBody>
      </p:sp>
      <p:sp>
        <p:nvSpPr>
          <p:cNvPr id="26" name="Text Box 4">
            <a:extLst>
              <a:ext uri="{FF2B5EF4-FFF2-40B4-BE49-F238E27FC236}">
                <a16:creationId xmlns:a16="http://schemas.microsoft.com/office/drawing/2014/main" id="{EF5AC8A9-5EAC-418B-AF88-2DCEE972247C}"/>
              </a:ext>
            </a:extLst>
          </p:cNvPr>
          <p:cNvSpPr txBox="1">
            <a:spLocks noChangeArrowheads="1"/>
          </p:cNvSpPr>
          <p:nvPr/>
        </p:nvSpPr>
        <p:spPr bwMode="auto">
          <a:xfrm>
            <a:off x="1905000" y="533400"/>
            <a:ext cx="8001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en-US" altLang="en-US" sz="3200">
              <a:latin typeface="Verdana" panose="020B0604030504040204" pitchFamily="34" charset="0"/>
            </a:endParaRPr>
          </a:p>
        </p:txBody>
      </p:sp>
      <p:sp>
        <p:nvSpPr>
          <p:cNvPr id="31" name="Text Box 6">
            <a:extLst>
              <a:ext uri="{FF2B5EF4-FFF2-40B4-BE49-F238E27FC236}">
                <a16:creationId xmlns:a16="http://schemas.microsoft.com/office/drawing/2014/main" id="{D40B2802-B4E4-47FC-9A3D-D89FC2A2364D}"/>
              </a:ext>
            </a:extLst>
          </p:cNvPr>
          <p:cNvSpPr txBox="1">
            <a:spLocks noChangeArrowheads="1"/>
          </p:cNvSpPr>
          <p:nvPr/>
        </p:nvSpPr>
        <p:spPr bwMode="auto">
          <a:xfrm>
            <a:off x="8458200" y="990601"/>
            <a:ext cx="2209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en-US" altLang="en-US" sz="1800">
              <a:latin typeface="Verdana" panose="020B0604030504040204" pitchFamily="34" charset="0"/>
            </a:endParaRPr>
          </a:p>
        </p:txBody>
      </p:sp>
      <p:sp>
        <p:nvSpPr>
          <p:cNvPr id="33" name="Text Box 8">
            <a:extLst>
              <a:ext uri="{FF2B5EF4-FFF2-40B4-BE49-F238E27FC236}">
                <a16:creationId xmlns:a16="http://schemas.microsoft.com/office/drawing/2014/main" id="{7311CEF0-5035-4807-A456-E3DD0E0C8DB5}"/>
              </a:ext>
            </a:extLst>
          </p:cNvPr>
          <p:cNvSpPr txBox="1">
            <a:spLocks noChangeArrowheads="1"/>
          </p:cNvSpPr>
          <p:nvPr/>
        </p:nvSpPr>
        <p:spPr bwMode="auto">
          <a:xfrm>
            <a:off x="1961955" y="7753351"/>
            <a:ext cx="419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endParaRPr lang="en-US" altLang="en-US" sz="1800">
              <a:latin typeface="Verdana" panose="020B0604030504040204" pitchFamily="34" charset="0"/>
            </a:endParaRPr>
          </a:p>
        </p:txBody>
      </p:sp>
      <p:sp>
        <p:nvSpPr>
          <p:cNvPr id="34" name="Text Box 9">
            <a:extLst>
              <a:ext uri="{FF2B5EF4-FFF2-40B4-BE49-F238E27FC236}">
                <a16:creationId xmlns:a16="http://schemas.microsoft.com/office/drawing/2014/main" id="{1949890E-8320-42E5-B1E4-959882A29CE6}"/>
              </a:ext>
            </a:extLst>
          </p:cNvPr>
          <p:cNvSpPr txBox="1">
            <a:spLocks noChangeArrowheads="1"/>
          </p:cNvSpPr>
          <p:nvPr/>
        </p:nvSpPr>
        <p:spPr bwMode="auto">
          <a:xfrm flipV="1">
            <a:off x="2631881" y="8229600"/>
            <a:ext cx="329247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sz="3200">
              <a:latin typeface="Verdana" panose="020B0604030504040204" pitchFamily="34" charset="0"/>
            </a:endParaRPr>
          </a:p>
        </p:txBody>
      </p:sp>
      <p:sp>
        <p:nvSpPr>
          <p:cNvPr id="35" name="Text Box 10">
            <a:extLst>
              <a:ext uri="{FF2B5EF4-FFF2-40B4-BE49-F238E27FC236}">
                <a16:creationId xmlns:a16="http://schemas.microsoft.com/office/drawing/2014/main" id="{1C4EA8C1-48F6-4F68-94B0-0E2B7C28E10A}"/>
              </a:ext>
            </a:extLst>
          </p:cNvPr>
          <p:cNvSpPr txBox="1">
            <a:spLocks noChangeArrowheads="1"/>
          </p:cNvSpPr>
          <p:nvPr/>
        </p:nvSpPr>
        <p:spPr bwMode="auto">
          <a:xfrm>
            <a:off x="1721903" y="7307250"/>
            <a:ext cx="4191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b="1" dirty="0" err="1">
                <a:solidFill>
                  <a:srgbClr val="170ED4"/>
                </a:solidFill>
              </a:rPr>
              <a:t>Người</a:t>
            </a:r>
            <a:r>
              <a:rPr lang="en-US" altLang="en-US" b="1" dirty="0">
                <a:solidFill>
                  <a:srgbClr val="170ED4"/>
                </a:solidFill>
              </a:rPr>
              <a:t> </a:t>
            </a:r>
            <a:r>
              <a:rPr lang="en-US" altLang="en-US" b="1" dirty="0" err="1">
                <a:solidFill>
                  <a:srgbClr val="170ED4"/>
                </a:solidFill>
              </a:rPr>
              <a:t>dân</a:t>
            </a:r>
            <a:r>
              <a:rPr lang="en-US" altLang="en-US" b="1" dirty="0">
                <a:solidFill>
                  <a:srgbClr val="170ED4"/>
                </a:solidFill>
              </a:rPr>
              <a:t> </a:t>
            </a:r>
            <a:r>
              <a:rPr lang="en-US" altLang="en-US" b="1" dirty="0" err="1">
                <a:solidFill>
                  <a:srgbClr val="170ED4"/>
                </a:solidFill>
              </a:rPr>
              <a:t>Đông</a:t>
            </a:r>
            <a:r>
              <a:rPr lang="en-US" altLang="en-US" b="1" dirty="0">
                <a:solidFill>
                  <a:srgbClr val="170ED4"/>
                </a:solidFill>
              </a:rPr>
              <a:t> Á (</a:t>
            </a:r>
            <a:r>
              <a:rPr lang="en-US" altLang="en-US" b="1" dirty="0" err="1">
                <a:solidFill>
                  <a:srgbClr val="170ED4"/>
                </a:solidFill>
              </a:rPr>
              <a:t>Nhật</a:t>
            </a:r>
            <a:r>
              <a:rPr lang="en-US" altLang="en-US" b="1" dirty="0">
                <a:solidFill>
                  <a:srgbClr val="170ED4"/>
                </a:solidFill>
              </a:rPr>
              <a:t> </a:t>
            </a:r>
            <a:r>
              <a:rPr lang="en-US" altLang="en-US" b="1" dirty="0" err="1">
                <a:solidFill>
                  <a:srgbClr val="170ED4"/>
                </a:solidFill>
              </a:rPr>
              <a:t>Bản</a:t>
            </a:r>
            <a:r>
              <a:rPr lang="en-US" altLang="en-US" b="1" dirty="0">
                <a:solidFill>
                  <a:srgbClr val="170ED4"/>
                </a:solidFill>
              </a:rPr>
              <a:t>)</a:t>
            </a:r>
          </a:p>
        </p:txBody>
      </p:sp>
      <p:sp>
        <p:nvSpPr>
          <p:cNvPr id="36" name="Text Box 11">
            <a:extLst>
              <a:ext uri="{FF2B5EF4-FFF2-40B4-BE49-F238E27FC236}">
                <a16:creationId xmlns:a16="http://schemas.microsoft.com/office/drawing/2014/main" id="{15CCE608-0FD3-4627-9C38-2439C2BB6A90}"/>
              </a:ext>
            </a:extLst>
          </p:cNvPr>
          <p:cNvSpPr txBox="1">
            <a:spLocks noChangeArrowheads="1"/>
          </p:cNvSpPr>
          <p:nvPr/>
        </p:nvSpPr>
        <p:spPr bwMode="auto">
          <a:xfrm>
            <a:off x="6914955" y="7296151"/>
            <a:ext cx="381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spcBef>
                <a:spcPct val="50000"/>
              </a:spcBef>
            </a:pPr>
            <a:r>
              <a:rPr lang="en-US" altLang="en-US" b="1" dirty="0" err="1">
                <a:solidFill>
                  <a:srgbClr val="170ED4"/>
                </a:solidFill>
              </a:rPr>
              <a:t>Người</a:t>
            </a:r>
            <a:r>
              <a:rPr lang="en-US" altLang="en-US" b="1" dirty="0">
                <a:solidFill>
                  <a:srgbClr val="170ED4"/>
                </a:solidFill>
              </a:rPr>
              <a:t> </a:t>
            </a:r>
            <a:r>
              <a:rPr lang="en-US" altLang="en-US" b="1" dirty="0" err="1">
                <a:solidFill>
                  <a:srgbClr val="170ED4"/>
                </a:solidFill>
              </a:rPr>
              <a:t>dân</a:t>
            </a:r>
            <a:r>
              <a:rPr lang="en-US" altLang="en-US" b="1" dirty="0">
                <a:solidFill>
                  <a:srgbClr val="170ED4"/>
                </a:solidFill>
              </a:rPr>
              <a:t> Nam Á (</a:t>
            </a:r>
            <a:r>
              <a:rPr lang="en-US" altLang="en-US" b="1" dirty="0" err="1">
                <a:solidFill>
                  <a:srgbClr val="170ED4"/>
                </a:solidFill>
              </a:rPr>
              <a:t>Ấn</a:t>
            </a:r>
            <a:r>
              <a:rPr lang="en-US" altLang="en-US" b="1" dirty="0">
                <a:solidFill>
                  <a:srgbClr val="170ED4"/>
                </a:solidFill>
              </a:rPr>
              <a:t> </a:t>
            </a:r>
            <a:r>
              <a:rPr lang="en-US" altLang="en-US" b="1" dirty="0" err="1">
                <a:solidFill>
                  <a:srgbClr val="170ED4"/>
                </a:solidFill>
              </a:rPr>
              <a:t>Độ</a:t>
            </a:r>
            <a:r>
              <a:rPr lang="en-US" altLang="en-US" b="1" dirty="0">
                <a:solidFill>
                  <a:srgbClr val="170ED4"/>
                </a:solidFill>
              </a:rPr>
              <a:t>)</a:t>
            </a:r>
          </a:p>
        </p:txBody>
      </p:sp>
      <p:sp>
        <p:nvSpPr>
          <p:cNvPr id="37" name="Text Box 4">
            <a:extLst>
              <a:ext uri="{FF2B5EF4-FFF2-40B4-BE49-F238E27FC236}">
                <a16:creationId xmlns:a16="http://schemas.microsoft.com/office/drawing/2014/main" id="{A31F95A2-6B7E-41CD-9D9A-5C2B571DFDE5}"/>
              </a:ext>
            </a:extLst>
          </p:cNvPr>
          <p:cNvSpPr txBox="1">
            <a:spLocks noChangeArrowheads="1"/>
          </p:cNvSpPr>
          <p:nvPr/>
        </p:nvSpPr>
        <p:spPr bwMode="auto">
          <a:xfrm>
            <a:off x="1905000" y="533400"/>
            <a:ext cx="8001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fontAlgn="auto">
              <a:spcBef>
                <a:spcPct val="50000"/>
              </a:spcBef>
              <a:spcAft>
                <a:spcPts val="0"/>
              </a:spcAft>
            </a:pPr>
            <a:endParaRPr lang="en-US" altLang="en-US" sz="3200">
              <a:solidFill>
                <a:prstClr val="black"/>
              </a:solidFill>
              <a:latin typeface="Verdana" panose="020B0604030504040204" pitchFamily="34" charset="0"/>
            </a:endParaRPr>
          </a:p>
        </p:txBody>
      </p:sp>
      <p:sp>
        <p:nvSpPr>
          <p:cNvPr id="38" name="Text Box 6">
            <a:extLst>
              <a:ext uri="{FF2B5EF4-FFF2-40B4-BE49-F238E27FC236}">
                <a16:creationId xmlns:a16="http://schemas.microsoft.com/office/drawing/2014/main" id="{3F3F6C5C-252A-4810-8413-4AED23C4B94B}"/>
              </a:ext>
            </a:extLst>
          </p:cNvPr>
          <p:cNvSpPr txBox="1">
            <a:spLocks noChangeArrowheads="1"/>
          </p:cNvSpPr>
          <p:nvPr/>
        </p:nvSpPr>
        <p:spPr bwMode="auto">
          <a:xfrm>
            <a:off x="8458200" y="990601"/>
            <a:ext cx="2209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fontAlgn="auto">
              <a:spcBef>
                <a:spcPct val="50000"/>
              </a:spcBef>
              <a:spcAft>
                <a:spcPts val="0"/>
              </a:spcAft>
            </a:pPr>
            <a:endParaRPr lang="en-US" altLang="en-US" sz="1800">
              <a:solidFill>
                <a:prstClr val="black"/>
              </a:solidFill>
              <a:latin typeface="Verdana" panose="020B0604030504040204" pitchFamily="34" charset="0"/>
            </a:endParaRPr>
          </a:p>
        </p:txBody>
      </p:sp>
      <p:sp>
        <p:nvSpPr>
          <p:cNvPr id="39" name="Text Box 8">
            <a:extLst>
              <a:ext uri="{FF2B5EF4-FFF2-40B4-BE49-F238E27FC236}">
                <a16:creationId xmlns:a16="http://schemas.microsoft.com/office/drawing/2014/main" id="{1678196B-C62D-4F01-8EF1-DEB166396C58}"/>
              </a:ext>
            </a:extLst>
          </p:cNvPr>
          <p:cNvSpPr txBox="1">
            <a:spLocks noChangeArrowheads="1"/>
          </p:cNvSpPr>
          <p:nvPr/>
        </p:nvSpPr>
        <p:spPr bwMode="auto">
          <a:xfrm>
            <a:off x="2814540" y="5819535"/>
            <a:ext cx="3281459" cy="185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fontAlgn="auto">
              <a:spcBef>
                <a:spcPct val="50000"/>
              </a:spcBef>
              <a:spcAft>
                <a:spcPts val="0"/>
              </a:spcAft>
            </a:pPr>
            <a:endParaRPr lang="en-US" altLang="en-US" sz="1800">
              <a:solidFill>
                <a:prstClr val="black"/>
              </a:solidFill>
              <a:latin typeface="Verdana" panose="020B0604030504040204" pitchFamily="34" charset="0"/>
            </a:endParaRPr>
          </a:p>
        </p:txBody>
      </p:sp>
      <p:grpSp>
        <p:nvGrpSpPr>
          <p:cNvPr id="6" name="Group 5">
            <a:extLst>
              <a:ext uri="{FF2B5EF4-FFF2-40B4-BE49-F238E27FC236}">
                <a16:creationId xmlns:a16="http://schemas.microsoft.com/office/drawing/2014/main" id="{A1C6C25D-9AE9-4FF8-8968-3C8A74FFB88E}"/>
              </a:ext>
            </a:extLst>
          </p:cNvPr>
          <p:cNvGrpSpPr/>
          <p:nvPr/>
        </p:nvGrpSpPr>
        <p:grpSpPr>
          <a:xfrm>
            <a:off x="650693" y="4418776"/>
            <a:ext cx="3190259" cy="2078523"/>
            <a:chOff x="650693" y="4418776"/>
            <a:chExt cx="3190259" cy="2078523"/>
          </a:xfrm>
        </p:grpSpPr>
        <p:pic>
          <p:nvPicPr>
            <p:cNvPr id="1026" name="Picture 2" descr="10 bóng hồng quyến rũ nhất điện ảnh Ấn Độ 2015 - Phim">
              <a:extLst>
                <a:ext uri="{FF2B5EF4-FFF2-40B4-BE49-F238E27FC236}">
                  <a16:creationId xmlns:a16="http://schemas.microsoft.com/office/drawing/2014/main" id="{30097B39-395D-42CF-AE71-63EFFD96B9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693" y="4418776"/>
              <a:ext cx="3103101" cy="2006862"/>
            </a:xfrm>
            <a:prstGeom prst="rect">
              <a:avLst/>
            </a:prstGeom>
            <a:noFill/>
            <a:extLst>
              <a:ext uri="{909E8E84-426E-40DD-AFC4-6F175D3DCCD1}">
                <a14:hiddenFill xmlns:a14="http://schemas.microsoft.com/office/drawing/2010/main">
                  <a:solidFill>
                    <a:srgbClr val="FFFFFF"/>
                  </a:solidFill>
                </a14:hiddenFill>
              </a:ext>
            </a:extLst>
          </p:spPr>
        </p:pic>
        <p:sp>
          <p:nvSpPr>
            <p:cNvPr id="45" name="Text Box 14">
              <a:extLst>
                <a:ext uri="{FF2B5EF4-FFF2-40B4-BE49-F238E27FC236}">
                  <a16:creationId xmlns:a16="http://schemas.microsoft.com/office/drawing/2014/main" id="{F9F0A553-37D4-4C9E-9669-4637DDE83361}"/>
                </a:ext>
              </a:extLst>
            </p:cNvPr>
            <p:cNvSpPr txBox="1">
              <a:spLocks noChangeArrowheads="1"/>
            </p:cNvSpPr>
            <p:nvPr/>
          </p:nvSpPr>
          <p:spPr bwMode="auto">
            <a:xfrm>
              <a:off x="2449475" y="5912524"/>
              <a:ext cx="1391477" cy="584775"/>
            </a:xfrm>
            <a:prstGeom prst="rect">
              <a:avLst/>
            </a:prstGeom>
            <a:noFill/>
            <a:ln>
              <a:noFill/>
            </a:ln>
            <a:effectLst/>
          </p:spPr>
          <p:txBody>
            <a:bodyPr wrap="square">
              <a:spAutoFit/>
            </a:bodyPr>
            <a:lstStyle/>
            <a:p>
              <a:pPr algn="ctr" fontAlgn="auto">
                <a:spcBef>
                  <a:spcPts val="0"/>
                </a:spcBef>
                <a:spcAft>
                  <a:spcPts val="0"/>
                </a:spcAft>
              </a:pPr>
              <a:r>
                <a:rPr lang="en-US" sz="3200" b="1" dirty="0" err="1">
                  <a:solidFill>
                    <a:srgbClr val="FFFF00"/>
                  </a:solidFill>
                  <a:latin typeface="Calibri"/>
                </a:rPr>
                <a:t>Ấn</a:t>
              </a:r>
              <a:r>
                <a:rPr lang="en-US" sz="3200" b="1" dirty="0">
                  <a:solidFill>
                    <a:srgbClr val="FFFF00"/>
                  </a:solidFill>
                  <a:latin typeface="Calibri"/>
                </a:rPr>
                <a:t> </a:t>
              </a:r>
              <a:r>
                <a:rPr lang="en-US" sz="3200" b="1" dirty="0" err="1">
                  <a:solidFill>
                    <a:srgbClr val="FFFF00"/>
                  </a:solidFill>
                  <a:latin typeface="Calibri"/>
                </a:rPr>
                <a:t>Độ</a:t>
              </a:r>
              <a:endParaRPr lang="en-US" sz="3200" b="1" dirty="0">
                <a:solidFill>
                  <a:srgbClr val="FFFF00"/>
                </a:solidFill>
                <a:latin typeface="Calibri"/>
              </a:endParaRPr>
            </a:p>
          </p:txBody>
        </p:sp>
      </p:grpSp>
      <p:grpSp>
        <p:nvGrpSpPr>
          <p:cNvPr id="4" name="Group 3">
            <a:extLst>
              <a:ext uri="{FF2B5EF4-FFF2-40B4-BE49-F238E27FC236}">
                <a16:creationId xmlns:a16="http://schemas.microsoft.com/office/drawing/2014/main" id="{5F1EA1C5-ACD8-46FD-A9BE-8A46B73A1C00}"/>
              </a:ext>
            </a:extLst>
          </p:cNvPr>
          <p:cNvGrpSpPr/>
          <p:nvPr/>
        </p:nvGrpSpPr>
        <p:grpSpPr>
          <a:xfrm>
            <a:off x="4823869" y="796829"/>
            <a:ext cx="2306763" cy="3095185"/>
            <a:chOff x="4823869" y="796829"/>
            <a:chExt cx="2306763" cy="3095185"/>
          </a:xfrm>
        </p:grpSpPr>
        <p:pic>
          <p:nvPicPr>
            <p:cNvPr id="42" name="Picture 2" descr="Áo bà ba màu hồng sen">
              <a:extLst>
                <a:ext uri="{FF2B5EF4-FFF2-40B4-BE49-F238E27FC236}">
                  <a16:creationId xmlns:a16="http://schemas.microsoft.com/office/drawing/2014/main" id="{85E958E3-79DC-4132-A7C0-593FD0F0BB9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23869" y="796829"/>
              <a:ext cx="2181819" cy="3017902"/>
            </a:xfrm>
            <a:prstGeom prst="rect">
              <a:avLst/>
            </a:prstGeom>
            <a:noFill/>
            <a:extLst>
              <a:ext uri="{909E8E84-426E-40DD-AFC4-6F175D3DCCD1}">
                <a14:hiddenFill xmlns:a14="http://schemas.microsoft.com/office/drawing/2010/main">
                  <a:solidFill>
                    <a:srgbClr val="FFFFFF"/>
                  </a:solidFill>
                </a14:hiddenFill>
              </a:ext>
            </a:extLst>
          </p:spPr>
        </p:pic>
        <p:sp>
          <p:nvSpPr>
            <p:cNvPr id="46" name="Text Box 14">
              <a:extLst>
                <a:ext uri="{FF2B5EF4-FFF2-40B4-BE49-F238E27FC236}">
                  <a16:creationId xmlns:a16="http://schemas.microsoft.com/office/drawing/2014/main" id="{FAD2E0FF-5D4C-44DA-A77D-0013CD4B41B3}"/>
                </a:ext>
              </a:extLst>
            </p:cNvPr>
            <p:cNvSpPr txBox="1">
              <a:spLocks noChangeArrowheads="1"/>
            </p:cNvSpPr>
            <p:nvPr/>
          </p:nvSpPr>
          <p:spPr bwMode="auto">
            <a:xfrm>
              <a:off x="5092282" y="3307239"/>
              <a:ext cx="2038350" cy="584775"/>
            </a:xfrm>
            <a:prstGeom prst="rect">
              <a:avLst/>
            </a:prstGeom>
            <a:noFill/>
            <a:ln>
              <a:noFill/>
            </a:ln>
            <a:effectLst/>
          </p:spPr>
          <p:txBody>
            <a:bodyPr wrap="square">
              <a:spAutoFit/>
            </a:bodyPr>
            <a:lstStyle/>
            <a:p>
              <a:pPr algn="ctr" fontAlgn="auto">
                <a:spcBef>
                  <a:spcPts val="0"/>
                </a:spcBef>
                <a:spcAft>
                  <a:spcPts val="0"/>
                </a:spcAft>
              </a:pPr>
              <a:r>
                <a:rPr lang="en-US" sz="3200" b="1" dirty="0" err="1">
                  <a:solidFill>
                    <a:srgbClr val="FFFF00"/>
                  </a:solidFill>
                  <a:latin typeface="Calibri"/>
                </a:rPr>
                <a:t>Việt</a:t>
              </a:r>
              <a:r>
                <a:rPr lang="en-US" sz="3200" b="1" dirty="0">
                  <a:solidFill>
                    <a:srgbClr val="FFFF00"/>
                  </a:solidFill>
                  <a:latin typeface="Calibri"/>
                </a:rPr>
                <a:t> Nam</a:t>
              </a:r>
            </a:p>
          </p:txBody>
        </p:sp>
      </p:grpSp>
      <p:grpSp>
        <p:nvGrpSpPr>
          <p:cNvPr id="5" name="Group 4">
            <a:extLst>
              <a:ext uri="{FF2B5EF4-FFF2-40B4-BE49-F238E27FC236}">
                <a16:creationId xmlns:a16="http://schemas.microsoft.com/office/drawing/2014/main" id="{A0F92E6A-324A-4EA2-ACB8-F9F27711CD9B}"/>
              </a:ext>
            </a:extLst>
          </p:cNvPr>
          <p:cNvGrpSpPr/>
          <p:nvPr/>
        </p:nvGrpSpPr>
        <p:grpSpPr>
          <a:xfrm>
            <a:off x="8525319" y="793019"/>
            <a:ext cx="2272437" cy="3098995"/>
            <a:chOff x="8525319" y="793019"/>
            <a:chExt cx="2272437" cy="3098995"/>
          </a:xfrm>
        </p:grpSpPr>
        <p:pic>
          <p:nvPicPr>
            <p:cNvPr id="43" name="Picture 4" descr="Trang phục truyền thống Thái Lan | Receita | Thời trang châu á, Thời trang, Trang  phục nữ">
              <a:extLst>
                <a:ext uri="{FF2B5EF4-FFF2-40B4-BE49-F238E27FC236}">
                  <a16:creationId xmlns:a16="http://schemas.microsoft.com/office/drawing/2014/main" id="{D72F1AF3-BC08-4A58-A21F-7A9D45D89B8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25319" y="793019"/>
              <a:ext cx="2209800" cy="3021712"/>
            </a:xfrm>
            <a:prstGeom prst="rect">
              <a:avLst/>
            </a:prstGeom>
            <a:noFill/>
            <a:extLst>
              <a:ext uri="{909E8E84-426E-40DD-AFC4-6F175D3DCCD1}">
                <a14:hiddenFill xmlns:a14="http://schemas.microsoft.com/office/drawing/2010/main">
                  <a:solidFill>
                    <a:srgbClr val="FFFFFF"/>
                  </a:solidFill>
                </a14:hiddenFill>
              </a:ext>
            </a:extLst>
          </p:spPr>
        </p:pic>
        <p:sp>
          <p:nvSpPr>
            <p:cNvPr id="47" name="Text Box 14">
              <a:extLst>
                <a:ext uri="{FF2B5EF4-FFF2-40B4-BE49-F238E27FC236}">
                  <a16:creationId xmlns:a16="http://schemas.microsoft.com/office/drawing/2014/main" id="{BD991C24-9D55-4F10-9380-9744825FFFAD}"/>
                </a:ext>
              </a:extLst>
            </p:cNvPr>
            <p:cNvSpPr txBox="1">
              <a:spLocks noChangeArrowheads="1"/>
            </p:cNvSpPr>
            <p:nvPr/>
          </p:nvSpPr>
          <p:spPr bwMode="auto">
            <a:xfrm>
              <a:off x="8968956" y="3307239"/>
              <a:ext cx="1828800" cy="584775"/>
            </a:xfrm>
            <a:prstGeom prst="rect">
              <a:avLst/>
            </a:prstGeom>
            <a:noFill/>
            <a:ln>
              <a:noFill/>
            </a:ln>
            <a:effectLst/>
          </p:spPr>
          <p:txBody>
            <a:bodyPr wrap="square">
              <a:spAutoFit/>
            </a:bodyPr>
            <a:lstStyle/>
            <a:p>
              <a:pPr algn="ctr" fontAlgn="auto">
                <a:spcBef>
                  <a:spcPts val="0"/>
                </a:spcBef>
                <a:spcAft>
                  <a:spcPts val="0"/>
                </a:spcAft>
              </a:pPr>
              <a:r>
                <a:rPr lang="en-US" sz="3200" b="1" dirty="0" err="1">
                  <a:solidFill>
                    <a:srgbClr val="FFFF00"/>
                  </a:solidFill>
                  <a:latin typeface="Calibri"/>
                </a:rPr>
                <a:t>Thái</a:t>
              </a:r>
              <a:r>
                <a:rPr lang="en-US" sz="3200" b="1" dirty="0">
                  <a:solidFill>
                    <a:srgbClr val="FFFF00"/>
                  </a:solidFill>
                  <a:latin typeface="Calibri"/>
                </a:rPr>
                <a:t> </a:t>
              </a:r>
              <a:r>
                <a:rPr lang="en-US" sz="3200" b="1" dirty="0" err="1">
                  <a:solidFill>
                    <a:srgbClr val="FFFF00"/>
                  </a:solidFill>
                  <a:latin typeface="Calibri"/>
                </a:rPr>
                <a:t>Lan</a:t>
              </a:r>
              <a:endParaRPr lang="en-US" sz="3200" b="1" dirty="0">
                <a:solidFill>
                  <a:srgbClr val="FFFF00"/>
                </a:solidFill>
                <a:latin typeface="Calibri"/>
              </a:endParaRPr>
            </a:p>
          </p:txBody>
        </p:sp>
      </p:grpSp>
      <p:grpSp>
        <p:nvGrpSpPr>
          <p:cNvPr id="7" name="Group 6">
            <a:extLst>
              <a:ext uri="{FF2B5EF4-FFF2-40B4-BE49-F238E27FC236}">
                <a16:creationId xmlns:a16="http://schemas.microsoft.com/office/drawing/2014/main" id="{99E4E774-54DB-472F-AF20-94C8DFBDD932}"/>
              </a:ext>
            </a:extLst>
          </p:cNvPr>
          <p:cNvGrpSpPr/>
          <p:nvPr/>
        </p:nvGrpSpPr>
        <p:grpSpPr>
          <a:xfrm>
            <a:off x="4237347" y="4418776"/>
            <a:ext cx="3454368" cy="2078523"/>
            <a:chOff x="4237347" y="4418776"/>
            <a:chExt cx="3454368" cy="2078523"/>
          </a:xfrm>
        </p:grpSpPr>
        <p:pic>
          <p:nvPicPr>
            <p:cNvPr id="1030" name="Picture 6" descr="Độc đáo trang phục Tết truyền thống các nước Châu Á">
              <a:extLst>
                <a:ext uri="{FF2B5EF4-FFF2-40B4-BE49-F238E27FC236}">
                  <a16:creationId xmlns:a16="http://schemas.microsoft.com/office/drawing/2014/main" id="{11426170-C898-4C68-B65F-3ADE6A792D8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22625" b="11573"/>
            <a:stretch/>
          </p:blipFill>
          <p:spPr bwMode="auto">
            <a:xfrm>
              <a:off x="4237347" y="4418776"/>
              <a:ext cx="3093504" cy="2006863"/>
            </a:xfrm>
            <a:prstGeom prst="rect">
              <a:avLst/>
            </a:prstGeom>
            <a:noFill/>
            <a:extLst>
              <a:ext uri="{909E8E84-426E-40DD-AFC4-6F175D3DCCD1}">
                <a14:hiddenFill xmlns:a14="http://schemas.microsoft.com/office/drawing/2010/main">
                  <a:solidFill>
                    <a:srgbClr val="FFFFFF"/>
                  </a:solidFill>
                </a14:hiddenFill>
              </a:ext>
            </a:extLst>
          </p:spPr>
        </p:pic>
        <p:sp>
          <p:nvSpPr>
            <p:cNvPr id="48" name="Text Box 14">
              <a:extLst>
                <a:ext uri="{FF2B5EF4-FFF2-40B4-BE49-F238E27FC236}">
                  <a16:creationId xmlns:a16="http://schemas.microsoft.com/office/drawing/2014/main" id="{6060D198-1443-45A5-BD25-71620BD92630}"/>
                </a:ext>
              </a:extLst>
            </p:cNvPr>
            <p:cNvSpPr txBox="1">
              <a:spLocks noChangeArrowheads="1"/>
            </p:cNvSpPr>
            <p:nvPr/>
          </p:nvSpPr>
          <p:spPr bwMode="auto">
            <a:xfrm>
              <a:off x="5293073" y="5912524"/>
              <a:ext cx="2398642" cy="584775"/>
            </a:xfrm>
            <a:prstGeom prst="rect">
              <a:avLst/>
            </a:prstGeom>
            <a:noFill/>
            <a:ln>
              <a:noFill/>
            </a:ln>
            <a:effectLst/>
          </p:spPr>
          <p:txBody>
            <a:bodyPr wrap="square">
              <a:spAutoFit/>
            </a:bodyPr>
            <a:lstStyle/>
            <a:p>
              <a:pPr algn="ctr" fontAlgn="auto">
                <a:spcBef>
                  <a:spcPts val="0"/>
                </a:spcBef>
                <a:spcAft>
                  <a:spcPts val="0"/>
                </a:spcAft>
              </a:pPr>
              <a:r>
                <a:rPr lang="en-US" sz="3200" b="1" dirty="0" err="1">
                  <a:solidFill>
                    <a:srgbClr val="FFFF00"/>
                  </a:solidFill>
                  <a:latin typeface="Calibri"/>
                </a:rPr>
                <a:t>Mông</a:t>
              </a:r>
              <a:r>
                <a:rPr lang="en-US" sz="3200" b="1" dirty="0">
                  <a:solidFill>
                    <a:srgbClr val="FFFF00"/>
                  </a:solidFill>
                  <a:latin typeface="Calibri"/>
                </a:rPr>
                <a:t> </a:t>
              </a:r>
              <a:r>
                <a:rPr lang="en-US" sz="3200" b="1" dirty="0" err="1">
                  <a:solidFill>
                    <a:srgbClr val="FFFF00"/>
                  </a:solidFill>
                  <a:latin typeface="Calibri"/>
                </a:rPr>
                <a:t>Cổ</a:t>
              </a:r>
              <a:endParaRPr lang="en-US" sz="3200" b="1" dirty="0">
                <a:solidFill>
                  <a:srgbClr val="FFFF00"/>
                </a:solidFill>
                <a:latin typeface="Calibri"/>
              </a:endParaRPr>
            </a:p>
          </p:txBody>
        </p:sp>
      </p:grpSp>
      <p:grpSp>
        <p:nvGrpSpPr>
          <p:cNvPr id="8" name="Group 7">
            <a:extLst>
              <a:ext uri="{FF2B5EF4-FFF2-40B4-BE49-F238E27FC236}">
                <a16:creationId xmlns:a16="http://schemas.microsoft.com/office/drawing/2014/main" id="{638AA020-0B3B-4E55-A57E-B8B6250C2FBA}"/>
              </a:ext>
            </a:extLst>
          </p:cNvPr>
          <p:cNvGrpSpPr/>
          <p:nvPr/>
        </p:nvGrpSpPr>
        <p:grpSpPr>
          <a:xfrm>
            <a:off x="7730281" y="4418776"/>
            <a:ext cx="3093504" cy="2078523"/>
            <a:chOff x="7730281" y="4418776"/>
            <a:chExt cx="3093504" cy="2078523"/>
          </a:xfrm>
        </p:grpSpPr>
        <p:pic>
          <p:nvPicPr>
            <p:cNvPr id="1028" name="Picture 4" descr="Phụ nữ Kurd trong trang phục truyền thống | © Hannahannah / Wikimedia Commons - Trip14.com">
              <a:extLst>
                <a:ext uri="{FF2B5EF4-FFF2-40B4-BE49-F238E27FC236}">
                  <a16:creationId xmlns:a16="http://schemas.microsoft.com/office/drawing/2014/main" id="{C0774241-3981-4A93-82EA-36BC05E6572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13477"/>
            <a:stretch/>
          </p:blipFill>
          <p:spPr bwMode="auto">
            <a:xfrm>
              <a:off x="7730281" y="4418776"/>
              <a:ext cx="3093504" cy="2006862"/>
            </a:xfrm>
            <a:prstGeom prst="rect">
              <a:avLst/>
            </a:prstGeom>
            <a:noFill/>
            <a:extLst>
              <a:ext uri="{909E8E84-426E-40DD-AFC4-6F175D3DCCD1}">
                <a14:hiddenFill xmlns:a14="http://schemas.microsoft.com/office/drawing/2010/main">
                  <a:solidFill>
                    <a:srgbClr val="FFFFFF"/>
                  </a:solidFill>
                </a14:hiddenFill>
              </a:ext>
            </a:extLst>
          </p:spPr>
        </p:pic>
        <p:sp>
          <p:nvSpPr>
            <p:cNvPr id="49" name="Text Box 14">
              <a:extLst>
                <a:ext uri="{FF2B5EF4-FFF2-40B4-BE49-F238E27FC236}">
                  <a16:creationId xmlns:a16="http://schemas.microsoft.com/office/drawing/2014/main" id="{D91449B6-5C74-4B4C-902F-38758B95268C}"/>
                </a:ext>
              </a:extLst>
            </p:cNvPr>
            <p:cNvSpPr txBox="1">
              <a:spLocks noChangeArrowheads="1"/>
            </p:cNvSpPr>
            <p:nvPr/>
          </p:nvSpPr>
          <p:spPr bwMode="auto">
            <a:xfrm>
              <a:off x="8426824" y="5912524"/>
              <a:ext cx="1219200" cy="584775"/>
            </a:xfrm>
            <a:prstGeom prst="rect">
              <a:avLst/>
            </a:prstGeom>
            <a:noFill/>
            <a:ln>
              <a:noFill/>
            </a:ln>
            <a:effectLst/>
          </p:spPr>
          <p:txBody>
            <a:bodyPr wrap="square">
              <a:spAutoFit/>
            </a:bodyPr>
            <a:lstStyle/>
            <a:p>
              <a:pPr algn="ctr" fontAlgn="auto">
                <a:spcBef>
                  <a:spcPts val="0"/>
                </a:spcBef>
                <a:spcAft>
                  <a:spcPts val="0"/>
                </a:spcAft>
              </a:pPr>
              <a:r>
                <a:rPr lang="en-US" sz="3200" b="1" dirty="0">
                  <a:solidFill>
                    <a:srgbClr val="FFFF00"/>
                  </a:solidFill>
                  <a:latin typeface="Calibri"/>
                </a:rPr>
                <a:t>I - ran</a:t>
              </a:r>
            </a:p>
          </p:txBody>
        </p:sp>
      </p:grpSp>
      <p:grpSp>
        <p:nvGrpSpPr>
          <p:cNvPr id="3" name="Group 2">
            <a:extLst>
              <a:ext uri="{FF2B5EF4-FFF2-40B4-BE49-F238E27FC236}">
                <a16:creationId xmlns:a16="http://schemas.microsoft.com/office/drawing/2014/main" id="{2EE3B4EE-1822-4D93-B1CC-E6A579BC959F}"/>
              </a:ext>
            </a:extLst>
          </p:cNvPr>
          <p:cNvGrpSpPr/>
          <p:nvPr/>
        </p:nvGrpSpPr>
        <p:grpSpPr>
          <a:xfrm>
            <a:off x="860166" y="825506"/>
            <a:ext cx="2413590" cy="3115994"/>
            <a:chOff x="860166" y="825506"/>
            <a:chExt cx="2413590" cy="3115994"/>
          </a:xfrm>
        </p:grpSpPr>
        <p:pic>
          <p:nvPicPr>
            <p:cNvPr id="40" name="Picture 5">
              <a:extLst>
                <a:ext uri="{FF2B5EF4-FFF2-40B4-BE49-F238E27FC236}">
                  <a16:creationId xmlns:a16="http://schemas.microsoft.com/office/drawing/2014/main" id="{507F6FC6-1A75-402C-9B9C-4CC98E838A4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r="16186"/>
            <a:stretch/>
          </p:blipFill>
          <p:spPr bwMode="auto">
            <a:xfrm>
              <a:off x="1094973" y="825506"/>
              <a:ext cx="2178783" cy="3017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Text Box 14">
              <a:extLst>
                <a:ext uri="{FF2B5EF4-FFF2-40B4-BE49-F238E27FC236}">
                  <a16:creationId xmlns:a16="http://schemas.microsoft.com/office/drawing/2014/main" id="{C7D2AE99-7F6B-415C-A575-02B095F463A4}"/>
                </a:ext>
              </a:extLst>
            </p:cNvPr>
            <p:cNvSpPr txBox="1">
              <a:spLocks noChangeArrowheads="1"/>
            </p:cNvSpPr>
            <p:nvPr/>
          </p:nvSpPr>
          <p:spPr bwMode="auto">
            <a:xfrm>
              <a:off x="860166" y="3356725"/>
              <a:ext cx="2203578" cy="584775"/>
            </a:xfrm>
            <a:prstGeom prst="rect">
              <a:avLst/>
            </a:prstGeom>
            <a:noFill/>
            <a:ln>
              <a:noFill/>
            </a:ln>
            <a:effectLst/>
          </p:spPr>
          <p:txBody>
            <a:bodyPr wrap="square">
              <a:spAutoFit/>
            </a:bodyPr>
            <a:lstStyle/>
            <a:p>
              <a:pPr algn="ctr" fontAlgn="auto">
                <a:spcBef>
                  <a:spcPts val="0"/>
                </a:spcBef>
                <a:spcAft>
                  <a:spcPts val="0"/>
                </a:spcAft>
              </a:pPr>
              <a:r>
                <a:rPr lang="en-US" sz="3200" b="1" dirty="0" err="1">
                  <a:solidFill>
                    <a:srgbClr val="FFFF00"/>
                  </a:solidFill>
                  <a:latin typeface="Calibri"/>
                </a:rPr>
                <a:t>Nhật</a:t>
              </a:r>
              <a:r>
                <a:rPr lang="en-US" sz="3200" b="1" dirty="0">
                  <a:solidFill>
                    <a:srgbClr val="FFFF00"/>
                  </a:solidFill>
                  <a:latin typeface="Calibri"/>
                </a:rPr>
                <a:t> </a:t>
              </a:r>
              <a:r>
                <a:rPr lang="en-US" sz="3200" b="1" dirty="0" err="1">
                  <a:solidFill>
                    <a:srgbClr val="FFFF00"/>
                  </a:solidFill>
                  <a:latin typeface="Calibri"/>
                </a:rPr>
                <a:t>Bản</a:t>
              </a:r>
              <a:endParaRPr lang="en-US" sz="3200" b="1" dirty="0">
                <a:solidFill>
                  <a:srgbClr val="FFFF00"/>
                </a:solidFill>
                <a:latin typeface="Calibri"/>
              </a:endParaRPr>
            </a:p>
          </p:txBody>
        </p:sp>
      </p:grpSp>
    </p:spTree>
    <p:extLst>
      <p:ext uri="{BB962C8B-B14F-4D97-AF65-F5344CB8AC3E}">
        <p14:creationId xmlns:p14="http://schemas.microsoft.com/office/powerpoint/2010/main" val="1941252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50"/>
                                        <p:tgtEl>
                                          <p:spTgt spid="3"/>
                                        </p:tgtEl>
                                      </p:cBhvr>
                                    </p:animEffect>
                                    <p:anim calcmode="lin" valueType="num">
                                      <p:cBhvr>
                                        <p:cTn id="8" dur="750" fill="hold"/>
                                        <p:tgtEl>
                                          <p:spTgt spid="3"/>
                                        </p:tgtEl>
                                        <p:attrNameLst>
                                          <p:attrName>ppt_x</p:attrName>
                                        </p:attrNameLst>
                                      </p:cBhvr>
                                      <p:tavLst>
                                        <p:tav tm="0">
                                          <p:val>
                                            <p:strVal val="#ppt_x"/>
                                          </p:val>
                                        </p:tav>
                                        <p:tav tm="100000">
                                          <p:val>
                                            <p:strVal val="#ppt_x"/>
                                          </p:val>
                                        </p:tav>
                                      </p:tavLst>
                                    </p:anim>
                                    <p:anim calcmode="lin" valueType="num">
                                      <p:cBhvr>
                                        <p:cTn id="9" dur="75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42"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750"/>
                                        <p:tgtEl>
                                          <p:spTgt spid="4"/>
                                        </p:tgtEl>
                                      </p:cBhvr>
                                    </p:animEffect>
                                    <p:anim calcmode="lin" valueType="num">
                                      <p:cBhvr>
                                        <p:cTn id="14" dur="750" fill="hold"/>
                                        <p:tgtEl>
                                          <p:spTgt spid="4"/>
                                        </p:tgtEl>
                                        <p:attrNameLst>
                                          <p:attrName>ppt_x</p:attrName>
                                        </p:attrNameLst>
                                      </p:cBhvr>
                                      <p:tavLst>
                                        <p:tav tm="0">
                                          <p:val>
                                            <p:strVal val="#ppt_x"/>
                                          </p:val>
                                        </p:tav>
                                        <p:tav tm="100000">
                                          <p:val>
                                            <p:strVal val="#ppt_x"/>
                                          </p:val>
                                        </p:tav>
                                      </p:tavLst>
                                    </p:anim>
                                    <p:anim calcmode="lin" valueType="num">
                                      <p:cBhvr>
                                        <p:cTn id="15" dur="750" fill="hold"/>
                                        <p:tgtEl>
                                          <p:spTgt spid="4"/>
                                        </p:tgtEl>
                                        <p:attrNameLst>
                                          <p:attrName>ppt_y</p:attrName>
                                        </p:attrNameLst>
                                      </p:cBhvr>
                                      <p:tavLst>
                                        <p:tav tm="0">
                                          <p:val>
                                            <p:strVal val="#ppt_y+.1"/>
                                          </p:val>
                                        </p:tav>
                                        <p:tav tm="100000">
                                          <p:val>
                                            <p:strVal val="#ppt_y"/>
                                          </p:val>
                                        </p:tav>
                                      </p:tavLst>
                                    </p:anim>
                                  </p:childTnLst>
                                </p:cTn>
                              </p:par>
                            </p:childTnLst>
                          </p:cTn>
                        </p:par>
                        <p:par>
                          <p:cTn id="16" fill="hold">
                            <p:stCondLst>
                              <p:cond delay="1500"/>
                            </p:stCondLst>
                            <p:childTnLst>
                              <p:par>
                                <p:cTn id="17" presetID="42"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750"/>
                                        <p:tgtEl>
                                          <p:spTgt spid="5"/>
                                        </p:tgtEl>
                                      </p:cBhvr>
                                    </p:animEffect>
                                    <p:anim calcmode="lin" valueType="num">
                                      <p:cBhvr>
                                        <p:cTn id="20" dur="750" fill="hold"/>
                                        <p:tgtEl>
                                          <p:spTgt spid="5"/>
                                        </p:tgtEl>
                                        <p:attrNameLst>
                                          <p:attrName>ppt_x</p:attrName>
                                        </p:attrNameLst>
                                      </p:cBhvr>
                                      <p:tavLst>
                                        <p:tav tm="0">
                                          <p:val>
                                            <p:strVal val="#ppt_x"/>
                                          </p:val>
                                        </p:tav>
                                        <p:tav tm="100000">
                                          <p:val>
                                            <p:strVal val="#ppt_x"/>
                                          </p:val>
                                        </p:tav>
                                      </p:tavLst>
                                    </p:anim>
                                    <p:anim calcmode="lin" valueType="num">
                                      <p:cBhvr>
                                        <p:cTn id="21" dur="750" fill="hold"/>
                                        <p:tgtEl>
                                          <p:spTgt spid="5"/>
                                        </p:tgtEl>
                                        <p:attrNameLst>
                                          <p:attrName>ppt_y</p:attrName>
                                        </p:attrNameLst>
                                      </p:cBhvr>
                                      <p:tavLst>
                                        <p:tav tm="0">
                                          <p:val>
                                            <p:strVal val="#ppt_y+.1"/>
                                          </p:val>
                                        </p:tav>
                                        <p:tav tm="100000">
                                          <p:val>
                                            <p:strVal val="#ppt_y"/>
                                          </p:val>
                                        </p:tav>
                                      </p:tavLst>
                                    </p:anim>
                                  </p:childTnLst>
                                </p:cTn>
                              </p:par>
                            </p:childTnLst>
                          </p:cTn>
                        </p:par>
                        <p:par>
                          <p:cTn id="22" fill="hold">
                            <p:stCondLst>
                              <p:cond delay="2250"/>
                            </p:stCondLst>
                            <p:childTnLst>
                              <p:par>
                                <p:cTn id="23" presetID="42" presetClass="entr" presetSubtype="0"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750"/>
                                        <p:tgtEl>
                                          <p:spTgt spid="6"/>
                                        </p:tgtEl>
                                      </p:cBhvr>
                                    </p:animEffect>
                                    <p:anim calcmode="lin" valueType="num">
                                      <p:cBhvr>
                                        <p:cTn id="26" dur="750" fill="hold"/>
                                        <p:tgtEl>
                                          <p:spTgt spid="6"/>
                                        </p:tgtEl>
                                        <p:attrNameLst>
                                          <p:attrName>ppt_x</p:attrName>
                                        </p:attrNameLst>
                                      </p:cBhvr>
                                      <p:tavLst>
                                        <p:tav tm="0">
                                          <p:val>
                                            <p:strVal val="#ppt_x"/>
                                          </p:val>
                                        </p:tav>
                                        <p:tav tm="100000">
                                          <p:val>
                                            <p:strVal val="#ppt_x"/>
                                          </p:val>
                                        </p:tav>
                                      </p:tavLst>
                                    </p:anim>
                                    <p:anim calcmode="lin" valueType="num">
                                      <p:cBhvr>
                                        <p:cTn id="27" dur="75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3000"/>
                            </p:stCondLst>
                            <p:childTnLst>
                              <p:par>
                                <p:cTn id="29" presetID="42" presetClass="entr" presetSubtype="0" fill="hold"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750"/>
                                        <p:tgtEl>
                                          <p:spTgt spid="7"/>
                                        </p:tgtEl>
                                      </p:cBhvr>
                                    </p:animEffect>
                                    <p:anim calcmode="lin" valueType="num">
                                      <p:cBhvr>
                                        <p:cTn id="32" dur="750" fill="hold"/>
                                        <p:tgtEl>
                                          <p:spTgt spid="7"/>
                                        </p:tgtEl>
                                        <p:attrNameLst>
                                          <p:attrName>ppt_x</p:attrName>
                                        </p:attrNameLst>
                                      </p:cBhvr>
                                      <p:tavLst>
                                        <p:tav tm="0">
                                          <p:val>
                                            <p:strVal val="#ppt_x"/>
                                          </p:val>
                                        </p:tav>
                                        <p:tav tm="100000">
                                          <p:val>
                                            <p:strVal val="#ppt_x"/>
                                          </p:val>
                                        </p:tav>
                                      </p:tavLst>
                                    </p:anim>
                                    <p:anim calcmode="lin" valueType="num">
                                      <p:cBhvr>
                                        <p:cTn id="33" dur="750" fill="hold"/>
                                        <p:tgtEl>
                                          <p:spTgt spid="7"/>
                                        </p:tgtEl>
                                        <p:attrNameLst>
                                          <p:attrName>ppt_y</p:attrName>
                                        </p:attrNameLst>
                                      </p:cBhvr>
                                      <p:tavLst>
                                        <p:tav tm="0">
                                          <p:val>
                                            <p:strVal val="#ppt_y+.1"/>
                                          </p:val>
                                        </p:tav>
                                        <p:tav tm="100000">
                                          <p:val>
                                            <p:strVal val="#ppt_y"/>
                                          </p:val>
                                        </p:tav>
                                      </p:tavLst>
                                    </p:anim>
                                  </p:childTnLst>
                                </p:cTn>
                              </p:par>
                            </p:childTnLst>
                          </p:cTn>
                        </p:par>
                        <p:par>
                          <p:cTn id="34" fill="hold">
                            <p:stCondLst>
                              <p:cond delay="3750"/>
                            </p:stCondLst>
                            <p:childTnLst>
                              <p:par>
                                <p:cTn id="35" presetID="42" presetClass="entr" presetSubtype="0" fill="hold" nodeType="after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750"/>
                                        <p:tgtEl>
                                          <p:spTgt spid="8"/>
                                        </p:tgtEl>
                                      </p:cBhvr>
                                    </p:animEffect>
                                    <p:anim calcmode="lin" valueType="num">
                                      <p:cBhvr>
                                        <p:cTn id="38" dur="750" fill="hold"/>
                                        <p:tgtEl>
                                          <p:spTgt spid="8"/>
                                        </p:tgtEl>
                                        <p:attrNameLst>
                                          <p:attrName>ppt_x</p:attrName>
                                        </p:attrNameLst>
                                      </p:cBhvr>
                                      <p:tavLst>
                                        <p:tav tm="0">
                                          <p:val>
                                            <p:strVal val="#ppt_x"/>
                                          </p:val>
                                        </p:tav>
                                        <p:tav tm="100000">
                                          <p:val>
                                            <p:strVal val="#ppt_x"/>
                                          </p:val>
                                        </p:tav>
                                      </p:tavLst>
                                    </p:anim>
                                    <p:anim calcmode="lin" valueType="num">
                                      <p:cBhvr>
                                        <p:cTn id="39" dur="75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B1D4029F-C5FD-4492-A810-BCD110CF30B1}"/>
              </a:ext>
            </a:extLst>
          </p:cNvPr>
          <p:cNvGrpSpPr/>
          <p:nvPr/>
        </p:nvGrpSpPr>
        <p:grpSpPr>
          <a:xfrm>
            <a:off x="1384274" y="80946"/>
            <a:ext cx="9423452" cy="646114"/>
            <a:chOff x="304800" y="238905"/>
            <a:chExt cx="9718040" cy="889123"/>
          </a:xfrm>
        </p:grpSpPr>
        <p:cxnSp>
          <p:nvCxnSpPr>
            <p:cNvPr id="13" name="Straight Connector 12">
              <a:extLst>
                <a:ext uri="{FF2B5EF4-FFF2-40B4-BE49-F238E27FC236}">
                  <a16:creationId xmlns:a16="http://schemas.microsoft.com/office/drawing/2014/main" id="{0681148D-FB0D-43D2-8AE3-A0BB0FB66EC3}"/>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73D42DBF-C3DE-4A54-904B-3379E97BB36D}"/>
                </a:ext>
              </a:extLst>
            </p:cNvPr>
            <p:cNvGrpSpPr/>
            <p:nvPr/>
          </p:nvGrpSpPr>
          <p:grpSpPr>
            <a:xfrm>
              <a:off x="594248" y="238905"/>
              <a:ext cx="1920325" cy="673930"/>
              <a:chOff x="594248" y="238905"/>
              <a:chExt cx="1920325" cy="673930"/>
            </a:xfrm>
          </p:grpSpPr>
          <p:sp>
            <p:nvSpPr>
              <p:cNvPr id="24" name="Rectangle: Top Corners One Rounded and One Snipped 23">
                <a:extLst>
                  <a:ext uri="{FF2B5EF4-FFF2-40B4-BE49-F238E27FC236}">
                    <a16:creationId xmlns:a16="http://schemas.microsoft.com/office/drawing/2014/main" id="{3C52E540-3E48-48DA-A118-9928E3BCDED7}"/>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5" name="TextBox 24">
                <a:extLst>
                  <a:ext uri="{FF2B5EF4-FFF2-40B4-BE49-F238E27FC236}">
                    <a16:creationId xmlns:a16="http://schemas.microsoft.com/office/drawing/2014/main" id="{801E0820-96D3-4578-9970-B995FD334554}"/>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5" name="Group 14">
              <a:extLst>
                <a:ext uri="{FF2B5EF4-FFF2-40B4-BE49-F238E27FC236}">
                  <a16:creationId xmlns:a16="http://schemas.microsoft.com/office/drawing/2014/main" id="{9CA64ECE-5AEA-487F-A1CE-B02B4C2BF9E9}"/>
                </a:ext>
              </a:extLst>
            </p:cNvPr>
            <p:cNvGrpSpPr/>
            <p:nvPr/>
          </p:nvGrpSpPr>
          <p:grpSpPr>
            <a:xfrm>
              <a:off x="2886504" y="247421"/>
              <a:ext cx="1955665" cy="673929"/>
              <a:chOff x="2886504" y="247421"/>
              <a:chExt cx="1955665" cy="673929"/>
            </a:xfrm>
          </p:grpSpPr>
          <p:sp>
            <p:nvSpPr>
              <p:cNvPr id="22" name="Rectangle: Top Corners One Rounded and One Snipped 21">
                <a:extLst>
                  <a:ext uri="{FF2B5EF4-FFF2-40B4-BE49-F238E27FC236}">
                    <a16:creationId xmlns:a16="http://schemas.microsoft.com/office/drawing/2014/main" id="{42B33823-BCD7-4B19-B80D-358FA5DC88A2}"/>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3" name="TextBox 22">
                <a:extLst>
                  <a:ext uri="{FF2B5EF4-FFF2-40B4-BE49-F238E27FC236}">
                    <a16:creationId xmlns:a16="http://schemas.microsoft.com/office/drawing/2014/main" id="{100DAFC3-35E7-49B9-A174-D857BA963673}"/>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6" name="Group 15">
              <a:extLst>
                <a:ext uri="{FF2B5EF4-FFF2-40B4-BE49-F238E27FC236}">
                  <a16:creationId xmlns:a16="http://schemas.microsoft.com/office/drawing/2014/main" id="{8D32D249-2FA6-4278-A16D-920E1DEEEC8F}"/>
                </a:ext>
              </a:extLst>
            </p:cNvPr>
            <p:cNvGrpSpPr/>
            <p:nvPr/>
          </p:nvGrpSpPr>
          <p:grpSpPr>
            <a:xfrm>
              <a:off x="5236714" y="247421"/>
              <a:ext cx="1942938" cy="673930"/>
              <a:chOff x="5236714" y="247421"/>
              <a:chExt cx="1942938" cy="673930"/>
            </a:xfrm>
          </p:grpSpPr>
          <p:sp>
            <p:nvSpPr>
              <p:cNvPr id="20" name="Rectangle: Top Corners One Rounded and One Snipped 19">
                <a:extLst>
                  <a:ext uri="{FF2B5EF4-FFF2-40B4-BE49-F238E27FC236}">
                    <a16:creationId xmlns:a16="http://schemas.microsoft.com/office/drawing/2014/main" id="{9D8D4758-B8D2-410D-9A3A-7E8383595F10}"/>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1" name="TextBox 20">
                <a:extLst>
                  <a:ext uri="{FF2B5EF4-FFF2-40B4-BE49-F238E27FC236}">
                    <a16:creationId xmlns:a16="http://schemas.microsoft.com/office/drawing/2014/main" id="{764E7FB2-48BE-4709-8EB2-1B0A17B5DE7C}"/>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7" name="Group 16">
              <a:extLst>
                <a:ext uri="{FF2B5EF4-FFF2-40B4-BE49-F238E27FC236}">
                  <a16:creationId xmlns:a16="http://schemas.microsoft.com/office/drawing/2014/main" id="{55CBF889-1F56-4B86-82E2-165132C1C2D1}"/>
                </a:ext>
              </a:extLst>
            </p:cNvPr>
            <p:cNvGrpSpPr/>
            <p:nvPr/>
          </p:nvGrpSpPr>
          <p:grpSpPr>
            <a:xfrm>
              <a:off x="7541696" y="247421"/>
              <a:ext cx="2059504" cy="673930"/>
              <a:chOff x="7541696" y="247421"/>
              <a:chExt cx="2059504" cy="673930"/>
            </a:xfrm>
          </p:grpSpPr>
          <p:sp>
            <p:nvSpPr>
              <p:cNvPr id="18" name="Rectangle: Top Corners One Rounded and One Snipped 17">
                <a:extLst>
                  <a:ext uri="{FF2B5EF4-FFF2-40B4-BE49-F238E27FC236}">
                    <a16:creationId xmlns:a16="http://schemas.microsoft.com/office/drawing/2014/main" id="{FF281B46-D8CB-4297-8B48-ED7CFD4D9BC0}"/>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9" name="TextBox 18">
                <a:extLst>
                  <a:ext uri="{FF2B5EF4-FFF2-40B4-BE49-F238E27FC236}">
                    <a16:creationId xmlns:a16="http://schemas.microsoft.com/office/drawing/2014/main" id="{68BB0267-1409-4604-951F-CC6B1C8F75D1}"/>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pic>
        <p:nvPicPr>
          <p:cNvPr id="2" name="Picture 1">
            <a:extLst>
              <a:ext uri="{FF2B5EF4-FFF2-40B4-BE49-F238E27FC236}">
                <a16:creationId xmlns:a16="http://schemas.microsoft.com/office/drawing/2014/main" id="{7014FA01-D126-48FD-A344-4FBFB782291A}"/>
              </a:ext>
            </a:extLst>
          </p:cNvPr>
          <p:cNvPicPr>
            <a:picLocks noChangeAspect="1"/>
          </p:cNvPicPr>
          <p:nvPr/>
        </p:nvPicPr>
        <p:blipFill>
          <a:blip r:embed="rId2"/>
          <a:stretch>
            <a:fillRect/>
          </a:stretch>
        </p:blipFill>
        <p:spPr>
          <a:xfrm>
            <a:off x="1683236" y="836660"/>
            <a:ext cx="3681860" cy="2453040"/>
          </a:xfrm>
          <a:prstGeom prst="rect">
            <a:avLst/>
          </a:prstGeom>
          <a:ln>
            <a:solidFill>
              <a:schemeClr val="tx1"/>
            </a:solidFill>
          </a:ln>
        </p:spPr>
      </p:pic>
      <p:pic>
        <p:nvPicPr>
          <p:cNvPr id="52" name="Picture 7" descr="tranh moi">
            <a:extLst>
              <a:ext uri="{FF2B5EF4-FFF2-40B4-BE49-F238E27FC236}">
                <a16:creationId xmlns:a16="http://schemas.microsoft.com/office/drawing/2014/main" id="{B3122F61-341B-451F-943E-A2CC87A5498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313"/>
          <a:stretch/>
        </p:blipFill>
        <p:spPr bwMode="auto">
          <a:xfrm>
            <a:off x="1664947" y="3887113"/>
            <a:ext cx="3681859" cy="250289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5" name="Text Box 9">
            <a:extLst>
              <a:ext uri="{FF2B5EF4-FFF2-40B4-BE49-F238E27FC236}">
                <a16:creationId xmlns:a16="http://schemas.microsoft.com/office/drawing/2014/main" id="{3E5E9966-8E18-45E5-BBEB-C94D476E85B6}"/>
              </a:ext>
            </a:extLst>
          </p:cNvPr>
          <p:cNvSpPr txBox="1">
            <a:spLocks noChangeArrowheads="1"/>
          </p:cNvSpPr>
          <p:nvPr/>
        </p:nvSpPr>
        <p:spPr bwMode="auto">
          <a:xfrm>
            <a:off x="3063500" y="3366053"/>
            <a:ext cx="606500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tx1"/>
                </a:solidFill>
                <a:latin typeface="Times New Roman" panose="02020603050405020304" pitchFamily="18" charset="0"/>
              </a:defRPr>
            </a:lvl1pPr>
            <a:lvl2pPr marL="742950" indent="-285750" eaLnBrk="0" hangingPunct="0">
              <a:defRPr sz="3600">
                <a:solidFill>
                  <a:schemeClr val="tx1"/>
                </a:solidFill>
                <a:latin typeface="Times New Roman" panose="02020603050405020304" pitchFamily="18" charset="0"/>
              </a:defRPr>
            </a:lvl2pPr>
            <a:lvl3pPr marL="1143000" indent="-228600" eaLnBrk="0" hangingPunct="0">
              <a:defRPr sz="3600">
                <a:solidFill>
                  <a:schemeClr val="tx1"/>
                </a:solidFill>
                <a:latin typeface="Times New Roman" panose="02020603050405020304" pitchFamily="18" charset="0"/>
              </a:defRPr>
            </a:lvl3pPr>
            <a:lvl4pPr marL="1600200" indent="-228600" eaLnBrk="0" hangingPunct="0">
              <a:defRPr sz="3600">
                <a:solidFill>
                  <a:schemeClr val="tx1"/>
                </a:solidFill>
                <a:latin typeface="Times New Roman" panose="02020603050405020304" pitchFamily="18" charset="0"/>
              </a:defRPr>
            </a:lvl4pPr>
            <a:lvl5pPr marL="2057400" indent="-228600" eaLnBrk="0" hangingPunct="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eaLnBrk="1" hangingPunct="1">
              <a:spcBef>
                <a:spcPct val="50000"/>
              </a:spcBef>
            </a:pPr>
            <a:r>
              <a:rPr lang="en-US" altLang="en-US" sz="2800" b="1">
                <a:solidFill>
                  <a:srgbClr val="FF0066"/>
                </a:solidFill>
              </a:rPr>
              <a:t>Dân cư ở vùng đồng bằng châu Á</a:t>
            </a:r>
          </a:p>
        </p:txBody>
      </p:sp>
      <p:sp>
        <p:nvSpPr>
          <p:cNvPr id="56" name="Text Box 10">
            <a:extLst>
              <a:ext uri="{FF2B5EF4-FFF2-40B4-BE49-F238E27FC236}">
                <a16:creationId xmlns:a16="http://schemas.microsoft.com/office/drawing/2014/main" id="{5E55CA1D-504D-4321-AFEF-BE69BEAF48EF}"/>
              </a:ext>
            </a:extLst>
          </p:cNvPr>
          <p:cNvSpPr txBox="1">
            <a:spLocks noChangeArrowheads="1"/>
          </p:cNvSpPr>
          <p:nvPr/>
        </p:nvSpPr>
        <p:spPr bwMode="auto">
          <a:xfrm>
            <a:off x="2187992" y="6374181"/>
            <a:ext cx="78160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chemeClr val="tx1"/>
                </a:solidFill>
                <a:latin typeface="Times New Roman" panose="02020603050405020304" pitchFamily="18" charset="0"/>
              </a:defRPr>
            </a:lvl1pPr>
            <a:lvl2pPr marL="742950" indent="-285750" eaLnBrk="0" hangingPunct="0">
              <a:defRPr sz="3600">
                <a:solidFill>
                  <a:schemeClr val="tx1"/>
                </a:solidFill>
                <a:latin typeface="Times New Roman" panose="02020603050405020304" pitchFamily="18" charset="0"/>
              </a:defRPr>
            </a:lvl2pPr>
            <a:lvl3pPr marL="1143000" indent="-228600" eaLnBrk="0" hangingPunct="0">
              <a:defRPr sz="3600">
                <a:solidFill>
                  <a:schemeClr val="tx1"/>
                </a:solidFill>
                <a:latin typeface="Times New Roman" panose="02020603050405020304" pitchFamily="18" charset="0"/>
              </a:defRPr>
            </a:lvl3pPr>
            <a:lvl4pPr marL="1600200" indent="-228600" eaLnBrk="0" hangingPunct="0">
              <a:defRPr sz="3600">
                <a:solidFill>
                  <a:schemeClr val="tx1"/>
                </a:solidFill>
                <a:latin typeface="Times New Roman" panose="02020603050405020304" pitchFamily="18" charset="0"/>
              </a:defRPr>
            </a:lvl4pPr>
            <a:lvl5pPr marL="2057400" indent="-228600" eaLnBrk="0" hangingPunct="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eaLnBrk="1" hangingPunct="1">
              <a:spcBef>
                <a:spcPct val="50000"/>
              </a:spcBef>
            </a:pPr>
            <a:r>
              <a:rPr lang="en-US" altLang="en-US" sz="2800" b="1">
                <a:solidFill>
                  <a:srgbClr val="FF0066"/>
                </a:solidFill>
              </a:rPr>
              <a:t>Dân cư ở vùng đồi núi và cao nguyên  châu Á</a:t>
            </a:r>
          </a:p>
        </p:txBody>
      </p:sp>
      <p:pic>
        <p:nvPicPr>
          <p:cNvPr id="7170" name="Picture 2" descr="Mumbai, Ấn Độ">
            <a:extLst>
              <a:ext uri="{FF2B5EF4-FFF2-40B4-BE49-F238E27FC236}">
                <a16:creationId xmlns:a16="http://schemas.microsoft.com/office/drawing/2014/main" id="{0A2C9510-5D04-469B-B998-8B24EBACB0A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2451"/>
          <a:stretch/>
        </p:blipFill>
        <p:spPr bwMode="auto">
          <a:xfrm>
            <a:off x="6230157" y="836660"/>
            <a:ext cx="3681860" cy="250985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1" name="Picture 5" descr="1c19ad8f1d09285e11085d12f1641392-DSCF0191-3">
            <a:extLst>
              <a:ext uri="{FF2B5EF4-FFF2-40B4-BE49-F238E27FC236}">
                <a16:creationId xmlns:a16="http://schemas.microsoft.com/office/drawing/2014/main" id="{304F4BFF-D5B6-4211-941D-AA3B5F7D53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38310" y="3884065"/>
            <a:ext cx="3673707" cy="249121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008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7170"/>
                                        </p:tgtEl>
                                        <p:attrNameLst>
                                          <p:attrName>style.visibility</p:attrName>
                                        </p:attrNameLst>
                                      </p:cBhvr>
                                      <p:to>
                                        <p:strVal val="visible"/>
                                      </p:to>
                                    </p:set>
                                    <p:anim calcmode="lin" valueType="num">
                                      <p:cBhvr>
                                        <p:cTn id="12" dur="500" fill="hold"/>
                                        <p:tgtEl>
                                          <p:spTgt spid="7170"/>
                                        </p:tgtEl>
                                        <p:attrNameLst>
                                          <p:attrName>ppt_w</p:attrName>
                                        </p:attrNameLst>
                                      </p:cBhvr>
                                      <p:tavLst>
                                        <p:tav tm="0">
                                          <p:val>
                                            <p:fltVal val="0"/>
                                          </p:val>
                                        </p:tav>
                                        <p:tav tm="100000">
                                          <p:val>
                                            <p:strVal val="#ppt_w"/>
                                          </p:val>
                                        </p:tav>
                                      </p:tavLst>
                                    </p:anim>
                                    <p:anim calcmode="lin" valueType="num">
                                      <p:cBhvr>
                                        <p:cTn id="13" dur="500" fill="hold"/>
                                        <p:tgtEl>
                                          <p:spTgt spid="7170"/>
                                        </p:tgtEl>
                                        <p:attrNameLst>
                                          <p:attrName>ppt_h</p:attrName>
                                        </p:attrNameLst>
                                      </p:cBhvr>
                                      <p:tavLst>
                                        <p:tav tm="0">
                                          <p:val>
                                            <p:fltVal val="0"/>
                                          </p:val>
                                        </p:tav>
                                        <p:tav tm="100000">
                                          <p:val>
                                            <p:strVal val="#ppt_h"/>
                                          </p:val>
                                        </p:tav>
                                      </p:tavLst>
                                    </p:anim>
                                    <p:animEffect transition="in" filter="fade">
                                      <p:cBhvr>
                                        <p:cTn id="14" dur="500"/>
                                        <p:tgtEl>
                                          <p:spTgt spid="7170"/>
                                        </p:tgtEl>
                                      </p:cBhvr>
                                    </p:animEffect>
                                  </p:childTnLst>
                                </p:cTn>
                              </p:par>
                              <p:par>
                                <p:cTn id="15" presetID="53" presetClass="entr" presetSubtype="16" fill="hold" nodeType="withEffect">
                                  <p:stCondLst>
                                    <p:cond delay="0"/>
                                  </p:stCondLst>
                                  <p:childTnLst>
                                    <p:set>
                                      <p:cBhvr>
                                        <p:cTn id="16" dur="1" fill="hold">
                                          <p:stCondLst>
                                            <p:cond delay="0"/>
                                          </p:stCondLst>
                                        </p:cTn>
                                        <p:tgtEl>
                                          <p:spTgt spid="52"/>
                                        </p:tgtEl>
                                        <p:attrNameLst>
                                          <p:attrName>style.visibility</p:attrName>
                                        </p:attrNameLst>
                                      </p:cBhvr>
                                      <p:to>
                                        <p:strVal val="visible"/>
                                      </p:to>
                                    </p:set>
                                    <p:anim calcmode="lin" valueType="num">
                                      <p:cBhvr>
                                        <p:cTn id="17" dur="500" fill="hold"/>
                                        <p:tgtEl>
                                          <p:spTgt spid="52"/>
                                        </p:tgtEl>
                                        <p:attrNameLst>
                                          <p:attrName>ppt_w</p:attrName>
                                        </p:attrNameLst>
                                      </p:cBhvr>
                                      <p:tavLst>
                                        <p:tav tm="0">
                                          <p:val>
                                            <p:fltVal val="0"/>
                                          </p:val>
                                        </p:tav>
                                        <p:tav tm="100000">
                                          <p:val>
                                            <p:strVal val="#ppt_w"/>
                                          </p:val>
                                        </p:tav>
                                      </p:tavLst>
                                    </p:anim>
                                    <p:anim calcmode="lin" valueType="num">
                                      <p:cBhvr>
                                        <p:cTn id="18" dur="500" fill="hold"/>
                                        <p:tgtEl>
                                          <p:spTgt spid="52"/>
                                        </p:tgtEl>
                                        <p:attrNameLst>
                                          <p:attrName>ppt_h</p:attrName>
                                        </p:attrNameLst>
                                      </p:cBhvr>
                                      <p:tavLst>
                                        <p:tav tm="0">
                                          <p:val>
                                            <p:fltVal val="0"/>
                                          </p:val>
                                        </p:tav>
                                        <p:tav tm="100000">
                                          <p:val>
                                            <p:strVal val="#ppt_h"/>
                                          </p:val>
                                        </p:tav>
                                      </p:tavLst>
                                    </p:anim>
                                    <p:animEffect transition="in" filter="fade">
                                      <p:cBhvr>
                                        <p:cTn id="19" dur="500"/>
                                        <p:tgtEl>
                                          <p:spTgt spid="52"/>
                                        </p:tgtEl>
                                      </p:cBhvr>
                                    </p:animEffect>
                                  </p:childTnLst>
                                </p:cTn>
                              </p:par>
                              <p:par>
                                <p:cTn id="20" presetID="53" presetClass="entr" presetSubtype="16" fill="hold" nodeType="withEffect">
                                  <p:stCondLst>
                                    <p:cond delay="0"/>
                                  </p:stCondLst>
                                  <p:childTnLst>
                                    <p:set>
                                      <p:cBhvr>
                                        <p:cTn id="21" dur="1" fill="hold">
                                          <p:stCondLst>
                                            <p:cond delay="0"/>
                                          </p:stCondLst>
                                        </p:cTn>
                                        <p:tgtEl>
                                          <p:spTgt spid="51"/>
                                        </p:tgtEl>
                                        <p:attrNameLst>
                                          <p:attrName>style.visibility</p:attrName>
                                        </p:attrNameLst>
                                      </p:cBhvr>
                                      <p:to>
                                        <p:strVal val="visible"/>
                                      </p:to>
                                    </p:set>
                                    <p:anim calcmode="lin" valueType="num">
                                      <p:cBhvr>
                                        <p:cTn id="22" dur="500" fill="hold"/>
                                        <p:tgtEl>
                                          <p:spTgt spid="51"/>
                                        </p:tgtEl>
                                        <p:attrNameLst>
                                          <p:attrName>ppt_w</p:attrName>
                                        </p:attrNameLst>
                                      </p:cBhvr>
                                      <p:tavLst>
                                        <p:tav tm="0">
                                          <p:val>
                                            <p:fltVal val="0"/>
                                          </p:val>
                                        </p:tav>
                                        <p:tav tm="100000">
                                          <p:val>
                                            <p:strVal val="#ppt_w"/>
                                          </p:val>
                                        </p:tav>
                                      </p:tavLst>
                                    </p:anim>
                                    <p:anim calcmode="lin" valueType="num">
                                      <p:cBhvr>
                                        <p:cTn id="23" dur="500" fill="hold"/>
                                        <p:tgtEl>
                                          <p:spTgt spid="51"/>
                                        </p:tgtEl>
                                        <p:attrNameLst>
                                          <p:attrName>ppt_h</p:attrName>
                                        </p:attrNameLst>
                                      </p:cBhvr>
                                      <p:tavLst>
                                        <p:tav tm="0">
                                          <p:val>
                                            <p:fltVal val="0"/>
                                          </p:val>
                                        </p:tav>
                                        <p:tav tm="100000">
                                          <p:val>
                                            <p:strVal val="#ppt_h"/>
                                          </p:val>
                                        </p:tav>
                                      </p:tavLst>
                                    </p:anim>
                                    <p:animEffect transition="in" filter="fade">
                                      <p:cBhvr>
                                        <p:cTn id="24" dur="500"/>
                                        <p:tgtEl>
                                          <p:spTgt spid="51"/>
                                        </p:tgtEl>
                                      </p:cBhvr>
                                    </p:animEffect>
                                  </p:childTnLst>
                                </p:cTn>
                              </p:par>
                            </p:childTnLst>
                          </p:cTn>
                        </p:par>
                        <p:par>
                          <p:cTn id="25" fill="hold">
                            <p:stCondLst>
                              <p:cond delay="500"/>
                            </p:stCondLst>
                            <p:childTnLst>
                              <p:par>
                                <p:cTn id="26" presetID="4" presetClass="entr" presetSubtype="16" fill="hold" grpId="0" nodeType="afterEffect">
                                  <p:stCondLst>
                                    <p:cond delay="0"/>
                                  </p:stCondLst>
                                  <p:childTnLst>
                                    <p:set>
                                      <p:cBhvr>
                                        <p:cTn id="27" dur="1" fill="hold">
                                          <p:stCondLst>
                                            <p:cond delay="0"/>
                                          </p:stCondLst>
                                        </p:cTn>
                                        <p:tgtEl>
                                          <p:spTgt spid="55"/>
                                        </p:tgtEl>
                                        <p:attrNameLst>
                                          <p:attrName>style.visibility</p:attrName>
                                        </p:attrNameLst>
                                      </p:cBhvr>
                                      <p:to>
                                        <p:strVal val="visible"/>
                                      </p:to>
                                    </p:set>
                                    <p:animEffect transition="in" filter="box(in)">
                                      <p:cBhvr>
                                        <p:cTn id="28" dur="500"/>
                                        <p:tgtEl>
                                          <p:spTgt spid="55"/>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56"/>
                                        </p:tgtEl>
                                        <p:attrNameLst>
                                          <p:attrName>style.visibility</p:attrName>
                                        </p:attrNameLst>
                                      </p:cBhvr>
                                      <p:to>
                                        <p:strVal val="visible"/>
                                      </p:to>
                                    </p:set>
                                    <p:animEffect transition="in" filter="box(in)">
                                      <p:cBhvr>
                                        <p:cTn id="31"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ECB56846-015B-4670-96A7-02257938BA27}"/>
              </a:ext>
            </a:extLst>
          </p:cNvPr>
          <p:cNvGrpSpPr/>
          <p:nvPr/>
        </p:nvGrpSpPr>
        <p:grpSpPr>
          <a:xfrm>
            <a:off x="1219200" y="152400"/>
            <a:ext cx="9404070" cy="599007"/>
            <a:chOff x="304800" y="238905"/>
            <a:chExt cx="9718040" cy="889123"/>
          </a:xfrm>
        </p:grpSpPr>
        <p:cxnSp>
          <p:nvCxnSpPr>
            <p:cNvPr id="49" name="Straight Connector 48">
              <a:extLst>
                <a:ext uri="{FF2B5EF4-FFF2-40B4-BE49-F238E27FC236}">
                  <a16:creationId xmlns:a16="http://schemas.microsoft.com/office/drawing/2014/main" id="{79B4FF32-1BD3-4305-9E8F-2DA179ECAEE6}"/>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0" name="Group 49">
              <a:extLst>
                <a:ext uri="{FF2B5EF4-FFF2-40B4-BE49-F238E27FC236}">
                  <a16:creationId xmlns:a16="http://schemas.microsoft.com/office/drawing/2014/main" id="{10C1B789-D24B-4D0E-BD95-C06936F3125B}"/>
                </a:ext>
              </a:extLst>
            </p:cNvPr>
            <p:cNvGrpSpPr/>
            <p:nvPr/>
          </p:nvGrpSpPr>
          <p:grpSpPr>
            <a:xfrm>
              <a:off x="594248" y="238905"/>
              <a:ext cx="1920325" cy="673930"/>
              <a:chOff x="594248" y="238905"/>
              <a:chExt cx="1920325" cy="673930"/>
            </a:xfrm>
          </p:grpSpPr>
          <p:sp>
            <p:nvSpPr>
              <p:cNvPr id="60" name="Rectangle: Top Corners One Rounded and One Snipped 59">
                <a:extLst>
                  <a:ext uri="{FF2B5EF4-FFF2-40B4-BE49-F238E27FC236}">
                    <a16:creationId xmlns:a16="http://schemas.microsoft.com/office/drawing/2014/main" id="{358FD4F6-0687-4C0E-A097-55844C43A2E8}"/>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61" name="TextBox 60">
                <a:extLst>
                  <a:ext uri="{FF2B5EF4-FFF2-40B4-BE49-F238E27FC236}">
                    <a16:creationId xmlns:a16="http://schemas.microsoft.com/office/drawing/2014/main" id="{1870C57C-579A-4CD1-B7BD-E4A4B3ED6C09}"/>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51" name="Group 50">
              <a:extLst>
                <a:ext uri="{FF2B5EF4-FFF2-40B4-BE49-F238E27FC236}">
                  <a16:creationId xmlns:a16="http://schemas.microsoft.com/office/drawing/2014/main" id="{F76E4075-AAAD-4011-8E23-DBB198B90AD5}"/>
                </a:ext>
              </a:extLst>
            </p:cNvPr>
            <p:cNvGrpSpPr/>
            <p:nvPr/>
          </p:nvGrpSpPr>
          <p:grpSpPr>
            <a:xfrm>
              <a:off x="2886504" y="247421"/>
              <a:ext cx="1955665" cy="673929"/>
              <a:chOff x="2886504" y="247421"/>
              <a:chExt cx="1955665" cy="673929"/>
            </a:xfrm>
          </p:grpSpPr>
          <p:sp>
            <p:nvSpPr>
              <p:cNvPr id="58" name="Rectangle: Top Corners One Rounded and One Snipped 57">
                <a:extLst>
                  <a:ext uri="{FF2B5EF4-FFF2-40B4-BE49-F238E27FC236}">
                    <a16:creationId xmlns:a16="http://schemas.microsoft.com/office/drawing/2014/main" id="{0C3C3A41-5830-4D9A-9106-1B18370AAD7A}"/>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9" name="TextBox 58">
                <a:extLst>
                  <a:ext uri="{FF2B5EF4-FFF2-40B4-BE49-F238E27FC236}">
                    <a16:creationId xmlns:a16="http://schemas.microsoft.com/office/drawing/2014/main" id="{3C2650B3-4E46-40B8-A213-E1323E966E2E}"/>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52" name="Group 51">
              <a:extLst>
                <a:ext uri="{FF2B5EF4-FFF2-40B4-BE49-F238E27FC236}">
                  <a16:creationId xmlns:a16="http://schemas.microsoft.com/office/drawing/2014/main" id="{C1F2F27B-80C2-47C3-B6FF-B37B84985470}"/>
                </a:ext>
              </a:extLst>
            </p:cNvPr>
            <p:cNvGrpSpPr/>
            <p:nvPr/>
          </p:nvGrpSpPr>
          <p:grpSpPr>
            <a:xfrm>
              <a:off x="5236714" y="247421"/>
              <a:ext cx="1942938" cy="673930"/>
              <a:chOff x="5236714" y="247421"/>
              <a:chExt cx="1942938" cy="673930"/>
            </a:xfrm>
          </p:grpSpPr>
          <p:sp>
            <p:nvSpPr>
              <p:cNvPr id="56" name="Rectangle: Top Corners One Rounded and One Snipped 55">
                <a:extLst>
                  <a:ext uri="{FF2B5EF4-FFF2-40B4-BE49-F238E27FC236}">
                    <a16:creationId xmlns:a16="http://schemas.microsoft.com/office/drawing/2014/main" id="{CA7B0282-6BAB-40D7-A04D-CFD002D8C179}"/>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7" name="TextBox 56">
                <a:extLst>
                  <a:ext uri="{FF2B5EF4-FFF2-40B4-BE49-F238E27FC236}">
                    <a16:creationId xmlns:a16="http://schemas.microsoft.com/office/drawing/2014/main" id="{8EA84A3C-8CBF-45E6-83AF-11F7A7582161}"/>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53" name="Group 52">
              <a:extLst>
                <a:ext uri="{FF2B5EF4-FFF2-40B4-BE49-F238E27FC236}">
                  <a16:creationId xmlns:a16="http://schemas.microsoft.com/office/drawing/2014/main" id="{1F681A28-08AD-4C64-92AB-46D4CE4735B1}"/>
                </a:ext>
              </a:extLst>
            </p:cNvPr>
            <p:cNvGrpSpPr/>
            <p:nvPr/>
          </p:nvGrpSpPr>
          <p:grpSpPr>
            <a:xfrm>
              <a:off x="7541696" y="247421"/>
              <a:ext cx="2059504" cy="673930"/>
              <a:chOff x="7541696" y="247421"/>
              <a:chExt cx="2059504" cy="673930"/>
            </a:xfrm>
          </p:grpSpPr>
          <p:sp>
            <p:nvSpPr>
              <p:cNvPr id="54" name="Rectangle: Top Corners One Rounded and One Snipped 53">
                <a:extLst>
                  <a:ext uri="{FF2B5EF4-FFF2-40B4-BE49-F238E27FC236}">
                    <a16:creationId xmlns:a16="http://schemas.microsoft.com/office/drawing/2014/main" id="{C92E9C21-1160-492E-AE4F-980F8324093F}"/>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5" name="TextBox 54">
                <a:extLst>
                  <a:ext uri="{FF2B5EF4-FFF2-40B4-BE49-F238E27FC236}">
                    <a16:creationId xmlns:a16="http://schemas.microsoft.com/office/drawing/2014/main" id="{078C2DC9-A6D9-4A1B-9908-85737DE7B0F5}"/>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pic>
        <p:nvPicPr>
          <p:cNvPr id="25" name="Picture 24">
            <a:extLst>
              <a:ext uri="{FF2B5EF4-FFF2-40B4-BE49-F238E27FC236}">
                <a16:creationId xmlns:a16="http://schemas.microsoft.com/office/drawing/2014/main" id="{D96C246C-2792-49D3-BDA1-8E0F96222C20}"/>
              </a:ext>
            </a:extLst>
          </p:cNvPr>
          <p:cNvPicPr>
            <a:picLocks noChangeAspect="1"/>
          </p:cNvPicPr>
          <p:nvPr/>
        </p:nvPicPr>
        <p:blipFill>
          <a:blip r:embed="rId3"/>
          <a:stretch>
            <a:fillRect/>
          </a:stretch>
        </p:blipFill>
        <p:spPr>
          <a:xfrm>
            <a:off x="-3352800" y="2608966"/>
            <a:ext cx="3089691" cy="1168000"/>
          </a:xfrm>
          <a:prstGeom prst="rect">
            <a:avLst/>
          </a:prstGeom>
        </p:spPr>
      </p:pic>
      <p:sp>
        <p:nvSpPr>
          <p:cNvPr id="63" name="Rectangle: Rounded Corners 62">
            <a:extLst>
              <a:ext uri="{FF2B5EF4-FFF2-40B4-BE49-F238E27FC236}">
                <a16:creationId xmlns:a16="http://schemas.microsoft.com/office/drawing/2014/main" id="{061DB2EE-3B1A-42DC-824C-D8ED74203A71}"/>
              </a:ext>
            </a:extLst>
          </p:cNvPr>
          <p:cNvSpPr/>
          <p:nvPr/>
        </p:nvSpPr>
        <p:spPr>
          <a:xfrm>
            <a:off x="1658570" y="5592941"/>
            <a:ext cx="9692223" cy="800146"/>
          </a:xfrm>
          <a:prstGeom prst="roundRect">
            <a:avLst>
              <a:gd name="adj" fmla="val 28066"/>
            </a:avLst>
          </a:prstGeom>
          <a:no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pic>
        <p:nvPicPr>
          <p:cNvPr id="68" name="Picture 2" descr="Kids discuss homework study together stock illustration">
            <a:extLst>
              <a:ext uri="{FF2B5EF4-FFF2-40B4-BE49-F238E27FC236}">
                <a16:creationId xmlns:a16="http://schemas.microsoft.com/office/drawing/2014/main" id="{2251B90A-4CF9-4283-A3AD-14D578ECB2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6992" y="2758636"/>
            <a:ext cx="7098017" cy="4063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 name="Rectangle: Rounded Corners 69">
            <a:extLst>
              <a:ext uri="{FF2B5EF4-FFF2-40B4-BE49-F238E27FC236}">
                <a16:creationId xmlns:a16="http://schemas.microsoft.com/office/drawing/2014/main" id="{C1B10F76-556B-4707-9FEF-1B1D177EA887}"/>
              </a:ext>
            </a:extLst>
          </p:cNvPr>
          <p:cNvSpPr/>
          <p:nvPr/>
        </p:nvSpPr>
        <p:spPr>
          <a:xfrm>
            <a:off x="2832694" y="1994267"/>
            <a:ext cx="6526613" cy="765650"/>
          </a:xfrm>
          <a:prstGeom prst="roundRect">
            <a:avLst>
              <a:gd name="adj" fmla="val 29203"/>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80" b="1" i="0" u="none" strike="noStrike" kern="0" cap="none" spc="0" normalizeH="0" baseline="0" noProof="0">
                <a:ln>
                  <a:noFill/>
                </a:ln>
                <a:solidFill>
                  <a:prstClr val="black"/>
                </a:solidFill>
                <a:effectLst/>
                <a:uLnTx/>
                <a:uFillTx/>
                <a:latin typeface="Times New Roman" pitchFamily="18" charset="0"/>
                <a:ea typeface="+mn-ea"/>
                <a:cs typeface="Times New Roman" pitchFamily="18" charset="0"/>
              </a:rPr>
              <a:t>Trình bày kết quả thảo luận</a:t>
            </a:r>
            <a:endParaRPr kumimoji="0" lang="vi-VN" sz="388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grpSp>
        <p:nvGrpSpPr>
          <p:cNvPr id="29" name="Group 28">
            <a:extLst>
              <a:ext uri="{FF2B5EF4-FFF2-40B4-BE49-F238E27FC236}">
                <a16:creationId xmlns:a16="http://schemas.microsoft.com/office/drawing/2014/main" id="{ECAD2943-9FB1-465F-8C42-1B6BD05C074E}"/>
              </a:ext>
            </a:extLst>
          </p:cNvPr>
          <p:cNvGrpSpPr/>
          <p:nvPr/>
        </p:nvGrpSpPr>
        <p:grpSpPr>
          <a:xfrm>
            <a:off x="841664" y="879068"/>
            <a:ext cx="6740377" cy="1254532"/>
            <a:chOff x="2008940" y="1900476"/>
            <a:chExt cx="9942955" cy="1927746"/>
          </a:xfrm>
        </p:grpSpPr>
        <p:grpSp>
          <p:nvGrpSpPr>
            <p:cNvPr id="30" name="Group 29">
              <a:extLst>
                <a:ext uri="{FF2B5EF4-FFF2-40B4-BE49-F238E27FC236}">
                  <a16:creationId xmlns:a16="http://schemas.microsoft.com/office/drawing/2014/main" id="{B69A1AD9-9D8F-43BC-B646-BEE51C03AE5F}"/>
                </a:ext>
              </a:extLst>
            </p:cNvPr>
            <p:cNvGrpSpPr/>
            <p:nvPr/>
          </p:nvGrpSpPr>
          <p:grpSpPr>
            <a:xfrm>
              <a:off x="2397506" y="1900476"/>
              <a:ext cx="8404543" cy="1542268"/>
              <a:chOff x="2014869" y="552450"/>
              <a:chExt cx="8409911" cy="2284549"/>
            </a:xfrm>
          </p:grpSpPr>
          <p:sp>
            <p:nvSpPr>
              <p:cNvPr id="36" name="Rectangle 15">
                <a:extLst>
                  <a:ext uri="{FF2B5EF4-FFF2-40B4-BE49-F238E27FC236}">
                    <a16:creationId xmlns:a16="http://schemas.microsoft.com/office/drawing/2014/main" id="{41F792F7-601B-4DA6-A928-072B6B62F8D8}"/>
                  </a:ext>
                </a:extLst>
              </p:cNvPr>
              <p:cNvSpPr/>
              <p:nvPr/>
            </p:nvSpPr>
            <p:spPr>
              <a:xfrm>
                <a:off x="2590800" y="552450"/>
                <a:ext cx="7429500" cy="2076450"/>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500" h="2076450">
                    <a:moveTo>
                      <a:pt x="0" y="0"/>
                    </a:moveTo>
                    <a:lnTo>
                      <a:pt x="7429500" y="457200"/>
                    </a:lnTo>
                    <a:lnTo>
                      <a:pt x="7429500" y="2076450"/>
                    </a:lnTo>
                    <a:lnTo>
                      <a:pt x="19050" y="1638300"/>
                    </a:lnTo>
                    <a:lnTo>
                      <a:pt x="0" y="0"/>
                    </a:lnTo>
                    <a:close/>
                  </a:path>
                </a:pathLst>
              </a:custGeom>
              <a:solidFill>
                <a:srgbClr val="027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FE003E"/>
                  </a:solidFill>
                  <a:effectLst/>
                  <a:uLnTx/>
                  <a:uFillTx/>
                  <a:latin typeface="Arial" panose="020B0604020202020204" pitchFamily="34" charset="0"/>
                  <a:ea typeface="+mn-ea"/>
                  <a:cs typeface="+mn-cs"/>
                </a:endParaRPr>
              </a:p>
            </p:txBody>
          </p:sp>
          <p:sp>
            <p:nvSpPr>
              <p:cNvPr id="37" name="Rectangle 15">
                <a:extLst>
                  <a:ext uri="{FF2B5EF4-FFF2-40B4-BE49-F238E27FC236}">
                    <a16:creationId xmlns:a16="http://schemas.microsoft.com/office/drawing/2014/main" id="{F145A881-B842-43F9-BCCE-0239AE38200E}"/>
                  </a:ext>
                </a:extLst>
              </p:cNvPr>
              <p:cNvSpPr/>
              <p:nvPr/>
            </p:nvSpPr>
            <p:spPr>
              <a:xfrm>
                <a:off x="2014869" y="838200"/>
                <a:ext cx="8409911" cy="1998799"/>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 name="connsiteX0" fmla="*/ 0 w 7429500"/>
                  <a:gd name="connsiteY0" fmla="*/ 19050 h 2095500"/>
                  <a:gd name="connsiteX1" fmla="*/ 7162800 w 7429500"/>
                  <a:gd name="connsiteY1" fmla="*/ 0 h 2095500"/>
                  <a:gd name="connsiteX2" fmla="*/ 7429500 w 7429500"/>
                  <a:gd name="connsiteY2" fmla="*/ 2095500 h 2095500"/>
                  <a:gd name="connsiteX3" fmla="*/ 19050 w 7429500"/>
                  <a:gd name="connsiteY3" fmla="*/ 1657350 h 2095500"/>
                  <a:gd name="connsiteX4" fmla="*/ 0 w 7429500"/>
                  <a:gd name="connsiteY4" fmla="*/ 19050 h 2095500"/>
                  <a:gd name="connsiteX0" fmla="*/ 0 w 7239000"/>
                  <a:gd name="connsiteY0" fmla="*/ 19050 h 1657350"/>
                  <a:gd name="connsiteX1" fmla="*/ 7162800 w 7239000"/>
                  <a:gd name="connsiteY1" fmla="*/ 0 h 1657350"/>
                  <a:gd name="connsiteX2" fmla="*/ 7239000 w 7239000"/>
                  <a:gd name="connsiteY2" fmla="*/ 1581150 h 1657350"/>
                  <a:gd name="connsiteX3" fmla="*/ 19050 w 7239000"/>
                  <a:gd name="connsiteY3" fmla="*/ 1657350 h 1657350"/>
                  <a:gd name="connsiteX4" fmla="*/ 0 w 7239000"/>
                  <a:gd name="connsiteY4" fmla="*/ 19050 h 1657350"/>
                  <a:gd name="connsiteX0" fmla="*/ 0 w 7239000"/>
                  <a:gd name="connsiteY0" fmla="*/ 285750 h 1924050"/>
                  <a:gd name="connsiteX1" fmla="*/ 7162800 w 7239000"/>
                  <a:gd name="connsiteY1" fmla="*/ 0 h 1924050"/>
                  <a:gd name="connsiteX2" fmla="*/ 7239000 w 7239000"/>
                  <a:gd name="connsiteY2" fmla="*/ 1847850 h 1924050"/>
                  <a:gd name="connsiteX3" fmla="*/ 19050 w 7239000"/>
                  <a:gd name="connsiteY3" fmla="*/ 1924050 h 1924050"/>
                  <a:gd name="connsiteX4" fmla="*/ 0 w 7239000"/>
                  <a:gd name="connsiteY4" fmla="*/ 285750 h 1924050"/>
                  <a:gd name="connsiteX0" fmla="*/ 0 w 7239000"/>
                  <a:gd name="connsiteY0" fmla="*/ 285750 h 2286000"/>
                  <a:gd name="connsiteX1" fmla="*/ 7162800 w 7239000"/>
                  <a:gd name="connsiteY1" fmla="*/ 0 h 2286000"/>
                  <a:gd name="connsiteX2" fmla="*/ 7239000 w 7239000"/>
                  <a:gd name="connsiteY2" fmla="*/ 1847850 h 2286000"/>
                  <a:gd name="connsiteX3" fmla="*/ 57150 w 7239000"/>
                  <a:gd name="connsiteY3" fmla="*/ 2286000 h 2286000"/>
                  <a:gd name="connsiteX4" fmla="*/ 0 w 7239000"/>
                  <a:gd name="connsiteY4" fmla="*/ 285750 h 2286000"/>
                  <a:gd name="connsiteX0" fmla="*/ 0 w 8191500"/>
                  <a:gd name="connsiteY0" fmla="*/ 0 h 2000250"/>
                  <a:gd name="connsiteX1" fmla="*/ 8191500 w 8191500"/>
                  <a:gd name="connsiteY1" fmla="*/ 38100 h 2000250"/>
                  <a:gd name="connsiteX2" fmla="*/ 7239000 w 8191500"/>
                  <a:gd name="connsiteY2" fmla="*/ 1562100 h 2000250"/>
                  <a:gd name="connsiteX3" fmla="*/ 57150 w 8191500"/>
                  <a:gd name="connsiteY3" fmla="*/ 2000250 h 2000250"/>
                  <a:gd name="connsiteX4" fmla="*/ 0 w 8191500"/>
                  <a:gd name="connsiteY4" fmla="*/ 0 h 2000250"/>
                  <a:gd name="connsiteX0" fmla="*/ 0 w 8191500"/>
                  <a:gd name="connsiteY0" fmla="*/ 0 h 2000250"/>
                  <a:gd name="connsiteX1" fmla="*/ 8191500 w 8191500"/>
                  <a:gd name="connsiteY1" fmla="*/ 38100 h 2000250"/>
                  <a:gd name="connsiteX2" fmla="*/ 8096250 w 8191500"/>
                  <a:gd name="connsiteY2" fmla="*/ 1504950 h 2000250"/>
                  <a:gd name="connsiteX3" fmla="*/ 57150 w 8191500"/>
                  <a:gd name="connsiteY3" fmla="*/ 2000250 h 2000250"/>
                  <a:gd name="connsiteX4" fmla="*/ 0 w 8191500"/>
                  <a:gd name="connsiteY4" fmla="*/ 0 h 2000250"/>
                  <a:gd name="connsiteX0" fmla="*/ 0 w 8128488"/>
                  <a:gd name="connsiteY0" fmla="*/ 200462 h 2200712"/>
                  <a:gd name="connsiteX1" fmla="*/ 8128488 w 8128488"/>
                  <a:gd name="connsiteY1" fmla="*/ 0 h 2200712"/>
                  <a:gd name="connsiteX2" fmla="*/ 8096250 w 8128488"/>
                  <a:gd name="connsiteY2" fmla="*/ 1705412 h 2200712"/>
                  <a:gd name="connsiteX3" fmla="*/ 57150 w 8128488"/>
                  <a:gd name="connsiteY3" fmla="*/ 2200712 h 2200712"/>
                  <a:gd name="connsiteX4" fmla="*/ 0 w 8128488"/>
                  <a:gd name="connsiteY4" fmla="*/ 200462 h 2200712"/>
                  <a:gd name="connsiteX0" fmla="*/ 0 w 9083431"/>
                  <a:gd name="connsiteY0" fmla="*/ 200462 h 2200712"/>
                  <a:gd name="connsiteX1" fmla="*/ 8128488 w 9083431"/>
                  <a:gd name="connsiteY1" fmla="*/ 0 h 2200712"/>
                  <a:gd name="connsiteX2" fmla="*/ 9083431 w 9083431"/>
                  <a:gd name="connsiteY2" fmla="*/ 1595306 h 2200712"/>
                  <a:gd name="connsiteX3" fmla="*/ 57150 w 9083431"/>
                  <a:gd name="connsiteY3" fmla="*/ 2200712 h 2200712"/>
                  <a:gd name="connsiteX4" fmla="*/ 0 w 9083431"/>
                  <a:gd name="connsiteY4" fmla="*/ 200462 h 2200712"/>
                  <a:gd name="connsiteX0" fmla="*/ 0 w 9041423"/>
                  <a:gd name="connsiteY0" fmla="*/ 530779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530779 h 2200712"/>
                  <a:gd name="connsiteX0" fmla="*/ 0 w 9041423"/>
                  <a:gd name="connsiteY0" fmla="*/ 347270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347270 h 2200712"/>
                  <a:gd name="connsiteX0" fmla="*/ 0 w 9041423"/>
                  <a:gd name="connsiteY0" fmla="*/ 72006 h 1925448"/>
                  <a:gd name="connsiteX1" fmla="*/ 8611576 w 9041423"/>
                  <a:gd name="connsiteY1" fmla="*/ 0 h 1925448"/>
                  <a:gd name="connsiteX2" fmla="*/ 9041423 w 9041423"/>
                  <a:gd name="connsiteY2" fmla="*/ 1320042 h 1925448"/>
                  <a:gd name="connsiteX3" fmla="*/ 15142 w 9041423"/>
                  <a:gd name="connsiteY3" fmla="*/ 1925448 h 1925448"/>
                  <a:gd name="connsiteX4" fmla="*/ 0 w 9041423"/>
                  <a:gd name="connsiteY4" fmla="*/ 72006 h 1925448"/>
                  <a:gd name="connsiteX0" fmla="*/ 0 w 9629531"/>
                  <a:gd name="connsiteY0" fmla="*/ 90357 h 1925448"/>
                  <a:gd name="connsiteX1" fmla="*/ 9199684 w 9629531"/>
                  <a:gd name="connsiteY1" fmla="*/ 0 h 1925448"/>
                  <a:gd name="connsiteX2" fmla="*/ 9629531 w 9629531"/>
                  <a:gd name="connsiteY2" fmla="*/ 1320042 h 1925448"/>
                  <a:gd name="connsiteX3" fmla="*/ 603250 w 9629531"/>
                  <a:gd name="connsiteY3" fmla="*/ 1925448 h 1925448"/>
                  <a:gd name="connsiteX4" fmla="*/ 0 w 9629531"/>
                  <a:gd name="connsiteY4" fmla="*/ 90357 h 1925448"/>
                  <a:gd name="connsiteX0" fmla="*/ 0 w 9272466"/>
                  <a:gd name="connsiteY0" fmla="*/ 16953 h 1925448"/>
                  <a:gd name="connsiteX1" fmla="*/ 8842619 w 9272466"/>
                  <a:gd name="connsiteY1" fmla="*/ 0 h 1925448"/>
                  <a:gd name="connsiteX2" fmla="*/ 9272466 w 9272466"/>
                  <a:gd name="connsiteY2" fmla="*/ 1320042 h 1925448"/>
                  <a:gd name="connsiteX3" fmla="*/ 246185 w 9272466"/>
                  <a:gd name="connsiteY3" fmla="*/ 1925448 h 1925448"/>
                  <a:gd name="connsiteX4" fmla="*/ 0 w 9272466"/>
                  <a:gd name="connsiteY4" fmla="*/ 16953 h 192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2466" h="1925448">
                    <a:moveTo>
                      <a:pt x="0" y="16953"/>
                    </a:moveTo>
                    <a:lnTo>
                      <a:pt x="8842619" y="0"/>
                    </a:lnTo>
                    <a:lnTo>
                      <a:pt x="9272466" y="1320042"/>
                    </a:lnTo>
                    <a:lnTo>
                      <a:pt x="246185" y="1925448"/>
                    </a:lnTo>
                    <a:lnTo>
                      <a:pt x="0" y="16953"/>
                    </a:lnTo>
                    <a:close/>
                  </a:path>
                </a:pathLst>
              </a:custGeom>
              <a:solidFill>
                <a:srgbClr val="FE00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dirty="0">
                  <a:ln>
                    <a:noFill/>
                  </a:ln>
                  <a:solidFill>
                    <a:srgbClr val="FE003E"/>
                  </a:solidFill>
                  <a:effectLst/>
                  <a:uLnTx/>
                  <a:uFillTx/>
                  <a:latin typeface="Arial" panose="020B0604020202020204" pitchFamily="34" charset="0"/>
                  <a:ea typeface="+mn-ea"/>
                  <a:cs typeface="+mn-cs"/>
                </a:endParaRPr>
              </a:p>
            </p:txBody>
          </p:sp>
        </p:grpSp>
        <p:grpSp>
          <p:nvGrpSpPr>
            <p:cNvPr id="31" name="Group 30">
              <a:extLst>
                <a:ext uri="{FF2B5EF4-FFF2-40B4-BE49-F238E27FC236}">
                  <a16:creationId xmlns:a16="http://schemas.microsoft.com/office/drawing/2014/main" id="{9703CE57-2814-46E9-B943-CAED000C413F}"/>
                </a:ext>
              </a:extLst>
            </p:cNvPr>
            <p:cNvGrpSpPr/>
            <p:nvPr/>
          </p:nvGrpSpPr>
          <p:grpSpPr>
            <a:xfrm>
              <a:off x="2008940" y="2247903"/>
              <a:ext cx="1089914" cy="1054356"/>
              <a:chOff x="1766730" y="1085850"/>
              <a:chExt cx="1461807" cy="1414117"/>
            </a:xfrm>
          </p:grpSpPr>
          <p:sp>
            <p:nvSpPr>
              <p:cNvPr id="34" name="Flowchart: Connector 33">
                <a:extLst>
                  <a:ext uri="{FF2B5EF4-FFF2-40B4-BE49-F238E27FC236}">
                    <a16:creationId xmlns:a16="http://schemas.microsoft.com/office/drawing/2014/main" id="{C7E6801E-BFF8-46CD-A659-886454072826}"/>
                  </a:ext>
                </a:extLst>
              </p:cNvPr>
              <p:cNvSpPr/>
              <p:nvPr/>
            </p:nvSpPr>
            <p:spPr>
              <a:xfrm>
                <a:off x="1766730" y="1085850"/>
                <a:ext cx="1461807" cy="1414117"/>
              </a:xfrm>
              <a:prstGeom prst="flowChartConnector">
                <a:avLst/>
              </a:prstGeom>
              <a:solidFill>
                <a:schemeClr val="bg1"/>
              </a:solidFill>
              <a:ln>
                <a:noFill/>
              </a:ln>
              <a:effectLst>
                <a:glow rad="63500">
                  <a:schemeClr val="accent3">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FE003E"/>
                  </a:solidFill>
                  <a:effectLst/>
                  <a:uLnTx/>
                  <a:uFillTx/>
                  <a:latin typeface="Arial" panose="020B0604020202020204" pitchFamily="34" charset="0"/>
                  <a:ea typeface="+mn-ea"/>
                  <a:cs typeface="+mn-cs"/>
                </a:endParaRPr>
              </a:p>
            </p:txBody>
          </p:sp>
          <p:sp>
            <p:nvSpPr>
              <p:cNvPr id="35" name="Flowchart: Connector 34">
                <a:extLst>
                  <a:ext uri="{FF2B5EF4-FFF2-40B4-BE49-F238E27FC236}">
                    <a16:creationId xmlns:a16="http://schemas.microsoft.com/office/drawing/2014/main" id="{1D694434-3E4A-425E-94D2-4617B683F047}"/>
                  </a:ext>
                </a:extLst>
              </p:cNvPr>
              <p:cNvSpPr/>
              <p:nvPr/>
            </p:nvSpPr>
            <p:spPr>
              <a:xfrm>
                <a:off x="2006196" y="1296250"/>
                <a:ext cx="982873" cy="974493"/>
              </a:xfrm>
              <a:prstGeom prst="flowChartConnector">
                <a:avLst/>
              </a:prstGeom>
              <a:solidFill>
                <a:srgbClr val="FE003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a:t>
                </a:r>
                <a:endParaRPr kumimoji="0" lang="vi-VN" sz="36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Arial" panose="020B0604020202020204" pitchFamily="34" charset="0"/>
                  <a:ea typeface="+mn-ea"/>
                  <a:cs typeface="Arial" panose="020B0604020202020204" pitchFamily="34" charset="0"/>
                </a:endParaRPr>
              </a:p>
            </p:txBody>
          </p:sp>
        </p:grpSp>
        <p:pic>
          <p:nvPicPr>
            <p:cNvPr id="32" name="Picture 31">
              <a:extLst>
                <a:ext uri="{FF2B5EF4-FFF2-40B4-BE49-F238E27FC236}">
                  <a16:creationId xmlns:a16="http://schemas.microsoft.com/office/drawing/2014/main" id="{445F7D53-7E49-426B-80C6-A2076552518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15202" y="3139314"/>
              <a:ext cx="1450974" cy="688908"/>
            </a:xfrm>
            <a:prstGeom prst="rect">
              <a:avLst/>
            </a:prstGeom>
          </p:spPr>
        </p:pic>
        <p:sp>
          <p:nvSpPr>
            <p:cNvPr id="33" name="TextBox 10">
              <a:extLst>
                <a:ext uri="{FF2B5EF4-FFF2-40B4-BE49-F238E27FC236}">
                  <a16:creationId xmlns:a16="http://schemas.microsoft.com/office/drawing/2014/main" id="{1DBE1D8A-C9C9-4D0C-BBE6-1B7329B6B1C9}"/>
                </a:ext>
              </a:extLst>
            </p:cNvPr>
            <p:cNvSpPr txBox="1">
              <a:spLocks noChangeArrowheads="1"/>
            </p:cNvSpPr>
            <p:nvPr/>
          </p:nvSpPr>
          <p:spPr bwMode="auto">
            <a:xfrm>
              <a:off x="3151615" y="2259874"/>
              <a:ext cx="8800280" cy="803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altLang="vi-VN" sz="2800" b="0" i="0" u="none" strike="noStrike" kern="1200" cap="none" spc="0" normalizeH="0" baseline="0" noProof="0">
                  <a:ln>
                    <a:noFill/>
                  </a:ln>
                  <a:solidFill>
                    <a:srgbClr val="FFFFFF"/>
                  </a:solidFill>
                  <a:effectLst/>
                  <a:uLnTx/>
                  <a:uFillTx/>
                  <a:latin typeface="Montserrat Black" panose="00000A00000000000000" pitchFamily="2" charset="0"/>
                  <a:ea typeface="+mn-ea"/>
                  <a:cs typeface="Arial" panose="020B0604020202020204" pitchFamily="34" charset="0"/>
                </a:rPr>
                <a:t>Dân cư châu Á</a:t>
              </a:r>
              <a:endParaRPr kumimoji="0" lang="en-US" altLang="vi-VN" sz="2800" b="0" i="0" u="none" strike="noStrike" kern="1200" cap="none" spc="0" normalizeH="0" baseline="0" noProof="0" dirty="0">
                <a:ln>
                  <a:noFill/>
                </a:ln>
                <a:solidFill>
                  <a:srgbClr val="FFFFFF"/>
                </a:solidFill>
                <a:effectLst/>
                <a:uLnTx/>
                <a:uFillTx/>
                <a:latin typeface="Montserrat Black" panose="00000A00000000000000" pitchFamily="2" charset="0"/>
                <a:ea typeface="+mn-ea"/>
                <a:cs typeface="Arial" panose="020B0604020202020204" pitchFamily="34" charset="0"/>
              </a:endParaRPr>
            </a:p>
          </p:txBody>
        </p:sp>
      </p:grpSp>
    </p:spTree>
    <p:extLst>
      <p:ext uri="{BB962C8B-B14F-4D97-AF65-F5344CB8AC3E}">
        <p14:creationId xmlns:p14="http://schemas.microsoft.com/office/powerpoint/2010/main" val="1407255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circle(in)">
                                      <p:cBhvr>
                                        <p:cTn id="7" dur="2000"/>
                                        <p:tgtEl>
                                          <p:spTgt spid="68"/>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70"/>
                                        </p:tgtEl>
                                        <p:attrNameLst>
                                          <p:attrName>style.visibility</p:attrName>
                                        </p:attrNameLst>
                                      </p:cBhvr>
                                      <p:to>
                                        <p:strVal val="visible"/>
                                      </p:to>
                                    </p:set>
                                    <p:animEffect transition="in" filter="circle(in)">
                                      <p:cBhvr>
                                        <p:cTn id="10" dur="20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dung-1">
            <a:hlinkClick r:id="" action="ppaction://media"/>
            <a:extLst>
              <a:ext uri="{FF2B5EF4-FFF2-40B4-BE49-F238E27FC236}">
                <a16:creationId xmlns:a16="http://schemas.microsoft.com/office/drawing/2014/main" id="{294F9FB5-BE6B-4053-A538-CFB6451165C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628646" y="2622536"/>
            <a:ext cx="468910" cy="468910"/>
          </a:xfrm>
          <a:prstGeom prst="rect">
            <a:avLst/>
          </a:prstGeom>
        </p:spPr>
      </p:pic>
      <p:sp>
        <p:nvSpPr>
          <p:cNvPr id="6" name="Rounded Rectangular Callout 1">
            <a:extLst>
              <a:ext uri="{FF2B5EF4-FFF2-40B4-BE49-F238E27FC236}">
                <a16:creationId xmlns:a16="http://schemas.microsoft.com/office/drawing/2014/main" id="{13CBF6AF-C2FC-4314-B3A3-BC8286DECD94}"/>
              </a:ext>
            </a:extLst>
          </p:cNvPr>
          <p:cNvSpPr/>
          <p:nvPr/>
        </p:nvSpPr>
        <p:spPr>
          <a:xfrm>
            <a:off x="994285" y="3150559"/>
            <a:ext cx="10203430" cy="2641689"/>
          </a:xfrm>
          <a:prstGeom prst="wedgeRoundRectCallout">
            <a:avLst>
              <a:gd name="adj1" fmla="val -22474"/>
              <a:gd name="adj2" fmla="val 50147"/>
              <a:gd name="adj3" fmla="val 16667"/>
            </a:avLst>
          </a:prstGeom>
          <a:solidFill>
            <a:srgbClr val="FAFF9B"/>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
        <p:nvSpPr>
          <p:cNvPr id="4" name="TextBox 3">
            <a:extLst>
              <a:ext uri="{FF2B5EF4-FFF2-40B4-BE49-F238E27FC236}">
                <a16:creationId xmlns:a16="http://schemas.microsoft.com/office/drawing/2014/main" id="{376BC6C2-8B1D-4908-8527-083C885DB522}"/>
              </a:ext>
            </a:extLst>
          </p:cNvPr>
          <p:cNvSpPr txBox="1"/>
          <p:nvPr/>
        </p:nvSpPr>
        <p:spPr>
          <a:xfrm>
            <a:off x="1235080" y="3271110"/>
            <a:ext cx="9721840" cy="2308324"/>
          </a:xfrm>
          <a:prstGeom prst="rect">
            <a:avLst/>
          </a:prstGeom>
          <a:noFill/>
        </p:spPr>
        <p:txBody>
          <a:bodyPr wrap="square" rtlCol="0">
            <a:spAutoFit/>
          </a:bodyPr>
          <a:lstStyle/>
          <a:p>
            <a:pPr lvl="0" algn="just" fontAlgn="auto">
              <a:spcBef>
                <a:spcPct val="50000"/>
              </a:spcBef>
              <a:spcAft>
                <a:spcPts val="0"/>
              </a:spcAft>
              <a:defRPr/>
            </a:pPr>
            <a:r>
              <a:rPr kumimoji="0" lang="en-US"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vi-VN" sz="3600" b="1">
                <a:solidFill>
                  <a:srgbClr val="0000CC"/>
                </a:solidFill>
                <a:latin typeface="Times New Roman" panose="02020603050405020304" pitchFamily="18" charset="0"/>
                <a:cs typeface="Times New Roman" panose="02020603050405020304" pitchFamily="18" charset="0"/>
              </a:rPr>
              <a:t>Châu Á có dân số đông nhất thế giới. Phần lớn dân cư châu Á là người da vàng và sống tập trung tại các đồng bằng châu thổ màu mỡ. Mỗi dân tộc có trang phục, phong tục tập quán riêng.</a:t>
            </a:r>
            <a:endParaRPr kumimoji="0" lang="en-US" altLang="vi-VN" sz="3400" b="1" i="0" u="none" strike="noStrike" kern="1200" cap="none" spc="0" normalizeH="0" baseline="0" noProof="0">
              <a:ln>
                <a:noFill/>
              </a:ln>
              <a:solidFill>
                <a:srgbClr val="000099"/>
              </a:solidFill>
              <a:effectLst/>
              <a:uLnTx/>
              <a:uFillTx/>
              <a:latin typeface="Times New Roman" panose="02020603050405020304" pitchFamily="18" charset="0"/>
              <a:ea typeface="+mn-ea"/>
              <a:cs typeface="+mn-cs"/>
            </a:endParaRPr>
          </a:p>
        </p:txBody>
      </p:sp>
      <p:grpSp>
        <p:nvGrpSpPr>
          <p:cNvPr id="15" name="Group 14">
            <a:extLst>
              <a:ext uri="{FF2B5EF4-FFF2-40B4-BE49-F238E27FC236}">
                <a16:creationId xmlns:a16="http://schemas.microsoft.com/office/drawing/2014/main" id="{C7C587E0-A52A-4B47-926A-338E258BB0C1}"/>
              </a:ext>
            </a:extLst>
          </p:cNvPr>
          <p:cNvGrpSpPr/>
          <p:nvPr/>
        </p:nvGrpSpPr>
        <p:grpSpPr>
          <a:xfrm>
            <a:off x="1236980" y="134508"/>
            <a:ext cx="9718040" cy="889123"/>
            <a:chOff x="304800" y="238905"/>
            <a:chExt cx="9718040" cy="889123"/>
          </a:xfrm>
        </p:grpSpPr>
        <p:cxnSp>
          <p:nvCxnSpPr>
            <p:cNvPr id="16" name="Straight Connector 15">
              <a:extLst>
                <a:ext uri="{FF2B5EF4-FFF2-40B4-BE49-F238E27FC236}">
                  <a16:creationId xmlns:a16="http://schemas.microsoft.com/office/drawing/2014/main" id="{6B3D8BD3-0CC6-48E3-B171-6A5C64C2B892}"/>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77BFA700-7B87-4A65-899A-2FA92EA72797}"/>
                </a:ext>
              </a:extLst>
            </p:cNvPr>
            <p:cNvGrpSpPr/>
            <p:nvPr/>
          </p:nvGrpSpPr>
          <p:grpSpPr>
            <a:xfrm>
              <a:off x="594248" y="238905"/>
              <a:ext cx="1897712" cy="673930"/>
              <a:chOff x="594248" y="238905"/>
              <a:chExt cx="1897712" cy="673930"/>
            </a:xfrm>
          </p:grpSpPr>
          <p:sp>
            <p:nvSpPr>
              <p:cNvPr id="27" name="Rectangle: Top Corners One Rounded and One Snipped 26">
                <a:extLst>
                  <a:ext uri="{FF2B5EF4-FFF2-40B4-BE49-F238E27FC236}">
                    <a16:creationId xmlns:a16="http://schemas.microsoft.com/office/drawing/2014/main" id="{B8D3276E-6785-428F-AC1F-73F4F4911855}"/>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8" name="TextBox 27">
                <a:extLst>
                  <a:ext uri="{FF2B5EF4-FFF2-40B4-BE49-F238E27FC236}">
                    <a16:creationId xmlns:a16="http://schemas.microsoft.com/office/drawing/2014/main" id="{DAA8A649-8410-4E6B-B83A-315A551368AA}"/>
                  </a:ext>
                </a:extLst>
              </p:cNvPr>
              <p:cNvSpPr txBox="1"/>
              <p:nvPr/>
            </p:nvSpPr>
            <p:spPr>
              <a:xfrm>
                <a:off x="617387" y="345037"/>
                <a:ext cx="185420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8" name="Group 17">
              <a:extLst>
                <a:ext uri="{FF2B5EF4-FFF2-40B4-BE49-F238E27FC236}">
                  <a16:creationId xmlns:a16="http://schemas.microsoft.com/office/drawing/2014/main" id="{23BD20D4-72F7-4C1D-97DC-7AB8E9BAE5BB}"/>
                </a:ext>
              </a:extLst>
            </p:cNvPr>
            <p:cNvGrpSpPr/>
            <p:nvPr/>
          </p:nvGrpSpPr>
          <p:grpSpPr>
            <a:xfrm>
              <a:off x="2899231" y="247421"/>
              <a:ext cx="2008190" cy="673929"/>
              <a:chOff x="2899231" y="247421"/>
              <a:chExt cx="2008190" cy="673929"/>
            </a:xfrm>
          </p:grpSpPr>
          <p:sp>
            <p:nvSpPr>
              <p:cNvPr id="25" name="Rectangle: Top Corners One Rounded and One Snipped 24">
                <a:extLst>
                  <a:ext uri="{FF2B5EF4-FFF2-40B4-BE49-F238E27FC236}">
                    <a16:creationId xmlns:a16="http://schemas.microsoft.com/office/drawing/2014/main" id="{0A0B48A8-8EF6-4BA8-8FA5-E488F75B5D71}"/>
                  </a:ext>
                </a:extLst>
              </p:cNvPr>
              <p:cNvSpPr/>
              <p:nvPr/>
            </p:nvSpPr>
            <p:spPr>
              <a:xfrm>
                <a:off x="2899231" y="247421"/>
                <a:ext cx="1897711" cy="673929"/>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6" name="TextBox 25">
                <a:extLst>
                  <a:ext uri="{FF2B5EF4-FFF2-40B4-BE49-F238E27FC236}">
                    <a16:creationId xmlns:a16="http://schemas.microsoft.com/office/drawing/2014/main" id="{6963D7D3-8266-4671-B23B-2FD726558DDF}"/>
                  </a:ext>
                </a:extLst>
              </p:cNvPr>
              <p:cNvSpPr txBox="1"/>
              <p:nvPr/>
            </p:nvSpPr>
            <p:spPr>
              <a:xfrm>
                <a:off x="2951756"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9" name="Group 18">
              <a:extLst>
                <a:ext uri="{FF2B5EF4-FFF2-40B4-BE49-F238E27FC236}">
                  <a16:creationId xmlns:a16="http://schemas.microsoft.com/office/drawing/2014/main" id="{0F971298-F839-4E71-A8D0-4C4E17E4D916}"/>
                </a:ext>
              </a:extLst>
            </p:cNvPr>
            <p:cNvGrpSpPr/>
            <p:nvPr/>
          </p:nvGrpSpPr>
          <p:grpSpPr>
            <a:xfrm>
              <a:off x="5236714" y="247421"/>
              <a:ext cx="2008190" cy="673930"/>
              <a:chOff x="5236714" y="247421"/>
              <a:chExt cx="2008190" cy="673930"/>
            </a:xfrm>
          </p:grpSpPr>
          <p:sp>
            <p:nvSpPr>
              <p:cNvPr id="23" name="Rectangle: Top Corners One Rounded and One Snipped 22">
                <a:extLst>
                  <a:ext uri="{FF2B5EF4-FFF2-40B4-BE49-F238E27FC236}">
                    <a16:creationId xmlns:a16="http://schemas.microsoft.com/office/drawing/2014/main" id="{8B155C45-25F6-4625-A116-227E37D6811D}"/>
                  </a:ext>
                </a:extLst>
              </p:cNvPr>
              <p:cNvSpPr/>
              <p:nvPr/>
            </p:nvSpPr>
            <p:spPr>
              <a:xfrm>
                <a:off x="5236714" y="247421"/>
                <a:ext cx="1897711" cy="673930"/>
              </a:xfrm>
              <a:prstGeom prst="snipRoundRect">
                <a:avLst>
                  <a:gd name="adj1" fmla="val 3623"/>
                  <a:gd name="adj2" fmla="val 50000"/>
                </a:avLst>
              </a:prstGeom>
              <a:solidFill>
                <a:srgbClr val="8DC94E"/>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4" name="TextBox 23">
                <a:extLst>
                  <a:ext uri="{FF2B5EF4-FFF2-40B4-BE49-F238E27FC236}">
                    <a16:creationId xmlns:a16="http://schemas.microsoft.com/office/drawing/2014/main" id="{7E641B96-79ED-460D-9AC7-67A86B11322C}"/>
                  </a:ext>
                </a:extLst>
              </p:cNvPr>
              <p:cNvSpPr txBox="1"/>
              <p:nvPr/>
            </p:nvSpPr>
            <p:spPr>
              <a:xfrm>
                <a:off x="5347193"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20" name="Group 19">
              <a:extLst>
                <a:ext uri="{FF2B5EF4-FFF2-40B4-BE49-F238E27FC236}">
                  <a16:creationId xmlns:a16="http://schemas.microsoft.com/office/drawing/2014/main" id="{CE49D209-2A5B-4B79-B06F-EDECDE141207}"/>
                </a:ext>
              </a:extLst>
            </p:cNvPr>
            <p:cNvGrpSpPr/>
            <p:nvPr/>
          </p:nvGrpSpPr>
          <p:grpSpPr>
            <a:xfrm>
              <a:off x="7541696" y="247421"/>
              <a:ext cx="2059504" cy="673930"/>
              <a:chOff x="7541696" y="247421"/>
              <a:chExt cx="2059504" cy="673930"/>
            </a:xfrm>
          </p:grpSpPr>
          <p:sp>
            <p:nvSpPr>
              <p:cNvPr id="21" name="Rectangle: Top Corners One Rounded and One Snipped 20">
                <a:extLst>
                  <a:ext uri="{FF2B5EF4-FFF2-40B4-BE49-F238E27FC236}">
                    <a16:creationId xmlns:a16="http://schemas.microsoft.com/office/drawing/2014/main" id="{096214D3-B482-47B7-B9DB-D1CCE9663576}"/>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2" name="TextBox 21">
                <a:extLst>
                  <a:ext uri="{FF2B5EF4-FFF2-40B4-BE49-F238E27FC236}">
                    <a16:creationId xmlns:a16="http://schemas.microsoft.com/office/drawing/2014/main" id="{5F2462B4-D41F-4C3B-8755-EEADD241BD20}"/>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sp>
        <p:nvSpPr>
          <p:cNvPr id="31" name="TextBox 10">
            <a:extLst>
              <a:ext uri="{FF2B5EF4-FFF2-40B4-BE49-F238E27FC236}">
                <a16:creationId xmlns:a16="http://schemas.microsoft.com/office/drawing/2014/main" id="{0C2F3810-EA8E-40E4-A7DA-7AD21ADD8DFD}"/>
              </a:ext>
            </a:extLst>
          </p:cNvPr>
          <p:cNvSpPr txBox="1">
            <a:spLocks noChangeArrowheads="1"/>
          </p:cNvSpPr>
          <p:nvPr/>
        </p:nvSpPr>
        <p:spPr bwMode="auto">
          <a:xfrm>
            <a:off x="1949178" y="1488966"/>
            <a:ext cx="537940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it-IT" sz="3600" b="0" i="0" u="none" strike="noStrike" kern="1200" cap="none" spc="0" normalizeH="0" baseline="0" noProof="0">
                <a:ln>
                  <a:noFill/>
                </a:ln>
                <a:solidFill>
                  <a:srgbClr val="FFFFFF"/>
                </a:solidFill>
                <a:effectLst/>
                <a:uLnTx/>
                <a:uFillTx/>
                <a:latin typeface="Montserrat Black" panose="00000A00000000000000" pitchFamily="2" charset="0"/>
                <a:ea typeface="+mn-ea"/>
                <a:cs typeface="+mn-cs"/>
              </a:rPr>
              <a:t>  Gia tăng dân số</a:t>
            </a:r>
            <a:endParaRPr kumimoji="0" lang="en-US" altLang="vi-VN" sz="3600" b="0" i="0" u="none" strike="noStrike" kern="1200" cap="none" spc="0" normalizeH="0" baseline="0" noProof="0" dirty="0">
              <a:ln>
                <a:noFill/>
              </a:ln>
              <a:solidFill>
                <a:srgbClr val="FFFFFF"/>
              </a:solidFill>
              <a:effectLst/>
              <a:uLnTx/>
              <a:uFillTx/>
              <a:latin typeface="Montserrat Black" panose="00000A00000000000000" pitchFamily="2" charset="0"/>
              <a:ea typeface="+mn-ea"/>
              <a:cs typeface="Arial" panose="020B0604020202020204" pitchFamily="34" charset="0"/>
            </a:endParaRPr>
          </a:p>
        </p:txBody>
      </p:sp>
      <p:grpSp>
        <p:nvGrpSpPr>
          <p:cNvPr id="32" name="Group 31">
            <a:extLst>
              <a:ext uri="{FF2B5EF4-FFF2-40B4-BE49-F238E27FC236}">
                <a16:creationId xmlns:a16="http://schemas.microsoft.com/office/drawing/2014/main" id="{69EED3EB-73FE-4A11-93C6-8DFBDC50EC98}"/>
              </a:ext>
            </a:extLst>
          </p:cNvPr>
          <p:cNvGrpSpPr/>
          <p:nvPr/>
        </p:nvGrpSpPr>
        <p:grpSpPr>
          <a:xfrm>
            <a:off x="1965607" y="1143000"/>
            <a:ext cx="6801723" cy="1542225"/>
            <a:chOff x="2014869" y="552450"/>
            <a:chExt cx="8409911" cy="2284549"/>
          </a:xfrm>
        </p:grpSpPr>
        <p:sp>
          <p:nvSpPr>
            <p:cNvPr id="33" name="Rectangle 15">
              <a:extLst>
                <a:ext uri="{FF2B5EF4-FFF2-40B4-BE49-F238E27FC236}">
                  <a16:creationId xmlns:a16="http://schemas.microsoft.com/office/drawing/2014/main" id="{8D961C45-F52C-436C-9AC5-5050AC1DF007}"/>
                </a:ext>
              </a:extLst>
            </p:cNvPr>
            <p:cNvSpPr/>
            <p:nvPr/>
          </p:nvSpPr>
          <p:spPr>
            <a:xfrm>
              <a:off x="2590800" y="552450"/>
              <a:ext cx="7429500" cy="2076450"/>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500" h="2076450">
                  <a:moveTo>
                    <a:pt x="0" y="0"/>
                  </a:moveTo>
                  <a:lnTo>
                    <a:pt x="7429500" y="457200"/>
                  </a:lnTo>
                  <a:lnTo>
                    <a:pt x="7429500" y="2076450"/>
                  </a:lnTo>
                  <a:lnTo>
                    <a:pt x="19050" y="1638300"/>
                  </a:lnTo>
                  <a:lnTo>
                    <a:pt x="0" y="0"/>
                  </a:lnTo>
                  <a:close/>
                </a:path>
              </a:pathLst>
            </a:custGeom>
            <a:solidFill>
              <a:srgbClr val="027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34" name="Rectangle 15">
              <a:extLst>
                <a:ext uri="{FF2B5EF4-FFF2-40B4-BE49-F238E27FC236}">
                  <a16:creationId xmlns:a16="http://schemas.microsoft.com/office/drawing/2014/main" id="{430E5A8C-D771-4368-8F2B-338F0B948583}"/>
                </a:ext>
              </a:extLst>
            </p:cNvPr>
            <p:cNvSpPr/>
            <p:nvPr/>
          </p:nvSpPr>
          <p:spPr>
            <a:xfrm>
              <a:off x="2014869" y="838200"/>
              <a:ext cx="8409911" cy="1998799"/>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 name="connsiteX0" fmla="*/ 0 w 7429500"/>
                <a:gd name="connsiteY0" fmla="*/ 19050 h 2095500"/>
                <a:gd name="connsiteX1" fmla="*/ 7162800 w 7429500"/>
                <a:gd name="connsiteY1" fmla="*/ 0 h 2095500"/>
                <a:gd name="connsiteX2" fmla="*/ 7429500 w 7429500"/>
                <a:gd name="connsiteY2" fmla="*/ 2095500 h 2095500"/>
                <a:gd name="connsiteX3" fmla="*/ 19050 w 7429500"/>
                <a:gd name="connsiteY3" fmla="*/ 1657350 h 2095500"/>
                <a:gd name="connsiteX4" fmla="*/ 0 w 7429500"/>
                <a:gd name="connsiteY4" fmla="*/ 19050 h 2095500"/>
                <a:gd name="connsiteX0" fmla="*/ 0 w 7239000"/>
                <a:gd name="connsiteY0" fmla="*/ 19050 h 1657350"/>
                <a:gd name="connsiteX1" fmla="*/ 7162800 w 7239000"/>
                <a:gd name="connsiteY1" fmla="*/ 0 h 1657350"/>
                <a:gd name="connsiteX2" fmla="*/ 7239000 w 7239000"/>
                <a:gd name="connsiteY2" fmla="*/ 1581150 h 1657350"/>
                <a:gd name="connsiteX3" fmla="*/ 19050 w 7239000"/>
                <a:gd name="connsiteY3" fmla="*/ 1657350 h 1657350"/>
                <a:gd name="connsiteX4" fmla="*/ 0 w 7239000"/>
                <a:gd name="connsiteY4" fmla="*/ 19050 h 1657350"/>
                <a:gd name="connsiteX0" fmla="*/ 0 w 7239000"/>
                <a:gd name="connsiteY0" fmla="*/ 285750 h 1924050"/>
                <a:gd name="connsiteX1" fmla="*/ 7162800 w 7239000"/>
                <a:gd name="connsiteY1" fmla="*/ 0 h 1924050"/>
                <a:gd name="connsiteX2" fmla="*/ 7239000 w 7239000"/>
                <a:gd name="connsiteY2" fmla="*/ 1847850 h 1924050"/>
                <a:gd name="connsiteX3" fmla="*/ 19050 w 7239000"/>
                <a:gd name="connsiteY3" fmla="*/ 1924050 h 1924050"/>
                <a:gd name="connsiteX4" fmla="*/ 0 w 7239000"/>
                <a:gd name="connsiteY4" fmla="*/ 285750 h 1924050"/>
                <a:gd name="connsiteX0" fmla="*/ 0 w 7239000"/>
                <a:gd name="connsiteY0" fmla="*/ 285750 h 2286000"/>
                <a:gd name="connsiteX1" fmla="*/ 7162800 w 7239000"/>
                <a:gd name="connsiteY1" fmla="*/ 0 h 2286000"/>
                <a:gd name="connsiteX2" fmla="*/ 7239000 w 7239000"/>
                <a:gd name="connsiteY2" fmla="*/ 1847850 h 2286000"/>
                <a:gd name="connsiteX3" fmla="*/ 57150 w 7239000"/>
                <a:gd name="connsiteY3" fmla="*/ 2286000 h 2286000"/>
                <a:gd name="connsiteX4" fmla="*/ 0 w 7239000"/>
                <a:gd name="connsiteY4" fmla="*/ 285750 h 2286000"/>
                <a:gd name="connsiteX0" fmla="*/ 0 w 8191500"/>
                <a:gd name="connsiteY0" fmla="*/ 0 h 2000250"/>
                <a:gd name="connsiteX1" fmla="*/ 8191500 w 8191500"/>
                <a:gd name="connsiteY1" fmla="*/ 38100 h 2000250"/>
                <a:gd name="connsiteX2" fmla="*/ 7239000 w 8191500"/>
                <a:gd name="connsiteY2" fmla="*/ 1562100 h 2000250"/>
                <a:gd name="connsiteX3" fmla="*/ 57150 w 8191500"/>
                <a:gd name="connsiteY3" fmla="*/ 2000250 h 2000250"/>
                <a:gd name="connsiteX4" fmla="*/ 0 w 8191500"/>
                <a:gd name="connsiteY4" fmla="*/ 0 h 2000250"/>
                <a:gd name="connsiteX0" fmla="*/ 0 w 8191500"/>
                <a:gd name="connsiteY0" fmla="*/ 0 h 2000250"/>
                <a:gd name="connsiteX1" fmla="*/ 8191500 w 8191500"/>
                <a:gd name="connsiteY1" fmla="*/ 38100 h 2000250"/>
                <a:gd name="connsiteX2" fmla="*/ 8096250 w 8191500"/>
                <a:gd name="connsiteY2" fmla="*/ 1504950 h 2000250"/>
                <a:gd name="connsiteX3" fmla="*/ 57150 w 8191500"/>
                <a:gd name="connsiteY3" fmla="*/ 2000250 h 2000250"/>
                <a:gd name="connsiteX4" fmla="*/ 0 w 8191500"/>
                <a:gd name="connsiteY4" fmla="*/ 0 h 2000250"/>
                <a:gd name="connsiteX0" fmla="*/ 0 w 8128488"/>
                <a:gd name="connsiteY0" fmla="*/ 200462 h 2200712"/>
                <a:gd name="connsiteX1" fmla="*/ 8128488 w 8128488"/>
                <a:gd name="connsiteY1" fmla="*/ 0 h 2200712"/>
                <a:gd name="connsiteX2" fmla="*/ 8096250 w 8128488"/>
                <a:gd name="connsiteY2" fmla="*/ 1705412 h 2200712"/>
                <a:gd name="connsiteX3" fmla="*/ 57150 w 8128488"/>
                <a:gd name="connsiteY3" fmla="*/ 2200712 h 2200712"/>
                <a:gd name="connsiteX4" fmla="*/ 0 w 8128488"/>
                <a:gd name="connsiteY4" fmla="*/ 200462 h 2200712"/>
                <a:gd name="connsiteX0" fmla="*/ 0 w 9083431"/>
                <a:gd name="connsiteY0" fmla="*/ 200462 h 2200712"/>
                <a:gd name="connsiteX1" fmla="*/ 8128488 w 9083431"/>
                <a:gd name="connsiteY1" fmla="*/ 0 h 2200712"/>
                <a:gd name="connsiteX2" fmla="*/ 9083431 w 9083431"/>
                <a:gd name="connsiteY2" fmla="*/ 1595306 h 2200712"/>
                <a:gd name="connsiteX3" fmla="*/ 57150 w 9083431"/>
                <a:gd name="connsiteY3" fmla="*/ 2200712 h 2200712"/>
                <a:gd name="connsiteX4" fmla="*/ 0 w 9083431"/>
                <a:gd name="connsiteY4" fmla="*/ 200462 h 2200712"/>
                <a:gd name="connsiteX0" fmla="*/ 0 w 9041423"/>
                <a:gd name="connsiteY0" fmla="*/ 530779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530779 h 2200712"/>
                <a:gd name="connsiteX0" fmla="*/ 0 w 9041423"/>
                <a:gd name="connsiteY0" fmla="*/ 347270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347270 h 2200712"/>
                <a:gd name="connsiteX0" fmla="*/ 0 w 9041423"/>
                <a:gd name="connsiteY0" fmla="*/ 72006 h 1925448"/>
                <a:gd name="connsiteX1" fmla="*/ 8611576 w 9041423"/>
                <a:gd name="connsiteY1" fmla="*/ 0 h 1925448"/>
                <a:gd name="connsiteX2" fmla="*/ 9041423 w 9041423"/>
                <a:gd name="connsiteY2" fmla="*/ 1320042 h 1925448"/>
                <a:gd name="connsiteX3" fmla="*/ 15142 w 9041423"/>
                <a:gd name="connsiteY3" fmla="*/ 1925448 h 1925448"/>
                <a:gd name="connsiteX4" fmla="*/ 0 w 9041423"/>
                <a:gd name="connsiteY4" fmla="*/ 72006 h 1925448"/>
                <a:gd name="connsiteX0" fmla="*/ 0 w 9629531"/>
                <a:gd name="connsiteY0" fmla="*/ 90357 h 1925448"/>
                <a:gd name="connsiteX1" fmla="*/ 9199684 w 9629531"/>
                <a:gd name="connsiteY1" fmla="*/ 0 h 1925448"/>
                <a:gd name="connsiteX2" fmla="*/ 9629531 w 9629531"/>
                <a:gd name="connsiteY2" fmla="*/ 1320042 h 1925448"/>
                <a:gd name="connsiteX3" fmla="*/ 603250 w 9629531"/>
                <a:gd name="connsiteY3" fmla="*/ 1925448 h 1925448"/>
                <a:gd name="connsiteX4" fmla="*/ 0 w 9629531"/>
                <a:gd name="connsiteY4" fmla="*/ 90357 h 1925448"/>
                <a:gd name="connsiteX0" fmla="*/ 0 w 9272466"/>
                <a:gd name="connsiteY0" fmla="*/ 16953 h 1925448"/>
                <a:gd name="connsiteX1" fmla="*/ 8842619 w 9272466"/>
                <a:gd name="connsiteY1" fmla="*/ 0 h 1925448"/>
                <a:gd name="connsiteX2" fmla="*/ 9272466 w 9272466"/>
                <a:gd name="connsiteY2" fmla="*/ 1320042 h 1925448"/>
                <a:gd name="connsiteX3" fmla="*/ 246185 w 9272466"/>
                <a:gd name="connsiteY3" fmla="*/ 1925448 h 1925448"/>
                <a:gd name="connsiteX4" fmla="*/ 0 w 9272466"/>
                <a:gd name="connsiteY4" fmla="*/ 16953 h 192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2466" h="1925448">
                  <a:moveTo>
                    <a:pt x="0" y="16953"/>
                  </a:moveTo>
                  <a:lnTo>
                    <a:pt x="8842619" y="0"/>
                  </a:lnTo>
                  <a:lnTo>
                    <a:pt x="9272466" y="1320042"/>
                  </a:lnTo>
                  <a:lnTo>
                    <a:pt x="246185" y="1925448"/>
                  </a:lnTo>
                  <a:lnTo>
                    <a:pt x="0" y="16953"/>
                  </a:lnTo>
                  <a:close/>
                </a:path>
              </a:pathLst>
            </a:custGeom>
            <a:solidFill>
              <a:srgbClr val="FE00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dirty="0">
                <a:solidFill>
                  <a:srgbClr val="FF0000"/>
                </a:solidFill>
                <a:latin typeface="Arial" panose="020B0604020202020204" pitchFamily="34" charset="0"/>
              </a:endParaRPr>
            </a:p>
          </p:txBody>
        </p:sp>
      </p:grpSp>
      <p:grpSp>
        <p:nvGrpSpPr>
          <p:cNvPr id="35" name="Group 34">
            <a:extLst>
              <a:ext uri="{FF2B5EF4-FFF2-40B4-BE49-F238E27FC236}">
                <a16:creationId xmlns:a16="http://schemas.microsoft.com/office/drawing/2014/main" id="{7BCAA2DC-E84A-4E18-90AB-D74B67FB0F33}"/>
              </a:ext>
            </a:extLst>
          </p:cNvPr>
          <p:cNvGrpSpPr/>
          <p:nvPr/>
        </p:nvGrpSpPr>
        <p:grpSpPr>
          <a:xfrm>
            <a:off x="1383526" y="1490418"/>
            <a:ext cx="1150456" cy="1150456"/>
            <a:chOff x="1507165" y="1085850"/>
            <a:chExt cx="1543050" cy="1543050"/>
          </a:xfrm>
        </p:grpSpPr>
        <p:sp>
          <p:nvSpPr>
            <p:cNvPr id="36" name="Flowchart: Connector 35">
              <a:extLst>
                <a:ext uri="{FF2B5EF4-FFF2-40B4-BE49-F238E27FC236}">
                  <a16:creationId xmlns:a16="http://schemas.microsoft.com/office/drawing/2014/main" id="{C944DBF9-7F2B-4873-8510-A543352E871B}"/>
                </a:ext>
              </a:extLst>
            </p:cNvPr>
            <p:cNvSpPr/>
            <p:nvPr/>
          </p:nvSpPr>
          <p:spPr>
            <a:xfrm>
              <a:off x="1507165" y="1085850"/>
              <a:ext cx="1543050" cy="1543050"/>
            </a:xfrm>
            <a:prstGeom prst="flowChartConnector">
              <a:avLst/>
            </a:prstGeom>
            <a:solidFill>
              <a:schemeClr val="bg1"/>
            </a:solidFill>
            <a:ln>
              <a:noFill/>
            </a:ln>
            <a:effectLst>
              <a:glow rad="63500">
                <a:schemeClr val="accent3">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37" name="Flowchart: Connector 36">
              <a:extLst>
                <a:ext uri="{FF2B5EF4-FFF2-40B4-BE49-F238E27FC236}">
                  <a16:creationId xmlns:a16="http://schemas.microsoft.com/office/drawing/2014/main" id="{3385F221-4A0E-48A8-814D-F6634098BD5B}"/>
                </a:ext>
              </a:extLst>
            </p:cNvPr>
            <p:cNvSpPr/>
            <p:nvPr/>
          </p:nvSpPr>
          <p:spPr>
            <a:xfrm>
              <a:off x="1767220" y="1368658"/>
              <a:ext cx="974491" cy="974491"/>
            </a:xfrm>
            <a:prstGeom prst="flowChartConnector">
              <a:avLst/>
            </a:prstGeom>
            <a:solidFill>
              <a:srgbClr val="FE003E"/>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r>
                <a:rPr lang="en-US"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a:t>
              </a:r>
              <a:endParaRPr lang="vi-VN"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38" name="TextBox 10">
            <a:extLst>
              <a:ext uri="{FF2B5EF4-FFF2-40B4-BE49-F238E27FC236}">
                <a16:creationId xmlns:a16="http://schemas.microsoft.com/office/drawing/2014/main" id="{37B8DD1A-C906-48F1-871F-F8181DF07C28}"/>
              </a:ext>
            </a:extLst>
          </p:cNvPr>
          <p:cNvSpPr txBox="1">
            <a:spLocks noChangeArrowheads="1"/>
          </p:cNvSpPr>
          <p:nvPr/>
        </p:nvSpPr>
        <p:spPr bwMode="auto">
          <a:xfrm>
            <a:off x="2613735" y="1665153"/>
            <a:ext cx="4244266" cy="646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18" fontAlgn="auto">
              <a:spcAft>
                <a:spcPts val="0"/>
              </a:spcAft>
              <a:buNone/>
              <a:defRPr/>
            </a:pPr>
            <a:r>
              <a:rPr lang="en-US" altLang="vi-VN" sz="3599">
                <a:solidFill>
                  <a:srgbClr val="FFFFFF"/>
                </a:solidFill>
                <a:latin typeface="Montserrat Black" panose="00000A00000000000000" pitchFamily="2" charset="0"/>
                <a:cs typeface="Arial" panose="020B0604020202020204" pitchFamily="34" charset="0"/>
              </a:rPr>
              <a:t>Dân cư châu Á</a:t>
            </a:r>
            <a:endParaRPr lang="en-US" altLang="vi-VN" sz="3599" dirty="0">
              <a:solidFill>
                <a:srgbClr val="FFFFFF"/>
              </a:solidFill>
              <a:latin typeface="Montserrat Black" panose="00000A00000000000000" pitchFamily="2" charset="0"/>
              <a:cs typeface="Arial" panose="020B0604020202020204" pitchFamily="34" charset="0"/>
            </a:endParaRPr>
          </a:p>
        </p:txBody>
      </p:sp>
    </p:spTree>
    <p:extLst>
      <p:ext uri="{BB962C8B-B14F-4D97-AF65-F5344CB8AC3E}">
        <p14:creationId xmlns:p14="http://schemas.microsoft.com/office/powerpoint/2010/main" val="17326160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069" fill="hold"/>
                                        <p:tgtEl>
                                          <p:spTgt spid="2"/>
                                        </p:tgtEl>
                                      </p:cBhvr>
                                    </p:cmd>
                                  </p:childTnLst>
                                </p:cTn>
                              </p:par>
                              <p:par>
                                <p:cTn id="7" presetID="16" presetClass="entr" presetSubtype="21"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animEffect transition="in" filter="barn(inVertical)">
                                      <p:cBhvr>
                                        <p:cTn id="9" dur="500"/>
                                        <p:tgtEl>
                                          <p:spTgt spid="6"/>
                                        </p:tgtEl>
                                      </p:cBhvr>
                                    </p:animEffect>
                                  </p:childTnLst>
                                </p:cTn>
                              </p:par>
                              <p:par>
                                <p:cTn id="10" presetID="22" presetClass="entr" presetSubtype="1"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par>
                                <p:cTn id="13" presetID="2" presetClass="entr" presetSubtype="2"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additive="base">
                                        <p:cTn id="15" dur="500" fill="hold"/>
                                        <p:tgtEl>
                                          <p:spTgt spid="31"/>
                                        </p:tgtEl>
                                        <p:attrNameLst>
                                          <p:attrName>ppt_x</p:attrName>
                                        </p:attrNameLst>
                                      </p:cBhvr>
                                      <p:tavLst>
                                        <p:tav tm="0">
                                          <p:val>
                                            <p:strVal val="1+#ppt_w/2"/>
                                          </p:val>
                                        </p:tav>
                                        <p:tav tm="100000">
                                          <p:val>
                                            <p:strVal val="#ppt_x"/>
                                          </p:val>
                                        </p:tav>
                                      </p:tavLst>
                                    </p:anim>
                                    <p:anim calcmode="lin" valueType="num">
                                      <p:cBhvr additive="base">
                                        <p:cTn id="16"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7" fill="hold" display="0">
                  <p:stCondLst>
                    <p:cond delay="indefinite"/>
                  </p:stCondLst>
                  <p:endCondLst>
                    <p:cond evt="onStopAudio" delay="0">
                      <p:tgtEl>
                        <p:sldTgt/>
                      </p:tgtEl>
                    </p:cond>
                  </p:endCondLst>
                </p:cTn>
                <p:tgtEl>
                  <p:spTgt spid="2"/>
                </p:tgtEl>
              </p:cMediaNode>
            </p:audio>
          </p:childTnLst>
        </p:cTn>
      </p:par>
    </p:tnLst>
    <p:bldLst>
      <p:bldP spid="6" grpId="0" animBg="1"/>
      <p:bldP spid="4" grpId="0"/>
      <p:bldP spid="3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860F0BDB-5B78-4960-B5D6-17761C829927}"/>
              </a:ext>
            </a:extLst>
          </p:cNvPr>
          <p:cNvGrpSpPr/>
          <p:nvPr/>
        </p:nvGrpSpPr>
        <p:grpSpPr>
          <a:xfrm>
            <a:off x="1280667" y="1000760"/>
            <a:ext cx="6989214" cy="1542225"/>
            <a:chOff x="2014869" y="552450"/>
            <a:chExt cx="8409911" cy="2284549"/>
          </a:xfrm>
        </p:grpSpPr>
        <p:sp>
          <p:nvSpPr>
            <p:cNvPr id="29" name="Rectangle 15">
              <a:extLst>
                <a:ext uri="{FF2B5EF4-FFF2-40B4-BE49-F238E27FC236}">
                  <a16:creationId xmlns:a16="http://schemas.microsoft.com/office/drawing/2014/main" id="{8A605FAD-16E4-4D62-9A89-95D45621E506}"/>
                </a:ext>
              </a:extLst>
            </p:cNvPr>
            <p:cNvSpPr/>
            <p:nvPr/>
          </p:nvSpPr>
          <p:spPr>
            <a:xfrm>
              <a:off x="2590800" y="552450"/>
              <a:ext cx="7429500" cy="2076450"/>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500" h="2076450">
                  <a:moveTo>
                    <a:pt x="0" y="0"/>
                  </a:moveTo>
                  <a:lnTo>
                    <a:pt x="7429500" y="457200"/>
                  </a:lnTo>
                  <a:lnTo>
                    <a:pt x="7429500" y="2076450"/>
                  </a:lnTo>
                  <a:lnTo>
                    <a:pt x="19050" y="1638300"/>
                  </a:lnTo>
                  <a:lnTo>
                    <a:pt x="0" y="0"/>
                  </a:lnTo>
                  <a:close/>
                </a:path>
              </a:pathLst>
            </a:custGeom>
            <a:solidFill>
              <a:srgbClr val="027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30" name="Rectangle 15">
              <a:extLst>
                <a:ext uri="{FF2B5EF4-FFF2-40B4-BE49-F238E27FC236}">
                  <a16:creationId xmlns:a16="http://schemas.microsoft.com/office/drawing/2014/main" id="{9E0902F5-8E66-4BDA-BD77-9313E01FC0AE}"/>
                </a:ext>
              </a:extLst>
            </p:cNvPr>
            <p:cNvSpPr/>
            <p:nvPr/>
          </p:nvSpPr>
          <p:spPr>
            <a:xfrm>
              <a:off x="2014869" y="838200"/>
              <a:ext cx="8409911" cy="1998799"/>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 name="connsiteX0" fmla="*/ 0 w 7429500"/>
                <a:gd name="connsiteY0" fmla="*/ 19050 h 2095500"/>
                <a:gd name="connsiteX1" fmla="*/ 7162800 w 7429500"/>
                <a:gd name="connsiteY1" fmla="*/ 0 h 2095500"/>
                <a:gd name="connsiteX2" fmla="*/ 7429500 w 7429500"/>
                <a:gd name="connsiteY2" fmla="*/ 2095500 h 2095500"/>
                <a:gd name="connsiteX3" fmla="*/ 19050 w 7429500"/>
                <a:gd name="connsiteY3" fmla="*/ 1657350 h 2095500"/>
                <a:gd name="connsiteX4" fmla="*/ 0 w 7429500"/>
                <a:gd name="connsiteY4" fmla="*/ 19050 h 2095500"/>
                <a:gd name="connsiteX0" fmla="*/ 0 w 7239000"/>
                <a:gd name="connsiteY0" fmla="*/ 19050 h 1657350"/>
                <a:gd name="connsiteX1" fmla="*/ 7162800 w 7239000"/>
                <a:gd name="connsiteY1" fmla="*/ 0 h 1657350"/>
                <a:gd name="connsiteX2" fmla="*/ 7239000 w 7239000"/>
                <a:gd name="connsiteY2" fmla="*/ 1581150 h 1657350"/>
                <a:gd name="connsiteX3" fmla="*/ 19050 w 7239000"/>
                <a:gd name="connsiteY3" fmla="*/ 1657350 h 1657350"/>
                <a:gd name="connsiteX4" fmla="*/ 0 w 7239000"/>
                <a:gd name="connsiteY4" fmla="*/ 19050 h 1657350"/>
                <a:gd name="connsiteX0" fmla="*/ 0 w 7239000"/>
                <a:gd name="connsiteY0" fmla="*/ 285750 h 1924050"/>
                <a:gd name="connsiteX1" fmla="*/ 7162800 w 7239000"/>
                <a:gd name="connsiteY1" fmla="*/ 0 h 1924050"/>
                <a:gd name="connsiteX2" fmla="*/ 7239000 w 7239000"/>
                <a:gd name="connsiteY2" fmla="*/ 1847850 h 1924050"/>
                <a:gd name="connsiteX3" fmla="*/ 19050 w 7239000"/>
                <a:gd name="connsiteY3" fmla="*/ 1924050 h 1924050"/>
                <a:gd name="connsiteX4" fmla="*/ 0 w 7239000"/>
                <a:gd name="connsiteY4" fmla="*/ 285750 h 1924050"/>
                <a:gd name="connsiteX0" fmla="*/ 0 w 7239000"/>
                <a:gd name="connsiteY0" fmla="*/ 285750 h 2286000"/>
                <a:gd name="connsiteX1" fmla="*/ 7162800 w 7239000"/>
                <a:gd name="connsiteY1" fmla="*/ 0 h 2286000"/>
                <a:gd name="connsiteX2" fmla="*/ 7239000 w 7239000"/>
                <a:gd name="connsiteY2" fmla="*/ 1847850 h 2286000"/>
                <a:gd name="connsiteX3" fmla="*/ 57150 w 7239000"/>
                <a:gd name="connsiteY3" fmla="*/ 2286000 h 2286000"/>
                <a:gd name="connsiteX4" fmla="*/ 0 w 7239000"/>
                <a:gd name="connsiteY4" fmla="*/ 285750 h 2286000"/>
                <a:gd name="connsiteX0" fmla="*/ 0 w 8191500"/>
                <a:gd name="connsiteY0" fmla="*/ 0 h 2000250"/>
                <a:gd name="connsiteX1" fmla="*/ 8191500 w 8191500"/>
                <a:gd name="connsiteY1" fmla="*/ 38100 h 2000250"/>
                <a:gd name="connsiteX2" fmla="*/ 7239000 w 8191500"/>
                <a:gd name="connsiteY2" fmla="*/ 1562100 h 2000250"/>
                <a:gd name="connsiteX3" fmla="*/ 57150 w 8191500"/>
                <a:gd name="connsiteY3" fmla="*/ 2000250 h 2000250"/>
                <a:gd name="connsiteX4" fmla="*/ 0 w 8191500"/>
                <a:gd name="connsiteY4" fmla="*/ 0 h 2000250"/>
                <a:gd name="connsiteX0" fmla="*/ 0 w 8191500"/>
                <a:gd name="connsiteY0" fmla="*/ 0 h 2000250"/>
                <a:gd name="connsiteX1" fmla="*/ 8191500 w 8191500"/>
                <a:gd name="connsiteY1" fmla="*/ 38100 h 2000250"/>
                <a:gd name="connsiteX2" fmla="*/ 8096250 w 8191500"/>
                <a:gd name="connsiteY2" fmla="*/ 1504950 h 2000250"/>
                <a:gd name="connsiteX3" fmla="*/ 57150 w 8191500"/>
                <a:gd name="connsiteY3" fmla="*/ 2000250 h 2000250"/>
                <a:gd name="connsiteX4" fmla="*/ 0 w 8191500"/>
                <a:gd name="connsiteY4" fmla="*/ 0 h 2000250"/>
                <a:gd name="connsiteX0" fmla="*/ 0 w 8128488"/>
                <a:gd name="connsiteY0" fmla="*/ 200462 h 2200712"/>
                <a:gd name="connsiteX1" fmla="*/ 8128488 w 8128488"/>
                <a:gd name="connsiteY1" fmla="*/ 0 h 2200712"/>
                <a:gd name="connsiteX2" fmla="*/ 8096250 w 8128488"/>
                <a:gd name="connsiteY2" fmla="*/ 1705412 h 2200712"/>
                <a:gd name="connsiteX3" fmla="*/ 57150 w 8128488"/>
                <a:gd name="connsiteY3" fmla="*/ 2200712 h 2200712"/>
                <a:gd name="connsiteX4" fmla="*/ 0 w 8128488"/>
                <a:gd name="connsiteY4" fmla="*/ 200462 h 2200712"/>
                <a:gd name="connsiteX0" fmla="*/ 0 w 9083431"/>
                <a:gd name="connsiteY0" fmla="*/ 200462 h 2200712"/>
                <a:gd name="connsiteX1" fmla="*/ 8128488 w 9083431"/>
                <a:gd name="connsiteY1" fmla="*/ 0 h 2200712"/>
                <a:gd name="connsiteX2" fmla="*/ 9083431 w 9083431"/>
                <a:gd name="connsiteY2" fmla="*/ 1595306 h 2200712"/>
                <a:gd name="connsiteX3" fmla="*/ 57150 w 9083431"/>
                <a:gd name="connsiteY3" fmla="*/ 2200712 h 2200712"/>
                <a:gd name="connsiteX4" fmla="*/ 0 w 9083431"/>
                <a:gd name="connsiteY4" fmla="*/ 200462 h 2200712"/>
                <a:gd name="connsiteX0" fmla="*/ 0 w 9041423"/>
                <a:gd name="connsiteY0" fmla="*/ 530779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530779 h 2200712"/>
                <a:gd name="connsiteX0" fmla="*/ 0 w 9041423"/>
                <a:gd name="connsiteY0" fmla="*/ 347270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347270 h 2200712"/>
                <a:gd name="connsiteX0" fmla="*/ 0 w 9041423"/>
                <a:gd name="connsiteY0" fmla="*/ 72006 h 1925448"/>
                <a:gd name="connsiteX1" fmla="*/ 8611576 w 9041423"/>
                <a:gd name="connsiteY1" fmla="*/ 0 h 1925448"/>
                <a:gd name="connsiteX2" fmla="*/ 9041423 w 9041423"/>
                <a:gd name="connsiteY2" fmla="*/ 1320042 h 1925448"/>
                <a:gd name="connsiteX3" fmla="*/ 15142 w 9041423"/>
                <a:gd name="connsiteY3" fmla="*/ 1925448 h 1925448"/>
                <a:gd name="connsiteX4" fmla="*/ 0 w 9041423"/>
                <a:gd name="connsiteY4" fmla="*/ 72006 h 1925448"/>
                <a:gd name="connsiteX0" fmla="*/ 0 w 9629531"/>
                <a:gd name="connsiteY0" fmla="*/ 90357 h 1925448"/>
                <a:gd name="connsiteX1" fmla="*/ 9199684 w 9629531"/>
                <a:gd name="connsiteY1" fmla="*/ 0 h 1925448"/>
                <a:gd name="connsiteX2" fmla="*/ 9629531 w 9629531"/>
                <a:gd name="connsiteY2" fmla="*/ 1320042 h 1925448"/>
                <a:gd name="connsiteX3" fmla="*/ 603250 w 9629531"/>
                <a:gd name="connsiteY3" fmla="*/ 1925448 h 1925448"/>
                <a:gd name="connsiteX4" fmla="*/ 0 w 9629531"/>
                <a:gd name="connsiteY4" fmla="*/ 90357 h 1925448"/>
                <a:gd name="connsiteX0" fmla="*/ 0 w 9272466"/>
                <a:gd name="connsiteY0" fmla="*/ 16953 h 1925448"/>
                <a:gd name="connsiteX1" fmla="*/ 8842619 w 9272466"/>
                <a:gd name="connsiteY1" fmla="*/ 0 h 1925448"/>
                <a:gd name="connsiteX2" fmla="*/ 9272466 w 9272466"/>
                <a:gd name="connsiteY2" fmla="*/ 1320042 h 1925448"/>
                <a:gd name="connsiteX3" fmla="*/ 246185 w 9272466"/>
                <a:gd name="connsiteY3" fmla="*/ 1925448 h 1925448"/>
                <a:gd name="connsiteX4" fmla="*/ 0 w 9272466"/>
                <a:gd name="connsiteY4" fmla="*/ 16953 h 192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2466" h="1925448">
                  <a:moveTo>
                    <a:pt x="0" y="16953"/>
                  </a:moveTo>
                  <a:lnTo>
                    <a:pt x="8842619" y="0"/>
                  </a:lnTo>
                  <a:lnTo>
                    <a:pt x="9272466" y="1320042"/>
                  </a:lnTo>
                  <a:lnTo>
                    <a:pt x="246185" y="1925448"/>
                  </a:lnTo>
                  <a:lnTo>
                    <a:pt x="0" y="16953"/>
                  </a:lnTo>
                  <a:close/>
                </a:path>
              </a:pathLst>
            </a:custGeom>
            <a:solidFill>
              <a:srgbClr val="F8A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dirty="0">
                <a:solidFill>
                  <a:srgbClr val="FF0000"/>
                </a:solidFill>
                <a:latin typeface="Arial" panose="020B0604020202020204" pitchFamily="34" charset="0"/>
              </a:endParaRPr>
            </a:p>
          </p:txBody>
        </p:sp>
      </p:grpSp>
      <p:grpSp>
        <p:nvGrpSpPr>
          <p:cNvPr id="31" name="Group 30">
            <a:extLst>
              <a:ext uri="{FF2B5EF4-FFF2-40B4-BE49-F238E27FC236}">
                <a16:creationId xmlns:a16="http://schemas.microsoft.com/office/drawing/2014/main" id="{34972177-CDF1-431E-954D-D6E15D0E21A6}"/>
              </a:ext>
            </a:extLst>
          </p:cNvPr>
          <p:cNvGrpSpPr/>
          <p:nvPr/>
        </p:nvGrpSpPr>
        <p:grpSpPr>
          <a:xfrm>
            <a:off x="869149" y="1295400"/>
            <a:ext cx="1022443" cy="1022443"/>
            <a:chOff x="1507165" y="1085850"/>
            <a:chExt cx="1543050" cy="1543050"/>
          </a:xfrm>
        </p:grpSpPr>
        <p:sp>
          <p:nvSpPr>
            <p:cNvPr id="32" name="Flowchart: Connector 31">
              <a:extLst>
                <a:ext uri="{FF2B5EF4-FFF2-40B4-BE49-F238E27FC236}">
                  <a16:creationId xmlns:a16="http://schemas.microsoft.com/office/drawing/2014/main" id="{40199C0B-C910-412B-A0ED-C344075C7B92}"/>
                </a:ext>
              </a:extLst>
            </p:cNvPr>
            <p:cNvSpPr/>
            <p:nvPr/>
          </p:nvSpPr>
          <p:spPr>
            <a:xfrm>
              <a:off x="1507165" y="1085850"/>
              <a:ext cx="1543050" cy="1543050"/>
            </a:xfrm>
            <a:prstGeom prst="flowChartConnector">
              <a:avLst/>
            </a:prstGeom>
            <a:solidFill>
              <a:schemeClr val="bg1"/>
            </a:solidFill>
            <a:ln>
              <a:noFill/>
            </a:ln>
            <a:effectLst>
              <a:glow rad="63500">
                <a:schemeClr val="accent3">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33" name="Flowchart: Connector 32">
              <a:extLst>
                <a:ext uri="{FF2B5EF4-FFF2-40B4-BE49-F238E27FC236}">
                  <a16:creationId xmlns:a16="http://schemas.microsoft.com/office/drawing/2014/main" id="{BF4B2B6D-650B-42D2-B89E-D9BEA31765A7}"/>
                </a:ext>
              </a:extLst>
            </p:cNvPr>
            <p:cNvSpPr/>
            <p:nvPr/>
          </p:nvSpPr>
          <p:spPr>
            <a:xfrm>
              <a:off x="1767220" y="1368658"/>
              <a:ext cx="974491" cy="974491"/>
            </a:xfrm>
            <a:prstGeom prst="flowChartConnector">
              <a:avLst/>
            </a:prstGeom>
            <a:solidFill>
              <a:srgbClr val="F8AC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r>
                <a:rPr lang="en-US"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a:t>
              </a:r>
              <a:endParaRPr lang="vi-VN"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45" name="TextBox 10">
            <a:extLst>
              <a:ext uri="{FF2B5EF4-FFF2-40B4-BE49-F238E27FC236}">
                <a16:creationId xmlns:a16="http://schemas.microsoft.com/office/drawing/2014/main" id="{AA954B6E-B693-4F78-B0BF-CAD2BCA4C02D}"/>
              </a:ext>
            </a:extLst>
          </p:cNvPr>
          <p:cNvSpPr txBox="1">
            <a:spLocks noChangeArrowheads="1"/>
          </p:cNvSpPr>
          <p:nvPr/>
        </p:nvSpPr>
        <p:spPr bwMode="auto">
          <a:xfrm>
            <a:off x="1661581" y="1530641"/>
            <a:ext cx="6154646" cy="642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18" fontAlgn="auto">
              <a:spcBef>
                <a:spcPct val="0"/>
              </a:spcBef>
              <a:spcAft>
                <a:spcPts val="0"/>
              </a:spcAft>
              <a:buNone/>
              <a:defRPr/>
            </a:pPr>
            <a:r>
              <a:rPr lang="it-IT" sz="3599">
                <a:solidFill>
                  <a:srgbClr val="FFFFFF"/>
                </a:solidFill>
                <a:latin typeface="Montserrat Black" panose="00000A00000000000000" pitchFamily="2" charset="0"/>
              </a:rPr>
              <a:t>  Hoạt động kinh tế</a:t>
            </a:r>
            <a:endParaRPr lang="en-US" altLang="vi-VN" sz="3599" dirty="0">
              <a:solidFill>
                <a:srgbClr val="FFFFFF"/>
              </a:solidFill>
              <a:latin typeface="Montserrat Black" panose="00000A00000000000000" pitchFamily="2" charset="0"/>
              <a:cs typeface="Arial" panose="020B0604020202020204" pitchFamily="34" charset="0"/>
            </a:endParaRPr>
          </a:p>
        </p:txBody>
      </p:sp>
      <p:pic>
        <p:nvPicPr>
          <p:cNvPr id="3" name="Picture 2">
            <a:extLst>
              <a:ext uri="{FF2B5EF4-FFF2-40B4-BE49-F238E27FC236}">
                <a16:creationId xmlns:a16="http://schemas.microsoft.com/office/drawing/2014/main" id="{F4751C6B-573F-4966-A93C-0810C872F37E}"/>
              </a:ext>
            </a:extLst>
          </p:cNvPr>
          <p:cNvPicPr>
            <a:picLocks noChangeAspect="1"/>
          </p:cNvPicPr>
          <p:nvPr/>
        </p:nvPicPr>
        <p:blipFill>
          <a:blip r:embed="rId3"/>
          <a:stretch>
            <a:fillRect/>
          </a:stretch>
        </p:blipFill>
        <p:spPr>
          <a:xfrm>
            <a:off x="-6615072" y="-2014161"/>
            <a:ext cx="5756471" cy="3575747"/>
          </a:xfrm>
          <a:prstGeom prst="rect">
            <a:avLst/>
          </a:prstGeom>
        </p:spPr>
      </p:pic>
      <p:grpSp>
        <p:nvGrpSpPr>
          <p:cNvPr id="24" name="Group 23">
            <a:extLst>
              <a:ext uri="{FF2B5EF4-FFF2-40B4-BE49-F238E27FC236}">
                <a16:creationId xmlns:a16="http://schemas.microsoft.com/office/drawing/2014/main" id="{A8DF4501-7C51-4158-9BA4-4C9FB55CF9C0}"/>
              </a:ext>
            </a:extLst>
          </p:cNvPr>
          <p:cNvGrpSpPr/>
          <p:nvPr/>
        </p:nvGrpSpPr>
        <p:grpSpPr>
          <a:xfrm>
            <a:off x="1219200" y="275145"/>
            <a:ext cx="9404070" cy="599007"/>
            <a:chOff x="304800" y="238905"/>
            <a:chExt cx="9718040" cy="889123"/>
          </a:xfrm>
        </p:grpSpPr>
        <p:cxnSp>
          <p:nvCxnSpPr>
            <p:cNvPr id="25" name="Straight Connector 24">
              <a:extLst>
                <a:ext uri="{FF2B5EF4-FFF2-40B4-BE49-F238E27FC236}">
                  <a16:creationId xmlns:a16="http://schemas.microsoft.com/office/drawing/2014/main" id="{10C4844B-7E17-409C-A651-E866BAAB4039}"/>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28E59802-403B-45A7-839E-23D48C154E95}"/>
                </a:ext>
              </a:extLst>
            </p:cNvPr>
            <p:cNvGrpSpPr/>
            <p:nvPr/>
          </p:nvGrpSpPr>
          <p:grpSpPr>
            <a:xfrm>
              <a:off x="594248" y="238905"/>
              <a:ext cx="1920325" cy="673930"/>
              <a:chOff x="594248" y="238905"/>
              <a:chExt cx="1920325" cy="673930"/>
            </a:xfrm>
          </p:grpSpPr>
          <p:sp>
            <p:nvSpPr>
              <p:cNvPr id="42" name="Rectangle: Top Corners One Rounded and One Snipped 41">
                <a:extLst>
                  <a:ext uri="{FF2B5EF4-FFF2-40B4-BE49-F238E27FC236}">
                    <a16:creationId xmlns:a16="http://schemas.microsoft.com/office/drawing/2014/main" id="{96BAFE3A-125C-4A74-8F9B-ACE5B474FACA}"/>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43" name="TextBox 42">
                <a:extLst>
                  <a:ext uri="{FF2B5EF4-FFF2-40B4-BE49-F238E27FC236}">
                    <a16:creationId xmlns:a16="http://schemas.microsoft.com/office/drawing/2014/main" id="{0CEE8BC7-E08A-4DFA-BF24-456CBEDD90BF}"/>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27" name="Group 26">
              <a:extLst>
                <a:ext uri="{FF2B5EF4-FFF2-40B4-BE49-F238E27FC236}">
                  <a16:creationId xmlns:a16="http://schemas.microsoft.com/office/drawing/2014/main" id="{CB678AA6-0D18-4A01-8484-89500B23E9E4}"/>
                </a:ext>
              </a:extLst>
            </p:cNvPr>
            <p:cNvGrpSpPr/>
            <p:nvPr/>
          </p:nvGrpSpPr>
          <p:grpSpPr>
            <a:xfrm>
              <a:off x="2886504" y="247421"/>
              <a:ext cx="1955665" cy="673929"/>
              <a:chOff x="2886504" y="247421"/>
              <a:chExt cx="1955665" cy="673929"/>
            </a:xfrm>
          </p:grpSpPr>
          <p:sp>
            <p:nvSpPr>
              <p:cNvPr id="40" name="Rectangle: Top Corners One Rounded and One Snipped 39">
                <a:extLst>
                  <a:ext uri="{FF2B5EF4-FFF2-40B4-BE49-F238E27FC236}">
                    <a16:creationId xmlns:a16="http://schemas.microsoft.com/office/drawing/2014/main" id="{E6966667-D716-4103-AB1D-13C88199A282}"/>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41" name="TextBox 40">
                <a:extLst>
                  <a:ext uri="{FF2B5EF4-FFF2-40B4-BE49-F238E27FC236}">
                    <a16:creationId xmlns:a16="http://schemas.microsoft.com/office/drawing/2014/main" id="{16D924D4-B06E-4BCC-9502-8C4D1066B064}"/>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34" name="Group 33">
              <a:extLst>
                <a:ext uri="{FF2B5EF4-FFF2-40B4-BE49-F238E27FC236}">
                  <a16:creationId xmlns:a16="http://schemas.microsoft.com/office/drawing/2014/main" id="{77311C3E-2C64-4CC7-8CB8-36286A41FC10}"/>
                </a:ext>
              </a:extLst>
            </p:cNvPr>
            <p:cNvGrpSpPr/>
            <p:nvPr/>
          </p:nvGrpSpPr>
          <p:grpSpPr>
            <a:xfrm>
              <a:off x="5236714" y="247421"/>
              <a:ext cx="1942938" cy="673930"/>
              <a:chOff x="5236714" y="247421"/>
              <a:chExt cx="1942938" cy="673930"/>
            </a:xfrm>
          </p:grpSpPr>
          <p:sp>
            <p:nvSpPr>
              <p:cNvPr id="38" name="Rectangle: Top Corners One Rounded and One Snipped 37">
                <a:extLst>
                  <a:ext uri="{FF2B5EF4-FFF2-40B4-BE49-F238E27FC236}">
                    <a16:creationId xmlns:a16="http://schemas.microsoft.com/office/drawing/2014/main" id="{9B13A67B-B2B3-473D-963D-1D07834847A0}"/>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39" name="TextBox 38">
                <a:extLst>
                  <a:ext uri="{FF2B5EF4-FFF2-40B4-BE49-F238E27FC236}">
                    <a16:creationId xmlns:a16="http://schemas.microsoft.com/office/drawing/2014/main" id="{FBD80129-EFA7-4CC3-8300-8FA980340E8C}"/>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35" name="Group 34">
              <a:extLst>
                <a:ext uri="{FF2B5EF4-FFF2-40B4-BE49-F238E27FC236}">
                  <a16:creationId xmlns:a16="http://schemas.microsoft.com/office/drawing/2014/main" id="{7193BBD3-DE30-4873-BED2-36C35A41DBA2}"/>
                </a:ext>
              </a:extLst>
            </p:cNvPr>
            <p:cNvGrpSpPr/>
            <p:nvPr/>
          </p:nvGrpSpPr>
          <p:grpSpPr>
            <a:xfrm>
              <a:off x="7541696" y="247421"/>
              <a:ext cx="2059504" cy="673930"/>
              <a:chOff x="7541696" y="247421"/>
              <a:chExt cx="2059504" cy="673930"/>
            </a:xfrm>
          </p:grpSpPr>
          <p:sp>
            <p:nvSpPr>
              <p:cNvPr id="36" name="Rectangle: Top Corners One Rounded and One Snipped 35">
                <a:extLst>
                  <a:ext uri="{FF2B5EF4-FFF2-40B4-BE49-F238E27FC236}">
                    <a16:creationId xmlns:a16="http://schemas.microsoft.com/office/drawing/2014/main" id="{D9391830-4305-4902-B6C9-2FA1698A156B}"/>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37" name="TextBox 36">
                <a:extLst>
                  <a:ext uri="{FF2B5EF4-FFF2-40B4-BE49-F238E27FC236}">
                    <a16:creationId xmlns:a16="http://schemas.microsoft.com/office/drawing/2014/main" id="{81337FB5-761D-4BBE-9AE8-57CF62710E70}"/>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spTree>
    <p:extLst>
      <p:ext uri="{BB962C8B-B14F-4D97-AF65-F5344CB8AC3E}">
        <p14:creationId xmlns:p14="http://schemas.microsoft.com/office/powerpoint/2010/main" val="4229062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0-#ppt_w/2"/>
                                          </p:val>
                                        </p:tav>
                                        <p:tav tm="100000">
                                          <p:val>
                                            <p:strVal val="#ppt_x"/>
                                          </p:val>
                                        </p:tav>
                                      </p:tavLst>
                                    </p:anim>
                                    <p:anim calcmode="lin" valueType="num">
                                      <p:cBhvr additive="base">
                                        <p:cTn id="8" dur="500" fill="hold"/>
                                        <p:tgtEl>
                                          <p:spTgt spid="31"/>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 fill="hold"/>
                                        <p:tgtEl>
                                          <p:spTgt spid="28"/>
                                        </p:tgtEl>
                                        <p:attrNameLst>
                                          <p:attrName>ppt_x</p:attrName>
                                        </p:attrNameLst>
                                      </p:cBhvr>
                                      <p:tavLst>
                                        <p:tav tm="0">
                                          <p:val>
                                            <p:strVal val="1+#ppt_w/2"/>
                                          </p:val>
                                        </p:tav>
                                        <p:tav tm="100000">
                                          <p:val>
                                            <p:strVal val="#ppt_x"/>
                                          </p:val>
                                        </p:tav>
                                      </p:tavLst>
                                    </p:anim>
                                    <p:anim calcmode="lin" valueType="num">
                                      <p:cBhvr additive="base">
                                        <p:cTn id="12" dur="500" fill="hold"/>
                                        <p:tgtEl>
                                          <p:spTgt spid="28"/>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anim calcmode="lin" valueType="num">
                                      <p:cBhvr additive="base">
                                        <p:cTn id="15" dur="500" fill="hold"/>
                                        <p:tgtEl>
                                          <p:spTgt spid="45"/>
                                        </p:tgtEl>
                                        <p:attrNameLst>
                                          <p:attrName>ppt_x</p:attrName>
                                        </p:attrNameLst>
                                      </p:cBhvr>
                                      <p:tavLst>
                                        <p:tav tm="0">
                                          <p:val>
                                            <p:strVal val="1+#ppt_w/2"/>
                                          </p:val>
                                        </p:tav>
                                        <p:tav tm="100000">
                                          <p:val>
                                            <p:strVal val="#ppt_x"/>
                                          </p:val>
                                        </p:tav>
                                      </p:tavLst>
                                    </p:anim>
                                    <p:anim calcmode="lin" valueType="num">
                                      <p:cBhvr additive="base">
                                        <p:cTn id="16" dur="500" fill="hold"/>
                                        <p:tgtEl>
                                          <p:spTgt spid="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AN DO">
            <a:extLst>
              <a:ext uri="{FF2B5EF4-FFF2-40B4-BE49-F238E27FC236}">
                <a16:creationId xmlns:a16="http://schemas.microsoft.com/office/drawing/2014/main" id="{F3A3C6A8-0511-415E-B839-15BB2A4466A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57" b="5186"/>
          <a:stretch/>
        </p:blipFill>
        <p:spPr bwMode="auto">
          <a:xfrm>
            <a:off x="2152650" y="731742"/>
            <a:ext cx="7886700" cy="5662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
            <a:extLst>
              <a:ext uri="{FF2B5EF4-FFF2-40B4-BE49-F238E27FC236}">
                <a16:creationId xmlns:a16="http://schemas.microsoft.com/office/drawing/2014/main" id="{A8D73347-3128-4275-B982-FA3E6DCFDCEA}"/>
              </a:ext>
            </a:extLst>
          </p:cNvPr>
          <p:cNvGrpSpPr/>
          <p:nvPr/>
        </p:nvGrpSpPr>
        <p:grpSpPr>
          <a:xfrm>
            <a:off x="1295400" y="152400"/>
            <a:ext cx="9404070" cy="599007"/>
            <a:chOff x="304800" y="238905"/>
            <a:chExt cx="9718040" cy="889123"/>
          </a:xfrm>
        </p:grpSpPr>
        <p:cxnSp>
          <p:nvCxnSpPr>
            <p:cNvPr id="4" name="Straight Connector 3">
              <a:extLst>
                <a:ext uri="{FF2B5EF4-FFF2-40B4-BE49-F238E27FC236}">
                  <a16:creationId xmlns:a16="http://schemas.microsoft.com/office/drawing/2014/main" id="{45CDA9BB-24D7-4889-A87A-D8BBF51DC624}"/>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D0F4AF02-BE69-4EA8-8C3A-2AA32C89C0D5}"/>
                </a:ext>
              </a:extLst>
            </p:cNvPr>
            <p:cNvGrpSpPr/>
            <p:nvPr/>
          </p:nvGrpSpPr>
          <p:grpSpPr>
            <a:xfrm>
              <a:off x="594248" y="238905"/>
              <a:ext cx="1920325" cy="673930"/>
              <a:chOff x="594248" y="238905"/>
              <a:chExt cx="1920325" cy="673930"/>
            </a:xfrm>
          </p:grpSpPr>
          <p:sp>
            <p:nvSpPr>
              <p:cNvPr id="15" name="Rectangle: Top Corners One Rounded and One Snipped 14">
                <a:extLst>
                  <a:ext uri="{FF2B5EF4-FFF2-40B4-BE49-F238E27FC236}">
                    <a16:creationId xmlns:a16="http://schemas.microsoft.com/office/drawing/2014/main" id="{70064C2F-8F81-427C-8462-D2C48820F6A9}"/>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6" name="TextBox 15">
                <a:extLst>
                  <a:ext uri="{FF2B5EF4-FFF2-40B4-BE49-F238E27FC236}">
                    <a16:creationId xmlns:a16="http://schemas.microsoft.com/office/drawing/2014/main" id="{DCBF5FBD-FD6B-45E6-A193-0BF2E6708674}"/>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6" name="Group 5">
              <a:extLst>
                <a:ext uri="{FF2B5EF4-FFF2-40B4-BE49-F238E27FC236}">
                  <a16:creationId xmlns:a16="http://schemas.microsoft.com/office/drawing/2014/main" id="{A09A20EB-258C-4A30-AD88-B0D04239352B}"/>
                </a:ext>
              </a:extLst>
            </p:cNvPr>
            <p:cNvGrpSpPr/>
            <p:nvPr/>
          </p:nvGrpSpPr>
          <p:grpSpPr>
            <a:xfrm>
              <a:off x="2886504" y="247421"/>
              <a:ext cx="1955665" cy="673929"/>
              <a:chOff x="2886504" y="247421"/>
              <a:chExt cx="1955665" cy="673929"/>
            </a:xfrm>
          </p:grpSpPr>
          <p:sp>
            <p:nvSpPr>
              <p:cNvPr id="13" name="Rectangle: Top Corners One Rounded and One Snipped 12">
                <a:extLst>
                  <a:ext uri="{FF2B5EF4-FFF2-40B4-BE49-F238E27FC236}">
                    <a16:creationId xmlns:a16="http://schemas.microsoft.com/office/drawing/2014/main" id="{28B569F9-762E-48EA-8857-018756A139E0}"/>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6BF10C88-3DD9-4B46-A621-45DAF7CF8C1E}"/>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7" name="Group 6">
              <a:extLst>
                <a:ext uri="{FF2B5EF4-FFF2-40B4-BE49-F238E27FC236}">
                  <a16:creationId xmlns:a16="http://schemas.microsoft.com/office/drawing/2014/main" id="{638A95BB-AA8E-4B25-8333-FA9769D3844A}"/>
                </a:ext>
              </a:extLst>
            </p:cNvPr>
            <p:cNvGrpSpPr/>
            <p:nvPr/>
          </p:nvGrpSpPr>
          <p:grpSpPr>
            <a:xfrm>
              <a:off x="5236714" y="247421"/>
              <a:ext cx="1942938" cy="673930"/>
              <a:chOff x="5236714" y="247421"/>
              <a:chExt cx="1942938" cy="673930"/>
            </a:xfrm>
          </p:grpSpPr>
          <p:sp>
            <p:nvSpPr>
              <p:cNvPr id="11" name="Rectangle: Top Corners One Rounded and One Snipped 10">
                <a:extLst>
                  <a:ext uri="{FF2B5EF4-FFF2-40B4-BE49-F238E27FC236}">
                    <a16:creationId xmlns:a16="http://schemas.microsoft.com/office/drawing/2014/main" id="{EEF4C339-B7B8-499D-9FFB-974F2143D5DF}"/>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2" name="TextBox 11">
                <a:extLst>
                  <a:ext uri="{FF2B5EF4-FFF2-40B4-BE49-F238E27FC236}">
                    <a16:creationId xmlns:a16="http://schemas.microsoft.com/office/drawing/2014/main" id="{54DD2752-E7D4-4426-9A00-03EE749AD998}"/>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8" name="Group 7">
              <a:extLst>
                <a:ext uri="{FF2B5EF4-FFF2-40B4-BE49-F238E27FC236}">
                  <a16:creationId xmlns:a16="http://schemas.microsoft.com/office/drawing/2014/main" id="{439FC762-861D-4FDF-A6FA-D4DDB3152D45}"/>
                </a:ext>
              </a:extLst>
            </p:cNvPr>
            <p:cNvGrpSpPr/>
            <p:nvPr/>
          </p:nvGrpSpPr>
          <p:grpSpPr>
            <a:xfrm>
              <a:off x="7541696" y="247421"/>
              <a:ext cx="2059504" cy="673930"/>
              <a:chOff x="7541696" y="247421"/>
              <a:chExt cx="2059504" cy="673930"/>
            </a:xfrm>
          </p:grpSpPr>
          <p:sp>
            <p:nvSpPr>
              <p:cNvPr id="9" name="Rectangle: Top Corners One Rounded and One Snipped 8">
                <a:extLst>
                  <a:ext uri="{FF2B5EF4-FFF2-40B4-BE49-F238E27FC236}">
                    <a16:creationId xmlns:a16="http://schemas.microsoft.com/office/drawing/2014/main" id="{017401D6-BF8E-499D-AE6B-2D53D64AC5BA}"/>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0" name="TextBox 9">
                <a:extLst>
                  <a:ext uri="{FF2B5EF4-FFF2-40B4-BE49-F238E27FC236}">
                    <a16:creationId xmlns:a16="http://schemas.microsoft.com/office/drawing/2014/main" id="{630648BF-70FC-44FB-A2CD-8572A81FABD9}"/>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sp>
        <p:nvSpPr>
          <p:cNvPr id="17" name="Rectangle 30">
            <a:extLst>
              <a:ext uri="{FF2B5EF4-FFF2-40B4-BE49-F238E27FC236}">
                <a16:creationId xmlns:a16="http://schemas.microsoft.com/office/drawing/2014/main" id="{1371A656-404A-48D2-BD71-8E70BC9D01CB}"/>
              </a:ext>
            </a:extLst>
          </p:cNvPr>
          <p:cNvSpPr>
            <a:spLocks noChangeArrowheads="1"/>
          </p:cNvSpPr>
          <p:nvPr/>
        </p:nvSpPr>
        <p:spPr bwMode="auto">
          <a:xfrm>
            <a:off x="3241675" y="6386065"/>
            <a:ext cx="57086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600">
                <a:solidFill>
                  <a:schemeClr val="tx1"/>
                </a:solidFill>
                <a:latin typeface="Times New Roman" panose="02020603050405020304" pitchFamily="18" charset="0"/>
              </a:defRPr>
            </a:lvl1pPr>
            <a:lvl2pPr marL="742950" indent="-285750" eaLnBrk="0" hangingPunct="0">
              <a:defRPr sz="3600">
                <a:solidFill>
                  <a:schemeClr val="tx1"/>
                </a:solidFill>
                <a:latin typeface="Times New Roman" panose="02020603050405020304" pitchFamily="18" charset="0"/>
              </a:defRPr>
            </a:lvl2pPr>
            <a:lvl3pPr marL="1143000" indent="-228600" eaLnBrk="0" hangingPunct="0">
              <a:defRPr sz="3600">
                <a:solidFill>
                  <a:schemeClr val="tx1"/>
                </a:solidFill>
                <a:latin typeface="Times New Roman" panose="02020603050405020304" pitchFamily="18" charset="0"/>
              </a:defRPr>
            </a:lvl3pPr>
            <a:lvl4pPr marL="1600200" indent="-228600" eaLnBrk="0" hangingPunct="0">
              <a:defRPr sz="3600">
                <a:solidFill>
                  <a:schemeClr val="tx1"/>
                </a:solidFill>
                <a:latin typeface="Times New Roman" panose="02020603050405020304" pitchFamily="18" charset="0"/>
              </a:defRPr>
            </a:lvl4pPr>
            <a:lvl5pPr marL="2057400" indent="-228600" eaLnBrk="0" hangingPunct="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eaLnBrk="1" hangingPunct="1"/>
            <a:r>
              <a:rPr lang="en-US" altLang="en-US" sz="2800" b="1">
                <a:solidFill>
                  <a:srgbClr val="170ED4"/>
                </a:solidFill>
              </a:rPr>
              <a:t>Lược đồ kinh tế một số nước châu Á</a:t>
            </a:r>
          </a:p>
        </p:txBody>
      </p:sp>
    </p:spTree>
    <p:extLst>
      <p:ext uri="{BB962C8B-B14F-4D97-AF65-F5344CB8AC3E}">
        <p14:creationId xmlns:p14="http://schemas.microsoft.com/office/powerpoint/2010/main" val="7356438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1000"/>
                                        <p:tgtEl>
                                          <p:spTgt spid="17"/>
                                        </p:tgtEl>
                                      </p:cBhvr>
                                    </p:animEffect>
                                    <p:anim calcmode="lin" valueType="num">
                                      <p:cBhvr>
                                        <p:cTn id="12" dur="1000" fill="hold"/>
                                        <p:tgtEl>
                                          <p:spTgt spid="17"/>
                                        </p:tgtEl>
                                        <p:attrNameLst>
                                          <p:attrName>ppt_x</p:attrName>
                                        </p:attrNameLst>
                                      </p:cBhvr>
                                      <p:tavLst>
                                        <p:tav tm="0">
                                          <p:val>
                                            <p:strVal val="#ppt_x"/>
                                          </p:val>
                                        </p:tav>
                                        <p:tav tm="100000">
                                          <p:val>
                                            <p:strVal val="#ppt_x"/>
                                          </p:val>
                                        </p:tav>
                                      </p:tavLst>
                                    </p:anim>
                                    <p:anim calcmode="lin" valueType="num">
                                      <p:cBhvr>
                                        <p:cTn id="1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4B15A769-4B35-476C-B75D-6F1E40C37887}"/>
              </a:ext>
            </a:extLst>
          </p:cNvPr>
          <p:cNvGraphicFramePr>
            <a:graphicFrameLocks noGrp="1"/>
          </p:cNvGraphicFramePr>
          <p:nvPr>
            <p:extLst>
              <p:ext uri="{D42A27DB-BD31-4B8C-83A1-F6EECF244321}">
                <p14:modId xmlns:p14="http://schemas.microsoft.com/office/powerpoint/2010/main" val="2817723135"/>
              </p:ext>
            </p:extLst>
          </p:nvPr>
        </p:nvGraphicFramePr>
        <p:xfrm>
          <a:off x="420998" y="2047742"/>
          <a:ext cx="11350004" cy="4446712"/>
        </p:xfrm>
        <a:graphic>
          <a:graphicData uri="http://schemas.openxmlformats.org/drawingml/2006/table">
            <a:tbl>
              <a:tblPr firstRow="1" bandRow="1">
                <a:tableStyleId>{5940675A-B579-460E-94D1-54222C63F5DA}</a:tableStyleId>
              </a:tblPr>
              <a:tblGrid>
                <a:gridCol w="3345144">
                  <a:extLst>
                    <a:ext uri="{9D8B030D-6E8A-4147-A177-3AD203B41FA5}">
                      <a16:colId xmlns:a16="http://schemas.microsoft.com/office/drawing/2014/main" val="20000"/>
                    </a:ext>
                  </a:extLst>
                </a:gridCol>
                <a:gridCol w="4002430">
                  <a:extLst>
                    <a:ext uri="{9D8B030D-6E8A-4147-A177-3AD203B41FA5}">
                      <a16:colId xmlns:a16="http://schemas.microsoft.com/office/drawing/2014/main" val="1298462858"/>
                    </a:ext>
                  </a:extLst>
                </a:gridCol>
                <a:gridCol w="4002430">
                  <a:extLst>
                    <a:ext uri="{9D8B030D-6E8A-4147-A177-3AD203B41FA5}">
                      <a16:colId xmlns:a16="http://schemas.microsoft.com/office/drawing/2014/main" val="20001"/>
                    </a:ext>
                  </a:extLst>
                </a:gridCol>
              </a:tblGrid>
              <a:tr h="629093">
                <a:tc>
                  <a:txBody>
                    <a:bodyPr/>
                    <a:lstStyle/>
                    <a:p>
                      <a:pPr algn="ctr"/>
                      <a:r>
                        <a:rPr lang="en-US" sz="3200" b="1" dirty="0" err="1">
                          <a:solidFill>
                            <a:srgbClr val="170ED4"/>
                          </a:solidFill>
                          <a:latin typeface="Times New Roman" pitchFamily="18" charset="0"/>
                          <a:cs typeface="Times New Roman" pitchFamily="18" charset="0"/>
                        </a:rPr>
                        <a:t>Hoạt</a:t>
                      </a:r>
                      <a:r>
                        <a:rPr lang="en-US" sz="3200" b="1" baseline="0" dirty="0">
                          <a:solidFill>
                            <a:srgbClr val="170ED4"/>
                          </a:solidFill>
                          <a:latin typeface="Times New Roman" pitchFamily="18" charset="0"/>
                          <a:cs typeface="Times New Roman" pitchFamily="18" charset="0"/>
                        </a:rPr>
                        <a:t> </a:t>
                      </a:r>
                      <a:r>
                        <a:rPr lang="en-US" sz="3200" b="1" baseline="0" dirty="0" err="1">
                          <a:solidFill>
                            <a:srgbClr val="170ED4"/>
                          </a:solidFill>
                          <a:latin typeface="Times New Roman" pitchFamily="18" charset="0"/>
                          <a:cs typeface="Times New Roman" pitchFamily="18" charset="0"/>
                        </a:rPr>
                        <a:t>động</a:t>
                      </a:r>
                      <a:r>
                        <a:rPr lang="en-US" sz="3200" b="1" baseline="0" dirty="0">
                          <a:solidFill>
                            <a:srgbClr val="170ED4"/>
                          </a:solidFill>
                          <a:latin typeface="Times New Roman" pitchFamily="18" charset="0"/>
                          <a:cs typeface="Times New Roman" pitchFamily="18" charset="0"/>
                        </a:rPr>
                        <a:t> </a:t>
                      </a:r>
                      <a:r>
                        <a:rPr lang="en-US" sz="3200" b="1" baseline="0" dirty="0" err="1">
                          <a:solidFill>
                            <a:srgbClr val="170ED4"/>
                          </a:solidFill>
                          <a:latin typeface="Times New Roman" pitchFamily="18" charset="0"/>
                          <a:cs typeface="Times New Roman" pitchFamily="18" charset="0"/>
                        </a:rPr>
                        <a:t>kinh</a:t>
                      </a:r>
                      <a:r>
                        <a:rPr lang="en-US" sz="3200" b="1" baseline="0" dirty="0">
                          <a:solidFill>
                            <a:srgbClr val="170ED4"/>
                          </a:solidFill>
                          <a:latin typeface="Times New Roman" pitchFamily="18" charset="0"/>
                          <a:cs typeface="Times New Roman" pitchFamily="18" charset="0"/>
                        </a:rPr>
                        <a:t> </a:t>
                      </a:r>
                      <a:r>
                        <a:rPr lang="en-US" sz="3200" b="1" baseline="0" dirty="0" err="1">
                          <a:solidFill>
                            <a:srgbClr val="170ED4"/>
                          </a:solidFill>
                          <a:latin typeface="Times New Roman" pitchFamily="18" charset="0"/>
                          <a:cs typeface="Times New Roman" pitchFamily="18" charset="0"/>
                        </a:rPr>
                        <a:t>tế</a:t>
                      </a:r>
                      <a:endParaRPr lang="en-US" sz="3200" b="1" dirty="0">
                        <a:solidFill>
                          <a:srgbClr val="170ED4"/>
                        </a:solidFill>
                        <a:latin typeface="Times New Roman" pitchFamily="18" charset="0"/>
                        <a:cs typeface="Times New Roman" pitchFamily="18" charset="0"/>
                      </a:endParaRPr>
                    </a:p>
                  </a:txBody>
                  <a:tcPr/>
                </a:tc>
                <a:tc>
                  <a:txBody>
                    <a:bodyPr/>
                    <a:lstStyle/>
                    <a:p>
                      <a:pPr algn="ctr"/>
                      <a:r>
                        <a:rPr lang="en-US" sz="3200" b="1">
                          <a:solidFill>
                            <a:srgbClr val="170ED4"/>
                          </a:solidFill>
                          <a:latin typeface="Times New Roman" pitchFamily="18" charset="0"/>
                          <a:cs typeface="Times New Roman" pitchFamily="18" charset="0"/>
                        </a:rPr>
                        <a:t>Phân</a:t>
                      </a:r>
                      <a:r>
                        <a:rPr lang="en-US" sz="3200" b="1" baseline="0">
                          <a:solidFill>
                            <a:srgbClr val="170ED4"/>
                          </a:solidFill>
                          <a:latin typeface="Times New Roman" pitchFamily="18" charset="0"/>
                          <a:cs typeface="Times New Roman" pitchFamily="18" charset="0"/>
                        </a:rPr>
                        <a:t> bố</a:t>
                      </a:r>
                      <a:endParaRPr lang="en-US" sz="3200" b="1" dirty="0">
                        <a:solidFill>
                          <a:srgbClr val="170ED4"/>
                        </a:solidFill>
                        <a:latin typeface="Times New Roman" pitchFamily="18" charset="0"/>
                        <a:cs typeface="Times New Roman"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a:solidFill>
                            <a:srgbClr val="170ED4"/>
                          </a:solidFill>
                          <a:latin typeface="Times New Roman" pitchFamily="18" charset="0"/>
                          <a:cs typeface="Times New Roman" pitchFamily="18" charset="0"/>
                        </a:rPr>
                        <a:t>Lợi ích</a:t>
                      </a:r>
                    </a:p>
                  </a:txBody>
                  <a:tcPr/>
                </a:tc>
                <a:extLst>
                  <a:ext uri="{0D108BD9-81ED-4DB2-BD59-A6C34878D82A}">
                    <a16:rowId xmlns:a16="http://schemas.microsoft.com/office/drawing/2014/main" val="10000"/>
                  </a:ext>
                </a:extLst>
              </a:tr>
              <a:tr h="629093">
                <a:tc>
                  <a:txBody>
                    <a:bodyPr/>
                    <a:lstStyle/>
                    <a:p>
                      <a:r>
                        <a:rPr lang="en-US" sz="3200" dirty="0" err="1">
                          <a:latin typeface="Times New Roman" pitchFamily="18" charset="0"/>
                          <a:cs typeface="Times New Roman" pitchFamily="18" charset="0"/>
                        </a:rPr>
                        <a:t>Trồng</a:t>
                      </a:r>
                      <a:r>
                        <a:rPr lang="en-US" sz="3200" baseline="0" dirty="0">
                          <a:latin typeface="Times New Roman" pitchFamily="18" charset="0"/>
                          <a:cs typeface="Times New Roman" pitchFamily="18" charset="0"/>
                        </a:rPr>
                        <a:t> </a:t>
                      </a:r>
                      <a:r>
                        <a:rPr lang="en-US" sz="3200" baseline="0" dirty="0" err="1">
                          <a:latin typeface="Times New Roman" pitchFamily="18" charset="0"/>
                          <a:cs typeface="Times New Roman" pitchFamily="18" charset="0"/>
                        </a:rPr>
                        <a:t>lúa</a:t>
                      </a:r>
                      <a:r>
                        <a:rPr lang="en-US" sz="3200" baseline="0" dirty="0">
                          <a:latin typeface="Times New Roman" pitchFamily="18" charset="0"/>
                          <a:cs typeface="Times New Roman" pitchFamily="18" charset="0"/>
                        </a:rPr>
                        <a:t> </a:t>
                      </a:r>
                      <a:r>
                        <a:rPr lang="en-US" sz="3200" baseline="0" dirty="0" err="1">
                          <a:latin typeface="Times New Roman" pitchFamily="18" charset="0"/>
                          <a:cs typeface="Times New Roman" pitchFamily="18" charset="0"/>
                        </a:rPr>
                        <a:t>mì</a:t>
                      </a:r>
                      <a:endParaRPr lang="en-US" sz="3200" baseline="0" dirty="0">
                        <a:latin typeface="Times New Roman" pitchFamily="18" charset="0"/>
                        <a:cs typeface="Times New Roman" pitchFamily="18" charset="0"/>
                      </a:endParaRPr>
                    </a:p>
                  </a:txBody>
                  <a:tcPr/>
                </a:tc>
                <a:tc>
                  <a:txBody>
                    <a:bodyPr/>
                    <a:lstStyle/>
                    <a:p>
                      <a:endParaRPr lang="en-US" sz="3200" baseline="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684470">
                <a:tc>
                  <a:txBody>
                    <a:bodyPr/>
                    <a:lstStyle/>
                    <a:p>
                      <a:r>
                        <a:rPr lang="en-US" sz="3200" dirty="0" err="1">
                          <a:latin typeface="Times New Roman" pitchFamily="18" charset="0"/>
                          <a:cs typeface="Times New Roman" pitchFamily="18" charset="0"/>
                        </a:rPr>
                        <a:t>Trồng</a:t>
                      </a:r>
                      <a:r>
                        <a:rPr lang="en-US" sz="3200" baseline="0" dirty="0">
                          <a:latin typeface="Times New Roman" pitchFamily="18" charset="0"/>
                          <a:cs typeface="Times New Roman" pitchFamily="18" charset="0"/>
                        </a:rPr>
                        <a:t> </a:t>
                      </a:r>
                      <a:r>
                        <a:rPr lang="en-US" sz="3200" baseline="0" dirty="0" err="1">
                          <a:latin typeface="Times New Roman" pitchFamily="18" charset="0"/>
                          <a:cs typeface="Times New Roman" pitchFamily="18" charset="0"/>
                        </a:rPr>
                        <a:t>lúa</a:t>
                      </a:r>
                      <a:r>
                        <a:rPr lang="en-US" sz="3200" baseline="0" dirty="0">
                          <a:latin typeface="Times New Roman" pitchFamily="18" charset="0"/>
                          <a:cs typeface="Times New Roman" pitchFamily="18" charset="0"/>
                        </a:rPr>
                        <a:t> </a:t>
                      </a:r>
                      <a:r>
                        <a:rPr lang="en-US" sz="3200" baseline="0" dirty="0" err="1">
                          <a:latin typeface="Times New Roman" pitchFamily="18" charset="0"/>
                          <a:cs typeface="Times New Roman" pitchFamily="18" charset="0"/>
                        </a:rPr>
                        <a:t>gạo</a:t>
                      </a:r>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r h="666750">
                <a:tc>
                  <a:txBody>
                    <a:bodyPr/>
                    <a:lstStyle/>
                    <a:p>
                      <a:r>
                        <a:rPr lang="en-US" sz="3200" dirty="0" err="1">
                          <a:latin typeface="Times New Roman" pitchFamily="18" charset="0"/>
                          <a:cs typeface="Times New Roman" pitchFamily="18" charset="0"/>
                        </a:rPr>
                        <a:t>Khai</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thác</a:t>
                      </a:r>
                      <a:r>
                        <a:rPr lang="en-US" sz="3200" baseline="0" dirty="0">
                          <a:latin typeface="Times New Roman" pitchFamily="18" charset="0"/>
                          <a:cs typeface="Times New Roman" pitchFamily="18" charset="0"/>
                        </a:rPr>
                        <a:t> </a:t>
                      </a:r>
                      <a:r>
                        <a:rPr lang="en-US" sz="3200" baseline="0" dirty="0" err="1">
                          <a:latin typeface="Times New Roman" pitchFamily="18" charset="0"/>
                          <a:cs typeface="Times New Roman" pitchFamily="18" charset="0"/>
                        </a:rPr>
                        <a:t>dầu</a:t>
                      </a:r>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extLst>
                  <a:ext uri="{0D108BD9-81ED-4DB2-BD59-A6C34878D82A}">
                    <a16:rowId xmlns:a16="http://schemas.microsoft.com/office/drawing/2014/main" val="10003"/>
                  </a:ext>
                </a:extLst>
              </a:tr>
              <a:tr h="629093">
                <a:tc>
                  <a:txBody>
                    <a:bodyPr/>
                    <a:lstStyle/>
                    <a:p>
                      <a:r>
                        <a:rPr lang="en-US" sz="3200" dirty="0" err="1">
                          <a:latin typeface="Times New Roman" pitchFamily="18" charset="0"/>
                          <a:cs typeface="Times New Roman" pitchFamily="18" charset="0"/>
                        </a:rPr>
                        <a:t>Sản</a:t>
                      </a:r>
                      <a:r>
                        <a:rPr lang="en-US" sz="3200" baseline="0" dirty="0">
                          <a:latin typeface="Times New Roman" pitchFamily="18" charset="0"/>
                          <a:cs typeface="Times New Roman" pitchFamily="18" charset="0"/>
                        </a:rPr>
                        <a:t> </a:t>
                      </a:r>
                      <a:r>
                        <a:rPr lang="en-US" sz="3200" baseline="0" dirty="0" err="1">
                          <a:latin typeface="Times New Roman" pitchFamily="18" charset="0"/>
                          <a:cs typeface="Times New Roman" pitchFamily="18" charset="0"/>
                        </a:rPr>
                        <a:t>xuất</a:t>
                      </a:r>
                      <a:r>
                        <a:rPr lang="en-US" sz="3200" baseline="0" dirty="0">
                          <a:latin typeface="Times New Roman" pitchFamily="18" charset="0"/>
                          <a:cs typeface="Times New Roman" pitchFamily="18" charset="0"/>
                        </a:rPr>
                        <a:t> ô </a:t>
                      </a:r>
                      <a:r>
                        <a:rPr lang="en-US" sz="3200" baseline="0" dirty="0" err="1">
                          <a:latin typeface="Times New Roman" pitchFamily="18" charset="0"/>
                          <a:cs typeface="Times New Roman" pitchFamily="18" charset="0"/>
                        </a:rPr>
                        <a:t>tô</a:t>
                      </a:r>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extLst>
                  <a:ext uri="{0D108BD9-81ED-4DB2-BD59-A6C34878D82A}">
                    <a16:rowId xmlns:a16="http://schemas.microsoft.com/office/drawing/2014/main" val="10004"/>
                  </a:ext>
                </a:extLst>
              </a:tr>
              <a:tr h="629093">
                <a:tc>
                  <a:txBody>
                    <a:bodyPr/>
                    <a:lstStyle/>
                    <a:p>
                      <a:r>
                        <a:rPr lang="en-US" sz="3200" dirty="0" err="1">
                          <a:latin typeface="Times New Roman" pitchFamily="18" charset="0"/>
                          <a:cs typeface="Times New Roman" pitchFamily="18" charset="0"/>
                        </a:rPr>
                        <a:t>Trồng</a:t>
                      </a:r>
                      <a:r>
                        <a:rPr lang="en-US" sz="3200" baseline="0" dirty="0">
                          <a:latin typeface="Times New Roman" pitchFamily="18" charset="0"/>
                          <a:cs typeface="Times New Roman" pitchFamily="18" charset="0"/>
                        </a:rPr>
                        <a:t> </a:t>
                      </a:r>
                      <a:r>
                        <a:rPr lang="en-US" sz="3200" baseline="0" dirty="0" err="1">
                          <a:latin typeface="Times New Roman" pitchFamily="18" charset="0"/>
                          <a:cs typeface="Times New Roman" pitchFamily="18" charset="0"/>
                        </a:rPr>
                        <a:t>bông</a:t>
                      </a:r>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extLst>
                  <a:ext uri="{0D108BD9-81ED-4DB2-BD59-A6C34878D82A}">
                    <a16:rowId xmlns:a16="http://schemas.microsoft.com/office/drawing/2014/main" val="10005"/>
                  </a:ext>
                </a:extLst>
              </a:tr>
              <a:tr h="570614">
                <a:tc>
                  <a:txBody>
                    <a:bodyPr/>
                    <a:lstStyle/>
                    <a:p>
                      <a:r>
                        <a:rPr lang="en-US" sz="3200" dirty="0" err="1">
                          <a:latin typeface="Times New Roman" pitchFamily="18" charset="0"/>
                          <a:cs typeface="Times New Roman" pitchFamily="18" charset="0"/>
                        </a:rPr>
                        <a:t>Chăn</a:t>
                      </a:r>
                      <a:r>
                        <a:rPr lang="en-US" sz="3200" baseline="0" dirty="0">
                          <a:latin typeface="Times New Roman" pitchFamily="18" charset="0"/>
                          <a:cs typeface="Times New Roman" pitchFamily="18" charset="0"/>
                        </a:rPr>
                        <a:t> </a:t>
                      </a:r>
                      <a:r>
                        <a:rPr lang="en-US" sz="3200" baseline="0" dirty="0" err="1">
                          <a:latin typeface="Times New Roman" pitchFamily="18" charset="0"/>
                          <a:cs typeface="Times New Roman" pitchFamily="18" charset="0"/>
                        </a:rPr>
                        <a:t>nuôi</a:t>
                      </a:r>
                      <a:r>
                        <a:rPr lang="en-US" sz="3200" baseline="0" dirty="0">
                          <a:latin typeface="Times New Roman" pitchFamily="18" charset="0"/>
                          <a:cs typeface="Times New Roman" pitchFamily="18" charset="0"/>
                        </a:rPr>
                        <a:t> </a:t>
                      </a:r>
                      <a:r>
                        <a:rPr lang="en-US" sz="3200" baseline="0" dirty="0" err="1">
                          <a:latin typeface="Times New Roman" pitchFamily="18" charset="0"/>
                          <a:cs typeface="Times New Roman" pitchFamily="18" charset="0"/>
                        </a:rPr>
                        <a:t>trâu</a:t>
                      </a:r>
                      <a:r>
                        <a:rPr lang="en-US" sz="3200" baseline="0" dirty="0">
                          <a:latin typeface="Times New Roman" pitchFamily="18" charset="0"/>
                          <a:cs typeface="Times New Roman" pitchFamily="18" charset="0"/>
                        </a:rPr>
                        <a:t>, </a:t>
                      </a:r>
                      <a:r>
                        <a:rPr lang="en-US" sz="3200" baseline="0" dirty="0" err="1">
                          <a:latin typeface="Times New Roman" pitchFamily="18" charset="0"/>
                          <a:cs typeface="Times New Roman" pitchFamily="18" charset="0"/>
                        </a:rPr>
                        <a:t>bò</a:t>
                      </a:r>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extLst>
                  <a:ext uri="{0D108BD9-81ED-4DB2-BD59-A6C34878D82A}">
                    <a16:rowId xmlns:a16="http://schemas.microsoft.com/office/drawing/2014/main" val="10006"/>
                  </a:ext>
                </a:extLst>
              </a:tr>
            </a:tbl>
          </a:graphicData>
        </a:graphic>
      </p:graphicFrame>
      <p:pic>
        <p:nvPicPr>
          <p:cNvPr id="5" name="Picture 4">
            <a:extLst>
              <a:ext uri="{FF2B5EF4-FFF2-40B4-BE49-F238E27FC236}">
                <a16:creationId xmlns:a16="http://schemas.microsoft.com/office/drawing/2014/main" id="{21853A52-5659-408B-B70B-125E5E809E5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3907" y="1163238"/>
            <a:ext cx="64292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5">
            <a:extLst>
              <a:ext uri="{FF2B5EF4-FFF2-40B4-BE49-F238E27FC236}">
                <a16:creationId xmlns:a16="http://schemas.microsoft.com/office/drawing/2014/main" id="{F4A0BA2F-564F-43E6-94E0-C499B73EB318}"/>
              </a:ext>
            </a:extLst>
          </p:cNvPr>
          <p:cNvGrpSpPr/>
          <p:nvPr/>
        </p:nvGrpSpPr>
        <p:grpSpPr>
          <a:xfrm>
            <a:off x="1230719" y="788302"/>
            <a:ext cx="10355543" cy="1176416"/>
            <a:chOff x="5344201" y="3721726"/>
            <a:chExt cx="6836011" cy="3097778"/>
          </a:xfrm>
          <a:solidFill>
            <a:srgbClr val="FFE4E0"/>
          </a:solidFill>
        </p:grpSpPr>
        <p:sp>
          <p:nvSpPr>
            <p:cNvPr id="7" name="Rectangle: Rounded Corners 6">
              <a:extLst>
                <a:ext uri="{FF2B5EF4-FFF2-40B4-BE49-F238E27FC236}">
                  <a16:creationId xmlns:a16="http://schemas.microsoft.com/office/drawing/2014/main" id="{0334C336-8F32-4419-912E-76B82AC36BDA}"/>
                </a:ext>
              </a:extLst>
            </p:cNvPr>
            <p:cNvSpPr/>
            <p:nvPr/>
          </p:nvSpPr>
          <p:spPr>
            <a:xfrm>
              <a:off x="5344201" y="3843197"/>
              <a:ext cx="6836011" cy="2668424"/>
            </a:xfrm>
            <a:prstGeom prst="roundRect">
              <a:avLst>
                <a:gd name="adj" fmla="val 28066"/>
              </a:avLst>
            </a:prstGeom>
            <a:grpFill/>
            <a:ln w="25400" cap="flat" cmpd="sng" algn="ctr">
              <a:solidFill>
                <a:srgbClr val="0099CC">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8" name="Text Box 35">
              <a:extLst>
                <a:ext uri="{FF2B5EF4-FFF2-40B4-BE49-F238E27FC236}">
                  <a16:creationId xmlns:a16="http://schemas.microsoft.com/office/drawing/2014/main" id="{852AA08F-8A29-41AC-A247-FC8B97C3AAD0}"/>
                </a:ext>
              </a:extLst>
            </p:cNvPr>
            <p:cNvSpPr txBox="1">
              <a:spLocks noChangeArrowheads="1"/>
            </p:cNvSpPr>
            <p:nvPr/>
          </p:nvSpPr>
          <p:spPr bwMode="auto">
            <a:xfrm>
              <a:off x="5557194" y="3721726"/>
              <a:ext cx="6410024" cy="3097778"/>
            </a:xfrm>
            <a:prstGeom prst="rect">
              <a:avLst/>
            </a:prstGeom>
            <a:noFill/>
            <a:ln w="9525">
              <a:noFill/>
              <a:miter lim="800000"/>
              <a:headEnd/>
              <a:tailEnd/>
            </a:ln>
            <a:effec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0" cap="none" spc="0" normalizeH="0" baseline="0" noProof="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vi-VN" sz="2400" b="1" i="0" u="none" strike="noStrike" kern="120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rPr>
                <a:t>Quan sát lược đồ kinh tế một số nước ở châu Á, cho biết sự phân bố của một số ngành sản xuất chính của châu Á và lợi ích của ngành kinh tế đó.</a:t>
              </a:r>
            </a:p>
          </p:txBody>
        </p:sp>
      </p:grpSp>
      <p:grpSp>
        <p:nvGrpSpPr>
          <p:cNvPr id="10" name="Group 9">
            <a:extLst>
              <a:ext uri="{FF2B5EF4-FFF2-40B4-BE49-F238E27FC236}">
                <a16:creationId xmlns:a16="http://schemas.microsoft.com/office/drawing/2014/main" id="{BD8B7472-24A0-46C5-A471-936F66AA1D38}"/>
              </a:ext>
            </a:extLst>
          </p:cNvPr>
          <p:cNvGrpSpPr/>
          <p:nvPr/>
        </p:nvGrpSpPr>
        <p:grpSpPr>
          <a:xfrm>
            <a:off x="1393965" y="152400"/>
            <a:ext cx="9404070" cy="599007"/>
            <a:chOff x="304800" y="238905"/>
            <a:chExt cx="9718040" cy="889123"/>
          </a:xfrm>
        </p:grpSpPr>
        <p:cxnSp>
          <p:nvCxnSpPr>
            <p:cNvPr id="11" name="Straight Connector 10">
              <a:extLst>
                <a:ext uri="{FF2B5EF4-FFF2-40B4-BE49-F238E27FC236}">
                  <a16:creationId xmlns:a16="http://schemas.microsoft.com/office/drawing/2014/main" id="{CC4029EE-29BA-4E81-BBA9-DA6597ED2C00}"/>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49EA3650-B14F-4A04-B67D-6A3BFC577825}"/>
                </a:ext>
              </a:extLst>
            </p:cNvPr>
            <p:cNvGrpSpPr/>
            <p:nvPr/>
          </p:nvGrpSpPr>
          <p:grpSpPr>
            <a:xfrm>
              <a:off x="594248" y="238905"/>
              <a:ext cx="1920325" cy="673930"/>
              <a:chOff x="594248" y="238905"/>
              <a:chExt cx="1920325" cy="673930"/>
            </a:xfrm>
          </p:grpSpPr>
          <p:sp>
            <p:nvSpPr>
              <p:cNvPr id="22" name="Rectangle: Top Corners One Rounded and One Snipped 21">
                <a:extLst>
                  <a:ext uri="{FF2B5EF4-FFF2-40B4-BE49-F238E27FC236}">
                    <a16:creationId xmlns:a16="http://schemas.microsoft.com/office/drawing/2014/main" id="{A2265A0C-E7CF-4AEE-BA92-03675293D29F}"/>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3" name="TextBox 22">
                <a:extLst>
                  <a:ext uri="{FF2B5EF4-FFF2-40B4-BE49-F238E27FC236}">
                    <a16:creationId xmlns:a16="http://schemas.microsoft.com/office/drawing/2014/main" id="{B3749D7F-176D-473C-98F5-9C8BB2E70844}"/>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13" name="Group 12">
              <a:extLst>
                <a:ext uri="{FF2B5EF4-FFF2-40B4-BE49-F238E27FC236}">
                  <a16:creationId xmlns:a16="http://schemas.microsoft.com/office/drawing/2014/main" id="{CBE898AF-AD09-4CE2-806B-EB9A2F3BACD6}"/>
                </a:ext>
              </a:extLst>
            </p:cNvPr>
            <p:cNvGrpSpPr/>
            <p:nvPr/>
          </p:nvGrpSpPr>
          <p:grpSpPr>
            <a:xfrm>
              <a:off x="2886504" y="247421"/>
              <a:ext cx="1955665" cy="673929"/>
              <a:chOff x="2886504" y="247421"/>
              <a:chExt cx="1955665" cy="673929"/>
            </a:xfrm>
          </p:grpSpPr>
          <p:sp>
            <p:nvSpPr>
              <p:cNvPr id="20" name="Rectangle: Top Corners One Rounded and One Snipped 19">
                <a:extLst>
                  <a:ext uri="{FF2B5EF4-FFF2-40B4-BE49-F238E27FC236}">
                    <a16:creationId xmlns:a16="http://schemas.microsoft.com/office/drawing/2014/main" id="{BB95E1AD-8B57-4693-9190-684EE84EB3EE}"/>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1" name="TextBox 20">
                <a:extLst>
                  <a:ext uri="{FF2B5EF4-FFF2-40B4-BE49-F238E27FC236}">
                    <a16:creationId xmlns:a16="http://schemas.microsoft.com/office/drawing/2014/main" id="{150E9C77-E483-497B-8C63-5EEE8C13DCF5}"/>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14" name="Group 13">
              <a:extLst>
                <a:ext uri="{FF2B5EF4-FFF2-40B4-BE49-F238E27FC236}">
                  <a16:creationId xmlns:a16="http://schemas.microsoft.com/office/drawing/2014/main" id="{56B1E411-76B9-41B4-8FA0-DD322AB48B6A}"/>
                </a:ext>
              </a:extLst>
            </p:cNvPr>
            <p:cNvGrpSpPr/>
            <p:nvPr/>
          </p:nvGrpSpPr>
          <p:grpSpPr>
            <a:xfrm>
              <a:off x="5236714" y="247421"/>
              <a:ext cx="1942938" cy="673930"/>
              <a:chOff x="5236714" y="247421"/>
              <a:chExt cx="1942938" cy="673930"/>
            </a:xfrm>
          </p:grpSpPr>
          <p:sp>
            <p:nvSpPr>
              <p:cNvPr id="18" name="Rectangle: Top Corners One Rounded and One Snipped 17">
                <a:extLst>
                  <a:ext uri="{FF2B5EF4-FFF2-40B4-BE49-F238E27FC236}">
                    <a16:creationId xmlns:a16="http://schemas.microsoft.com/office/drawing/2014/main" id="{C5DB54B4-A741-4817-B513-7399CA2042B6}"/>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9" name="TextBox 18">
                <a:extLst>
                  <a:ext uri="{FF2B5EF4-FFF2-40B4-BE49-F238E27FC236}">
                    <a16:creationId xmlns:a16="http://schemas.microsoft.com/office/drawing/2014/main" id="{CF9D43B6-9FB1-4166-90A0-5AD42F37F5BD}"/>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15" name="Group 14">
              <a:extLst>
                <a:ext uri="{FF2B5EF4-FFF2-40B4-BE49-F238E27FC236}">
                  <a16:creationId xmlns:a16="http://schemas.microsoft.com/office/drawing/2014/main" id="{76A45F34-83D7-4B5B-9BFE-B252106B4C0E}"/>
                </a:ext>
              </a:extLst>
            </p:cNvPr>
            <p:cNvGrpSpPr/>
            <p:nvPr/>
          </p:nvGrpSpPr>
          <p:grpSpPr>
            <a:xfrm>
              <a:off x="7541696" y="247421"/>
              <a:ext cx="2059504" cy="673930"/>
              <a:chOff x="7541696" y="247421"/>
              <a:chExt cx="2059504" cy="673930"/>
            </a:xfrm>
          </p:grpSpPr>
          <p:sp>
            <p:nvSpPr>
              <p:cNvPr id="16" name="Rectangle: Top Corners One Rounded and One Snipped 15">
                <a:extLst>
                  <a:ext uri="{FF2B5EF4-FFF2-40B4-BE49-F238E27FC236}">
                    <a16:creationId xmlns:a16="http://schemas.microsoft.com/office/drawing/2014/main" id="{D26EFA6B-BA93-4933-AA74-E8E39F394C1D}"/>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7" name="TextBox 16">
                <a:extLst>
                  <a:ext uri="{FF2B5EF4-FFF2-40B4-BE49-F238E27FC236}">
                    <a16:creationId xmlns:a16="http://schemas.microsoft.com/office/drawing/2014/main" id="{DB306963-6042-4F5D-8A35-A4A6ECD44096}"/>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300">
                                          <p:stCondLst>
                                            <p:cond delay="0"/>
                                          </p:stCondLst>
                                        </p:cTn>
                                        <p:tgtEl>
                                          <p:spTgt spid="5"/>
                                        </p:tgtEl>
                                      </p:cBhvr>
                                    </p:animEffect>
                                    <p:anim calcmode="lin" valueType="num">
                                      <p:cBhvr>
                                        <p:cTn id="8" dur="900"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300"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300" tmFilter="0, 0; 0.125,0.2665; 0.25,0.4; 0.375,0.465; 0.5,0.5;  0.625,0.535; 0.75,0.6; 0.875,0.7335; 1,1">
                                          <p:stCondLst>
                                            <p:cond delay="300"/>
                                          </p:stCondLst>
                                        </p:cTn>
                                        <p:tgtEl>
                                          <p:spTgt spid="5"/>
                                        </p:tgtEl>
                                        <p:attrNameLst>
                                          <p:attrName>ppt_y</p:attrName>
                                        </p:attrNameLst>
                                      </p:cBhvr>
                                      <p:tavLst>
                                        <p:tav tm="0" fmla="#ppt_y-sin(pi*$)/9">
                                          <p:val>
                                            <p:fltVal val="0"/>
                                          </p:val>
                                        </p:tav>
                                        <p:tav tm="100000">
                                          <p:val>
                                            <p:fltVal val="1"/>
                                          </p:val>
                                        </p:tav>
                                      </p:tavLst>
                                    </p:anim>
                                    <p:anim calcmode="lin" valueType="num">
                                      <p:cBhvr>
                                        <p:cTn id="11" dur="200" tmFilter="0, 0; 0.125,0.2665; 0.25,0.4; 0.375,0.465; 0.5,0.5;  0.625,0.535; 0.75,0.6; 0.875,0.7335; 1,1">
                                          <p:stCondLst>
                                            <p:cond delay="700"/>
                                          </p:stCondLst>
                                        </p:cTn>
                                        <p:tgtEl>
                                          <p:spTgt spid="5"/>
                                        </p:tgtEl>
                                        <p:attrNameLst>
                                          <p:attrName>ppt_y</p:attrName>
                                        </p:attrNameLst>
                                      </p:cBhvr>
                                      <p:tavLst>
                                        <p:tav tm="0" fmla="#ppt_y-sin(pi*$)/27">
                                          <p:val>
                                            <p:fltVal val="0"/>
                                          </p:val>
                                        </p:tav>
                                        <p:tav tm="100000">
                                          <p:val>
                                            <p:fltVal val="1"/>
                                          </p:val>
                                        </p:tav>
                                      </p:tavLst>
                                    </p:anim>
                                    <p:anim calcmode="lin" valueType="num">
                                      <p:cBhvr>
                                        <p:cTn id="12" dur="1" tmFilter="0, 0; 0.125,0.2665; 0.25,0.4; 0.375,0.465; 0.5,0.5;  0.625,0.535; 0.75,0.6; 0.875,0.7335; 1,1">
                                          <p:stCondLst>
                                            <p:cond delay="999"/>
                                          </p:stCondLst>
                                        </p:cTn>
                                        <p:tgtEl>
                                          <p:spTgt spid="5"/>
                                        </p:tgtEl>
                                        <p:attrNameLst>
                                          <p:attrName>ppt_y</p:attrName>
                                        </p:attrNameLst>
                                      </p:cBhvr>
                                      <p:tavLst>
                                        <p:tav tm="0" fmla="#ppt_y-sin(pi*$)/81">
                                          <p:val>
                                            <p:fltVal val="0"/>
                                          </p:val>
                                        </p:tav>
                                        <p:tav tm="100000">
                                          <p:val>
                                            <p:fltVal val="1"/>
                                          </p:val>
                                        </p:tav>
                                      </p:tavLst>
                                    </p:anim>
                                    <p:animScale>
                                      <p:cBhvr>
                                        <p:cTn id="13" dur="1">
                                          <p:stCondLst>
                                            <p:cond delay="300"/>
                                          </p:stCondLst>
                                        </p:cTn>
                                        <p:tgtEl>
                                          <p:spTgt spid="5"/>
                                        </p:tgtEl>
                                      </p:cBhvr>
                                      <p:to x="100000" y="60000"/>
                                    </p:animScale>
                                    <p:animScale>
                                      <p:cBhvr>
                                        <p:cTn id="14" dur="1" decel="50000">
                                          <p:stCondLst>
                                            <p:cond delay="300"/>
                                          </p:stCondLst>
                                        </p:cTn>
                                        <p:tgtEl>
                                          <p:spTgt spid="5"/>
                                        </p:tgtEl>
                                      </p:cBhvr>
                                      <p:to x="100000" y="100000"/>
                                    </p:animScale>
                                    <p:animScale>
                                      <p:cBhvr>
                                        <p:cTn id="15" dur="1">
                                          <p:stCondLst>
                                            <p:cond delay="700"/>
                                          </p:stCondLst>
                                        </p:cTn>
                                        <p:tgtEl>
                                          <p:spTgt spid="5"/>
                                        </p:tgtEl>
                                      </p:cBhvr>
                                      <p:to x="100000" y="80000"/>
                                    </p:animScale>
                                    <p:animScale>
                                      <p:cBhvr>
                                        <p:cTn id="16" dur="1" decel="50000">
                                          <p:stCondLst>
                                            <p:cond delay="700"/>
                                          </p:stCondLst>
                                        </p:cTn>
                                        <p:tgtEl>
                                          <p:spTgt spid="5"/>
                                        </p:tgtEl>
                                      </p:cBhvr>
                                      <p:to x="100000" y="100000"/>
                                    </p:animScale>
                                    <p:animScale>
                                      <p:cBhvr>
                                        <p:cTn id="17" dur="1">
                                          <p:stCondLst>
                                            <p:cond delay="999"/>
                                          </p:stCondLst>
                                        </p:cTn>
                                        <p:tgtEl>
                                          <p:spTgt spid="5"/>
                                        </p:tgtEl>
                                      </p:cBhvr>
                                      <p:to x="100000" y="90000"/>
                                    </p:animScale>
                                    <p:animScale>
                                      <p:cBhvr>
                                        <p:cTn id="18" dur="1" decel="50000">
                                          <p:stCondLst>
                                            <p:cond delay="999"/>
                                          </p:stCondLst>
                                        </p:cTn>
                                        <p:tgtEl>
                                          <p:spTgt spid="5"/>
                                        </p:tgtEl>
                                      </p:cBhvr>
                                      <p:to x="100000" y="100000"/>
                                    </p:animScale>
                                    <p:animScale>
                                      <p:cBhvr>
                                        <p:cTn id="19" dur="1">
                                          <p:stCondLst>
                                            <p:cond delay="999"/>
                                          </p:stCondLst>
                                        </p:cTn>
                                        <p:tgtEl>
                                          <p:spTgt spid="5"/>
                                        </p:tgtEl>
                                      </p:cBhvr>
                                      <p:to x="100000" y="95000"/>
                                    </p:animScale>
                                    <p:animScale>
                                      <p:cBhvr>
                                        <p:cTn id="20" dur="1" decel="50000">
                                          <p:stCondLst>
                                            <p:cond delay="999"/>
                                          </p:stCondLst>
                                        </p:cTn>
                                        <p:tgtEl>
                                          <p:spTgt spid="5"/>
                                        </p:tgtEl>
                                      </p:cBhvr>
                                      <p:to x="100000" y="100000"/>
                                    </p:animScale>
                                  </p:childTnLst>
                                </p:cTn>
                              </p:par>
                              <p:par>
                                <p:cTn id="21" presetID="55"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ppt_w</p:attrName>
                                        </p:attrNameLst>
                                      </p:cBhvr>
                                      <p:tavLst>
                                        <p:tav tm="0">
                                          <p:val>
                                            <p:strVal val="#ppt_w*0.70"/>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Effect transition="in" filter="fade">
                                      <p:cBhvr>
                                        <p:cTn id="25" dur="10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1000"/>
                                        <p:tgtEl>
                                          <p:spTgt spid="3"/>
                                        </p:tgtEl>
                                      </p:cBhvr>
                                    </p:animEffect>
                                    <p:anim calcmode="lin" valueType="num">
                                      <p:cBhvr>
                                        <p:cTn id="31" dur="1000" fill="hold"/>
                                        <p:tgtEl>
                                          <p:spTgt spid="3"/>
                                        </p:tgtEl>
                                        <p:attrNameLst>
                                          <p:attrName>ppt_x</p:attrName>
                                        </p:attrNameLst>
                                      </p:cBhvr>
                                      <p:tavLst>
                                        <p:tav tm="0">
                                          <p:val>
                                            <p:strVal val="#ppt_x"/>
                                          </p:val>
                                        </p:tav>
                                        <p:tav tm="100000">
                                          <p:val>
                                            <p:strVal val="#ppt_x"/>
                                          </p:val>
                                        </p:tav>
                                      </p:tavLst>
                                    </p:anim>
                                    <p:anim calcmode="lin" valueType="num">
                                      <p:cBhvr>
                                        <p:cTn id="3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Luoc do mot so nuoc Chau a">
            <a:extLst>
              <a:ext uri="{FF2B5EF4-FFF2-40B4-BE49-F238E27FC236}">
                <a16:creationId xmlns:a16="http://schemas.microsoft.com/office/drawing/2014/main" id="{479053A4-717D-4721-B1C9-D1E24CBAE2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4975" y="230000"/>
            <a:ext cx="8782050" cy="5940799"/>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33795" name="Picture 3">
            <a:extLst>
              <a:ext uri="{FF2B5EF4-FFF2-40B4-BE49-F238E27FC236}">
                <a16:creationId xmlns:a16="http://schemas.microsoft.com/office/drawing/2014/main" id="{F55C904E-E763-456A-A4F6-575F24D38D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3023" y="2577069"/>
            <a:ext cx="33337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4">
            <a:extLst>
              <a:ext uri="{FF2B5EF4-FFF2-40B4-BE49-F238E27FC236}">
                <a16:creationId xmlns:a16="http://schemas.microsoft.com/office/drawing/2014/main" id="{AE627D14-9293-41D9-AF91-6571CCE95D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2458" y="3649128"/>
            <a:ext cx="33337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5">
            <a:extLst>
              <a:ext uri="{FF2B5EF4-FFF2-40B4-BE49-F238E27FC236}">
                <a16:creationId xmlns:a16="http://schemas.microsoft.com/office/drawing/2014/main" id="{34E0341D-54BC-4105-B9DD-38C07184D2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0112" y="3857625"/>
            <a:ext cx="333375"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6">
            <a:extLst>
              <a:ext uri="{FF2B5EF4-FFF2-40B4-BE49-F238E27FC236}">
                <a16:creationId xmlns:a16="http://schemas.microsoft.com/office/drawing/2014/main" id="{743021E9-8244-4DD5-A139-3AE9DA0F808D}"/>
              </a:ext>
            </a:extLst>
          </p:cNvPr>
          <p:cNvPicPr>
            <a:picLocks noChangeAspect="1" noChangeArrowheads="1"/>
          </p:cNvPicPr>
          <p:nvPr/>
        </p:nvPicPr>
        <p:blipFill>
          <a:blip r:embed="rId5">
            <a:clrChange>
              <a:clrFrom>
                <a:srgbClr val="FDFDFB"/>
              </a:clrFrom>
              <a:clrTo>
                <a:srgbClr val="FDFDFB">
                  <a:alpha val="0"/>
                </a:srgbClr>
              </a:clrTo>
            </a:clrChange>
            <a:extLst>
              <a:ext uri="{28A0092B-C50C-407E-A947-70E740481C1C}">
                <a14:useLocalDpi xmlns:a14="http://schemas.microsoft.com/office/drawing/2010/main" val="0"/>
              </a:ext>
            </a:extLst>
          </a:blip>
          <a:srcRect/>
          <a:stretch>
            <a:fillRect/>
          </a:stretch>
        </p:blipFill>
        <p:spPr bwMode="auto">
          <a:xfrm>
            <a:off x="3886200" y="2232759"/>
            <a:ext cx="2603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7">
            <a:extLst>
              <a:ext uri="{FF2B5EF4-FFF2-40B4-BE49-F238E27FC236}">
                <a16:creationId xmlns:a16="http://schemas.microsoft.com/office/drawing/2014/main" id="{A7D3B27E-CA64-4CAF-A484-666141FB39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99314" y="2586594"/>
            <a:ext cx="228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Picture 8">
            <a:extLst>
              <a:ext uri="{FF2B5EF4-FFF2-40B4-BE49-F238E27FC236}">
                <a16:creationId xmlns:a16="http://schemas.microsoft.com/office/drawing/2014/main" id="{57A5B398-623F-4462-A9AB-EE4B893098CD}"/>
              </a:ext>
            </a:extLst>
          </p:cNvPr>
          <p:cNvPicPr>
            <a:picLocks noChangeAspect="1" noChangeArrowheads="1"/>
          </p:cNvPicPr>
          <p:nvPr/>
        </p:nvPicPr>
        <p:blipFill rotWithShape="1">
          <a:blip r:embed="rId5">
            <a:clrChange>
              <a:clrFrom>
                <a:srgbClr val="FDFDFB"/>
              </a:clrFrom>
              <a:clrTo>
                <a:srgbClr val="FDFDFB">
                  <a:alpha val="0"/>
                </a:srgbClr>
              </a:clrTo>
            </a:clrChange>
            <a:extLst>
              <a:ext uri="{28A0092B-C50C-407E-A947-70E740481C1C}">
                <a14:useLocalDpi xmlns:a14="http://schemas.microsoft.com/office/drawing/2010/main" val="0"/>
              </a:ext>
            </a:extLst>
          </a:blip>
          <a:srcRect l="13646" t="-2064" r="12035" b="2064"/>
          <a:stretch/>
        </p:blipFill>
        <p:spPr bwMode="auto">
          <a:xfrm>
            <a:off x="4298628" y="1942783"/>
            <a:ext cx="19349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1" name="Picture 9">
            <a:extLst>
              <a:ext uri="{FF2B5EF4-FFF2-40B4-BE49-F238E27FC236}">
                <a16:creationId xmlns:a16="http://schemas.microsoft.com/office/drawing/2014/main" id="{7AA9A575-B7E5-4616-84CB-BC1120ABA6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35022" y="3314701"/>
            <a:ext cx="2603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2" name="Picture 10">
            <a:extLst>
              <a:ext uri="{FF2B5EF4-FFF2-40B4-BE49-F238E27FC236}">
                <a16:creationId xmlns:a16="http://schemas.microsoft.com/office/drawing/2014/main" id="{1DD38DF9-1DD3-4757-B21C-CF27144C4BF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 r="23626"/>
          <a:stretch/>
        </p:blipFill>
        <p:spPr bwMode="auto">
          <a:xfrm>
            <a:off x="7497361" y="3040063"/>
            <a:ext cx="198839"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3" name="Picture 11">
            <a:extLst>
              <a:ext uri="{FF2B5EF4-FFF2-40B4-BE49-F238E27FC236}">
                <a16:creationId xmlns:a16="http://schemas.microsoft.com/office/drawing/2014/main" id="{92BBB455-5551-4E43-BE2F-A88AE6914EC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36606" y="4572000"/>
            <a:ext cx="12858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4" name="Picture 12">
            <a:extLst>
              <a:ext uri="{FF2B5EF4-FFF2-40B4-BE49-F238E27FC236}">
                <a16:creationId xmlns:a16="http://schemas.microsoft.com/office/drawing/2014/main" id="{FEAF63A3-4608-42B2-AFBB-078FC16E216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10200" y="3951937"/>
            <a:ext cx="1714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5" name="Picture 13">
            <a:extLst>
              <a:ext uri="{FF2B5EF4-FFF2-40B4-BE49-F238E27FC236}">
                <a16:creationId xmlns:a16="http://schemas.microsoft.com/office/drawing/2014/main" id="{C2C5949C-1A3D-414B-9AD8-953C8DA39FB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15104" y="4343400"/>
            <a:ext cx="12858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6" name="Picture 14">
            <a:extLst>
              <a:ext uri="{FF2B5EF4-FFF2-40B4-BE49-F238E27FC236}">
                <a16:creationId xmlns:a16="http://schemas.microsoft.com/office/drawing/2014/main" id="{32E3735F-BA3A-4278-AF9B-756DAD03AA0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1116" y="3875737"/>
            <a:ext cx="128588"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7" name="Picture 15">
            <a:extLst>
              <a:ext uri="{FF2B5EF4-FFF2-40B4-BE49-F238E27FC236}">
                <a16:creationId xmlns:a16="http://schemas.microsoft.com/office/drawing/2014/main" id="{772298E7-F5ED-4FEB-BCA9-BAC851D6715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60710" y="3405092"/>
            <a:ext cx="235688"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8" name="Picture 16">
            <a:extLst>
              <a:ext uri="{FF2B5EF4-FFF2-40B4-BE49-F238E27FC236}">
                <a16:creationId xmlns:a16="http://schemas.microsoft.com/office/drawing/2014/main" id="{D3D3AD53-DD39-49C1-B3CE-4D3EEA7251A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93374" y="4281169"/>
            <a:ext cx="228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9" name="Picture 17">
            <a:extLst>
              <a:ext uri="{FF2B5EF4-FFF2-40B4-BE49-F238E27FC236}">
                <a16:creationId xmlns:a16="http://schemas.microsoft.com/office/drawing/2014/main" id="{CEF69B6A-049C-4BF6-8F81-5DF8BC12D17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11532" y="4714815"/>
            <a:ext cx="260349" cy="1857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3810" name="Picture 18">
            <a:extLst>
              <a:ext uri="{FF2B5EF4-FFF2-40B4-BE49-F238E27FC236}">
                <a16:creationId xmlns:a16="http://schemas.microsoft.com/office/drawing/2014/main" id="{3B2B171D-7107-4E80-95D2-7CBF832E631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03869" y="5105400"/>
            <a:ext cx="228600" cy="1857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3811" name="Picture 19">
            <a:extLst>
              <a:ext uri="{FF2B5EF4-FFF2-40B4-BE49-F238E27FC236}">
                <a16:creationId xmlns:a16="http://schemas.microsoft.com/office/drawing/2014/main" id="{46A11480-8B0E-48E3-8557-A251EDAA009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15092" y="5198269"/>
            <a:ext cx="295308" cy="1857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3812" name="Picture 20">
            <a:extLst>
              <a:ext uri="{FF2B5EF4-FFF2-40B4-BE49-F238E27FC236}">
                <a16:creationId xmlns:a16="http://schemas.microsoft.com/office/drawing/2014/main" id="{00CBDC32-7C54-4683-910A-789FF341C5A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98156" y="3918138"/>
            <a:ext cx="228600" cy="1857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3813" name="Picture 21">
            <a:extLst>
              <a:ext uri="{FF2B5EF4-FFF2-40B4-BE49-F238E27FC236}">
                <a16:creationId xmlns:a16="http://schemas.microsoft.com/office/drawing/2014/main" id="{FB0DAD17-C0D2-4161-A724-5F67ADAD90C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93730" y="2971800"/>
            <a:ext cx="259469" cy="1857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3814" name="Picture 22">
            <a:extLst>
              <a:ext uri="{FF2B5EF4-FFF2-40B4-BE49-F238E27FC236}">
                <a16:creationId xmlns:a16="http://schemas.microsoft.com/office/drawing/2014/main" id="{DA18F517-26CC-4B24-AB33-CF7B1D5AFB8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68760" y="4686300"/>
            <a:ext cx="260349" cy="1857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3815" name="Picture 23">
            <a:extLst>
              <a:ext uri="{FF2B5EF4-FFF2-40B4-BE49-F238E27FC236}">
                <a16:creationId xmlns:a16="http://schemas.microsoft.com/office/drawing/2014/main" id="{A0A7A5A5-7238-4ED7-87E1-45D5C9958B9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39849" y="1758346"/>
            <a:ext cx="228600" cy="1857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3816" name="Picture 24">
            <a:extLst>
              <a:ext uri="{FF2B5EF4-FFF2-40B4-BE49-F238E27FC236}">
                <a16:creationId xmlns:a16="http://schemas.microsoft.com/office/drawing/2014/main" id="{7685DC23-2A86-48F2-A939-B30BB3FE916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29000" y="3505200"/>
            <a:ext cx="228600" cy="1857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3817" name="Picture 25">
            <a:extLst>
              <a:ext uri="{FF2B5EF4-FFF2-40B4-BE49-F238E27FC236}">
                <a16:creationId xmlns:a16="http://schemas.microsoft.com/office/drawing/2014/main" id="{B69C2B8C-2166-4F54-9888-7A954861CCB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66012" y="2601397"/>
            <a:ext cx="228600" cy="1857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3818" name="Picture 26">
            <a:extLst>
              <a:ext uri="{FF2B5EF4-FFF2-40B4-BE49-F238E27FC236}">
                <a16:creationId xmlns:a16="http://schemas.microsoft.com/office/drawing/2014/main" id="{3804876C-6895-4A08-8259-550DE92431A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16606" y="3492033"/>
            <a:ext cx="228600" cy="1857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3819" name="Picture 27">
            <a:extLst>
              <a:ext uri="{FF2B5EF4-FFF2-40B4-BE49-F238E27FC236}">
                <a16:creationId xmlns:a16="http://schemas.microsoft.com/office/drawing/2014/main" id="{3982DB9C-2EF7-4736-9011-278BB7549CE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20075" y="2867026"/>
            <a:ext cx="304801" cy="153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20" name="Picture 28">
            <a:extLst>
              <a:ext uri="{FF2B5EF4-FFF2-40B4-BE49-F238E27FC236}">
                <a16:creationId xmlns:a16="http://schemas.microsoft.com/office/drawing/2014/main" id="{217D15DB-96C3-4D55-B592-76EF59E40BA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848600" y="3302000"/>
            <a:ext cx="260350" cy="13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38" name="Rectangle 30">
            <a:extLst>
              <a:ext uri="{FF2B5EF4-FFF2-40B4-BE49-F238E27FC236}">
                <a16:creationId xmlns:a16="http://schemas.microsoft.com/office/drawing/2014/main" id="{176DA099-45C1-477A-A4FA-204F89E32799}"/>
              </a:ext>
            </a:extLst>
          </p:cNvPr>
          <p:cNvSpPr>
            <a:spLocks noChangeArrowheads="1"/>
          </p:cNvSpPr>
          <p:nvPr/>
        </p:nvSpPr>
        <p:spPr bwMode="auto">
          <a:xfrm>
            <a:off x="3241675" y="6277282"/>
            <a:ext cx="57086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600">
                <a:solidFill>
                  <a:schemeClr val="tx1"/>
                </a:solidFill>
                <a:latin typeface="Times New Roman" panose="02020603050405020304" pitchFamily="18" charset="0"/>
              </a:defRPr>
            </a:lvl1pPr>
            <a:lvl2pPr marL="742950" indent="-285750" eaLnBrk="0" hangingPunct="0">
              <a:defRPr sz="3600">
                <a:solidFill>
                  <a:schemeClr val="tx1"/>
                </a:solidFill>
                <a:latin typeface="Times New Roman" panose="02020603050405020304" pitchFamily="18" charset="0"/>
              </a:defRPr>
            </a:lvl2pPr>
            <a:lvl3pPr marL="1143000" indent="-228600" eaLnBrk="0" hangingPunct="0">
              <a:defRPr sz="3600">
                <a:solidFill>
                  <a:schemeClr val="tx1"/>
                </a:solidFill>
                <a:latin typeface="Times New Roman" panose="02020603050405020304" pitchFamily="18" charset="0"/>
              </a:defRPr>
            </a:lvl3pPr>
            <a:lvl4pPr marL="1600200" indent="-228600" eaLnBrk="0" hangingPunct="0">
              <a:defRPr sz="3600">
                <a:solidFill>
                  <a:schemeClr val="tx1"/>
                </a:solidFill>
                <a:latin typeface="Times New Roman" panose="02020603050405020304" pitchFamily="18" charset="0"/>
              </a:defRPr>
            </a:lvl4pPr>
            <a:lvl5pPr marL="2057400" indent="-228600" eaLnBrk="0" hangingPunct="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a:ln>
                  <a:noFill/>
                </a:ln>
                <a:solidFill>
                  <a:srgbClr val="170ED4"/>
                </a:solidFill>
                <a:effectLst/>
                <a:uLnTx/>
                <a:uFillTx/>
                <a:latin typeface="Times New Roman" panose="02020603050405020304" pitchFamily="18" charset="0"/>
                <a:ea typeface="+mn-ea"/>
                <a:cs typeface="+mn-cs"/>
              </a:rPr>
              <a:t>Lược đồ kinh tế một số nước châu Á</a:t>
            </a:r>
          </a:p>
        </p:txBody>
      </p:sp>
      <p:pic>
        <p:nvPicPr>
          <p:cNvPr id="31" name="Picture 27">
            <a:extLst>
              <a:ext uri="{FF2B5EF4-FFF2-40B4-BE49-F238E27FC236}">
                <a16:creationId xmlns:a16="http://schemas.microsoft.com/office/drawing/2014/main" id="{3982DB9C-2EF7-4736-9011-278BB7549CE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801100" y="2709069"/>
            <a:ext cx="266700" cy="13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26">
            <a:extLst>
              <a:ext uri="{FF2B5EF4-FFF2-40B4-BE49-F238E27FC236}">
                <a16:creationId xmlns:a16="http://schemas.microsoft.com/office/drawing/2014/main" id="{058FAB1B-96DB-4E42-8994-1D3C437B890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14600" y="3109683"/>
            <a:ext cx="228600" cy="1857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3" name="Picture 26">
            <a:extLst>
              <a:ext uri="{FF2B5EF4-FFF2-40B4-BE49-F238E27FC236}">
                <a16:creationId xmlns:a16="http://schemas.microsoft.com/office/drawing/2014/main" id="{54F1CD94-8AFF-41BE-BCD4-003FC8B049F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60300" y="3351136"/>
            <a:ext cx="228600" cy="1857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4" name="Picture 26">
            <a:extLst>
              <a:ext uri="{FF2B5EF4-FFF2-40B4-BE49-F238E27FC236}">
                <a16:creationId xmlns:a16="http://schemas.microsoft.com/office/drawing/2014/main" id="{77C0BD54-9F19-451E-AB5D-7C590F7BD4B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37412" y="3584902"/>
            <a:ext cx="228600" cy="18573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7035477"/>
      </p:ext>
    </p:extLst>
  </p:cSld>
  <p:clrMapOvr>
    <a:masterClrMapping/>
  </p:clrMapOvr>
  <p:transition>
    <p:blinds/>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repeatCount="5000" fill="hold" nodeType="clickEffect">
                                  <p:stCondLst>
                                    <p:cond delay="0"/>
                                  </p:stCondLst>
                                  <p:childTnLst>
                                    <p:set>
                                      <p:cBhvr>
                                        <p:cTn id="6" dur="1" fill="hold">
                                          <p:stCondLst>
                                            <p:cond delay="0"/>
                                          </p:stCondLst>
                                        </p:cTn>
                                        <p:tgtEl>
                                          <p:spTgt spid="33801"/>
                                        </p:tgtEl>
                                        <p:attrNameLst>
                                          <p:attrName>style.visibility</p:attrName>
                                        </p:attrNameLst>
                                      </p:cBhvr>
                                      <p:to>
                                        <p:strVal val="visible"/>
                                      </p:to>
                                    </p:set>
                                    <p:animEffect transition="in" filter="diamond(in)">
                                      <p:cBhvr>
                                        <p:cTn id="7" dur="500"/>
                                        <p:tgtEl>
                                          <p:spTgt spid="33801"/>
                                        </p:tgtEl>
                                      </p:cBhvr>
                                    </p:animEffect>
                                  </p:childTnLst>
                                </p:cTn>
                              </p:par>
                              <p:par>
                                <p:cTn id="8" presetID="8" presetClass="entr" presetSubtype="16" repeatCount="5000" fill="hold" nodeType="withEffect">
                                  <p:stCondLst>
                                    <p:cond delay="0"/>
                                  </p:stCondLst>
                                  <p:childTnLst>
                                    <p:set>
                                      <p:cBhvr>
                                        <p:cTn id="9" dur="1" fill="hold">
                                          <p:stCondLst>
                                            <p:cond delay="0"/>
                                          </p:stCondLst>
                                        </p:cTn>
                                        <p:tgtEl>
                                          <p:spTgt spid="33798"/>
                                        </p:tgtEl>
                                        <p:attrNameLst>
                                          <p:attrName>style.visibility</p:attrName>
                                        </p:attrNameLst>
                                      </p:cBhvr>
                                      <p:to>
                                        <p:strVal val="visible"/>
                                      </p:to>
                                    </p:set>
                                    <p:animEffect transition="in" filter="diamond(in)">
                                      <p:cBhvr>
                                        <p:cTn id="10" dur="500"/>
                                        <p:tgtEl>
                                          <p:spTgt spid="33798"/>
                                        </p:tgtEl>
                                      </p:cBhvr>
                                    </p:animEffect>
                                  </p:childTnLst>
                                </p:cTn>
                              </p:par>
                              <p:par>
                                <p:cTn id="11" presetID="8" presetClass="entr" presetSubtype="16" repeatCount="5000" fill="hold" nodeType="withEffect">
                                  <p:stCondLst>
                                    <p:cond delay="0"/>
                                  </p:stCondLst>
                                  <p:childTnLst>
                                    <p:set>
                                      <p:cBhvr>
                                        <p:cTn id="12" dur="1" fill="hold">
                                          <p:stCondLst>
                                            <p:cond delay="0"/>
                                          </p:stCondLst>
                                        </p:cTn>
                                        <p:tgtEl>
                                          <p:spTgt spid="33800"/>
                                        </p:tgtEl>
                                        <p:attrNameLst>
                                          <p:attrName>style.visibility</p:attrName>
                                        </p:attrNameLst>
                                      </p:cBhvr>
                                      <p:to>
                                        <p:strVal val="visible"/>
                                      </p:to>
                                    </p:set>
                                    <p:animEffect transition="in" filter="diamond(in)">
                                      <p:cBhvr>
                                        <p:cTn id="13" dur="500"/>
                                        <p:tgtEl>
                                          <p:spTgt spid="33800"/>
                                        </p:tgtEl>
                                      </p:cBhvr>
                                    </p:animEffect>
                                  </p:childTnLst>
                                </p:cTn>
                              </p:par>
                              <p:par>
                                <p:cTn id="14" presetID="8" presetClass="entr" presetSubtype="16" repeatCount="5000" fill="hold" nodeType="withEffect">
                                  <p:stCondLst>
                                    <p:cond delay="0"/>
                                  </p:stCondLst>
                                  <p:childTnLst>
                                    <p:set>
                                      <p:cBhvr>
                                        <p:cTn id="15" dur="1" fill="hold">
                                          <p:stCondLst>
                                            <p:cond delay="0"/>
                                          </p:stCondLst>
                                        </p:cTn>
                                        <p:tgtEl>
                                          <p:spTgt spid="33802"/>
                                        </p:tgtEl>
                                        <p:attrNameLst>
                                          <p:attrName>style.visibility</p:attrName>
                                        </p:attrNameLst>
                                      </p:cBhvr>
                                      <p:to>
                                        <p:strVal val="visible"/>
                                      </p:to>
                                    </p:set>
                                    <p:animEffect transition="in" filter="diamond(in)">
                                      <p:cBhvr>
                                        <p:cTn id="16" dur="500"/>
                                        <p:tgtEl>
                                          <p:spTgt spid="3380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 presetClass="entr" presetSubtype="16" repeatCount="5000" fill="hold" nodeType="clickEffect">
                                  <p:stCondLst>
                                    <p:cond delay="0"/>
                                  </p:stCondLst>
                                  <p:childTnLst>
                                    <p:set>
                                      <p:cBhvr>
                                        <p:cTn id="20" dur="1" fill="hold">
                                          <p:stCondLst>
                                            <p:cond delay="0"/>
                                          </p:stCondLst>
                                        </p:cTn>
                                        <p:tgtEl>
                                          <p:spTgt spid="33804"/>
                                        </p:tgtEl>
                                        <p:attrNameLst>
                                          <p:attrName>style.visibility</p:attrName>
                                        </p:attrNameLst>
                                      </p:cBhvr>
                                      <p:to>
                                        <p:strVal val="visible"/>
                                      </p:to>
                                    </p:set>
                                    <p:animEffect transition="in" filter="box(in)">
                                      <p:cBhvr>
                                        <p:cTn id="21" dur="1000"/>
                                        <p:tgtEl>
                                          <p:spTgt spid="33804"/>
                                        </p:tgtEl>
                                      </p:cBhvr>
                                    </p:animEffect>
                                  </p:childTnLst>
                                </p:cTn>
                              </p:par>
                              <p:par>
                                <p:cTn id="22" presetID="4" presetClass="entr" presetSubtype="16" repeatCount="5000" fill="hold" nodeType="withEffect">
                                  <p:stCondLst>
                                    <p:cond delay="0"/>
                                  </p:stCondLst>
                                  <p:childTnLst>
                                    <p:set>
                                      <p:cBhvr>
                                        <p:cTn id="23" dur="1" fill="hold">
                                          <p:stCondLst>
                                            <p:cond delay="0"/>
                                          </p:stCondLst>
                                        </p:cTn>
                                        <p:tgtEl>
                                          <p:spTgt spid="33803"/>
                                        </p:tgtEl>
                                        <p:attrNameLst>
                                          <p:attrName>style.visibility</p:attrName>
                                        </p:attrNameLst>
                                      </p:cBhvr>
                                      <p:to>
                                        <p:strVal val="visible"/>
                                      </p:to>
                                    </p:set>
                                    <p:animEffect transition="in" filter="box(in)">
                                      <p:cBhvr>
                                        <p:cTn id="24" dur="1000"/>
                                        <p:tgtEl>
                                          <p:spTgt spid="33803"/>
                                        </p:tgtEl>
                                      </p:cBhvr>
                                    </p:animEffect>
                                  </p:childTnLst>
                                </p:cTn>
                              </p:par>
                              <p:par>
                                <p:cTn id="25" presetID="4" presetClass="entr" presetSubtype="16" repeatCount="5000" fill="hold" nodeType="withEffect">
                                  <p:stCondLst>
                                    <p:cond delay="0"/>
                                  </p:stCondLst>
                                  <p:childTnLst>
                                    <p:set>
                                      <p:cBhvr>
                                        <p:cTn id="26" dur="1" fill="hold">
                                          <p:stCondLst>
                                            <p:cond delay="0"/>
                                          </p:stCondLst>
                                        </p:cTn>
                                        <p:tgtEl>
                                          <p:spTgt spid="33805"/>
                                        </p:tgtEl>
                                        <p:attrNameLst>
                                          <p:attrName>style.visibility</p:attrName>
                                        </p:attrNameLst>
                                      </p:cBhvr>
                                      <p:to>
                                        <p:strVal val="visible"/>
                                      </p:to>
                                    </p:set>
                                    <p:animEffect transition="in" filter="box(in)">
                                      <p:cBhvr>
                                        <p:cTn id="27" dur="1000"/>
                                        <p:tgtEl>
                                          <p:spTgt spid="33805"/>
                                        </p:tgtEl>
                                      </p:cBhvr>
                                    </p:animEffect>
                                  </p:childTnLst>
                                </p:cTn>
                              </p:par>
                              <p:par>
                                <p:cTn id="28" presetID="4" presetClass="entr" presetSubtype="16" repeatCount="5000" fill="hold" nodeType="withEffect">
                                  <p:stCondLst>
                                    <p:cond delay="0"/>
                                  </p:stCondLst>
                                  <p:childTnLst>
                                    <p:set>
                                      <p:cBhvr>
                                        <p:cTn id="29" dur="1" fill="hold">
                                          <p:stCondLst>
                                            <p:cond delay="0"/>
                                          </p:stCondLst>
                                        </p:cTn>
                                        <p:tgtEl>
                                          <p:spTgt spid="33806"/>
                                        </p:tgtEl>
                                        <p:attrNameLst>
                                          <p:attrName>style.visibility</p:attrName>
                                        </p:attrNameLst>
                                      </p:cBhvr>
                                      <p:to>
                                        <p:strVal val="visible"/>
                                      </p:to>
                                    </p:set>
                                    <p:animEffect transition="in" filter="box(in)">
                                      <p:cBhvr>
                                        <p:cTn id="30" dur="1000"/>
                                        <p:tgtEl>
                                          <p:spTgt spid="33806"/>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8" presetClass="entr" presetSubtype="32" repeatCount="5000" fill="hold" nodeType="clickEffect">
                                  <p:stCondLst>
                                    <p:cond delay="0"/>
                                  </p:stCondLst>
                                  <p:childTnLst>
                                    <p:set>
                                      <p:cBhvr>
                                        <p:cTn id="34" dur="1" fill="hold">
                                          <p:stCondLst>
                                            <p:cond delay="0"/>
                                          </p:stCondLst>
                                        </p:cTn>
                                        <p:tgtEl>
                                          <p:spTgt spid="33807"/>
                                        </p:tgtEl>
                                        <p:attrNameLst>
                                          <p:attrName>style.visibility</p:attrName>
                                        </p:attrNameLst>
                                      </p:cBhvr>
                                      <p:to>
                                        <p:strVal val="visible"/>
                                      </p:to>
                                    </p:set>
                                    <p:animEffect transition="in" filter="diamond(out)">
                                      <p:cBhvr>
                                        <p:cTn id="35" dur="500"/>
                                        <p:tgtEl>
                                          <p:spTgt spid="33807"/>
                                        </p:tgtEl>
                                      </p:cBhvr>
                                    </p:animEffect>
                                  </p:childTnLst>
                                </p:cTn>
                              </p:par>
                              <p:par>
                                <p:cTn id="36" presetID="8" presetClass="entr" presetSubtype="32" repeatCount="5000" fill="hold" nodeType="withEffect">
                                  <p:stCondLst>
                                    <p:cond delay="0"/>
                                  </p:stCondLst>
                                  <p:childTnLst>
                                    <p:set>
                                      <p:cBhvr>
                                        <p:cTn id="37" dur="1" fill="hold">
                                          <p:stCondLst>
                                            <p:cond delay="0"/>
                                          </p:stCondLst>
                                        </p:cTn>
                                        <p:tgtEl>
                                          <p:spTgt spid="33808"/>
                                        </p:tgtEl>
                                        <p:attrNameLst>
                                          <p:attrName>style.visibility</p:attrName>
                                        </p:attrNameLst>
                                      </p:cBhvr>
                                      <p:to>
                                        <p:strVal val="visible"/>
                                      </p:to>
                                    </p:set>
                                    <p:animEffect transition="in" filter="diamond(out)">
                                      <p:cBhvr>
                                        <p:cTn id="38" dur="500"/>
                                        <p:tgtEl>
                                          <p:spTgt spid="33808"/>
                                        </p:tgtEl>
                                      </p:cBhvr>
                                    </p:animEffect>
                                  </p:childTnLst>
                                </p:cTn>
                              </p:par>
                              <p:par>
                                <p:cTn id="39" presetID="8" presetClass="entr" presetSubtype="32" repeatCount="5000" fill="hold" nodeType="withEffect">
                                  <p:stCondLst>
                                    <p:cond delay="0"/>
                                  </p:stCondLst>
                                  <p:childTnLst>
                                    <p:set>
                                      <p:cBhvr>
                                        <p:cTn id="40" dur="1" fill="hold">
                                          <p:stCondLst>
                                            <p:cond delay="0"/>
                                          </p:stCondLst>
                                        </p:cTn>
                                        <p:tgtEl>
                                          <p:spTgt spid="33799"/>
                                        </p:tgtEl>
                                        <p:attrNameLst>
                                          <p:attrName>style.visibility</p:attrName>
                                        </p:attrNameLst>
                                      </p:cBhvr>
                                      <p:to>
                                        <p:strVal val="visible"/>
                                      </p:to>
                                    </p:set>
                                    <p:animEffect transition="in" filter="diamond(out)">
                                      <p:cBhvr>
                                        <p:cTn id="41" dur="500"/>
                                        <p:tgtEl>
                                          <p:spTgt spid="33799"/>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3" presetClass="entr" presetSubtype="10" repeatCount="5000" fill="hold" nodeType="clickEffect">
                                  <p:stCondLst>
                                    <p:cond delay="0"/>
                                  </p:stCondLst>
                                  <p:childTnLst>
                                    <p:set>
                                      <p:cBhvr>
                                        <p:cTn id="45" dur="1" fill="hold">
                                          <p:stCondLst>
                                            <p:cond delay="0"/>
                                          </p:stCondLst>
                                        </p:cTn>
                                        <p:tgtEl>
                                          <p:spTgt spid="33795"/>
                                        </p:tgtEl>
                                        <p:attrNameLst>
                                          <p:attrName>style.visibility</p:attrName>
                                        </p:attrNameLst>
                                      </p:cBhvr>
                                      <p:to>
                                        <p:strVal val="visible"/>
                                      </p:to>
                                    </p:set>
                                    <p:animEffect transition="in" filter="blinds(horizontal)">
                                      <p:cBhvr>
                                        <p:cTn id="46" dur="500"/>
                                        <p:tgtEl>
                                          <p:spTgt spid="33795"/>
                                        </p:tgtEl>
                                      </p:cBhvr>
                                    </p:animEffect>
                                  </p:childTnLst>
                                </p:cTn>
                              </p:par>
                              <p:par>
                                <p:cTn id="47" presetID="3" presetClass="entr" presetSubtype="10" repeatCount="5000" fill="hold" nodeType="withEffect">
                                  <p:stCondLst>
                                    <p:cond delay="0"/>
                                  </p:stCondLst>
                                  <p:childTnLst>
                                    <p:set>
                                      <p:cBhvr>
                                        <p:cTn id="48" dur="1" fill="hold">
                                          <p:stCondLst>
                                            <p:cond delay="0"/>
                                          </p:stCondLst>
                                        </p:cTn>
                                        <p:tgtEl>
                                          <p:spTgt spid="33796"/>
                                        </p:tgtEl>
                                        <p:attrNameLst>
                                          <p:attrName>style.visibility</p:attrName>
                                        </p:attrNameLst>
                                      </p:cBhvr>
                                      <p:to>
                                        <p:strVal val="visible"/>
                                      </p:to>
                                    </p:set>
                                    <p:animEffect transition="in" filter="blinds(horizontal)">
                                      <p:cBhvr>
                                        <p:cTn id="49" dur="500"/>
                                        <p:tgtEl>
                                          <p:spTgt spid="33796"/>
                                        </p:tgtEl>
                                      </p:cBhvr>
                                    </p:animEffect>
                                  </p:childTnLst>
                                </p:cTn>
                              </p:par>
                              <p:par>
                                <p:cTn id="50" presetID="3" presetClass="entr" presetSubtype="10" repeatCount="5000" fill="hold" nodeType="withEffect">
                                  <p:stCondLst>
                                    <p:cond delay="0"/>
                                  </p:stCondLst>
                                  <p:childTnLst>
                                    <p:set>
                                      <p:cBhvr>
                                        <p:cTn id="51" dur="1" fill="hold">
                                          <p:stCondLst>
                                            <p:cond delay="0"/>
                                          </p:stCondLst>
                                        </p:cTn>
                                        <p:tgtEl>
                                          <p:spTgt spid="33797"/>
                                        </p:tgtEl>
                                        <p:attrNameLst>
                                          <p:attrName>style.visibility</p:attrName>
                                        </p:attrNameLst>
                                      </p:cBhvr>
                                      <p:to>
                                        <p:strVal val="visible"/>
                                      </p:to>
                                    </p:set>
                                    <p:animEffect transition="in" filter="blinds(horizontal)">
                                      <p:cBhvr>
                                        <p:cTn id="52" dur="500"/>
                                        <p:tgtEl>
                                          <p:spTgt spid="33797"/>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8" presetClass="entr" presetSubtype="16" repeatCount="5000" fill="hold" nodeType="clickEffect">
                                  <p:stCondLst>
                                    <p:cond delay="0"/>
                                  </p:stCondLst>
                                  <p:childTnLst>
                                    <p:set>
                                      <p:cBhvr>
                                        <p:cTn id="56" dur="1" fill="hold">
                                          <p:stCondLst>
                                            <p:cond delay="0"/>
                                          </p:stCondLst>
                                        </p:cTn>
                                        <p:tgtEl>
                                          <p:spTgt spid="33819"/>
                                        </p:tgtEl>
                                        <p:attrNameLst>
                                          <p:attrName>style.visibility</p:attrName>
                                        </p:attrNameLst>
                                      </p:cBhvr>
                                      <p:to>
                                        <p:strVal val="visible"/>
                                      </p:to>
                                    </p:set>
                                    <p:animEffect transition="in" filter="diamond(in)">
                                      <p:cBhvr>
                                        <p:cTn id="57" dur="500"/>
                                        <p:tgtEl>
                                          <p:spTgt spid="33819"/>
                                        </p:tgtEl>
                                      </p:cBhvr>
                                    </p:animEffect>
                                  </p:childTnLst>
                                </p:cTn>
                              </p:par>
                              <p:par>
                                <p:cTn id="58" presetID="8" presetClass="entr" presetSubtype="16" repeatCount="5000" fill="hold" nodeType="withEffect">
                                  <p:stCondLst>
                                    <p:cond delay="0"/>
                                  </p:stCondLst>
                                  <p:childTnLst>
                                    <p:set>
                                      <p:cBhvr>
                                        <p:cTn id="59" dur="1" fill="hold">
                                          <p:stCondLst>
                                            <p:cond delay="0"/>
                                          </p:stCondLst>
                                        </p:cTn>
                                        <p:tgtEl>
                                          <p:spTgt spid="33820"/>
                                        </p:tgtEl>
                                        <p:attrNameLst>
                                          <p:attrName>style.visibility</p:attrName>
                                        </p:attrNameLst>
                                      </p:cBhvr>
                                      <p:to>
                                        <p:strVal val="visible"/>
                                      </p:to>
                                    </p:set>
                                    <p:animEffect transition="in" filter="diamond(in)">
                                      <p:cBhvr>
                                        <p:cTn id="60" dur="500"/>
                                        <p:tgtEl>
                                          <p:spTgt spid="33820"/>
                                        </p:tgtEl>
                                      </p:cBhvr>
                                    </p:animEffect>
                                  </p:childTnLst>
                                </p:cTn>
                              </p:par>
                              <p:par>
                                <p:cTn id="61" presetID="8" presetClass="entr" presetSubtype="16" repeatCount="5000" fill="hold" nodeType="with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diamond(in)">
                                      <p:cBhvr>
                                        <p:cTn id="63" dur="500"/>
                                        <p:tgtEl>
                                          <p:spTgt spid="31"/>
                                        </p:tgtEl>
                                      </p:cBhvr>
                                    </p:animEffect>
                                  </p:childTnLst>
                                </p:cTn>
                              </p:par>
                            </p:childTnLst>
                          </p:cTn>
                        </p:par>
                        <p:par>
                          <p:cTn id="64" fill="hold">
                            <p:stCondLst>
                              <p:cond delay="2500"/>
                            </p:stCondLst>
                            <p:childTnLst>
                              <p:par>
                                <p:cTn id="65" presetID="6" presetClass="emph" presetSubtype="0" fill="hold" nodeType="afterEffect">
                                  <p:stCondLst>
                                    <p:cond delay="0"/>
                                  </p:stCondLst>
                                  <p:childTnLst>
                                    <p:animScale>
                                      <p:cBhvr>
                                        <p:cTn id="66" dur="2000" fill="hold"/>
                                        <p:tgtEl>
                                          <p:spTgt spid="33819"/>
                                        </p:tgtEl>
                                      </p:cBhvr>
                                      <p:by x="150000" y="150000"/>
                                    </p:animScale>
                                  </p:childTnLst>
                                </p:cTn>
                              </p:par>
                              <p:par>
                                <p:cTn id="67" presetID="6" presetClass="emph" presetSubtype="0" fill="hold" nodeType="withEffect">
                                  <p:stCondLst>
                                    <p:cond delay="0"/>
                                  </p:stCondLst>
                                  <p:childTnLst>
                                    <p:animScale>
                                      <p:cBhvr>
                                        <p:cTn id="68" dur="2000" fill="hold"/>
                                        <p:tgtEl>
                                          <p:spTgt spid="33820"/>
                                        </p:tgtEl>
                                      </p:cBhvr>
                                      <p:by x="150000" y="150000"/>
                                    </p:animScale>
                                  </p:childTnLst>
                                </p:cTn>
                              </p:par>
                              <p:par>
                                <p:cTn id="69" presetID="6" presetClass="emph" presetSubtype="0" fill="hold" nodeType="withEffect">
                                  <p:stCondLst>
                                    <p:cond delay="0"/>
                                  </p:stCondLst>
                                  <p:childTnLst>
                                    <p:animScale>
                                      <p:cBhvr>
                                        <p:cTn id="70" dur="2000" fill="hold"/>
                                        <p:tgtEl>
                                          <p:spTgt spid="31"/>
                                        </p:tgtEl>
                                      </p:cBhvr>
                                      <p:by x="150000" y="150000"/>
                                    </p:animScale>
                                  </p:childTnLst>
                                </p:cTn>
                              </p:par>
                            </p:childTnLst>
                          </p:cTn>
                        </p:par>
                      </p:childTnLst>
                    </p:cTn>
                  </p:par>
                  <p:par>
                    <p:cTn id="71" fill="hold" nodeType="clickPar">
                      <p:stCondLst>
                        <p:cond delay="indefinite"/>
                      </p:stCondLst>
                      <p:childTnLst>
                        <p:par>
                          <p:cTn id="72" fill="hold" nodeType="withGroup">
                            <p:stCondLst>
                              <p:cond delay="0"/>
                            </p:stCondLst>
                            <p:childTnLst>
                              <p:par>
                                <p:cTn id="73" presetID="4" presetClass="entr" presetSubtype="16" repeatCount="5000" fill="hold" nodeType="clickEffect">
                                  <p:stCondLst>
                                    <p:cond delay="0"/>
                                  </p:stCondLst>
                                  <p:childTnLst>
                                    <p:set>
                                      <p:cBhvr>
                                        <p:cTn id="74" dur="1" fill="hold">
                                          <p:stCondLst>
                                            <p:cond delay="0"/>
                                          </p:stCondLst>
                                        </p:cTn>
                                        <p:tgtEl>
                                          <p:spTgt spid="33815"/>
                                        </p:tgtEl>
                                        <p:attrNameLst>
                                          <p:attrName>style.visibility</p:attrName>
                                        </p:attrNameLst>
                                      </p:cBhvr>
                                      <p:to>
                                        <p:strVal val="visible"/>
                                      </p:to>
                                    </p:set>
                                    <p:animEffect transition="in" filter="box(in)">
                                      <p:cBhvr>
                                        <p:cTn id="75" dur="500"/>
                                        <p:tgtEl>
                                          <p:spTgt spid="33815"/>
                                        </p:tgtEl>
                                      </p:cBhvr>
                                    </p:animEffect>
                                  </p:childTnLst>
                                </p:cTn>
                              </p:par>
                              <p:par>
                                <p:cTn id="76" presetID="4" presetClass="entr" presetSubtype="16" repeatCount="5000" fill="hold" nodeType="withEffect">
                                  <p:stCondLst>
                                    <p:cond delay="0"/>
                                  </p:stCondLst>
                                  <p:childTnLst>
                                    <p:set>
                                      <p:cBhvr>
                                        <p:cTn id="77" dur="1" fill="hold">
                                          <p:stCondLst>
                                            <p:cond delay="0"/>
                                          </p:stCondLst>
                                        </p:cTn>
                                        <p:tgtEl>
                                          <p:spTgt spid="33817"/>
                                        </p:tgtEl>
                                        <p:attrNameLst>
                                          <p:attrName>style.visibility</p:attrName>
                                        </p:attrNameLst>
                                      </p:cBhvr>
                                      <p:to>
                                        <p:strVal val="visible"/>
                                      </p:to>
                                    </p:set>
                                    <p:animEffect transition="in" filter="box(in)">
                                      <p:cBhvr>
                                        <p:cTn id="78" dur="500"/>
                                        <p:tgtEl>
                                          <p:spTgt spid="33817"/>
                                        </p:tgtEl>
                                      </p:cBhvr>
                                    </p:animEffect>
                                  </p:childTnLst>
                                </p:cTn>
                              </p:par>
                              <p:par>
                                <p:cTn id="79" presetID="4" presetClass="entr" presetSubtype="16" repeatCount="5000" fill="hold" nodeType="withEffect">
                                  <p:stCondLst>
                                    <p:cond delay="0"/>
                                  </p:stCondLst>
                                  <p:childTnLst>
                                    <p:set>
                                      <p:cBhvr>
                                        <p:cTn id="80" dur="1" fill="hold">
                                          <p:stCondLst>
                                            <p:cond delay="0"/>
                                          </p:stCondLst>
                                        </p:cTn>
                                        <p:tgtEl>
                                          <p:spTgt spid="33818"/>
                                        </p:tgtEl>
                                        <p:attrNameLst>
                                          <p:attrName>style.visibility</p:attrName>
                                        </p:attrNameLst>
                                      </p:cBhvr>
                                      <p:to>
                                        <p:strVal val="visible"/>
                                      </p:to>
                                    </p:set>
                                    <p:animEffect transition="in" filter="box(in)">
                                      <p:cBhvr>
                                        <p:cTn id="81" dur="500"/>
                                        <p:tgtEl>
                                          <p:spTgt spid="33818"/>
                                        </p:tgtEl>
                                      </p:cBhvr>
                                    </p:animEffect>
                                  </p:childTnLst>
                                </p:cTn>
                              </p:par>
                              <p:par>
                                <p:cTn id="82" presetID="4" presetClass="entr" presetSubtype="16" repeatCount="5000" fill="hold" nodeType="withEffect">
                                  <p:stCondLst>
                                    <p:cond delay="0"/>
                                  </p:stCondLst>
                                  <p:childTnLst>
                                    <p:set>
                                      <p:cBhvr>
                                        <p:cTn id="83" dur="1" fill="hold">
                                          <p:stCondLst>
                                            <p:cond delay="0"/>
                                          </p:stCondLst>
                                        </p:cTn>
                                        <p:tgtEl>
                                          <p:spTgt spid="33816"/>
                                        </p:tgtEl>
                                        <p:attrNameLst>
                                          <p:attrName>style.visibility</p:attrName>
                                        </p:attrNameLst>
                                      </p:cBhvr>
                                      <p:to>
                                        <p:strVal val="visible"/>
                                      </p:to>
                                    </p:set>
                                    <p:animEffect transition="in" filter="box(in)">
                                      <p:cBhvr>
                                        <p:cTn id="84" dur="500"/>
                                        <p:tgtEl>
                                          <p:spTgt spid="33816"/>
                                        </p:tgtEl>
                                      </p:cBhvr>
                                    </p:animEffect>
                                  </p:childTnLst>
                                </p:cTn>
                              </p:par>
                              <p:par>
                                <p:cTn id="85" presetID="4" presetClass="entr" presetSubtype="16" repeatCount="5000" fill="hold" nodeType="withEffect">
                                  <p:stCondLst>
                                    <p:cond delay="0"/>
                                  </p:stCondLst>
                                  <p:childTnLst>
                                    <p:set>
                                      <p:cBhvr>
                                        <p:cTn id="86" dur="1" fill="hold">
                                          <p:stCondLst>
                                            <p:cond delay="0"/>
                                          </p:stCondLst>
                                        </p:cTn>
                                        <p:tgtEl>
                                          <p:spTgt spid="33812"/>
                                        </p:tgtEl>
                                        <p:attrNameLst>
                                          <p:attrName>style.visibility</p:attrName>
                                        </p:attrNameLst>
                                      </p:cBhvr>
                                      <p:to>
                                        <p:strVal val="visible"/>
                                      </p:to>
                                    </p:set>
                                    <p:animEffect transition="in" filter="box(in)">
                                      <p:cBhvr>
                                        <p:cTn id="87" dur="500"/>
                                        <p:tgtEl>
                                          <p:spTgt spid="33812"/>
                                        </p:tgtEl>
                                      </p:cBhvr>
                                    </p:animEffect>
                                  </p:childTnLst>
                                </p:cTn>
                              </p:par>
                              <p:par>
                                <p:cTn id="88" presetID="4" presetClass="entr" presetSubtype="16" repeatCount="5000" fill="hold" nodeType="withEffect">
                                  <p:stCondLst>
                                    <p:cond delay="0"/>
                                  </p:stCondLst>
                                  <p:childTnLst>
                                    <p:set>
                                      <p:cBhvr>
                                        <p:cTn id="89" dur="1" fill="hold">
                                          <p:stCondLst>
                                            <p:cond delay="0"/>
                                          </p:stCondLst>
                                        </p:cTn>
                                        <p:tgtEl>
                                          <p:spTgt spid="33813"/>
                                        </p:tgtEl>
                                        <p:attrNameLst>
                                          <p:attrName>style.visibility</p:attrName>
                                        </p:attrNameLst>
                                      </p:cBhvr>
                                      <p:to>
                                        <p:strVal val="visible"/>
                                      </p:to>
                                    </p:set>
                                    <p:animEffect transition="in" filter="box(in)">
                                      <p:cBhvr>
                                        <p:cTn id="90" dur="500"/>
                                        <p:tgtEl>
                                          <p:spTgt spid="33813"/>
                                        </p:tgtEl>
                                      </p:cBhvr>
                                    </p:animEffect>
                                  </p:childTnLst>
                                </p:cTn>
                              </p:par>
                              <p:par>
                                <p:cTn id="91" presetID="4" presetClass="entr" presetSubtype="16" repeatCount="5000" fill="hold" nodeType="withEffect">
                                  <p:stCondLst>
                                    <p:cond delay="0"/>
                                  </p:stCondLst>
                                  <p:childTnLst>
                                    <p:set>
                                      <p:cBhvr>
                                        <p:cTn id="92" dur="1" fill="hold">
                                          <p:stCondLst>
                                            <p:cond delay="0"/>
                                          </p:stCondLst>
                                        </p:cTn>
                                        <p:tgtEl>
                                          <p:spTgt spid="33811"/>
                                        </p:tgtEl>
                                        <p:attrNameLst>
                                          <p:attrName>style.visibility</p:attrName>
                                        </p:attrNameLst>
                                      </p:cBhvr>
                                      <p:to>
                                        <p:strVal val="visible"/>
                                      </p:to>
                                    </p:set>
                                    <p:animEffect transition="in" filter="box(in)">
                                      <p:cBhvr>
                                        <p:cTn id="93" dur="500"/>
                                        <p:tgtEl>
                                          <p:spTgt spid="33811"/>
                                        </p:tgtEl>
                                      </p:cBhvr>
                                    </p:animEffect>
                                  </p:childTnLst>
                                </p:cTn>
                              </p:par>
                              <p:par>
                                <p:cTn id="94" presetID="4" presetClass="entr" presetSubtype="16" repeatCount="5000" fill="hold" nodeType="withEffect">
                                  <p:stCondLst>
                                    <p:cond delay="0"/>
                                  </p:stCondLst>
                                  <p:childTnLst>
                                    <p:set>
                                      <p:cBhvr>
                                        <p:cTn id="95" dur="1" fill="hold">
                                          <p:stCondLst>
                                            <p:cond delay="0"/>
                                          </p:stCondLst>
                                        </p:cTn>
                                        <p:tgtEl>
                                          <p:spTgt spid="33810"/>
                                        </p:tgtEl>
                                        <p:attrNameLst>
                                          <p:attrName>style.visibility</p:attrName>
                                        </p:attrNameLst>
                                      </p:cBhvr>
                                      <p:to>
                                        <p:strVal val="visible"/>
                                      </p:to>
                                    </p:set>
                                    <p:animEffect transition="in" filter="box(in)">
                                      <p:cBhvr>
                                        <p:cTn id="96" dur="500"/>
                                        <p:tgtEl>
                                          <p:spTgt spid="33810"/>
                                        </p:tgtEl>
                                      </p:cBhvr>
                                    </p:animEffect>
                                  </p:childTnLst>
                                </p:cTn>
                              </p:par>
                              <p:par>
                                <p:cTn id="97" presetID="4" presetClass="entr" presetSubtype="16" repeatCount="5000" fill="hold" nodeType="withEffect">
                                  <p:stCondLst>
                                    <p:cond delay="0"/>
                                  </p:stCondLst>
                                  <p:childTnLst>
                                    <p:set>
                                      <p:cBhvr>
                                        <p:cTn id="98" dur="1" fill="hold">
                                          <p:stCondLst>
                                            <p:cond delay="0"/>
                                          </p:stCondLst>
                                        </p:cTn>
                                        <p:tgtEl>
                                          <p:spTgt spid="33809"/>
                                        </p:tgtEl>
                                        <p:attrNameLst>
                                          <p:attrName>style.visibility</p:attrName>
                                        </p:attrNameLst>
                                      </p:cBhvr>
                                      <p:to>
                                        <p:strVal val="visible"/>
                                      </p:to>
                                    </p:set>
                                    <p:animEffect transition="in" filter="box(in)">
                                      <p:cBhvr>
                                        <p:cTn id="99" dur="500"/>
                                        <p:tgtEl>
                                          <p:spTgt spid="33809"/>
                                        </p:tgtEl>
                                      </p:cBhvr>
                                    </p:animEffect>
                                  </p:childTnLst>
                                </p:cTn>
                              </p:par>
                              <p:par>
                                <p:cTn id="100" presetID="4" presetClass="entr" presetSubtype="16" repeatCount="5000" fill="hold" nodeType="withEffect">
                                  <p:stCondLst>
                                    <p:cond delay="0"/>
                                  </p:stCondLst>
                                  <p:childTnLst>
                                    <p:set>
                                      <p:cBhvr>
                                        <p:cTn id="101" dur="1" fill="hold">
                                          <p:stCondLst>
                                            <p:cond delay="0"/>
                                          </p:stCondLst>
                                        </p:cTn>
                                        <p:tgtEl>
                                          <p:spTgt spid="33814"/>
                                        </p:tgtEl>
                                        <p:attrNameLst>
                                          <p:attrName>style.visibility</p:attrName>
                                        </p:attrNameLst>
                                      </p:cBhvr>
                                      <p:to>
                                        <p:strVal val="visible"/>
                                      </p:to>
                                    </p:set>
                                    <p:animEffect transition="in" filter="box(in)">
                                      <p:cBhvr>
                                        <p:cTn id="102" dur="500"/>
                                        <p:tgtEl>
                                          <p:spTgt spid="33814"/>
                                        </p:tgtEl>
                                      </p:cBhvr>
                                    </p:animEffect>
                                  </p:childTnLst>
                                </p:cTn>
                              </p:par>
                              <p:par>
                                <p:cTn id="103" presetID="4" presetClass="entr" presetSubtype="16" repeatCount="5000" fill="hold" nodeType="withEffect">
                                  <p:stCondLst>
                                    <p:cond delay="0"/>
                                  </p:stCondLst>
                                  <p:childTnLst>
                                    <p:set>
                                      <p:cBhvr>
                                        <p:cTn id="104" dur="1" fill="hold">
                                          <p:stCondLst>
                                            <p:cond delay="0"/>
                                          </p:stCondLst>
                                        </p:cTn>
                                        <p:tgtEl>
                                          <p:spTgt spid="32"/>
                                        </p:tgtEl>
                                        <p:attrNameLst>
                                          <p:attrName>style.visibility</p:attrName>
                                        </p:attrNameLst>
                                      </p:cBhvr>
                                      <p:to>
                                        <p:strVal val="visible"/>
                                      </p:to>
                                    </p:set>
                                    <p:animEffect transition="in" filter="box(in)">
                                      <p:cBhvr>
                                        <p:cTn id="105" dur="500"/>
                                        <p:tgtEl>
                                          <p:spTgt spid="32"/>
                                        </p:tgtEl>
                                      </p:cBhvr>
                                    </p:animEffect>
                                  </p:childTnLst>
                                </p:cTn>
                              </p:par>
                              <p:par>
                                <p:cTn id="106" presetID="4" presetClass="entr" presetSubtype="16" repeatCount="5000" fill="hold" nodeType="withEffect">
                                  <p:stCondLst>
                                    <p:cond delay="0"/>
                                  </p:stCondLst>
                                  <p:childTnLst>
                                    <p:set>
                                      <p:cBhvr>
                                        <p:cTn id="107" dur="1" fill="hold">
                                          <p:stCondLst>
                                            <p:cond delay="0"/>
                                          </p:stCondLst>
                                        </p:cTn>
                                        <p:tgtEl>
                                          <p:spTgt spid="33"/>
                                        </p:tgtEl>
                                        <p:attrNameLst>
                                          <p:attrName>style.visibility</p:attrName>
                                        </p:attrNameLst>
                                      </p:cBhvr>
                                      <p:to>
                                        <p:strVal val="visible"/>
                                      </p:to>
                                    </p:set>
                                    <p:animEffect transition="in" filter="box(in)">
                                      <p:cBhvr>
                                        <p:cTn id="108" dur="500"/>
                                        <p:tgtEl>
                                          <p:spTgt spid="33"/>
                                        </p:tgtEl>
                                      </p:cBhvr>
                                    </p:animEffect>
                                  </p:childTnLst>
                                </p:cTn>
                              </p:par>
                              <p:par>
                                <p:cTn id="109" presetID="4" presetClass="entr" presetSubtype="16" repeatCount="5000" fill="hold" nodeType="withEffect">
                                  <p:stCondLst>
                                    <p:cond delay="0"/>
                                  </p:stCondLst>
                                  <p:childTnLst>
                                    <p:set>
                                      <p:cBhvr>
                                        <p:cTn id="110" dur="1" fill="hold">
                                          <p:stCondLst>
                                            <p:cond delay="0"/>
                                          </p:stCondLst>
                                        </p:cTn>
                                        <p:tgtEl>
                                          <p:spTgt spid="34"/>
                                        </p:tgtEl>
                                        <p:attrNameLst>
                                          <p:attrName>style.visibility</p:attrName>
                                        </p:attrNameLst>
                                      </p:cBhvr>
                                      <p:to>
                                        <p:strVal val="visible"/>
                                      </p:to>
                                    </p:set>
                                    <p:animEffect transition="in" filter="box(in)">
                                      <p:cBhvr>
                                        <p:cTn id="11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tangle 2">
            <a:extLst>
              <a:ext uri="{FF2B5EF4-FFF2-40B4-BE49-F238E27FC236}">
                <a16:creationId xmlns:a16="http://schemas.microsoft.com/office/drawing/2014/main" id="{390AC3AE-3360-44AB-86BD-A4A51C4C8412}"/>
              </a:ext>
            </a:extLst>
          </p:cNvPr>
          <p:cNvSpPr>
            <a:spLocks noChangeArrowheads="1"/>
          </p:cNvSpPr>
          <p:nvPr/>
        </p:nvSpPr>
        <p:spPr bwMode="auto">
          <a:xfrm>
            <a:off x="820259" y="4826882"/>
            <a:ext cx="11139331" cy="1046150"/>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altLang="en-US" sz="36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42" name="Rectangle 3">
            <a:extLst>
              <a:ext uri="{FF2B5EF4-FFF2-40B4-BE49-F238E27FC236}">
                <a16:creationId xmlns:a16="http://schemas.microsoft.com/office/drawing/2014/main" id="{75BD266D-25BB-4787-8BC0-10FEB0F3AA37}"/>
              </a:ext>
            </a:extLst>
          </p:cNvPr>
          <p:cNvSpPr>
            <a:spLocks noChangeArrowheads="1"/>
          </p:cNvSpPr>
          <p:nvPr/>
        </p:nvSpPr>
        <p:spPr bwMode="auto">
          <a:xfrm>
            <a:off x="820259" y="2133600"/>
            <a:ext cx="11129954" cy="2521796"/>
          </a:xfrm>
          <a:prstGeom prst="rect">
            <a:avLst/>
          </a:prstGeom>
          <a:solidFill>
            <a:srgbClr val="CCFFFF"/>
          </a:solidFill>
          <a:ln w="9525">
            <a:solidFill>
              <a:srgbClr val="CCFFFF"/>
            </a:solid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altLang="en-US" sz="36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aphicFrame>
        <p:nvGraphicFramePr>
          <p:cNvPr id="2" name="Table 1">
            <a:extLst>
              <a:ext uri="{FF2B5EF4-FFF2-40B4-BE49-F238E27FC236}">
                <a16:creationId xmlns:a16="http://schemas.microsoft.com/office/drawing/2014/main" id="{9EAB397D-BC63-4D6A-94C1-B7448986665F}"/>
              </a:ext>
            </a:extLst>
          </p:cNvPr>
          <p:cNvGraphicFramePr>
            <a:graphicFrameLocks noGrp="1"/>
          </p:cNvGraphicFramePr>
          <p:nvPr>
            <p:extLst>
              <p:ext uri="{D42A27DB-BD31-4B8C-83A1-F6EECF244321}">
                <p14:modId xmlns:p14="http://schemas.microsoft.com/office/powerpoint/2010/main" val="2080500355"/>
              </p:ext>
            </p:extLst>
          </p:nvPr>
        </p:nvGraphicFramePr>
        <p:xfrm>
          <a:off x="766475" y="1486111"/>
          <a:ext cx="11197590" cy="4450428"/>
        </p:xfrm>
        <a:graphic>
          <a:graphicData uri="http://schemas.openxmlformats.org/drawingml/2006/table">
            <a:tbl>
              <a:tblPr firstRow="1" bandRow="1">
                <a:tableStyleId>{5940675A-B579-460E-94D1-54222C63F5DA}</a:tableStyleId>
              </a:tblPr>
              <a:tblGrid>
                <a:gridCol w="1139190">
                  <a:extLst>
                    <a:ext uri="{9D8B030D-6E8A-4147-A177-3AD203B41FA5}">
                      <a16:colId xmlns:a16="http://schemas.microsoft.com/office/drawing/2014/main" val="20000"/>
                    </a:ext>
                  </a:extLst>
                </a:gridCol>
                <a:gridCol w="3124200">
                  <a:extLst>
                    <a:ext uri="{9D8B030D-6E8A-4147-A177-3AD203B41FA5}">
                      <a16:colId xmlns:a16="http://schemas.microsoft.com/office/drawing/2014/main" val="3268704165"/>
                    </a:ext>
                  </a:extLst>
                </a:gridCol>
                <a:gridCol w="4038600">
                  <a:extLst>
                    <a:ext uri="{9D8B030D-6E8A-4147-A177-3AD203B41FA5}">
                      <a16:colId xmlns:a16="http://schemas.microsoft.com/office/drawing/2014/main" val="1298462858"/>
                    </a:ext>
                  </a:extLst>
                </a:gridCol>
                <a:gridCol w="2895600">
                  <a:extLst>
                    <a:ext uri="{9D8B030D-6E8A-4147-A177-3AD203B41FA5}">
                      <a16:colId xmlns:a16="http://schemas.microsoft.com/office/drawing/2014/main" val="20001"/>
                    </a:ext>
                  </a:extLst>
                </a:gridCol>
              </a:tblGrid>
              <a:tr h="629093">
                <a:tc>
                  <a:txBody>
                    <a:bodyPr/>
                    <a:lstStyle/>
                    <a:p>
                      <a:pPr algn="ctr"/>
                      <a:endParaRPr lang="en-US" sz="1800" b="1" dirty="0">
                        <a:solidFill>
                          <a:srgbClr val="170ED4"/>
                        </a:solidFill>
                        <a:latin typeface="Times New Roman" pitchFamily="18" charset="0"/>
                        <a:cs typeface="Times New Roman" pitchFamily="18" charset="0"/>
                      </a:endParaRPr>
                    </a:p>
                  </a:txBody>
                  <a:tcPr/>
                </a:tc>
                <a:tc>
                  <a:txBody>
                    <a:bodyPr/>
                    <a:lstStyle/>
                    <a:p>
                      <a:pPr algn="ctr"/>
                      <a:r>
                        <a:rPr lang="en-US" sz="3000" b="1" dirty="0" err="1">
                          <a:solidFill>
                            <a:srgbClr val="170ED4"/>
                          </a:solidFill>
                          <a:latin typeface="Times New Roman" pitchFamily="18" charset="0"/>
                          <a:cs typeface="Times New Roman" pitchFamily="18" charset="0"/>
                        </a:rPr>
                        <a:t>Hoạt</a:t>
                      </a:r>
                      <a:r>
                        <a:rPr lang="en-US" sz="3000" b="1" baseline="0" dirty="0">
                          <a:solidFill>
                            <a:srgbClr val="170ED4"/>
                          </a:solidFill>
                          <a:latin typeface="Times New Roman" pitchFamily="18" charset="0"/>
                          <a:cs typeface="Times New Roman" pitchFamily="18" charset="0"/>
                        </a:rPr>
                        <a:t> </a:t>
                      </a:r>
                      <a:r>
                        <a:rPr lang="en-US" sz="3000" b="1" baseline="0" dirty="0" err="1">
                          <a:solidFill>
                            <a:srgbClr val="170ED4"/>
                          </a:solidFill>
                          <a:latin typeface="Times New Roman" pitchFamily="18" charset="0"/>
                          <a:cs typeface="Times New Roman" pitchFamily="18" charset="0"/>
                        </a:rPr>
                        <a:t>động</a:t>
                      </a:r>
                      <a:r>
                        <a:rPr lang="en-US" sz="3000" b="1" baseline="0" dirty="0">
                          <a:solidFill>
                            <a:srgbClr val="170ED4"/>
                          </a:solidFill>
                          <a:latin typeface="Times New Roman" pitchFamily="18" charset="0"/>
                          <a:cs typeface="Times New Roman" pitchFamily="18" charset="0"/>
                        </a:rPr>
                        <a:t> </a:t>
                      </a:r>
                      <a:r>
                        <a:rPr lang="en-US" sz="3000" b="1" baseline="0" dirty="0" err="1">
                          <a:solidFill>
                            <a:srgbClr val="170ED4"/>
                          </a:solidFill>
                          <a:latin typeface="Times New Roman" pitchFamily="18" charset="0"/>
                          <a:cs typeface="Times New Roman" pitchFamily="18" charset="0"/>
                        </a:rPr>
                        <a:t>kinh</a:t>
                      </a:r>
                      <a:r>
                        <a:rPr lang="en-US" sz="3000" b="1" baseline="0" dirty="0">
                          <a:solidFill>
                            <a:srgbClr val="170ED4"/>
                          </a:solidFill>
                          <a:latin typeface="Times New Roman" pitchFamily="18" charset="0"/>
                          <a:cs typeface="Times New Roman" pitchFamily="18" charset="0"/>
                        </a:rPr>
                        <a:t> </a:t>
                      </a:r>
                      <a:r>
                        <a:rPr lang="en-US" sz="3000" b="1" baseline="0" dirty="0" err="1">
                          <a:solidFill>
                            <a:srgbClr val="170ED4"/>
                          </a:solidFill>
                          <a:latin typeface="Times New Roman" pitchFamily="18" charset="0"/>
                          <a:cs typeface="Times New Roman" pitchFamily="18" charset="0"/>
                        </a:rPr>
                        <a:t>tế</a:t>
                      </a:r>
                      <a:endParaRPr lang="en-US" sz="3000" b="1" dirty="0">
                        <a:solidFill>
                          <a:srgbClr val="170ED4"/>
                        </a:solidFill>
                        <a:latin typeface="Times New Roman" pitchFamily="18" charset="0"/>
                        <a:cs typeface="Times New Roman" pitchFamily="18" charset="0"/>
                      </a:endParaRPr>
                    </a:p>
                  </a:txBody>
                  <a:tcPr/>
                </a:tc>
                <a:tc>
                  <a:txBody>
                    <a:bodyPr/>
                    <a:lstStyle/>
                    <a:p>
                      <a:pPr algn="ctr"/>
                      <a:r>
                        <a:rPr lang="en-US" sz="3000" b="1">
                          <a:solidFill>
                            <a:srgbClr val="170ED4"/>
                          </a:solidFill>
                          <a:latin typeface="Times New Roman" pitchFamily="18" charset="0"/>
                          <a:cs typeface="Times New Roman" pitchFamily="18" charset="0"/>
                        </a:rPr>
                        <a:t>Phân</a:t>
                      </a:r>
                      <a:r>
                        <a:rPr lang="en-US" sz="3000" b="1" baseline="0">
                          <a:solidFill>
                            <a:srgbClr val="170ED4"/>
                          </a:solidFill>
                          <a:latin typeface="Times New Roman" pitchFamily="18" charset="0"/>
                          <a:cs typeface="Times New Roman" pitchFamily="18" charset="0"/>
                        </a:rPr>
                        <a:t> bố</a:t>
                      </a:r>
                      <a:endParaRPr lang="en-US" sz="3000" b="1" dirty="0">
                        <a:solidFill>
                          <a:srgbClr val="170ED4"/>
                        </a:solidFill>
                        <a:latin typeface="Times New Roman" pitchFamily="18" charset="0"/>
                        <a:cs typeface="Times New Roman" pitchFamily="18"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b="1">
                          <a:solidFill>
                            <a:srgbClr val="170ED4"/>
                          </a:solidFill>
                          <a:latin typeface="Times New Roman" pitchFamily="18" charset="0"/>
                          <a:cs typeface="Times New Roman" pitchFamily="18" charset="0"/>
                        </a:rPr>
                        <a:t>Lợi ích</a:t>
                      </a:r>
                    </a:p>
                  </a:txBody>
                  <a:tcPr/>
                </a:tc>
                <a:extLst>
                  <a:ext uri="{0D108BD9-81ED-4DB2-BD59-A6C34878D82A}">
                    <a16:rowId xmlns:a16="http://schemas.microsoft.com/office/drawing/2014/main" val="10000"/>
                  </a:ext>
                </a:extLst>
              </a:tr>
              <a:tr h="682782">
                <a:tc>
                  <a:txBody>
                    <a:bodyPr/>
                    <a:lstStyle/>
                    <a:p>
                      <a:endParaRPr lang="en-US" sz="1800" baseline="0" dirty="0">
                        <a:latin typeface="Times New Roman" pitchFamily="18" charset="0"/>
                        <a:cs typeface="Times New Roman" pitchFamily="18" charset="0"/>
                      </a:endParaRPr>
                    </a:p>
                  </a:txBody>
                  <a:tcPr/>
                </a:tc>
                <a:tc>
                  <a:txBody>
                    <a:bodyPr/>
                    <a:lstStyle/>
                    <a:p>
                      <a:r>
                        <a:rPr lang="en-US" sz="3200" dirty="0" err="1">
                          <a:solidFill>
                            <a:srgbClr val="170ED4"/>
                          </a:solidFill>
                          <a:latin typeface="Times New Roman" pitchFamily="18" charset="0"/>
                          <a:cs typeface="Times New Roman" pitchFamily="18" charset="0"/>
                        </a:rPr>
                        <a:t>Trồng</a:t>
                      </a:r>
                      <a:r>
                        <a:rPr lang="en-US" sz="3200" baseline="0" dirty="0">
                          <a:solidFill>
                            <a:srgbClr val="170ED4"/>
                          </a:solidFill>
                          <a:latin typeface="Times New Roman" pitchFamily="18" charset="0"/>
                          <a:cs typeface="Times New Roman" pitchFamily="18" charset="0"/>
                        </a:rPr>
                        <a:t> </a:t>
                      </a:r>
                      <a:r>
                        <a:rPr lang="en-US" sz="3200" baseline="0" dirty="0" err="1">
                          <a:solidFill>
                            <a:srgbClr val="170ED4"/>
                          </a:solidFill>
                          <a:latin typeface="Times New Roman" pitchFamily="18" charset="0"/>
                          <a:cs typeface="Times New Roman" pitchFamily="18" charset="0"/>
                        </a:rPr>
                        <a:t>lúa</a:t>
                      </a:r>
                      <a:r>
                        <a:rPr lang="en-US" sz="3200" baseline="0" dirty="0">
                          <a:solidFill>
                            <a:srgbClr val="170ED4"/>
                          </a:solidFill>
                          <a:latin typeface="Times New Roman" pitchFamily="18" charset="0"/>
                          <a:cs typeface="Times New Roman" pitchFamily="18" charset="0"/>
                        </a:rPr>
                        <a:t> </a:t>
                      </a:r>
                      <a:r>
                        <a:rPr lang="en-US" sz="3200" baseline="0" dirty="0" err="1">
                          <a:solidFill>
                            <a:srgbClr val="170ED4"/>
                          </a:solidFill>
                          <a:latin typeface="Times New Roman" pitchFamily="18" charset="0"/>
                          <a:cs typeface="Times New Roman" pitchFamily="18" charset="0"/>
                        </a:rPr>
                        <a:t>mì</a:t>
                      </a:r>
                      <a:endParaRPr lang="en-US" sz="3200" baseline="0" dirty="0">
                        <a:solidFill>
                          <a:srgbClr val="170ED4"/>
                        </a:solidFill>
                        <a:latin typeface="Times New Roman" pitchFamily="18" charset="0"/>
                        <a:cs typeface="Times New Roman" pitchFamily="18" charset="0"/>
                      </a:endParaRPr>
                    </a:p>
                  </a:txBody>
                  <a:tcPr/>
                </a:tc>
                <a:tc>
                  <a:txBody>
                    <a:bodyPr/>
                    <a:lstStyle/>
                    <a:p>
                      <a:endParaRPr lang="en-US" sz="3200" baseline="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684470">
                <a:tc>
                  <a:txBody>
                    <a:bodyPr/>
                    <a:lstStyle/>
                    <a:p>
                      <a:endParaRPr lang="en-US" sz="3200" dirty="0">
                        <a:latin typeface="Times New Roman" pitchFamily="18" charset="0"/>
                        <a:cs typeface="Times New Roman" pitchFamily="18" charset="0"/>
                      </a:endParaRPr>
                    </a:p>
                  </a:txBody>
                  <a:tcPr/>
                </a:tc>
                <a:tc>
                  <a:txBody>
                    <a:bodyPr/>
                    <a:lstStyle/>
                    <a:p>
                      <a:r>
                        <a:rPr lang="en-US" sz="3200" dirty="0" err="1">
                          <a:solidFill>
                            <a:srgbClr val="170ED4"/>
                          </a:solidFill>
                          <a:latin typeface="Times New Roman" pitchFamily="18" charset="0"/>
                          <a:cs typeface="Times New Roman" pitchFamily="18" charset="0"/>
                        </a:rPr>
                        <a:t>Trồng</a:t>
                      </a:r>
                      <a:r>
                        <a:rPr lang="en-US" sz="3200" baseline="0" dirty="0">
                          <a:solidFill>
                            <a:srgbClr val="170ED4"/>
                          </a:solidFill>
                          <a:latin typeface="Times New Roman" pitchFamily="18" charset="0"/>
                          <a:cs typeface="Times New Roman" pitchFamily="18" charset="0"/>
                        </a:rPr>
                        <a:t> </a:t>
                      </a:r>
                      <a:r>
                        <a:rPr lang="en-US" sz="3200" baseline="0" dirty="0" err="1">
                          <a:solidFill>
                            <a:srgbClr val="170ED4"/>
                          </a:solidFill>
                          <a:latin typeface="Times New Roman" pitchFamily="18" charset="0"/>
                          <a:cs typeface="Times New Roman" pitchFamily="18" charset="0"/>
                        </a:rPr>
                        <a:t>lúa</a:t>
                      </a:r>
                      <a:r>
                        <a:rPr lang="en-US" sz="3200" baseline="0" dirty="0">
                          <a:solidFill>
                            <a:srgbClr val="170ED4"/>
                          </a:solidFill>
                          <a:latin typeface="Times New Roman" pitchFamily="18" charset="0"/>
                          <a:cs typeface="Times New Roman" pitchFamily="18" charset="0"/>
                        </a:rPr>
                        <a:t> </a:t>
                      </a:r>
                      <a:r>
                        <a:rPr lang="en-US" sz="3200" baseline="0" dirty="0" err="1">
                          <a:solidFill>
                            <a:srgbClr val="170ED4"/>
                          </a:solidFill>
                          <a:latin typeface="Times New Roman" pitchFamily="18" charset="0"/>
                          <a:cs typeface="Times New Roman" pitchFamily="18" charset="0"/>
                        </a:rPr>
                        <a:t>gạo</a:t>
                      </a:r>
                      <a:endParaRPr lang="en-US" sz="3200" dirty="0">
                        <a:solidFill>
                          <a:srgbClr val="170ED4"/>
                        </a:solidFill>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r h="666750">
                <a:tc>
                  <a:txBody>
                    <a:bodyPr/>
                    <a:lstStyle/>
                    <a:p>
                      <a:endParaRPr lang="en-US" sz="3200" dirty="0">
                        <a:latin typeface="Times New Roman" pitchFamily="18" charset="0"/>
                        <a:cs typeface="Times New Roman" pitchFamily="18" charset="0"/>
                      </a:endParaRPr>
                    </a:p>
                  </a:txBody>
                  <a:tcPr/>
                </a:tc>
                <a:tc>
                  <a:txBody>
                    <a:bodyPr/>
                    <a:lstStyle/>
                    <a:p>
                      <a:r>
                        <a:rPr lang="en-US" sz="3200">
                          <a:solidFill>
                            <a:srgbClr val="170ED4"/>
                          </a:solidFill>
                          <a:latin typeface="Times New Roman" pitchFamily="18" charset="0"/>
                          <a:cs typeface="Times New Roman" pitchFamily="18" charset="0"/>
                        </a:rPr>
                        <a:t>Trồng</a:t>
                      </a:r>
                      <a:r>
                        <a:rPr lang="en-US" sz="3200" baseline="0">
                          <a:solidFill>
                            <a:srgbClr val="170ED4"/>
                          </a:solidFill>
                          <a:latin typeface="Times New Roman" pitchFamily="18" charset="0"/>
                          <a:cs typeface="Times New Roman" pitchFamily="18" charset="0"/>
                        </a:rPr>
                        <a:t> bông</a:t>
                      </a:r>
                      <a:endParaRPr lang="en-US" sz="3200" dirty="0">
                        <a:solidFill>
                          <a:srgbClr val="170ED4"/>
                        </a:solidFill>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extLst>
                  <a:ext uri="{0D108BD9-81ED-4DB2-BD59-A6C34878D82A}">
                    <a16:rowId xmlns:a16="http://schemas.microsoft.com/office/drawing/2014/main" val="10003"/>
                  </a:ext>
                </a:extLst>
              </a:tr>
              <a:tr h="629093">
                <a:tc>
                  <a:txBody>
                    <a:bodyPr/>
                    <a:lstStyle/>
                    <a:p>
                      <a:endParaRPr lang="en-US" sz="3200" dirty="0">
                        <a:latin typeface="Times New Roman" pitchFamily="18" charset="0"/>
                        <a:cs typeface="Times New Roman" pitchFamily="18" charset="0"/>
                      </a:endParaRPr>
                    </a:p>
                  </a:txBody>
                  <a:tcPr/>
                </a:tc>
                <a:tc>
                  <a:txBody>
                    <a:bodyPr/>
                    <a:lstStyle/>
                    <a:p>
                      <a:r>
                        <a:rPr lang="en-US" sz="2800">
                          <a:solidFill>
                            <a:srgbClr val="170ED4"/>
                          </a:solidFill>
                          <a:latin typeface="Times New Roman" pitchFamily="18" charset="0"/>
                          <a:cs typeface="Times New Roman" pitchFamily="18" charset="0"/>
                        </a:rPr>
                        <a:t>Chăn</a:t>
                      </a:r>
                      <a:r>
                        <a:rPr lang="en-US" sz="2800" baseline="0">
                          <a:solidFill>
                            <a:srgbClr val="170ED4"/>
                          </a:solidFill>
                          <a:latin typeface="Times New Roman" pitchFamily="18" charset="0"/>
                          <a:cs typeface="Times New Roman" pitchFamily="18" charset="0"/>
                        </a:rPr>
                        <a:t> nuôi trâu, bò</a:t>
                      </a:r>
                      <a:endParaRPr lang="en-US" sz="2800" dirty="0">
                        <a:solidFill>
                          <a:srgbClr val="170ED4"/>
                        </a:solidFill>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extLst>
                  <a:ext uri="{0D108BD9-81ED-4DB2-BD59-A6C34878D82A}">
                    <a16:rowId xmlns:a16="http://schemas.microsoft.com/office/drawing/2014/main" val="10004"/>
                  </a:ext>
                </a:extLst>
              </a:tr>
              <a:tr h="194701">
                <a:tc>
                  <a:txBody>
                    <a:bodyPr/>
                    <a:lstStyle/>
                    <a:p>
                      <a:endParaRPr lang="en-US" sz="3200" dirty="0">
                        <a:latin typeface="Times New Roman" pitchFamily="18" charset="0"/>
                        <a:cs typeface="Times New Roman" pitchFamily="18" charset="0"/>
                      </a:endParaRPr>
                    </a:p>
                  </a:txBody>
                  <a:tcPr/>
                </a:tc>
                <a:tc>
                  <a:txBody>
                    <a:bodyPr/>
                    <a:lstStyle/>
                    <a:p>
                      <a:r>
                        <a:rPr lang="en-US" sz="3200">
                          <a:solidFill>
                            <a:srgbClr val="170ED4"/>
                          </a:solidFill>
                          <a:latin typeface="Times New Roman" pitchFamily="18" charset="0"/>
                          <a:cs typeface="Times New Roman" pitchFamily="18" charset="0"/>
                        </a:rPr>
                        <a:t>Sản</a:t>
                      </a:r>
                      <a:r>
                        <a:rPr lang="en-US" sz="3200" baseline="0">
                          <a:solidFill>
                            <a:srgbClr val="170ED4"/>
                          </a:solidFill>
                          <a:latin typeface="Times New Roman" pitchFamily="18" charset="0"/>
                          <a:cs typeface="Times New Roman" pitchFamily="18" charset="0"/>
                        </a:rPr>
                        <a:t> xuất ô tô</a:t>
                      </a:r>
                      <a:endParaRPr lang="en-US" sz="3200" dirty="0">
                        <a:solidFill>
                          <a:srgbClr val="170ED4"/>
                        </a:solidFill>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extLst>
                  <a:ext uri="{0D108BD9-81ED-4DB2-BD59-A6C34878D82A}">
                    <a16:rowId xmlns:a16="http://schemas.microsoft.com/office/drawing/2014/main" val="10005"/>
                  </a:ext>
                </a:extLst>
              </a:tr>
              <a:tr h="570614">
                <a:tc>
                  <a:txBody>
                    <a:bodyPr/>
                    <a:lstStyle/>
                    <a:p>
                      <a:endParaRPr lang="en-US" sz="3200" dirty="0">
                        <a:latin typeface="Times New Roman" pitchFamily="18" charset="0"/>
                        <a:cs typeface="Times New Roman" pitchFamily="18" charset="0"/>
                      </a:endParaRPr>
                    </a:p>
                  </a:txBody>
                  <a:tcPr/>
                </a:tc>
                <a:tc>
                  <a:txBody>
                    <a:bodyPr/>
                    <a:lstStyle/>
                    <a:p>
                      <a:r>
                        <a:rPr lang="en-US" sz="3200">
                          <a:solidFill>
                            <a:srgbClr val="170ED4"/>
                          </a:solidFill>
                          <a:latin typeface="Times New Roman" pitchFamily="18" charset="0"/>
                          <a:cs typeface="Times New Roman" pitchFamily="18" charset="0"/>
                        </a:rPr>
                        <a:t>Khai thác</a:t>
                      </a:r>
                      <a:r>
                        <a:rPr lang="en-US" sz="3200" baseline="0">
                          <a:solidFill>
                            <a:srgbClr val="170ED4"/>
                          </a:solidFill>
                          <a:latin typeface="Times New Roman" pitchFamily="18" charset="0"/>
                          <a:cs typeface="Times New Roman" pitchFamily="18" charset="0"/>
                        </a:rPr>
                        <a:t> dầu mỏ</a:t>
                      </a:r>
                      <a:endParaRPr lang="en-US" sz="3200" dirty="0">
                        <a:solidFill>
                          <a:srgbClr val="170ED4"/>
                        </a:solidFill>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tc>
                  <a:txBody>
                    <a:bodyPr/>
                    <a:lstStyle/>
                    <a:p>
                      <a:endParaRPr lang="en-US" sz="3200" dirty="0">
                        <a:latin typeface="Times New Roman" pitchFamily="18" charset="0"/>
                        <a:cs typeface="Times New Roman" pitchFamily="18" charset="0"/>
                      </a:endParaRPr>
                    </a:p>
                  </a:txBody>
                  <a:tcPr/>
                </a:tc>
                <a:extLst>
                  <a:ext uri="{0D108BD9-81ED-4DB2-BD59-A6C34878D82A}">
                    <a16:rowId xmlns:a16="http://schemas.microsoft.com/office/drawing/2014/main" val="10006"/>
                  </a:ext>
                </a:extLst>
              </a:tr>
            </a:tbl>
          </a:graphicData>
        </a:graphic>
      </p:graphicFrame>
      <p:grpSp>
        <p:nvGrpSpPr>
          <p:cNvPr id="14" name="Group 13">
            <a:extLst>
              <a:ext uri="{FF2B5EF4-FFF2-40B4-BE49-F238E27FC236}">
                <a16:creationId xmlns:a16="http://schemas.microsoft.com/office/drawing/2014/main" id="{49E8C02B-A5B5-4515-AEB8-8F0ABE205E3B}"/>
              </a:ext>
            </a:extLst>
          </p:cNvPr>
          <p:cNvGrpSpPr/>
          <p:nvPr/>
        </p:nvGrpSpPr>
        <p:grpSpPr>
          <a:xfrm>
            <a:off x="605790" y="1521016"/>
            <a:ext cx="1530826" cy="4229878"/>
            <a:chOff x="457200" y="1088912"/>
            <a:chExt cx="1530826" cy="4229878"/>
          </a:xfrm>
        </p:grpSpPr>
        <p:sp>
          <p:nvSpPr>
            <p:cNvPr id="3" name="Rectangle 19">
              <a:extLst>
                <a:ext uri="{FF2B5EF4-FFF2-40B4-BE49-F238E27FC236}">
                  <a16:creationId xmlns:a16="http://schemas.microsoft.com/office/drawing/2014/main" id="{65515667-8559-43FC-AAE2-4726D31B242C}"/>
                </a:ext>
              </a:extLst>
            </p:cNvPr>
            <p:cNvSpPr>
              <a:spLocks noChangeArrowheads="1"/>
            </p:cNvSpPr>
            <p:nvPr/>
          </p:nvSpPr>
          <p:spPr bwMode="auto">
            <a:xfrm>
              <a:off x="457200" y="1088912"/>
              <a:ext cx="1530826" cy="439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20000"/>
                </a:spcBef>
                <a:spcAft>
                  <a:spcPts val="0"/>
                </a:spcAft>
                <a:buClrTx/>
                <a:buSzTx/>
                <a:buFontTx/>
                <a:buNone/>
                <a:tabLst/>
                <a:defRPr/>
              </a:pPr>
              <a:r>
                <a:rPr kumimoji="0" lang="en-US" altLang="en-US" sz="2400" b="1"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mn-cs"/>
                </a:rPr>
                <a:t>Kí</a:t>
              </a:r>
              <a:r>
                <a:rPr kumimoji="0" lang="en-US" altLang="en-US" sz="24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mn-cs"/>
                </a:rPr>
                <a:t> </a:t>
              </a:r>
              <a:r>
                <a:rPr kumimoji="0" lang="en-US" altLang="en-US" sz="2400" b="1" i="0" u="none" strike="noStrike" kern="1200" cap="none" spc="0" normalizeH="0" baseline="0" noProof="0" dirty="0" err="1">
                  <a:ln>
                    <a:noFill/>
                  </a:ln>
                  <a:solidFill>
                    <a:srgbClr val="0000FF"/>
                  </a:solidFill>
                  <a:effectLst/>
                  <a:uLnTx/>
                  <a:uFillTx/>
                  <a:latin typeface="Times New Roman" panose="02020603050405020304" pitchFamily="18" charset="0"/>
                  <a:ea typeface="+mn-ea"/>
                  <a:cs typeface="+mn-cs"/>
                </a:rPr>
                <a:t>hiệu</a:t>
              </a:r>
              <a:endParaRPr kumimoji="0" lang="en-US" altLang="en-US" sz="24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mn-cs"/>
              </a:endParaRPr>
            </a:p>
          </p:txBody>
        </p:sp>
        <p:pic>
          <p:nvPicPr>
            <p:cNvPr id="4" name="Picture 33">
              <a:extLst>
                <a:ext uri="{FF2B5EF4-FFF2-40B4-BE49-F238E27FC236}">
                  <a16:creationId xmlns:a16="http://schemas.microsoft.com/office/drawing/2014/main" id="{EBA3AAF3-4044-4C54-BF28-7B491189D2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8300" y="1710348"/>
              <a:ext cx="428625" cy="490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4">
              <a:extLst>
                <a:ext uri="{FF2B5EF4-FFF2-40B4-BE49-F238E27FC236}">
                  <a16:creationId xmlns:a16="http://schemas.microsoft.com/office/drawing/2014/main" id="{EF360A52-B5B9-4C0D-942A-75172C8B80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912" y="2383043"/>
              <a:ext cx="533400"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5">
              <a:extLst>
                <a:ext uri="{FF2B5EF4-FFF2-40B4-BE49-F238E27FC236}">
                  <a16:creationId xmlns:a16="http://schemas.microsoft.com/office/drawing/2014/main" id="{97041823-4617-4438-B5AA-4C43F55FB7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1931" y="3706955"/>
              <a:ext cx="741363" cy="5108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6">
              <a:extLst>
                <a:ext uri="{FF2B5EF4-FFF2-40B4-BE49-F238E27FC236}">
                  <a16:creationId xmlns:a16="http://schemas.microsoft.com/office/drawing/2014/main" id="{43E48625-6B74-409B-A802-E68ED80880C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6500"/>
            <a:stretch/>
          </p:blipFill>
          <p:spPr bwMode="auto">
            <a:xfrm>
              <a:off x="909082" y="4892224"/>
              <a:ext cx="627061" cy="426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7">
              <a:extLst>
                <a:ext uri="{FF2B5EF4-FFF2-40B4-BE49-F238E27FC236}">
                  <a16:creationId xmlns:a16="http://schemas.microsoft.com/office/drawing/2014/main" id="{849B85E7-5B3D-4A84-B6F2-3CFC115D0F5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32705"/>
            <a:stretch/>
          </p:blipFill>
          <p:spPr bwMode="auto">
            <a:xfrm>
              <a:off x="909082" y="4366613"/>
              <a:ext cx="627061" cy="35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8">
              <a:extLst>
                <a:ext uri="{FF2B5EF4-FFF2-40B4-BE49-F238E27FC236}">
                  <a16:creationId xmlns:a16="http://schemas.microsoft.com/office/drawing/2014/main" id="{E0C796F5-5DDE-4F50-9398-A84414B6C01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7812" y="3044999"/>
              <a:ext cx="609600"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AutoShape 50">
            <a:extLst>
              <a:ext uri="{FF2B5EF4-FFF2-40B4-BE49-F238E27FC236}">
                <a16:creationId xmlns:a16="http://schemas.microsoft.com/office/drawing/2014/main" id="{9EC32E1F-BAE5-4B81-85AC-A3708705A3B1}"/>
              </a:ext>
            </a:extLst>
          </p:cNvPr>
          <p:cNvSpPr>
            <a:spLocks/>
          </p:cNvSpPr>
          <p:nvPr/>
        </p:nvSpPr>
        <p:spPr bwMode="auto">
          <a:xfrm>
            <a:off x="328996" y="2113518"/>
            <a:ext cx="411640" cy="2639376"/>
          </a:xfrm>
          <a:prstGeom prst="leftBrace">
            <a:avLst>
              <a:gd name="adj1" fmla="val 159674"/>
              <a:gd name="adj2" fmla="val 49806"/>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altLang="en-US" sz="36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 name="AutoShape 51">
            <a:extLst>
              <a:ext uri="{FF2B5EF4-FFF2-40B4-BE49-F238E27FC236}">
                <a16:creationId xmlns:a16="http://schemas.microsoft.com/office/drawing/2014/main" id="{151BE3AC-A86E-49BF-948C-60D40D7A6283}"/>
              </a:ext>
            </a:extLst>
          </p:cNvPr>
          <p:cNvSpPr>
            <a:spLocks/>
          </p:cNvSpPr>
          <p:nvPr/>
        </p:nvSpPr>
        <p:spPr bwMode="auto">
          <a:xfrm>
            <a:off x="609600" y="4760250"/>
            <a:ext cx="152400" cy="1139306"/>
          </a:xfrm>
          <a:prstGeom prst="leftBrace">
            <a:avLst>
              <a:gd name="adj1" fmla="val 62500"/>
              <a:gd name="adj2" fmla="val 50375"/>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altLang="en-US" sz="36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2" name="Text Box 52">
            <a:extLst>
              <a:ext uri="{FF2B5EF4-FFF2-40B4-BE49-F238E27FC236}">
                <a16:creationId xmlns:a16="http://schemas.microsoft.com/office/drawing/2014/main" id="{4A3B45DC-D517-4872-99A3-B8AC400BED2D}"/>
              </a:ext>
            </a:extLst>
          </p:cNvPr>
          <p:cNvSpPr txBox="1">
            <a:spLocks noChangeArrowheads="1"/>
          </p:cNvSpPr>
          <p:nvPr/>
        </p:nvSpPr>
        <p:spPr bwMode="auto">
          <a:xfrm>
            <a:off x="-36343" y="3410661"/>
            <a:ext cx="79798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1200" b="1"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mn-cs"/>
              </a:rPr>
              <a:t>Nông</a:t>
            </a:r>
            <a:r>
              <a:rPr kumimoji="0" lang="en-US" altLang="en-US" sz="1200" b="1" i="0" u="none" strike="noStrike" kern="1200" cap="none" spc="0" normalizeH="0" baseline="0" noProof="0" dirty="0">
                <a:ln>
                  <a:noFill/>
                </a:ln>
                <a:solidFill>
                  <a:srgbClr val="990000"/>
                </a:solidFill>
                <a:effectLst/>
                <a:uLnTx/>
                <a:uFillTx/>
                <a:latin typeface="Times New Roman" panose="02020603050405020304" pitchFamily="18" charset="0"/>
                <a:ea typeface="+mn-ea"/>
                <a:cs typeface="+mn-cs"/>
              </a:rPr>
              <a:t> </a:t>
            </a:r>
            <a:r>
              <a:rPr kumimoji="0" lang="en-US" altLang="en-US" sz="1200" b="1"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mn-cs"/>
              </a:rPr>
              <a:t>nghiệp</a:t>
            </a:r>
            <a:endParaRPr kumimoji="0" lang="en-US" altLang="en-US" sz="1200" b="1" i="0" u="none" strike="noStrike" kern="1200" cap="none" spc="0" normalizeH="0" baseline="0" noProof="0" dirty="0">
              <a:ln>
                <a:noFill/>
              </a:ln>
              <a:solidFill>
                <a:srgbClr val="990000"/>
              </a:solidFill>
              <a:effectLst/>
              <a:uLnTx/>
              <a:uFillTx/>
              <a:latin typeface="Times New Roman" panose="02020603050405020304" pitchFamily="18" charset="0"/>
              <a:ea typeface="+mn-ea"/>
              <a:cs typeface="+mn-cs"/>
            </a:endParaRPr>
          </a:p>
        </p:txBody>
      </p:sp>
      <p:sp>
        <p:nvSpPr>
          <p:cNvPr id="13" name="Text Box 53">
            <a:extLst>
              <a:ext uri="{FF2B5EF4-FFF2-40B4-BE49-F238E27FC236}">
                <a16:creationId xmlns:a16="http://schemas.microsoft.com/office/drawing/2014/main" id="{F396873F-63EE-446D-9521-22DBA258AB4F}"/>
              </a:ext>
            </a:extLst>
          </p:cNvPr>
          <p:cNvSpPr txBox="1">
            <a:spLocks noChangeArrowheads="1"/>
          </p:cNvSpPr>
          <p:nvPr/>
        </p:nvSpPr>
        <p:spPr bwMode="auto">
          <a:xfrm>
            <a:off x="63855" y="5106151"/>
            <a:ext cx="6345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1200" b="1"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mn-cs"/>
              </a:rPr>
              <a:t>Công</a:t>
            </a:r>
            <a:r>
              <a:rPr kumimoji="0" lang="en-US" altLang="en-US" sz="1200" b="1" i="0" u="none" strike="noStrike" kern="1200" cap="none" spc="0" normalizeH="0" baseline="0" noProof="0" dirty="0">
                <a:ln>
                  <a:noFill/>
                </a:ln>
                <a:solidFill>
                  <a:srgbClr val="990000"/>
                </a:solidFill>
                <a:effectLst/>
                <a:uLnTx/>
                <a:uFillTx/>
                <a:latin typeface="Times New Roman" panose="02020603050405020304" pitchFamily="18" charset="0"/>
                <a:ea typeface="+mn-ea"/>
                <a:cs typeface="+mn-cs"/>
              </a:rPr>
              <a:t> </a:t>
            </a:r>
            <a:r>
              <a:rPr kumimoji="0" lang="en-US" altLang="en-US" sz="1200" b="1" i="0" u="none" strike="noStrike" kern="1200" cap="none" spc="0" normalizeH="0" baseline="0" noProof="0" dirty="0" err="1">
                <a:ln>
                  <a:noFill/>
                </a:ln>
                <a:solidFill>
                  <a:srgbClr val="990000"/>
                </a:solidFill>
                <a:effectLst/>
                <a:uLnTx/>
                <a:uFillTx/>
                <a:latin typeface="Times New Roman" panose="02020603050405020304" pitchFamily="18" charset="0"/>
                <a:ea typeface="+mn-ea"/>
                <a:cs typeface="+mn-cs"/>
              </a:rPr>
              <a:t>nghiệp</a:t>
            </a:r>
            <a:endParaRPr kumimoji="0" lang="en-US" altLang="en-US" sz="1200" b="1" i="0" u="none" strike="noStrike" kern="1200" cap="none" spc="0" normalizeH="0" baseline="0" noProof="0" dirty="0">
              <a:ln>
                <a:noFill/>
              </a:ln>
              <a:solidFill>
                <a:srgbClr val="990000"/>
              </a:solidFill>
              <a:effectLst/>
              <a:uLnTx/>
              <a:uFillTx/>
              <a:latin typeface="Times New Roman" panose="02020603050405020304" pitchFamily="18" charset="0"/>
              <a:ea typeface="+mn-ea"/>
              <a:cs typeface="+mn-cs"/>
            </a:endParaRPr>
          </a:p>
        </p:txBody>
      </p:sp>
      <p:grpSp>
        <p:nvGrpSpPr>
          <p:cNvPr id="15" name="Group 14">
            <a:extLst>
              <a:ext uri="{FF2B5EF4-FFF2-40B4-BE49-F238E27FC236}">
                <a16:creationId xmlns:a16="http://schemas.microsoft.com/office/drawing/2014/main" id="{EF52385C-D0B2-4A76-ADAD-E12EEA84795C}"/>
              </a:ext>
            </a:extLst>
          </p:cNvPr>
          <p:cNvGrpSpPr/>
          <p:nvPr/>
        </p:nvGrpSpPr>
        <p:grpSpPr>
          <a:xfrm>
            <a:off x="1393965" y="202742"/>
            <a:ext cx="9404070" cy="599007"/>
            <a:chOff x="304800" y="238905"/>
            <a:chExt cx="9718040" cy="889123"/>
          </a:xfrm>
        </p:grpSpPr>
        <p:cxnSp>
          <p:nvCxnSpPr>
            <p:cNvPr id="16" name="Straight Connector 15">
              <a:extLst>
                <a:ext uri="{FF2B5EF4-FFF2-40B4-BE49-F238E27FC236}">
                  <a16:creationId xmlns:a16="http://schemas.microsoft.com/office/drawing/2014/main" id="{5C01E24B-B0DC-496F-BAA1-9F509EC18AB2}"/>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5CABC247-1AED-42C5-989E-8EAD79C8DFDB}"/>
                </a:ext>
              </a:extLst>
            </p:cNvPr>
            <p:cNvGrpSpPr/>
            <p:nvPr/>
          </p:nvGrpSpPr>
          <p:grpSpPr>
            <a:xfrm>
              <a:off x="594248" y="238905"/>
              <a:ext cx="1920325" cy="673930"/>
              <a:chOff x="594248" y="238905"/>
              <a:chExt cx="1920325" cy="673930"/>
            </a:xfrm>
          </p:grpSpPr>
          <p:sp>
            <p:nvSpPr>
              <p:cNvPr id="27" name="Rectangle: Top Corners One Rounded and One Snipped 26">
                <a:extLst>
                  <a:ext uri="{FF2B5EF4-FFF2-40B4-BE49-F238E27FC236}">
                    <a16:creationId xmlns:a16="http://schemas.microsoft.com/office/drawing/2014/main" id="{E706843B-8DF0-4E34-A373-782A3ABD0256}"/>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8" name="TextBox 27">
                <a:extLst>
                  <a:ext uri="{FF2B5EF4-FFF2-40B4-BE49-F238E27FC236}">
                    <a16:creationId xmlns:a16="http://schemas.microsoft.com/office/drawing/2014/main" id="{9232CC48-12AF-4143-B775-E4C98CED4DD0}"/>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18" name="Group 17">
              <a:extLst>
                <a:ext uri="{FF2B5EF4-FFF2-40B4-BE49-F238E27FC236}">
                  <a16:creationId xmlns:a16="http://schemas.microsoft.com/office/drawing/2014/main" id="{89390202-409A-4BAE-91AD-C9E754F07EB7}"/>
                </a:ext>
              </a:extLst>
            </p:cNvPr>
            <p:cNvGrpSpPr/>
            <p:nvPr/>
          </p:nvGrpSpPr>
          <p:grpSpPr>
            <a:xfrm>
              <a:off x="2886504" y="247421"/>
              <a:ext cx="1955665" cy="673929"/>
              <a:chOff x="2886504" y="247421"/>
              <a:chExt cx="1955665" cy="673929"/>
            </a:xfrm>
          </p:grpSpPr>
          <p:sp>
            <p:nvSpPr>
              <p:cNvPr id="25" name="Rectangle: Top Corners One Rounded and One Snipped 24">
                <a:extLst>
                  <a:ext uri="{FF2B5EF4-FFF2-40B4-BE49-F238E27FC236}">
                    <a16:creationId xmlns:a16="http://schemas.microsoft.com/office/drawing/2014/main" id="{9CBE1367-7EF2-4A90-9376-D10E90F1641A}"/>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6" name="TextBox 25">
                <a:extLst>
                  <a:ext uri="{FF2B5EF4-FFF2-40B4-BE49-F238E27FC236}">
                    <a16:creationId xmlns:a16="http://schemas.microsoft.com/office/drawing/2014/main" id="{731D7953-CD0C-4208-BD84-7D8C4157B060}"/>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19" name="Group 18">
              <a:extLst>
                <a:ext uri="{FF2B5EF4-FFF2-40B4-BE49-F238E27FC236}">
                  <a16:creationId xmlns:a16="http://schemas.microsoft.com/office/drawing/2014/main" id="{DBC98EC8-CF23-4A83-80E4-BF16B05BB9FA}"/>
                </a:ext>
              </a:extLst>
            </p:cNvPr>
            <p:cNvGrpSpPr/>
            <p:nvPr/>
          </p:nvGrpSpPr>
          <p:grpSpPr>
            <a:xfrm>
              <a:off x="5236714" y="247421"/>
              <a:ext cx="1942938" cy="673930"/>
              <a:chOff x="5236714" y="247421"/>
              <a:chExt cx="1942938" cy="673930"/>
            </a:xfrm>
          </p:grpSpPr>
          <p:sp>
            <p:nvSpPr>
              <p:cNvPr id="23" name="Rectangle: Top Corners One Rounded and One Snipped 22">
                <a:extLst>
                  <a:ext uri="{FF2B5EF4-FFF2-40B4-BE49-F238E27FC236}">
                    <a16:creationId xmlns:a16="http://schemas.microsoft.com/office/drawing/2014/main" id="{A9050E74-39B6-4B4B-A00E-73E682950245}"/>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4" name="TextBox 23">
                <a:extLst>
                  <a:ext uri="{FF2B5EF4-FFF2-40B4-BE49-F238E27FC236}">
                    <a16:creationId xmlns:a16="http://schemas.microsoft.com/office/drawing/2014/main" id="{2B41658E-F13E-47A2-8C54-EB6D597C7B9C}"/>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20" name="Group 19">
              <a:extLst>
                <a:ext uri="{FF2B5EF4-FFF2-40B4-BE49-F238E27FC236}">
                  <a16:creationId xmlns:a16="http://schemas.microsoft.com/office/drawing/2014/main" id="{46BCDD18-C682-43A5-885F-4D494921CAC3}"/>
                </a:ext>
              </a:extLst>
            </p:cNvPr>
            <p:cNvGrpSpPr/>
            <p:nvPr/>
          </p:nvGrpSpPr>
          <p:grpSpPr>
            <a:xfrm>
              <a:off x="7541696" y="247421"/>
              <a:ext cx="2059504" cy="673930"/>
              <a:chOff x="7541696" y="247421"/>
              <a:chExt cx="2059504" cy="673930"/>
            </a:xfrm>
          </p:grpSpPr>
          <p:sp>
            <p:nvSpPr>
              <p:cNvPr id="21" name="Rectangle: Top Corners One Rounded and One Snipped 20">
                <a:extLst>
                  <a:ext uri="{FF2B5EF4-FFF2-40B4-BE49-F238E27FC236}">
                    <a16:creationId xmlns:a16="http://schemas.microsoft.com/office/drawing/2014/main" id="{70E16CE4-6D1A-4C09-A7C5-70289053A0C6}"/>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2" name="TextBox 21">
                <a:extLst>
                  <a:ext uri="{FF2B5EF4-FFF2-40B4-BE49-F238E27FC236}">
                    <a16:creationId xmlns:a16="http://schemas.microsoft.com/office/drawing/2014/main" id="{AA15E639-F6EF-4E0B-BCD8-C6F7434534B4}"/>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sp>
        <p:nvSpPr>
          <p:cNvPr id="29" name="Text Box 43">
            <a:extLst>
              <a:ext uri="{FF2B5EF4-FFF2-40B4-BE49-F238E27FC236}">
                <a16:creationId xmlns:a16="http://schemas.microsoft.com/office/drawing/2014/main" id="{CCFE7235-7045-4B05-82E1-D05C8035E240}"/>
              </a:ext>
            </a:extLst>
          </p:cNvPr>
          <p:cNvSpPr txBox="1">
            <a:spLocks noChangeArrowheads="1"/>
          </p:cNvSpPr>
          <p:nvPr/>
        </p:nvSpPr>
        <p:spPr bwMode="auto">
          <a:xfrm>
            <a:off x="5105400" y="2142452"/>
            <a:ext cx="39624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1600" b="1" i="0" u="none" strike="noStrike" kern="1200" cap="none" spc="0" normalizeH="0" baseline="0" noProof="0" dirty="0">
                <a:ln>
                  <a:noFill/>
                </a:ln>
                <a:solidFill>
                  <a:srgbClr val="990000"/>
                </a:solidFill>
                <a:effectLst/>
                <a:uLnTx/>
                <a:uFillTx/>
                <a:latin typeface="Times New Roman" panose="02020603050405020304" pitchFamily="18" charset="0"/>
                <a:ea typeface="+mn-ea"/>
                <a:cs typeface="+mn-cs"/>
              </a:rPr>
              <a:t>CA- DẮC –XTAN, ẤN </a:t>
            </a:r>
            <a:r>
              <a:rPr kumimoji="0" lang="en-US" altLang="en-US" sz="1600" b="1" i="0" u="none" strike="noStrike" kern="1200" cap="none" spc="0" normalizeH="0" baseline="0" noProof="0">
                <a:ln>
                  <a:noFill/>
                </a:ln>
                <a:solidFill>
                  <a:srgbClr val="990000"/>
                </a:solidFill>
                <a:effectLst/>
                <a:uLnTx/>
                <a:uFillTx/>
                <a:latin typeface="Times New Roman" panose="02020603050405020304" pitchFamily="18" charset="0"/>
                <a:ea typeface="+mn-ea"/>
                <a:cs typeface="+mn-cs"/>
              </a:rPr>
              <a:t>ĐỘ,TRUNG </a:t>
            </a:r>
            <a:r>
              <a:rPr kumimoji="0" lang="en-US" altLang="en-US" sz="1600" b="1" i="0" u="none" strike="noStrike" kern="1200" cap="none" spc="0" normalizeH="0" baseline="0" noProof="0" dirty="0">
                <a:ln>
                  <a:noFill/>
                </a:ln>
                <a:solidFill>
                  <a:srgbClr val="990000"/>
                </a:solidFill>
                <a:effectLst/>
                <a:uLnTx/>
                <a:uFillTx/>
                <a:latin typeface="Times New Roman" panose="02020603050405020304" pitchFamily="18" charset="0"/>
                <a:ea typeface="+mn-ea"/>
                <a:cs typeface="+mn-cs"/>
              </a:rPr>
              <a:t>QUỐC</a:t>
            </a:r>
          </a:p>
        </p:txBody>
      </p:sp>
      <p:sp>
        <p:nvSpPr>
          <p:cNvPr id="30" name="Text Box 44">
            <a:extLst>
              <a:ext uri="{FF2B5EF4-FFF2-40B4-BE49-F238E27FC236}">
                <a16:creationId xmlns:a16="http://schemas.microsoft.com/office/drawing/2014/main" id="{B8192FD5-3518-46E9-845A-0EA8E455F610}"/>
              </a:ext>
            </a:extLst>
          </p:cNvPr>
          <p:cNvSpPr txBox="1">
            <a:spLocks noChangeArrowheads="1"/>
          </p:cNvSpPr>
          <p:nvPr/>
        </p:nvSpPr>
        <p:spPr bwMode="auto">
          <a:xfrm>
            <a:off x="5105400" y="2809202"/>
            <a:ext cx="38862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1600" b="1" i="0" u="none" strike="noStrike" kern="1200" cap="none" spc="0" normalizeH="0" baseline="0" noProof="0" dirty="0">
                <a:ln>
                  <a:noFill/>
                </a:ln>
                <a:solidFill>
                  <a:srgbClr val="990000"/>
                </a:solidFill>
                <a:effectLst/>
                <a:uLnTx/>
                <a:uFillTx/>
                <a:latin typeface="Times New Roman" panose="02020603050405020304" pitchFamily="18" charset="0"/>
                <a:ea typeface="+mn-ea"/>
                <a:cs typeface="+mn-cs"/>
              </a:rPr>
              <a:t> ĐÔNG NAM Á, TRUNG QUỐC, ẤN ĐỘ</a:t>
            </a:r>
          </a:p>
        </p:txBody>
      </p:sp>
      <p:sp>
        <p:nvSpPr>
          <p:cNvPr id="31" name="Text Box 45">
            <a:extLst>
              <a:ext uri="{FF2B5EF4-FFF2-40B4-BE49-F238E27FC236}">
                <a16:creationId xmlns:a16="http://schemas.microsoft.com/office/drawing/2014/main" id="{F3F17C64-934A-4489-A949-AECB62C9AF93}"/>
              </a:ext>
            </a:extLst>
          </p:cNvPr>
          <p:cNvSpPr txBox="1">
            <a:spLocks noChangeArrowheads="1"/>
          </p:cNvSpPr>
          <p:nvPr/>
        </p:nvSpPr>
        <p:spPr bwMode="auto">
          <a:xfrm>
            <a:off x="5105400" y="3552152"/>
            <a:ext cx="41148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1600" b="1" i="0" u="none" strike="noStrike" kern="1200" cap="none" spc="0" normalizeH="0" baseline="0" noProof="0" dirty="0">
                <a:ln>
                  <a:noFill/>
                </a:ln>
                <a:solidFill>
                  <a:srgbClr val="990000"/>
                </a:solidFill>
                <a:effectLst/>
                <a:uLnTx/>
                <a:uFillTx/>
                <a:latin typeface="Times New Roman" panose="02020603050405020304" pitchFamily="18" charset="0"/>
                <a:ea typeface="+mn-ea"/>
                <a:cs typeface="+mn-cs"/>
              </a:rPr>
              <a:t>CA- DẮC –XTAN, ẤN ĐỘ, TRUNG QUỐC</a:t>
            </a:r>
          </a:p>
        </p:txBody>
      </p:sp>
      <p:sp>
        <p:nvSpPr>
          <p:cNvPr id="32" name="Text Box 46">
            <a:extLst>
              <a:ext uri="{FF2B5EF4-FFF2-40B4-BE49-F238E27FC236}">
                <a16:creationId xmlns:a16="http://schemas.microsoft.com/office/drawing/2014/main" id="{69617D62-4198-41C1-A00D-E83F43D15446}"/>
              </a:ext>
            </a:extLst>
          </p:cNvPr>
          <p:cNvSpPr txBox="1">
            <a:spLocks noChangeArrowheads="1"/>
          </p:cNvSpPr>
          <p:nvPr/>
        </p:nvSpPr>
        <p:spPr bwMode="auto">
          <a:xfrm>
            <a:off x="5105400" y="4293854"/>
            <a:ext cx="27432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1600" b="1" i="0" u="none" strike="noStrike" kern="1200" cap="none" spc="0" normalizeH="0" baseline="0" noProof="0">
                <a:ln>
                  <a:noFill/>
                </a:ln>
                <a:solidFill>
                  <a:srgbClr val="990000"/>
                </a:solidFill>
                <a:effectLst/>
                <a:uLnTx/>
                <a:uFillTx/>
                <a:latin typeface="Times New Roman" panose="02020603050405020304" pitchFamily="18" charset="0"/>
                <a:ea typeface="+mn-ea"/>
                <a:cs typeface="+mn-cs"/>
              </a:rPr>
              <a:t>ẤN ĐỘ, TRUNG QUỐC</a:t>
            </a:r>
          </a:p>
        </p:txBody>
      </p:sp>
      <p:sp>
        <p:nvSpPr>
          <p:cNvPr id="33" name="Text Box 48">
            <a:extLst>
              <a:ext uri="{FF2B5EF4-FFF2-40B4-BE49-F238E27FC236}">
                <a16:creationId xmlns:a16="http://schemas.microsoft.com/office/drawing/2014/main" id="{74B8D5D9-F9EF-43B9-84FD-6488474C52E5}"/>
              </a:ext>
            </a:extLst>
          </p:cNvPr>
          <p:cNvSpPr txBox="1">
            <a:spLocks noChangeArrowheads="1"/>
          </p:cNvSpPr>
          <p:nvPr/>
        </p:nvSpPr>
        <p:spPr bwMode="auto">
          <a:xfrm>
            <a:off x="5105400" y="4854096"/>
            <a:ext cx="39624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1600" b="1" i="0" u="none" strike="noStrike" kern="1200" cap="none" spc="0" normalizeH="0" baseline="0" noProof="0" dirty="0">
                <a:ln>
                  <a:noFill/>
                </a:ln>
                <a:solidFill>
                  <a:srgbClr val="990000"/>
                </a:solidFill>
                <a:effectLst/>
                <a:uLnTx/>
                <a:uFillTx/>
                <a:latin typeface="Times New Roman" panose="02020603050405020304" pitchFamily="18" charset="0"/>
                <a:ea typeface="+mn-ea"/>
                <a:cs typeface="+mn-cs"/>
              </a:rPr>
              <a:t>NHẬT BẢN, HÀN QUỐC, TRUNG QUỐC</a:t>
            </a:r>
          </a:p>
        </p:txBody>
      </p:sp>
      <p:sp>
        <p:nvSpPr>
          <p:cNvPr id="34" name="Text Box 49">
            <a:extLst>
              <a:ext uri="{FF2B5EF4-FFF2-40B4-BE49-F238E27FC236}">
                <a16:creationId xmlns:a16="http://schemas.microsoft.com/office/drawing/2014/main" id="{F954D814-38EA-4C53-A8D0-B17EEEA2EE4A}"/>
              </a:ext>
            </a:extLst>
          </p:cNvPr>
          <p:cNvSpPr txBox="1">
            <a:spLocks noChangeArrowheads="1"/>
          </p:cNvSpPr>
          <p:nvPr/>
        </p:nvSpPr>
        <p:spPr bwMode="auto">
          <a:xfrm>
            <a:off x="5071105" y="5336983"/>
            <a:ext cx="41148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lang="en-US" altLang="en-US" sz="1600" b="1" noProof="0">
                <a:solidFill>
                  <a:srgbClr val="990000"/>
                </a:solidFill>
                <a:latin typeface="Times New Roman" panose="02020603050405020304" pitchFamily="18" charset="0"/>
              </a:rPr>
              <a:t>Ả RẬP XÊ-ÚT, I RAN, I RẮC, ẤN ĐỘ, VIỆT NAM, MA-LAI-XI-A...</a:t>
            </a:r>
            <a:endParaRPr kumimoji="0" lang="en-US" altLang="en-US" sz="1600" b="1" i="0" u="none" strike="noStrike" kern="1200" cap="none" spc="0" normalizeH="0" baseline="0" noProof="0">
              <a:ln>
                <a:noFill/>
              </a:ln>
              <a:solidFill>
                <a:srgbClr val="990000"/>
              </a:solidFill>
              <a:effectLst/>
              <a:uLnTx/>
              <a:uFillTx/>
              <a:latin typeface="Times New Roman" panose="02020603050405020304" pitchFamily="18" charset="0"/>
            </a:endParaRPr>
          </a:p>
        </p:txBody>
      </p:sp>
      <p:sp>
        <p:nvSpPr>
          <p:cNvPr id="35" name="Text Box 43">
            <a:extLst>
              <a:ext uri="{FF2B5EF4-FFF2-40B4-BE49-F238E27FC236}">
                <a16:creationId xmlns:a16="http://schemas.microsoft.com/office/drawing/2014/main" id="{475B76C0-CB8F-4FB3-95A7-3EA11BC2D0BA}"/>
              </a:ext>
            </a:extLst>
          </p:cNvPr>
          <p:cNvSpPr txBox="1">
            <a:spLocks noChangeArrowheads="1"/>
          </p:cNvSpPr>
          <p:nvPr/>
        </p:nvSpPr>
        <p:spPr bwMode="auto">
          <a:xfrm>
            <a:off x="9129095" y="2125931"/>
            <a:ext cx="281559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1600" b="1" i="0" u="none" strike="noStrike" kern="1200" cap="none" spc="0" normalizeH="0" baseline="0" noProof="0">
                <a:ln>
                  <a:noFill/>
                </a:ln>
                <a:solidFill>
                  <a:srgbClr val="800000"/>
                </a:solidFill>
                <a:effectLst/>
                <a:uLnTx/>
                <a:uFillTx/>
                <a:latin typeface="Times New Roman" panose="02020603050405020304" pitchFamily="18" charset="0"/>
                <a:ea typeface="+mn-ea"/>
                <a:cs typeface="+mn-cs"/>
              </a:rPr>
              <a:t>Cung cấp</a:t>
            </a:r>
            <a:r>
              <a:rPr kumimoji="0" lang="en-US" altLang="en-US" sz="1600" b="1" i="0" u="none" strike="noStrike" kern="1200" cap="none" spc="0" normalizeH="0" noProof="0">
                <a:ln>
                  <a:noFill/>
                </a:ln>
                <a:solidFill>
                  <a:srgbClr val="800000"/>
                </a:solidFill>
                <a:effectLst/>
                <a:uLnTx/>
                <a:uFillTx/>
                <a:latin typeface="Times New Roman" panose="02020603050405020304" pitchFamily="18" charset="0"/>
                <a:ea typeface="+mn-ea"/>
                <a:cs typeface="+mn-cs"/>
              </a:rPr>
              <a:t> lương thực cho con người, thức ăn cho chăn nuôi</a:t>
            </a:r>
            <a:endParaRPr kumimoji="0" lang="en-US" altLang="en-US" sz="1600" b="1" i="0" u="none" strike="noStrike" kern="1200" cap="none" spc="0" normalizeH="0" baseline="0" noProof="0" dirty="0">
              <a:ln>
                <a:noFill/>
              </a:ln>
              <a:solidFill>
                <a:srgbClr val="800000"/>
              </a:solidFill>
              <a:effectLst/>
              <a:uLnTx/>
              <a:uFillTx/>
              <a:latin typeface="Times New Roman" panose="02020603050405020304" pitchFamily="18" charset="0"/>
              <a:ea typeface="+mn-ea"/>
              <a:cs typeface="+mn-cs"/>
            </a:endParaRPr>
          </a:p>
        </p:txBody>
      </p:sp>
      <p:sp>
        <p:nvSpPr>
          <p:cNvPr id="36" name="Text Box 44">
            <a:extLst>
              <a:ext uri="{FF2B5EF4-FFF2-40B4-BE49-F238E27FC236}">
                <a16:creationId xmlns:a16="http://schemas.microsoft.com/office/drawing/2014/main" id="{023FC46E-9BD9-4E72-A1B8-FFC36678283F}"/>
              </a:ext>
            </a:extLst>
          </p:cNvPr>
          <p:cNvSpPr txBox="1">
            <a:spLocks noChangeArrowheads="1"/>
          </p:cNvSpPr>
          <p:nvPr/>
        </p:nvSpPr>
        <p:spPr bwMode="auto">
          <a:xfrm>
            <a:off x="9144000" y="2861502"/>
            <a:ext cx="281559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auto">
              <a:spcBef>
                <a:spcPct val="50000"/>
              </a:spcBef>
              <a:spcAft>
                <a:spcPts val="0"/>
              </a:spcAft>
            </a:pPr>
            <a:r>
              <a:rPr kumimoji="0" lang="en-US" altLang="en-US" sz="1600" b="1" i="0" u="none" strike="noStrike" kern="1200" cap="none" spc="0" normalizeH="0" baseline="0" noProof="0">
                <a:ln>
                  <a:noFill/>
                </a:ln>
                <a:solidFill>
                  <a:srgbClr val="800000"/>
                </a:solidFill>
                <a:effectLst/>
                <a:uLnTx/>
                <a:uFillTx/>
                <a:latin typeface="Times New Roman" panose="02020603050405020304" pitchFamily="18" charset="0"/>
                <a:ea typeface="+mn-ea"/>
                <a:cs typeface="+mn-cs"/>
              </a:rPr>
              <a:t> </a:t>
            </a:r>
            <a:r>
              <a:rPr lang="en-US" altLang="en-US" sz="1600" b="1">
                <a:solidFill>
                  <a:srgbClr val="800000"/>
                </a:solidFill>
                <a:latin typeface="Times New Roman" panose="02020603050405020304" pitchFamily="18" charset="0"/>
              </a:rPr>
              <a:t>Cung cấp lương thực cho con người, thức ăn cho chăn nuôi</a:t>
            </a:r>
          </a:p>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altLang="en-US" sz="1600" b="1" i="0" u="none" strike="noStrike" kern="1200" cap="none" spc="0" normalizeH="0" baseline="0" noProof="0" dirty="0">
              <a:ln>
                <a:noFill/>
              </a:ln>
              <a:solidFill>
                <a:srgbClr val="800000"/>
              </a:solidFill>
              <a:effectLst/>
              <a:uLnTx/>
              <a:uFillTx/>
              <a:latin typeface="Times New Roman" panose="02020603050405020304" pitchFamily="18" charset="0"/>
              <a:ea typeface="+mn-ea"/>
              <a:cs typeface="+mn-cs"/>
            </a:endParaRPr>
          </a:p>
        </p:txBody>
      </p:sp>
      <p:sp>
        <p:nvSpPr>
          <p:cNvPr id="37" name="Text Box 45">
            <a:extLst>
              <a:ext uri="{FF2B5EF4-FFF2-40B4-BE49-F238E27FC236}">
                <a16:creationId xmlns:a16="http://schemas.microsoft.com/office/drawing/2014/main" id="{E27E3922-690E-4C92-92EB-EAE8C727D8B1}"/>
              </a:ext>
            </a:extLst>
          </p:cNvPr>
          <p:cNvSpPr txBox="1">
            <a:spLocks noChangeArrowheads="1"/>
          </p:cNvSpPr>
          <p:nvPr/>
        </p:nvSpPr>
        <p:spPr bwMode="auto">
          <a:xfrm>
            <a:off x="9144000" y="3489351"/>
            <a:ext cx="27432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fontAlgn="auto">
              <a:spcBef>
                <a:spcPct val="50000"/>
              </a:spcBef>
              <a:spcAft>
                <a:spcPts val="0"/>
              </a:spcAft>
              <a:defRPr/>
            </a:pPr>
            <a:r>
              <a:rPr lang="en-US" altLang="en-US" sz="1600" b="1">
                <a:solidFill>
                  <a:srgbClr val="800000"/>
                </a:solidFill>
                <a:latin typeface="Times New Roman" panose="02020603050405020304" pitchFamily="18" charset="0"/>
              </a:rPr>
              <a:t>Cung cấp nguyên liệu cho ngành dệt may</a:t>
            </a:r>
            <a:endParaRPr lang="en-US" altLang="en-US" sz="1600" b="1" dirty="0">
              <a:solidFill>
                <a:srgbClr val="800000"/>
              </a:solidFill>
              <a:latin typeface="Times New Roman" panose="02020603050405020304" pitchFamily="18" charset="0"/>
            </a:endParaRPr>
          </a:p>
        </p:txBody>
      </p:sp>
      <p:sp>
        <p:nvSpPr>
          <p:cNvPr id="38" name="Text Box 46">
            <a:extLst>
              <a:ext uri="{FF2B5EF4-FFF2-40B4-BE49-F238E27FC236}">
                <a16:creationId xmlns:a16="http://schemas.microsoft.com/office/drawing/2014/main" id="{43A49D24-C167-4500-9D88-65BE39179636}"/>
              </a:ext>
            </a:extLst>
          </p:cNvPr>
          <p:cNvSpPr txBox="1">
            <a:spLocks noChangeArrowheads="1"/>
          </p:cNvSpPr>
          <p:nvPr/>
        </p:nvSpPr>
        <p:spPr bwMode="auto">
          <a:xfrm>
            <a:off x="9079531" y="4117200"/>
            <a:ext cx="296799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fontAlgn="auto">
              <a:spcBef>
                <a:spcPct val="50000"/>
              </a:spcBef>
              <a:spcAft>
                <a:spcPts val="0"/>
              </a:spcAft>
            </a:pPr>
            <a:r>
              <a:rPr lang="en-US" altLang="en-US" sz="1600" b="1">
                <a:solidFill>
                  <a:srgbClr val="800000"/>
                </a:solidFill>
                <a:latin typeface="Times New Roman" panose="02020603050405020304" pitchFamily="18" charset="0"/>
              </a:rPr>
              <a:t>Cung cấp thịt sữa, nguyên liệu cho ngành chế biến nông sản</a:t>
            </a:r>
            <a:endParaRPr kumimoji="0" lang="en-US" altLang="en-US" sz="1600" b="1" i="0" u="none" strike="noStrike" kern="1200" cap="none" spc="0" normalizeH="0" baseline="0" noProof="0">
              <a:ln>
                <a:noFill/>
              </a:ln>
              <a:solidFill>
                <a:srgbClr val="800000"/>
              </a:solidFill>
              <a:effectLst/>
              <a:uLnTx/>
              <a:uFillTx/>
              <a:latin typeface="Times New Roman" panose="02020603050405020304" pitchFamily="18" charset="0"/>
              <a:ea typeface="+mn-ea"/>
              <a:cs typeface="+mn-cs"/>
            </a:endParaRPr>
          </a:p>
        </p:txBody>
      </p:sp>
      <p:sp>
        <p:nvSpPr>
          <p:cNvPr id="39" name="Text Box 48">
            <a:extLst>
              <a:ext uri="{FF2B5EF4-FFF2-40B4-BE49-F238E27FC236}">
                <a16:creationId xmlns:a16="http://schemas.microsoft.com/office/drawing/2014/main" id="{4AAEEC29-81F2-493C-B95E-477AC88C5F30}"/>
              </a:ext>
            </a:extLst>
          </p:cNvPr>
          <p:cNvSpPr txBox="1">
            <a:spLocks noChangeArrowheads="1"/>
          </p:cNvSpPr>
          <p:nvPr/>
        </p:nvSpPr>
        <p:spPr bwMode="auto">
          <a:xfrm>
            <a:off x="9134623" y="4760250"/>
            <a:ext cx="281559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1600" b="1" i="0" u="none" strike="noStrike" kern="1200" cap="none" spc="0" normalizeH="0" baseline="0" noProof="0">
                <a:ln>
                  <a:noFill/>
                </a:ln>
                <a:solidFill>
                  <a:srgbClr val="800000"/>
                </a:solidFill>
                <a:effectLst/>
                <a:uLnTx/>
                <a:uFillTx/>
                <a:latin typeface="Times New Roman" panose="02020603050405020304" pitchFamily="18" charset="0"/>
                <a:ea typeface="+mn-ea"/>
                <a:cs typeface="+mn-cs"/>
              </a:rPr>
              <a:t>ngành</a:t>
            </a:r>
            <a:r>
              <a:rPr kumimoji="0" lang="en-US" altLang="en-US" sz="1600" b="1" i="0" u="none" strike="noStrike" kern="1200" cap="none" spc="0" normalizeH="0" noProof="0">
                <a:ln>
                  <a:noFill/>
                </a:ln>
                <a:solidFill>
                  <a:srgbClr val="800000"/>
                </a:solidFill>
                <a:effectLst/>
                <a:uLnTx/>
                <a:uFillTx/>
                <a:latin typeface="Times New Roman" panose="02020603050405020304" pitchFamily="18" charset="0"/>
                <a:ea typeface="+mn-ea"/>
                <a:cs typeface="+mn-cs"/>
              </a:rPr>
              <a:t> CN kĩ thuật cao, có giá trị kinh tế lớn</a:t>
            </a:r>
            <a:endParaRPr kumimoji="0" lang="en-US" altLang="en-US" sz="1600" b="1" i="0" u="none" strike="noStrike" kern="1200" cap="none" spc="0" normalizeH="0" baseline="0" noProof="0" dirty="0">
              <a:ln>
                <a:noFill/>
              </a:ln>
              <a:solidFill>
                <a:srgbClr val="800000"/>
              </a:solidFill>
              <a:effectLst/>
              <a:uLnTx/>
              <a:uFillTx/>
              <a:latin typeface="Times New Roman" panose="02020603050405020304" pitchFamily="18" charset="0"/>
              <a:ea typeface="+mn-ea"/>
              <a:cs typeface="+mn-cs"/>
            </a:endParaRPr>
          </a:p>
        </p:txBody>
      </p:sp>
      <p:sp>
        <p:nvSpPr>
          <p:cNvPr id="40" name="Text Box 49">
            <a:extLst>
              <a:ext uri="{FF2B5EF4-FFF2-40B4-BE49-F238E27FC236}">
                <a16:creationId xmlns:a16="http://schemas.microsoft.com/office/drawing/2014/main" id="{766BEEB0-7A7D-4574-859A-AAE707B2900E}"/>
              </a:ext>
            </a:extLst>
          </p:cNvPr>
          <p:cNvSpPr txBox="1">
            <a:spLocks noChangeArrowheads="1"/>
          </p:cNvSpPr>
          <p:nvPr/>
        </p:nvSpPr>
        <p:spPr bwMode="auto">
          <a:xfrm>
            <a:off x="9144000" y="5314781"/>
            <a:ext cx="2438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lang="en-US" altLang="en-US" sz="1600" b="1">
                <a:solidFill>
                  <a:srgbClr val="800000"/>
                </a:solidFill>
                <a:latin typeface="Times New Roman" panose="02020603050405020304" pitchFamily="18" charset="0"/>
              </a:rPr>
              <a:t>Cung cấp nguồn nguyên liệu giá trị cao</a:t>
            </a:r>
            <a:endParaRPr kumimoji="0" lang="en-US" altLang="en-US" sz="1600" b="1" i="0" u="none" strike="noStrike" kern="1200" cap="none" spc="0" normalizeH="0" baseline="0" noProof="0">
              <a:ln>
                <a:noFill/>
              </a:ln>
              <a:solidFill>
                <a:srgbClr val="800000"/>
              </a:solidFill>
              <a:effectLst/>
              <a:uLnTx/>
              <a:uFillTx/>
              <a:latin typeface="Times New Roman" panose="02020603050405020304" pitchFamily="18" charset="0"/>
            </a:endParaRPr>
          </a:p>
        </p:txBody>
      </p:sp>
    </p:spTree>
    <p:extLst>
      <p:ext uri="{BB962C8B-B14F-4D97-AF65-F5344CB8AC3E}">
        <p14:creationId xmlns:p14="http://schemas.microsoft.com/office/powerpoint/2010/main" val="37921014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9"/>
                                        </p:tgtEl>
                                        <p:attrNameLst>
                                          <p:attrName>style.visibility</p:attrName>
                                        </p:attrNameLst>
                                      </p:cBhvr>
                                      <p:to>
                                        <p:strVal val="visible"/>
                                      </p:to>
                                    </p:set>
                                    <p:anim calcmode="discrete" valueType="clr">
                                      <p:cBhvr override="childStyle">
                                        <p:cTn id="7" dur="80"/>
                                        <p:tgtEl>
                                          <p:spTgt spid="2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9"/>
                                        </p:tgtEl>
                                        <p:attrNameLst>
                                          <p:attrName>fillcolor</p:attrName>
                                        </p:attrNameLst>
                                      </p:cBhvr>
                                      <p:tavLst>
                                        <p:tav tm="0">
                                          <p:val>
                                            <p:clrVal>
                                              <a:schemeClr val="accent2"/>
                                            </p:clrVal>
                                          </p:val>
                                        </p:tav>
                                        <p:tav tm="50000">
                                          <p:val>
                                            <p:clrVal>
                                              <a:schemeClr val="hlink"/>
                                            </p:clrVal>
                                          </p:val>
                                        </p:tav>
                                      </p:tavLst>
                                    </p:anim>
                                    <p:set>
                                      <p:cBhvr>
                                        <p:cTn id="9" dur="80"/>
                                        <p:tgtEl>
                                          <p:spTgt spid="29"/>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35"/>
                                        </p:tgtEl>
                                        <p:attrNameLst>
                                          <p:attrName>style.visibility</p:attrName>
                                        </p:attrNameLst>
                                      </p:cBhvr>
                                      <p:to>
                                        <p:strVal val="visible"/>
                                      </p:to>
                                    </p:set>
                                    <p:anim calcmode="discrete" valueType="clr">
                                      <p:cBhvr override="childStyle">
                                        <p:cTn id="14" dur="80"/>
                                        <p:tgtEl>
                                          <p:spTgt spid="35"/>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35"/>
                                        </p:tgtEl>
                                        <p:attrNameLst>
                                          <p:attrName>fillcolor</p:attrName>
                                        </p:attrNameLst>
                                      </p:cBhvr>
                                      <p:tavLst>
                                        <p:tav tm="0">
                                          <p:val>
                                            <p:clrVal>
                                              <a:schemeClr val="accent2"/>
                                            </p:clrVal>
                                          </p:val>
                                        </p:tav>
                                        <p:tav tm="50000">
                                          <p:val>
                                            <p:clrVal>
                                              <a:schemeClr val="hlink"/>
                                            </p:clrVal>
                                          </p:val>
                                        </p:tav>
                                      </p:tavLst>
                                    </p:anim>
                                    <p:set>
                                      <p:cBhvr>
                                        <p:cTn id="16" dur="80"/>
                                        <p:tgtEl>
                                          <p:spTgt spid="35"/>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nodeType="clickEffect">
                                  <p:stCondLst>
                                    <p:cond delay="0"/>
                                  </p:stCondLst>
                                  <p:iterate type="lt">
                                    <p:tmPct val="50000"/>
                                  </p:iterate>
                                  <p:childTnLst>
                                    <p:set>
                                      <p:cBhvr>
                                        <p:cTn id="20" dur="1" fill="hold">
                                          <p:stCondLst>
                                            <p:cond delay="0"/>
                                          </p:stCondLst>
                                        </p:cTn>
                                        <p:tgtEl>
                                          <p:spTgt spid="30">
                                            <p:txEl>
                                              <p:pRg st="0" end="0"/>
                                            </p:txEl>
                                          </p:spTgt>
                                        </p:tgtEl>
                                        <p:attrNameLst>
                                          <p:attrName>style.visibility</p:attrName>
                                        </p:attrNameLst>
                                      </p:cBhvr>
                                      <p:to>
                                        <p:strVal val="visible"/>
                                      </p:to>
                                    </p:set>
                                    <p:anim calcmode="discrete" valueType="clr">
                                      <p:cBhvr override="childStyle">
                                        <p:cTn id="21" dur="80"/>
                                        <p:tgtEl>
                                          <p:spTgt spid="3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30">
                                            <p:txEl>
                                              <p:pRg st="0" end="0"/>
                                            </p:txEl>
                                          </p:spTgt>
                                        </p:tgtEl>
                                        <p:attrNameLst>
                                          <p:attrName>fillcolor</p:attrName>
                                        </p:attrNameLst>
                                      </p:cBhvr>
                                      <p:tavLst>
                                        <p:tav tm="0">
                                          <p:val>
                                            <p:clrVal>
                                              <a:schemeClr val="accent2"/>
                                            </p:clrVal>
                                          </p:val>
                                        </p:tav>
                                        <p:tav tm="50000">
                                          <p:val>
                                            <p:clrVal>
                                              <a:schemeClr val="hlink"/>
                                            </p:clrVal>
                                          </p:val>
                                        </p:tav>
                                      </p:tavLst>
                                    </p:anim>
                                    <p:set>
                                      <p:cBhvr>
                                        <p:cTn id="23" dur="80"/>
                                        <p:tgtEl>
                                          <p:spTgt spid="30">
                                            <p:txEl>
                                              <p:pRg st="0" end="0"/>
                                            </p:txEl>
                                          </p:spTgt>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nodeType="clickEffect">
                                  <p:stCondLst>
                                    <p:cond delay="0"/>
                                  </p:stCondLst>
                                  <p:iterate type="lt">
                                    <p:tmPct val="50000"/>
                                  </p:iterate>
                                  <p:childTnLst>
                                    <p:set>
                                      <p:cBhvr>
                                        <p:cTn id="27" dur="1" fill="hold">
                                          <p:stCondLst>
                                            <p:cond delay="0"/>
                                          </p:stCondLst>
                                        </p:cTn>
                                        <p:tgtEl>
                                          <p:spTgt spid="36">
                                            <p:txEl>
                                              <p:pRg st="0" end="0"/>
                                            </p:txEl>
                                          </p:spTgt>
                                        </p:tgtEl>
                                        <p:attrNameLst>
                                          <p:attrName>style.visibility</p:attrName>
                                        </p:attrNameLst>
                                      </p:cBhvr>
                                      <p:to>
                                        <p:strVal val="visible"/>
                                      </p:to>
                                    </p:set>
                                    <p:anim calcmode="discrete" valueType="clr">
                                      <p:cBhvr override="childStyle">
                                        <p:cTn id="28" dur="80"/>
                                        <p:tgtEl>
                                          <p:spTgt spid="3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36">
                                            <p:txEl>
                                              <p:pRg st="0" end="0"/>
                                            </p:txEl>
                                          </p:spTgt>
                                        </p:tgtEl>
                                        <p:attrNameLst>
                                          <p:attrName>fillcolor</p:attrName>
                                        </p:attrNameLst>
                                      </p:cBhvr>
                                      <p:tavLst>
                                        <p:tav tm="0">
                                          <p:val>
                                            <p:clrVal>
                                              <a:schemeClr val="accent2"/>
                                            </p:clrVal>
                                          </p:val>
                                        </p:tav>
                                        <p:tav tm="50000">
                                          <p:val>
                                            <p:clrVal>
                                              <a:schemeClr val="hlink"/>
                                            </p:clrVal>
                                          </p:val>
                                        </p:tav>
                                      </p:tavLst>
                                    </p:anim>
                                    <p:set>
                                      <p:cBhvr>
                                        <p:cTn id="30" dur="80"/>
                                        <p:tgtEl>
                                          <p:spTgt spid="36">
                                            <p:txEl>
                                              <p:pRg st="0" end="0"/>
                                            </p:txEl>
                                          </p:spTgt>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nodeType="clickEffect">
                                  <p:stCondLst>
                                    <p:cond delay="0"/>
                                  </p:stCondLst>
                                  <p:iterate type="lt">
                                    <p:tmPct val="50000"/>
                                  </p:iterate>
                                  <p:childTnLst>
                                    <p:set>
                                      <p:cBhvr>
                                        <p:cTn id="34" dur="1" fill="hold">
                                          <p:stCondLst>
                                            <p:cond delay="0"/>
                                          </p:stCondLst>
                                        </p:cTn>
                                        <p:tgtEl>
                                          <p:spTgt spid="31">
                                            <p:txEl>
                                              <p:pRg st="0" end="0"/>
                                            </p:txEl>
                                          </p:spTgt>
                                        </p:tgtEl>
                                        <p:attrNameLst>
                                          <p:attrName>style.visibility</p:attrName>
                                        </p:attrNameLst>
                                      </p:cBhvr>
                                      <p:to>
                                        <p:strVal val="visible"/>
                                      </p:to>
                                    </p:set>
                                    <p:anim calcmode="discrete" valueType="clr">
                                      <p:cBhvr override="childStyle">
                                        <p:cTn id="35" dur="80"/>
                                        <p:tgtEl>
                                          <p:spTgt spid="31">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31">
                                            <p:txEl>
                                              <p:pRg st="0" end="0"/>
                                            </p:txEl>
                                          </p:spTgt>
                                        </p:tgtEl>
                                        <p:attrNameLst>
                                          <p:attrName>fillcolor</p:attrName>
                                        </p:attrNameLst>
                                      </p:cBhvr>
                                      <p:tavLst>
                                        <p:tav tm="0">
                                          <p:val>
                                            <p:clrVal>
                                              <a:schemeClr val="accent2"/>
                                            </p:clrVal>
                                          </p:val>
                                        </p:tav>
                                        <p:tav tm="50000">
                                          <p:val>
                                            <p:clrVal>
                                              <a:schemeClr val="hlink"/>
                                            </p:clrVal>
                                          </p:val>
                                        </p:tav>
                                      </p:tavLst>
                                    </p:anim>
                                    <p:set>
                                      <p:cBhvr>
                                        <p:cTn id="37" dur="80"/>
                                        <p:tgtEl>
                                          <p:spTgt spid="31">
                                            <p:txEl>
                                              <p:pRg st="0" end="0"/>
                                            </p:txEl>
                                          </p:spTgt>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nodeType="clickEffect">
                                  <p:stCondLst>
                                    <p:cond delay="0"/>
                                  </p:stCondLst>
                                  <p:iterate type="lt">
                                    <p:tmPct val="50000"/>
                                  </p:iterate>
                                  <p:childTnLst>
                                    <p:set>
                                      <p:cBhvr>
                                        <p:cTn id="41" dur="1" fill="hold">
                                          <p:stCondLst>
                                            <p:cond delay="0"/>
                                          </p:stCondLst>
                                        </p:cTn>
                                        <p:tgtEl>
                                          <p:spTgt spid="37">
                                            <p:txEl>
                                              <p:pRg st="0" end="0"/>
                                            </p:txEl>
                                          </p:spTgt>
                                        </p:tgtEl>
                                        <p:attrNameLst>
                                          <p:attrName>style.visibility</p:attrName>
                                        </p:attrNameLst>
                                      </p:cBhvr>
                                      <p:to>
                                        <p:strVal val="visible"/>
                                      </p:to>
                                    </p:set>
                                    <p:anim calcmode="discrete" valueType="clr">
                                      <p:cBhvr override="childStyle">
                                        <p:cTn id="42" dur="80"/>
                                        <p:tgtEl>
                                          <p:spTgt spid="3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37">
                                            <p:txEl>
                                              <p:pRg st="0" end="0"/>
                                            </p:txEl>
                                          </p:spTgt>
                                        </p:tgtEl>
                                        <p:attrNameLst>
                                          <p:attrName>fillcolor</p:attrName>
                                        </p:attrNameLst>
                                      </p:cBhvr>
                                      <p:tavLst>
                                        <p:tav tm="0">
                                          <p:val>
                                            <p:clrVal>
                                              <a:schemeClr val="accent2"/>
                                            </p:clrVal>
                                          </p:val>
                                        </p:tav>
                                        <p:tav tm="50000">
                                          <p:val>
                                            <p:clrVal>
                                              <a:schemeClr val="hlink"/>
                                            </p:clrVal>
                                          </p:val>
                                        </p:tav>
                                      </p:tavLst>
                                    </p:anim>
                                    <p:set>
                                      <p:cBhvr>
                                        <p:cTn id="44" dur="80"/>
                                        <p:tgtEl>
                                          <p:spTgt spid="37">
                                            <p:txEl>
                                              <p:pRg st="0" end="0"/>
                                            </p:txEl>
                                          </p:spTgt>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27" presetClass="entr" presetSubtype="0" fill="hold" nodeType="clickEffect">
                                  <p:stCondLst>
                                    <p:cond delay="0"/>
                                  </p:stCondLst>
                                  <p:iterate type="lt">
                                    <p:tmPct val="50000"/>
                                  </p:iterate>
                                  <p:childTnLst>
                                    <p:set>
                                      <p:cBhvr>
                                        <p:cTn id="48" dur="1" fill="hold">
                                          <p:stCondLst>
                                            <p:cond delay="0"/>
                                          </p:stCondLst>
                                        </p:cTn>
                                        <p:tgtEl>
                                          <p:spTgt spid="32">
                                            <p:txEl>
                                              <p:pRg st="0" end="0"/>
                                            </p:txEl>
                                          </p:spTgt>
                                        </p:tgtEl>
                                        <p:attrNameLst>
                                          <p:attrName>style.visibility</p:attrName>
                                        </p:attrNameLst>
                                      </p:cBhvr>
                                      <p:to>
                                        <p:strVal val="visible"/>
                                      </p:to>
                                    </p:set>
                                    <p:anim calcmode="discrete" valueType="clr">
                                      <p:cBhvr override="childStyle">
                                        <p:cTn id="49" dur="80"/>
                                        <p:tgtEl>
                                          <p:spTgt spid="32">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32">
                                            <p:txEl>
                                              <p:pRg st="0" end="0"/>
                                            </p:txEl>
                                          </p:spTgt>
                                        </p:tgtEl>
                                        <p:attrNameLst>
                                          <p:attrName>fillcolor</p:attrName>
                                        </p:attrNameLst>
                                      </p:cBhvr>
                                      <p:tavLst>
                                        <p:tav tm="0">
                                          <p:val>
                                            <p:clrVal>
                                              <a:schemeClr val="accent2"/>
                                            </p:clrVal>
                                          </p:val>
                                        </p:tav>
                                        <p:tav tm="50000">
                                          <p:val>
                                            <p:clrVal>
                                              <a:schemeClr val="hlink"/>
                                            </p:clrVal>
                                          </p:val>
                                        </p:tav>
                                      </p:tavLst>
                                    </p:anim>
                                    <p:set>
                                      <p:cBhvr>
                                        <p:cTn id="51" dur="80"/>
                                        <p:tgtEl>
                                          <p:spTgt spid="32">
                                            <p:txEl>
                                              <p:pRg st="0" end="0"/>
                                            </p:txEl>
                                          </p:spTgt>
                                        </p:tgtEl>
                                        <p:attrNameLst>
                                          <p:attrName>fill.type</p:attrName>
                                        </p:attrNameLst>
                                      </p:cBhvr>
                                      <p:to>
                                        <p:strVal val="solid"/>
                                      </p:to>
                                    </p:set>
                                  </p:childTnLst>
                                </p:cTn>
                              </p:par>
                            </p:childTnLst>
                          </p:cTn>
                        </p:par>
                      </p:childTnLst>
                    </p:cTn>
                  </p:par>
                  <p:par>
                    <p:cTn id="52" fill="hold">
                      <p:stCondLst>
                        <p:cond delay="indefinite"/>
                      </p:stCondLst>
                      <p:childTnLst>
                        <p:par>
                          <p:cTn id="53" fill="hold">
                            <p:stCondLst>
                              <p:cond delay="0"/>
                            </p:stCondLst>
                            <p:childTnLst>
                              <p:par>
                                <p:cTn id="54" presetID="27" presetClass="entr" presetSubtype="0" fill="hold" nodeType="clickEffect">
                                  <p:stCondLst>
                                    <p:cond delay="0"/>
                                  </p:stCondLst>
                                  <p:iterate type="lt">
                                    <p:tmPct val="50000"/>
                                  </p:iterate>
                                  <p:childTnLst>
                                    <p:set>
                                      <p:cBhvr>
                                        <p:cTn id="55" dur="1" fill="hold">
                                          <p:stCondLst>
                                            <p:cond delay="0"/>
                                          </p:stCondLst>
                                        </p:cTn>
                                        <p:tgtEl>
                                          <p:spTgt spid="38">
                                            <p:txEl>
                                              <p:pRg st="0" end="0"/>
                                            </p:txEl>
                                          </p:spTgt>
                                        </p:tgtEl>
                                        <p:attrNameLst>
                                          <p:attrName>style.visibility</p:attrName>
                                        </p:attrNameLst>
                                      </p:cBhvr>
                                      <p:to>
                                        <p:strVal val="visible"/>
                                      </p:to>
                                    </p:set>
                                    <p:anim calcmode="discrete" valueType="clr">
                                      <p:cBhvr override="childStyle">
                                        <p:cTn id="56" dur="80"/>
                                        <p:tgtEl>
                                          <p:spTgt spid="3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7" dur="80"/>
                                        <p:tgtEl>
                                          <p:spTgt spid="38">
                                            <p:txEl>
                                              <p:pRg st="0" end="0"/>
                                            </p:txEl>
                                          </p:spTgt>
                                        </p:tgtEl>
                                        <p:attrNameLst>
                                          <p:attrName>fillcolor</p:attrName>
                                        </p:attrNameLst>
                                      </p:cBhvr>
                                      <p:tavLst>
                                        <p:tav tm="0">
                                          <p:val>
                                            <p:clrVal>
                                              <a:schemeClr val="accent2"/>
                                            </p:clrVal>
                                          </p:val>
                                        </p:tav>
                                        <p:tav tm="50000">
                                          <p:val>
                                            <p:clrVal>
                                              <a:schemeClr val="hlink"/>
                                            </p:clrVal>
                                          </p:val>
                                        </p:tav>
                                      </p:tavLst>
                                    </p:anim>
                                    <p:set>
                                      <p:cBhvr>
                                        <p:cTn id="58" dur="80"/>
                                        <p:tgtEl>
                                          <p:spTgt spid="38">
                                            <p:txEl>
                                              <p:pRg st="0" end="0"/>
                                            </p:txEl>
                                          </p:spTgt>
                                        </p:tgtEl>
                                        <p:attrNameLst>
                                          <p:attrName>fill.type</p:attrName>
                                        </p:attrNameLst>
                                      </p:cBhvr>
                                      <p:to>
                                        <p:strVal val="solid"/>
                                      </p:to>
                                    </p:set>
                                  </p:childTnLst>
                                </p:cTn>
                              </p:par>
                            </p:childTnLst>
                          </p:cTn>
                        </p:par>
                      </p:childTnLst>
                    </p:cTn>
                  </p:par>
                  <p:par>
                    <p:cTn id="59" fill="hold">
                      <p:stCondLst>
                        <p:cond delay="indefinite"/>
                      </p:stCondLst>
                      <p:childTnLst>
                        <p:par>
                          <p:cTn id="60" fill="hold">
                            <p:stCondLst>
                              <p:cond delay="0"/>
                            </p:stCondLst>
                            <p:childTnLst>
                              <p:par>
                                <p:cTn id="61" presetID="23" presetClass="entr" presetSubtype="16" fill="hold" nodeType="clickEffect">
                                  <p:stCondLst>
                                    <p:cond delay="0"/>
                                  </p:stCondLst>
                                  <p:childTnLst>
                                    <p:set>
                                      <p:cBhvr>
                                        <p:cTn id="62" dur="1" fill="hold">
                                          <p:stCondLst>
                                            <p:cond delay="0"/>
                                          </p:stCondLst>
                                        </p:cTn>
                                        <p:tgtEl>
                                          <p:spTgt spid="33">
                                            <p:txEl>
                                              <p:pRg st="0" end="0"/>
                                            </p:txEl>
                                          </p:spTgt>
                                        </p:tgtEl>
                                        <p:attrNameLst>
                                          <p:attrName>style.visibility</p:attrName>
                                        </p:attrNameLst>
                                      </p:cBhvr>
                                      <p:to>
                                        <p:strVal val="visible"/>
                                      </p:to>
                                    </p:set>
                                    <p:anim calcmode="lin" valueType="num">
                                      <p:cBhvr>
                                        <p:cTn id="63" dur="500" fill="hold"/>
                                        <p:tgtEl>
                                          <p:spTgt spid="33">
                                            <p:txEl>
                                              <p:pRg st="0" end="0"/>
                                            </p:txEl>
                                          </p:spTgt>
                                        </p:tgtEl>
                                        <p:attrNameLst>
                                          <p:attrName>ppt_w</p:attrName>
                                        </p:attrNameLst>
                                      </p:cBhvr>
                                      <p:tavLst>
                                        <p:tav tm="0">
                                          <p:val>
                                            <p:fltVal val="0"/>
                                          </p:val>
                                        </p:tav>
                                        <p:tav tm="100000">
                                          <p:val>
                                            <p:strVal val="#ppt_w"/>
                                          </p:val>
                                        </p:tav>
                                      </p:tavLst>
                                    </p:anim>
                                    <p:anim calcmode="lin" valueType="num">
                                      <p:cBhvr>
                                        <p:cTn id="64" dur="500" fill="hold"/>
                                        <p:tgtEl>
                                          <p:spTgt spid="33">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65" fill="hold">
                      <p:stCondLst>
                        <p:cond delay="indefinite"/>
                      </p:stCondLst>
                      <p:childTnLst>
                        <p:par>
                          <p:cTn id="66" fill="hold">
                            <p:stCondLst>
                              <p:cond delay="0"/>
                            </p:stCondLst>
                            <p:childTnLst>
                              <p:par>
                                <p:cTn id="67" presetID="23" presetClass="entr" presetSubtype="16" fill="hold" nodeType="clickEffect">
                                  <p:stCondLst>
                                    <p:cond delay="0"/>
                                  </p:stCondLst>
                                  <p:childTnLst>
                                    <p:set>
                                      <p:cBhvr>
                                        <p:cTn id="68" dur="1" fill="hold">
                                          <p:stCondLst>
                                            <p:cond delay="0"/>
                                          </p:stCondLst>
                                        </p:cTn>
                                        <p:tgtEl>
                                          <p:spTgt spid="39">
                                            <p:txEl>
                                              <p:pRg st="0" end="0"/>
                                            </p:txEl>
                                          </p:spTgt>
                                        </p:tgtEl>
                                        <p:attrNameLst>
                                          <p:attrName>style.visibility</p:attrName>
                                        </p:attrNameLst>
                                      </p:cBhvr>
                                      <p:to>
                                        <p:strVal val="visible"/>
                                      </p:to>
                                    </p:set>
                                    <p:anim calcmode="lin" valueType="num">
                                      <p:cBhvr>
                                        <p:cTn id="69" dur="500" fill="hold"/>
                                        <p:tgtEl>
                                          <p:spTgt spid="39">
                                            <p:txEl>
                                              <p:pRg st="0" end="0"/>
                                            </p:txEl>
                                          </p:spTgt>
                                        </p:tgtEl>
                                        <p:attrNameLst>
                                          <p:attrName>ppt_w</p:attrName>
                                        </p:attrNameLst>
                                      </p:cBhvr>
                                      <p:tavLst>
                                        <p:tav tm="0">
                                          <p:val>
                                            <p:fltVal val="0"/>
                                          </p:val>
                                        </p:tav>
                                        <p:tav tm="100000">
                                          <p:val>
                                            <p:strVal val="#ppt_w"/>
                                          </p:val>
                                        </p:tav>
                                      </p:tavLst>
                                    </p:anim>
                                    <p:anim calcmode="lin" valueType="num">
                                      <p:cBhvr>
                                        <p:cTn id="70" dur="500" fill="hold"/>
                                        <p:tgtEl>
                                          <p:spTgt spid="39">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71" fill="hold">
                      <p:stCondLst>
                        <p:cond delay="indefinite"/>
                      </p:stCondLst>
                      <p:childTnLst>
                        <p:par>
                          <p:cTn id="72" fill="hold">
                            <p:stCondLst>
                              <p:cond delay="0"/>
                            </p:stCondLst>
                            <p:childTnLst>
                              <p:par>
                                <p:cTn id="73" presetID="27" presetClass="entr" presetSubtype="0" fill="hold" nodeType="clickEffect">
                                  <p:stCondLst>
                                    <p:cond delay="0"/>
                                  </p:stCondLst>
                                  <p:iterate type="lt">
                                    <p:tmPct val="50000"/>
                                  </p:iterate>
                                  <p:childTnLst>
                                    <p:set>
                                      <p:cBhvr>
                                        <p:cTn id="74" dur="1" fill="hold">
                                          <p:stCondLst>
                                            <p:cond delay="0"/>
                                          </p:stCondLst>
                                        </p:cTn>
                                        <p:tgtEl>
                                          <p:spTgt spid="34">
                                            <p:txEl>
                                              <p:pRg st="0" end="0"/>
                                            </p:txEl>
                                          </p:spTgt>
                                        </p:tgtEl>
                                        <p:attrNameLst>
                                          <p:attrName>style.visibility</p:attrName>
                                        </p:attrNameLst>
                                      </p:cBhvr>
                                      <p:to>
                                        <p:strVal val="visible"/>
                                      </p:to>
                                    </p:set>
                                    <p:anim calcmode="discrete" valueType="clr">
                                      <p:cBhvr override="childStyle">
                                        <p:cTn id="75" dur="80"/>
                                        <p:tgtEl>
                                          <p:spTgt spid="3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6" dur="80"/>
                                        <p:tgtEl>
                                          <p:spTgt spid="34">
                                            <p:txEl>
                                              <p:pRg st="0" end="0"/>
                                            </p:txEl>
                                          </p:spTgt>
                                        </p:tgtEl>
                                        <p:attrNameLst>
                                          <p:attrName>fillcolor</p:attrName>
                                        </p:attrNameLst>
                                      </p:cBhvr>
                                      <p:tavLst>
                                        <p:tav tm="0">
                                          <p:val>
                                            <p:clrVal>
                                              <a:schemeClr val="accent2"/>
                                            </p:clrVal>
                                          </p:val>
                                        </p:tav>
                                        <p:tav tm="50000">
                                          <p:val>
                                            <p:clrVal>
                                              <a:schemeClr val="hlink"/>
                                            </p:clrVal>
                                          </p:val>
                                        </p:tav>
                                      </p:tavLst>
                                    </p:anim>
                                    <p:set>
                                      <p:cBhvr>
                                        <p:cTn id="77" dur="80"/>
                                        <p:tgtEl>
                                          <p:spTgt spid="34">
                                            <p:txEl>
                                              <p:pRg st="0" end="0"/>
                                            </p:txEl>
                                          </p:spTgt>
                                        </p:tgtEl>
                                        <p:attrNameLst>
                                          <p:attrName>fill.type</p:attrName>
                                        </p:attrNameLst>
                                      </p:cBhvr>
                                      <p:to>
                                        <p:strVal val="solid"/>
                                      </p:to>
                                    </p:set>
                                  </p:childTnLst>
                                </p:cTn>
                              </p:par>
                            </p:childTnLst>
                          </p:cTn>
                        </p:par>
                      </p:childTnLst>
                    </p:cTn>
                  </p:par>
                  <p:par>
                    <p:cTn id="78" fill="hold">
                      <p:stCondLst>
                        <p:cond delay="indefinite"/>
                      </p:stCondLst>
                      <p:childTnLst>
                        <p:par>
                          <p:cTn id="79" fill="hold">
                            <p:stCondLst>
                              <p:cond delay="0"/>
                            </p:stCondLst>
                            <p:childTnLst>
                              <p:par>
                                <p:cTn id="80" presetID="27" presetClass="entr" presetSubtype="0" fill="hold" nodeType="clickEffect">
                                  <p:stCondLst>
                                    <p:cond delay="0"/>
                                  </p:stCondLst>
                                  <p:iterate type="lt">
                                    <p:tmPct val="50000"/>
                                  </p:iterate>
                                  <p:childTnLst>
                                    <p:set>
                                      <p:cBhvr>
                                        <p:cTn id="81" dur="1" fill="hold">
                                          <p:stCondLst>
                                            <p:cond delay="0"/>
                                          </p:stCondLst>
                                        </p:cTn>
                                        <p:tgtEl>
                                          <p:spTgt spid="40">
                                            <p:txEl>
                                              <p:pRg st="0" end="0"/>
                                            </p:txEl>
                                          </p:spTgt>
                                        </p:tgtEl>
                                        <p:attrNameLst>
                                          <p:attrName>style.visibility</p:attrName>
                                        </p:attrNameLst>
                                      </p:cBhvr>
                                      <p:to>
                                        <p:strVal val="visible"/>
                                      </p:to>
                                    </p:set>
                                    <p:anim calcmode="discrete" valueType="clr">
                                      <p:cBhvr override="childStyle">
                                        <p:cTn id="82" dur="80"/>
                                        <p:tgtEl>
                                          <p:spTgt spid="4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3" dur="80"/>
                                        <p:tgtEl>
                                          <p:spTgt spid="40">
                                            <p:txEl>
                                              <p:pRg st="0" end="0"/>
                                            </p:txEl>
                                          </p:spTgt>
                                        </p:tgtEl>
                                        <p:attrNameLst>
                                          <p:attrName>fillcolor</p:attrName>
                                        </p:attrNameLst>
                                      </p:cBhvr>
                                      <p:tavLst>
                                        <p:tav tm="0">
                                          <p:val>
                                            <p:clrVal>
                                              <a:schemeClr val="accent2"/>
                                            </p:clrVal>
                                          </p:val>
                                        </p:tav>
                                        <p:tav tm="50000">
                                          <p:val>
                                            <p:clrVal>
                                              <a:schemeClr val="hlink"/>
                                            </p:clrVal>
                                          </p:val>
                                        </p:tav>
                                      </p:tavLst>
                                    </p:anim>
                                    <p:set>
                                      <p:cBhvr>
                                        <p:cTn id="84" dur="80"/>
                                        <p:tgtEl>
                                          <p:spTgt spid="40">
                                            <p:txEl>
                                              <p:pRg st="0" end="0"/>
                                            </p:txEl>
                                          </p:spTgt>
                                        </p:tgtEl>
                                        <p:attrNameLst>
                                          <p:attrName>fill.type</p:attrName>
                                        </p:attrNameLst>
                                      </p:cBhvr>
                                      <p:to>
                                        <p:strVal val="solid"/>
                                      </p:to>
                                    </p:set>
                                  </p:childTnLst>
                                </p:cTn>
                              </p:par>
                            </p:childTnLst>
                          </p:cTn>
                        </p:par>
                      </p:childTnLst>
                    </p:cTn>
                  </p:par>
                  <p:par>
                    <p:cTn id="85" fill="hold">
                      <p:stCondLst>
                        <p:cond delay="indefinite"/>
                      </p:stCondLst>
                      <p:childTnLst>
                        <p:par>
                          <p:cTn id="86" fill="hold">
                            <p:stCondLst>
                              <p:cond delay="0"/>
                            </p:stCondLst>
                            <p:childTnLst>
                              <p:par>
                                <p:cTn id="87" presetID="8" presetClass="entr" presetSubtype="16" fill="hold" grpId="0" nodeType="clickEffect">
                                  <p:stCondLst>
                                    <p:cond delay="0"/>
                                  </p:stCondLst>
                                  <p:childTnLst>
                                    <p:set>
                                      <p:cBhvr>
                                        <p:cTn id="88" dur="1" fill="hold">
                                          <p:stCondLst>
                                            <p:cond delay="0"/>
                                          </p:stCondLst>
                                        </p:cTn>
                                        <p:tgtEl>
                                          <p:spTgt spid="10"/>
                                        </p:tgtEl>
                                        <p:attrNameLst>
                                          <p:attrName>style.visibility</p:attrName>
                                        </p:attrNameLst>
                                      </p:cBhvr>
                                      <p:to>
                                        <p:strVal val="visible"/>
                                      </p:to>
                                    </p:set>
                                    <p:animEffect transition="in" filter="diamond(in)">
                                      <p:cBhvr>
                                        <p:cTn id="89" dur="2000"/>
                                        <p:tgtEl>
                                          <p:spTgt spid="10"/>
                                        </p:tgtEl>
                                      </p:cBhvr>
                                    </p:animEffect>
                                  </p:childTnLst>
                                </p:cTn>
                              </p:par>
                              <p:par>
                                <p:cTn id="90" presetID="8" presetClass="entr" presetSubtype="16" fill="hold" grpId="0" nodeType="withEffect">
                                  <p:stCondLst>
                                    <p:cond delay="0"/>
                                  </p:stCondLst>
                                  <p:childTnLst>
                                    <p:set>
                                      <p:cBhvr>
                                        <p:cTn id="91" dur="1" fill="hold">
                                          <p:stCondLst>
                                            <p:cond delay="0"/>
                                          </p:stCondLst>
                                        </p:cTn>
                                        <p:tgtEl>
                                          <p:spTgt spid="12"/>
                                        </p:tgtEl>
                                        <p:attrNameLst>
                                          <p:attrName>style.visibility</p:attrName>
                                        </p:attrNameLst>
                                      </p:cBhvr>
                                      <p:to>
                                        <p:strVal val="visible"/>
                                      </p:to>
                                    </p:set>
                                    <p:animEffect transition="in" filter="diamond(in)">
                                      <p:cBhvr>
                                        <p:cTn id="92" dur="2000"/>
                                        <p:tgtEl>
                                          <p:spTgt spid="12"/>
                                        </p:tgtEl>
                                      </p:cBhvr>
                                    </p:animEffect>
                                  </p:childTnLst>
                                </p:cTn>
                              </p:par>
                            </p:childTnLst>
                          </p:cTn>
                        </p:par>
                      </p:childTnLst>
                    </p:cTn>
                  </p:par>
                  <p:par>
                    <p:cTn id="93" fill="hold">
                      <p:stCondLst>
                        <p:cond delay="indefinite"/>
                      </p:stCondLst>
                      <p:childTnLst>
                        <p:par>
                          <p:cTn id="94" fill="hold">
                            <p:stCondLst>
                              <p:cond delay="0"/>
                            </p:stCondLst>
                            <p:childTnLst>
                              <p:par>
                                <p:cTn id="95" presetID="17" presetClass="entr" presetSubtype="10" fill="hold" grpId="0" nodeType="clickEffect">
                                  <p:stCondLst>
                                    <p:cond delay="0"/>
                                  </p:stCondLst>
                                  <p:childTnLst>
                                    <p:set>
                                      <p:cBhvr>
                                        <p:cTn id="96" dur="1" fill="hold">
                                          <p:stCondLst>
                                            <p:cond delay="0"/>
                                          </p:stCondLst>
                                        </p:cTn>
                                        <p:tgtEl>
                                          <p:spTgt spid="13"/>
                                        </p:tgtEl>
                                        <p:attrNameLst>
                                          <p:attrName>style.visibility</p:attrName>
                                        </p:attrNameLst>
                                      </p:cBhvr>
                                      <p:to>
                                        <p:strVal val="visible"/>
                                      </p:to>
                                    </p:set>
                                    <p:anim calcmode="lin" valueType="num">
                                      <p:cBhvr>
                                        <p:cTn id="97" dur="500" fill="hold"/>
                                        <p:tgtEl>
                                          <p:spTgt spid="13"/>
                                        </p:tgtEl>
                                        <p:attrNameLst>
                                          <p:attrName>ppt_w</p:attrName>
                                        </p:attrNameLst>
                                      </p:cBhvr>
                                      <p:tavLst>
                                        <p:tav tm="0">
                                          <p:val>
                                            <p:fltVal val="0"/>
                                          </p:val>
                                        </p:tav>
                                        <p:tav tm="100000">
                                          <p:val>
                                            <p:strVal val="#ppt_w"/>
                                          </p:val>
                                        </p:tav>
                                      </p:tavLst>
                                    </p:anim>
                                    <p:anim calcmode="lin" valueType="num">
                                      <p:cBhvr>
                                        <p:cTn id="98" dur="500" fill="hold"/>
                                        <p:tgtEl>
                                          <p:spTgt spid="13"/>
                                        </p:tgtEl>
                                        <p:attrNameLst>
                                          <p:attrName>ppt_h</p:attrName>
                                        </p:attrNameLst>
                                      </p:cBhvr>
                                      <p:tavLst>
                                        <p:tav tm="0">
                                          <p:val>
                                            <p:strVal val="#ppt_h"/>
                                          </p:val>
                                        </p:tav>
                                        <p:tav tm="100000">
                                          <p:val>
                                            <p:strVal val="#ppt_h"/>
                                          </p:val>
                                        </p:tav>
                                      </p:tavLst>
                                    </p:anim>
                                  </p:childTnLst>
                                </p:cTn>
                              </p:par>
                              <p:par>
                                <p:cTn id="99" presetID="17" presetClass="entr" presetSubtype="10" fill="hold" grpId="0" nodeType="withEffect">
                                  <p:stCondLst>
                                    <p:cond delay="0"/>
                                  </p:stCondLst>
                                  <p:childTnLst>
                                    <p:set>
                                      <p:cBhvr>
                                        <p:cTn id="100" dur="1" fill="hold">
                                          <p:stCondLst>
                                            <p:cond delay="0"/>
                                          </p:stCondLst>
                                        </p:cTn>
                                        <p:tgtEl>
                                          <p:spTgt spid="11"/>
                                        </p:tgtEl>
                                        <p:attrNameLst>
                                          <p:attrName>style.visibility</p:attrName>
                                        </p:attrNameLst>
                                      </p:cBhvr>
                                      <p:to>
                                        <p:strVal val="visible"/>
                                      </p:to>
                                    </p:set>
                                    <p:anim calcmode="lin" valueType="num">
                                      <p:cBhvr>
                                        <p:cTn id="101" dur="500" fill="hold"/>
                                        <p:tgtEl>
                                          <p:spTgt spid="11"/>
                                        </p:tgtEl>
                                        <p:attrNameLst>
                                          <p:attrName>ppt_w</p:attrName>
                                        </p:attrNameLst>
                                      </p:cBhvr>
                                      <p:tavLst>
                                        <p:tav tm="0">
                                          <p:val>
                                            <p:fltVal val="0"/>
                                          </p:val>
                                        </p:tav>
                                        <p:tav tm="100000">
                                          <p:val>
                                            <p:strVal val="#ppt_w"/>
                                          </p:val>
                                        </p:tav>
                                      </p:tavLst>
                                    </p:anim>
                                    <p:anim calcmode="lin" valueType="num">
                                      <p:cBhvr>
                                        <p:cTn id="102" dur="5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p:bldP spid="13" grpId="0"/>
      <p:bldP spid="29" grpId="0"/>
      <p:bldP spid="3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8D73347-3128-4275-B982-FA3E6DCFDCEA}"/>
              </a:ext>
            </a:extLst>
          </p:cNvPr>
          <p:cNvGrpSpPr/>
          <p:nvPr/>
        </p:nvGrpSpPr>
        <p:grpSpPr>
          <a:xfrm>
            <a:off x="1295400" y="152400"/>
            <a:ext cx="9404070" cy="599007"/>
            <a:chOff x="304800" y="238905"/>
            <a:chExt cx="9718040" cy="889123"/>
          </a:xfrm>
        </p:grpSpPr>
        <p:cxnSp>
          <p:nvCxnSpPr>
            <p:cNvPr id="4" name="Straight Connector 3">
              <a:extLst>
                <a:ext uri="{FF2B5EF4-FFF2-40B4-BE49-F238E27FC236}">
                  <a16:creationId xmlns:a16="http://schemas.microsoft.com/office/drawing/2014/main" id="{45CDA9BB-24D7-4889-A87A-D8BBF51DC624}"/>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D0F4AF02-BE69-4EA8-8C3A-2AA32C89C0D5}"/>
                </a:ext>
              </a:extLst>
            </p:cNvPr>
            <p:cNvGrpSpPr/>
            <p:nvPr/>
          </p:nvGrpSpPr>
          <p:grpSpPr>
            <a:xfrm>
              <a:off x="594248" y="238905"/>
              <a:ext cx="1920325" cy="673930"/>
              <a:chOff x="594248" y="238905"/>
              <a:chExt cx="1920325" cy="673930"/>
            </a:xfrm>
          </p:grpSpPr>
          <p:sp>
            <p:nvSpPr>
              <p:cNvPr id="15" name="Rectangle: Top Corners One Rounded and One Snipped 14">
                <a:extLst>
                  <a:ext uri="{FF2B5EF4-FFF2-40B4-BE49-F238E27FC236}">
                    <a16:creationId xmlns:a16="http://schemas.microsoft.com/office/drawing/2014/main" id="{70064C2F-8F81-427C-8462-D2C48820F6A9}"/>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6" name="TextBox 15">
                <a:extLst>
                  <a:ext uri="{FF2B5EF4-FFF2-40B4-BE49-F238E27FC236}">
                    <a16:creationId xmlns:a16="http://schemas.microsoft.com/office/drawing/2014/main" id="{DCBF5FBD-FD6B-45E6-A193-0BF2E6708674}"/>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6" name="Group 5">
              <a:extLst>
                <a:ext uri="{FF2B5EF4-FFF2-40B4-BE49-F238E27FC236}">
                  <a16:creationId xmlns:a16="http://schemas.microsoft.com/office/drawing/2014/main" id="{A09A20EB-258C-4A30-AD88-B0D04239352B}"/>
                </a:ext>
              </a:extLst>
            </p:cNvPr>
            <p:cNvGrpSpPr/>
            <p:nvPr/>
          </p:nvGrpSpPr>
          <p:grpSpPr>
            <a:xfrm>
              <a:off x="2886504" y="247421"/>
              <a:ext cx="1955665" cy="673929"/>
              <a:chOff x="2886504" y="247421"/>
              <a:chExt cx="1955665" cy="673929"/>
            </a:xfrm>
          </p:grpSpPr>
          <p:sp>
            <p:nvSpPr>
              <p:cNvPr id="13" name="Rectangle: Top Corners One Rounded and One Snipped 12">
                <a:extLst>
                  <a:ext uri="{FF2B5EF4-FFF2-40B4-BE49-F238E27FC236}">
                    <a16:creationId xmlns:a16="http://schemas.microsoft.com/office/drawing/2014/main" id="{28B569F9-762E-48EA-8857-018756A139E0}"/>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6BF10C88-3DD9-4B46-A621-45DAF7CF8C1E}"/>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7" name="Group 6">
              <a:extLst>
                <a:ext uri="{FF2B5EF4-FFF2-40B4-BE49-F238E27FC236}">
                  <a16:creationId xmlns:a16="http://schemas.microsoft.com/office/drawing/2014/main" id="{638A95BB-AA8E-4B25-8333-FA9769D3844A}"/>
                </a:ext>
              </a:extLst>
            </p:cNvPr>
            <p:cNvGrpSpPr/>
            <p:nvPr/>
          </p:nvGrpSpPr>
          <p:grpSpPr>
            <a:xfrm>
              <a:off x="5236714" y="247421"/>
              <a:ext cx="1942938" cy="673930"/>
              <a:chOff x="5236714" y="247421"/>
              <a:chExt cx="1942938" cy="673930"/>
            </a:xfrm>
          </p:grpSpPr>
          <p:sp>
            <p:nvSpPr>
              <p:cNvPr id="11" name="Rectangle: Top Corners One Rounded and One Snipped 10">
                <a:extLst>
                  <a:ext uri="{FF2B5EF4-FFF2-40B4-BE49-F238E27FC236}">
                    <a16:creationId xmlns:a16="http://schemas.microsoft.com/office/drawing/2014/main" id="{EEF4C339-B7B8-499D-9FFB-974F2143D5DF}"/>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2" name="TextBox 11">
                <a:extLst>
                  <a:ext uri="{FF2B5EF4-FFF2-40B4-BE49-F238E27FC236}">
                    <a16:creationId xmlns:a16="http://schemas.microsoft.com/office/drawing/2014/main" id="{54DD2752-E7D4-4426-9A00-03EE749AD998}"/>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8" name="Group 7">
              <a:extLst>
                <a:ext uri="{FF2B5EF4-FFF2-40B4-BE49-F238E27FC236}">
                  <a16:creationId xmlns:a16="http://schemas.microsoft.com/office/drawing/2014/main" id="{439FC762-861D-4FDF-A6FA-D4DDB3152D45}"/>
                </a:ext>
              </a:extLst>
            </p:cNvPr>
            <p:cNvGrpSpPr/>
            <p:nvPr/>
          </p:nvGrpSpPr>
          <p:grpSpPr>
            <a:xfrm>
              <a:off x="7541696" y="247421"/>
              <a:ext cx="2059504" cy="673930"/>
              <a:chOff x="7541696" y="247421"/>
              <a:chExt cx="2059504" cy="673930"/>
            </a:xfrm>
          </p:grpSpPr>
          <p:sp>
            <p:nvSpPr>
              <p:cNvPr id="9" name="Rectangle: Top Corners One Rounded and One Snipped 8">
                <a:extLst>
                  <a:ext uri="{FF2B5EF4-FFF2-40B4-BE49-F238E27FC236}">
                    <a16:creationId xmlns:a16="http://schemas.microsoft.com/office/drawing/2014/main" id="{017401D6-BF8E-499D-AE6B-2D53D64AC5BA}"/>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0" name="TextBox 9">
                <a:extLst>
                  <a:ext uri="{FF2B5EF4-FFF2-40B4-BE49-F238E27FC236}">
                    <a16:creationId xmlns:a16="http://schemas.microsoft.com/office/drawing/2014/main" id="{630648BF-70FC-44FB-A2CD-8572A81FABD9}"/>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sp>
        <p:nvSpPr>
          <p:cNvPr id="18" name="Text Box 4">
            <a:extLst>
              <a:ext uri="{FF2B5EF4-FFF2-40B4-BE49-F238E27FC236}">
                <a16:creationId xmlns:a16="http://schemas.microsoft.com/office/drawing/2014/main" id="{2822D24F-D07F-438A-B795-484B50A305EE}"/>
              </a:ext>
            </a:extLst>
          </p:cNvPr>
          <p:cNvSpPr txBox="1">
            <a:spLocks noChangeArrowheads="1"/>
          </p:cNvSpPr>
          <p:nvPr/>
        </p:nvSpPr>
        <p:spPr bwMode="auto">
          <a:xfrm>
            <a:off x="1303361" y="805909"/>
            <a:ext cx="77597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a:solidFill>
                  <a:srgbClr val="0000FF"/>
                </a:solidFill>
                <a:latin typeface="Times New Roman" panose="02020603050405020304" pitchFamily="18" charset="0"/>
                <a:cs typeface="Times New Roman" panose="02020603050405020304" pitchFamily="18" charset="0"/>
              </a:rPr>
              <a:t>1.Ngành sản xuất chính ở Châu Á là gì ?</a:t>
            </a:r>
          </a:p>
        </p:txBody>
      </p:sp>
      <p:sp>
        <p:nvSpPr>
          <p:cNvPr id="19" name="Text Box 6">
            <a:extLst>
              <a:ext uri="{FF2B5EF4-FFF2-40B4-BE49-F238E27FC236}">
                <a16:creationId xmlns:a16="http://schemas.microsoft.com/office/drawing/2014/main" id="{0C1CD8B9-95BD-426C-82CF-BB870D193978}"/>
              </a:ext>
            </a:extLst>
          </p:cNvPr>
          <p:cNvSpPr txBox="1">
            <a:spLocks noChangeArrowheads="1"/>
          </p:cNvSpPr>
          <p:nvPr/>
        </p:nvSpPr>
        <p:spPr bwMode="auto">
          <a:xfrm>
            <a:off x="1360036" y="3121074"/>
            <a:ext cx="999376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a:solidFill>
                  <a:srgbClr val="0000FF"/>
                </a:solidFill>
                <a:latin typeface="Times New Roman" panose="02020603050405020304" pitchFamily="18" charset="0"/>
                <a:cs typeface="Times New Roman" panose="02020603050405020304" pitchFamily="18" charset="0"/>
              </a:rPr>
              <a:t>2. Ngành công nghiệp nào phát triển mạnh ở châu Á ? Vì sao?</a:t>
            </a:r>
          </a:p>
        </p:txBody>
      </p:sp>
      <p:sp>
        <p:nvSpPr>
          <p:cNvPr id="20" name="Text Box 7">
            <a:extLst>
              <a:ext uri="{FF2B5EF4-FFF2-40B4-BE49-F238E27FC236}">
                <a16:creationId xmlns:a16="http://schemas.microsoft.com/office/drawing/2014/main" id="{D03D3516-7F81-4FDA-BDE2-082A0DAB4276}"/>
              </a:ext>
            </a:extLst>
          </p:cNvPr>
          <p:cNvSpPr txBox="1">
            <a:spLocks noChangeArrowheads="1"/>
          </p:cNvSpPr>
          <p:nvPr/>
        </p:nvSpPr>
        <p:spPr bwMode="auto">
          <a:xfrm>
            <a:off x="7752401" y="783820"/>
            <a:ext cx="233670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a:solidFill>
                  <a:srgbClr val="008000"/>
                </a:solidFill>
                <a:latin typeface="Times New Roman" panose="02020603050405020304" pitchFamily="18" charset="0"/>
                <a:cs typeface="Times New Roman" panose="02020603050405020304" pitchFamily="18" charset="0"/>
              </a:rPr>
              <a:t>Nông nghiệp</a:t>
            </a:r>
          </a:p>
        </p:txBody>
      </p:sp>
      <p:sp>
        <p:nvSpPr>
          <p:cNvPr id="21" name="Text Box 8">
            <a:extLst>
              <a:ext uri="{FF2B5EF4-FFF2-40B4-BE49-F238E27FC236}">
                <a16:creationId xmlns:a16="http://schemas.microsoft.com/office/drawing/2014/main" id="{47759663-3B4D-4F51-ACAD-E4D39292AF49}"/>
              </a:ext>
            </a:extLst>
          </p:cNvPr>
          <p:cNvSpPr txBox="1">
            <a:spLocks noChangeArrowheads="1"/>
          </p:cNvSpPr>
          <p:nvPr/>
        </p:nvSpPr>
        <p:spPr bwMode="auto">
          <a:xfrm>
            <a:off x="1295400" y="3776960"/>
            <a:ext cx="800735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a:latin typeface="Times New Roman" panose="02020603050405020304" pitchFamily="18" charset="0"/>
                <a:cs typeface="Times New Roman" panose="02020603050405020304" pitchFamily="18" charset="0"/>
              </a:rPr>
              <a:t>+ Khai thác khoáng sản: Than đá, dầu mỏ…</a:t>
            </a:r>
          </a:p>
          <a:p>
            <a:pPr eaLnBrk="1" hangingPunct="1">
              <a:spcBef>
                <a:spcPct val="50000"/>
              </a:spcBef>
            </a:pPr>
            <a:r>
              <a:rPr lang="en-US" altLang="en-US" sz="2800" b="1">
                <a:latin typeface="Times New Roman" panose="02020603050405020304" pitchFamily="18" charset="0"/>
                <a:cs typeface="Times New Roman" panose="02020603050405020304" pitchFamily="18" charset="0"/>
              </a:rPr>
              <a:t>+ Sản xuất máy móc: ô tô, đồ điện tử</a:t>
            </a:r>
          </a:p>
          <a:p>
            <a:pPr eaLnBrk="1" hangingPunct="1">
              <a:spcBef>
                <a:spcPct val="50000"/>
              </a:spcBef>
            </a:pPr>
            <a:r>
              <a:rPr lang="en-US" altLang="en-US" sz="2800" b="1">
                <a:latin typeface="Times New Roman" panose="02020603050405020304" pitchFamily="18" charset="0"/>
                <a:cs typeface="Times New Roman" panose="02020603050405020304" pitchFamily="18" charset="0"/>
              </a:rPr>
              <a:t>+ Châu Á có nguồn tài nguyên khoáng sản lớn</a:t>
            </a:r>
          </a:p>
        </p:txBody>
      </p:sp>
      <p:sp>
        <p:nvSpPr>
          <p:cNvPr id="22" name="Text Box 9">
            <a:extLst>
              <a:ext uri="{FF2B5EF4-FFF2-40B4-BE49-F238E27FC236}">
                <a16:creationId xmlns:a16="http://schemas.microsoft.com/office/drawing/2014/main" id="{3BCE9A2A-B57F-40AF-9CB5-9E0358DB00D6}"/>
              </a:ext>
            </a:extLst>
          </p:cNvPr>
          <p:cNvSpPr txBox="1">
            <a:spLocks noChangeArrowheads="1"/>
          </p:cNvSpPr>
          <p:nvPr/>
        </p:nvSpPr>
        <p:spPr bwMode="auto">
          <a:xfrm>
            <a:off x="1360036" y="1418748"/>
            <a:ext cx="982183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b="1">
                <a:latin typeface="Times New Roman" panose="02020603050405020304" pitchFamily="18" charset="0"/>
                <a:cs typeface="Times New Roman" panose="02020603050405020304" pitchFamily="18" charset="0"/>
              </a:rPr>
              <a:t>+ Trồng nhiều lúa gạo, lúa mì, bông, cao su,cà phê, cây ăn quả,….</a:t>
            </a:r>
          </a:p>
          <a:p>
            <a:pPr eaLnBrk="1" hangingPunct="1">
              <a:spcBef>
                <a:spcPct val="50000"/>
              </a:spcBef>
            </a:pPr>
            <a:r>
              <a:rPr lang="en-US" altLang="en-US" sz="2400" b="1">
                <a:latin typeface="Times New Roman" panose="02020603050405020304" pitchFamily="18" charset="0"/>
                <a:cs typeface="Times New Roman" panose="02020603050405020304" pitchFamily="18" charset="0"/>
              </a:rPr>
              <a:t>+ Chăn nuôi trâu, bò, lợn, gia cầm,….</a:t>
            </a:r>
          </a:p>
          <a:p>
            <a:pPr eaLnBrk="1" hangingPunct="1">
              <a:spcBef>
                <a:spcPct val="50000"/>
              </a:spcBef>
            </a:pPr>
            <a:r>
              <a:rPr lang="en-US" altLang="en-US" sz="2400" b="1">
                <a:latin typeface="Times New Roman" panose="02020603050405020304" pitchFamily="18" charset="0"/>
                <a:cs typeface="Times New Roman" panose="02020603050405020304" pitchFamily="18" charset="0"/>
              </a:rPr>
              <a:t>+ Ven biển đánh bắt và nuôi trồng hải sản.</a:t>
            </a:r>
          </a:p>
        </p:txBody>
      </p:sp>
      <p:sp>
        <p:nvSpPr>
          <p:cNvPr id="23" name="Text Box 6">
            <a:extLst>
              <a:ext uri="{FF2B5EF4-FFF2-40B4-BE49-F238E27FC236}">
                <a16:creationId xmlns:a16="http://schemas.microsoft.com/office/drawing/2014/main" id="{E33125AF-9938-4857-B5A6-13503E7A932A}"/>
              </a:ext>
            </a:extLst>
          </p:cNvPr>
          <p:cNvSpPr txBox="1">
            <a:spLocks noChangeArrowheads="1"/>
          </p:cNvSpPr>
          <p:nvPr/>
        </p:nvSpPr>
        <p:spPr bwMode="auto">
          <a:xfrm>
            <a:off x="1290851" y="5615435"/>
            <a:ext cx="999376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a:solidFill>
                  <a:srgbClr val="0000FF"/>
                </a:solidFill>
                <a:latin typeface="Times New Roman" panose="02020603050405020304" pitchFamily="18" charset="0"/>
                <a:cs typeface="Times New Roman" panose="02020603050405020304" pitchFamily="18" charset="0"/>
              </a:rPr>
              <a:t>3. Dân cư vùng ven biển sẽ phát triển ngành nghề gì?</a:t>
            </a:r>
          </a:p>
        </p:txBody>
      </p:sp>
      <p:sp>
        <p:nvSpPr>
          <p:cNvPr id="24" name="Text Box 8">
            <a:extLst>
              <a:ext uri="{FF2B5EF4-FFF2-40B4-BE49-F238E27FC236}">
                <a16:creationId xmlns:a16="http://schemas.microsoft.com/office/drawing/2014/main" id="{E2BD8BC9-61F5-4D21-8E06-B06A728B5D20}"/>
              </a:ext>
            </a:extLst>
          </p:cNvPr>
          <p:cNvSpPr txBox="1">
            <a:spLocks noChangeArrowheads="1"/>
          </p:cNvSpPr>
          <p:nvPr/>
        </p:nvSpPr>
        <p:spPr bwMode="auto">
          <a:xfrm>
            <a:off x="1332742" y="6194084"/>
            <a:ext cx="800735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b="1">
                <a:latin typeface="Times New Roman" panose="02020603050405020304" pitchFamily="18" charset="0"/>
                <a:cs typeface="Times New Roman" panose="02020603050405020304" pitchFamily="18" charset="0"/>
              </a:rPr>
              <a:t>+ Khai thác và nuôi trồng thủy sản</a:t>
            </a:r>
          </a:p>
        </p:txBody>
      </p:sp>
    </p:spTree>
    <p:extLst>
      <p:ext uri="{BB962C8B-B14F-4D97-AF65-F5344CB8AC3E}">
        <p14:creationId xmlns:p14="http://schemas.microsoft.com/office/powerpoint/2010/main" val="96045792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checkerboard(across)">
                                      <p:cBhvr>
                                        <p:cTn id="14" dur="5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checkerboard(across)">
                                      <p:cBhvr>
                                        <p:cTn id="19" dur="5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checkerboard(across)">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checkerboard(across)">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checkerboard(across)">
                                      <p:cBhvr>
                                        <p:cTn id="34" dur="500"/>
                                        <p:tgtEl>
                                          <p:spTgt spid="23"/>
                                        </p:tgtEl>
                                      </p:cBhvr>
                                    </p:animEffect>
                                  </p:childTnLst>
                                </p:cTn>
                              </p:par>
                            </p:childTnLst>
                          </p:cTn>
                        </p:par>
                      </p:childTnLst>
                    </p:cTn>
                  </p:par>
                  <p:par>
                    <p:cTn id="35" fill="hold">
                      <p:stCondLst>
                        <p:cond delay="indefinite"/>
                      </p:stCondLst>
                      <p:childTnLst>
                        <p:par>
                          <p:cTn id="36" fill="hold">
                            <p:stCondLst>
                              <p:cond delay="0"/>
                            </p:stCondLst>
                            <p:childTnLst>
                              <p:par>
                                <p:cTn id="37" presetID="5" presetClass="entr" presetSubtype="1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checkerboard(across)">
                                      <p:cBhvr>
                                        <p:cTn id="3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p:bldP spid="23" grpId="0"/>
      <p:bldP spid="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BDEA87B-C435-4BA8-B6DF-7098ECABAB14}"/>
              </a:ext>
            </a:extLst>
          </p:cNvPr>
          <p:cNvSpPr txBox="1"/>
          <p:nvPr/>
        </p:nvSpPr>
        <p:spPr>
          <a:xfrm>
            <a:off x="7390578" y="925862"/>
            <a:ext cx="3813074" cy="799534"/>
          </a:xfrm>
          <a:prstGeom prst="rect">
            <a:avLst/>
          </a:prstGeom>
          <a:noFill/>
        </p:spPr>
        <p:txBody>
          <a:bodyPr wrap="square">
            <a:spAutoFit/>
          </a:bodyPr>
          <a:lstStyle/>
          <a:p>
            <a:pPr>
              <a:defRPr/>
            </a:pPr>
            <a:r>
              <a:rPr lang="en-US" sz="4618" b="1">
                <a:solidFill>
                  <a:srgbClr val="922C8D"/>
                </a:solidFill>
                <a:latin typeface="Times New Roman" panose="02020603050405020304" pitchFamily="18" charset="0"/>
                <a:cs typeface="Times New Roman" panose="02020603050405020304" pitchFamily="18" charset="0"/>
              </a:rPr>
              <a:t>Luật chơi:</a:t>
            </a:r>
            <a:endParaRPr lang="en-US" sz="4618" b="1">
              <a:solidFill>
                <a:srgbClr val="932E8C"/>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D3E6025F-35B7-49BD-AD3B-1662A7809301}"/>
              </a:ext>
            </a:extLst>
          </p:cNvPr>
          <p:cNvSpPr txBox="1"/>
          <p:nvPr/>
        </p:nvSpPr>
        <p:spPr>
          <a:xfrm>
            <a:off x="5876055" y="1963189"/>
            <a:ext cx="5828963" cy="1569660"/>
          </a:xfrm>
          <a:prstGeom prst="rect">
            <a:avLst/>
          </a:prstGeom>
          <a:noFill/>
        </p:spPr>
        <p:txBody>
          <a:bodyPr wrap="square">
            <a:spAutoFit/>
          </a:bodyPr>
          <a:lstStyle/>
          <a:p>
            <a:pPr algn="just">
              <a:defRPr/>
            </a:pPr>
            <a:r>
              <a:rPr lang="en-US" b="1">
                <a:solidFill>
                  <a:srgbClr val="3B5E7A"/>
                </a:solidFill>
                <a:latin typeface="Times New Roman" panose="02020603050405020304" pitchFamily="18" charset="0"/>
                <a:cs typeface="Times New Roman" panose="02020603050405020304" pitchFamily="18" charset="0"/>
              </a:rPr>
              <a:t>     </a:t>
            </a:r>
            <a:r>
              <a:rPr lang="en-US" sz="2400" b="1">
                <a:solidFill>
                  <a:srgbClr val="3B5E7A"/>
                </a:solidFill>
                <a:latin typeface="Times New Roman" panose="02020603050405020304" pitchFamily="18" charset="0"/>
                <a:cs typeface="Times New Roman" panose="02020603050405020304" pitchFamily="18" charset="0"/>
              </a:rPr>
              <a:t>Châu Á - nơi chúng ta đang sống có biết bao nhiêu điều kì diệu! Hãy cùng nhau tìm hiểu những điều thú vị đó trước khi vào bài học hôm nay nhé!</a:t>
            </a:r>
          </a:p>
        </p:txBody>
      </p:sp>
      <p:pic>
        <p:nvPicPr>
          <p:cNvPr id="5" name="Nhac-nen-PowerPoint-vui-nhon-www_nhacchuongvui_com">
            <a:hlinkClick r:id="" action="ppaction://media"/>
            <a:extLst>
              <a:ext uri="{FF2B5EF4-FFF2-40B4-BE49-F238E27FC236}">
                <a16:creationId xmlns:a16="http://schemas.microsoft.com/office/drawing/2014/main" id="{990631B7-4598-4143-83BC-47853D314E6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335387" y="3868889"/>
            <a:ext cx="468910" cy="468910"/>
          </a:xfrm>
          <a:prstGeom prst="rect">
            <a:avLst/>
          </a:prstGeom>
        </p:spPr>
      </p:pic>
      <p:pic>
        <p:nvPicPr>
          <p:cNvPr id="1026" name="Picture 2" descr="Hình nền đẹp cho bài giảng điện tử - Ảnh nền thiết kế bài giảng điện tử">
            <a:extLst>
              <a:ext uri="{FF2B5EF4-FFF2-40B4-BE49-F238E27FC236}">
                <a16:creationId xmlns:a16="http://schemas.microsoft.com/office/drawing/2014/main" id="{A4C2855D-8D5B-42A8-A846-5B60C9DEBE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6982" y="1325628"/>
            <a:ext cx="5278674" cy="393261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CAA1076-A00D-40F4-B5FE-2D5FFC2DDC62}"/>
              </a:ext>
            </a:extLst>
          </p:cNvPr>
          <p:cNvSpPr txBox="1"/>
          <p:nvPr/>
        </p:nvSpPr>
        <p:spPr>
          <a:xfrm>
            <a:off x="1371600" y="1880722"/>
            <a:ext cx="1219200" cy="369332"/>
          </a:xfrm>
          <a:prstGeom prst="rect">
            <a:avLst/>
          </a:prstGeom>
          <a:noFill/>
        </p:spPr>
        <p:txBody>
          <a:bodyPr wrap="square">
            <a:spAutoFit/>
          </a:bodyPr>
          <a:lstStyle/>
          <a:p>
            <a:pPr>
              <a:defRPr/>
            </a:pPr>
            <a:r>
              <a:rPr lang="en-US" b="1">
                <a:solidFill>
                  <a:srgbClr val="922C8D"/>
                </a:solidFill>
                <a:latin typeface="Times New Roman" panose="02020603050405020304" pitchFamily="18" charset="0"/>
                <a:cs typeface="Times New Roman" panose="02020603050405020304" pitchFamily="18" charset="0"/>
              </a:rPr>
              <a:t>Trò chơi :</a:t>
            </a:r>
            <a:endParaRPr lang="en-US" b="1">
              <a:solidFill>
                <a:srgbClr val="932E8C"/>
              </a:solidFill>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2CDC0E82-9A72-4B07-9855-BF7A4A3930F6}"/>
              </a:ext>
            </a:extLst>
          </p:cNvPr>
          <p:cNvSpPr/>
          <p:nvPr/>
        </p:nvSpPr>
        <p:spPr>
          <a:xfrm>
            <a:off x="1434617" y="2250054"/>
            <a:ext cx="3429000" cy="1380507"/>
          </a:xfrm>
          <a:prstGeom prst="rect">
            <a:avLst/>
          </a:prstGeom>
          <a:noFill/>
        </p:spPr>
        <p:txBody>
          <a:bodyPr wrap="none" lIns="87978" tIns="43989" rIns="87978" bIns="43989" numCol="1">
            <a:prstTxWarp prst="textDeflateBottom">
              <a:avLst/>
            </a:prstTxWarp>
            <a:spAutoFit/>
          </a:bodyPr>
          <a:lstStyle/>
          <a:p>
            <a:pPr algn="ctr"/>
            <a:r>
              <a:rPr lang="en-US" sz="5195" b="1">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Hành trình Châu Á</a:t>
            </a:r>
          </a:p>
        </p:txBody>
      </p:sp>
      <p:grpSp>
        <p:nvGrpSpPr>
          <p:cNvPr id="10" name="Google Shape;336;p23">
            <a:extLst>
              <a:ext uri="{FF2B5EF4-FFF2-40B4-BE49-F238E27FC236}">
                <a16:creationId xmlns:a16="http://schemas.microsoft.com/office/drawing/2014/main" id="{F1264CC2-C54E-4F91-B394-434AC132026D}"/>
              </a:ext>
            </a:extLst>
          </p:cNvPr>
          <p:cNvGrpSpPr>
            <a:grpSpLocks/>
          </p:cNvGrpSpPr>
          <p:nvPr/>
        </p:nvGrpSpPr>
        <p:grpSpPr bwMode="auto">
          <a:xfrm rot="2023774">
            <a:off x="10048701" y="4573470"/>
            <a:ext cx="2309902" cy="2033930"/>
            <a:chOff x="7281641" y="1136546"/>
            <a:chExt cx="892968" cy="986057"/>
          </a:xfrm>
        </p:grpSpPr>
        <p:sp>
          <p:nvSpPr>
            <p:cNvPr id="11" name="Google Shape;337;p23">
              <a:extLst>
                <a:ext uri="{FF2B5EF4-FFF2-40B4-BE49-F238E27FC236}">
                  <a16:creationId xmlns:a16="http://schemas.microsoft.com/office/drawing/2014/main" id="{E18662B2-71C5-4279-847F-8FC97E016F6E}"/>
                </a:ext>
              </a:extLst>
            </p:cNvPr>
            <p:cNvSpPr>
              <a:spLocks/>
            </p:cNvSpPr>
            <p:nvPr/>
          </p:nvSpPr>
          <p:spPr bwMode="auto">
            <a:xfrm>
              <a:off x="7310663" y="1269842"/>
              <a:ext cx="643583" cy="541095"/>
            </a:xfrm>
            <a:custGeom>
              <a:avLst/>
              <a:gdLst>
                <a:gd name="T0" fmla="*/ 8254 w 19448"/>
                <a:gd name="T1" fmla="*/ 0 h 16351"/>
                <a:gd name="T2" fmla="*/ 7985 w 19448"/>
                <a:gd name="T3" fmla="*/ 12 h 16351"/>
                <a:gd name="T4" fmla="*/ 1601 w 19448"/>
                <a:gd name="T5" fmla="*/ 4058 h 16351"/>
                <a:gd name="T6" fmla="*/ 1347 w 19448"/>
                <a:gd name="T7" fmla="*/ 11537 h 16351"/>
                <a:gd name="T8" fmla="*/ 9233 w 19448"/>
                <a:gd name="T9" fmla="*/ 16351 h 16351"/>
                <a:gd name="T10" fmla="*/ 12319 w 19448"/>
                <a:gd name="T11" fmla="*/ 15801 h 16351"/>
                <a:gd name="T12" fmla="*/ 12555 w 19448"/>
                <a:gd name="T13" fmla="*/ 15813 h 16351"/>
                <a:gd name="T14" fmla="*/ 13287 w 19448"/>
                <a:gd name="T15" fmla="*/ 15700 h 16351"/>
                <a:gd name="T16" fmla="*/ 15450 w 19448"/>
                <a:gd name="T17" fmla="*/ 2524 h 16351"/>
                <a:gd name="T18" fmla="*/ 9672 w 19448"/>
                <a:gd name="T19" fmla="*/ 96 h 16351"/>
                <a:gd name="T20" fmla="*/ 9074 w 19448"/>
                <a:gd name="T21" fmla="*/ 130 h 16351"/>
                <a:gd name="T22" fmla="*/ 8254 w 19448"/>
                <a:gd name="T23" fmla="*/ 0 h 16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448" h="16351" extrusionOk="0">
                  <a:moveTo>
                    <a:pt x="8254" y="0"/>
                  </a:moveTo>
                  <a:cubicBezTo>
                    <a:pt x="8167" y="0"/>
                    <a:pt x="8077" y="4"/>
                    <a:pt x="7985" y="12"/>
                  </a:cubicBezTo>
                  <a:cubicBezTo>
                    <a:pt x="5271" y="252"/>
                    <a:pt x="3154" y="1864"/>
                    <a:pt x="1601" y="4058"/>
                  </a:cubicBezTo>
                  <a:cubicBezTo>
                    <a:pt x="1" y="6318"/>
                    <a:pt x="157" y="9119"/>
                    <a:pt x="1347" y="11537"/>
                  </a:cubicBezTo>
                  <a:cubicBezTo>
                    <a:pt x="2874" y="14639"/>
                    <a:pt x="6023" y="16351"/>
                    <a:pt x="9233" y="16351"/>
                  </a:cubicBezTo>
                  <a:cubicBezTo>
                    <a:pt x="10273" y="16351"/>
                    <a:pt x="11320" y="16171"/>
                    <a:pt x="12319" y="15801"/>
                  </a:cubicBezTo>
                  <a:cubicBezTo>
                    <a:pt x="12398" y="15809"/>
                    <a:pt x="12476" y="15813"/>
                    <a:pt x="12555" y="15813"/>
                  </a:cubicBezTo>
                  <a:cubicBezTo>
                    <a:pt x="12803" y="15813"/>
                    <a:pt x="13050" y="15775"/>
                    <a:pt x="13287" y="15700"/>
                  </a:cubicBezTo>
                  <a:cubicBezTo>
                    <a:pt x="18796" y="13998"/>
                    <a:pt x="19447" y="6073"/>
                    <a:pt x="15450" y="2524"/>
                  </a:cubicBezTo>
                  <a:cubicBezTo>
                    <a:pt x="14033" y="1266"/>
                    <a:pt x="11742" y="96"/>
                    <a:pt x="9672" y="96"/>
                  </a:cubicBezTo>
                  <a:cubicBezTo>
                    <a:pt x="9470" y="96"/>
                    <a:pt x="9270" y="107"/>
                    <a:pt x="9074" y="130"/>
                  </a:cubicBezTo>
                  <a:cubicBezTo>
                    <a:pt x="8830" y="47"/>
                    <a:pt x="8557" y="0"/>
                    <a:pt x="8254" y="0"/>
                  </a:cubicBezTo>
                  <a:close/>
                </a:path>
              </a:pathLst>
            </a:custGeom>
            <a:solidFill>
              <a:srgbClr val="ED7D31"/>
            </a:solidFill>
            <a:ln>
              <a:noFill/>
            </a:ln>
            <a:extLst>
              <a:ext uri="{91240B29-F687-4F45-9708-019B960494DF}">
                <a14:hiddenLine xmlns:a14="http://schemas.microsoft.com/office/drawing/2010/main" w="9525">
                  <a:solidFill>
                    <a:srgbClr val="000000"/>
                  </a:solidFill>
                  <a:round/>
                  <a:headEnd/>
                  <a:tailEnd/>
                </a14:hiddenLine>
              </a:ext>
            </a:extLst>
          </p:spPr>
          <p:txBody>
            <a:bodyPr lIns="117275" tIns="117275" rIns="117275" bIns="117275" anchor="ctr"/>
            <a:lstStyle/>
            <a:p>
              <a:pPr marL="0" marR="0" lvl="0" indent="0" defTabSz="879744" eaLnBrk="0" fontAlgn="auto" latinLnBrk="0" hangingPunct="0">
                <a:lnSpc>
                  <a:spcPct val="100000"/>
                </a:lnSpc>
                <a:spcBef>
                  <a:spcPts val="0"/>
                </a:spcBef>
                <a:spcAft>
                  <a:spcPts val="0"/>
                </a:spcAft>
                <a:buClrTx/>
                <a:buSzTx/>
                <a:buFontTx/>
                <a:buNone/>
                <a:tabLst/>
                <a:defRPr/>
              </a:pPr>
              <a:endParaRPr kumimoji="0" lang="en-US" sz="4104"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12" name="Google Shape;338;p23">
              <a:extLst>
                <a:ext uri="{FF2B5EF4-FFF2-40B4-BE49-F238E27FC236}">
                  <a16:creationId xmlns:a16="http://schemas.microsoft.com/office/drawing/2014/main" id="{207B2D57-6C96-4246-BE8C-0CF951802393}"/>
                </a:ext>
              </a:extLst>
            </p:cNvPr>
            <p:cNvSpPr/>
            <p:nvPr/>
          </p:nvSpPr>
          <p:spPr>
            <a:xfrm>
              <a:off x="7305031" y="1358560"/>
              <a:ext cx="373676" cy="455818"/>
            </a:xfrm>
            <a:custGeom>
              <a:avLst/>
              <a:gdLst/>
              <a:ahLst/>
              <a:cxnLst/>
              <a:rect l="l" t="t" r="r" b="b"/>
              <a:pathLst>
                <a:path w="11289" h="13778" extrusionOk="0">
                  <a:moveTo>
                    <a:pt x="3561" y="0"/>
                  </a:moveTo>
                  <a:cubicBezTo>
                    <a:pt x="3365" y="0"/>
                    <a:pt x="3146" y="69"/>
                    <a:pt x="2900" y="221"/>
                  </a:cubicBezTo>
                  <a:cubicBezTo>
                    <a:pt x="2784" y="238"/>
                    <a:pt x="2678" y="293"/>
                    <a:pt x="2598" y="379"/>
                  </a:cubicBezTo>
                  <a:cubicBezTo>
                    <a:pt x="1699" y="1295"/>
                    <a:pt x="1" y="3850"/>
                    <a:pt x="450" y="5516"/>
                  </a:cubicBezTo>
                  <a:cubicBezTo>
                    <a:pt x="280" y="7058"/>
                    <a:pt x="722" y="8394"/>
                    <a:pt x="1852" y="9506"/>
                  </a:cubicBezTo>
                  <a:cubicBezTo>
                    <a:pt x="2012" y="10077"/>
                    <a:pt x="2258" y="10622"/>
                    <a:pt x="2603" y="11171"/>
                  </a:cubicBezTo>
                  <a:cubicBezTo>
                    <a:pt x="2692" y="11319"/>
                    <a:pt x="2846" y="11414"/>
                    <a:pt x="3020" y="11425"/>
                  </a:cubicBezTo>
                  <a:cubicBezTo>
                    <a:pt x="3252" y="11698"/>
                    <a:pt x="3536" y="11907"/>
                    <a:pt x="3882" y="12016"/>
                  </a:cubicBezTo>
                  <a:cubicBezTo>
                    <a:pt x="4029" y="12062"/>
                    <a:pt x="4181" y="12086"/>
                    <a:pt x="4334" y="12086"/>
                  </a:cubicBezTo>
                  <a:cubicBezTo>
                    <a:pt x="4348" y="12086"/>
                    <a:pt x="4362" y="12085"/>
                    <a:pt x="4377" y="12085"/>
                  </a:cubicBezTo>
                  <a:cubicBezTo>
                    <a:pt x="4395" y="12310"/>
                    <a:pt x="4545" y="12505"/>
                    <a:pt x="4759" y="12580"/>
                  </a:cubicBezTo>
                  <a:cubicBezTo>
                    <a:pt x="6675" y="13274"/>
                    <a:pt x="8611" y="13660"/>
                    <a:pt x="10644" y="13776"/>
                  </a:cubicBezTo>
                  <a:cubicBezTo>
                    <a:pt x="10656" y="13777"/>
                    <a:pt x="10668" y="13777"/>
                    <a:pt x="10680" y="13777"/>
                  </a:cubicBezTo>
                  <a:cubicBezTo>
                    <a:pt x="11168" y="13777"/>
                    <a:pt x="11288" y="13180"/>
                    <a:pt x="11027" y="12854"/>
                  </a:cubicBezTo>
                  <a:cubicBezTo>
                    <a:pt x="10095" y="11685"/>
                    <a:pt x="9031" y="10460"/>
                    <a:pt x="7463" y="10235"/>
                  </a:cubicBezTo>
                  <a:cubicBezTo>
                    <a:pt x="7344" y="10218"/>
                    <a:pt x="7232" y="10210"/>
                    <a:pt x="7124" y="10210"/>
                  </a:cubicBezTo>
                  <a:cubicBezTo>
                    <a:pt x="6694" y="10210"/>
                    <a:pt x="6323" y="10328"/>
                    <a:pt x="5879" y="10434"/>
                  </a:cubicBezTo>
                  <a:cubicBezTo>
                    <a:pt x="5468" y="10532"/>
                    <a:pt x="4823" y="10753"/>
                    <a:pt x="4304" y="10753"/>
                  </a:cubicBezTo>
                  <a:cubicBezTo>
                    <a:pt x="4134" y="10753"/>
                    <a:pt x="3977" y="10730"/>
                    <a:pt x="3847" y="10670"/>
                  </a:cubicBezTo>
                  <a:cubicBezTo>
                    <a:pt x="3759" y="10630"/>
                    <a:pt x="3681" y="10552"/>
                    <a:pt x="3612" y="10452"/>
                  </a:cubicBezTo>
                  <a:cubicBezTo>
                    <a:pt x="3592" y="9768"/>
                    <a:pt x="3465" y="9154"/>
                    <a:pt x="3225" y="8524"/>
                  </a:cubicBezTo>
                  <a:cubicBezTo>
                    <a:pt x="3674" y="7806"/>
                    <a:pt x="4303" y="6850"/>
                    <a:pt x="4242" y="6158"/>
                  </a:cubicBezTo>
                  <a:cubicBezTo>
                    <a:pt x="4778" y="5655"/>
                    <a:pt x="5138" y="4962"/>
                    <a:pt x="5147" y="4236"/>
                  </a:cubicBezTo>
                  <a:cubicBezTo>
                    <a:pt x="5159" y="3376"/>
                    <a:pt x="4942" y="0"/>
                    <a:pt x="3561" y="0"/>
                  </a:cubicBezTo>
                  <a:close/>
                </a:path>
              </a:pathLst>
            </a:custGeom>
            <a:solidFill>
              <a:srgbClr val="FFC000"/>
            </a:solidFill>
            <a:ln>
              <a:noFill/>
            </a:ln>
          </p:spPr>
          <p:txBody>
            <a:bodyPr spcFirstLastPara="1" lIns="117275" tIns="117275" rIns="117275" bIns="117275" anchor="ctr"/>
            <a:lstStyle/>
            <a:p>
              <a:pPr marL="0" marR="0" lvl="0" indent="0" defTabSz="879744" eaLnBrk="0" fontAlgn="auto" latinLnBrk="0" hangingPunct="0">
                <a:lnSpc>
                  <a:spcPct val="100000"/>
                </a:lnSpc>
                <a:spcBef>
                  <a:spcPts val="0"/>
                </a:spcBef>
                <a:spcAft>
                  <a:spcPts val="0"/>
                </a:spcAft>
                <a:buClrTx/>
                <a:buSzTx/>
                <a:buFontTx/>
                <a:buNone/>
                <a:tabLst/>
                <a:defRPr/>
              </a:pPr>
              <a:endParaRPr kumimoji="0" sz="4104"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13" name="Google Shape;339;p23">
              <a:extLst>
                <a:ext uri="{FF2B5EF4-FFF2-40B4-BE49-F238E27FC236}">
                  <a16:creationId xmlns:a16="http://schemas.microsoft.com/office/drawing/2014/main" id="{22C3B9DC-CB55-4434-9DE0-5D161B5596B6}"/>
                </a:ext>
              </a:extLst>
            </p:cNvPr>
            <p:cNvSpPr/>
            <p:nvPr/>
          </p:nvSpPr>
          <p:spPr>
            <a:xfrm>
              <a:off x="7674766" y="1299345"/>
              <a:ext cx="241979" cy="385386"/>
            </a:xfrm>
            <a:custGeom>
              <a:avLst/>
              <a:gdLst/>
              <a:ahLst/>
              <a:cxnLst/>
              <a:rect l="l" t="t" r="r" b="b"/>
              <a:pathLst>
                <a:path w="7325" h="11621" extrusionOk="0">
                  <a:moveTo>
                    <a:pt x="1841" y="1"/>
                  </a:moveTo>
                  <a:cubicBezTo>
                    <a:pt x="1795" y="1"/>
                    <a:pt x="1747" y="7"/>
                    <a:pt x="1696" y="19"/>
                  </a:cubicBezTo>
                  <a:cubicBezTo>
                    <a:pt x="1071" y="179"/>
                    <a:pt x="693" y="402"/>
                    <a:pt x="256" y="874"/>
                  </a:cubicBezTo>
                  <a:cubicBezTo>
                    <a:pt x="0" y="1151"/>
                    <a:pt x="74" y="1698"/>
                    <a:pt x="495" y="1778"/>
                  </a:cubicBezTo>
                  <a:cubicBezTo>
                    <a:pt x="2285" y="2118"/>
                    <a:pt x="1227" y="3972"/>
                    <a:pt x="1100" y="5205"/>
                  </a:cubicBezTo>
                  <a:cubicBezTo>
                    <a:pt x="1005" y="6121"/>
                    <a:pt x="1642" y="6467"/>
                    <a:pt x="1690" y="7271"/>
                  </a:cubicBezTo>
                  <a:cubicBezTo>
                    <a:pt x="1705" y="7547"/>
                    <a:pt x="1935" y="7820"/>
                    <a:pt x="2218" y="7820"/>
                  </a:cubicBezTo>
                  <a:cubicBezTo>
                    <a:pt x="2269" y="7820"/>
                    <a:pt x="2321" y="7811"/>
                    <a:pt x="2374" y="7792"/>
                  </a:cubicBezTo>
                  <a:cubicBezTo>
                    <a:pt x="2797" y="7644"/>
                    <a:pt x="3054" y="7513"/>
                    <a:pt x="3315" y="7129"/>
                  </a:cubicBezTo>
                  <a:cubicBezTo>
                    <a:pt x="3420" y="6973"/>
                    <a:pt x="3615" y="6103"/>
                    <a:pt x="3658" y="6048"/>
                  </a:cubicBezTo>
                  <a:cubicBezTo>
                    <a:pt x="3824" y="5842"/>
                    <a:pt x="3935" y="5769"/>
                    <a:pt x="4032" y="5769"/>
                  </a:cubicBezTo>
                  <a:cubicBezTo>
                    <a:pt x="4183" y="5769"/>
                    <a:pt x="4298" y="5949"/>
                    <a:pt x="4529" y="6083"/>
                  </a:cubicBezTo>
                  <a:cubicBezTo>
                    <a:pt x="6601" y="7279"/>
                    <a:pt x="3595" y="8344"/>
                    <a:pt x="3725" y="9789"/>
                  </a:cubicBezTo>
                  <a:cubicBezTo>
                    <a:pt x="3791" y="10523"/>
                    <a:pt x="4534" y="11129"/>
                    <a:pt x="5269" y="11255"/>
                  </a:cubicBezTo>
                  <a:cubicBezTo>
                    <a:pt x="5337" y="11504"/>
                    <a:pt x="5566" y="11621"/>
                    <a:pt x="5794" y="11621"/>
                  </a:cubicBezTo>
                  <a:cubicBezTo>
                    <a:pt x="6080" y="11621"/>
                    <a:pt x="6365" y="11436"/>
                    <a:pt x="6327" y="11096"/>
                  </a:cubicBezTo>
                  <a:cubicBezTo>
                    <a:pt x="6324" y="11067"/>
                    <a:pt x="6318" y="11027"/>
                    <a:pt x="6310" y="10981"/>
                  </a:cubicBezTo>
                  <a:cubicBezTo>
                    <a:pt x="6701" y="10584"/>
                    <a:pt x="6758" y="9857"/>
                    <a:pt x="6762" y="9220"/>
                  </a:cubicBezTo>
                  <a:cubicBezTo>
                    <a:pt x="6886" y="9134"/>
                    <a:pt x="6978" y="8994"/>
                    <a:pt x="6997" y="8798"/>
                  </a:cubicBezTo>
                  <a:cubicBezTo>
                    <a:pt x="7324" y="5299"/>
                    <a:pt x="5473" y="1957"/>
                    <a:pt x="2334" y="376"/>
                  </a:cubicBezTo>
                  <a:cubicBezTo>
                    <a:pt x="2264" y="171"/>
                    <a:pt x="2088" y="1"/>
                    <a:pt x="1841" y="1"/>
                  </a:cubicBezTo>
                  <a:close/>
                </a:path>
              </a:pathLst>
            </a:custGeom>
            <a:solidFill>
              <a:srgbClr val="FFC000"/>
            </a:solidFill>
            <a:ln>
              <a:noFill/>
            </a:ln>
          </p:spPr>
          <p:txBody>
            <a:bodyPr spcFirstLastPara="1" lIns="117275" tIns="117275" rIns="117275" bIns="117275" anchor="ctr"/>
            <a:lstStyle/>
            <a:p>
              <a:pPr marL="0" marR="0" lvl="0" indent="0" defTabSz="879744" eaLnBrk="0" fontAlgn="auto" latinLnBrk="0" hangingPunct="0">
                <a:lnSpc>
                  <a:spcPct val="100000"/>
                </a:lnSpc>
                <a:spcBef>
                  <a:spcPts val="0"/>
                </a:spcBef>
                <a:spcAft>
                  <a:spcPts val="0"/>
                </a:spcAft>
                <a:buClrTx/>
                <a:buSzTx/>
                <a:buFontTx/>
                <a:buNone/>
                <a:tabLst/>
                <a:defRPr/>
              </a:pPr>
              <a:endParaRPr kumimoji="0" sz="4104" b="0" i="0" u="none" strike="noStrike" kern="0" cap="none" spc="0" normalizeH="0" baseline="0" noProof="0">
                <a:ln>
                  <a:noFill/>
                </a:ln>
                <a:solidFill>
                  <a:prstClr val="black"/>
                </a:solidFill>
                <a:effectLst/>
                <a:uLnTx/>
                <a:uFillTx/>
                <a:latin typeface="Times New Roman" panose="02020603050405020304" pitchFamily="18" charset="0"/>
              </a:endParaRPr>
            </a:p>
          </p:txBody>
        </p:sp>
        <p:sp>
          <p:nvSpPr>
            <p:cNvPr id="14" name="Google Shape;340;p23">
              <a:extLst>
                <a:ext uri="{FF2B5EF4-FFF2-40B4-BE49-F238E27FC236}">
                  <a16:creationId xmlns:a16="http://schemas.microsoft.com/office/drawing/2014/main" id="{AC8922C2-D23C-4B8C-ABB3-BC06C70C2170}"/>
                </a:ext>
              </a:extLst>
            </p:cNvPr>
            <p:cNvSpPr>
              <a:spLocks/>
            </p:cNvSpPr>
            <p:nvPr/>
          </p:nvSpPr>
          <p:spPr bwMode="auto">
            <a:xfrm>
              <a:off x="7281641" y="1136546"/>
              <a:ext cx="892968" cy="986057"/>
            </a:xfrm>
            <a:custGeom>
              <a:avLst/>
              <a:gdLst>
                <a:gd name="T0" fmla="*/ 9309 w 26984"/>
                <a:gd name="T1" fmla="*/ 3827 h 29797"/>
                <a:gd name="T2" fmla="*/ 9130 w 26984"/>
                <a:gd name="T3" fmla="*/ 4400 h 29797"/>
                <a:gd name="T4" fmla="*/ 17727 w 26984"/>
                <a:gd name="T5" fmla="*/ 16492 h 29797"/>
                <a:gd name="T6" fmla="*/ 17404 w 26984"/>
                <a:gd name="T7" fmla="*/ 11197 h 29797"/>
                <a:gd name="T8" fmla="*/ 17152 w 26984"/>
                <a:gd name="T9" fmla="*/ 10920 h 29797"/>
                <a:gd name="T10" fmla="*/ 16119 w 26984"/>
                <a:gd name="T11" fmla="*/ 10045 h 29797"/>
                <a:gd name="T12" fmla="*/ 14889 w 26984"/>
                <a:gd name="T13" fmla="*/ 12629 h 29797"/>
                <a:gd name="T14" fmla="*/ 14242 w 26984"/>
                <a:gd name="T15" fmla="*/ 7325 h 29797"/>
                <a:gd name="T16" fmla="*/ 12311 w 26984"/>
                <a:gd name="T17" fmla="*/ 6661 h 29797"/>
                <a:gd name="T18" fmla="*/ 12871 w 26984"/>
                <a:gd name="T19" fmla="*/ 5066 h 29797"/>
                <a:gd name="T20" fmla="*/ 12378 w 26984"/>
                <a:gd name="T21" fmla="*/ 7189 h 29797"/>
                <a:gd name="T22" fmla="*/ 15077 w 26984"/>
                <a:gd name="T23" fmla="*/ 12960 h 29797"/>
                <a:gd name="T24" fmla="*/ 16081 w 26984"/>
                <a:gd name="T25" fmla="*/ 10525 h 29797"/>
                <a:gd name="T26" fmla="*/ 17166 w 26984"/>
                <a:gd name="T27" fmla="*/ 11343 h 29797"/>
                <a:gd name="T28" fmla="*/ 17359 w 26984"/>
                <a:gd name="T29" fmla="*/ 16723 h 29797"/>
                <a:gd name="T30" fmla="*/ 11368 w 26984"/>
                <a:gd name="T31" fmla="*/ 18461 h 29797"/>
                <a:gd name="T32" fmla="*/ 7698 w 26984"/>
                <a:gd name="T33" fmla="*/ 16307 h 29797"/>
                <a:gd name="T34" fmla="*/ 4962 w 26984"/>
                <a:gd name="T35" fmla="*/ 17164 h 29797"/>
                <a:gd name="T36" fmla="*/ 5875 w 26984"/>
                <a:gd name="T37" fmla="*/ 10479 h 29797"/>
                <a:gd name="T38" fmla="*/ 4085 w 26984"/>
                <a:gd name="T39" fmla="*/ 6728 h 29797"/>
                <a:gd name="T40" fmla="*/ 8839 w 26984"/>
                <a:gd name="T41" fmla="*/ 4397 h 29797"/>
                <a:gd name="T42" fmla="*/ 5477 w 26984"/>
                <a:gd name="T43" fmla="*/ 10704 h 29797"/>
                <a:gd name="T44" fmla="*/ 3840 w 26984"/>
                <a:gd name="T45" fmla="*/ 15944 h 29797"/>
                <a:gd name="T46" fmla="*/ 5410 w 26984"/>
                <a:gd name="T47" fmla="*/ 18128 h 29797"/>
                <a:gd name="T48" fmla="*/ 7441 w 26984"/>
                <a:gd name="T49" fmla="*/ 16968 h 29797"/>
                <a:gd name="T50" fmla="*/ 11899 w 26984"/>
                <a:gd name="T51" fmla="*/ 20111 h 29797"/>
                <a:gd name="T52" fmla="*/ 4033 w 26984"/>
                <a:gd name="T53" fmla="*/ 7188 h 29797"/>
                <a:gd name="T54" fmla="*/ 15854 w 26984"/>
                <a:gd name="T55" fmla="*/ 20638 h 29797"/>
                <a:gd name="T56" fmla="*/ 10513 w 26984"/>
                <a:gd name="T57" fmla="*/ 3884 h 29797"/>
                <a:gd name="T58" fmla="*/ 15108 w 26984"/>
                <a:gd name="T59" fmla="*/ 20316 h 29797"/>
                <a:gd name="T60" fmla="*/ 14895 w 26984"/>
                <a:gd name="T61" fmla="*/ 19906 h 29797"/>
                <a:gd name="T62" fmla="*/ 13187 w 26984"/>
                <a:gd name="T63" fmla="*/ 23605 h 29797"/>
                <a:gd name="T64" fmla="*/ 12758 w 26984"/>
                <a:gd name="T65" fmla="*/ 22569 h 29797"/>
                <a:gd name="T66" fmla="*/ 10652 w 26984"/>
                <a:gd name="T67" fmla="*/ 2046 h 29797"/>
                <a:gd name="T68" fmla="*/ 7462 w 26984"/>
                <a:gd name="T69" fmla="*/ 943 h 29797"/>
                <a:gd name="T70" fmla="*/ 19150 w 26984"/>
                <a:gd name="T71" fmla="*/ 21652 h 29797"/>
                <a:gd name="T72" fmla="*/ 18313 w 26984"/>
                <a:gd name="T73" fmla="*/ 22305 h 29797"/>
                <a:gd name="T74" fmla="*/ 26189 w 26984"/>
                <a:gd name="T75" fmla="*/ 24441 h 29797"/>
                <a:gd name="T76" fmla="*/ 19199 w 26984"/>
                <a:gd name="T77" fmla="*/ 26346 h 29797"/>
                <a:gd name="T78" fmla="*/ 22637 w 26984"/>
                <a:gd name="T79" fmla="*/ 25099 h 29797"/>
                <a:gd name="T80" fmla="*/ 23765 w 26984"/>
                <a:gd name="T81" fmla="*/ 24179 h 29797"/>
                <a:gd name="T82" fmla="*/ 7130 w 26984"/>
                <a:gd name="T83" fmla="*/ 415 h 29797"/>
                <a:gd name="T84" fmla="*/ 7816 w 26984"/>
                <a:gd name="T85" fmla="*/ 2976 h 29797"/>
                <a:gd name="T86" fmla="*/ 6802 w 26984"/>
                <a:gd name="T87" fmla="*/ 4127 h 29797"/>
                <a:gd name="T88" fmla="*/ 12391 w 26984"/>
                <a:gd name="T89" fmla="*/ 20753 h 29797"/>
                <a:gd name="T90" fmla="*/ 12424 w 26984"/>
                <a:gd name="T91" fmla="*/ 22223 h 29797"/>
                <a:gd name="T92" fmla="*/ 13135 w 26984"/>
                <a:gd name="T93" fmla="*/ 24197 h 29797"/>
                <a:gd name="T94" fmla="*/ 19012 w 26984"/>
                <a:gd name="T95" fmla="*/ 25220 h 29797"/>
                <a:gd name="T96" fmla="*/ 26852 w 26984"/>
                <a:gd name="T97" fmla="*/ 24700 h 29797"/>
                <a:gd name="T98" fmla="*/ 21827 w 26984"/>
                <a:gd name="T99" fmla="*/ 23906 h 29797"/>
                <a:gd name="T100" fmla="*/ 10748 w 26984"/>
                <a:gd name="T101" fmla="*/ 1 h 297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6984" h="29797" extrusionOk="0">
                  <a:moveTo>
                    <a:pt x="9510" y="2753"/>
                  </a:moveTo>
                  <a:cubicBezTo>
                    <a:pt x="9651" y="3103"/>
                    <a:pt x="9779" y="3490"/>
                    <a:pt x="9946" y="3841"/>
                  </a:cubicBezTo>
                  <a:cubicBezTo>
                    <a:pt x="9767" y="3833"/>
                    <a:pt x="9587" y="3826"/>
                    <a:pt x="9407" y="3826"/>
                  </a:cubicBezTo>
                  <a:cubicBezTo>
                    <a:pt x="9374" y="3826"/>
                    <a:pt x="9342" y="3827"/>
                    <a:pt x="9309" y="3827"/>
                  </a:cubicBezTo>
                  <a:cubicBezTo>
                    <a:pt x="9124" y="3481"/>
                    <a:pt x="8874" y="3153"/>
                    <a:pt x="8649" y="2839"/>
                  </a:cubicBezTo>
                  <a:cubicBezTo>
                    <a:pt x="8935" y="2799"/>
                    <a:pt x="9223" y="2772"/>
                    <a:pt x="9510" y="2753"/>
                  </a:cubicBezTo>
                  <a:close/>
                  <a:moveTo>
                    <a:pt x="8839" y="4397"/>
                  </a:moveTo>
                  <a:cubicBezTo>
                    <a:pt x="8936" y="4397"/>
                    <a:pt x="9033" y="4398"/>
                    <a:pt x="9130" y="4400"/>
                  </a:cubicBezTo>
                  <a:cubicBezTo>
                    <a:pt x="9167" y="4430"/>
                    <a:pt x="9210" y="4444"/>
                    <a:pt x="9254" y="4444"/>
                  </a:cubicBezTo>
                  <a:cubicBezTo>
                    <a:pt x="9296" y="4444"/>
                    <a:pt x="9338" y="4431"/>
                    <a:pt x="9375" y="4409"/>
                  </a:cubicBezTo>
                  <a:cubicBezTo>
                    <a:pt x="12895" y="4544"/>
                    <a:pt x="16298" y="6054"/>
                    <a:pt x="17998" y="9391"/>
                  </a:cubicBezTo>
                  <a:cubicBezTo>
                    <a:pt x="19284" y="11920"/>
                    <a:pt x="19013" y="14490"/>
                    <a:pt x="17727" y="16492"/>
                  </a:cubicBezTo>
                  <a:cubicBezTo>
                    <a:pt x="17514" y="16087"/>
                    <a:pt x="17203" y="15905"/>
                    <a:pt x="16783" y="15726"/>
                  </a:cubicBezTo>
                  <a:cubicBezTo>
                    <a:pt x="16103" y="15440"/>
                    <a:pt x="14958" y="15283"/>
                    <a:pt x="15956" y="13910"/>
                  </a:cubicBezTo>
                  <a:cubicBezTo>
                    <a:pt x="16171" y="13614"/>
                    <a:pt x="16613" y="13403"/>
                    <a:pt x="16901" y="13170"/>
                  </a:cubicBezTo>
                  <a:cubicBezTo>
                    <a:pt x="17374" y="12787"/>
                    <a:pt x="18358" y="11631"/>
                    <a:pt x="17404" y="11197"/>
                  </a:cubicBezTo>
                  <a:cubicBezTo>
                    <a:pt x="17400" y="11196"/>
                    <a:pt x="17399" y="11196"/>
                    <a:pt x="17396" y="11194"/>
                  </a:cubicBezTo>
                  <a:cubicBezTo>
                    <a:pt x="17400" y="11189"/>
                    <a:pt x="17408" y="11186"/>
                    <a:pt x="17413" y="11180"/>
                  </a:cubicBezTo>
                  <a:cubicBezTo>
                    <a:pt x="17536" y="11040"/>
                    <a:pt x="17422" y="10873"/>
                    <a:pt x="17279" y="10873"/>
                  </a:cubicBezTo>
                  <a:cubicBezTo>
                    <a:pt x="17237" y="10873"/>
                    <a:pt x="17194" y="10887"/>
                    <a:pt x="17152" y="10920"/>
                  </a:cubicBezTo>
                  <a:cubicBezTo>
                    <a:pt x="17076" y="10981"/>
                    <a:pt x="17014" y="11007"/>
                    <a:pt x="16962" y="11007"/>
                  </a:cubicBezTo>
                  <a:cubicBezTo>
                    <a:pt x="16743" y="11007"/>
                    <a:pt x="16715" y="10552"/>
                    <a:pt x="16642" y="10388"/>
                  </a:cubicBezTo>
                  <a:cubicBezTo>
                    <a:pt x="16595" y="10275"/>
                    <a:pt x="16512" y="10180"/>
                    <a:pt x="16408" y="10117"/>
                  </a:cubicBezTo>
                  <a:cubicBezTo>
                    <a:pt x="16319" y="10067"/>
                    <a:pt x="16219" y="10045"/>
                    <a:pt x="16119" y="10045"/>
                  </a:cubicBezTo>
                  <a:cubicBezTo>
                    <a:pt x="15956" y="10045"/>
                    <a:pt x="15790" y="10102"/>
                    <a:pt x="15658" y="10186"/>
                  </a:cubicBezTo>
                  <a:cubicBezTo>
                    <a:pt x="15380" y="10362"/>
                    <a:pt x="15265" y="10653"/>
                    <a:pt x="15250" y="10972"/>
                  </a:cubicBezTo>
                  <a:cubicBezTo>
                    <a:pt x="15227" y="11407"/>
                    <a:pt x="15566" y="12315"/>
                    <a:pt x="14985" y="12537"/>
                  </a:cubicBezTo>
                  <a:cubicBezTo>
                    <a:pt x="14941" y="12553"/>
                    <a:pt x="14906" y="12586"/>
                    <a:pt x="14889" y="12629"/>
                  </a:cubicBezTo>
                  <a:cubicBezTo>
                    <a:pt x="14765" y="12663"/>
                    <a:pt x="14650" y="12679"/>
                    <a:pt x="14544" y="12679"/>
                  </a:cubicBezTo>
                  <a:cubicBezTo>
                    <a:pt x="13417" y="12679"/>
                    <a:pt x="13203" y="10911"/>
                    <a:pt x="13129" y="10044"/>
                  </a:cubicBezTo>
                  <a:cubicBezTo>
                    <a:pt x="13043" y="9031"/>
                    <a:pt x="13167" y="8048"/>
                    <a:pt x="14183" y="7547"/>
                  </a:cubicBezTo>
                  <a:cubicBezTo>
                    <a:pt x="14274" y="7503"/>
                    <a:pt x="14281" y="7402"/>
                    <a:pt x="14242" y="7325"/>
                  </a:cubicBezTo>
                  <a:cubicBezTo>
                    <a:pt x="14288" y="7275"/>
                    <a:pt x="14305" y="7201"/>
                    <a:pt x="14259" y="7119"/>
                  </a:cubicBezTo>
                  <a:cubicBezTo>
                    <a:pt x="14031" y="6710"/>
                    <a:pt x="13572" y="6496"/>
                    <a:pt x="13114" y="6496"/>
                  </a:cubicBezTo>
                  <a:cubicBezTo>
                    <a:pt x="13009" y="6496"/>
                    <a:pt x="12903" y="6507"/>
                    <a:pt x="12801" y="6530"/>
                  </a:cubicBezTo>
                  <a:cubicBezTo>
                    <a:pt x="12655" y="6564"/>
                    <a:pt x="12470" y="6661"/>
                    <a:pt x="12311" y="6661"/>
                  </a:cubicBezTo>
                  <a:cubicBezTo>
                    <a:pt x="12249" y="6661"/>
                    <a:pt x="12191" y="6647"/>
                    <a:pt x="12141" y="6608"/>
                  </a:cubicBezTo>
                  <a:cubicBezTo>
                    <a:pt x="12006" y="6506"/>
                    <a:pt x="12006" y="6276"/>
                    <a:pt x="12054" y="6134"/>
                  </a:cubicBezTo>
                  <a:cubicBezTo>
                    <a:pt x="12178" y="5755"/>
                    <a:pt x="12653" y="5587"/>
                    <a:pt x="12965" y="5400"/>
                  </a:cubicBezTo>
                  <a:cubicBezTo>
                    <a:pt x="13127" y="5303"/>
                    <a:pt x="13041" y="5066"/>
                    <a:pt x="12871" y="5066"/>
                  </a:cubicBezTo>
                  <a:cubicBezTo>
                    <a:pt x="12857" y="5066"/>
                    <a:pt x="12842" y="5067"/>
                    <a:pt x="12827" y="5071"/>
                  </a:cubicBezTo>
                  <a:cubicBezTo>
                    <a:pt x="12097" y="5247"/>
                    <a:pt x="11230" y="5847"/>
                    <a:pt x="11588" y="6708"/>
                  </a:cubicBezTo>
                  <a:cubicBezTo>
                    <a:pt x="11712" y="7007"/>
                    <a:pt x="11970" y="7194"/>
                    <a:pt x="12284" y="7194"/>
                  </a:cubicBezTo>
                  <a:cubicBezTo>
                    <a:pt x="12315" y="7194"/>
                    <a:pt x="12346" y="7193"/>
                    <a:pt x="12378" y="7189"/>
                  </a:cubicBezTo>
                  <a:cubicBezTo>
                    <a:pt x="12653" y="7157"/>
                    <a:pt x="12882" y="6990"/>
                    <a:pt x="13164" y="6990"/>
                  </a:cubicBezTo>
                  <a:cubicBezTo>
                    <a:pt x="13447" y="6991"/>
                    <a:pt x="13683" y="7126"/>
                    <a:pt x="13899" y="7296"/>
                  </a:cubicBezTo>
                  <a:cubicBezTo>
                    <a:pt x="11809" y="8190"/>
                    <a:pt x="12412" y="13071"/>
                    <a:pt x="14510" y="13071"/>
                  </a:cubicBezTo>
                  <a:cubicBezTo>
                    <a:pt x="14688" y="13071"/>
                    <a:pt x="14878" y="13036"/>
                    <a:pt x="15077" y="12960"/>
                  </a:cubicBezTo>
                  <a:cubicBezTo>
                    <a:pt x="15151" y="12934"/>
                    <a:pt x="15200" y="12863"/>
                    <a:pt x="15200" y="12785"/>
                  </a:cubicBezTo>
                  <a:cubicBezTo>
                    <a:pt x="15448" y="12675"/>
                    <a:pt x="15612" y="12459"/>
                    <a:pt x="15690" y="12183"/>
                  </a:cubicBezTo>
                  <a:cubicBezTo>
                    <a:pt x="15811" y="11753"/>
                    <a:pt x="15468" y="10791"/>
                    <a:pt x="15938" y="10565"/>
                  </a:cubicBezTo>
                  <a:cubicBezTo>
                    <a:pt x="15995" y="10537"/>
                    <a:pt x="16042" y="10525"/>
                    <a:pt x="16081" y="10525"/>
                  </a:cubicBezTo>
                  <a:cubicBezTo>
                    <a:pt x="16276" y="10525"/>
                    <a:pt x="16260" y="10831"/>
                    <a:pt x="16333" y="11001"/>
                  </a:cubicBezTo>
                  <a:cubicBezTo>
                    <a:pt x="16391" y="11142"/>
                    <a:pt x="16498" y="11257"/>
                    <a:pt x="16636" y="11324"/>
                  </a:cubicBezTo>
                  <a:cubicBezTo>
                    <a:pt x="16726" y="11368"/>
                    <a:pt x="16824" y="11390"/>
                    <a:pt x="16922" y="11390"/>
                  </a:cubicBezTo>
                  <a:cubicBezTo>
                    <a:pt x="17004" y="11390"/>
                    <a:pt x="17087" y="11374"/>
                    <a:pt x="17166" y="11343"/>
                  </a:cubicBezTo>
                  <a:cubicBezTo>
                    <a:pt x="17166" y="11396"/>
                    <a:pt x="17195" y="11445"/>
                    <a:pt x="17241" y="11473"/>
                  </a:cubicBezTo>
                  <a:cubicBezTo>
                    <a:pt x="18044" y="11994"/>
                    <a:pt x="15910" y="13308"/>
                    <a:pt x="15639" y="13596"/>
                  </a:cubicBezTo>
                  <a:cubicBezTo>
                    <a:pt x="15321" y="13934"/>
                    <a:pt x="15022" y="14380"/>
                    <a:pt x="15082" y="14870"/>
                  </a:cubicBezTo>
                  <a:cubicBezTo>
                    <a:pt x="15235" y="16117"/>
                    <a:pt x="16871" y="15787"/>
                    <a:pt x="17359" y="16723"/>
                  </a:cubicBezTo>
                  <a:cubicBezTo>
                    <a:pt x="17385" y="16778"/>
                    <a:pt x="17436" y="16817"/>
                    <a:pt x="17497" y="16827"/>
                  </a:cubicBezTo>
                  <a:cubicBezTo>
                    <a:pt x="16399" y="18348"/>
                    <a:pt x="14691" y="19498"/>
                    <a:pt x="12633" y="19976"/>
                  </a:cubicBezTo>
                  <a:cubicBezTo>
                    <a:pt x="12619" y="19967"/>
                    <a:pt x="12604" y="19959"/>
                    <a:pt x="12587" y="19953"/>
                  </a:cubicBezTo>
                  <a:cubicBezTo>
                    <a:pt x="11973" y="19794"/>
                    <a:pt x="11807" y="18867"/>
                    <a:pt x="11368" y="18461"/>
                  </a:cubicBezTo>
                  <a:cubicBezTo>
                    <a:pt x="10900" y="18033"/>
                    <a:pt x="10272" y="17766"/>
                    <a:pt x="9776" y="17360"/>
                  </a:cubicBezTo>
                  <a:cubicBezTo>
                    <a:pt x="9231" y="16912"/>
                    <a:pt x="8656" y="16482"/>
                    <a:pt x="8004" y="16482"/>
                  </a:cubicBezTo>
                  <a:cubicBezTo>
                    <a:pt x="7970" y="16482"/>
                    <a:pt x="7935" y="16483"/>
                    <a:pt x="7900" y="16486"/>
                  </a:cubicBezTo>
                  <a:cubicBezTo>
                    <a:pt x="7885" y="16394"/>
                    <a:pt x="7803" y="16307"/>
                    <a:pt x="7698" y="16307"/>
                  </a:cubicBezTo>
                  <a:cubicBezTo>
                    <a:pt x="7685" y="16307"/>
                    <a:pt x="7672" y="16308"/>
                    <a:pt x="7658" y="16311"/>
                  </a:cubicBezTo>
                  <a:cubicBezTo>
                    <a:pt x="7195" y="16408"/>
                    <a:pt x="6773" y="16634"/>
                    <a:pt x="6399" y="16919"/>
                  </a:cubicBezTo>
                  <a:cubicBezTo>
                    <a:pt x="6103" y="17142"/>
                    <a:pt x="5741" y="17589"/>
                    <a:pt x="5415" y="17589"/>
                  </a:cubicBezTo>
                  <a:cubicBezTo>
                    <a:pt x="5251" y="17589"/>
                    <a:pt x="5096" y="17476"/>
                    <a:pt x="4962" y="17164"/>
                  </a:cubicBezTo>
                  <a:cubicBezTo>
                    <a:pt x="4753" y="16668"/>
                    <a:pt x="4766" y="15996"/>
                    <a:pt x="4244" y="15766"/>
                  </a:cubicBezTo>
                  <a:cubicBezTo>
                    <a:pt x="4312" y="14671"/>
                    <a:pt x="4733" y="13905"/>
                    <a:pt x="5486" y="13105"/>
                  </a:cubicBezTo>
                  <a:cubicBezTo>
                    <a:pt x="5831" y="12741"/>
                    <a:pt x="6249" y="12352"/>
                    <a:pt x="6384" y="11842"/>
                  </a:cubicBezTo>
                  <a:cubicBezTo>
                    <a:pt x="6526" y="11301"/>
                    <a:pt x="6333" y="10738"/>
                    <a:pt x="5875" y="10479"/>
                  </a:cubicBezTo>
                  <a:cubicBezTo>
                    <a:pt x="5874" y="10465"/>
                    <a:pt x="5872" y="10453"/>
                    <a:pt x="5869" y="10441"/>
                  </a:cubicBezTo>
                  <a:cubicBezTo>
                    <a:pt x="5670" y="9878"/>
                    <a:pt x="6175" y="9247"/>
                    <a:pt x="6137" y="8647"/>
                  </a:cubicBezTo>
                  <a:cubicBezTo>
                    <a:pt x="6107" y="8181"/>
                    <a:pt x="5921" y="7740"/>
                    <a:pt x="5613" y="7390"/>
                  </a:cubicBezTo>
                  <a:cubicBezTo>
                    <a:pt x="5245" y="6977"/>
                    <a:pt x="4656" y="6728"/>
                    <a:pt x="4085" y="6728"/>
                  </a:cubicBezTo>
                  <a:cubicBezTo>
                    <a:pt x="3980" y="6728"/>
                    <a:pt x="3875" y="6737"/>
                    <a:pt x="3772" y="6754"/>
                  </a:cubicBezTo>
                  <a:cubicBezTo>
                    <a:pt x="4773" y="5830"/>
                    <a:pt x="6031" y="5135"/>
                    <a:pt x="7437" y="4755"/>
                  </a:cubicBezTo>
                  <a:cubicBezTo>
                    <a:pt x="7583" y="4717"/>
                    <a:pt x="7647" y="4579"/>
                    <a:pt x="7641" y="4449"/>
                  </a:cubicBezTo>
                  <a:cubicBezTo>
                    <a:pt x="8039" y="4414"/>
                    <a:pt x="8439" y="4397"/>
                    <a:pt x="8839" y="4397"/>
                  </a:cubicBezTo>
                  <a:close/>
                  <a:moveTo>
                    <a:pt x="4033" y="7188"/>
                  </a:moveTo>
                  <a:cubicBezTo>
                    <a:pt x="4800" y="7188"/>
                    <a:pt x="5484" y="7556"/>
                    <a:pt x="5618" y="8498"/>
                  </a:cubicBezTo>
                  <a:cubicBezTo>
                    <a:pt x="5711" y="9152"/>
                    <a:pt x="5077" y="9880"/>
                    <a:pt x="5361" y="10479"/>
                  </a:cubicBezTo>
                  <a:cubicBezTo>
                    <a:pt x="5330" y="10574"/>
                    <a:pt x="5382" y="10675"/>
                    <a:pt x="5477" y="10704"/>
                  </a:cubicBezTo>
                  <a:cubicBezTo>
                    <a:pt x="6914" y="11206"/>
                    <a:pt x="4691" y="13109"/>
                    <a:pt x="4290" y="13750"/>
                  </a:cubicBezTo>
                  <a:cubicBezTo>
                    <a:pt x="3889" y="14397"/>
                    <a:pt x="3677" y="15092"/>
                    <a:pt x="3821" y="15836"/>
                  </a:cubicBezTo>
                  <a:cubicBezTo>
                    <a:pt x="3817" y="15865"/>
                    <a:pt x="3823" y="15896"/>
                    <a:pt x="3837" y="15922"/>
                  </a:cubicBezTo>
                  <a:cubicBezTo>
                    <a:pt x="3838" y="15930"/>
                    <a:pt x="3838" y="15936"/>
                    <a:pt x="3840" y="15944"/>
                  </a:cubicBezTo>
                  <a:cubicBezTo>
                    <a:pt x="3863" y="16041"/>
                    <a:pt x="3939" y="16084"/>
                    <a:pt x="4019" y="16084"/>
                  </a:cubicBezTo>
                  <a:cubicBezTo>
                    <a:pt x="4040" y="16084"/>
                    <a:pt x="4061" y="16081"/>
                    <a:pt x="4082" y="16075"/>
                  </a:cubicBezTo>
                  <a:cubicBezTo>
                    <a:pt x="4740" y="16522"/>
                    <a:pt x="4259" y="17984"/>
                    <a:pt x="5313" y="18121"/>
                  </a:cubicBezTo>
                  <a:cubicBezTo>
                    <a:pt x="5346" y="18126"/>
                    <a:pt x="5378" y="18128"/>
                    <a:pt x="5410" y="18128"/>
                  </a:cubicBezTo>
                  <a:cubicBezTo>
                    <a:pt x="5724" y="18128"/>
                    <a:pt x="5971" y="17924"/>
                    <a:pt x="6203" y="17723"/>
                  </a:cubicBezTo>
                  <a:cubicBezTo>
                    <a:pt x="6542" y="17429"/>
                    <a:pt x="6909" y="17167"/>
                    <a:pt x="7298" y="16944"/>
                  </a:cubicBezTo>
                  <a:cubicBezTo>
                    <a:pt x="7325" y="16965"/>
                    <a:pt x="7358" y="16976"/>
                    <a:pt x="7392" y="16976"/>
                  </a:cubicBezTo>
                  <a:cubicBezTo>
                    <a:pt x="7408" y="16976"/>
                    <a:pt x="7425" y="16974"/>
                    <a:pt x="7441" y="16968"/>
                  </a:cubicBezTo>
                  <a:cubicBezTo>
                    <a:pt x="7605" y="16909"/>
                    <a:pt x="7761" y="16883"/>
                    <a:pt x="7909" y="16883"/>
                  </a:cubicBezTo>
                  <a:cubicBezTo>
                    <a:pt x="8609" y="16883"/>
                    <a:pt x="9139" y="17472"/>
                    <a:pt x="9674" y="17933"/>
                  </a:cubicBezTo>
                  <a:cubicBezTo>
                    <a:pt x="10032" y="18241"/>
                    <a:pt x="10453" y="18434"/>
                    <a:pt x="10825" y="18716"/>
                  </a:cubicBezTo>
                  <a:cubicBezTo>
                    <a:pt x="11309" y="19082"/>
                    <a:pt x="11496" y="19714"/>
                    <a:pt x="11899" y="20111"/>
                  </a:cubicBezTo>
                  <a:cubicBezTo>
                    <a:pt x="11383" y="20191"/>
                    <a:pt x="10867" y="20230"/>
                    <a:pt x="10356" y="20230"/>
                  </a:cubicBezTo>
                  <a:cubicBezTo>
                    <a:pt x="6531" y="20230"/>
                    <a:pt x="2961" y="18037"/>
                    <a:pt x="1754" y="14162"/>
                  </a:cubicBezTo>
                  <a:cubicBezTo>
                    <a:pt x="937" y="11540"/>
                    <a:pt x="1640" y="9094"/>
                    <a:pt x="3227" y="7311"/>
                  </a:cubicBezTo>
                  <a:cubicBezTo>
                    <a:pt x="3493" y="7232"/>
                    <a:pt x="3768" y="7188"/>
                    <a:pt x="4033" y="7188"/>
                  </a:cubicBezTo>
                  <a:close/>
                  <a:moveTo>
                    <a:pt x="10260" y="2735"/>
                  </a:moveTo>
                  <a:cubicBezTo>
                    <a:pt x="14668" y="2735"/>
                    <a:pt x="18761" y="5251"/>
                    <a:pt x="20136" y="9744"/>
                  </a:cubicBezTo>
                  <a:cubicBezTo>
                    <a:pt x="20888" y="12200"/>
                    <a:pt x="20704" y="15003"/>
                    <a:pt x="19494" y="17285"/>
                  </a:cubicBezTo>
                  <a:cubicBezTo>
                    <a:pt x="18632" y="18907"/>
                    <a:pt x="17341" y="19903"/>
                    <a:pt x="15854" y="20638"/>
                  </a:cubicBezTo>
                  <a:cubicBezTo>
                    <a:pt x="15757" y="20442"/>
                    <a:pt x="15618" y="20269"/>
                    <a:pt x="15497" y="20088"/>
                  </a:cubicBezTo>
                  <a:cubicBezTo>
                    <a:pt x="15416" y="19965"/>
                    <a:pt x="15334" y="19841"/>
                    <a:pt x="15255" y="19717"/>
                  </a:cubicBezTo>
                  <a:cubicBezTo>
                    <a:pt x="18767" y="17774"/>
                    <a:pt x="20657" y="13775"/>
                    <a:pt x="18882" y="9626"/>
                  </a:cubicBezTo>
                  <a:cubicBezTo>
                    <a:pt x="17417" y="6201"/>
                    <a:pt x="14063" y="4222"/>
                    <a:pt x="10513" y="3884"/>
                  </a:cubicBezTo>
                  <a:cubicBezTo>
                    <a:pt x="10364" y="3490"/>
                    <a:pt x="10135" y="3109"/>
                    <a:pt x="9926" y="2740"/>
                  </a:cubicBezTo>
                  <a:cubicBezTo>
                    <a:pt x="10038" y="2737"/>
                    <a:pt x="10149" y="2735"/>
                    <a:pt x="10260" y="2735"/>
                  </a:cubicBezTo>
                  <a:close/>
                  <a:moveTo>
                    <a:pt x="14895" y="19906"/>
                  </a:moveTo>
                  <a:cubicBezTo>
                    <a:pt x="14967" y="20042"/>
                    <a:pt x="15037" y="20178"/>
                    <a:pt x="15108" y="20316"/>
                  </a:cubicBezTo>
                  <a:cubicBezTo>
                    <a:pt x="15198" y="20495"/>
                    <a:pt x="15279" y="20685"/>
                    <a:pt x="15389" y="20855"/>
                  </a:cubicBezTo>
                  <a:cubicBezTo>
                    <a:pt x="15048" y="21008"/>
                    <a:pt x="14700" y="21151"/>
                    <a:pt x="14345" y="21286"/>
                  </a:cubicBezTo>
                  <a:cubicBezTo>
                    <a:pt x="14189" y="20973"/>
                    <a:pt x="13994" y="20667"/>
                    <a:pt x="13800" y="20371"/>
                  </a:cubicBezTo>
                  <a:cubicBezTo>
                    <a:pt x="14173" y="20240"/>
                    <a:pt x="14539" y="20083"/>
                    <a:pt x="14895" y="19906"/>
                  </a:cubicBezTo>
                  <a:close/>
                  <a:moveTo>
                    <a:pt x="10265" y="688"/>
                  </a:moveTo>
                  <a:cubicBezTo>
                    <a:pt x="15862" y="688"/>
                    <a:pt x="21016" y="3945"/>
                    <a:pt x="22415" y="9810"/>
                  </a:cubicBezTo>
                  <a:cubicBezTo>
                    <a:pt x="23959" y="16282"/>
                    <a:pt x="19658" y="22395"/>
                    <a:pt x="13227" y="23588"/>
                  </a:cubicBezTo>
                  <a:cubicBezTo>
                    <a:pt x="13213" y="23592"/>
                    <a:pt x="13199" y="23597"/>
                    <a:pt x="13187" y="23605"/>
                  </a:cubicBezTo>
                  <a:cubicBezTo>
                    <a:pt x="13057" y="23438"/>
                    <a:pt x="12939" y="23271"/>
                    <a:pt x="12859" y="23068"/>
                  </a:cubicBezTo>
                  <a:cubicBezTo>
                    <a:pt x="12797" y="22905"/>
                    <a:pt x="12766" y="22736"/>
                    <a:pt x="12734" y="22568"/>
                  </a:cubicBezTo>
                  <a:cubicBezTo>
                    <a:pt x="12742" y="22568"/>
                    <a:pt x="12750" y="22569"/>
                    <a:pt x="12758" y="22569"/>
                  </a:cubicBezTo>
                  <a:cubicBezTo>
                    <a:pt x="12790" y="22569"/>
                    <a:pt x="12823" y="22564"/>
                    <a:pt x="12853" y="22555"/>
                  </a:cubicBezTo>
                  <a:cubicBezTo>
                    <a:pt x="15791" y="21670"/>
                    <a:pt x="18629" y="20515"/>
                    <a:pt x="20134" y="17660"/>
                  </a:cubicBezTo>
                  <a:cubicBezTo>
                    <a:pt x="21436" y="15193"/>
                    <a:pt x="21651" y="12210"/>
                    <a:pt x="20853" y="9548"/>
                  </a:cubicBezTo>
                  <a:cubicBezTo>
                    <a:pt x="19503" y="5053"/>
                    <a:pt x="15189" y="2046"/>
                    <a:pt x="10652" y="2046"/>
                  </a:cubicBezTo>
                  <a:cubicBezTo>
                    <a:pt x="9684" y="2046"/>
                    <a:pt x="8706" y="2183"/>
                    <a:pt x="7744" y="2472"/>
                  </a:cubicBezTo>
                  <a:cubicBezTo>
                    <a:pt x="7736" y="2452"/>
                    <a:pt x="7727" y="2433"/>
                    <a:pt x="7713" y="2418"/>
                  </a:cubicBezTo>
                  <a:cubicBezTo>
                    <a:pt x="7497" y="2162"/>
                    <a:pt x="7365" y="1856"/>
                    <a:pt x="7350" y="1521"/>
                  </a:cubicBezTo>
                  <a:cubicBezTo>
                    <a:pt x="7339" y="1305"/>
                    <a:pt x="7398" y="1127"/>
                    <a:pt x="7462" y="943"/>
                  </a:cubicBezTo>
                  <a:cubicBezTo>
                    <a:pt x="7476" y="945"/>
                    <a:pt x="7490" y="947"/>
                    <a:pt x="7504" y="947"/>
                  </a:cubicBezTo>
                  <a:cubicBezTo>
                    <a:pt x="7518" y="947"/>
                    <a:pt x="7532" y="945"/>
                    <a:pt x="7546" y="943"/>
                  </a:cubicBezTo>
                  <a:cubicBezTo>
                    <a:pt x="8455" y="772"/>
                    <a:pt x="9366" y="688"/>
                    <a:pt x="10265" y="688"/>
                  </a:cubicBezTo>
                  <a:close/>
                  <a:moveTo>
                    <a:pt x="19150" y="21652"/>
                  </a:moveTo>
                  <a:cubicBezTo>
                    <a:pt x="19771" y="22902"/>
                    <a:pt x="20886" y="24294"/>
                    <a:pt x="22095" y="24954"/>
                  </a:cubicBezTo>
                  <a:cubicBezTo>
                    <a:pt x="21804" y="25326"/>
                    <a:pt x="21525" y="25654"/>
                    <a:pt x="21081" y="25876"/>
                  </a:cubicBezTo>
                  <a:cubicBezTo>
                    <a:pt x="20670" y="26083"/>
                    <a:pt x="20238" y="26142"/>
                    <a:pt x="19791" y="26152"/>
                  </a:cubicBezTo>
                  <a:cubicBezTo>
                    <a:pt x="19631" y="24770"/>
                    <a:pt x="19185" y="23403"/>
                    <a:pt x="18313" y="22305"/>
                  </a:cubicBezTo>
                  <a:cubicBezTo>
                    <a:pt x="18603" y="22100"/>
                    <a:pt x="18880" y="21880"/>
                    <a:pt x="19150" y="21652"/>
                  </a:cubicBezTo>
                  <a:close/>
                  <a:moveTo>
                    <a:pt x="23765" y="24179"/>
                  </a:moveTo>
                  <a:cubicBezTo>
                    <a:pt x="24566" y="24179"/>
                    <a:pt x="25362" y="24264"/>
                    <a:pt x="26189" y="24441"/>
                  </a:cubicBezTo>
                  <a:cubicBezTo>
                    <a:pt x="24049" y="27432"/>
                    <a:pt x="20785" y="29059"/>
                    <a:pt x="17178" y="29339"/>
                  </a:cubicBezTo>
                  <a:cubicBezTo>
                    <a:pt x="17423" y="28656"/>
                    <a:pt x="17592" y="27976"/>
                    <a:pt x="17958" y="27325"/>
                  </a:cubicBezTo>
                  <a:cubicBezTo>
                    <a:pt x="18286" y="26743"/>
                    <a:pt x="18693" y="26231"/>
                    <a:pt x="19116" y="25723"/>
                  </a:cubicBezTo>
                  <a:cubicBezTo>
                    <a:pt x="19150" y="25928"/>
                    <a:pt x="19180" y="26133"/>
                    <a:pt x="19199" y="26346"/>
                  </a:cubicBezTo>
                  <a:cubicBezTo>
                    <a:pt x="19216" y="26543"/>
                    <a:pt x="19379" y="26641"/>
                    <a:pt x="19533" y="26641"/>
                  </a:cubicBezTo>
                  <a:cubicBezTo>
                    <a:pt x="19607" y="26641"/>
                    <a:pt x="19679" y="26619"/>
                    <a:pt x="19732" y="26574"/>
                  </a:cubicBezTo>
                  <a:cubicBezTo>
                    <a:pt x="19894" y="26613"/>
                    <a:pt x="20061" y="26631"/>
                    <a:pt x="20230" y="26631"/>
                  </a:cubicBezTo>
                  <a:cubicBezTo>
                    <a:pt x="21224" y="26631"/>
                    <a:pt x="22272" y="26000"/>
                    <a:pt x="22637" y="25099"/>
                  </a:cubicBezTo>
                  <a:cubicBezTo>
                    <a:pt x="22677" y="25000"/>
                    <a:pt x="22634" y="24905"/>
                    <a:pt x="22560" y="24839"/>
                  </a:cubicBezTo>
                  <a:cubicBezTo>
                    <a:pt x="22614" y="24732"/>
                    <a:pt x="22591" y="24600"/>
                    <a:pt x="22502" y="24519"/>
                  </a:cubicBezTo>
                  <a:cubicBezTo>
                    <a:pt x="22419" y="24435"/>
                    <a:pt x="22331" y="24357"/>
                    <a:pt x="22243" y="24277"/>
                  </a:cubicBezTo>
                  <a:cubicBezTo>
                    <a:pt x="22759" y="24213"/>
                    <a:pt x="23263" y="24179"/>
                    <a:pt x="23765" y="24179"/>
                  </a:cubicBezTo>
                  <a:close/>
                  <a:moveTo>
                    <a:pt x="10748" y="1"/>
                  </a:moveTo>
                  <a:cubicBezTo>
                    <a:pt x="9671" y="1"/>
                    <a:pt x="8582" y="142"/>
                    <a:pt x="7506" y="439"/>
                  </a:cubicBezTo>
                  <a:cubicBezTo>
                    <a:pt x="7457" y="382"/>
                    <a:pt x="7381" y="348"/>
                    <a:pt x="7303" y="348"/>
                  </a:cubicBezTo>
                  <a:cubicBezTo>
                    <a:pt x="7242" y="348"/>
                    <a:pt x="7181" y="368"/>
                    <a:pt x="7130" y="415"/>
                  </a:cubicBezTo>
                  <a:cubicBezTo>
                    <a:pt x="6448" y="1035"/>
                    <a:pt x="6817" y="2263"/>
                    <a:pt x="7457" y="2749"/>
                  </a:cubicBezTo>
                  <a:cubicBezTo>
                    <a:pt x="7486" y="2772"/>
                    <a:pt x="7525" y="2786"/>
                    <a:pt x="7563" y="2786"/>
                  </a:cubicBezTo>
                  <a:cubicBezTo>
                    <a:pt x="7565" y="2786"/>
                    <a:pt x="7567" y="2786"/>
                    <a:pt x="7569" y="2786"/>
                  </a:cubicBezTo>
                  <a:cubicBezTo>
                    <a:pt x="7600" y="2889"/>
                    <a:pt x="7688" y="2976"/>
                    <a:pt x="7816" y="2976"/>
                  </a:cubicBezTo>
                  <a:cubicBezTo>
                    <a:pt x="7836" y="2976"/>
                    <a:pt x="7857" y="2974"/>
                    <a:pt x="7879" y="2969"/>
                  </a:cubicBezTo>
                  <a:cubicBezTo>
                    <a:pt x="8001" y="2943"/>
                    <a:pt x="8125" y="2922"/>
                    <a:pt x="8249" y="2901"/>
                  </a:cubicBezTo>
                  <a:cubicBezTo>
                    <a:pt x="8402" y="3202"/>
                    <a:pt x="8556" y="3536"/>
                    <a:pt x="8735" y="3846"/>
                  </a:cubicBezTo>
                  <a:cubicBezTo>
                    <a:pt x="8084" y="3882"/>
                    <a:pt x="7437" y="3977"/>
                    <a:pt x="6802" y="4127"/>
                  </a:cubicBezTo>
                  <a:cubicBezTo>
                    <a:pt x="6705" y="4150"/>
                    <a:pt x="6661" y="4215"/>
                    <a:pt x="6653" y="4285"/>
                  </a:cubicBezTo>
                  <a:cubicBezTo>
                    <a:pt x="2510" y="5127"/>
                    <a:pt x="0" y="9832"/>
                    <a:pt x="948" y="13848"/>
                  </a:cubicBezTo>
                  <a:cubicBezTo>
                    <a:pt x="1995" y="18271"/>
                    <a:pt x="6091" y="20943"/>
                    <a:pt x="10407" y="20943"/>
                  </a:cubicBezTo>
                  <a:cubicBezTo>
                    <a:pt x="11066" y="20943"/>
                    <a:pt x="11731" y="20881"/>
                    <a:pt x="12391" y="20753"/>
                  </a:cubicBezTo>
                  <a:cubicBezTo>
                    <a:pt x="12732" y="20687"/>
                    <a:pt x="13069" y="20601"/>
                    <a:pt x="13401" y="20500"/>
                  </a:cubicBezTo>
                  <a:cubicBezTo>
                    <a:pt x="13552" y="20820"/>
                    <a:pt x="13711" y="21148"/>
                    <a:pt x="13893" y="21451"/>
                  </a:cubicBezTo>
                  <a:cubicBezTo>
                    <a:pt x="13487" y="21597"/>
                    <a:pt x="13078" y="21736"/>
                    <a:pt x="12665" y="21872"/>
                  </a:cubicBezTo>
                  <a:cubicBezTo>
                    <a:pt x="12489" y="21930"/>
                    <a:pt x="12418" y="22079"/>
                    <a:pt x="12424" y="22223"/>
                  </a:cubicBezTo>
                  <a:cubicBezTo>
                    <a:pt x="12378" y="22243"/>
                    <a:pt x="12343" y="22281"/>
                    <a:pt x="12328" y="22329"/>
                  </a:cubicBezTo>
                  <a:cubicBezTo>
                    <a:pt x="12156" y="22920"/>
                    <a:pt x="12466" y="23738"/>
                    <a:pt x="12930" y="24127"/>
                  </a:cubicBezTo>
                  <a:cubicBezTo>
                    <a:pt x="12981" y="24173"/>
                    <a:pt x="13048" y="24198"/>
                    <a:pt x="13117" y="24198"/>
                  </a:cubicBezTo>
                  <a:cubicBezTo>
                    <a:pt x="13123" y="24198"/>
                    <a:pt x="13129" y="24198"/>
                    <a:pt x="13135" y="24197"/>
                  </a:cubicBezTo>
                  <a:cubicBezTo>
                    <a:pt x="13199" y="24244"/>
                    <a:pt x="13277" y="24269"/>
                    <a:pt x="13355" y="24269"/>
                  </a:cubicBezTo>
                  <a:cubicBezTo>
                    <a:pt x="13374" y="24269"/>
                    <a:pt x="13393" y="24268"/>
                    <a:pt x="13412" y="24265"/>
                  </a:cubicBezTo>
                  <a:cubicBezTo>
                    <a:pt x="15034" y="24024"/>
                    <a:pt x="16586" y="23436"/>
                    <a:pt x="17959" y="22543"/>
                  </a:cubicBezTo>
                  <a:cubicBezTo>
                    <a:pt x="18416" y="23422"/>
                    <a:pt x="18791" y="24286"/>
                    <a:pt x="19012" y="25220"/>
                  </a:cubicBezTo>
                  <a:cubicBezTo>
                    <a:pt x="17774" y="26130"/>
                    <a:pt x="16690" y="27832"/>
                    <a:pt x="16589" y="29376"/>
                  </a:cubicBezTo>
                  <a:cubicBezTo>
                    <a:pt x="16344" y="29392"/>
                    <a:pt x="16351" y="29743"/>
                    <a:pt x="16596" y="29763"/>
                  </a:cubicBezTo>
                  <a:cubicBezTo>
                    <a:pt x="16880" y="29786"/>
                    <a:pt x="17162" y="29797"/>
                    <a:pt x="17442" y="29797"/>
                  </a:cubicBezTo>
                  <a:cubicBezTo>
                    <a:pt x="21217" y="29797"/>
                    <a:pt x="24683" y="27788"/>
                    <a:pt x="26852" y="24700"/>
                  </a:cubicBezTo>
                  <a:cubicBezTo>
                    <a:pt x="26984" y="24513"/>
                    <a:pt x="26889" y="24332"/>
                    <a:pt x="26731" y="24248"/>
                  </a:cubicBezTo>
                  <a:cubicBezTo>
                    <a:pt x="26760" y="24115"/>
                    <a:pt x="26706" y="23966"/>
                    <a:pt x="26533" y="23915"/>
                  </a:cubicBezTo>
                  <a:cubicBezTo>
                    <a:pt x="25761" y="23688"/>
                    <a:pt x="24954" y="23571"/>
                    <a:pt x="24146" y="23571"/>
                  </a:cubicBezTo>
                  <a:cubicBezTo>
                    <a:pt x="23362" y="23571"/>
                    <a:pt x="22578" y="23681"/>
                    <a:pt x="21827" y="23906"/>
                  </a:cubicBezTo>
                  <a:cubicBezTo>
                    <a:pt x="21501" y="23629"/>
                    <a:pt x="21170" y="23355"/>
                    <a:pt x="20870" y="23044"/>
                  </a:cubicBezTo>
                  <a:cubicBezTo>
                    <a:pt x="20361" y="22514"/>
                    <a:pt x="19937" y="21926"/>
                    <a:pt x="19502" y="21336"/>
                  </a:cubicBezTo>
                  <a:cubicBezTo>
                    <a:pt x="22623" y="18471"/>
                    <a:pt x="24170" y="13985"/>
                    <a:pt x="23119" y="9613"/>
                  </a:cubicBezTo>
                  <a:cubicBezTo>
                    <a:pt x="21749" y="3911"/>
                    <a:pt x="16413" y="1"/>
                    <a:pt x="10748" y="1"/>
                  </a:cubicBezTo>
                  <a:close/>
                </a:path>
              </a:pathLst>
            </a:custGeom>
            <a:solidFill>
              <a:sysClr val="windowText" lastClr="000000"/>
            </a:solidFill>
            <a:ln>
              <a:noFill/>
            </a:ln>
            <a:extLst>
              <a:ext uri="{91240B29-F687-4F45-9708-019B960494DF}">
                <a14:hiddenLine xmlns:a14="http://schemas.microsoft.com/office/drawing/2010/main" w="9525">
                  <a:solidFill>
                    <a:srgbClr val="000000"/>
                  </a:solidFill>
                  <a:round/>
                  <a:headEnd/>
                  <a:tailEnd/>
                </a14:hiddenLine>
              </a:ext>
            </a:extLst>
          </p:spPr>
          <p:txBody>
            <a:bodyPr lIns="117275" tIns="117275" rIns="117275" bIns="117275" anchor="ctr"/>
            <a:lstStyle/>
            <a:p>
              <a:pPr marL="0" marR="0" lvl="0" indent="0" defTabSz="879744" eaLnBrk="0" fontAlgn="auto" latinLnBrk="0" hangingPunct="0">
                <a:lnSpc>
                  <a:spcPct val="100000"/>
                </a:lnSpc>
                <a:spcBef>
                  <a:spcPts val="0"/>
                </a:spcBef>
                <a:spcAft>
                  <a:spcPts val="0"/>
                </a:spcAft>
                <a:buClrTx/>
                <a:buSzTx/>
                <a:buFontTx/>
                <a:buNone/>
                <a:tabLst/>
                <a:defRPr/>
              </a:pPr>
              <a:endParaRPr kumimoji="0" lang="en-US" sz="4104" b="0" i="0" u="none" strike="noStrike" kern="0" cap="none" spc="0" normalizeH="0" baseline="0" noProof="0">
                <a:ln>
                  <a:noFill/>
                </a:ln>
                <a:solidFill>
                  <a:prstClr val="black"/>
                </a:solidFill>
                <a:effectLst/>
                <a:uLnTx/>
                <a:uFillTx/>
                <a:latin typeface="Times New Roman" panose="02020603050405020304" pitchFamily="18" charset="0"/>
              </a:endParaRPr>
            </a:p>
          </p:txBody>
        </p:sp>
      </p:gr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par>
                                <p:cTn id="8" presetID="1" presetClass="mediacall" presetSubtype="0" fill="hold" nodeType="withEffect">
                                  <p:stCondLst>
                                    <p:cond delay="0"/>
                                  </p:stCondLst>
                                  <p:childTnLst>
                                    <p:cmd type="call" cmd="playFrom(0.0)">
                                      <p:cBhvr>
                                        <p:cTn id="9" dur="234945" fill="hold"/>
                                        <p:tgtEl>
                                          <p:spTgt spid="5"/>
                                        </p:tgtEl>
                                      </p:cBhvr>
                                    </p:cmd>
                                  </p:childTnLst>
                                </p:cTn>
                              </p:par>
                              <p:par>
                                <p:cTn id="10" presetID="6"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47561">
                <p:cTn id="13" fill="hold" display="0">
                  <p:stCondLst>
                    <p:cond delay="indefinite"/>
                  </p:stCondLst>
                  <p:endCondLst>
                    <p:cond evt="onStopAudio" delay="0">
                      <p:tgtEl>
                        <p:sldTgt/>
                      </p:tgtEl>
                    </p:cond>
                  </p:endCondLst>
                </p:cTn>
                <p:tgtEl>
                  <p:spTgt spid="5"/>
                </p:tgtEl>
              </p:cMediaNode>
            </p:audio>
          </p:childTnLst>
        </p:cTn>
      </p:par>
    </p:tnLst>
    <p:bldLst>
      <p:bldP spid="6"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860F0BDB-5B78-4960-B5D6-17761C829927}"/>
              </a:ext>
            </a:extLst>
          </p:cNvPr>
          <p:cNvGrpSpPr/>
          <p:nvPr/>
        </p:nvGrpSpPr>
        <p:grpSpPr>
          <a:xfrm>
            <a:off x="1280667" y="1000760"/>
            <a:ext cx="6989214" cy="1542225"/>
            <a:chOff x="2014869" y="552450"/>
            <a:chExt cx="8409911" cy="2284549"/>
          </a:xfrm>
        </p:grpSpPr>
        <p:sp>
          <p:nvSpPr>
            <p:cNvPr id="29" name="Rectangle 15">
              <a:extLst>
                <a:ext uri="{FF2B5EF4-FFF2-40B4-BE49-F238E27FC236}">
                  <a16:creationId xmlns:a16="http://schemas.microsoft.com/office/drawing/2014/main" id="{8A605FAD-16E4-4D62-9A89-95D45621E506}"/>
                </a:ext>
              </a:extLst>
            </p:cNvPr>
            <p:cNvSpPr/>
            <p:nvPr/>
          </p:nvSpPr>
          <p:spPr>
            <a:xfrm>
              <a:off x="2590800" y="552450"/>
              <a:ext cx="7429500" cy="2076450"/>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500" h="2076450">
                  <a:moveTo>
                    <a:pt x="0" y="0"/>
                  </a:moveTo>
                  <a:lnTo>
                    <a:pt x="7429500" y="457200"/>
                  </a:lnTo>
                  <a:lnTo>
                    <a:pt x="7429500" y="2076450"/>
                  </a:lnTo>
                  <a:lnTo>
                    <a:pt x="19050" y="1638300"/>
                  </a:lnTo>
                  <a:lnTo>
                    <a:pt x="0" y="0"/>
                  </a:lnTo>
                  <a:close/>
                </a:path>
              </a:pathLst>
            </a:custGeom>
            <a:solidFill>
              <a:srgbClr val="027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30" name="Rectangle 15">
              <a:extLst>
                <a:ext uri="{FF2B5EF4-FFF2-40B4-BE49-F238E27FC236}">
                  <a16:creationId xmlns:a16="http://schemas.microsoft.com/office/drawing/2014/main" id="{9E0902F5-8E66-4BDA-BD77-9313E01FC0AE}"/>
                </a:ext>
              </a:extLst>
            </p:cNvPr>
            <p:cNvSpPr/>
            <p:nvPr/>
          </p:nvSpPr>
          <p:spPr>
            <a:xfrm>
              <a:off x="2014869" y="838200"/>
              <a:ext cx="8409911" cy="1998799"/>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 name="connsiteX0" fmla="*/ 0 w 7429500"/>
                <a:gd name="connsiteY0" fmla="*/ 19050 h 2095500"/>
                <a:gd name="connsiteX1" fmla="*/ 7162800 w 7429500"/>
                <a:gd name="connsiteY1" fmla="*/ 0 h 2095500"/>
                <a:gd name="connsiteX2" fmla="*/ 7429500 w 7429500"/>
                <a:gd name="connsiteY2" fmla="*/ 2095500 h 2095500"/>
                <a:gd name="connsiteX3" fmla="*/ 19050 w 7429500"/>
                <a:gd name="connsiteY3" fmla="*/ 1657350 h 2095500"/>
                <a:gd name="connsiteX4" fmla="*/ 0 w 7429500"/>
                <a:gd name="connsiteY4" fmla="*/ 19050 h 2095500"/>
                <a:gd name="connsiteX0" fmla="*/ 0 w 7239000"/>
                <a:gd name="connsiteY0" fmla="*/ 19050 h 1657350"/>
                <a:gd name="connsiteX1" fmla="*/ 7162800 w 7239000"/>
                <a:gd name="connsiteY1" fmla="*/ 0 h 1657350"/>
                <a:gd name="connsiteX2" fmla="*/ 7239000 w 7239000"/>
                <a:gd name="connsiteY2" fmla="*/ 1581150 h 1657350"/>
                <a:gd name="connsiteX3" fmla="*/ 19050 w 7239000"/>
                <a:gd name="connsiteY3" fmla="*/ 1657350 h 1657350"/>
                <a:gd name="connsiteX4" fmla="*/ 0 w 7239000"/>
                <a:gd name="connsiteY4" fmla="*/ 19050 h 1657350"/>
                <a:gd name="connsiteX0" fmla="*/ 0 w 7239000"/>
                <a:gd name="connsiteY0" fmla="*/ 285750 h 1924050"/>
                <a:gd name="connsiteX1" fmla="*/ 7162800 w 7239000"/>
                <a:gd name="connsiteY1" fmla="*/ 0 h 1924050"/>
                <a:gd name="connsiteX2" fmla="*/ 7239000 w 7239000"/>
                <a:gd name="connsiteY2" fmla="*/ 1847850 h 1924050"/>
                <a:gd name="connsiteX3" fmla="*/ 19050 w 7239000"/>
                <a:gd name="connsiteY3" fmla="*/ 1924050 h 1924050"/>
                <a:gd name="connsiteX4" fmla="*/ 0 w 7239000"/>
                <a:gd name="connsiteY4" fmla="*/ 285750 h 1924050"/>
                <a:gd name="connsiteX0" fmla="*/ 0 w 7239000"/>
                <a:gd name="connsiteY0" fmla="*/ 285750 h 2286000"/>
                <a:gd name="connsiteX1" fmla="*/ 7162800 w 7239000"/>
                <a:gd name="connsiteY1" fmla="*/ 0 h 2286000"/>
                <a:gd name="connsiteX2" fmla="*/ 7239000 w 7239000"/>
                <a:gd name="connsiteY2" fmla="*/ 1847850 h 2286000"/>
                <a:gd name="connsiteX3" fmla="*/ 57150 w 7239000"/>
                <a:gd name="connsiteY3" fmla="*/ 2286000 h 2286000"/>
                <a:gd name="connsiteX4" fmla="*/ 0 w 7239000"/>
                <a:gd name="connsiteY4" fmla="*/ 285750 h 2286000"/>
                <a:gd name="connsiteX0" fmla="*/ 0 w 8191500"/>
                <a:gd name="connsiteY0" fmla="*/ 0 h 2000250"/>
                <a:gd name="connsiteX1" fmla="*/ 8191500 w 8191500"/>
                <a:gd name="connsiteY1" fmla="*/ 38100 h 2000250"/>
                <a:gd name="connsiteX2" fmla="*/ 7239000 w 8191500"/>
                <a:gd name="connsiteY2" fmla="*/ 1562100 h 2000250"/>
                <a:gd name="connsiteX3" fmla="*/ 57150 w 8191500"/>
                <a:gd name="connsiteY3" fmla="*/ 2000250 h 2000250"/>
                <a:gd name="connsiteX4" fmla="*/ 0 w 8191500"/>
                <a:gd name="connsiteY4" fmla="*/ 0 h 2000250"/>
                <a:gd name="connsiteX0" fmla="*/ 0 w 8191500"/>
                <a:gd name="connsiteY0" fmla="*/ 0 h 2000250"/>
                <a:gd name="connsiteX1" fmla="*/ 8191500 w 8191500"/>
                <a:gd name="connsiteY1" fmla="*/ 38100 h 2000250"/>
                <a:gd name="connsiteX2" fmla="*/ 8096250 w 8191500"/>
                <a:gd name="connsiteY2" fmla="*/ 1504950 h 2000250"/>
                <a:gd name="connsiteX3" fmla="*/ 57150 w 8191500"/>
                <a:gd name="connsiteY3" fmla="*/ 2000250 h 2000250"/>
                <a:gd name="connsiteX4" fmla="*/ 0 w 8191500"/>
                <a:gd name="connsiteY4" fmla="*/ 0 h 2000250"/>
                <a:gd name="connsiteX0" fmla="*/ 0 w 8128488"/>
                <a:gd name="connsiteY0" fmla="*/ 200462 h 2200712"/>
                <a:gd name="connsiteX1" fmla="*/ 8128488 w 8128488"/>
                <a:gd name="connsiteY1" fmla="*/ 0 h 2200712"/>
                <a:gd name="connsiteX2" fmla="*/ 8096250 w 8128488"/>
                <a:gd name="connsiteY2" fmla="*/ 1705412 h 2200712"/>
                <a:gd name="connsiteX3" fmla="*/ 57150 w 8128488"/>
                <a:gd name="connsiteY3" fmla="*/ 2200712 h 2200712"/>
                <a:gd name="connsiteX4" fmla="*/ 0 w 8128488"/>
                <a:gd name="connsiteY4" fmla="*/ 200462 h 2200712"/>
                <a:gd name="connsiteX0" fmla="*/ 0 w 9083431"/>
                <a:gd name="connsiteY0" fmla="*/ 200462 h 2200712"/>
                <a:gd name="connsiteX1" fmla="*/ 8128488 w 9083431"/>
                <a:gd name="connsiteY1" fmla="*/ 0 h 2200712"/>
                <a:gd name="connsiteX2" fmla="*/ 9083431 w 9083431"/>
                <a:gd name="connsiteY2" fmla="*/ 1595306 h 2200712"/>
                <a:gd name="connsiteX3" fmla="*/ 57150 w 9083431"/>
                <a:gd name="connsiteY3" fmla="*/ 2200712 h 2200712"/>
                <a:gd name="connsiteX4" fmla="*/ 0 w 9083431"/>
                <a:gd name="connsiteY4" fmla="*/ 200462 h 2200712"/>
                <a:gd name="connsiteX0" fmla="*/ 0 w 9041423"/>
                <a:gd name="connsiteY0" fmla="*/ 530779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530779 h 2200712"/>
                <a:gd name="connsiteX0" fmla="*/ 0 w 9041423"/>
                <a:gd name="connsiteY0" fmla="*/ 347270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347270 h 2200712"/>
                <a:gd name="connsiteX0" fmla="*/ 0 w 9041423"/>
                <a:gd name="connsiteY0" fmla="*/ 72006 h 1925448"/>
                <a:gd name="connsiteX1" fmla="*/ 8611576 w 9041423"/>
                <a:gd name="connsiteY1" fmla="*/ 0 h 1925448"/>
                <a:gd name="connsiteX2" fmla="*/ 9041423 w 9041423"/>
                <a:gd name="connsiteY2" fmla="*/ 1320042 h 1925448"/>
                <a:gd name="connsiteX3" fmla="*/ 15142 w 9041423"/>
                <a:gd name="connsiteY3" fmla="*/ 1925448 h 1925448"/>
                <a:gd name="connsiteX4" fmla="*/ 0 w 9041423"/>
                <a:gd name="connsiteY4" fmla="*/ 72006 h 1925448"/>
                <a:gd name="connsiteX0" fmla="*/ 0 w 9629531"/>
                <a:gd name="connsiteY0" fmla="*/ 90357 h 1925448"/>
                <a:gd name="connsiteX1" fmla="*/ 9199684 w 9629531"/>
                <a:gd name="connsiteY1" fmla="*/ 0 h 1925448"/>
                <a:gd name="connsiteX2" fmla="*/ 9629531 w 9629531"/>
                <a:gd name="connsiteY2" fmla="*/ 1320042 h 1925448"/>
                <a:gd name="connsiteX3" fmla="*/ 603250 w 9629531"/>
                <a:gd name="connsiteY3" fmla="*/ 1925448 h 1925448"/>
                <a:gd name="connsiteX4" fmla="*/ 0 w 9629531"/>
                <a:gd name="connsiteY4" fmla="*/ 90357 h 1925448"/>
                <a:gd name="connsiteX0" fmla="*/ 0 w 9272466"/>
                <a:gd name="connsiteY0" fmla="*/ 16953 h 1925448"/>
                <a:gd name="connsiteX1" fmla="*/ 8842619 w 9272466"/>
                <a:gd name="connsiteY1" fmla="*/ 0 h 1925448"/>
                <a:gd name="connsiteX2" fmla="*/ 9272466 w 9272466"/>
                <a:gd name="connsiteY2" fmla="*/ 1320042 h 1925448"/>
                <a:gd name="connsiteX3" fmla="*/ 246185 w 9272466"/>
                <a:gd name="connsiteY3" fmla="*/ 1925448 h 1925448"/>
                <a:gd name="connsiteX4" fmla="*/ 0 w 9272466"/>
                <a:gd name="connsiteY4" fmla="*/ 16953 h 192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2466" h="1925448">
                  <a:moveTo>
                    <a:pt x="0" y="16953"/>
                  </a:moveTo>
                  <a:lnTo>
                    <a:pt x="8842619" y="0"/>
                  </a:lnTo>
                  <a:lnTo>
                    <a:pt x="9272466" y="1320042"/>
                  </a:lnTo>
                  <a:lnTo>
                    <a:pt x="246185" y="1925448"/>
                  </a:lnTo>
                  <a:lnTo>
                    <a:pt x="0" y="16953"/>
                  </a:lnTo>
                  <a:close/>
                </a:path>
              </a:pathLst>
            </a:custGeom>
            <a:solidFill>
              <a:srgbClr val="F8A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dirty="0">
                <a:solidFill>
                  <a:srgbClr val="FF0000"/>
                </a:solidFill>
                <a:latin typeface="Arial" panose="020B0604020202020204" pitchFamily="34" charset="0"/>
              </a:endParaRPr>
            </a:p>
          </p:txBody>
        </p:sp>
      </p:grpSp>
      <p:grpSp>
        <p:nvGrpSpPr>
          <p:cNvPr id="31" name="Group 30">
            <a:extLst>
              <a:ext uri="{FF2B5EF4-FFF2-40B4-BE49-F238E27FC236}">
                <a16:creationId xmlns:a16="http://schemas.microsoft.com/office/drawing/2014/main" id="{34972177-CDF1-431E-954D-D6E15D0E21A6}"/>
              </a:ext>
            </a:extLst>
          </p:cNvPr>
          <p:cNvGrpSpPr/>
          <p:nvPr/>
        </p:nvGrpSpPr>
        <p:grpSpPr>
          <a:xfrm>
            <a:off x="869149" y="1295400"/>
            <a:ext cx="1022443" cy="1022443"/>
            <a:chOff x="1507165" y="1085850"/>
            <a:chExt cx="1543050" cy="1543050"/>
          </a:xfrm>
        </p:grpSpPr>
        <p:sp>
          <p:nvSpPr>
            <p:cNvPr id="32" name="Flowchart: Connector 31">
              <a:extLst>
                <a:ext uri="{FF2B5EF4-FFF2-40B4-BE49-F238E27FC236}">
                  <a16:creationId xmlns:a16="http://schemas.microsoft.com/office/drawing/2014/main" id="{40199C0B-C910-412B-A0ED-C344075C7B92}"/>
                </a:ext>
              </a:extLst>
            </p:cNvPr>
            <p:cNvSpPr/>
            <p:nvPr/>
          </p:nvSpPr>
          <p:spPr>
            <a:xfrm>
              <a:off x="1507165" y="1085850"/>
              <a:ext cx="1543050" cy="1543050"/>
            </a:xfrm>
            <a:prstGeom prst="flowChartConnector">
              <a:avLst/>
            </a:prstGeom>
            <a:solidFill>
              <a:schemeClr val="bg1"/>
            </a:solidFill>
            <a:ln>
              <a:noFill/>
            </a:ln>
            <a:effectLst>
              <a:glow rad="63500">
                <a:schemeClr val="accent3">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33" name="Flowchart: Connector 32">
              <a:extLst>
                <a:ext uri="{FF2B5EF4-FFF2-40B4-BE49-F238E27FC236}">
                  <a16:creationId xmlns:a16="http://schemas.microsoft.com/office/drawing/2014/main" id="{BF4B2B6D-650B-42D2-B89E-D9BEA31765A7}"/>
                </a:ext>
              </a:extLst>
            </p:cNvPr>
            <p:cNvSpPr/>
            <p:nvPr/>
          </p:nvSpPr>
          <p:spPr>
            <a:xfrm>
              <a:off x="1767220" y="1368658"/>
              <a:ext cx="974491" cy="974491"/>
            </a:xfrm>
            <a:prstGeom prst="flowChartConnector">
              <a:avLst/>
            </a:prstGeom>
            <a:solidFill>
              <a:srgbClr val="F8AC00"/>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r>
                <a:rPr lang="en-US"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a:t>
              </a:r>
              <a:endParaRPr lang="vi-VN"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45" name="TextBox 10">
            <a:extLst>
              <a:ext uri="{FF2B5EF4-FFF2-40B4-BE49-F238E27FC236}">
                <a16:creationId xmlns:a16="http://schemas.microsoft.com/office/drawing/2014/main" id="{AA954B6E-B693-4F78-B0BF-CAD2BCA4C02D}"/>
              </a:ext>
            </a:extLst>
          </p:cNvPr>
          <p:cNvSpPr txBox="1">
            <a:spLocks noChangeArrowheads="1"/>
          </p:cNvSpPr>
          <p:nvPr/>
        </p:nvSpPr>
        <p:spPr bwMode="auto">
          <a:xfrm>
            <a:off x="1661581" y="1530641"/>
            <a:ext cx="6154646" cy="642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18" fontAlgn="auto">
              <a:spcBef>
                <a:spcPct val="0"/>
              </a:spcBef>
              <a:spcAft>
                <a:spcPts val="0"/>
              </a:spcAft>
              <a:buNone/>
              <a:defRPr/>
            </a:pPr>
            <a:r>
              <a:rPr lang="it-IT" sz="3599">
                <a:solidFill>
                  <a:srgbClr val="FFFFFF"/>
                </a:solidFill>
                <a:latin typeface="Montserrat Black" panose="00000A00000000000000" pitchFamily="2" charset="0"/>
              </a:rPr>
              <a:t>  Hoạt động kinh tế</a:t>
            </a:r>
            <a:endParaRPr lang="en-US" altLang="vi-VN" sz="3599" dirty="0">
              <a:solidFill>
                <a:srgbClr val="FFFFFF"/>
              </a:solidFill>
              <a:latin typeface="Montserrat Black" panose="00000A00000000000000" pitchFamily="2" charset="0"/>
              <a:cs typeface="Arial" panose="020B0604020202020204" pitchFamily="34" charset="0"/>
            </a:endParaRPr>
          </a:p>
        </p:txBody>
      </p:sp>
      <p:pic>
        <p:nvPicPr>
          <p:cNvPr id="3" name="Picture 2">
            <a:extLst>
              <a:ext uri="{FF2B5EF4-FFF2-40B4-BE49-F238E27FC236}">
                <a16:creationId xmlns:a16="http://schemas.microsoft.com/office/drawing/2014/main" id="{F4751C6B-573F-4966-A93C-0810C872F37E}"/>
              </a:ext>
            </a:extLst>
          </p:cNvPr>
          <p:cNvPicPr>
            <a:picLocks noChangeAspect="1"/>
          </p:cNvPicPr>
          <p:nvPr/>
        </p:nvPicPr>
        <p:blipFill>
          <a:blip r:embed="rId5"/>
          <a:stretch>
            <a:fillRect/>
          </a:stretch>
        </p:blipFill>
        <p:spPr>
          <a:xfrm>
            <a:off x="-6615072" y="-2014161"/>
            <a:ext cx="5756471" cy="3575747"/>
          </a:xfrm>
          <a:prstGeom prst="rect">
            <a:avLst/>
          </a:prstGeom>
        </p:spPr>
      </p:pic>
      <p:grpSp>
        <p:nvGrpSpPr>
          <p:cNvPr id="24" name="Group 23">
            <a:extLst>
              <a:ext uri="{FF2B5EF4-FFF2-40B4-BE49-F238E27FC236}">
                <a16:creationId xmlns:a16="http://schemas.microsoft.com/office/drawing/2014/main" id="{A8DF4501-7C51-4158-9BA4-4C9FB55CF9C0}"/>
              </a:ext>
            </a:extLst>
          </p:cNvPr>
          <p:cNvGrpSpPr/>
          <p:nvPr/>
        </p:nvGrpSpPr>
        <p:grpSpPr>
          <a:xfrm>
            <a:off x="1219200" y="275145"/>
            <a:ext cx="9404070" cy="599007"/>
            <a:chOff x="304800" y="238905"/>
            <a:chExt cx="9718040" cy="889123"/>
          </a:xfrm>
        </p:grpSpPr>
        <p:cxnSp>
          <p:nvCxnSpPr>
            <p:cNvPr id="25" name="Straight Connector 24">
              <a:extLst>
                <a:ext uri="{FF2B5EF4-FFF2-40B4-BE49-F238E27FC236}">
                  <a16:creationId xmlns:a16="http://schemas.microsoft.com/office/drawing/2014/main" id="{10C4844B-7E17-409C-A651-E866BAAB4039}"/>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28E59802-403B-45A7-839E-23D48C154E95}"/>
                </a:ext>
              </a:extLst>
            </p:cNvPr>
            <p:cNvGrpSpPr/>
            <p:nvPr/>
          </p:nvGrpSpPr>
          <p:grpSpPr>
            <a:xfrm>
              <a:off x="594248" y="238905"/>
              <a:ext cx="1920325" cy="673930"/>
              <a:chOff x="594248" y="238905"/>
              <a:chExt cx="1920325" cy="673930"/>
            </a:xfrm>
          </p:grpSpPr>
          <p:sp>
            <p:nvSpPr>
              <p:cNvPr id="42" name="Rectangle: Top Corners One Rounded and One Snipped 41">
                <a:extLst>
                  <a:ext uri="{FF2B5EF4-FFF2-40B4-BE49-F238E27FC236}">
                    <a16:creationId xmlns:a16="http://schemas.microsoft.com/office/drawing/2014/main" id="{96BAFE3A-125C-4A74-8F9B-ACE5B474FACA}"/>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43" name="TextBox 42">
                <a:extLst>
                  <a:ext uri="{FF2B5EF4-FFF2-40B4-BE49-F238E27FC236}">
                    <a16:creationId xmlns:a16="http://schemas.microsoft.com/office/drawing/2014/main" id="{0CEE8BC7-E08A-4DFA-BF24-456CBEDD90BF}"/>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27" name="Group 26">
              <a:extLst>
                <a:ext uri="{FF2B5EF4-FFF2-40B4-BE49-F238E27FC236}">
                  <a16:creationId xmlns:a16="http://schemas.microsoft.com/office/drawing/2014/main" id="{CB678AA6-0D18-4A01-8484-89500B23E9E4}"/>
                </a:ext>
              </a:extLst>
            </p:cNvPr>
            <p:cNvGrpSpPr/>
            <p:nvPr/>
          </p:nvGrpSpPr>
          <p:grpSpPr>
            <a:xfrm>
              <a:off x="2886504" y="247421"/>
              <a:ext cx="1955665" cy="673929"/>
              <a:chOff x="2886504" y="247421"/>
              <a:chExt cx="1955665" cy="673929"/>
            </a:xfrm>
          </p:grpSpPr>
          <p:sp>
            <p:nvSpPr>
              <p:cNvPr id="40" name="Rectangle: Top Corners One Rounded and One Snipped 39">
                <a:extLst>
                  <a:ext uri="{FF2B5EF4-FFF2-40B4-BE49-F238E27FC236}">
                    <a16:creationId xmlns:a16="http://schemas.microsoft.com/office/drawing/2014/main" id="{E6966667-D716-4103-AB1D-13C88199A282}"/>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41" name="TextBox 40">
                <a:extLst>
                  <a:ext uri="{FF2B5EF4-FFF2-40B4-BE49-F238E27FC236}">
                    <a16:creationId xmlns:a16="http://schemas.microsoft.com/office/drawing/2014/main" id="{16D924D4-B06E-4BCC-9502-8C4D1066B064}"/>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34" name="Group 33">
              <a:extLst>
                <a:ext uri="{FF2B5EF4-FFF2-40B4-BE49-F238E27FC236}">
                  <a16:creationId xmlns:a16="http://schemas.microsoft.com/office/drawing/2014/main" id="{77311C3E-2C64-4CC7-8CB8-36286A41FC10}"/>
                </a:ext>
              </a:extLst>
            </p:cNvPr>
            <p:cNvGrpSpPr/>
            <p:nvPr/>
          </p:nvGrpSpPr>
          <p:grpSpPr>
            <a:xfrm>
              <a:off x="5236714" y="247421"/>
              <a:ext cx="1942938" cy="673930"/>
              <a:chOff x="5236714" y="247421"/>
              <a:chExt cx="1942938" cy="673930"/>
            </a:xfrm>
          </p:grpSpPr>
          <p:sp>
            <p:nvSpPr>
              <p:cNvPr id="38" name="Rectangle: Top Corners One Rounded and One Snipped 37">
                <a:extLst>
                  <a:ext uri="{FF2B5EF4-FFF2-40B4-BE49-F238E27FC236}">
                    <a16:creationId xmlns:a16="http://schemas.microsoft.com/office/drawing/2014/main" id="{9B13A67B-B2B3-473D-963D-1D07834847A0}"/>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39" name="TextBox 38">
                <a:extLst>
                  <a:ext uri="{FF2B5EF4-FFF2-40B4-BE49-F238E27FC236}">
                    <a16:creationId xmlns:a16="http://schemas.microsoft.com/office/drawing/2014/main" id="{FBD80129-EFA7-4CC3-8300-8FA980340E8C}"/>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35" name="Group 34">
              <a:extLst>
                <a:ext uri="{FF2B5EF4-FFF2-40B4-BE49-F238E27FC236}">
                  <a16:creationId xmlns:a16="http://schemas.microsoft.com/office/drawing/2014/main" id="{7193BBD3-DE30-4873-BED2-36C35A41DBA2}"/>
                </a:ext>
              </a:extLst>
            </p:cNvPr>
            <p:cNvGrpSpPr/>
            <p:nvPr/>
          </p:nvGrpSpPr>
          <p:grpSpPr>
            <a:xfrm>
              <a:off x="7541696" y="247421"/>
              <a:ext cx="2059504" cy="673930"/>
              <a:chOff x="7541696" y="247421"/>
              <a:chExt cx="2059504" cy="673930"/>
            </a:xfrm>
          </p:grpSpPr>
          <p:sp>
            <p:nvSpPr>
              <p:cNvPr id="36" name="Rectangle: Top Corners One Rounded and One Snipped 35">
                <a:extLst>
                  <a:ext uri="{FF2B5EF4-FFF2-40B4-BE49-F238E27FC236}">
                    <a16:creationId xmlns:a16="http://schemas.microsoft.com/office/drawing/2014/main" id="{D9391830-4305-4902-B6C9-2FA1698A156B}"/>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37" name="TextBox 36">
                <a:extLst>
                  <a:ext uri="{FF2B5EF4-FFF2-40B4-BE49-F238E27FC236}">
                    <a16:creationId xmlns:a16="http://schemas.microsoft.com/office/drawing/2014/main" id="{81337FB5-761D-4BBE-9AE8-57CF62710E70}"/>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grpSp>
        <p:nvGrpSpPr>
          <p:cNvPr id="4" name="Group 3">
            <a:extLst>
              <a:ext uri="{FF2B5EF4-FFF2-40B4-BE49-F238E27FC236}">
                <a16:creationId xmlns:a16="http://schemas.microsoft.com/office/drawing/2014/main" id="{2592B2F6-6098-4940-A343-19FA52961EDD}"/>
              </a:ext>
            </a:extLst>
          </p:cNvPr>
          <p:cNvGrpSpPr/>
          <p:nvPr/>
        </p:nvGrpSpPr>
        <p:grpSpPr>
          <a:xfrm>
            <a:off x="1240809" y="2900340"/>
            <a:ext cx="10203430" cy="2641689"/>
            <a:chOff x="1240809" y="2900340"/>
            <a:chExt cx="10203430" cy="2641689"/>
          </a:xfrm>
        </p:grpSpPr>
        <p:sp>
          <p:nvSpPr>
            <p:cNvPr id="46" name="Rounded Rectangular Callout 1">
              <a:extLst>
                <a:ext uri="{FF2B5EF4-FFF2-40B4-BE49-F238E27FC236}">
                  <a16:creationId xmlns:a16="http://schemas.microsoft.com/office/drawing/2014/main" id="{CA334690-4A9E-4928-8739-B4E5F96362C8}"/>
                </a:ext>
              </a:extLst>
            </p:cNvPr>
            <p:cNvSpPr/>
            <p:nvPr/>
          </p:nvSpPr>
          <p:spPr>
            <a:xfrm>
              <a:off x="1240809" y="2900340"/>
              <a:ext cx="10203430" cy="2641689"/>
            </a:xfrm>
            <a:prstGeom prst="wedgeRoundRectCallout">
              <a:avLst>
                <a:gd name="adj1" fmla="val -22474"/>
                <a:gd name="adj2" fmla="val 50147"/>
                <a:gd name="adj3" fmla="val 16667"/>
              </a:avLst>
            </a:prstGeom>
            <a:solidFill>
              <a:srgbClr val="FAFF9B"/>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
          <p:nvSpPr>
            <p:cNvPr id="47" name="TextBox 46">
              <a:extLst>
                <a:ext uri="{FF2B5EF4-FFF2-40B4-BE49-F238E27FC236}">
                  <a16:creationId xmlns:a16="http://schemas.microsoft.com/office/drawing/2014/main" id="{E05FAE02-5C63-4408-B0CB-ED8D0FAE951D}"/>
                </a:ext>
              </a:extLst>
            </p:cNvPr>
            <p:cNvSpPr txBox="1"/>
            <p:nvPr/>
          </p:nvSpPr>
          <p:spPr>
            <a:xfrm>
              <a:off x="1426679" y="3066884"/>
              <a:ext cx="9721840" cy="2308324"/>
            </a:xfrm>
            <a:prstGeom prst="rect">
              <a:avLst/>
            </a:prstGeom>
            <a:noFill/>
          </p:spPr>
          <p:txBody>
            <a:bodyPr wrap="square" rtlCol="0">
              <a:spAutoFit/>
            </a:bodyPr>
            <a:lstStyle/>
            <a:p>
              <a:pPr lvl="0" algn="just" fontAlgn="auto">
                <a:spcBef>
                  <a:spcPct val="50000"/>
                </a:spcBef>
                <a:spcAft>
                  <a:spcPts val="0"/>
                </a:spcAft>
                <a:defRPr/>
              </a:pPr>
              <a:r>
                <a:rPr kumimoji="0" lang="en-US"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vi-VN" sz="3600" b="1">
                  <a:solidFill>
                    <a:srgbClr val="0000CC"/>
                  </a:solidFill>
                  <a:latin typeface="Times New Roman" panose="02020603050405020304" pitchFamily="18" charset="0"/>
                  <a:cs typeface="Times New Roman" panose="02020603050405020304" pitchFamily="18" charset="0"/>
                </a:rPr>
                <a:t>Người dân châu Á phần lớn làm nông nghiệp, nông sản chính là lúa gạo, lúa mì, thịt, trứng, sữa. Một số nước phát triển ngành công nghiệp khai thác dầu mỏ, sản xuất ô tô.</a:t>
              </a:r>
            </a:p>
          </p:txBody>
        </p:sp>
      </p:grpSp>
      <p:pic>
        <p:nvPicPr>
          <p:cNvPr id="48" name="dung-1">
            <a:hlinkClick r:id="" action="ppaction://media"/>
            <a:extLst>
              <a:ext uri="{FF2B5EF4-FFF2-40B4-BE49-F238E27FC236}">
                <a16:creationId xmlns:a16="http://schemas.microsoft.com/office/drawing/2014/main" id="{A40B6700-19EB-432D-A1E0-37EE6AB08ED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628646" y="2622536"/>
            <a:ext cx="468910" cy="468910"/>
          </a:xfrm>
          <a:prstGeom prst="rect">
            <a:avLst/>
          </a:prstGeom>
        </p:spPr>
      </p:pic>
    </p:spTree>
    <p:extLst>
      <p:ext uri="{BB962C8B-B14F-4D97-AF65-F5344CB8AC3E}">
        <p14:creationId xmlns:p14="http://schemas.microsoft.com/office/powerpoint/2010/main" val="394916260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069" fill="hold"/>
                                        <p:tgtEl>
                                          <p:spTgt spid="48"/>
                                        </p:tgtEl>
                                      </p:cBhvr>
                                    </p:cmd>
                                  </p:childTnLst>
                                </p:cTn>
                              </p:par>
                              <p:par>
                                <p:cTn id="7" presetID="2" presetClass="entr" presetSubtype="8" fill="hold" nodeType="withEffect">
                                  <p:stCondLst>
                                    <p:cond delay="0"/>
                                  </p:stCondLst>
                                  <p:childTnLst>
                                    <p:set>
                                      <p:cBhvr>
                                        <p:cTn id="8" dur="1" fill="hold">
                                          <p:stCondLst>
                                            <p:cond delay="0"/>
                                          </p:stCondLst>
                                        </p:cTn>
                                        <p:tgtEl>
                                          <p:spTgt spid="31"/>
                                        </p:tgtEl>
                                        <p:attrNameLst>
                                          <p:attrName>style.visibility</p:attrName>
                                        </p:attrNameLst>
                                      </p:cBhvr>
                                      <p:to>
                                        <p:strVal val="visible"/>
                                      </p:to>
                                    </p:set>
                                    <p:anim calcmode="lin" valueType="num">
                                      <p:cBhvr additive="base">
                                        <p:cTn id="9" dur="500" fill="hold"/>
                                        <p:tgtEl>
                                          <p:spTgt spid="31"/>
                                        </p:tgtEl>
                                        <p:attrNameLst>
                                          <p:attrName>ppt_x</p:attrName>
                                        </p:attrNameLst>
                                      </p:cBhvr>
                                      <p:tavLst>
                                        <p:tav tm="0">
                                          <p:val>
                                            <p:strVal val="0-#ppt_w/2"/>
                                          </p:val>
                                        </p:tav>
                                        <p:tav tm="100000">
                                          <p:val>
                                            <p:strVal val="#ppt_x"/>
                                          </p:val>
                                        </p:tav>
                                      </p:tavLst>
                                    </p:anim>
                                    <p:anim calcmode="lin" valueType="num">
                                      <p:cBhvr additive="base">
                                        <p:cTn id="10" dur="500" fill="hold"/>
                                        <p:tgtEl>
                                          <p:spTgt spid="31"/>
                                        </p:tgtEl>
                                        <p:attrNameLst>
                                          <p:attrName>ppt_y</p:attrName>
                                        </p:attrNameLst>
                                      </p:cBhvr>
                                      <p:tavLst>
                                        <p:tav tm="0">
                                          <p:val>
                                            <p:strVal val="#ppt_y"/>
                                          </p:val>
                                        </p:tav>
                                        <p:tav tm="100000">
                                          <p:val>
                                            <p:strVal val="#ppt_y"/>
                                          </p:val>
                                        </p:tav>
                                      </p:tavLst>
                                    </p:anim>
                                  </p:childTnLst>
                                </p:cTn>
                              </p:par>
                              <p:par>
                                <p:cTn id="11" presetID="2" presetClass="entr" presetSubtype="2"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additive="base">
                                        <p:cTn id="13" dur="500" fill="hold"/>
                                        <p:tgtEl>
                                          <p:spTgt spid="28"/>
                                        </p:tgtEl>
                                        <p:attrNameLst>
                                          <p:attrName>ppt_x</p:attrName>
                                        </p:attrNameLst>
                                      </p:cBhvr>
                                      <p:tavLst>
                                        <p:tav tm="0">
                                          <p:val>
                                            <p:strVal val="1+#ppt_w/2"/>
                                          </p:val>
                                        </p:tav>
                                        <p:tav tm="100000">
                                          <p:val>
                                            <p:strVal val="#ppt_x"/>
                                          </p:val>
                                        </p:tav>
                                      </p:tavLst>
                                    </p:anim>
                                    <p:anim calcmode="lin" valueType="num">
                                      <p:cBhvr additive="base">
                                        <p:cTn id="14" dur="500" fill="hold"/>
                                        <p:tgtEl>
                                          <p:spTgt spid="28"/>
                                        </p:tgtEl>
                                        <p:attrNameLst>
                                          <p:attrName>ppt_y</p:attrName>
                                        </p:attrNameLst>
                                      </p:cBhvr>
                                      <p:tavLst>
                                        <p:tav tm="0">
                                          <p:val>
                                            <p:strVal val="#ppt_y"/>
                                          </p:val>
                                        </p:tav>
                                        <p:tav tm="100000">
                                          <p:val>
                                            <p:strVal val="#ppt_y"/>
                                          </p:val>
                                        </p:tav>
                                      </p:tavLst>
                                    </p:anim>
                                  </p:childTnLst>
                                </p:cTn>
                              </p:par>
                              <p:par>
                                <p:cTn id="15" presetID="2" presetClass="entr" presetSubtype="2" fill="hold" grpId="0" nodeType="withEffect">
                                  <p:stCondLst>
                                    <p:cond delay="0"/>
                                  </p:stCondLst>
                                  <p:childTnLst>
                                    <p:set>
                                      <p:cBhvr>
                                        <p:cTn id="16" dur="1" fill="hold">
                                          <p:stCondLst>
                                            <p:cond delay="0"/>
                                          </p:stCondLst>
                                        </p:cTn>
                                        <p:tgtEl>
                                          <p:spTgt spid="45"/>
                                        </p:tgtEl>
                                        <p:attrNameLst>
                                          <p:attrName>style.visibility</p:attrName>
                                        </p:attrNameLst>
                                      </p:cBhvr>
                                      <p:to>
                                        <p:strVal val="visible"/>
                                      </p:to>
                                    </p:set>
                                    <p:anim calcmode="lin" valueType="num">
                                      <p:cBhvr additive="base">
                                        <p:cTn id="17" dur="500" fill="hold"/>
                                        <p:tgtEl>
                                          <p:spTgt spid="45"/>
                                        </p:tgtEl>
                                        <p:attrNameLst>
                                          <p:attrName>ppt_x</p:attrName>
                                        </p:attrNameLst>
                                      </p:cBhvr>
                                      <p:tavLst>
                                        <p:tav tm="0">
                                          <p:val>
                                            <p:strVal val="1+#ppt_w/2"/>
                                          </p:val>
                                        </p:tav>
                                        <p:tav tm="100000">
                                          <p:val>
                                            <p:strVal val="#ppt_x"/>
                                          </p:val>
                                        </p:tav>
                                      </p:tavLst>
                                    </p:anim>
                                    <p:anim calcmode="lin" valueType="num">
                                      <p:cBhvr additive="base">
                                        <p:cTn id="18" dur="500" fill="hold"/>
                                        <p:tgtEl>
                                          <p:spTgt spid="45"/>
                                        </p:tgtEl>
                                        <p:attrNameLst>
                                          <p:attrName>ppt_y</p:attrName>
                                        </p:attrNameLst>
                                      </p:cBhvr>
                                      <p:tavLst>
                                        <p:tav tm="0">
                                          <p:val>
                                            <p:strVal val="#ppt_y"/>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48"/>
                </p:tgtEl>
              </p:cMediaNode>
            </p:audio>
          </p:childTnLst>
        </p:cTn>
      </p:par>
    </p:tnLst>
    <p:bldLst>
      <p:bldP spid="4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751C6B-573F-4966-A93C-0810C872F37E}"/>
              </a:ext>
            </a:extLst>
          </p:cNvPr>
          <p:cNvPicPr>
            <a:picLocks noChangeAspect="1"/>
          </p:cNvPicPr>
          <p:nvPr/>
        </p:nvPicPr>
        <p:blipFill>
          <a:blip r:embed="rId3"/>
          <a:stretch>
            <a:fillRect/>
          </a:stretch>
        </p:blipFill>
        <p:spPr>
          <a:xfrm>
            <a:off x="-6615072" y="-2014161"/>
            <a:ext cx="5756471" cy="3575747"/>
          </a:xfrm>
          <a:prstGeom prst="rect">
            <a:avLst/>
          </a:prstGeom>
        </p:spPr>
      </p:pic>
      <p:grpSp>
        <p:nvGrpSpPr>
          <p:cNvPr id="48" name="Group 47">
            <a:extLst>
              <a:ext uri="{FF2B5EF4-FFF2-40B4-BE49-F238E27FC236}">
                <a16:creationId xmlns:a16="http://schemas.microsoft.com/office/drawing/2014/main" id="{ECB56846-015B-4670-96A7-02257938BA27}"/>
              </a:ext>
            </a:extLst>
          </p:cNvPr>
          <p:cNvGrpSpPr/>
          <p:nvPr/>
        </p:nvGrpSpPr>
        <p:grpSpPr>
          <a:xfrm>
            <a:off x="1237115" y="239282"/>
            <a:ext cx="9717770" cy="889098"/>
            <a:chOff x="304800" y="238905"/>
            <a:chExt cx="9718040" cy="889123"/>
          </a:xfrm>
        </p:grpSpPr>
        <p:cxnSp>
          <p:nvCxnSpPr>
            <p:cNvPr id="49" name="Straight Connector 48">
              <a:extLst>
                <a:ext uri="{FF2B5EF4-FFF2-40B4-BE49-F238E27FC236}">
                  <a16:creationId xmlns:a16="http://schemas.microsoft.com/office/drawing/2014/main" id="{79B4FF32-1BD3-4305-9E8F-2DA179ECAEE6}"/>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0" name="Group 49">
              <a:extLst>
                <a:ext uri="{FF2B5EF4-FFF2-40B4-BE49-F238E27FC236}">
                  <a16:creationId xmlns:a16="http://schemas.microsoft.com/office/drawing/2014/main" id="{10C1B789-D24B-4D0E-BD95-C06936F3125B}"/>
                </a:ext>
              </a:extLst>
            </p:cNvPr>
            <p:cNvGrpSpPr/>
            <p:nvPr/>
          </p:nvGrpSpPr>
          <p:grpSpPr>
            <a:xfrm>
              <a:off x="594248" y="238905"/>
              <a:ext cx="1920325" cy="673930"/>
              <a:chOff x="594248" y="238905"/>
              <a:chExt cx="1920325" cy="673930"/>
            </a:xfrm>
          </p:grpSpPr>
          <p:sp>
            <p:nvSpPr>
              <p:cNvPr id="60" name="Rectangle: Top Corners One Rounded and One Snipped 59">
                <a:extLst>
                  <a:ext uri="{FF2B5EF4-FFF2-40B4-BE49-F238E27FC236}">
                    <a16:creationId xmlns:a16="http://schemas.microsoft.com/office/drawing/2014/main" id="{358FD4F6-0687-4C0E-A097-55844C43A2E8}"/>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sz="2000">
                  <a:solidFill>
                    <a:srgbClr val="FFFFFF"/>
                  </a:solidFill>
                  <a:latin typeface="Arial" panose="020B0604020202020204" pitchFamily="34" charset="0"/>
                </a:endParaRPr>
              </a:p>
            </p:txBody>
          </p:sp>
          <p:sp>
            <p:nvSpPr>
              <p:cNvPr id="61" name="TextBox 60">
                <a:extLst>
                  <a:ext uri="{FF2B5EF4-FFF2-40B4-BE49-F238E27FC236}">
                    <a16:creationId xmlns:a16="http://schemas.microsoft.com/office/drawing/2014/main" id="{1870C57C-579A-4CD1-B7BD-E4A4B3ED6C09}"/>
                  </a:ext>
                </a:extLst>
              </p:cNvPr>
              <p:cNvSpPr txBox="1"/>
              <p:nvPr/>
            </p:nvSpPr>
            <p:spPr>
              <a:xfrm>
                <a:off x="616862" y="327933"/>
                <a:ext cx="1897711" cy="461550"/>
              </a:xfrm>
              <a:prstGeom prst="rect">
                <a:avLst/>
              </a:prstGeom>
              <a:noFill/>
            </p:spPr>
            <p:txBody>
              <a:bodyPr wrap="square" rtlCol="0">
                <a:spAutoFit/>
              </a:bodyPr>
              <a:lstStyle/>
              <a:p>
                <a:pPr defTabSz="914318" fontAlgn="auto">
                  <a:spcBef>
                    <a:spcPts val="0"/>
                  </a:spcBef>
                  <a:spcAft>
                    <a:spcPts val="0"/>
                  </a:spcAft>
                  <a:defRPr/>
                </a:pPr>
                <a:r>
                  <a:rPr lang="en-US" sz="2399">
                    <a:solidFill>
                      <a:srgbClr val="30353A"/>
                    </a:solidFill>
                    <a:latin typeface="#9Slide01 Tieu de ngan" panose="00000800000000000000" pitchFamily="2" charset="0"/>
                    <a:ea typeface="#9Slide02 Tieu de dai" panose="02000000000000000000" pitchFamily="2" charset="0"/>
                  </a:rPr>
                  <a:t>Khởi động</a:t>
                </a:r>
                <a:endParaRPr lang="vi-VN" sz="2399">
                  <a:solidFill>
                    <a:srgbClr val="30353A"/>
                  </a:solidFill>
                  <a:latin typeface="#9Slide01 Tieu de ngan" panose="00000800000000000000" pitchFamily="2" charset="0"/>
                  <a:ea typeface="#9Slide02 Tieu de dai" panose="02000000000000000000" pitchFamily="2" charset="0"/>
                </a:endParaRPr>
              </a:p>
            </p:txBody>
          </p:sp>
        </p:grpSp>
        <p:grpSp>
          <p:nvGrpSpPr>
            <p:cNvPr id="51" name="Group 50">
              <a:extLst>
                <a:ext uri="{FF2B5EF4-FFF2-40B4-BE49-F238E27FC236}">
                  <a16:creationId xmlns:a16="http://schemas.microsoft.com/office/drawing/2014/main" id="{F76E4075-AAAD-4011-8E23-DBB198B90AD5}"/>
                </a:ext>
              </a:extLst>
            </p:cNvPr>
            <p:cNvGrpSpPr/>
            <p:nvPr/>
          </p:nvGrpSpPr>
          <p:grpSpPr>
            <a:xfrm>
              <a:off x="2886504" y="247421"/>
              <a:ext cx="1955665" cy="673929"/>
              <a:chOff x="2886504" y="247421"/>
              <a:chExt cx="1955665" cy="673929"/>
            </a:xfrm>
          </p:grpSpPr>
          <p:sp>
            <p:nvSpPr>
              <p:cNvPr id="58" name="Rectangle: Top Corners One Rounded and One Snipped 57">
                <a:extLst>
                  <a:ext uri="{FF2B5EF4-FFF2-40B4-BE49-F238E27FC236}">
                    <a16:creationId xmlns:a16="http://schemas.microsoft.com/office/drawing/2014/main" id="{0C3C3A41-5830-4D9A-9106-1B18370AAD7A}"/>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sz="2000">
                  <a:solidFill>
                    <a:srgbClr val="FFFFFF"/>
                  </a:solidFill>
                  <a:latin typeface="Arial" panose="020B0604020202020204" pitchFamily="34" charset="0"/>
                </a:endParaRPr>
              </a:p>
            </p:txBody>
          </p:sp>
          <p:sp>
            <p:nvSpPr>
              <p:cNvPr id="59" name="TextBox 58">
                <a:extLst>
                  <a:ext uri="{FF2B5EF4-FFF2-40B4-BE49-F238E27FC236}">
                    <a16:creationId xmlns:a16="http://schemas.microsoft.com/office/drawing/2014/main" id="{3C2650B3-4E46-40B8-A213-E1323E966E2E}"/>
                  </a:ext>
                </a:extLst>
              </p:cNvPr>
              <p:cNvSpPr txBox="1"/>
              <p:nvPr/>
            </p:nvSpPr>
            <p:spPr>
              <a:xfrm>
                <a:off x="2886504" y="327933"/>
                <a:ext cx="1955665" cy="461550"/>
              </a:xfrm>
              <a:prstGeom prst="rect">
                <a:avLst/>
              </a:prstGeom>
              <a:noFill/>
            </p:spPr>
            <p:txBody>
              <a:bodyPr wrap="square" rtlCol="0">
                <a:spAutoFit/>
              </a:bodyPr>
              <a:lstStyle/>
              <a:p>
                <a:pPr defTabSz="914318" fontAlgn="auto">
                  <a:spcBef>
                    <a:spcPts val="0"/>
                  </a:spcBef>
                  <a:spcAft>
                    <a:spcPts val="0"/>
                  </a:spcAft>
                  <a:defRPr/>
                </a:pPr>
                <a:r>
                  <a:rPr lang="en-US" sz="2399">
                    <a:solidFill>
                      <a:srgbClr val="30353A"/>
                    </a:solidFill>
                    <a:latin typeface="#9Slide01 Tieu de ngan" panose="00000800000000000000" pitchFamily="2" charset="0"/>
                    <a:ea typeface="#9Slide02 Tieu de dai" panose="02000000000000000000" pitchFamily="2" charset="0"/>
                  </a:rPr>
                  <a:t>Khám phá</a:t>
                </a:r>
                <a:endParaRPr lang="vi-VN" sz="2399">
                  <a:solidFill>
                    <a:srgbClr val="30353A"/>
                  </a:solidFill>
                  <a:latin typeface="#9Slide01 Tieu de ngan" panose="00000800000000000000" pitchFamily="2" charset="0"/>
                  <a:ea typeface="#9Slide02 Tieu de dai" panose="02000000000000000000" pitchFamily="2" charset="0"/>
                </a:endParaRPr>
              </a:p>
            </p:txBody>
          </p:sp>
        </p:grpSp>
        <p:grpSp>
          <p:nvGrpSpPr>
            <p:cNvPr id="52" name="Group 51">
              <a:extLst>
                <a:ext uri="{FF2B5EF4-FFF2-40B4-BE49-F238E27FC236}">
                  <a16:creationId xmlns:a16="http://schemas.microsoft.com/office/drawing/2014/main" id="{C1F2F27B-80C2-47C3-B6FF-B37B84985470}"/>
                </a:ext>
              </a:extLst>
            </p:cNvPr>
            <p:cNvGrpSpPr/>
            <p:nvPr/>
          </p:nvGrpSpPr>
          <p:grpSpPr>
            <a:xfrm>
              <a:off x="5236714" y="247421"/>
              <a:ext cx="1942938" cy="673930"/>
              <a:chOff x="5236714" y="247421"/>
              <a:chExt cx="1942938" cy="673930"/>
            </a:xfrm>
          </p:grpSpPr>
          <p:sp>
            <p:nvSpPr>
              <p:cNvPr id="56" name="Rectangle: Top Corners One Rounded and One Snipped 55">
                <a:extLst>
                  <a:ext uri="{FF2B5EF4-FFF2-40B4-BE49-F238E27FC236}">
                    <a16:creationId xmlns:a16="http://schemas.microsoft.com/office/drawing/2014/main" id="{CA7B0282-6BAB-40D7-A04D-CFD002D8C179}"/>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sz="2000">
                  <a:solidFill>
                    <a:srgbClr val="FFFFFF"/>
                  </a:solidFill>
                  <a:latin typeface="Arial" panose="020B0604020202020204" pitchFamily="34" charset="0"/>
                </a:endParaRPr>
              </a:p>
            </p:txBody>
          </p:sp>
          <p:sp>
            <p:nvSpPr>
              <p:cNvPr id="57" name="TextBox 56">
                <a:extLst>
                  <a:ext uri="{FF2B5EF4-FFF2-40B4-BE49-F238E27FC236}">
                    <a16:creationId xmlns:a16="http://schemas.microsoft.com/office/drawing/2014/main" id="{8EA84A3C-8CBF-45E6-83AF-11F7A7582161}"/>
                  </a:ext>
                </a:extLst>
              </p:cNvPr>
              <p:cNvSpPr txBox="1"/>
              <p:nvPr/>
            </p:nvSpPr>
            <p:spPr>
              <a:xfrm>
                <a:off x="5281941" y="327933"/>
                <a:ext cx="1897711" cy="461550"/>
              </a:xfrm>
              <a:prstGeom prst="rect">
                <a:avLst/>
              </a:prstGeom>
              <a:noFill/>
            </p:spPr>
            <p:txBody>
              <a:bodyPr wrap="square" rtlCol="0">
                <a:spAutoFit/>
              </a:bodyPr>
              <a:lstStyle/>
              <a:p>
                <a:pPr defTabSz="914318" fontAlgn="auto">
                  <a:spcBef>
                    <a:spcPts val="0"/>
                  </a:spcBef>
                  <a:spcAft>
                    <a:spcPts val="0"/>
                  </a:spcAft>
                  <a:defRPr/>
                </a:pPr>
                <a:r>
                  <a:rPr lang="en-US" sz="2399">
                    <a:solidFill>
                      <a:srgbClr val="30353A"/>
                    </a:solidFill>
                    <a:latin typeface="#9Slide01 Tieu de ngan" panose="00000800000000000000" pitchFamily="2" charset="0"/>
                    <a:ea typeface="#9Slide02 Tieu de dai" panose="02000000000000000000" pitchFamily="2" charset="0"/>
                  </a:rPr>
                  <a:t>Ghi nhớ</a:t>
                </a:r>
                <a:endParaRPr lang="vi-VN" sz="2399">
                  <a:solidFill>
                    <a:srgbClr val="30353A"/>
                  </a:solidFill>
                  <a:latin typeface="#9Slide01 Tieu de ngan" panose="00000800000000000000" pitchFamily="2" charset="0"/>
                  <a:ea typeface="#9Slide02 Tieu de dai" panose="02000000000000000000" pitchFamily="2" charset="0"/>
                </a:endParaRPr>
              </a:p>
            </p:txBody>
          </p:sp>
        </p:grpSp>
        <p:grpSp>
          <p:nvGrpSpPr>
            <p:cNvPr id="53" name="Group 52">
              <a:extLst>
                <a:ext uri="{FF2B5EF4-FFF2-40B4-BE49-F238E27FC236}">
                  <a16:creationId xmlns:a16="http://schemas.microsoft.com/office/drawing/2014/main" id="{1F681A28-08AD-4C64-92AB-46D4CE4735B1}"/>
                </a:ext>
              </a:extLst>
            </p:cNvPr>
            <p:cNvGrpSpPr/>
            <p:nvPr/>
          </p:nvGrpSpPr>
          <p:grpSpPr>
            <a:xfrm>
              <a:off x="7541696" y="247421"/>
              <a:ext cx="2059504" cy="673930"/>
              <a:chOff x="7541696" y="247421"/>
              <a:chExt cx="2059504" cy="673930"/>
            </a:xfrm>
          </p:grpSpPr>
          <p:sp>
            <p:nvSpPr>
              <p:cNvPr id="54" name="Rectangle: Top Corners One Rounded and One Snipped 53">
                <a:extLst>
                  <a:ext uri="{FF2B5EF4-FFF2-40B4-BE49-F238E27FC236}">
                    <a16:creationId xmlns:a16="http://schemas.microsoft.com/office/drawing/2014/main" id="{C92E9C21-1160-492E-AE4F-980F8324093F}"/>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sz="2000">
                  <a:solidFill>
                    <a:srgbClr val="FFFFFF"/>
                  </a:solidFill>
                  <a:latin typeface="Arial" panose="020B0604020202020204" pitchFamily="34" charset="0"/>
                </a:endParaRPr>
              </a:p>
            </p:txBody>
          </p:sp>
          <p:sp>
            <p:nvSpPr>
              <p:cNvPr id="55" name="TextBox 54">
                <a:extLst>
                  <a:ext uri="{FF2B5EF4-FFF2-40B4-BE49-F238E27FC236}">
                    <a16:creationId xmlns:a16="http://schemas.microsoft.com/office/drawing/2014/main" id="{078C2DC9-A6D9-4A1B-9908-85737DE7B0F5}"/>
                  </a:ext>
                </a:extLst>
              </p:cNvPr>
              <p:cNvSpPr txBox="1"/>
              <p:nvPr/>
            </p:nvSpPr>
            <p:spPr>
              <a:xfrm>
                <a:off x="7583656" y="327933"/>
                <a:ext cx="2017544" cy="461550"/>
              </a:xfrm>
              <a:prstGeom prst="rect">
                <a:avLst/>
              </a:prstGeom>
              <a:noFill/>
            </p:spPr>
            <p:txBody>
              <a:bodyPr wrap="square" rtlCol="0">
                <a:spAutoFit/>
              </a:bodyPr>
              <a:lstStyle/>
              <a:p>
                <a:pPr defTabSz="914318" fontAlgn="auto">
                  <a:spcBef>
                    <a:spcPts val="0"/>
                  </a:spcBef>
                  <a:spcAft>
                    <a:spcPts val="0"/>
                  </a:spcAft>
                  <a:defRPr/>
                </a:pPr>
                <a:r>
                  <a:rPr lang="en-US" sz="2399">
                    <a:solidFill>
                      <a:srgbClr val="30353A"/>
                    </a:solidFill>
                    <a:latin typeface="#9Slide01 Tieu de ngan" panose="00000800000000000000" pitchFamily="2" charset="0"/>
                    <a:ea typeface="#9Slide02 Tieu de dai" panose="02000000000000000000" pitchFamily="2" charset="0"/>
                  </a:rPr>
                  <a:t>Vận dụng</a:t>
                </a:r>
                <a:endParaRPr lang="vi-VN" sz="2399">
                  <a:solidFill>
                    <a:srgbClr val="30353A"/>
                  </a:solidFill>
                  <a:latin typeface="#9Slide01 Tieu de ngan" panose="00000800000000000000" pitchFamily="2" charset="0"/>
                  <a:ea typeface="#9Slide02 Tieu de dai" panose="02000000000000000000" pitchFamily="2" charset="0"/>
                </a:endParaRPr>
              </a:p>
            </p:txBody>
          </p:sp>
        </p:grpSp>
      </p:grpSp>
      <p:grpSp>
        <p:nvGrpSpPr>
          <p:cNvPr id="34" name="Group 33">
            <a:extLst>
              <a:ext uri="{FF2B5EF4-FFF2-40B4-BE49-F238E27FC236}">
                <a16:creationId xmlns:a16="http://schemas.microsoft.com/office/drawing/2014/main" id="{535ABF53-DB0F-468C-9430-921A1CB06AE8}"/>
              </a:ext>
            </a:extLst>
          </p:cNvPr>
          <p:cNvGrpSpPr/>
          <p:nvPr/>
        </p:nvGrpSpPr>
        <p:grpSpPr>
          <a:xfrm>
            <a:off x="1905000" y="1261964"/>
            <a:ext cx="7086600" cy="1542225"/>
            <a:chOff x="2014869" y="552450"/>
            <a:chExt cx="8409911" cy="2284549"/>
          </a:xfrm>
        </p:grpSpPr>
        <p:sp>
          <p:nvSpPr>
            <p:cNvPr id="35" name="Rectangle 15">
              <a:extLst>
                <a:ext uri="{FF2B5EF4-FFF2-40B4-BE49-F238E27FC236}">
                  <a16:creationId xmlns:a16="http://schemas.microsoft.com/office/drawing/2014/main" id="{EF260228-7665-4201-B295-CFF08EA1681F}"/>
                </a:ext>
              </a:extLst>
            </p:cNvPr>
            <p:cNvSpPr/>
            <p:nvPr/>
          </p:nvSpPr>
          <p:spPr>
            <a:xfrm>
              <a:off x="2590800" y="552450"/>
              <a:ext cx="7429500" cy="2076450"/>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500" h="2076450">
                  <a:moveTo>
                    <a:pt x="0" y="0"/>
                  </a:moveTo>
                  <a:lnTo>
                    <a:pt x="7429500" y="457200"/>
                  </a:lnTo>
                  <a:lnTo>
                    <a:pt x="7429500" y="2076450"/>
                  </a:lnTo>
                  <a:lnTo>
                    <a:pt x="19050" y="1638300"/>
                  </a:lnTo>
                  <a:lnTo>
                    <a:pt x="0" y="0"/>
                  </a:lnTo>
                  <a:close/>
                </a:path>
              </a:pathLst>
            </a:custGeom>
            <a:solidFill>
              <a:srgbClr val="027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36" name="Rectangle 15">
              <a:extLst>
                <a:ext uri="{FF2B5EF4-FFF2-40B4-BE49-F238E27FC236}">
                  <a16:creationId xmlns:a16="http://schemas.microsoft.com/office/drawing/2014/main" id="{3C7948D9-4303-47D0-BA50-113CD704AE7B}"/>
                </a:ext>
              </a:extLst>
            </p:cNvPr>
            <p:cNvSpPr/>
            <p:nvPr/>
          </p:nvSpPr>
          <p:spPr>
            <a:xfrm>
              <a:off x="2014869" y="838200"/>
              <a:ext cx="8409911" cy="1998799"/>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 name="connsiteX0" fmla="*/ 0 w 7429500"/>
                <a:gd name="connsiteY0" fmla="*/ 19050 h 2095500"/>
                <a:gd name="connsiteX1" fmla="*/ 7162800 w 7429500"/>
                <a:gd name="connsiteY1" fmla="*/ 0 h 2095500"/>
                <a:gd name="connsiteX2" fmla="*/ 7429500 w 7429500"/>
                <a:gd name="connsiteY2" fmla="*/ 2095500 h 2095500"/>
                <a:gd name="connsiteX3" fmla="*/ 19050 w 7429500"/>
                <a:gd name="connsiteY3" fmla="*/ 1657350 h 2095500"/>
                <a:gd name="connsiteX4" fmla="*/ 0 w 7429500"/>
                <a:gd name="connsiteY4" fmla="*/ 19050 h 2095500"/>
                <a:gd name="connsiteX0" fmla="*/ 0 w 7239000"/>
                <a:gd name="connsiteY0" fmla="*/ 19050 h 1657350"/>
                <a:gd name="connsiteX1" fmla="*/ 7162800 w 7239000"/>
                <a:gd name="connsiteY1" fmla="*/ 0 h 1657350"/>
                <a:gd name="connsiteX2" fmla="*/ 7239000 w 7239000"/>
                <a:gd name="connsiteY2" fmla="*/ 1581150 h 1657350"/>
                <a:gd name="connsiteX3" fmla="*/ 19050 w 7239000"/>
                <a:gd name="connsiteY3" fmla="*/ 1657350 h 1657350"/>
                <a:gd name="connsiteX4" fmla="*/ 0 w 7239000"/>
                <a:gd name="connsiteY4" fmla="*/ 19050 h 1657350"/>
                <a:gd name="connsiteX0" fmla="*/ 0 w 7239000"/>
                <a:gd name="connsiteY0" fmla="*/ 285750 h 1924050"/>
                <a:gd name="connsiteX1" fmla="*/ 7162800 w 7239000"/>
                <a:gd name="connsiteY1" fmla="*/ 0 h 1924050"/>
                <a:gd name="connsiteX2" fmla="*/ 7239000 w 7239000"/>
                <a:gd name="connsiteY2" fmla="*/ 1847850 h 1924050"/>
                <a:gd name="connsiteX3" fmla="*/ 19050 w 7239000"/>
                <a:gd name="connsiteY3" fmla="*/ 1924050 h 1924050"/>
                <a:gd name="connsiteX4" fmla="*/ 0 w 7239000"/>
                <a:gd name="connsiteY4" fmla="*/ 285750 h 1924050"/>
                <a:gd name="connsiteX0" fmla="*/ 0 w 7239000"/>
                <a:gd name="connsiteY0" fmla="*/ 285750 h 2286000"/>
                <a:gd name="connsiteX1" fmla="*/ 7162800 w 7239000"/>
                <a:gd name="connsiteY1" fmla="*/ 0 h 2286000"/>
                <a:gd name="connsiteX2" fmla="*/ 7239000 w 7239000"/>
                <a:gd name="connsiteY2" fmla="*/ 1847850 h 2286000"/>
                <a:gd name="connsiteX3" fmla="*/ 57150 w 7239000"/>
                <a:gd name="connsiteY3" fmla="*/ 2286000 h 2286000"/>
                <a:gd name="connsiteX4" fmla="*/ 0 w 7239000"/>
                <a:gd name="connsiteY4" fmla="*/ 285750 h 2286000"/>
                <a:gd name="connsiteX0" fmla="*/ 0 w 8191500"/>
                <a:gd name="connsiteY0" fmla="*/ 0 h 2000250"/>
                <a:gd name="connsiteX1" fmla="*/ 8191500 w 8191500"/>
                <a:gd name="connsiteY1" fmla="*/ 38100 h 2000250"/>
                <a:gd name="connsiteX2" fmla="*/ 7239000 w 8191500"/>
                <a:gd name="connsiteY2" fmla="*/ 1562100 h 2000250"/>
                <a:gd name="connsiteX3" fmla="*/ 57150 w 8191500"/>
                <a:gd name="connsiteY3" fmla="*/ 2000250 h 2000250"/>
                <a:gd name="connsiteX4" fmla="*/ 0 w 8191500"/>
                <a:gd name="connsiteY4" fmla="*/ 0 h 2000250"/>
                <a:gd name="connsiteX0" fmla="*/ 0 w 8191500"/>
                <a:gd name="connsiteY0" fmla="*/ 0 h 2000250"/>
                <a:gd name="connsiteX1" fmla="*/ 8191500 w 8191500"/>
                <a:gd name="connsiteY1" fmla="*/ 38100 h 2000250"/>
                <a:gd name="connsiteX2" fmla="*/ 8096250 w 8191500"/>
                <a:gd name="connsiteY2" fmla="*/ 1504950 h 2000250"/>
                <a:gd name="connsiteX3" fmla="*/ 57150 w 8191500"/>
                <a:gd name="connsiteY3" fmla="*/ 2000250 h 2000250"/>
                <a:gd name="connsiteX4" fmla="*/ 0 w 8191500"/>
                <a:gd name="connsiteY4" fmla="*/ 0 h 2000250"/>
                <a:gd name="connsiteX0" fmla="*/ 0 w 8128488"/>
                <a:gd name="connsiteY0" fmla="*/ 200462 h 2200712"/>
                <a:gd name="connsiteX1" fmla="*/ 8128488 w 8128488"/>
                <a:gd name="connsiteY1" fmla="*/ 0 h 2200712"/>
                <a:gd name="connsiteX2" fmla="*/ 8096250 w 8128488"/>
                <a:gd name="connsiteY2" fmla="*/ 1705412 h 2200712"/>
                <a:gd name="connsiteX3" fmla="*/ 57150 w 8128488"/>
                <a:gd name="connsiteY3" fmla="*/ 2200712 h 2200712"/>
                <a:gd name="connsiteX4" fmla="*/ 0 w 8128488"/>
                <a:gd name="connsiteY4" fmla="*/ 200462 h 2200712"/>
                <a:gd name="connsiteX0" fmla="*/ 0 w 9083431"/>
                <a:gd name="connsiteY0" fmla="*/ 200462 h 2200712"/>
                <a:gd name="connsiteX1" fmla="*/ 8128488 w 9083431"/>
                <a:gd name="connsiteY1" fmla="*/ 0 h 2200712"/>
                <a:gd name="connsiteX2" fmla="*/ 9083431 w 9083431"/>
                <a:gd name="connsiteY2" fmla="*/ 1595306 h 2200712"/>
                <a:gd name="connsiteX3" fmla="*/ 57150 w 9083431"/>
                <a:gd name="connsiteY3" fmla="*/ 2200712 h 2200712"/>
                <a:gd name="connsiteX4" fmla="*/ 0 w 9083431"/>
                <a:gd name="connsiteY4" fmla="*/ 200462 h 2200712"/>
                <a:gd name="connsiteX0" fmla="*/ 0 w 9041423"/>
                <a:gd name="connsiteY0" fmla="*/ 530779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530779 h 2200712"/>
                <a:gd name="connsiteX0" fmla="*/ 0 w 9041423"/>
                <a:gd name="connsiteY0" fmla="*/ 347270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347270 h 2200712"/>
                <a:gd name="connsiteX0" fmla="*/ 0 w 9041423"/>
                <a:gd name="connsiteY0" fmla="*/ 72006 h 1925448"/>
                <a:gd name="connsiteX1" fmla="*/ 8611576 w 9041423"/>
                <a:gd name="connsiteY1" fmla="*/ 0 h 1925448"/>
                <a:gd name="connsiteX2" fmla="*/ 9041423 w 9041423"/>
                <a:gd name="connsiteY2" fmla="*/ 1320042 h 1925448"/>
                <a:gd name="connsiteX3" fmla="*/ 15142 w 9041423"/>
                <a:gd name="connsiteY3" fmla="*/ 1925448 h 1925448"/>
                <a:gd name="connsiteX4" fmla="*/ 0 w 9041423"/>
                <a:gd name="connsiteY4" fmla="*/ 72006 h 1925448"/>
                <a:gd name="connsiteX0" fmla="*/ 0 w 9629531"/>
                <a:gd name="connsiteY0" fmla="*/ 90357 h 1925448"/>
                <a:gd name="connsiteX1" fmla="*/ 9199684 w 9629531"/>
                <a:gd name="connsiteY1" fmla="*/ 0 h 1925448"/>
                <a:gd name="connsiteX2" fmla="*/ 9629531 w 9629531"/>
                <a:gd name="connsiteY2" fmla="*/ 1320042 h 1925448"/>
                <a:gd name="connsiteX3" fmla="*/ 603250 w 9629531"/>
                <a:gd name="connsiteY3" fmla="*/ 1925448 h 1925448"/>
                <a:gd name="connsiteX4" fmla="*/ 0 w 9629531"/>
                <a:gd name="connsiteY4" fmla="*/ 90357 h 1925448"/>
                <a:gd name="connsiteX0" fmla="*/ 0 w 9272466"/>
                <a:gd name="connsiteY0" fmla="*/ 16953 h 1925448"/>
                <a:gd name="connsiteX1" fmla="*/ 8842619 w 9272466"/>
                <a:gd name="connsiteY1" fmla="*/ 0 h 1925448"/>
                <a:gd name="connsiteX2" fmla="*/ 9272466 w 9272466"/>
                <a:gd name="connsiteY2" fmla="*/ 1320042 h 1925448"/>
                <a:gd name="connsiteX3" fmla="*/ 246185 w 9272466"/>
                <a:gd name="connsiteY3" fmla="*/ 1925448 h 1925448"/>
                <a:gd name="connsiteX4" fmla="*/ 0 w 9272466"/>
                <a:gd name="connsiteY4" fmla="*/ 16953 h 192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2466" h="1925448">
                  <a:moveTo>
                    <a:pt x="0" y="16953"/>
                  </a:moveTo>
                  <a:lnTo>
                    <a:pt x="8842619" y="0"/>
                  </a:lnTo>
                  <a:lnTo>
                    <a:pt x="9272466" y="1320042"/>
                  </a:lnTo>
                  <a:lnTo>
                    <a:pt x="246185" y="1925448"/>
                  </a:lnTo>
                  <a:lnTo>
                    <a:pt x="0" y="16953"/>
                  </a:lnTo>
                  <a:close/>
                </a:path>
              </a:pathLst>
            </a:custGeom>
            <a:solidFill>
              <a:srgbClr val="C86A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dirty="0">
                <a:solidFill>
                  <a:srgbClr val="FF0000"/>
                </a:solidFill>
                <a:latin typeface="Arial" panose="020B0604020202020204" pitchFamily="34" charset="0"/>
              </a:endParaRPr>
            </a:p>
          </p:txBody>
        </p:sp>
      </p:grpSp>
      <p:grpSp>
        <p:nvGrpSpPr>
          <p:cNvPr id="37" name="Group 36">
            <a:extLst>
              <a:ext uri="{FF2B5EF4-FFF2-40B4-BE49-F238E27FC236}">
                <a16:creationId xmlns:a16="http://schemas.microsoft.com/office/drawing/2014/main" id="{66790C57-8A1C-4796-A782-AD1D29C30C1D}"/>
              </a:ext>
            </a:extLst>
          </p:cNvPr>
          <p:cNvGrpSpPr/>
          <p:nvPr/>
        </p:nvGrpSpPr>
        <p:grpSpPr>
          <a:xfrm>
            <a:off x="1124957" y="1568358"/>
            <a:ext cx="1150456" cy="1150456"/>
            <a:chOff x="1507165" y="1085850"/>
            <a:chExt cx="1543050" cy="1543050"/>
          </a:xfrm>
        </p:grpSpPr>
        <p:sp>
          <p:nvSpPr>
            <p:cNvPr id="38" name="Flowchart: Connector 37">
              <a:extLst>
                <a:ext uri="{FF2B5EF4-FFF2-40B4-BE49-F238E27FC236}">
                  <a16:creationId xmlns:a16="http://schemas.microsoft.com/office/drawing/2014/main" id="{AA1A6D46-E8E4-47D7-8425-70B60EC339A8}"/>
                </a:ext>
              </a:extLst>
            </p:cNvPr>
            <p:cNvSpPr/>
            <p:nvPr/>
          </p:nvSpPr>
          <p:spPr>
            <a:xfrm>
              <a:off x="1507165" y="1085850"/>
              <a:ext cx="1543050" cy="1543050"/>
            </a:xfrm>
            <a:prstGeom prst="flowChartConnector">
              <a:avLst/>
            </a:prstGeom>
            <a:solidFill>
              <a:schemeClr val="bg1"/>
            </a:solidFill>
            <a:ln>
              <a:noFill/>
            </a:ln>
            <a:effectLst>
              <a:glow rad="63500">
                <a:schemeClr val="accent3">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39" name="Flowchart: Connector 38">
              <a:extLst>
                <a:ext uri="{FF2B5EF4-FFF2-40B4-BE49-F238E27FC236}">
                  <a16:creationId xmlns:a16="http://schemas.microsoft.com/office/drawing/2014/main" id="{896CB24C-DFD0-4EF0-B0A1-CCA3CD1EBC5C}"/>
                </a:ext>
              </a:extLst>
            </p:cNvPr>
            <p:cNvSpPr/>
            <p:nvPr/>
          </p:nvSpPr>
          <p:spPr>
            <a:xfrm>
              <a:off x="1767220" y="1368658"/>
              <a:ext cx="974491" cy="974491"/>
            </a:xfrm>
            <a:prstGeom prst="flowChartConnector">
              <a:avLst/>
            </a:prstGeom>
            <a:solidFill>
              <a:srgbClr val="C86A8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r>
                <a:rPr lang="en-US" sz="3599" b="1">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a:t>
              </a:r>
              <a:endParaRPr lang="vi-VN"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40" name="TextBox 10">
            <a:extLst>
              <a:ext uri="{FF2B5EF4-FFF2-40B4-BE49-F238E27FC236}">
                <a16:creationId xmlns:a16="http://schemas.microsoft.com/office/drawing/2014/main" id="{7C29975C-5D75-4890-8095-1D19B491FFC0}"/>
              </a:ext>
            </a:extLst>
          </p:cNvPr>
          <p:cNvSpPr txBox="1">
            <a:spLocks noChangeArrowheads="1"/>
          </p:cNvSpPr>
          <p:nvPr/>
        </p:nvSpPr>
        <p:spPr bwMode="auto">
          <a:xfrm>
            <a:off x="2066329" y="1752246"/>
            <a:ext cx="6059140" cy="646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18" fontAlgn="auto">
              <a:spcBef>
                <a:spcPct val="0"/>
              </a:spcBef>
              <a:spcAft>
                <a:spcPts val="0"/>
              </a:spcAft>
              <a:buNone/>
              <a:defRPr/>
            </a:pPr>
            <a:r>
              <a:rPr lang="it-IT" sz="3599">
                <a:solidFill>
                  <a:srgbClr val="FFFFFF"/>
                </a:solidFill>
                <a:latin typeface="Montserrat Black" panose="00000A00000000000000" pitchFamily="2" charset="0"/>
              </a:rPr>
              <a:t>  Khu vực Đông Nam Á</a:t>
            </a:r>
            <a:endParaRPr lang="en-US" altLang="vi-VN" sz="3599" dirty="0">
              <a:solidFill>
                <a:srgbClr val="FFFFFF"/>
              </a:solidFill>
              <a:latin typeface="Montserrat Black" panose="00000A00000000000000" pitchFamily="2" charset="0"/>
              <a:cs typeface="Arial" panose="020B0604020202020204" pitchFamily="34" charset="0"/>
            </a:endParaRPr>
          </a:p>
        </p:txBody>
      </p:sp>
      <p:pic>
        <p:nvPicPr>
          <p:cNvPr id="41" name="Picture 40">
            <a:extLst>
              <a:ext uri="{FF2B5EF4-FFF2-40B4-BE49-F238E27FC236}">
                <a16:creationId xmlns:a16="http://schemas.microsoft.com/office/drawing/2014/main" id="{94576A2A-29D6-4B3C-9E51-84032318BF9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7615" y="3625499"/>
            <a:ext cx="801647" cy="7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2" name="Group 41">
            <a:extLst>
              <a:ext uri="{FF2B5EF4-FFF2-40B4-BE49-F238E27FC236}">
                <a16:creationId xmlns:a16="http://schemas.microsoft.com/office/drawing/2014/main" id="{EA7F50ED-E5B1-4016-AE82-3888370D7A8D}"/>
              </a:ext>
            </a:extLst>
          </p:cNvPr>
          <p:cNvGrpSpPr/>
          <p:nvPr/>
        </p:nvGrpSpPr>
        <p:grpSpPr>
          <a:xfrm>
            <a:off x="1341593" y="3543996"/>
            <a:ext cx="9936007" cy="1362451"/>
            <a:chOff x="5424625" y="3853122"/>
            <a:chExt cx="6836011" cy="2668424"/>
          </a:xfrm>
          <a:solidFill>
            <a:srgbClr val="FFE4E0"/>
          </a:solidFill>
        </p:grpSpPr>
        <p:sp>
          <p:nvSpPr>
            <p:cNvPr id="43" name="Rectangle: Rounded Corners 42">
              <a:extLst>
                <a:ext uri="{FF2B5EF4-FFF2-40B4-BE49-F238E27FC236}">
                  <a16:creationId xmlns:a16="http://schemas.microsoft.com/office/drawing/2014/main" id="{7781D0B9-3566-4267-AEE6-3BAEE08FBB9D}"/>
                </a:ext>
              </a:extLst>
            </p:cNvPr>
            <p:cNvSpPr/>
            <p:nvPr/>
          </p:nvSpPr>
          <p:spPr>
            <a:xfrm>
              <a:off x="5424625" y="3853122"/>
              <a:ext cx="6836011" cy="2668424"/>
            </a:xfrm>
            <a:prstGeom prst="roundRect">
              <a:avLst>
                <a:gd name="adj" fmla="val 28066"/>
              </a:avLst>
            </a:prstGeom>
            <a:grpFill/>
            <a:ln w="25400" cap="flat" cmpd="sng" algn="ctr">
              <a:solidFill>
                <a:srgbClr val="0099CC">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6" name="Text Box 35">
              <a:extLst>
                <a:ext uri="{FF2B5EF4-FFF2-40B4-BE49-F238E27FC236}">
                  <a16:creationId xmlns:a16="http://schemas.microsoft.com/office/drawing/2014/main" id="{AF6A43AC-B27B-4081-9D3C-B96FE884FA8F}"/>
                </a:ext>
              </a:extLst>
            </p:cNvPr>
            <p:cNvSpPr txBox="1">
              <a:spLocks noChangeArrowheads="1"/>
            </p:cNvSpPr>
            <p:nvPr/>
          </p:nvSpPr>
          <p:spPr bwMode="auto">
            <a:xfrm>
              <a:off x="5732033" y="4135811"/>
              <a:ext cx="6410024" cy="2109782"/>
            </a:xfrm>
            <a:prstGeom prst="rect">
              <a:avLst/>
            </a:prstGeom>
            <a:noFill/>
            <a:ln w="9525">
              <a:noFill/>
              <a:miter lim="800000"/>
              <a:headEnd/>
              <a:tailEnd/>
            </a:ln>
            <a:effectLst/>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0" cap="none" spc="0" normalizeH="0" baseline="0" noProof="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vi-VN" sz="32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Chỉ trên lược đồ vị trí giới hạn của khu vực Đông Nam Á.</a:t>
              </a:r>
            </a:p>
          </p:txBody>
        </p:sp>
      </p:grpSp>
    </p:spTree>
    <p:extLst>
      <p:ext uri="{BB962C8B-B14F-4D97-AF65-F5344CB8AC3E}">
        <p14:creationId xmlns:p14="http://schemas.microsoft.com/office/powerpoint/2010/main" val="232720081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0-#ppt_w/2"/>
                                          </p:val>
                                        </p:tav>
                                        <p:tav tm="100000">
                                          <p:val>
                                            <p:strVal val="#ppt_x"/>
                                          </p:val>
                                        </p:tav>
                                      </p:tavLst>
                                    </p:anim>
                                    <p:anim calcmode="lin" valueType="num">
                                      <p:cBhvr additive="base">
                                        <p:cTn id="8" dur="500" fill="hold"/>
                                        <p:tgtEl>
                                          <p:spTgt spid="37"/>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500" fill="hold"/>
                                        <p:tgtEl>
                                          <p:spTgt spid="34"/>
                                        </p:tgtEl>
                                        <p:attrNameLst>
                                          <p:attrName>ppt_x</p:attrName>
                                        </p:attrNameLst>
                                      </p:cBhvr>
                                      <p:tavLst>
                                        <p:tav tm="0">
                                          <p:val>
                                            <p:strVal val="1+#ppt_w/2"/>
                                          </p:val>
                                        </p:tav>
                                        <p:tav tm="100000">
                                          <p:val>
                                            <p:strVal val="#ppt_x"/>
                                          </p:val>
                                        </p:tav>
                                      </p:tavLst>
                                    </p:anim>
                                    <p:anim calcmode="lin" valueType="num">
                                      <p:cBhvr additive="base">
                                        <p:cTn id="12" dur="500" fill="hold"/>
                                        <p:tgtEl>
                                          <p:spTgt spid="34"/>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anim calcmode="lin" valueType="num">
                                      <p:cBhvr additive="base">
                                        <p:cTn id="15" dur="500" fill="hold"/>
                                        <p:tgtEl>
                                          <p:spTgt spid="40"/>
                                        </p:tgtEl>
                                        <p:attrNameLst>
                                          <p:attrName>ppt_x</p:attrName>
                                        </p:attrNameLst>
                                      </p:cBhvr>
                                      <p:tavLst>
                                        <p:tav tm="0">
                                          <p:val>
                                            <p:strVal val="1+#ppt_w/2"/>
                                          </p:val>
                                        </p:tav>
                                        <p:tav tm="100000">
                                          <p:val>
                                            <p:strVal val="#ppt_x"/>
                                          </p:val>
                                        </p:tav>
                                      </p:tavLst>
                                    </p:anim>
                                    <p:anim calcmode="lin" valueType="num">
                                      <p:cBhvr additive="base">
                                        <p:cTn id="16" dur="5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nodeType="clickEffect">
                                  <p:stCondLst>
                                    <p:cond delay="0"/>
                                  </p:stCondLst>
                                  <p:childTnLst>
                                    <p:set>
                                      <p:cBhvr>
                                        <p:cTn id="20" dur="1" fill="hold">
                                          <p:stCondLst>
                                            <p:cond delay="0"/>
                                          </p:stCondLst>
                                        </p:cTn>
                                        <p:tgtEl>
                                          <p:spTgt spid="41"/>
                                        </p:tgtEl>
                                        <p:attrNameLst>
                                          <p:attrName>style.visibility</p:attrName>
                                        </p:attrNameLst>
                                      </p:cBhvr>
                                      <p:to>
                                        <p:strVal val="visible"/>
                                      </p:to>
                                    </p:set>
                                    <p:animEffect transition="in" filter="wipe(down)">
                                      <p:cBhvr>
                                        <p:cTn id="21" dur="300">
                                          <p:stCondLst>
                                            <p:cond delay="0"/>
                                          </p:stCondLst>
                                        </p:cTn>
                                        <p:tgtEl>
                                          <p:spTgt spid="41"/>
                                        </p:tgtEl>
                                      </p:cBhvr>
                                    </p:animEffect>
                                    <p:anim calcmode="lin" valueType="num">
                                      <p:cBhvr>
                                        <p:cTn id="22" dur="900"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23" dur="300"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24" dur="300" tmFilter="0, 0; 0.125,0.2665; 0.25,0.4; 0.375,0.465; 0.5,0.5;  0.625,0.535; 0.75,0.6; 0.875,0.7335; 1,1">
                                          <p:stCondLst>
                                            <p:cond delay="300"/>
                                          </p:stCondLst>
                                        </p:cTn>
                                        <p:tgtEl>
                                          <p:spTgt spid="41"/>
                                        </p:tgtEl>
                                        <p:attrNameLst>
                                          <p:attrName>ppt_y</p:attrName>
                                        </p:attrNameLst>
                                      </p:cBhvr>
                                      <p:tavLst>
                                        <p:tav tm="0" fmla="#ppt_y-sin(pi*$)/9">
                                          <p:val>
                                            <p:fltVal val="0"/>
                                          </p:val>
                                        </p:tav>
                                        <p:tav tm="100000">
                                          <p:val>
                                            <p:fltVal val="1"/>
                                          </p:val>
                                        </p:tav>
                                      </p:tavLst>
                                    </p:anim>
                                    <p:anim calcmode="lin" valueType="num">
                                      <p:cBhvr>
                                        <p:cTn id="25" dur="200" tmFilter="0, 0; 0.125,0.2665; 0.25,0.4; 0.375,0.465; 0.5,0.5;  0.625,0.535; 0.75,0.6; 0.875,0.7335; 1,1">
                                          <p:stCondLst>
                                            <p:cond delay="700"/>
                                          </p:stCondLst>
                                        </p:cTn>
                                        <p:tgtEl>
                                          <p:spTgt spid="41"/>
                                        </p:tgtEl>
                                        <p:attrNameLst>
                                          <p:attrName>ppt_y</p:attrName>
                                        </p:attrNameLst>
                                      </p:cBhvr>
                                      <p:tavLst>
                                        <p:tav tm="0" fmla="#ppt_y-sin(pi*$)/27">
                                          <p:val>
                                            <p:fltVal val="0"/>
                                          </p:val>
                                        </p:tav>
                                        <p:tav tm="100000">
                                          <p:val>
                                            <p:fltVal val="1"/>
                                          </p:val>
                                        </p:tav>
                                      </p:tavLst>
                                    </p:anim>
                                    <p:anim calcmode="lin" valueType="num">
                                      <p:cBhvr>
                                        <p:cTn id="26" dur="1" tmFilter="0, 0; 0.125,0.2665; 0.25,0.4; 0.375,0.465; 0.5,0.5;  0.625,0.535; 0.75,0.6; 0.875,0.7335; 1,1">
                                          <p:stCondLst>
                                            <p:cond delay="999"/>
                                          </p:stCondLst>
                                        </p:cTn>
                                        <p:tgtEl>
                                          <p:spTgt spid="41"/>
                                        </p:tgtEl>
                                        <p:attrNameLst>
                                          <p:attrName>ppt_y</p:attrName>
                                        </p:attrNameLst>
                                      </p:cBhvr>
                                      <p:tavLst>
                                        <p:tav tm="0" fmla="#ppt_y-sin(pi*$)/81">
                                          <p:val>
                                            <p:fltVal val="0"/>
                                          </p:val>
                                        </p:tav>
                                        <p:tav tm="100000">
                                          <p:val>
                                            <p:fltVal val="1"/>
                                          </p:val>
                                        </p:tav>
                                      </p:tavLst>
                                    </p:anim>
                                    <p:animScale>
                                      <p:cBhvr>
                                        <p:cTn id="27" dur="1">
                                          <p:stCondLst>
                                            <p:cond delay="300"/>
                                          </p:stCondLst>
                                        </p:cTn>
                                        <p:tgtEl>
                                          <p:spTgt spid="41"/>
                                        </p:tgtEl>
                                      </p:cBhvr>
                                      <p:to x="100000" y="60000"/>
                                    </p:animScale>
                                    <p:animScale>
                                      <p:cBhvr>
                                        <p:cTn id="28" dur="1" decel="50000">
                                          <p:stCondLst>
                                            <p:cond delay="300"/>
                                          </p:stCondLst>
                                        </p:cTn>
                                        <p:tgtEl>
                                          <p:spTgt spid="41"/>
                                        </p:tgtEl>
                                      </p:cBhvr>
                                      <p:to x="100000" y="100000"/>
                                    </p:animScale>
                                    <p:animScale>
                                      <p:cBhvr>
                                        <p:cTn id="29" dur="1">
                                          <p:stCondLst>
                                            <p:cond delay="700"/>
                                          </p:stCondLst>
                                        </p:cTn>
                                        <p:tgtEl>
                                          <p:spTgt spid="41"/>
                                        </p:tgtEl>
                                      </p:cBhvr>
                                      <p:to x="100000" y="80000"/>
                                    </p:animScale>
                                    <p:animScale>
                                      <p:cBhvr>
                                        <p:cTn id="30" dur="1" decel="50000">
                                          <p:stCondLst>
                                            <p:cond delay="700"/>
                                          </p:stCondLst>
                                        </p:cTn>
                                        <p:tgtEl>
                                          <p:spTgt spid="41"/>
                                        </p:tgtEl>
                                      </p:cBhvr>
                                      <p:to x="100000" y="100000"/>
                                    </p:animScale>
                                    <p:animScale>
                                      <p:cBhvr>
                                        <p:cTn id="31" dur="1">
                                          <p:stCondLst>
                                            <p:cond delay="999"/>
                                          </p:stCondLst>
                                        </p:cTn>
                                        <p:tgtEl>
                                          <p:spTgt spid="41"/>
                                        </p:tgtEl>
                                      </p:cBhvr>
                                      <p:to x="100000" y="90000"/>
                                    </p:animScale>
                                    <p:animScale>
                                      <p:cBhvr>
                                        <p:cTn id="32" dur="1" decel="50000">
                                          <p:stCondLst>
                                            <p:cond delay="999"/>
                                          </p:stCondLst>
                                        </p:cTn>
                                        <p:tgtEl>
                                          <p:spTgt spid="41"/>
                                        </p:tgtEl>
                                      </p:cBhvr>
                                      <p:to x="100000" y="100000"/>
                                    </p:animScale>
                                    <p:animScale>
                                      <p:cBhvr>
                                        <p:cTn id="33" dur="1">
                                          <p:stCondLst>
                                            <p:cond delay="999"/>
                                          </p:stCondLst>
                                        </p:cTn>
                                        <p:tgtEl>
                                          <p:spTgt spid="41"/>
                                        </p:tgtEl>
                                      </p:cBhvr>
                                      <p:to x="100000" y="95000"/>
                                    </p:animScale>
                                    <p:animScale>
                                      <p:cBhvr>
                                        <p:cTn id="34" dur="1" decel="50000">
                                          <p:stCondLst>
                                            <p:cond delay="999"/>
                                          </p:stCondLst>
                                        </p:cTn>
                                        <p:tgtEl>
                                          <p:spTgt spid="41"/>
                                        </p:tgtEl>
                                      </p:cBhvr>
                                      <p:to x="100000" y="100000"/>
                                    </p:animScale>
                                  </p:childTnLst>
                                </p:cTn>
                              </p:par>
                              <p:par>
                                <p:cTn id="35" presetID="55" presetClass="entr" presetSubtype="0" fill="hold" nodeType="withEffect">
                                  <p:stCondLst>
                                    <p:cond delay="0"/>
                                  </p:stCondLst>
                                  <p:childTnLst>
                                    <p:set>
                                      <p:cBhvr>
                                        <p:cTn id="36" dur="1" fill="hold">
                                          <p:stCondLst>
                                            <p:cond delay="0"/>
                                          </p:stCondLst>
                                        </p:cTn>
                                        <p:tgtEl>
                                          <p:spTgt spid="42"/>
                                        </p:tgtEl>
                                        <p:attrNameLst>
                                          <p:attrName>style.visibility</p:attrName>
                                        </p:attrNameLst>
                                      </p:cBhvr>
                                      <p:to>
                                        <p:strVal val="visible"/>
                                      </p:to>
                                    </p:set>
                                    <p:anim calcmode="lin" valueType="num">
                                      <p:cBhvr>
                                        <p:cTn id="37" dur="1000" fill="hold"/>
                                        <p:tgtEl>
                                          <p:spTgt spid="42"/>
                                        </p:tgtEl>
                                        <p:attrNameLst>
                                          <p:attrName>ppt_w</p:attrName>
                                        </p:attrNameLst>
                                      </p:cBhvr>
                                      <p:tavLst>
                                        <p:tav tm="0">
                                          <p:val>
                                            <p:strVal val="#ppt_w*0.70"/>
                                          </p:val>
                                        </p:tav>
                                        <p:tav tm="100000">
                                          <p:val>
                                            <p:strVal val="#ppt_w"/>
                                          </p:val>
                                        </p:tav>
                                      </p:tavLst>
                                    </p:anim>
                                    <p:anim calcmode="lin" valueType="num">
                                      <p:cBhvr>
                                        <p:cTn id="38" dur="1000" fill="hold"/>
                                        <p:tgtEl>
                                          <p:spTgt spid="42"/>
                                        </p:tgtEl>
                                        <p:attrNameLst>
                                          <p:attrName>ppt_h</p:attrName>
                                        </p:attrNameLst>
                                      </p:cBhvr>
                                      <p:tavLst>
                                        <p:tav tm="0">
                                          <p:val>
                                            <p:strVal val="#ppt_h"/>
                                          </p:val>
                                        </p:tav>
                                        <p:tav tm="100000">
                                          <p:val>
                                            <p:strVal val="#ppt_h"/>
                                          </p:val>
                                        </p:tav>
                                      </p:tavLst>
                                    </p:anim>
                                    <p:animEffect transition="in" filter="fade">
                                      <p:cBhvr>
                                        <p:cTn id="39" dur="10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77" descr="luoc do cac khu vuc chau a">
            <a:extLst>
              <a:ext uri="{FF2B5EF4-FFF2-40B4-BE49-F238E27FC236}">
                <a16:creationId xmlns:a16="http://schemas.microsoft.com/office/drawing/2014/main" id="{53E9BE16-287D-4D80-B9AE-F15BF30DE719}"/>
              </a:ext>
            </a:extLst>
          </p:cNvPr>
          <p:cNvPicPr>
            <a:picLocks noChangeAspect="1" noChangeArrowheads="1"/>
          </p:cNvPicPr>
          <p:nvPr/>
        </p:nvPicPr>
        <p:blipFill rotWithShape="1">
          <a:blip r:embed="rId2">
            <a:lum bright="-8000" contrast="18000"/>
            <a:extLst>
              <a:ext uri="{28A0092B-C50C-407E-A947-70E740481C1C}">
                <a14:useLocalDpi xmlns:a14="http://schemas.microsoft.com/office/drawing/2010/main" val="0"/>
              </a:ext>
            </a:extLst>
          </a:blip>
          <a:srcRect l="4163" t="5114" r="3457" b="7031"/>
          <a:stretch/>
        </p:blipFill>
        <p:spPr bwMode="auto">
          <a:xfrm>
            <a:off x="2649402" y="859366"/>
            <a:ext cx="6305517" cy="5717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Box 34">
            <a:extLst>
              <a:ext uri="{FF2B5EF4-FFF2-40B4-BE49-F238E27FC236}">
                <a16:creationId xmlns:a16="http://schemas.microsoft.com/office/drawing/2014/main" id="{76153A0D-C3DD-4DF6-9009-46FCC8AB0A2B}"/>
              </a:ext>
            </a:extLst>
          </p:cNvPr>
          <p:cNvSpPr txBox="1"/>
          <p:nvPr/>
        </p:nvSpPr>
        <p:spPr>
          <a:xfrm rot="21373029">
            <a:off x="5792422" y="5287956"/>
            <a:ext cx="3235325" cy="339725"/>
          </a:xfrm>
          <a:prstGeom prst="rect">
            <a:avLst/>
          </a:prstGeom>
          <a:noFill/>
          <a:effectLst>
            <a:glow rad="139700">
              <a:schemeClr val="accent4">
                <a:satMod val="175000"/>
                <a:alpha val="40000"/>
              </a:schemeClr>
            </a:glow>
          </a:effectLst>
        </p:spPr>
        <p:txBody>
          <a:bodyPr>
            <a:spAutoFit/>
          </a:bodyPr>
          <a:lstStyle/>
          <a:p>
            <a:pPr eaLnBrk="0" hangingPunct="0">
              <a:spcBef>
                <a:spcPct val="20000"/>
              </a:spcBef>
              <a:defRPr/>
            </a:pPr>
            <a:r>
              <a:rPr lang="en-US" sz="1600" b="1" dirty="0">
                <a:solidFill>
                  <a:srgbClr val="008000"/>
                </a:solidFill>
                <a:effectLst>
                  <a:glow rad="139700">
                    <a:srgbClr val="FFFF00"/>
                  </a:glow>
                  <a:outerShdw blurRad="38100" dist="38100" dir="2700000" algn="tl">
                    <a:srgbClr val="000000">
                      <a:alpha val="43137"/>
                    </a:srgbClr>
                  </a:outerShdw>
                </a:effectLst>
                <a:latin typeface="Times New Roman" pitchFamily="18" charset="0"/>
                <a:cs typeface="Times New Roman" pitchFamily="18" charset="0"/>
              </a:rPr>
              <a:t>Đ   Ô  N  G           N  A  M            Á</a:t>
            </a:r>
          </a:p>
        </p:txBody>
      </p:sp>
      <p:grpSp>
        <p:nvGrpSpPr>
          <p:cNvPr id="23" name="Group 22">
            <a:extLst>
              <a:ext uri="{FF2B5EF4-FFF2-40B4-BE49-F238E27FC236}">
                <a16:creationId xmlns:a16="http://schemas.microsoft.com/office/drawing/2014/main" id="{2193E2EA-BE2B-4E7D-89E6-55FCF6760751}"/>
              </a:ext>
            </a:extLst>
          </p:cNvPr>
          <p:cNvGrpSpPr/>
          <p:nvPr/>
        </p:nvGrpSpPr>
        <p:grpSpPr>
          <a:xfrm>
            <a:off x="1393965" y="275145"/>
            <a:ext cx="9404070" cy="599007"/>
            <a:chOff x="304800" y="238905"/>
            <a:chExt cx="9718040" cy="889123"/>
          </a:xfrm>
        </p:grpSpPr>
        <p:cxnSp>
          <p:nvCxnSpPr>
            <p:cNvPr id="24" name="Straight Connector 23">
              <a:extLst>
                <a:ext uri="{FF2B5EF4-FFF2-40B4-BE49-F238E27FC236}">
                  <a16:creationId xmlns:a16="http://schemas.microsoft.com/office/drawing/2014/main" id="{968B465C-33E3-4A43-8D3F-00908D3A70C5}"/>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90A8CA25-903D-4DFA-9B7B-F516CA847437}"/>
                </a:ext>
              </a:extLst>
            </p:cNvPr>
            <p:cNvGrpSpPr/>
            <p:nvPr/>
          </p:nvGrpSpPr>
          <p:grpSpPr>
            <a:xfrm>
              <a:off x="594248" y="238905"/>
              <a:ext cx="1920325" cy="673930"/>
              <a:chOff x="594248" y="238905"/>
              <a:chExt cx="1920325" cy="673930"/>
            </a:xfrm>
          </p:grpSpPr>
          <p:sp>
            <p:nvSpPr>
              <p:cNvPr id="41" name="Rectangle: Top Corners One Rounded and One Snipped 40">
                <a:extLst>
                  <a:ext uri="{FF2B5EF4-FFF2-40B4-BE49-F238E27FC236}">
                    <a16:creationId xmlns:a16="http://schemas.microsoft.com/office/drawing/2014/main" id="{C2641B30-AC28-4BD8-B5F1-4E2EB383EA71}"/>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42" name="TextBox 41">
                <a:extLst>
                  <a:ext uri="{FF2B5EF4-FFF2-40B4-BE49-F238E27FC236}">
                    <a16:creationId xmlns:a16="http://schemas.microsoft.com/office/drawing/2014/main" id="{0615F322-8460-4954-BC91-5FE19929C83F}"/>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26" name="Group 25">
              <a:extLst>
                <a:ext uri="{FF2B5EF4-FFF2-40B4-BE49-F238E27FC236}">
                  <a16:creationId xmlns:a16="http://schemas.microsoft.com/office/drawing/2014/main" id="{AC33ACA5-DC16-463E-A21A-233852EE0F63}"/>
                </a:ext>
              </a:extLst>
            </p:cNvPr>
            <p:cNvGrpSpPr/>
            <p:nvPr/>
          </p:nvGrpSpPr>
          <p:grpSpPr>
            <a:xfrm>
              <a:off x="2886504" y="247421"/>
              <a:ext cx="1955665" cy="673929"/>
              <a:chOff x="2886504" y="247421"/>
              <a:chExt cx="1955665" cy="673929"/>
            </a:xfrm>
          </p:grpSpPr>
          <p:sp>
            <p:nvSpPr>
              <p:cNvPr id="37" name="Rectangle: Top Corners One Rounded and One Snipped 36">
                <a:extLst>
                  <a:ext uri="{FF2B5EF4-FFF2-40B4-BE49-F238E27FC236}">
                    <a16:creationId xmlns:a16="http://schemas.microsoft.com/office/drawing/2014/main" id="{380FFBF8-D9A5-4E11-A611-96B2B2AC40C7}"/>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40" name="TextBox 39">
                <a:extLst>
                  <a:ext uri="{FF2B5EF4-FFF2-40B4-BE49-F238E27FC236}">
                    <a16:creationId xmlns:a16="http://schemas.microsoft.com/office/drawing/2014/main" id="{C709C49D-57AF-47D6-979B-FBB2A9C27A1F}"/>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27" name="Group 26">
              <a:extLst>
                <a:ext uri="{FF2B5EF4-FFF2-40B4-BE49-F238E27FC236}">
                  <a16:creationId xmlns:a16="http://schemas.microsoft.com/office/drawing/2014/main" id="{352C74A8-0E77-444D-8175-184932E6A582}"/>
                </a:ext>
              </a:extLst>
            </p:cNvPr>
            <p:cNvGrpSpPr/>
            <p:nvPr/>
          </p:nvGrpSpPr>
          <p:grpSpPr>
            <a:xfrm>
              <a:off x="5236714" y="247421"/>
              <a:ext cx="1942938" cy="673930"/>
              <a:chOff x="5236714" y="247421"/>
              <a:chExt cx="1942938" cy="673930"/>
            </a:xfrm>
          </p:grpSpPr>
          <p:sp>
            <p:nvSpPr>
              <p:cNvPr id="31" name="Rectangle: Top Corners One Rounded and One Snipped 30">
                <a:extLst>
                  <a:ext uri="{FF2B5EF4-FFF2-40B4-BE49-F238E27FC236}">
                    <a16:creationId xmlns:a16="http://schemas.microsoft.com/office/drawing/2014/main" id="{E2C36D76-D9B3-4FA7-A42A-4045795E46F1}"/>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36" name="TextBox 35">
                <a:extLst>
                  <a:ext uri="{FF2B5EF4-FFF2-40B4-BE49-F238E27FC236}">
                    <a16:creationId xmlns:a16="http://schemas.microsoft.com/office/drawing/2014/main" id="{A36575AF-9CB0-4B81-BCEF-D9D985FDC836}"/>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28" name="Group 27">
              <a:extLst>
                <a:ext uri="{FF2B5EF4-FFF2-40B4-BE49-F238E27FC236}">
                  <a16:creationId xmlns:a16="http://schemas.microsoft.com/office/drawing/2014/main" id="{6C68FF86-DB91-436D-B938-DF3F7BF6EE04}"/>
                </a:ext>
              </a:extLst>
            </p:cNvPr>
            <p:cNvGrpSpPr/>
            <p:nvPr/>
          </p:nvGrpSpPr>
          <p:grpSpPr>
            <a:xfrm>
              <a:off x="7541696" y="247421"/>
              <a:ext cx="2059504" cy="673930"/>
              <a:chOff x="7541696" y="247421"/>
              <a:chExt cx="2059504" cy="673930"/>
            </a:xfrm>
          </p:grpSpPr>
          <p:sp>
            <p:nvSpPr>
              <p:cNvPr id="29" name="Rectangle: Top Corners One Rounded and One Snipped 28">
                <a:extLst>
                  <a:ext uri="{FF2B5EF4-FFF2-40B4-BE49-F238E27FC236}">
                    <a16:creationId xmlns:a16="http://schemas.microsoft.com/office/drawing/2014/main" id="{C9F26C13-A530-4E51-8670-7A4C5427BE24}"/>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30" name="TextBox 29">
                <a:extLst>
                  <a:ext uri="{FF2B5EF4-FFF2-40B4-BE49-F238E27FC236}">
                    <a16:creationId xmlns:a16="http://schemas.microsoft.com/office/drawing/2014/main" id="{DBDE5225-2961-4D2E-89FE-A23A4C1D7035}"/>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box(out)">
                                      <p:cBhvr>
                                        <p:cTn id="1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Lược đồ Việt Nam trong khu vực Đông Nam Á - Địa lý - Nguyễn Lương Hùng -  THƯ VIỆN TÀI NGUYÊN GIÁO DỤC LONG AN">
            <a:extLst>
              <a:ext uri="{FF2B5EF4-FFF2-40B4-BE49-F238E27FC236}">
                <a16:creationId xmlns:a16="http://schemas.microsoft.com/office/drawing/2014/main" id="{557D551B-F448-4490-A91D-6F9216E987A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171" y="1"/>
            <a:ext cx="12214059" cy="64349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AD3CBE7-4D71-4680-811E-C9483B938D08}"/>
              </a:ext>
            </a:extLst>
          </p:cNvPr>
          <p:cNvSpPr txBox="1"/>
          <p:nvPr/>
        </p:nvSpPr>
        <p:spPr>
          <a:xfrm>
            <a:off x="368750" y="6288282"/>
            <a:ext cx="11499300" cy="663317"/>
          </a:xfrm>
          <a:prstGeom prst="rect">
            <a:avLst/>
          </a:prstGeom>
          <a:noFill/>
        </p:spPr>
        <p:txBody>
          <a:bodyPr>
            <a:spAutoFit/>
          </a:bodyPr>
          <a:lstStyle/>
          <a:p>
            <a:pPr algn="ctr" defTabSz="879744" eaLnBrk="0" hangingPunct="0">
              <a:defRPr/>
            </a:pPr>
            <a:r>
              <a:rPr lang="vi-VN" sz="3733" dirty="0">
                <a:solidFill>
                  <a:srgbClr val="C00000"/>
                </a:solidFill>
                <a:latin typeface="Times New Roman" panose="02020603050405020304" pitchFamily="18" charset="0"/>
              </a:rPr>
              <a:t>Lược </a:t>
            </a:r>
            <a:r>
              <a:rPr lang="vi-VN" sz="3733">
                <a:solidFill>
                  <a:srgbClr val="C00000"/>
                </a:solidFill>
                <a:latin typeface="Times New Roman" panose="02020603050405020304" pitchFamily="18" charset="0"/>
              </a:rPr>
              <a:t>đồ khu </a:t>
            </a:r>
            <a:r>
              <a:rPr lang="vi-VN" sz="3733" dirty="0">
                <a:solidFill>
                  <a:srgbClr val="C00000"/>
                </a:solidFill>
                <a:latin typeface="Times New Roman" panose="02020603050405020304" pitchFamily="18" charset="0"/>
              </a:rPr>
              <a:t>vực Đông Nam Á</a:t>
            </a:r>
          </a:p>
        </p:txBody>
      </p:sp>
    </p:spTree>
  </p:cSld>
  <p:clrMapOvr>
    <a:masterClrMapping/>
  </p:clrMapOvr>
  <p:transition spd="med">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lowchart: Alternate Process 23">
            <a:extLst>
              <a:ext uri="{FF2B5EF4-FFF2-40B4-BE49-F238E27FC236}">
                <a16:creationId xmlns:a16="http://schemas.microsoft.com/office/drawing/2014/main" id="{DB6EEB7E-78D8-40D5-A665-77B7B38A3E7A}"/>
              </a:ext>
            </a:extLst>
          </p:cNvPr>
          <p:cNvSpPr/>
          <p:nvPr/>
        </p:nvSpPr>
        <p:spPr>
          <a:xfrm>
            <a:off x="6387572" y="1848057"/>
            <a:ext cx="5392147" cy="4891497"/>
          </a:xfrm>
          <a:prstGeom prst="flowChartAlternateProcess">
            <a:avLst/>
          </a:prstGeom>
          <a:solidFill>
            <a:srgbClr val="FFE4E0"/>
          </a:solidFill>
          <a:ln w="25400" cap="flat" cmpd="sng" algn="ctr">
            <a:solidFill>
              <a:srgbClr val="0099CC">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46082" name="Text Box 15">
            <a:extLst>
              <a:ext uri="{FF2B5EF4-FFF2-40B4-BE49-F238E27FC236}">
                <a16:creationId xmlns:a16="http://schemas.microsoft.com/office/drawing/2014/main" id="{8B6CEC95-CB0B-47AF-9A3F-1DC2CE1D82CA}"/>
              </a:ext>
            </a:extLst>
          </p:cNvPr>
          <p:cNvSpPr txBox="1">
            <a:spLocks noChangeArrowheads="1"/>
          </p:cNvSpPr>
          <p:nvPr/>
        </p:nvSpPr>
        <p:spPr bwMode="auto">
          <a:xfrm>
            <a:off x="6553200" y="5685904"/>
            <a:ext cx="5115485" cy="921534"/>
          </a:xfrm>
          <a:prstGeom prst="rect">
            <a:avLst/>
          </a:prstGeom>
          <a:noFill/>
          <a:ln>
            <a:noFill/>
          </a:ln>
        </p:spPr>
        <p:txBody>
          <a:bodyPr wrap="squar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defRPr>
            </a:lvl9pPr>
          </a:lstStyle>
          <a:p>
            <a:pPr algn="just" defTabSz="879744">
              <a:defRPr/>
            </a:pPr>
            <a:r>
              <a:rPr lang="vi-VN" altLang="vi-VN" sz="2694" dirty="0">
                <a:solidFill>
                  <a:prstClr val="black"/>
                </a:solidFill>
                <a:cs typeface="Times New Roman" panose="02020603050405020304" pitchFamily="18" charset="0"/>
              </a:rPr>
              <a:t>4.</a:t>
            </a:r>
            <a:r>
              <a:rPr lang="en-US" altLang="vi-VN" sz="2694" dirty="0">
                <a:solidFill>
                  <a:prstClr val="black"/>
                </a:solidFill>
                <a:cs typeface="Times New Roman" panose="02020603050405020304" pitchFamily="18" charset="0"/>
              </a:rPr>
              <a:t> </a:t>
            </a:r>
            <a:r>
              <a:rPr lang="en-US" altLang="vi-VN" sz="2694" dirty="0" err="1">
                <a:solidFill>
                  <a:prstClr val="black"/>
                </a:solidFill>
                <a:cs typeface="Times New Roman" panose="02020603050405020304" pitchFamily="18" charset="0"/>
              </a:rPr>
              <a:t>Kể</a:t>
            </a:r>
            <a:r>
              <a:rPr lang="en-US" altLang="vi-VN" sz="2694" dirty="0">
                <a:solidFill>
                  <a:prstClr val="black"/>
                </a:solidFill>
                <a:cs typeface="Times New Roman" panose="02020603050405020304" pitchFamily="18" charset="0"/>
              </a:rPr>
              <a:t> </a:t>
            </a:r>
            <a:r>
              <a:rPr lang="en-US" altLang="vi-VN" sz="2694" dirty="0" err="1">
                <a:solidFill>
                  <a:prstClr val="black"/>
                </a:solidFill>
                <a:cs typeface="Times New Roman" panose="02020603050405020304" pitchFamily="18" charset="0"/>
              </a:rPr>
              <a:t>tên</a:t>
            </a:r>
            <a:r>
              <a:rPr lang="en-US" altLang="vi-VN" sz="2694" dirty="0">
                <a:solidFill>
                  <a:prstClr val="black"/>
                </a:solidFill>
                <a:cs typeface="Times New Roman" panose="02020603050405020304" pitchFamily="18" charset="0"/>
              </a:rPr>
              <a:t> </a:t>
            </a:r>
            <a:r>
              <a:rPr lang="en-US" altLang="vi-VN" sz="2694" dirty="0" err="1">
                <a:solidFill>
                  <a:prstClr val="black"/>
                </a:solidFill>
                <a:cs typeface="Times New Roman" panose="02020603050405020304" pitchFamily="18" charset="0"/>
              </a:rPr>
              <a:t>một</a:t>
            </a:r>
            <a:r>
              <a:rPr lang="en-US" altLang="vi-VN" sz="2694" dirty="0">
                <a:solidFill>
                  <a:prstClr val="black"/>
                </a:solidFill>
                <a:cs typeface="Times New Roman" panose="02020603050405020304" pitchFamily="18" charset="0"/>
              </a:rPr>
              <a:t> </a:t>
            </a:r>
            <a:r>
              <a:rPr lang="en-US" altLang="vi-VN" sz="2694" err="1">
                <a:solidFill>
                  <a:prstClr val="black"/>
                </a:solidFill>
                <a:cs typeface="Times New Roman" panose="02020603050405020304" pitchFamily="18" charset="0"/>
              </a:rPr>
              <a:t>số</a:t>
            </a:r>
            <a:r>
              <a:rPr lang="en-US" altLang="vi-VN" sz="2694">
                <a:solidFill>
                  <a:prstClr val="black"/>
                </a:solidFill>
                <a:cs typeface="Times New Roman" panose="02020603050405020304" pitchFamily="18" charset="0"/>
              </a:rPr>
              <a:t> ngành kinh tế chính ở các nước Đông Nam Á.</a:t>
            </a:r>
            <a:endParaRPr lang="en-US" altLang="vi-VN" sz="2694" dirty="0">
              <a:solidFill>
                <a:prstClr val="black"/>
              </a:solidFill>
              <a:cs typeface="Times New Roman" panose="02020603050405020304" pitchFamily="18" charset="0"/>
            </a:endParaRPr>
          </a:p>
        </p:txBody>
      </p:sp>
      <p:sp>
        <p:nvSpPr>
          <p:cNvPr id="10" name="Rectangle 9">
            <a:extLst>
              <a:ext uri="{FF2B5EF4-FFF2-40B4-BE49-F238E27FC236}">
                <a16:creationId xmlns:a16="http://schemas.microsoft.com/office/drawing/2014/main" id="{62FA334B-4CCC-4355-BD7F-3353D0800158}"/>
              </a:ext>
            </a:extLst>
          </p:cNvPr>
          <p:cNvSpPr/>
          <p:nvPr/>
        </p:nvSpPr>
        <p:spPr>
          <a:xfrm>
            <a:off x="7084739" y="1141961"/>
            <a:ext cx="4128024" cy="478092"/>
          </a:xfrm>
          <a:prstGeom prst="rect">
            <a:avLst/>
          </a:prstGeom>
          <a:ln>
            <a:noFill/>
          </a:ln>
        </p:spPr>
        <p:style>
          <a:lnRef idx="1">
            <a:schemeClr val="accent3"/>
          </a:lnRef>
          <a:fillRef idx="2">
            <a:schemeClr val="accent3"/>
          </a:fillRef>
          <a:effectRef idx="1">
            <a:schemeClr val="accent3"/>
          </a:effectRef>
          <a:fontRef idx="minor">
            <a:schemeClr val="dk1"/>
          </a:fontRef>
        </p:style>
        <p:txBody>
          <a:bodyPr anchor="ctr"/>
          <a:lstStyle/>
          <a:p>
            <a:pPr algn="ctr" defTabSz="879744" fontAlgn="auto">
              <a:spcBef>
                <a:spcPts val="0"/>
              </a:spcBef>
              <a:spcAft>
                <a:spcPts val="0"/>
              </a:spcAft>
              <a:defRPr/>
            </a:pPr>
            <a:r>
              <a:rPr lang="en-US" sz="3733" b="1" dirty="0" err="1">
                <a:solidFill>
                  <a:prstClr val="black"/>
                </a:solidFill>
                <a:latin typeface="Times New Roman" pitchFamily="18" charset="0"/>
                <a:cs typeface="Times New Roman" pitchFamily="18" charset="0"/>
              </a:rPr>
              <a:t>Thảo</a:t>
            </a:r>
            <a:r>
              <a:rPr lang="en-US" sz="3733" b="1" dirty="0">
                <a:solidFill>
                  <a:prstClr val="black"/>
                </a:solidFill>
                <a:latin typeface="Times New Roman" pitchFamily="18" charset="0"/>
                <a:cs typeface="Times New Roman" pitchFamily="18" charset="0"/>
              </a:rPr>
              <a:t> </a:t>
            </a:r>
            <a:r>
              <a:rPr lang="en-US" sz="3733" b="1" dirty="0" err="1">
                <a:solidFill>
                  <a:prstClr val="black"/>
                </a:solidFill>
                <a:latin typeface="Times New Roman" pitchFamily="18" charset="0"/>
                <a:cs typeface="Times New Roman" pitchFamily="18" charset="0"/>
              </a:rPr>
              <a:t>luận</a:t>
            </a:r>
            <a:r>
              <a:rPr lang="en-US" sz="3733" b="1" dirty="0">
                <a:solidFill>
                  <a:prstClr val="black"/>
                </a:solidFill>
                <a:latin typeface="Times New Roman" pitchFamily="18" charset="0"/>
                <a:cs typeface="Times New Roman" pitchFamily="18" charset="0"/>
              </a:rPr>
              <a:t> </a:t>
            </a:r>
            <a:r>
              <a:rPr lang="en-US" sz="3733" b="1" err="1">
                <a:solidFill>
                  <a:prstClr val="black"/>
                </a:solidFill>
                <a:latin typeface="Times New Roman" pitchFamily="18" charset="0"/>
                <a:cs typeface="Times New Roman" pitchFamily="18" charset="0"/>
              </a:rPr>
              <a:t>nhóm</a:t>
            </a:r>
            <a:r>
              <a:rPr lang="en-US" sz="3733" b="1">
                <a:solidFill>
                  <a:prstClr val="black"/>
                </a:solidFill>
                <a:latin typeface="Times New Roman" pitchFamily="18" charset="0"/>
                <a:cs typeface="Times New Roman" pitchFamily="18" charset="0"/>
              </a:rPr>
              <a:t> 6</a:t>
            </a:r>
            <a:endParaRPr lang="vi-VN" sz="3733" b="1" dirty="0">
              <a:solidFill>
                <a:prstClr val="black"/>
              </a:solidFill>
              <a:latin typeface="Times New Roman" pitchFamily="18" charset="0"/>
              <a:cs typeface="Times New Roman" pitchFamily="18" charset="0"/>
            </a:endParaRPr>
          </a:p>
        </p:txBody>
      </p:sp>
      <p:sp>
        <p:nvSpPr>
          <p:cNvPr id="2" name="TextBox 1">
            <a:extLst>
              <a:ext uri="{FF2B5EF4-FFF2-40B4-BE49-F238E27FC236}">
                <a16:creationId xmlns:a16="http://schemas.microsoft.com/office/drawing/2014/main" id="{D773A0EC-3D1F-4087-B38C-BB9364564E06}"/>
              </a:ext>
            </a:extLst>
          </p:cNvPr>
          <p:cNvSpPr txBox="1"/>
          <p:nvPr/>
        </p:nvSpPr>
        <p:spPr>
          <a:xfrm>
            <a:off x="6616648" y="2072309"/>
            <a:ext cx="4988588" cy="921534"/>
          </a:xfrm>
          <a:prstGeom prst="rect">
            <a:avLst/>
          </a:prstGeom>
          <a:noFill/>
        </p:spPr>
        <p:txBody>
          <a:bodyPr wrap="square">
            <a:spAutoFit/>
          </a:bodyPr>
          <a:lstStyle/>
          <a:p>
            <a:pPr algn="just" defTabSz="879744">
              <a:defRPr/>
            </a:pPr>
            <a:r>
              <a:rPr lang="vi-VN" altLang="vi-VN" sz="2694" dirty="0">
                <a:solidFill>
                  <a:prstClr val="black"/>
                </a:solidFill>
                <a:latin typeface="Times New Roman" panose="02020603050405020304" pitchFamily="18" charset="0"/>
                <a:cs typeface="Times New Roman" panose="02020603050405020304" pitchFamily="18" charset="0"/>
              </a:rPr>
              <a:t>1</a:t>
            </a:r>
            <a:r>
              <a:rPr lang="vi-VN" altLang="vi-VN" sz="2694">
                <a:solidFill>
                  <a:prstClr val="black"/>
                </a:solidFill>
                <a:latin typeface="Times New Roman" panose="02020603050405020304" pitchFamily="18" charset="0"/>
                <a:cs typeface="Times New Roman" panose="02020603050405020304" pitchFamily="18" charset="0"/>
              </a:rPr>
              <a:t>. </a:t>
            </a:r>
            <a:r>
              <a:rPr lang="en-US" altLang="vi-VN" sz="2694">
                <a:solidFill>
                  <a:prstClr val="black"/>
                </a:solidFill>
                <a:latin typeface="Times New Roman" panose="02020603050405020304" pitchFamily="18" charset="0"/>
                <a:cs typeface="Times New Roman" panose="02020603050405020304" pitchFamily="18" charset="0"/>
              </a:rPr>
              <a:t>Nêu những nét chính của địa hình của khu vực Đông Nam Á.</a:t>
            </a:r>
            <a:endParaRPr lang="en-US" altLang="vi-VN" sz="2694" dirty="0">
              <a:solidFill>
                <a:prstClr val="black"/>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77B49DC2-B29D-4A46-9FE0-661E85BA0CD8}"/>
              </a:ext>
            </a:extLst>
          </p:cNvPr>
          <p:cNvSpPr txBox="1"/>
          <p:nvPr/>
        </p:nvSpPr>
        <p:spPr>
          <a:xfrm>
            <a:off x="6616648" y="3138640"/>
            <a:ext cx="4988588" cy="921534"/>
          </a:xfrm>
          <a:prstGeom prst="rect">
            <a:avLst/>
          </a:prstGeom>
          <a:noFill/>
        </p:spPr>
        <p:txBody>
          <a:bodyPr wrap="square">
            <a:spAutoFit/>
          </a:bodyPr>
          <a:lstStyle/>
          <a:p>
            <a:pPr algn="just" defTabSz="879744" eaLnBrk="0" hangingPunct="0">
              <a:defRPr/>
            </a:pPr>
            <a:r>
              <a:rPr lang="vi-VN" altLang="vi-VN" sz="2694" dirty="0">
                <a:solidFill>
                  <a:prstClr val="black"/>
                </a:solidFill>
                <a:latin typeface="Times New Roman" panose="02020603050405020304" pitchFamily="18" charset="0"/>
                <a:cs typeface="Times New Roman" panose="02020603050405020304" pitchFamily="18" charset="0"/>
              </a:rPr>
              <a:t>2. </a:t>
            </a:r>
            <a:r>
              <a:rPr lang="en-US" altLang="vi-VN" sz="2694" dirty="0" err="1">
                <a:solidFill>
                  <a:prstClr val="black"/>
                </a:solidFill>
                <a:latin typeface="Times New Roman" panose="02020603050405020304" pitchFamily="18" charset="0"/>
                <a:cs typeface="Times New Roman" panose="02020603050405020304" pitchFamily="18" charset="0"/>
              </a:rPr>
              <a:t>Nêu</a:t>
            </a:r>
            <a:r>
              <a:rPr lang="en-US" altLang="vi-VN" sz="2694" dirty="0">
                <a:solidFill>
                  <a:prstClr val="black"/>
                </a:solidFill>
                <a:latin typeface="Times New Roman" panose="02020603050405020304" pitchFamily="18" charset="0"/>
                <a:cs typeface="Times New Roman" panose="02020603050405020304" pitchFamily="18" charset="0"/>
              </a:rPr>
              <a:t> </a:t>
            </a:r>
            <a:r>
              <a:rPr lang="en-US" altLang="vi-VN" sz="2694" err="1">
                <a:solidFill>
                  <a:prstClr val="black"/>
                </a:solidFill>
                <a:latin typeface="Times New Roman" panose="02020603050405020304" pitchFamily="18" charset="0"/>
                <a:cs typeface="Times New Roman" panose="02020603050405020304" pitchFamily="18" charset="0"/>
              </a:rPr>
              <a:t>tên</a:t>
            </a:r>
            <a:r>
              <a:rPr lang="en-US" altLang="vi-VN" sz="2694">
                <a:solidFill>
                  <a:prstClr val="black"/>
                </a:solidFill>
                <a:latin typeface="Times New Roman" panose="02020603050405020304" pitchFamily="18" charset="0"/>
                <a:cs typeface="Times New Roman" panose="02020603050405020304" pitchFamily="18" charset="0"/>
              </a:rPr>
              <a:t> các nước thuộc khu vực Đông Nam Á.</a:t>
            </a:r>
            <a:endParaRPr lang="en-US" altLang="vi-VN" sz="2694" dirty="0">
              <a:solidFill>
                <a:prstClr val="black"/>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5B5E5B40-D071-4D4F-9AB5-57082B779C41}"/>
              </a:ext>
            </a:extLst>
          </p:cNvPr>
          <p:cNvSpPr txBox="1"/>
          <p:nvPr/>
        </p:nvSpPr>
        <p:spPr>
          <a:xfrm>
            <a:off x="6616648" y="4204971"/>
            <a:ext cx="4988588" cy="1336135"/>
          </a:xfrm>
          <a:prstGeom prst="rect">
            <a:avLst/>
          </a:prstGeom>
          <a:noFill/>
        </p:spPr>
        <p:txBody>
          <a:bodyPr wrap="square">
            <a:spAutoFit/>
          </a:bodyPr>
          <a:lstStyle/>
          <a:p>
            <a:pPr algn="just" defTabSz="879744" eaLnBrk="0" hangingPunct="0">
              <a:defRPr/>
            </a:pPr>
            <a:r>
              <a:rPr lang="vi-VN" altLang="vi-VN" sz="2694" dirty="0">
                <a:solidFill>
                  <a:prstClr val="black"/>
                </a:solidFill>
                <a:latin typeface="Times New Roman" panose="02020603050405020304" pitchFamily="18" charset="0"/>
                <a:cs typeface="Times New Roman" panose="02020603050405020304" pitchFamily="18" charset="0"/>
              </a:rPr>
              <a:t>3</a:t>
            </a:r>
            <a:r>
              <a:rPr lang="vi-VN" altLang="vi-VN" sz="2694">
                <a:solidFill>
                  <a:prstClr val="black"/>
                </a:solidFill>
                <a:latin typeface="Times New Roman" panose="02020603050405020304" pitchFamily="18" charset="0"/>
                <a:cs typeface="Times New Roman" panose="02020603050405020304" pitchFamily="18" charset="0"/>
              </a:rPr>
              <a:t>.</a:t>
            </a:r>
            <a:r>
              <a:rPr lang="en-US" altLang="vi-VN" sz="2694">
                <a:solidFill>
                  <a:prstClr val="black"/>
                </a:solidFill>
                <a:latin typeface="Times New Roman" panose="02020603050405020304" pitchFamily="18" charset="0"/>
                <a:cs typeface="Times New Roman" panose="02020603050405020304" pitchFamily="18" charset="0"/>
              </a:rPr>
              <a:t> Vì sao Đông Nam Á có khí hậu gió mùa nóng ẩm? Loại rừng chủ yếu là rừng gì?</a:t>
            </a:r>
            <a:endParaRPr lang="en-US" altLang="vi-VN" sz="2694" dirty="0">
              <a:solidFill>
                <a:prstClr val="black"/>
              </a:solidFill>
              <a:latin typeface="Times New Roman" panose="02020603050405020304" pitchFamily="18" charset="0"/>
              <a:cs typeface="Times New Roman" panose="02020603050405020304" pitchFamily="18" charset="0"/>
            </a:endParaRPr>
          </a:p>
        </p:txBody>
      </p:sp>
      <p:grpSp>
        <p:nvGrpSpPr>
          <p:cNvPr id="8" name="Group 7">
            <a:extLst>
              <a:ext uri="{FF2B5EF4-FFF2-40B4-BE49-F238E27FC236}">
                <a16:creationId xmlns:a16="http://schemas.microsoft.com/office/drawing/2014/main" id="{6A35D3F9-4C62-454A-9EAD-0014AD296092}"/>
              </a:ext>
            </a:extLst>
          </p:cNvPr>
          <p:cNvGrpSpPr/>
          <p:nvPr/>
        </p:nvGrpSpPr>
        <p:grpSpPr>
          <a:xfrm>
            <a:off x="1393965" y="275145"/>
            <a:ext cx="9404070" cy="599007"/>
            <a:chOff x="304800" y="238905"/>
            <a:chExt cx="9718040" cy="889123"/>
          </a:xfrm>
        </p:grpSpPr>
        <p:cxnSp>
          <p:nvCxnSpPr>
            <p:cNvPr id="9" name="Straight Connector 8">
              <a:extLst>
                <a:ext uri="{FF2B5EF4-FFF2-40B4-BE49-F238E27FC236}">
                  <a16:creationId xmlns:a16="http://schemas.microsoft.com/office/drawing/2014/main" id="{1873F455-C35E-4B44-BA39-42C342A6FE0C}"/>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45DE529B-8195-463C-B8BB-2E2636132459}"/>
                </a:ext>
              </a:extLst>
            </p:cNvPr>
            <p:cNvGrpSpPr/>
            <p:nvPr/>
          </p:nvGrpSpPr>
          <p:grpSpPr>
            <a:xfrm>
              <a:off x="594248" y="238905"/>
              <a:ext cx="1920325" cy="673930"/>
              <a:chOff x="594248" y="238905"/>
              <a:chExt cx="1920325" cy="673930"/>
            </a:xfrm>
          </p:grpSpPr>
          <p:sp>
            <p:nvSpPr>
              <p:cNvPr id="21" name="Rectangle: Top Corners One Rounded and One Snipped 20">
                <a:extLst>
                  <a:ext uri="{FF2B5EF4-FFF2-40B4-BE49-F238E27FC236}">
                    <a16:creationId xmlns:a16="http://schemas.microsoft.com/office/drawing/2014/main" id="{5B018A31-E3D1-4E65-87C2-7F1A9160073E}"/>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2" name="TextBox 21">
                <a:extLst>
                  <a:ext uri="{FF2B5EF4-FFF2-40B4-BE49-F238E27FC236}">
                    <a16:creationId xmlns:a16="http://schemas.microsoft.com/office/drawing/2014/main" id="{56FE4D49-581E-47BF-9097-8FB9806405C0}"/>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12" name="Group 11">
              <a:extLst>
                <a:ext uri="{FF2B5EF4-FFF2-40B4-BE49-F238E27FC236}">
                  <a16:creationId xmlns:a16="http://schemas.microsoft.com/office/drawing/2014/main" id="{FE4182CF-4613-4FFC-848C-936FAD7433A7}"/>
                </a:ext>
              </a:extLst>
            </p:cNvPr>
            <p:cNvGrpSpPr/>
            <p:nvPr/>
          </p:nvGrpSpPr>
          <p:grpSpPr>
            <a:xfrm>
              <a:off x="2886504" y="247421"/>
              <a:ext cx="1955665" cy="673929"/>
              <a:chOff x="2886504" y="247421"/>
              <a:chExt cx="1955665" cy="673929"/>
            </a:xfrm>
          </p:grpSpPr>
          <p:sp>
            <p:nvSpPr>
              <p:cNvPr id="19" name="Rectangle: Top Corners One Rounded and One Snipped 18">
                <a:extLst>
                  <a:ext uri="{FF2B5EF4-FFF2-40B4-BE49-F238E27FC236}">
                    <a16:creationId xmlns:a16="http://schemas.microsoft.com/office/drawing/2014/main" id="{B812019F-01D0-48C2-BF74-BE66E4E89B51}"/>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0" name="TextBox 19">
                <a:extLst>
                  <a:ext uri="{FF2B5EF4-FFF2-40B4-BE49-F238E27FC236}">
                    <a16:creationId xmlns:a16="http://schemas.microsoft.com/office/drawing/2014/main" id="{28AA5FFA-F40E-4E9E-9A4A-092663B9E0FC}"/>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13" name="Group 12">
              <a:extLst>
                <a:ext uri="{FF2B5EF4-FFF2-40B4-BE49-F238E27FC236}">
                  <a16:creationId xmlns:a16="http://schemas.microsoft.com/office/drawing/2014/main" id="{3B76219D-4D8F-4C03-8F93-63A81BBEC1EA}"/>
                </a:ext>
              </a:extLst>
            </p:cNvPr>
            <p:cNvGrpSpPr/>
            <p:nvPr/>
          </p:nvGrpSpPr>
          <p:grpSpPr>
            <a:xfrm>
              <a:off x="5236714" y="247421"/>
              <a:ext cx="1942938" cy="673930"/>
              <a:chOff x="5236714" y="247421"/>
              <a:chExt cx="1942938" cy="673930"/>
            </a:xfrm>
          </p:grpSpPr>
          <p:sp>
            <p:nvSpPr>
              <p:cNvPr id="17" name="Rectangle: Top Corners One Rounded and One Snipped 16">
                <a:extLst>
                  <a:ext uri="{FF2B5EF4-FFF2-40B4-BE49-F238E27FC236}">
                    <a16:creationId xmlns:a16="http://schemas.microsoft.com/office/drawing/2014/main" id="{2B6AD50E-2F52-492A-9D7B-E69B0FA37277}"/>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8" name="TextBox 17">
                <a:extLst>
                  <a:ext uri="{FF2B5EF4-FFF2-40B4-BE49-F238E27FC236}">
                    <a16:creationId xmlns:a16="http://schemas.microsoft.com/office/drawing/2014/main" id="{9F79EA27-3441-4199-A1EB-5188E7FA65CE}"/>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14" name="Group 13">
              <a:extLst>
                <a:ext uri="{FF2B5EF4-FFF2-40B4-BE49-F238E27FC236}">
                  <a16:creationId xmlns:a16="http://schemas.microsoft.com/office/drawing/2014/main" id="{7E648A2B-2CE9-49D3-9301-915FC0A6887C}"/>
                </a:ext>
              </a:extLst>
            </p:cNvPr>
            <p:cNvGrpSpPr/>
            <p:nvPr/>
          </p:nvGrpSpPr>
          <p:grpSpPr>
            <a:xfrm>
              <a:off x="7541696" y="247421"/>
              <a:ext cx="2059504" cy="673930"/>
              <a:chOff x="7541696" y="247421"/>
              <a:chExt cx="2059504" cy="673930"/>
            </a:xfrm>
          </p:grpSpPr>
          <p:sp>
            <p:nvSpPr>
              <p:cNvPr id="15" name="Rectangle: Top Corners One Rounded and One Snipped 14">
                <a:extLst>
                  <a:ext uri="{FF2B5EF4-FFF2-40B4-BE49-F238E27FC236}">
                    <a16:creationId xmlns:a16="http://schemas.microsoft.com/office/drawing/2014/main" id="{C7F85F29-01A6-4ED8-8816-197A7D44ABEB}"/>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6" name="TextBox 15">
                <a:extLst>
                  <a:ext uri="{FF2B5EF4-FFF2-40B4-BE49-F238E27FC236}">
                    <a16:creationId xmlns:a16="http://schemas.microsoft.com/office/drawing/2014/main" id="{D28A5B68-4097-4C62-B05F-036636C49031}"/>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pic>
        <p:nvPicPr>
          <p:cNvPr id="3" name="Picture 2">
            <a:extLst>
              <a:ext uri="{FF2B5EF4-FFF2-40B4-BE49-F238E27FC236}">
                <a16:creationId xmlns:a16="http://schemas.microsoft.com/office/drawing/2014/main" id="{30B02E4C-684C-4AD6-AB4D-EA533B320485}"/>
              </a:ext>
            </a:extLst>
          </p:cNvPr>
          <p:cNvPicPr>
            <a:picLocks noChangeAspect="1"/>
          </p:cNvPicPr>
          <p:nvPr/>
        </p:nvPicPr>
        <p:blipFill>
          <a:blip r:embed="rId3"/>
          <a:stretch>
            <a:fillRect/>
          </a:stretch>
        </p:blipFill>
        <p:spPr>
          <a:xfrm>
            <a:off x="70540" y="1928422"/>
            <a:ext cx="6095999" cy="4263504"/>
          </a:xfrm>
          <a:prstGeom prst="rect">
            <a:avLst/>
          </a:prstGeom>
          <a:ln>
            <a:solidFill>
              <a:srgbClr val="FF0000"/>
            </a:solidFill>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inVertical)">
                                      <p:cBhvr>
                                        <p:cTn id="14" dur="500"/>
                                        <p:tgtEl>
                                          <p:spTgt spid="10"/>
                                        </p:tgtEl>
                                      </p:cBhvr>
                                    </p:animEffect>
                                  </p:childTnLst>
                                </p:cTn>
                              </p:par>
                              <p:par>
                                <p:cTn id="15" presetID="6" presetClass="entr" presetSubtype="16"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circle(in)">
                                      <p:cBhvr>
                                        <p:cTn id="17" dur="500"/>
                                        <p:tgtEl>
                                          <p:spTgt spid="24"/>
                                        </p:tgtEl>
                                      </p:cBhvr>
                                    </p:animEffect>
                                  </p:childTnLst>
                                </p:cTn>
                              </p:par>
                              <p:par>
                                <p:cTn id="18" presetID="16" presetClass="entr" presetSubtype="21" fill="hold" grpId="0" nodeType="withEffect">
                                  <p:stCondLst>
                                    <p:cond delay="25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par>
                                <p:cTn id="21" presetID="16" presetClass="entr" presetSubtype="21" fill="hold" grpId="0" nodeType="withEffect">
                                  <p:stCondLst>
                                    <p:cond delay="25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par>
                                <p:cTn id="24" presetID="16" presetClass="entr" presetSubtype="21" fill="hold" grpId="0" nodeType="withEffect">
                                  <p:stCondLst>
                                    <p:cond delay="25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par>
                                <p:cTn id="27" presetID="16" presetClass="entr" presetSubtype="21" fill="hold" grpId="0" nodeType="withEffect">
                                  <p:stCondLst>
                                    <p:cond delay="250"/>
                                  </p:stCondLst>
                                  <p:childTnLst>
                                    <p:set>
                                      <p:cBhvr>
                                        <p:cTn id="28" dur="1" fill="hold">
                                          <p:stCondLst>
                                            <p:cond delay="0"/>
                                          </p:stCondLst>
                                        </p:cTn>
                                        <p:tgtEl>
                                          <p:spTgt spid="46082"/>
                                        </p:tgtEl>
                                        <p:attrNameLst>
                                          <p:attrName>style.visibility</p:attrName>
                                        </p:attrNameLst>
                                      </p:cBhvr>
                                      <p:to>
                                        <p:strVal val="visible"/>
                                      </p:to>
                                    </p:set>
                                    <p:animEffect transition="in" filter="barn(inVertical)">
                                      <p:cBhvr>
                                        <p:cTn id="29" dur="500"/>
                                        <p:tgtEl>
                                          <p:spTgt spid="46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46082" grpId="0"/>
      <p:bldP spid="10" grpId="0" animBg="1"/>
      <p:bldP spid="2" grpId="0"/>
      <p:bldP spid="5" grpId="0"/>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ECB56846-015B-4670-96A7-02257938BA27}"/>
              </a:ext>
            </a:extLst>
          </p:cNvPr>
          <p:cNvGrpSpPr/>
          <p:nvPr/>
        </p:nvGrpSpPr>
        <p:grpSpPr>
          <a:xfrm>
            <a:off x="1219200" y="152400"/>
            <a:ext cx="9404070" cy="599007"/>
            <a:chOff x="304800" y="238905"/>
            <a:chExt cx="9718040" cy="889123"/>
          </a:xfrm>
        </p:grpSpPr>
        <p:cxnSp>
          <p:nvCxnSpPr>
            <p:cNvPr id="49" name="Straight Connector 48">
              <a:extLst>
                <a:ext uri="{FF2B5EF4-FFF2-40B4-BE49-F238E27FC236}">
                  <a16:creationId xmlns:a16="http://schemas.microsoft.com/office/drawing/2014/main" id="{79B4FF32-1BD3-4305-9E8F-2DA179ECAEE6}"/>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0" name="Group 49">
              <a:extLst>
                <a:ext uri="{FF2B5EF4-FFF2-40B4-BE49-F238E27FC236}">
                  <a16:creationId xmlns:a16="http://schemas.microsoft.com/office/drawing/2014/main" id="{10C1B789-D24B-4D0E-BD95-C06936F3125B}"/>
                </a:ext>
              </a:extLst>
            </p:cNvPr>
            <p:cNvGrpSpPr/>
            <p:nvPr/>
          </p:nvGrpSpPr>
          <p:grpSpPr>
            <a:xfrm>
              <a:off x="594248" y="238905"/>
              <a:ext cx="1920325" cy="673930"/>
              <a:chOff x="594248" y="238905"/>
              <a:chExt cx="1920325" cy="673930"/>
            </a:xfrm>
          </p:grpSpPr>
          <p:sp>
            <p:nvSpPr>
              <p:cNvPr id="60" name="Rectangle: Top Corners One Rounded and One Snipped 59">
                <a:extLst>
                  <a:ext uri="{FF2B5EF4-FFF2-40B4-BE49-F238E27FC236}">
                    <a16:creationId xmlns:a16="http://schemas.microsoft.com/office/drawing/2014/main" id="{358FD4F6-0687-4C0E-A097-55844C43A2E8}"/>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61" name="TextBox 60">
                <a:extLst>
                  <a:ext uri="{FF2B5EF4-FFF2-40B4-BE49-F238E27FC236}">
                    <a16:creationId xmlns:a16="http://schemas.microsoft.com/office/drawing/2014/main" id="{1870C57C-579A-4CD1-B7BD-E4A4B3ED6C09}"/>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51" name="Group 50">
              <a:extLst>
                <a:ext uri="{FF2B5EF4-FFF2-40B4-BE49-F238E27FC236}">
                  <a16:creationId xmlns:a16="http://schemas.microsoft.com/office/drawing/2014/main" id="{F76E4075-AAAD-4011-8E23-DBB198B90AD5}"/>
                </a:ext>
              </a:extLst>
            </p:cNvPr>
            <p:cNvGrpSpPr/>
            <p:nvPr/>
          </p:nvGrpSpPr>
          <p:grpSpPr>
            <a:xfrm>
              <a:off x="2886504" y="247421"/>
              <a:ext cx="1955665" cy="673929"/>
              <a:chOff x="2886504" y="247421"/>
              <a:chExt cx="1955665" cy="673929"/>
            </a:xfrm>
          </p:grpSpPr>
          <p:sp>
            <p:nvSpPr>
              <p:cNvPr id="58" name="Rectangle: Top Corners One Rounded and One Snipped 57">
                <a:extLst>
                  <a:ext uri="{FF2B5EF4-FFF2-40B4-BE49-F238E27FC236}">
                    <a16:creationId xmlns:a16="http://schemas.microsoft.com/office/drawing/2014/main" id="{0C3C3A41-5830-4D9A-9106-1B18370AAD7A}"/>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9" name="TextBox 58">
                <a:extLst>
                  <a:ext uri="{FF2B5EF4-FFF2-40B4-BE49-F238E27FC236}">
                    <a16:creationId xmlns:a16="http://schemas.microsoft.com/office/drawing/2014/main" id="{3C2650B3-4E46-40B8-A213-E1323E966E2E}"/>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52" name="Group 51">
              <a:extLst>
                <a:ext uri="{FF2B5EF4-FFF2-40B4-BE49-F238E27FC236}">
                  <a16:creationId xmlns:a16="http://schemas.microsoft.com/office/drawing/2014/main" id="{C1F2F27B-80C2-47C3-B6FF-B37B84985470}"/>
                </a:ext>
              </a:extLst>
            </p:cNvPr>
            <p:cNvGrpSpPr/>
            <p:nvPr/>
          </p:nvGrpSpPr>
          <p:grpSpPr>
            <a:xfrm>
              <a:off x="5236714" y="247421"/>
              <a:ext cx="1942938" cy="673930"/>
              <a:chOff x="5236714" y="247421"/>
              <a:chExt cx="1942938" cy="673930"/>
            </a:xfrm>
          </p:grpSpPr>
          <p:sp>
            <p:nvSpPr>
              <p:cNvPr id="56" name="Rectangle: Top Corners One Rounded and One Snipped 55">
                <a:extLst>
                  <a:ext uri="{FF2B5EF4-FFF2-40B4-BE49-F238E27FC236}">
                    <a16:creationId xmlns:a16="http://schemas.microsoft.com/office/drawing/2014/main" id="{CA7B0282-6BAB-40D7-A04D-CFD002D8C179}"/>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7" name="TextBox 56">
                <a:extLst>
                  <a:ext uri="{FF2B5EF4-FFF2-40B4-BE49-F238E27FC236}">
                    <a16:creationId xmlns:a16="http://schemas.microsoft.com/office/drawing/2014/main" id="{8EA84A3C-8CBF-45E6-83AF-11F7A7582161}"/>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53" name="Group 52">
              <a:extLst>
                <a:ext uri="{FF2B5EF4-FFF2-40B4-BE49-F238E27FC236}">
                  <a16:creationId xmlns:a16="http://schemas.microsoft.com/office/drawing/2014/main" id="{1F681A28-08AD-4C64-92AB-46D4CE4735B1}"/>
                </a:ext>
              </a:extLst>
            </p:cNvPr>
            <p:cNvGrpSpPr/>
            <p:nvPr/>
          </p:nvGrpSpPr>
          <p:grpSpPr>
            <a:xfrm>
              <a:off x="7541696" y="247421"/>
              <a:ext cx="2059504" cy="673930"/>
              <a:chOff x="7541696" y="247421"/>
              <a:chExt cx="2059504" cy="673930"/>
            </a:xfrm>
          </p:grpSpPr>
          <p:sp>
            <p:nvSpPr>
              <p:cNvPr id="54" name="Rectangle: Top Corners One Rounded and One Snipped 53">
                <a:extLst>
                  <a:ext uri="{FF2B5EF4-FFF2-40B4-BE49-F238E27FC236}">
                    <a16:creationId xmlns:a16="http://schemas.microsoft.com/office/drawing/2014/main" id="{C92E9C21-1160-492E-AE4F-980F8324093F}"/>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5" name="TextBox 54">
                <a:extLst>
                  <a:ext uri="{FF2B5EF4-FFF2-40B4-BE49-F238E27FC236}">
                    <a16:creationId xmlns:a16="http://schemas.microsoft.com/office/drawing/2014/main" id="{078C2DC9-A6D9-4A1B-9908-85737DE7B0F5}"/>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pic>
        <p:nvPicPr>
          <p:cNvPr id="25" name="Picture 24">
            <a:extLst>
              <a:ext uri="{FF2B5EF4-FFF2-40B4-BE49-F238E27FC236}">
                <a16:creationId xmlns:a16="http://schemas.microsoft.com/office/drawing/2014/main" id="{D96C246C-2792-49D3-BDA1-8E0F96222C20}"/>
              </a:ext>
            </a:extLst>
          </p:cNvPr>
          <p:cNvPicPr>
            <a:picLocks noChangeAspect="1"/>
          </p:cNvPicPr>
          <p:nvPr/>
        </p:nvPicPr>
        <p:blipFill>
          <a:blip r:embed="rId3"/>
          <a:stretch>
            <a:fillRect/>
          </a:stretch>
        </p:blipFill>
        <p:spPr>
          <a:xfrm>
            <a:off x="-3736620" y="4383451"/>
            <a:ext cx="3089691" cy="1168000"/>
          </a:xfrm>
          <a:prstGeom prst="rect">
            <a:avLst/>
          </a:prstGeom>
        </p:spPr>
      </p:pic>
      <p:sp>
        <p:nvSpPr>
          <p:cNvPr id="63" name="Rectangle: Rounded Corners 62">
            <a:extLst>
              <a:ext uri="{FF2B5EF4-FFF2-40B4-BE49-F238E27FC236}">
                <a16:creationId xmlns:a16="http://schemas.microsoft.com/office/drawing/2014/main" id="{061DB2EE-3B1A-42DC-824C-D8ED74203A71}"/>
              </a:ext>
            </a:extLst>
          </p:cNvPr>
          <p:cNvSpPr/>
          <p:nvPr/>
        </p:nvSpPr>
        <p:spPr>
          <a:xfrm>
            <a:off x="1658570" y="5592941"/>
            <a:ext cx="9692223" cy="800146"/>
          </a:xfrm>
          <a:prstGeom prst="roundRect">
            <a:avLst>
              <a:gd name="adj" fmla="val 28066"/>
            </a:avLst>
          </a:prstGeom>
          <a:no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Arial" panose="020B0604020202020204" pitchFamily="34" charset="0"/>
            </a:endParaRPr>
          </a:p>
        </p:txBody>
      </p:sp>
      <p:pic>
        <p:nvPicPr>
          <p:cNvPr id="68" name="Picture 2" descr="Kids discuss homework study together stock illustration">
            <a:extLst>
              <a:ext uri="{FF2B5EF4-FFF2-40B4-BE49-F238E27FC236}">
                <a16:creationId xmlns:a16="http://schemas.microsoft.com/office/drawing/2014/main" id="{2251B90A-4CF9-4283-A3AD-14D578ECB2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6992" y="2758636"/>
            <a:ext cx="7098017" cy="4063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 name="Rectangle: Rounded Corners 69">
            <a:extLst>
              <a:ext uri="{FF2B5EF4-FFF2-40B4-BE49-F238E27FC236}">
                <a16:creationId xmlns:a16="http://schemas.microsoft.com/office/drawing/2014/main" id="{C1B10F76-556B-4707-9FEF-1B1D177EA887}"/>
              </a:ext>
            </a:extLst>
          </p:cNvPr>
          <p:cNvSpPr/>
          <p:nvPr/>
        </p:nvSpPr>
        <p:spPr>
          <a:xfrm>
            <a:off x="2832693" y="2535962"/>
            <a:ext cx="6526613" cy="765650"/>
          </a:xfrm>
          <a:prstGeom prst="roundRect">
            <a:avLst>
              <a:gd name="adj" fmla="val 29203"/>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880" b="1" i="0" u="none" strike="noStrike" kern="0" cap="none" spc="0" normalizeH="0" baseline="0" noProof="0">
                <a:ln>
                  <a:noFill/>
                </a:ln>
                <a:solidFill>
                  <a:prstClr val="black"/>
                </a:solidFill>
                <a:effectLst/>
                <a:uLnTx/>
                <a:uFillTx/>
                <a:latin typeface="Times New Roman" pitchFamily="18" charset="0"/>
                <a:ea typeface="+mn-ea"/>
                <a:cs typeface="Times New Roman" pitchFamily="18" charset="0"/>
              </a:rPr>
              <a:t>Trình bày kết quả thảo luận</a:t>
            </a:r>
            <a:endParaRPr kumimoji="0" lang="vi-VN" sz="388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grpSp>
        <p:nvGrpSpPr>
          <p:cNvPr id="38" name="Group 37">
            <a:extLst>
              <a:ext uri="{FF2B5EF4-FFF2-40B4-BE49-F238E27FC236}">
                <a16:creationId xmlns:a16="http://schemas.microsoft.com/office/drawing/2014/main" id="{F14C4E1E-464D-47D2-AE75-D9BF55531CE2}"/>
              </a:ext>
            </a:extLst>
          </p:cNvPr>
          <p:cNvGrpSpPr/>
          <p:nvPr/>
        </p:nvGrpSpPr>
        <p:grpSpPr>
          <a:xfrm>
            <a:off x="1658570" y="866813"/>
            <a:ext cx="7326949" cy="1415810"/>
            <a:chOff x="2014869" y="552450"/>
            <a:chExt cx="8409911" cy="2284549"/>
          </a:xfrm>
        </p:grpSpPr>
        <p:sp>
          <p:nvSpPr>
            <p:cNvPr id="39" name="Rectangle 15">
              <a:extLst>
                <a:ext uri="{FF2B5EF4-FFF2-40B4-BE49-F238E27FC236}">
                  <a16:creationId xmlns:a16="http://schemas.microsoft.com/office/drawing/2014/main" id="{E2A4E6E4-06D0-412A-9EA4-E361461602E4}"/>
                </a:ext>
              </a:extLst>
            </p:cNvPr>
            <p:cNvSpPr/>
            <p:nvPr/>
          </p:nvSpPr>
          <p:spPr>
            <a:xfrm>
              <a:off x="2590800" y="552450"/>
              <a:ext cx="7429500" cy="2076450"/>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500" h="2076450">
                  <a:moveTo>
                    <a:pt x="0" y="0"/>
                  </a:moveTo>
                  <a:lnTo>
                    <a:pt x="7429500" y="457200"/>
                  </a:lnTo>
                  <a:lnTo>
                    <a:pt x="7429500" y="2076450"/>
                  </a:lnTo>
                  <a:lnTo>
                    <a:pt x="19050" y="1638300"/>
                  </a:lnTo>
                  <a:lnTo>
                    <a:pt x="0" y="0"/>
                  </a:lnTo>
                  <a:close/>
                </a:path>
              </a:pathLst>
            </a:custGeom>
            <a:solidFill>
              <a:srgbClr val="027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40" name="Rectangle 15">
              <a:extLst>
                <a:ext uri="{FF2B5EF4-FFF2-40B4-BE49-F238E27FC236}">
                  <a16:creationId xmlns:a16="http://schemas.microsoft.com/office/drawing/2014/main" id="{89191CD0-FD3B-4CC0-AA76-B1347F8DEF4A}"/>
                </a:ext>
              </a:extLst>
            </p:cNvPr>
            <p:cNvSpPr/>
            <p:nvPr/>
          </p:nvSpPr>
          <p:spPr>
            <a:xfrm>
              <a:off x="2014869" y="838200"/>
              <a:ext cx="8409911" cy="1998799"/>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 name="connsiteX0" fmla="*/ 0 w 7429500"/>
                <a:gd name="connsiteY0" fmla="*/ 19050 h 2095500"/>
                <a:gd name="connsiteX1" fmla="*/ 7162800 w 7429500"/>
                <a:gd name="connsiteY1" fmla="*/ 0 h 2095500"/>
                <a:gd name="connsiteX2" fmla="*/ 7429500 w 7429500"/>
                <a:gd name="connsiteY2" fmla="*/ 2095500 h 2095500"/>
                <a:gd name="connsiteX3" fmla="*/ 19050 w 7429500"/>
                <a:gd name="connsiteY3" fmla="*/ 1657350 h 2095500"/>
                <a:gd name="connsiteX4" fmla="*/ 0 w 7429500"/>
                <a:gd name="connsiteY4" fmla="*/ 19050 h 2095500"/>
                <a:gd name="connsiteX0" fmla="*/ 0 w 7239000"/>
                <a:gd name="connsiteY0" fmla="*/ 19050 h 1657350"/>
                <a:gd name="connsiteX1" fmla="*/ 7162800 w 7239000"/>
                <a:gd name="connsiteY1" fmla="*/ 0 h 1657350"/>
                <a:gd name="connsiteX2" fmla="*/ 7239000 w 7239000"/>
                <a:gd name="connsiteY2" fmla="*/ 1581150 h 1657350"/>
                <a:gd name="connsiteX3" fmla="*/ 19050 w 7239000"/>
                <a:gd name="connsiteY3" fmla="*/ 1657350 h 1657350"/>
                <a:gd name="connsiteX4" fmla="*/ 0 w 7239000"/>
                <a:gd name="connsiteY4" fmla="*/ 19050 h 1657350"/>
                <a:gd name="connsiteX0" fmla="*/ 0 w 7239000"/>
                <a:gd name="connsiteY0" fmla="*/ 285750 h 1924050"/>
                <a:gd name="connsiteX1" fmla="*/ 7162800 w 7239000"/>
                <a:gd name="connsiteY1" fmla="*/ 0 h 1924050"/>
                <a:gd name="connsiteX2" fmla="*/ 7239000 w 7239000"/>
                <a:gd name="connsiteY2" fmla="*/ 1847850 h 1924050"/>
                <a:gd name="connsiteX3" fmla="*/ 19050 w 7239000"/>
                <a:gd name="connsiteY3" fmla="*/ 1924050 h 1924050"/>
                <a:gd name="connsiteX4" fmla="*/ 0 w 7239000"/>
                <a:gd name="connsiteY4" fmla="*/ 285750 h 1924050"/>
                <a:gd name="connsiteX0" fmla="*/ 0 w 7239000"/>
                <a:gd name="connsiteY0" fmla="*/ 285750 h 2286000"/>
                <a:gd name="connsiteX1" fmla="*/ 7162800 w 7239000"/>
                <a:gd name="connsiteY1" fmla="*/ 0 h 2286000"/>
                <a:gd name="connsiteX2" fmla="*/ 7239000 w 7239000"/>
                <a:gd name="connsiteY2" fmla="*/ 1847850 h 2286000"/>
                <a:gd name="connsiteX3" fmla="*/ 57150 w 7239000"/>
                <a:gd name="connsiteY3" fmla="*/ 2286000 h 2286000"/>
                <a:gd name="connsiteX4" fmla="*/ 0 w 7239000"/>
                <a:gd name="connsiteY4" fmla="*/ 285750 h 2286000"/>
                <a:gd name="connsiteX0" fmla="*/ 0 w 8191500"/>
                <a:gd name="connsiteY0" fmla="*/ 0 h 2000250"/>
                <a:gd name="connsiteX1" fmla="*/ 8191500 w 8191500"/>
                <a:gd name="connsiteY1" fmla="*/ 38100 h 2000250"/>
                <a:gd name="connsiteX2" fmla="*/ 7239000 w 8191500"/>
                <a:gd name="connsiteY2" fmla="*/ 1562100 h 2000250"/>
                <a:gd name="connsiteX3" fmla="*/ 57150 w 8191500"/>
                <a:gd name="connsiteY3" fmla="*/ 2000250 h 2000250"/>
                <a:gd name="connsiteX4" fmla="*/ 0 w 8191500"/>
                <a:gd name="connsiteY4" fmla="*/ 0 h 2000250"/>
                <a:gd name="connsiteX0" fmla="*/ 0 w 8191500"/>
                <a:gd name="connsiteY0" fmla="*/ 0 h 2000250"/>
                <a:gd name="connsiteX1" fmla="*/ 8191500 w 8191500"/>
                <a:gd name="connsiteY1" fmla="*/ 38100 h 2000250"/>
                <a:gd name="connsiteX2" fmla="*/ 8096250 w 8191500"/>
                <a:gd name="connsiteY2" fmla="*/ 1504950 h 2000250"/>
                <a:gd name="connsiteX3" fmla="*/ 57150 w 8191500"/>
                <a:gd name="connsiteY3" fmla="*/ 2000250 h 2000250"/>
                <a:gd name="connsiteX4" fmla="*/ 0 w 8191500"/>
                <a:gd name="connsiteY4" fmla="*/ 0 h 2000250"/>
                <a:gd name="connsiteX0" fmla="*/ 0 w 8128488"/>
                <a:gd name="connsiteY0" fmla="*/ 200462 h 2200712"/>
                <a:gd name="connsiteX1" fmla="*/ 8128488 w 8128488"/>
                <a:gd name="connsiteY1" fmla="*/ 0 h 2200712"/>
                <a:gd name="connsiteX2" fmla="*/ 8096250 w 8128488"/>
                <a:gd name="connsiteY2" fmla="*/ 1705412 h 2200712"/>
                <a:gd name="connsiteX3" fmla="*/ 57150 w 8128488"/>
                <a:gd name="connsiteY3" fmla="*/ 2200712 h 2200712"/>
                <a:gd name="connsiteX4" fmla="*/ 0 w 8128488"/>
                <a:gd name="connsiteY4" fmla="*/ 200462 h 2200712"/>
                <a:gd name="connsiteX0" fmla="*/ 0 w 9083431"/>
                <a:gd name="connsiteY0" fmla="*/ 200462 h 2200712"/>
                <a:gd name="connsiteX1" fmla="*/ 8128488 w 9083431"/>
                <a:gd name="connsiteY1" fmla="*/ 0 h 2200712"/>
                <a:gd name="connsiteX2" fmla="*/ 9083431 w 9083431"/>
                <a:gd name="connsiteY2" fmla="*/ 1595306 h 2200712"/>
                <a:gd name="connsiteX3" fmla="*/ 57150 w 9083431"/>
                <a:gd name="connsiteY3" fmla="*/ 2200712 h 2200712"/>
                <a:gd name="connsiteX4" fmla="*/ 0 w 9083431"/>
                <a:gd name="connsiteY4" fmla="*/ 200462 h 2200712"/>
                <a:gd name="connsiteX0" fmla="*/ 0 w 9041423"/>
                <a:gd name="connsiteY0" fmla="*/ 530779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530779 h 2200712"/>
                <a:gd name="connsiteX0" fmla="*/ 0 w 9041423"/>
                <a:gd name="connsiteY0" fmla="*/ 347270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347270 h 2200712"/>
                <a:gd name="connsiteX0" fmla="*/ 0 w 9041423"/>
                <a:gd name="connsiteY0" fmla="*/ 72006 h 1925448"/>
                <a:gd name="connsiteX1" fmla="*/ 8611576 w 9041423"/>
                <a:gd name="connsiteY1" fmla="*/ 0 h 1925448"/>
                <a:gd name="connsiteX2" fmla="*/ 9041423 w 9041423"/>
                <a:gd name="connsiteY2" fmla="*/ 1320042 h 1925448"/>
                <a:gd name="connsiteX3" fmla="*/ 15142 w 9041423"/>
                <a:gd name="connsiteY3" fmla="*/ 1925448 h 1925448"/>
                <a:gd name="connsiteX4" fmla="*/ 0 w 9041423"/>
                <a:gd name="connsiteY4" fmla="*/ 72006 h 1925448"/>
                <a:gd name="connsiteX0" fmla="*/ 0 w 9629531"/>
                <a:gd name="connsiteY0" fmla="*/ 90357 h 1925448"/>
                <a:gd name="connsiteX1" fmla="*/ 9199684 w 9629531"/>
                <a:gd name="connsiteY1" fmla="*/ 0 h 1925448"/>
                <a:gd name="connsiteX2" fmla="*/ 9629531 w 9629531"/>
                <a:gd name="connsiteY2" fmla="*/ 1320042 h 1925448"/>
                <a:gd name="connsiteX3" fmla="*/ 603250 w 9629531"/>
                <a:gd name="connsiteY3" fmla="*/ 1925448 h 1925448"/>
                <a:gd name="connsiteX4" fmla="*/ 0 w 9629531"/>
                <a:gd name="connsiteY4" fmla="*/ 90357 h 1925448"/>
                <a:gd name="connsiteX0" fmla="*/ 0 w 9272466"/>
                <a:gd name="connsiteY0" fmla="*/ 16953 h 1925448"/>
                <a:gd name="connsiteX1" fmla="*/ 8842619 w 9272466"/>
                <a:gd name="connsiteY1" fmla="*/ 0 h 1925448"/>
                <a:gd name="connsiteX2" fmla="*/ 9272466 w 9272466"/>
                <a:gd name="connsiteY2" fmla="*/ 1320042 h 1925448"/>
                <a:gd name="connsiteX3" fmla="*/ 246185 w 9272466"/>
                <a:gd name="connsiteY3" fmla="*/ 1925448 h 1925448"/>
                <a:gd name="connsiteX4" fmla="*/ 0 w 9272466"/>
                <a:gd name="connsiteY4" fmla="*/ 16953 h 192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2466" h="1925448">
                  <a:moveTo>
                    <a:pt x="0" y="16953"/>
                  </a:moveTo>
                  <a:lnTo>
                    <a:pt x="8842619" y="0"/>
                  </a:lnTo>
                  <a:lnTo>
                    <a:pt x="9272466" y="1320042"/>
                  </a:lnTo>
                  <a:lnTo>
                    <a:pt x="246185" y="1925448"/>
                  </a:lnTo>
                  <a:lnTo>
                    <a:pt x="0" y="16953"/>
                  </a:lnTo>
                  <a:close/>
                </a:path>
              </a:pathLst>
            </a:custGeom>
            <a:solidFill>
              <a:srgbClr val="C86A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dirty="0">
                <a:solidFill>
                  <a:srgbClr val="FF0000"/>
                </a:solidFill>
                <a:latin typeface="Arial" panose="020B0604020202020204" pitchFamily="34" charset="0"/>
              </a:endParaRPr>
            </a:p>
          </p:txBody>
        </p:sp>
      </p:grpSp>
      <p:grpSp>
        <p:nvGrpSpPr>
          <p:cNvPr id="41" name="Group 40">
            <a:extLst>
              <a:ext uri="{FF2B5EF4-FFF2-40B4-BE49-F238E27FC236}">
                <a16:creationId xmlns:a16="http://schemas.microsoft.com/office/drawing/2014/main" id="{8317641C-FCFA-4E63-A6E9-B5AC132305C4}"/>
              </a:ext>
            </a:extLst>
          </p:cNvPr>
          <p:cNvGrpSpPr/>
          <p:nvPr/>
        </p:nvGrpSpPr>
        <p:grpSpPr>
          <a:xfrm>
            <a:off x="1132892" y="1161986"/>
            <a:ext cx="1027445" cy="1056154"/>
            <a:chOff x="1507165" y="1085850"/>
            <a:chExt cx="1543050" cy="1543050"/>
          </a:xfrm>
        </p:grpSpPr>
        <p:sp>
          <p:nvSpPr>
            <p:cNvPr id="42" name="Flowchart: Connector 41">
              <a:extLst>
                <a:ext uri="{FF2B5EF4-FFF2-40B4-BE49-F238E27FC236}">
                  <a16:creationId xmlns:a16="http://schemas.microsoft.com/office/drawing/2014/main" id="{404FFDD7-EC4B-431C-9CF6-21C67DA3F6B4}"/>
                </a:ext>
              </a:extLst>
            </p:cNvPr>
            <p:cNvSpPr/>
            <p:nvPr/>
          </p:nvSpPr>
          <p:spPr>
            <a:xfrm>
              <a:off x="1507165" y="1085850"/>
              <a:ext cx="1543050" cy="1543050"/>
            </a:xfrm>
            <a:prstGeom prst="flowChartConnector">
              <a:avLst/>
            </a:prstGeom>
            <a:solidFill>
              <a:schemeClr val="bg1"/>
            </a:solidFill>
            <a:ln>
              <a:noFill/>
            </a:ln>
            <a:effectLst>
              <a:glow rad="63500">
                <a:schemeClr val="accent3">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43" name="Flowchart: Connector 42">
              <a:extLst>
                <a:ext uri="{FF2B5EF4-FFF2-40B4-BE49-F238E27FC236}">
                  <a16:creationId xmlns:a16="http://schemas.microsoft.com/office/drawing/2014/main" id="{EFAF456B-3A1C-40EE-9A08-5127879916D6}"/>
                </a:ext>
              </a:extLst>
            </p:cNvPr>
            <p:cNvSpPr/>
            <p:nvPr/>
          </p:nvSpPr>
          <p:spPr>
            <a:xfrm>
              <a:off x="1767220" y="1368658"/>
              <a:ext cx="974491" cy="974491"/>
            </a:xfrm>
            <a:prstGeom prst="flowChartConnector">
              <a:avLst/>
            </a:prstGeom>
            <a:solidFill>
              <a:srgbClr val="C86A8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r>
                <a:rPr lang="en-US" sz="3599" b="1">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a:t>
              </a:r>
              <a:endParaRPr lang="vi-VN"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44" name="TextBox 10">
            <a:extLst>
              <a:ext uri="{FF2B5EF4-FFF2-40B4-BE49-F238E27FC236}">
                <a16:creationId xmlns:a16="http://schemas.microsoft.com/office/drawing/2014/main" id="{329A243D-2BDA-4829-8257-F216DF65B780}"/>
              </a:ext>
            </a:extLst>
          </p:cNvPr>
          <p:cNvSpPr txBox="1">
            <a:spLocks noChangeArrowheads="1"/>
          </p:cNvSpPr>
          <p:nvPr/>
        </p:nvSpPr>
        <p:spPr bwMode="auto">
          <a:xfrm>
            <a:off x="1905972" y="1216556"/>
            <a:ext cx="5863157" cy="646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18" fontAlgn="auto">
              <a:spcBef>
                <a:spcPct val="0"/>
              </a:spcBef>
              <a:spcAft>
                <a:spcPts val="0"/>
              </a:spcAft>
              <a:buNone/>
              <a:defRPr/>
            </a:pPr>
            <a:r>
              <a:rPr lang="it-IT" sz="3599">
                <a:solidFill>
                  <a:srgbClr val="FFFFFF"/>
                </a:solidFill>
                <a:latin typeface="Montserrat Black" panose="00000A00000000000000" pitchFamily="2" charset="0"/>
              </a:rPr>
              <a:t>  Khu vực Đông Nam Á</a:t>
            </a:r>
            <a:endParaRPr lang="en-US" altLang="vi-VN" sz="3599" dirty="0">
              <a:solidFill>
                <a:srgbClr val="FFFFFF"/>
              </a:solidFill>
              <a:latin typeface="Montserrat Black" panose="00000A00000000000000" pitchFamily="2" charset="0"/>
              <a:cs typeface="Arial" panose="020B0604020202020204" pitchFamily="34" charset="0"/>
            </a:endParaRPr>
          </a:p>
        </p:txBody>
      </p:sp>
    </p:spTree>
    <p:extLst>
      <p:ext uri="{BB962C8B-B14F-4D97-AF65-F5344CB8AC3E}">
        <p14:creationId xmlns:p14="http://schemas.microsoft.com/office/powerpoint/2010/main" val="270752385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circle(in)">
                                      <p:cBhvr>
                                        <p:cTn id="7" dur="2000"/>
                                        <p:tgtEl>
                                          <p:spTgt spid="68"/>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70"/>
                                        </p:tgtEl>
                                        <p:attrNameLst>
                                          <p:attrName>style.visibility</p:attrName>
                                        </p:attrNameLst>
                                      </p:cBhvr>
                                      <p:to>
                                        <p:strVal val="visible"/>
                                      </p:to>
                                    </p:set>
                                    <p:animEffect transition="in" filter="circle(in)">
                                      <p:cBhvr>
                                        <p:cTn id="10" dur="2000"/>
                                        <p:tgtEl>
                                          <p:spTgt spid="7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41"/>
                                        </p:tgtEl>
                                        <p:attrNameLst>
                                          <p:attrName>style.visibility</p:attrName>
                                        </p:attrNameLst>
                                      </p:cBhvr>
                                      <p:to>
                                        <p:strVal val="visible"/>
                                      </p:to>
                                    </p:set>
                                    <p:anim calcmode="lin" valueType="num">
                                      <p:cBhvr additive="base">
                                        <p:cTn id="15" dur="500" fill="hold"/>
                                        <p:tgtEl>
                                          <p:spTgt spid="41"/>
                                        </p:tgtEl>
                                        <p:attrNameLst>
                                          <p:attrName>ppt_x</p:attrName>
                                        </p:attrNameLst>
                                      </p:cBhvr>
                                      <p:tavLst>
                                        <p:tav tm="0">
                                          <p:val>
                                            <p:strVal val="0-#ppt_w/2"/>
                                          </p:val>
                                        </p:tav>
                                        <p:tav tm="100000">
                                          <p:val>
                                            <p:strVal val="#ppt_x"/>
                                          </p:val>
                                        </p:tav>
                                      </p:tavLst>
                                    </p:anim>
                                    <p:anim calcmode="lin" valueType="num">
                                      <p:cBhvr additive="base">
                                        <p:cTn id="16" dur="500" fill="hold"/>
                                        <p:tgtEl>
                                          <p:spTgt spid="41"/>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38"/>
                                        </p:tgtEl>
                                        <p:attrNameLst>
                                          <p:attrName>style.visibility</p:attrName>
                                        </p:attrNameLst>
                                      </p:cBhvr>
                                      <p:to>
                                        <p:strVal val="visible"/>
                                      </p:to>
                                    </p:set>
                                    <p:anim calcmode="lin" valueType="num">
                                      <p:cBhvr additive="base">
                                        <p:cTn id="19" dur="500" fill="hold"/>
                                        <p:tgtEl>
                                          <p:spTgt spid="38"/>
                                        </p:tgtEl>
                                        <p:attrNameLst>
                                          <p:attrName>ppt_x</p:attrName>
                                        </p:attrNameLst>
                                      </p:cBhvr>
                                      <p:tavLst>
                                        <p:tav tm="0">
                                          <p:val>
                                            <p:strVal val="1+#ppt_w/2"/>
                                          </p:val>
                                        </p:tav>
                                        <p:tav tm="100000">
                                          <p:val>
                                            <p:strVal val="#ppt_x"/>
                                          </p:val>
                                        </p:tav>
                                      </p:tavLst>
                                    </p:anim>
                                    <p:anim calcmode="lin" valueType="num">
                                      <p:cBhvr additive="base">
                                        <p:cTn id="20" dur="500" fill="hold"/>
                                        <p:tgtEl>
                                          <p:spTgt spid="38"/>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44"/>
                                        </p:tgtEl>
                                        <p:attrNameLst>
                                          <p:attrName>style.visibility</p:attrName>
                                        </p:attrNameLst>
                                      </p:cBhvr>
                                      <p:to>
                                        <p:strVal val="visible"/>
                                      </p:to>
                                    </p:set>
                                    <p:anim calcmode="lin" valueType="num">
                                      <p:cBhvr additive="base">
                                        <p:cTn id="23" dur="500" fill="hold"/>
                                        <p:tgtEl>
                                          <p:spTgt spid="44"/>
                                        </p:tgtEl>
                                        <p:attrNameLst>
                                          <p:attrName>ppt_x</p:attrName>
                                        </p:attrNameLst>
                                      </p:cBhvr>
                                      <p:tavLst>
                                        <p:tav tm="0">
                                          <p:val>
                                            <p:strVal val="1+#ppt_w/2"/>
                                          </p:val>
                                        </p:tav>
                                        <p:tav tm="100000">
                                          <p:val>
                                            <p:strVal val="#ppt_x"/>
                                          </p:val>
                                        </p:tav>
                                      </p:tavLst>
                                    </p:anim>
                                    <p:anim calcmode="lin" valueType="num">
                                      <p:cBhvr additive="base">
                                        <p:cTn id="24" dur="500" fill="hold"/>
                                        <p:tgtEl>
                                          <p:spTgt spid="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4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77" descr="luoc do cac khu vuc chau a">
            <a:extLst>
              <a:ext uri="{FF2B5EF4-FFF2-40B4-BE49-F238E27FC236}">
                <a16:creationId xmlns:a16="http://schemas.microsoft.com/office/drawing/2014/main" id="{53E9BE16-287D-4D80-B9AE-F15BF30DE719}"/>
              </a:ext>
            </a:extLst>
          </p:cNvPr>
          <p:cNvPicPr>
            <a:picLocks noChangeAspect="1" noChangeArrowheads="1"/>
          </p:cNvPicPr>
          <p:nvPr/>
        </p:nvPicPr>
        <p:blipFill rotWithShape="1">
          <a:blip r:embed="rId2">
            <a:lum bright="-8000" contrast="18000"/>
            <a:extLst>
              <a:ext uri="{28A0092B-C50C-407E-A947-70E740481C1C}">
                <a14:useLocalDpi xmlns:a14="http://schemas.microsoft.com/office/drawing/2010/main" val="0"/>
              </a:ext>
            </a:extLst>
          </a:blip>
          <a:srcRect l="4163" t="5114" r="3457" b="7031"/>
          <a:stretch/>
        </p:blipFill>
        <p:spPr bwMode="auto">
          <a:xfrm>
            <a:off x="3174663" y="874152"/>
            <a:ext cx="5435937" cy="492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 name="Group 22">
            <a:extLst>
              <a:ext uri="{FF2B5EF4-FFF2-40B4-BE49-F238E27FC236}">
                <a16:creationId xmlns:a16="http://schemas.microsoft.com/office/drawing/2014/main" id="{2193E2EA-BE2B-4E7D-89E6-55FCF6760751}"/>
              </a:ext>
            </a:extLst>
          </p:cNvPr>
          <p:cNvGrpSpPr/>
          <p:nvPr/>
        </p:nvGrpSpPr>
        <p:grpSpPr>
          <a:xfrm>
            <a:off x="1393965" y="275145"/>
            <a:ext cx="9404070" cy="599007"/>
            <a:chOff x="304800" y="238905"/>
            <a:chExt cx="9718040" cy="889123"/>
          </a:xfrm>
        </p:grpSpPr>
        <p:cxnSp>
          <p:nvCxnSpPr>
            <p:cNvPr id="24" name="Straight Connector 23">
              <a:extLst>
                <a:ext uri="{FF2B5EF4-FFF2-40B4-BE49-F238E27FC236}">
                  <a16:creationId xmlns:a16="http://schemas.microsoft.com/office/drawing/2014/main" id="{968B465C-33E3-4A43-8D3F-00908D3A70C5}"/>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90A8CA25-903D-4DFA-9B7B-F516CA847437}"/>
                </a:ext>
              </a:extLst>
            </p:cNvPr>
            <p:cNvGrpSpPr/>
            <p:nvPr/>
          </p:nvGrpSpPr>
          <p:grpSpPr>
            <a:xfrm>
              <a:off x="594248" y="238905"/>
              <a:ext cx="1920325" cy="673930"/>
              <a:chOff x="594248" y="238905"/>
              <a:chExt cx="1920325" cy="673930"/>
            </a:xfrm>
          </p:grpSpPr>
          <p:sp>
            <p:nvSpPr>
              <p:cNvPr id="41" name="Rectangle: Top Corners One Rounded and One Snipped 40">
                <a:extLst>
                  <a:ext uri="{FF2B5EF4-FFF2-40B4-BE49-F238E27FC236}">
                    <a16:creationId xmlns:a16="http://schemas.microsoft.com/office/drawing/2014/main" id="{C2641B30-AC28-4BD8-B5F1-4E2EB383EA71}"/>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42" name="TextBox 41">
                <a:extLst>
                  <a:ext uri="{FF2B5EF4-FFF2-40B4-BE49-F238E27FC236}">
                    <a16:creationId xmlns:a16="http://schemas.microsoft.com/office/drawing/2014/main" id="{0615F322-8460-4954-BC91-5FE19929C83F}"/>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26" name="Group 25">
              <a:extLst>
                <a:ext uri="{FF2B5EF4-FFF2-40B4-BE49-F238E27FC236}">
                  <a16:creationId xmlns:a16="http://schemas.microsoft.com/office/drawing/2014/main" id="{AC33ACA5-DC16-463E-A21A-233852EE0F63}"/>
                </a:ext>
              </a:extLst>
            </p:cNvPr>
            <p:cNvGrpSpPr/>
            <p:nvPr/>
          </p:nvGrpSpPr>
          <p:grpSpPr>
            <a:xfrm>
              <a:off x="2886504" y="247421"/>
              <a:ext cx="1955665" cy="673929"/>
              <a:chOff x="2886504" y="247421"/>
              <a:chExt cx="1955665" cy="673929"/>
            </a:xfrm>
          </p:grpSpPr>
          <p:sp>
            <p:nvSpPr>
              <p:cNvPr id="37" name="Rectangle: Top Corners One Rounded and One Snipped 36">
                <a:extLst>
                  <a:ext uri="{FF2B5EF4-FFF2-40B4-BE49-F238E27FC236}">
                    <a16:creationId xmlns:a16="http://schemas.microsoft.com/office/drawing/2014/main" id="{380FFBF8-D9A5-4E11-A611-96B2B2AC40C7}"/>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40" name="TextBox 39">
                <a:extLst>
                  <a:ext uri="{FF2B5EF4-FFF2-40B4-BE49-F238E27FC236}">
                    <a16:creationId xmlns:a16="http://schemas.microsoft.com/office/drawing/2014/main" id="{C709C49D-57AF-47D6-979B-FBB2A9C27A1F}"/>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27" name="Group 26">
              <a:extLst>
                <a:ext uri="{FF2B5EF4-FFF2-40B4-BE49-F238E27FC236}">
                  <a16:creationId xmlns:a16="http://schemas.microsoft.com/office/drawing/2014/main" id="{352C74A8-0E77-444D-8175-184932E6A582}"/>
                </a:ext>
              </a:extLst>
            </p:cNvPr>
            <p:cNvGrpSpPr/>
            <p:nvPr/>
          </p:nvGrpSpPr>
          <p:grpSpPr>
            <a:xfrm>
              <a:off x="5236714" y="247421"/>
              <a:ext cx="1942938" cy="673930"/>
              <a:chOff x="5236714" y="247421"/>
              <a:chExt cx="1942938" cy="673930"/>
            </a:xfrm>
          </p:grpSpPr>
          <p:sp>
            <p:nvSpPr>
              <p:cNvPr id="31" name="Rectangle: Top Corners One Rounded and One Snipped 30">
                <a:extLst>
                  <a:ext uri="{FF2B5EF4-FFF2-40B4-BE49-F238E27FC236}">
                    <a16:creationId xmlns:a16="http://schemas.microsoft.com/office/drawing/2014/main" id="{E2C36D76-D9B3-4FA7-A42A-4045795E46F1}"/>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36" name="TextBox 35">
                <a:extLst>
                  <a:ext uri="{FF2B5EF4-FFF2-40B4-BE49-F238E27FC236}">
                    <a16:creationId xmlns:a16="http://schemas.microsoft.com/office/drawing/2014/main" id="{A36575AF-9CB0-4B81-BCEF-D9D985FDC836}"/>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28" name="Group 27">
              <a:extLst>
                <a:ext uri="{FF2B5EF4-FFF2-40B4-BE49-F238E27FC236}">
                  <a16:creationId xmlns:a16="http://schemas.microsoft.com/office/drawing/2014/main" id="{6C68FF86-DB91-436D-B938-DF3F7BF6EE04}"/>
                </a:ext>
              </a:extLst>
            </p:cNvPr>
            <p:cNvGrpSpPr/>
            <p:nvPr/>
          </p:nvGrpSpPr>
          <p:grpSpPr>
            <a:xfrm>
              <a:off x="7541696" y="247421"/>
              <a:ext cx="2059504" cy="673930"/>
              <a:chOff x="7541696" y="247421"/>
              <a:chExt cx="2059504" cy="673930"/>
            </a:xfrm>
          </p:grpSpPr>
          <p:sp>
            <p:nvSpPr>
              <p:cNvPr id="29" name="Rectangle: Top Corners One Rounded and One Snipped 28">
                <a:extLst>
                  <a:ext uri="{FF2B5EF4-FFF2-40B4-BE49-F238E27FC236}">
                    <a16:creationId xmlns:a16="http://schemas.microsoft.com/office/drawing/2014/main" id="{C9F26C13-A530-4E51-8670-7A4C5427BE24}"/>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30" name="TextBox 29">
                <a:extLst>
                  <a:ext uri="{FF2B5EF4-FFF2-40B4-BE49-F238E27FC236}">
                    <a16:creationId xmlns:a16="http://schemas.microsoft.com/office/drawing/2014/main" id="{DBDE5225-2961-4D2E-89FE-A23A4C1D7035}"/>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sp>
        <p:nvSpPr>
          <p:cNvPr id="18" name="TextBox 17">
            <a:extLst>
              <a:ext uri="{FF2B5EF4-FFF2-40B4-BE49-F238E27FC236}">
                <a16:creationId xmlns:a16="http://schemas.microsoft.com/office/drawing/2014/main" id="{92B047E4-635E-4379-825B-9817FDF00B2E}"/>
              </a:ext>
            </a:extLst>
          </p:cNvPr>
          <p:cNvSpPr txBox="1"/>
          <p:nvPr/>
        </p:nvSpPr>
        <p:spPr>
          <a:xfrm>
            <a:off x="1243891" y="5780782"/>
            <a:ext cx="9704218" cy="1077218"/>
          </a:xfrm>
          <a:prstGeom prst="rect">
            <a:avLst/>
          </a:prstGeom>
          <a:noFill/>
        </p:spPr>
        <p:txBody>
          <a:bodyPr wrap="square">
            <a:spAutoFit/>
          </a:bodyPr>
          <a:lstStyle/>
          <a:p>
            <a:pPr algn="just" defTabSz="879744">
              <a:defRPr/>
            </a:pPr>
            <a:r>
              <a:rPr lang="en-US" altLang="vi-VN" sz="3200" b="1">
                <a:solidFill>
                  <a:srgbClr val="3333FF"/>
                </a:solidFill>
                <a:latin typeface="Times New Roman" panose="02020603050405020304" pitchFamily="18" charset="0"/>
                <a:cs typeface="Times New Roman" panose="02020603050405020304" pitchFamily="18" charset="0"/>
              </a:rPr>
              <a:t>Địa hình chủ yếu của khu vực Đông Nam Á là đồi núi, đồng bằng màu mỡ dọc ven biển và các con sông lớn.</a:t>
            </a:r>
            <a:endParaRPr lang="en-US" altLang="vi-VN" sz="3200" b="1" dirty="0">
              <a:solidFill>
                <a:srgbClr val="3333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98498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par>
                                <p:cTn id="8" presetID="16" presetClass="entr" presetSubtype="21" fill="hold" grpId="0" nodeType="withEffect">
                                  <p:stCondLst>
                                    <p:cond delay="25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36DBCB-F92B-433E-85A7-E1793C427CE8}"/>
              </a:ext>
            </a:extLst>
          </p:cNvPr>
          <p:cNvPicPr>
            <a:picLocks noChangeAspect="1"/>
          </p:cNvPicPr>
          <p:nvPr/>
        </p:nvPicPr>
        <p:blipFill>
          <a:blip r:embed="rId2"/>
          <a:stretch>
            <a:fillRect/>
          </a:stretch>
        </p:blipFill>
        <p:spPr>
          <a:xfrm>
            <a:off x="419100" y="685800"/>
            <a:ext cx="11353800" cy="5960267"/>
          </a:xfrm>
          <a:prstGeom prst="rect">
            <a:avLst/>
          </a:prstGeom>
          <a:ln>
            <a:solidFill>
              <a:schemeClr val="tx1"/>
            </a:solidFill>
          </a:ln>
        </p:spPr>
      </p:pic>
      <p:sp>
        <p:nvSpPr>
          <p:cNvPr id="4" name="Text Box 14">
            <a:extLst>
              <a:ext uri="{FF2B5EF4-FFF2-40B4-BE49-F238E27FC236}">
                <a16:creationId xmlns:a16="http://schemas.microsoft.com/office/drawing/2014/main" id="{9B2F91C6-1118-4279-B5A2-751F29D21462}"/>
              </a:ext>
            </a:extLst>
          </p:cNvPr>
          <p:cNvSpPr txBox="1">
            <a:spLocks noChangeArrowheads="1"/>
          </p:cNvSpPr>
          <p:nvPr/>
        </p:nvSpPr>
        <p:spPr bwMode="auto">
          <a:xfrm>
            <a:off x="5704764" y="749888"/>
            <a:ext cx="6068136" cy="461665"/>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FF0000"/>
                </a:solidFill>
                <a:effectLst/>
                <a:uLnTx/>
                <a:uFillTx/>
                <a:latin typeface="+mj-lt"/>
                <a:ea typeface="+mn-ea"/>
                <a:cs typeface="+mn-cs"/>
              </a:rPr>
              <a:t>11 </a:t>
            </a:r>
            <a:r>
              <a:rPr kumimoji="0" lang="en-US" sz="2400" b="1" i="0" u="none" strike="noStrike" kern="1200" cap="none" spc="0" normalizeH="0" baseline="0" noProof="0" dirty="0">
                <a:ln>
                  <a:noFill/>
                </a:ln>
                <a:solidFill>
                  <a:srgbClr val="FF0000"/>
                </a:solidFill>
                <a:effectLst/>
                <a:uLnTx/>
                <a:uFillTx/>
                <a:latin typeface="+mj-lt"/>
                <a:ea typeface="+mn-ea"/>
                <a:cs typeface="+mn-cs"/>
              </a:rPr>
              <a:t>QUỐC GIA Ở KHU VỰC ĐÔNG NAM Á</a:t>
            </a:r>
            <a:endParaRPr kumimoji="0" lang="en-US" sz="2400" b="0" i="0" u="none" strike="noStrike" kern="1200" cap="none" spc="0" normalizeH="0" baseline="0" noProof="0" dirty="0">
              <a:ln>
                <a:noFill/>
              </a:ln>
              <a:solidFill>
                <a:prstClr val="black"/>
              </a:solidFill>
              <a:effectLst/>
              <a:uLnTx/>
              <a:uFillTx/>
              <a:latin typeface="+mj-lt"/>
              <a:ea typeface="+mn-ea"/>
              <a:cs typeface="+mn-cs"/>
            </a:endParaRPr>
          </a:p>
        </p:txBody>
      </p:sp>
      <p:grpSp>
        <p:nvGrpSpPr>
          <p:cNvPr id="5" name="Group 4">
            <a:extLst>
              <a:ext uri="{FF2B5EF4-FFF2-40B4-BE49-F238E27FC236}">
                <a16:creationId xmlns:a16="http://schemas.microsoft.com/office/drawing/2014/main" id="{7079199C-685D-4DDC-9844-5D9A3E7E1B5A}"/>
              </a:ext>
            </a:extLst>
          </p:cNvPr>
          <p:cNvGrpSpPr/>
          <p:nvPr/>
        </p:nvGrpSpPr>
        <p:grpSpPr>
          <a:xfrm>
            <a:off x="1393965" y="100189"/>
            <a:ext cx="9404070" cy="599007"/>
            <a:chOff x="304800" y="238905"/>
            <a:chExt cx="9718040" cy="889123"/>
          </a:xfrm>
        </p:grpSpPr>
        <p:cxnSp>
          <p:nvCxnSpPr>
            <p:cNvPr id="6" name="Straight Connector 5">
              <a:extLst>
                <a:ext uri="{FF2B5EF4-FFF2-40B4-BE49-F238E27FC236}">
                  <a16:creationId xmlns:a16="http://schemas.microsoft.com/office/drawing/2014/main" id="{C405BEE5-FE28-41C5-A6EF-660A78D6E3F1}"/>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E6748AB0-BC96-4655-8407-2DAB74904C1E}"/>
                </a:ext>
              </a:extLst>
            </p:cNvPr>
            <p:cNvGrpSpPr/>
            <p:nvPr/>
          </p:nvGrpSpPr>
          <p:grpSpPr>
            <a:xfrm>
              <a:off x="594248" y="238905"/>
              <a:ext cx="1920325" cy="673930"/>
              <a:chOff x="594248" y="238905"/>
              <a:chExt cx="1920325" cy="673930"/>
            </a:xfrm>
          </p:grpSpPr>
          <p:sp>
            <p:nvSpPr>
              <p:cNvPr id="17" name="Rectangle: Top Corners One Rounded and One Snipped 16">
                <a:extLst>
                  <a:ext uri="{FF2B5EF4-FFF2-40B4-BE49-F238E27FC236}">
                    <a16:creationId xmlns:a16="http://schemas.microsoft.com/office/drawing/2014/main" id="{5D214756-46E5-4FB9-B254-7E30DFA83832}"/>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8" name="TextBox 17">
                <a:extLst>
                  <a:ext uri="{FF2B5EF4-FFF2-40B4-BE49-F238E27FC236}">
                    <a16:creationId xmlns:a16="http://schemas.microsoft.com/office/drawing/2014/main" id="{F075EFE1-ED3B-4E08-88EA-80C9E0848904}"/>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8" name="Group 7">
              <a:extLst>
                <a:ext uri="{FF2B5EF4-FFF2-40B4-BE49-F238E27FC236}">
                  <a16:creationId xmlns:a16="http://schemas.microsoft.com/office/drawing/2014/main" id="{59020262-4645-4419-9247-CB3DC607A9D9}"/>
                </a:ext>
              </a:extLst>
            </p:cNvPr>
            <p:cNvGrpSpPr/>
            <p:nvPr/>
          </p:nvGrpSpPr>
          <p:grpSpPr>
            <a:xfrm>
              <a:off x="2886504" y="247421"/>
              <a:ext cx="1955665" cy="673929"/>
              <a:chOff x="2886504" y="247421"/>
              <a:chExt cx="1955665" cy="673929"/>
            </a:xfrm>
          </p:grpSpPr>
          <p:sp>
            <p:nvSpPr>
              <p:cNvPr id="15" name="Rectangle: Top Corners One Rounded and One Snipped 14">
                <a:extLst>
                  <a:ext uri="{FF2B5EF4-FFF2-40B4-BE49-F238E27FC236}">
                    <a16:creationId xmlns:a16="http://schemas.microsoft.com/office/drawing/2014/main" id="{48F19FEB-CEF8-45B5-A92F-94BA9DD95BA7}"/>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6" name="TextBox 15">
                <a:extLst>
                  <a:ext uri="{FF2B5EF4-FFF2-40B4-BE49-F238E27FC236}">
                    <a16:creationId xmlns:a16="http://schemas.microsoft.com/office/drawing/2014/main" id="{709B2604-234C-44AF-9DD4-A7874D2BCA8B}"/>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9" name="Group 8">
              <a:extLst>
                <a:ext uri="{FF2B5EF4-FFF2-40B4-BE49-F238E27FC236}">
                  <a16:creationId xmlns:a16="http://schemas.microsoft.com/office/drawing/2014/main" id="{2EF48467-05EE-430A-B288-6C284359400A}"/>
                </a:ext>
              </a:extLst>
            </p:cNvPr>
            <p:cNvGrpSpPr/>
            <p:nvPr/>
          </p:nvGrpSpPr>
          <p:grpSpPr>
            <a:xfrm>
              <a:off x="5236714" y="247421"/>
              <a:ext cx="1942938" cy="673930"/>
              <a:chOff x="5236714" y="247421"/>
              <a:chExt cx="1942938" cy="673930"/>
            </a:xfrm>
          </p:grpSpPr>
          <p:sp>
            <p:nvSpPr>
              <p:cNvPr id="13" name="Rectangle: Top Corners One Rounded and One Snipped 12">
                <a:extLst>
                  <a:ext uri="{FF2B5EF4-FFF2-40B4-BE49-F238E27FC236}">
                    <a16:creationId xmlns:a16="http://schemas.microsoft.com/office/drawing/2014/main" id="{F07A9753-CAFC-4236-863D-364B31E02A9F}"/>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A1B6662B-3DBF-411D-9528-3B3ED9134D40}"/>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10" name="Group 9">
              <a:extLst>
                <a:ext uri="{FF2B5EF4-FFF2-40B4-BE49-F238E27FC236}">
                  <a16:creationId xmlns:a16="http://schemas.microsoft.com/office/drawing/2014/main" id="{5ABDDE2D-EEF2-40B0-A1BB-88147454ACEB}"/>
                </a:ext>
              </a:extLst>
            </p:cNvPr>
            <p:cNvGrpSpPr/>
            <p:nvPr/>
          </p:nvGrpSpPr>
          <p:grpSpPr>
            <a:xfrm>
              <a:off x="7541696" y="247421"/>
              <a:ext cx="2059504" cy="673930"/>
              <a:chOff x="7541696" y="247421"/>
              <a:chExt cx="2059504" cy="673930"/>
            </a:xfrm>
          </p:grpSpPr>
          <p:sp>
            <p:nvSpPr>
              <p:cNvPr id="11" name="Rectangle: Top Corners One Rounded and One Snipped 10">
                <a:extLst>
                  <a:ext uri="{FF2B5EF4-FFF2-40B4-BE49-F238E27FC236}">
                    <a16:creationId xmlns:a16="http://schemas.microsoft.com/office/drawing/2014/main" id="{9DE22C2F-9D61-4108-AF56-60BB0904623A}"/>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2" name="TextBox 11">
                <a:extLst>
                  <a:ext uri="{FF2B5EF4-FFF2-40B4-BE49-F238E27FC236}">
                    <a16:creationId xmlns:a16="http://schemas.microsoft.com/office/drawing/2014/main" id="{BD973EA7-BE91-43C5-A48A-050A80EEFAF9}"/>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spTree>
    <p:extLst>
      <p:ext uri="{BB962C8B-B14F-4D97-AF65-F5344CB8AC3E}">
        <p14:creationId xmlns:p14="http://schemas.microsoft.com/office/powerpoint/2010/main" val="20811461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4" descr="Untitled-4.jpg">
            <a:extLst>
              <a:ext uri="{FF2B5EF4-FFF2-40B4-BE49-F238E27FC236}">
                <a16:creationId xmlns:a16="http://schemas.microsoft.com/office/drawing/2014/main" id="{88297938-095E-493E-9153-C7FA97359CBE}"/>
              </a:ext>
            </a:extLst>
          </p:cNvPr>
          <p:cNvPicPr>
            <a:picLocks noChangeAspect="1"/>
          </p:cNvPicPr>
          <p:nvPr/>
        </p:nvPicPr>
        <p:blipFill>
          <a:blip r:embed="rId2">
            <a:extLst>
              <a:ext uri="{28A0092B-C50C-407E-A947-70E740481C1C}">
                <a14:useLocalDpi xmlns:a14="http://schemas.microsoft.com/office/drawing/2010/main" val="0"/>
              </a:ext>
            </a:extLst>
          </a:blip>
          <a:srcRect l="1234" t="7777" b="7777"/>
          <a:stretch>
            <a:fillRect/>
          </a:stretch>
        </p:blipFill>
        <p:spPr bwMode="auto">
          <a:xfrm>
            <a:off x="1219200" y="1198563"/>
            <a:ext cx="410845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 Box 62">
            <a:extLst>
              <a:ext uri="{FF2B5EF4-FFF2-40B4-BE49-F238E27FC236}">
                <a16:creationId xmlns:a16="http://schemas.microsoft.com/office/drawing/2014/main" id="{74A470AA-2495-4C38-BCB7-41920BFD5B1C}"/>
              </a:ext>
            </a:extLst>
          </p:cNvPr>
          <p:cNvSpPr txBox="1">
            <a:spLocks noChangeArrowheads="1"/>
          </p:cNvSpPr>
          <p:nvPr/>
        </p:nvSpPr>
        <p:spPr bwMode="auto">
          <a:xfrm>
            <a:off x="7239001" y="3241676"/>
            <a:ext cx="855663"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algn="ctr" eaLnBrk="0" hangingPunct="0">
              <a:spcBef>
                <a:spcPct val="50000"/>
              </a:spcBef>
            </a:pPr>
            <a:r>
              <a:rPr lang="en-US" altLang="en-US" sz="1400" b="1">
                <a:solidFill>
                  <a:srgbClr val="FFFFFF"/>
                </a:solidFill>
              </a:rPr>
              <a:t>CHÂU </a:t>
            </a:r>
          </a:p>
          <a:p>
            <a:pPr algn="ctr" eaLnBrk="0" hangingPunct="0">
              <a:spcBef>
                <a:spcPct val="50000"/>
              </a:spcBef>
            </a:pPr>
            <a:r>
              <a:rPr lang="en-US" altLang="en-US" sz="1400" b="1">
                <a:solidFill>
                  <a:srgbClr val="FFFFFF"/>
                </a:solidFill>
              </a:rPr>
              <a:t>ĐẠI DƯƠNG</a:t>
            </a:r>
          </a:p>
        </p:txBody>
      </p:sp>
      <p:sp>
        <p:nvSpPr>
          <p:cNvPr id="22532" name="WordArt 3">
            <a:extLst>
              <a:ext uri="{FF2B5EF4-FFF2-40B4-BE49-F238E27FC236}">
                <a16:creationId xmlns:a16="http://schemas.microsoft.com/office/drawing/2014/main" id="{F1D9790A-AC5A-4FA5-8B75-DE8CF79A3B0F}"/>
              </a:ext>
            </a:extLst>
          </p:cNvPr>
          <p:cNvSpPr>
            <a:spLocks noChangeArrowheads="1" noChangeShapeType="1" noTextEdit="1"/>
          </p:cNvSpPr>
          <p:nvPr/>
        </p:nvSpPr>
        <p:spPr bwMode="auto">
          <a:xfrm>
            <a:off x="4943476" y="3470275"/>
            <a:ext cx="773113" cy="2286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eaLnBrk="0" hangingPunct="0">
              <a:spcBef>
                <a:spcPct val="20000"/>
              </a:spcBef>
            </a:pPr>
            <a:r>
              <a:rPr lang="vi-VN" sz="4800" b="1" kern="10">
                <a:solidFill>
                  <a:srgbClr val="FFFFFF"/>
                </a:solidFill>
                <a:latin typeface="Tahoma" panose="020B0604030504040204" pitchFamily="34" charset="0"/>
                <a:ea typeface="Tahoma" panose="020B0604030504040204" pitchFamily="34" charset="0"/>
                <a:cs typeface="Tahoma" panose="020B0604030504040204" pitchFamily="34" charset="0"/>
              </a:rPr>
              <a:t>CHÂU</a:t>
            </a:r>
          </a:p>
          <a:p>
            <a:pPr algn="ctr" eaLnBrk="0" hangingPunct="0">
              <a:spcBef>
                <a:spcPct val="20000"/>
              </a:spcBef>
            </a:pPr>
            <a:r>
              <a:rPr lang="vi-VN" sz="4800" b="1" kern="10">
                <a:solidFill>
                  <a:srgbClr val="FFFFFF"/>
                </a:solidFill>
                <a:latin typeface="Tahoma" panose="020B0604030504040204" pitchFamily="34" charset="0"/>
                <a:ea typeface="Tahoma" panose="020B0604030504040204" pitchFamily="34" charset="0"/>
                <a:cs typeface="Tahoma" panose="020B0604030504040204" pitchFamily="34" charset="0"/>
              </a:rPr>
              <a:t> ĐẠI DƯƠNG</a:t>
            </a:r>
            <a:endParaRPr lang="en-US" sz="4800" b="1" kern="10">
              <a:solidFill>
                <a:srgbClr val="FFFFFF"/>
              </a:solidFill>
              <a:latin typeface="Tahoma" panose="020B0604030504040204" pitchFamily="34" charset="0"/>
              <a:ea typeface="Tahoma" panose="020B0604030504040204" pitchFamily="34" charset="0"/>
              <a:cs typeface="Tahoma" panose="020B0604030504040204" pitchFamily="34" charset="0"/>
            </a:endParaRPr>
          </a:p>
        </p:txBody>
      </p:sp>
      <p:pic>
        <p:nvPicPr>
          <p:cNvPr id="22534" name="Picture 4" descr="luoc do chau a">
            <a:extLst>
              <a:ext uri="{FF2B5EF4-FFF2-40B4-BE49-F238E27FC236}">
                <a16:creationId xmlns:a16="http://schemas.microsoft.com/office/drawing/2014/main" id="{931AEEB9-B0E9-43D7-A1B7-C4EE3D7D51C0}"/>
              </a:ext>
            </a:extLst>
          </p:cNvPr>
          <p:cNvPicPr>
            <a:picLocks noChangeAspect="1" noChangeArrowheads="1"/>
          </p:cNvPicPr>
          <p:nvPr/>
        </p:nvPicPr>
        <p:blipFill>
          <a:blip r:embed="rId3">
            <a:lum bright="-12000" contrast="-26000"/>
            <a:extLst>
              <a:ext uri="{28A0092B-C50C-407E-A947-70E740481C1C}">
                <a14:useLocalDpi xmlns:a14="http://schemas.microsoft.com/office/drawing/2010/main" val="0"/>
              </a:ext>
            </a:extLst>
          </a:blip>
          <a:srcRect/>
          <a:stretch>
            <a:fillRect/>
          </a:stretch>
        </p:blipFill>
        <p:spPr bwMode="auto">
          <a:xfrm>
            <a:off x="5638801" y="1260475"/>
            <a:ext cx="5486399" cy="405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40" name="Picture 22" descr="Nhiet doi">
            <a:extLst>
              <a:ext uri="{FF2B5EF4-FFF2-40B4-BE49-F238E27FC236}">
                <a16:creationId xmlns:a16="http://schemas.microsoft.com/office/drawing/2014/main" id="{B781FD04-9B4D-4E5A-A8CC-E655FBC6387B}"/>
              </a:ext>
            </a:extLst>
          </p:cNvPr>
          <p:cNvPicPr>
            <a:picLocks noChangeAspect="1" noChangeArrowheads="1"/>
          </p:cNvPicPr>
          <p:nvPr/>
        </p:nvPicPr>
        <p:blipFill>
          <a:blip r:embed="rId4">
            <a:lum bright="-20000" contrast="54000"/>
            <a:extLst>
              <a:ext uri="{28A0092B-C50C-407E-A947-70E740481C1C}">
                <a14:useLocalDpi xmlns:a14="http://schemas.microsoft.com/office/drawing/2010/main" val="0"/>
              </a:ext>
            </a:extLst>
          </a:blip>
          <a:srcRect/>
          <a:stretch>
            <a:fillRect/>
          </a:stretch>
        </p:blipFill>
        <p:spPr bwMode="auto">
          <a:xfrm>
            <a:off x="5562599" y="2479676"/>
            <a:ext cx="5622925"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6" name="Rectangle 24">
            <a:extLst>
              <a:ext uri="{FF2B5EF4-FFF2-40B4-BE49-F238E27FC236}">
                <a16:creationId xmlns:a16="http://schemas.microsoft.com/office/drawing/2014/main" id="{84396909-E6AC-4A73-8049-27D274C1D2ED}"/>
              </a:ext>
            </a:extLst>
          </p:cNvPr>
          <p:cNvSpPr>
            <a:spLocks noChangeArrowheads="1"/>
          </p:cNvSpPr>
          <p:nvPr/>
        </p:nvSpPr>
        <p:spPr bwMode="auto">
          <a:xfrm>
            <a:off x="8361364" y="2009775"/>
            <a:ext cx="935037"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bIns="137160" anchor="ct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algn="ctr" eaLnBrk="0" hangingPunct="0">
              <a:spcBef>
                <a:spcPct val="20000"/>
              </a:spcBef>
            </a:pPr>
            <a:r>
              <a:rPr lang="en-US" altLang="en-US" sz="1600" b="1">
                <a:solidFill>
                  <a:srgbClr val="009999"/>
                </a:solidFill>
              </a:rPr>
              <a:t>CHÂU Á</a:t>
            </a:r>
          </a:p>
        </p:txBody>
      </p:sp>
      <p:pic>
        <p:nvPicPr>
          <p:cNvPr id="13344" name="Picture 21" descr="Han doi">
            <a:extLst>
              <a:ext uri="{FF2B5EF4-FFF2-40B4-BE49-F238E27FC236}">
                <a16:creationId xmlns:a16="http://schemas.microsoft.com/office/drawing/2014/main" id="{625C9A53-8A2F-4448-B49D-10C1D643F1FE}"/>
              </a:ext>
            </a:extLst>
          </p:cNvPr>
          <p:cNvPicPr>
            <a:picLocks noChangeAspect="1" noChangeArrowheads="1"/>
          </p:cNvPicPr>
          <p:nvPr/>
        </p:nvPicPr>
        <p:blipFill>
          <a:blip r:embed="rId5">
            <a:lum bright="-20000" contrast="54000"/>
            <a:extLst>
              <a:ext uri="{28A0092B-C50C-407E-A947-70E740481C1C}">
                <a14:useLocalDpi xmlns:a14="http://schemas.microsoft.com/office/drawing/2010/main" val="0"/>
              </a:ext>
            </a:extLst>
          </a:blip>
          <a:srcRect b="25316"/>
          <a:stretch>
            <a:fillRect/>
          </a:stretch>
        </p:blipFill>
        <p:spPr bwMode="auto">
          <a:xfrm>
            <a:off x="6101543" y="980672"/>
            <a:ext cx="4495800"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 name="Straight Connector 40">
            <a:extLst>
              <a:ext uri="{FF2B5EF4-FFF2-40B4-BE49-F238E27FC236}">
                <a16:creationId xmlns:a16="http://schemas.microsoft.com/office/drawing/2014/main" id="{D4DF6515-D32F-4E1F-B12E-361C431BCD6E}"/>
              </a:ext>
            </a:extLst>
          </p:cNvPr>
          <p:cNvCxnSpPr>
            <a:cxnSpLocks/>
          </p:cNvCxnSpPr>
          <p:nvPr/>
        </p:nvCxnSpPr>
        <p:spPr>
          <a:xfrm>
            <a:off x="6341269" y="1661869"/>
            <a:ext cx="4037013" cy="0"/>
          </a:xfrm>
          <a:prstGeom prst="line">
            <a:avLst/>
          </a:prstGeom>
          <a:ln w="28575">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22539" name="Straight Connector 56">
            <a:extLst>
              <a:ext uri="{FF2B5EF4-FFF2-40B4-BE49-F238E27FC236}">
                <a16:creationId xmlns:a16="http://schemas.microsoft.com/office/drawing/2014/main" id="{9F31027E-A467-4D59-8D85-966CCCA5D0E1}"/>
              </a:ext>
            </a:extLst>
          </p:cNvPr>
          <p:cNvCxnSpPr>
            <a:cxnSpLocks noChangeShapeType="1"/>
          </p:cNvCxnSpPr>
          <p:nvPr/>
        </p:nvCxnSpPr>
        <p:spPr bwMode="auto">
          <a:xfrm>
            <a:off x="5634038" y="3231514"/>
            <a:ext cx="5495924" cy="23814"/>
          </a:xfrm>
          <a:prstGeom prst="line">
            <a:avLst/>
          </a:prstGeom>
          <a:noFill/>
          <a:ln w="57150" algn="ctr">
            <a:solidFill>
              <a:srgbClr val="FF0000"/>
            </a:solidFill>
            <a:prstDash val="sysDash"/>
            <a:round/>
            <a:headEnd/>
            <a:tailEnd/>
          </a:ln>
          <a:extLst>
            <a:ext uri="{909E8E84-426E-40DD-AFC4-6F175D3DCCD1}">
              <a14:hiddenFill xmlns:a14="http://schemas.microsoft.com/office/drawing/2010/main">
                <a:noFill/>
              </a14:hiddenFill>
            </a:ext>
          </a:extLst>
        </p:spPr>
      </p:cxnSp>
      <p:pic>
        <p:nvPicPr>
          <p:cNvPr id="38" name="Picture 14" descr="Untitled-4.jpg">
            <a:extLst>
              <a:ext uri="{FF2B5EF4-FFF2-40B4-BE49-F238E27FC236}">
                <a16:creationId xmlns:a16="http://schemas.microsoft.com/office/drawing/2014/main" id="{AED70EB5-80E5-4781-A677-E2A60FA49F72}"/>
              </a:ext>
            </a:extLst>
          </p:cNvPr>
          <p:cNvPicPr>
            <a:picLocks noChangeAspect="1"/>
          </p:cNvPicPr>
          <p:nvPr/>
        </p:nvPicPr>
        <p:blipFill>
          <a:blip r:embed="rId2">
            <a:extLst>
              <a:ext uri="{28A0092B-C50C-407E-A947-70E740481C1C}">
                <a14:useLocalDpi xmlns:a14="http://schemas.microsoft.com/office/drawing/2010/main" val="0"/>
              </a:ext>
            </a:extLst>
          </a:blip>
          <a:srcRect l="1234" t="37582" r="3941" b="37581"/>
          <a:stretch>
            <a:fillRect/>
          </a:stretch>
        </p:blipFill>
        <p:spPr bwMode="auto">
          <a:xfrm>
            <a:off x="1219201" y="2668589"/>
            <a:ext cx="3952875"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14" descr="Untitled-4.jpg">
            <a:extLst>
              <a:ext uri="{FF2B5EF4-FFF2-40B4-BE49-F238E27FC236}">
                <a16:creationId xmlns:a16="http://schemas.microsoft.com/office/drawing/2014/main" id="{5C92C798-9282-4A31-AEF6-09375BB0E879}"/>
              </a:ext>
            </a:extLst>
          </p:cNvPr>
          <p:cNvPicPr>
            <a:picLocks noChangeAspect="1"/>
          </p:cNvPicPr>
          <p:nvPr/>
        </p:nvPicPr>
        <p:blipFill>
          <a:blip r:embed="rId2">
            <a:extLst>
              <a:ext uri="{28A0092B-C50C-407E-A947-70E740481C1C}">
                <a14:useLocalDpi xmlns:a14="http://schemas.microsoft.com/office/drawing/2010/main" val="0"/>
              </a:ext>
            </a:extLst>
          </a:blip>
          <a:srcRect l="4813" t="16068" r="6442" b="62418"/>
          <a:stretch>
            <a:fillRect/>
          </a:stretch>
        </p:blipFill>
        <p:spPr bwMode="auto">
          <a:xfrm>
            <a:off x="1362075" y="1576389"/>
            <a:ext cx="3697288"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14" descr="Untitled-4.jpg">
            <a:extLst>
              <a:ext uri="{FF2B5EF4-FFF2-40B4-BE49-F238E27FC236}">
                <a16:creationId xmlns:a16="http://schemas.microsoft.com/office/drawing/2014/main" id="{1F18A0E2-748F-44E5-AAF7-D948FC28890A}"/>
              </a:ext>
            </a:extLst>
          </p:cNvPr>
          <p:cNvPicPr>
            <a:picLocks noChangeAspect="1"/>
          </p:cNvPicPr>
          <p:nvPr/>
        </p:nvPicPr>
        <p:blipFill>
          <a:blip r:embed="rId2">
            <a:extLst>
              <a:ext uri="{28A0092B-C50C-407E-A947-70E740481C1C}">
                <a14:useLocalDpi xmlns:a14="http://schemas.microsoft.com/office/drawing/2010/main" val="0"/>
              </a:ext>
            </a:extLst>
          </a:blip>
          <a:srcRect l="22643" t="7777" r="24171" b="84120"/>
          <a:stretch>
            <a:fillRect/>
          </a:stretch>
        </p:blipFill>
        <p:spPr bwMode="auto">
          <a:xfrm>
            <a:off x="2104246" y="1187336"/>
            <a:ext cx="2233612"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3" descr="On doi">
            <a:extLst>
              <a:ext uri="{FF2B5EF4-FFF2-40B4-BE49-F238E27FC236}">
                <a16:creationId xmlns:a16="http://schemas.microsoft.com/office/drawing/2014/main" id="{5C69B287-277F-4C1A-842C-46BD9D0DD6FA}"/>
              </a:ext>
            </a:extLst>
          </p:cNvPr>
          <p:cNvPicPr>
            <a:picLocks noChangeAspect="1" noChangeArrowheads="1"/>
          </p:cNvPicPr>
          <p:nvPr/>
        </p:nvPicPr>
        <p:blipFill>
          <a:blip r:embed="rId6">
            <a:lum bright="-20000" contrast="54000"/>
            <a:extLst>
              <a:ext uri="{28A0092B-C50C-407E-A947-70E740481C1C}">
                <a14:useLocalDpi xmlns:a14="http://schemas.microsoft.com/office/drawing/2010/main" val="0"/>
              </a:ext>
            </a:extLst>
          </a:blip>
          <a:srcRect t="20210" r="-1811"/>
          <a:stretch>
            <a:fillRect/>
          </a:stretch>
        </p:blipFill>
        <p:spPr bwMode="auto">
          <a:xfrm>
            <a:off x="5638800" y="1668408"/>
            <a:ext cx="5546724"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63" name="Rectangle 24">
            <a:extLst>
              <a:ext uri="{FF2B5EF4-FFF2-40B4-BE49-F238E27FC236}">
                <a16:creationId xmlns:a16="http://schemas.microsoft.com/office/drawing/2014/main" id="{32DBCE3A-1734-4590-8710-64671F4C5745}"/>
              </a:ext>
            </a:extLst>
          </p:cNvPr>
          <p:cNvSpPr>
            <a:spLocks noChangeArrowheads="1"/>
          </p:cNvSpPr>
          <p:nvPr/>
        </p:nvSpPr>
        <p:spPr bwMode="auto">
          <a:xfrm>
            <a:off x="9123364" y="2034961"/>
            <a:ext cx="935038" cy="470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bIns="137160" anchor="ct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algn="ctr" eaLnBrk="0" hangingPunct="0">
              <a:spcBef>
                <a:spcPct val="20000"/>
              </a:spcBef>
            </a:pPr>
            <a:r>
              <a:rPr lang="en-US" altLang="en-US" sz="1600" b="1">
                <a:solidFill>
                  <a:srgbClr val="FF0000"/>
                </a:solidFill>
              </a:rPr>
              <a:t>CHÂU Á</a:t>
            </a:r>
          </a:p>
        </p:txBody>
      </p:sp>
      <p:grpSp>
        <p:nvGrpSpPr>
          <p:cNvPr id="22547" name="Group 36">
            <a:extLst>
              <a:ext uri="{FF2B5EF4-FFF2-40B4-BE49-F238E27FC236}">
                <a16:creationId xmlns:a16="http://schemas.microsoft.com/office/drawing/2014/main" id="{830D8324-CC2C-41BD-94B1-DF78D6312425}"/>
              </a:ext>
            </a:extLst>
          </p:cNvPr>
          <p:cNvGrpSpPr>
            <a:grpSpLocks/>
          </p:cNvGrpSpPr>
          <p:nvPr/>
        </p:nvGrpSpPr>
        <p:grpSpPr bwMode="auto">
          <a:xfrm>
            <a:off x="5720293" y="2674939"/>
            <a:ext cx="5325646" cy="2230436"/>
            <a:chOff x="4495800" y="2703688"/>
            <a:chExt cx="5325646" cy="2230340"/>
          </a:xfrm>
        </p:grpSpPr>
        <p:cxnSp>
          <p:nvCxnSpPr>
            <p:cNvPr id="43" name="Straight Connector 42">
              <a:extLst>
                <a:ext uri="{FF2B5EF4-FFF2-40B4-BE49-F238E27FC236}">
                  <a16:creationId xmlns:a16="http://schemas.microsoft.com/office/drawing/2014/main" id="{EEAA3AE0-8C62-433B-8BCF-6E1059B3E22D}"/>
                </a:ext>
              </a:extLst>
            </p:cNvPr>
            <p:cNvCxnSpPr>
              <a:cxnSpLocks/>
            </p:cNvCxnSpPr>
            <p:nvPr/>
          </p:nvCxnSpPr>
          <p:spPr>
            <a:xfrm>
              <a:off x="4495800" y="3887120"/>
              <a:ext cx="5325646" cy="13133"/>
            </a:xfrm>
            <a:prstGeom prst="line">
              <a:avLst/>
            </a:prstGeom>
            <a:ln w="38100">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35E56EA7-C533-4D60-AB3C-563643407853}"/>
                </a:ext>
              </a:extLst>
            </p:cNvPr>
            <p:cNvCxnSpPr>
              <a:cxnSpLocks/>
            </p:cNvCxnSpPr>
            <p:nvPr/>
          </p:nvCxnSpPr>
          <p:spPr>
            <a:xfrm>
              <a:off x="5116776" y="4927102"/>
              <a:ext cx="4037013" cy="6926"/>
            </a:xfrm>
            <a:prstGeom prst="line">
              <a:avLst/>
            </a:prstGeom>
            <a:ln w="38100">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2" name="Straight Connector 41">
              <a:extLst>
                <a:ext uri="{FF2B5EF4-FFF2-40B4-BE49-F238E27FC236}">
                  <a16:creationId xmlns:a16="http://schemas.microsoft.com/office/drawing/2014/main" id="{8DEF41A9-ED1F-438C-B3CB-10F6C4DD8B0D}"/>
                </a:ext>
              </a:extLst>
            </p:cNvPr>
            <p:cNvCxnSpPr>
              <a:cxnSpLocks/>
            </p:cNvCxnSpPr>
            <p:nvPr/>
          </p:nvCxnSpPr>
          <p:spPr>
            <a:xfrm>
              <a:off x="4495800" y="2703688"/>
              <a:ext cx="5318123" cy="9525"/>
            </a:xfrm>
            <a:prstGeom prst="line">
              <a:avLst/>
            </a:prstGeom>
            <a:ln w="38100">
              <a:solidFill>
                <a:srgbClr val="002060"/>
              </a:solidFill>
              <a:prstDash val="sysDash"/>
            </a:ln>
          </p:spPr>
          <p:style>
            <a:lnRef idx="1">
              <a:schemeClr val="accent1"/>
            </a:lnRef>
            <a:fillRef idx="0">
              <a:schemeClr val="accent1"/>
            </a:fillRef>
            <a:effectRef idx="0">
              <a:schemeClr val="accent1"/>
            </a:effectRef>
            <a:fontRef idx="minor">
              <a:schemeClr val="tx1"/>
            </a:fontRef>
          </p:style>
        </p:cxnSp>
      </p:grpSp>
      <p:sp>
        <p:nvSpPr>
          <p:cNvPr id="22548" name="TextBox 66">
            <a:extLst>
              <a:ext uri="{FF2B5EF4-FFF2-40B4-BE49-F238E27FC236}">
                <a16:creationId xmlns:a16="http://schemas.microsoft.com/office/drawing/2014/main" id="{2BC5A33F-C259-4DF1-8E44-1994B28991EC}"/>
              </a:ext>
            </a:extLst>
          </p:cNvPr>
          <p:cNvSpPr txBox="1">
            <a:spLocks noChangeArrowheads="1"/>
          </p:cNvSpPr>
          <p:nvPr/>
        </p:nvSpPr>
        <p:spPr bwMode="auto">
          <a:xfrm>
            <a:off x="5578476" y="2924175"/>
            <a:ext cx="11906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0" hangingPunct="0">
              <a:spcBef>
                <a:spcPct val="20000"/>
              </a:spcBef>
            </a:pPr>
            <a:r>
              <a:rPr lang="en-US" altLang="en-US" b="1">
                <a:solidFill>
                  <a:srgbClr val="000000"/>
                </a:solidFill>
                <a:latin typeface="Times New Roman" panose="02020603050405020304" pitchFamily="18" charset="0"/>
                <a:cs typeface="Times New Roman" panose="02020603050405020304" pitchFamily="18" charset="0"/>
              </a:rPr>
              <a:t>Xích đạo</a:t>
            </a:r>
          </a:p>
        </p:txBody>
      </p:sp>
      <p:sp>
        <p:nvSpPr>
          <p:cNvPr id="22549" name="TextBox 67">
            <a:extLst>
              <a:ext uri="{FF2B5EF4-FFF2-40B4-BE49-F238E27FC236}">
                <a16:creationId xmlns:a16="http://schemas.microsoft.com/office/drawing/2014/main" id="{4FEDC33E-1026-48AF-B9E8-34D6627BEA9E}"/>
              </a:ext>
            </a:extLst>
          </p:cNvPr>
          <p:cNvSpPr txBox="1">
            <a:spLocks noChangeArrowheads="1"/>
          </p:cNvSpPr>
          <p:nvPr/>
        </p:nvSpPr>
        <p:spPr bwMode="auto">
          <a:xfrm>
            <a:off x="2792413" y="2998789"/>
            <a:ext cx="1020762" cy="338137"/>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Arial" panose="020B0604020202020204" pitchFamily="34" charset="0"/>
              </a:defRPr>
            </a:lvl1pPr>
            <a:lvl2pPr marL="742950" indent="-285750">
              <a:defRPr sz="2000">
                <a:solidFill>
                  <a:schemeClr val="tx1"/>
                </a:solidFill>
                <a:latin typeface="Arial" panose="020B0604020202020204" pitchFamily="34" charset="0"/>
              </a:defRPr>
            </a:lvl2pPr>
            <a:lvl3pPr marL="1143000" indent="-228600">
              <a:defRPr sz="2000">
                <a:solidFill>
                  <a:schemeClr val="tx1"/>
                </a:solidFill>
                <a:latin typeface="Arial" panose="020B0604020202020204" pitchFamily="34" charset="0"/>
              </a:defRPr>
            </a:lvl3pPr>
            <a:lvl4pPr marL="1600200" indent="-228600">
              <a:defRPr sz="2000">
                <a:solidFill>
                  <a:schemeClr val="tx1"/>
                </a:solidFill>
                <a:latin typeface="Arial" panose="020B0604020202020204" pitchFamily="34" charset="0"/>
              </a:defRPr>
            </a:lvl4pPr>
            <a:lvl5pPr marL="2057400" indent="-228600">
              <a:defRPr sz="2000">
                <a:solidFill>
                  <a:schemeClr val="tx1"/>
                </a:solidFill>
                <a:latin typeface="Arial" panose="020B0604020202020204" pitchFamily="34" charset="0"/>
              </a:defRPr>
            </a:lvl5pPr>
            <a:lvl6pPr marL="2514600" indent="-228600" eaLnBrk="0" fontAlgn="base" hangingPunct="0">
              <a:spcBef>
                <a:spcPct val="20000"/>
              </a:spcBef>
              <a:spcAft>
                <a:spcPct val="0"/>
              </a:spcAft>
              <a:defRPr sz="2000">
                <a:solidFill>
                  <a:schemeClr val="tx1"/>
                </a:solidFill>
                <a:latin typeface="Arial" panose="020B0604020202020204" pitchFamily="34" charset="0"/>
              </a:defRPr>
            </a:lvl6pPr>
            <a:lvl7pPr marL="2971800" indent="-228600" eaLnBrk="0" fontAlgn="base" hangingPunct="0">
              <a:spcBef>
                <a:spcPct val="20000"/>
              </a:spcBef>
              <a:spcAft>
                <a:spcPct val="0"/>
              </a:spcAft>
              <a:defRPr sz="2000">
                <a:solidFill>
                  <a:schemeClr val="tx1"/>
                </a:solidFill>
                <a:latin typeface="Arial" panose="020B0604020202020204" pitchFamily="34" charset="0"/>
              </a:defRPr>
            </a:lvl7pPr>
            <a:lvl8pPr marL="3429000" indent="-228600" eaLnBrk="0" fontAlgn="base" hangingPunct="0">
              <a:spcBef>
                <a:spcPct val="20000"/>
              </a:spcBef>
              <a:spcAft>
                <a:spcPct val="0"/>
              </a:spcAft>
              <a:defRPr sz="2000">
                <a:solidFill>
                  <a:schemeClr val="tx1"/>
                </a:solidFill>
                <a:latin typeface="Arial" panose="020B0604020202020204" pitchFamily="34" charset="0"/>
              </a:defRPr>
            </a:lvl8pPr>
            <a:lvl9pPr marL="3886200" indent="-228600" eaLnBrk="0" fontAlgn="base" hangingPunct="0">
              <a:spcBef>
                <a:spcPct val="20000"/>
              </a:spcBef>
              <a:spcAft>
                <a:spcPct val="0"/>
              </a:spcAft>
              <a:defRPr sz="2000">
                <a:solidFill>
                  <a:schemeClr val="tx1"/>
                </a:solidFill>
                <a:latin typeface="Arial" panose="020B0604020202020204" pitchFamily="34" charset="0"/>
              </a:defRPr>
            </a:lvl9pPr>
          </a:lstStyle>
          <a:p>
            <a:pPr eaLnBrk="0" hangingPunct="0">
              <a:spcBef>
                <a:spcPct val="20000"/>
              </a:spcBef>
            </a:pPr>
            <a:r>
              <a:rPr lang="en-US" altLang="en-US" sz="1600" b="1">
                <a:solidFill>
                  <a:srgbClr val="000000"/>
                </a:solidFill>
                <a:latin typeface="Times New Roman" panose="02020603050405020304" pitchFamily="18" charset="0"/>
                <a:cs typeface="Times New Roman" panose="02020603050405020304" pitchFamily="18" charset="0"/>
              </a:rPr>
              <a:t>Nhiệt đới</a:t>
            </a:r>
            <a:endParaRPr lang="en-US" altLang="en-US" sz="800" b="1">
              <a:solidFill>
                <a:srgbClr val="000000"/>
              </a:solidFill>
              <a:latin typeface="Times New Roman" panose="02020603050405020304" pitchFamily="18" charset="0"/>
              <a:cs typeface="Times New Roman" panose="02020603050405020304" pitchFamily="18" charset="0"/>
            </a:endParaRPr>
          </a:p>
        </p:txBody>
      </p:sp>
      <p:cxnSp>
        <p:nvCxnSpPr>
          <p:cNvPr id="22550" name="Straight Connector 56">
            <a:extLst>
              <a:ext uri="{FF2B5EF4-FFF2-40B4-BE49-F238E27FC236}">
                <a16:creationId xmlns:a16="http://schemas.microsoft.com/office/drawing/2014/main" id="{79973D2B-5CC2-4361-801B-3349528C14C5}"/>
              </a:ext>
            </a:extLst>
          </p:cNvPr>
          <p:cNvCxnSpPr>
            <a:cxnSpLocks noChangeShapeType="1"/>
          </p:cNvCxnSpPr>
          <p:nvPr/>
        </p:nvCxnSpPr>
        <p:spPr bwMode="auto">
          <a:xfrm flipV="1">
            <a:off x="1219201" y="3252789"/>
            <a:ext cx="3916363" cy="3175"/>
          </a:xfrm>
          <a:prstGeom prst="line">
            <a:avLst/>
          </a:prstGeom>
          <a:noFill/>
          <a:ln w="57150" algn="ctr">
            <a:solidFill>
              <a:srgbClr val="FF0000"/>
            </a:solidFill>
            <a:prstDash val="sysDash"/>
            <a:round/>
            <a:headEnd/>
            <a:tailEnd/>
          </a:ln>
          <a:extLst>
            <a:ext uri="{909E8E84-426E-40DD-AFC4-6F175D3DCCD1}">
              <a14:hiddenFill xmlns:a14="http://schemas.microsoft.com/office/drawing/2010/main">
                <a:noFill/>
              </a14:hiddenFill>
            </a:ext>
          </a:extLst>
        </p:spPr>
      </p:cxnSp>
      <p:grpSp>
        <p:nvGrpSpPr>
          <p:cNvPr id="22551" name="Group 44">
            <a:extLst>
              <a:ext uri="{FF2B5EF4-FFF2-40B4-BE49-F238E27FC236}">
                <a16:creationId xmlns:a16="http://schemas.microsoft.com/office/drawing/2014/main" id="{8F53B033-E293-4F67-9B1D-3FF31DE69B03}"/>
              </a:ext>
            </a:extLst>
          </p:cNvPr>
          <p:cNvGrpSpPr>
            <a:grpSpLocks/>
          </p:cNvGrpSpPr>
          <p:nvPr/>
        </p:nvGrpSpPr>
        <p:grpSpPr bwMode="auto">
          <a:xfrm>
            <a:off x="1376364" y="1607853"/>
            <a:ext cx="3673475" cy="3297522"/>
            <a:chOff x="4653460" y="1717721"/>
            <a:chExt cx="3673361" cy="3297300"/>
          </a:xfrm>
        </p:grpSpPr>
        <p:cxnSp>
          <p:nvCxnSpPr>
            <p:cNvPr id="46" name="Straight Connector 45">
              <a:extLst>
                <a:ext uri="{FF2B5EF4-FFF2-40B4-BE49-F238E27FC236}">
                  <a16:creationId xmlns:a16="http://schemas.microsoft.com/office/drawing/2014/main" id="{C84F31E8-FC9B-4560-B23C-55B2A5ADFB94}"/>
                </a:ext>
              </a:extLst>
            </p:cNvPr>
            <p:cNvCxnSpPr/>
            <p:nvPr/>
          </p:nvCxnSpPr>
          <p:spPr>
            <a:xfrm>
              <a:off x="4653460" y="3994328"/>
              <a:ext cx="3673361" cy="15874"/>
            </a:xfrm>
            <a:prstGeom prst="line">
              <a:avLst/>
            </a:prstGeom>
            <a:ln w="38100">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2D85D50C-DE87-4DA6-B4B6-93B05583008A}"/>
                </a:ext>
              </a:extLst>
            </p:cNvPr>
            <p:cNvCxnSpPr/>
            <p:nvPr/>
          </p:nvCxnSpPr>
          <p:spPr>
            <a:xfrm>
              <a:off x="5369400" y="5013434"/>
              <a:ext cx="2206557" cy="1587"/>
            </a:xfrm>
            <a:prstGeom prst="line">
              <a:avLst/>
            </a:prstGeom>
            <a:ln w="38100">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48" name="Straight Connector 41">
              <a:extLst>
                <a:ext uri="{FF2B5EF4-FFF2-40B4-BE49-F238E27FC236}">
                  <a16:creationId xmlns:a16="http://schemas.microsoft.com/office/drawing/2014/main" id="{6C2C2373-EC49-4DD0-80BE-2CE55B2579EC}"/>
                </a:ext>
              </a:extLst>
            </p:cNvPr>
            <p:cNvCxnSpPr/>
            <p:nvPr/>
          </p:nvCxnSpPr>
          <p:spPr>
            <a:xfrm>
              <a:off x="4669335" y="2791083"/>
              <a:ext cx="3657486" cy="15874"/>
            </a:xfrm>
            <a:prstGeom prst="line">
              <a:avLst/>
            </a:prstGeom>
            <a:ln w="38100">
              <a:solidFill>
                <a:srgbClr val="002060"/>
              </a:solidFill>
              <a:prstDash val="sysDash"/>
            </a:ln>
          </p:spPr>
          <p:style>
            <a:lnRef idx="1">
              <a:schemeClr val="accent1"/>
            </a:lnRef>
            <a:fillRef idx="0">
              <a:schemeClr val="accent1"/>
            </a:fillRef>
            <a:effectRef idx="0">
              <a:schemeClr val="accent1"/>
            </a:effectRef>
            <a:fontRef idx="minor">
              <a:schemeClr val="tx1"/>
            </a:fontRef>
          </p:style>
        </p:cxnSp>
        <p:cxnSp>
          <p:nvCxnSpPr>
            <p:cNvPr id="50" name="Straight Connector 40">
              <a:extLst>
                <a:ext uri="{FF2B5EF4-FFF2-40B4-BE49-F238E27FC236}">
                  <a16:creationId xmlns:a16="http://schemas.microsoft.com/office/drawing/2014/main" id="{A068C695-E5A4-4533-BFC2-8AC1EC54C867}"/>
                </a:ext>
              </a:extLst>
            </p:cNvPr>
            <p:cNvCxnSpPr/>
            <p:nvPr/>
          </p:nvCxnSpPr>
          <p:spPr>
            <a:xfrm>
              <a:off x="5394799" y="1717721"/>
              <a:ext cx="2141472" cy="3175"/>
            </a:xfrm>
            <a:prstGeom prst="line">
              <a:avLst/>
            </a:prstGeom>
            <a:ln w="28575">
              <a:solidFill>
                <a:srgbClr val="002060"/>
              </a:solidFill>
              <a:prstDash val="sysDash"/>
            </a:ln>
          </p:spPr>
          <p:style>
            <a:lnRef idx="1">
              <a:schemeClr val="accent1"/>
            </a:lnRef>
            <a:fillRef idx="0">
              <a:schemeClr val="accent1"/>
            </a:fillRef>
            <a:effectRef idx="0">
              <a:schemeClr val="accent1"/>
            </a:effectRef>
            <a:fontRef idx="minor">
              <a:schemeClr val="tx1"/>
            </a:fontRef>
          </p:style>
        </p:cxnSp>
      </p:grpSp>
      <p:sp>
        <p:nvSpPr>
          <p:cNvPr id="32" name="Line 16">
            <a:extLst>
              <a:ext uri="{FF2B5EF4-FFF2-40B4-BE49-F238E27FC236}">
                <a16:creationId xmlns:a16="http://schemas.microsoft.com/office/drawing/2014/main" id="{DB8FACC2-E595-4D7F-81B6-6E0432922F8F}"/>
              </a:ext>
            </a:extLst>
          </p:cNvPr>
          <p:cNvSpPr>
            <a:spLocks noChangeShapeType="1"/>
          </p:cNvSpPr>
          <p:nvPr/>
        </p:nvSpPr>
        <p:spPr bwMode="auto">
          <a:xfrm>
            <a:off x="2129327" y="1601259"/>
            <a:ext cx="8247061" cy="55562"/>
          </a:xfrm>
          <a:prstGeom prst="line">
            <a:avLst/>
          </a:prstGeom>
          <a:noFill/>
          <a:ln w="28575">
            <a:solidFill>
              <a:schemeClr val="accent6">
                <a:lumMod val="50000"/>
              </a:schemeClr>
            </a:solidFill>
            <a:round/>
            <a:headEnd/>
            <a:tailEnd type="triangle" w="med" len="med"/>
          </a:ln>
        </p:spPr>
        <p:txBody>
          <a:bodyPr/>
          <a:lstStyle/>
          <a:p>
            <a:pPr eaLnBrk="0" hangingPunct="0">
              <a:spcBef>
                <a:spcPct val="20000"/>
              </a:spcBef>
              <a:defRPr/>
            </a:pPr>
            <a:endParaRPr lang="en-US" sz="2000">
              <a:solidFill>
                <a:srgbClr val="000000"/>
              </a:solidFill>
              <a:latin typeface="Arial" charset="0"/>
            </a:endParaRPr>
          </a:p>
        </p:txBody>
      </p:sp>
      <p:sp>
        <p:nvSpPr>
          <p:cNvPr id="33" name="Line 17">
            <a:extLst>
              <a:ext uri="{FF2B5EF4-FFF2-40B4-BE49-F238E27FC236}">
                <a16:creationId xmlns:a16="http://schemas.microsoft.com/office/drawing/2014/main" id="{0B44572E-DC76-4BFB-814C-A6037E429C22}"/>
              </a:ext>
            </a:extLst>
          </p:cNvPr>
          <p:cNvSpPr>
            <a:spLocks noChangeShapeType="1"/>
          </p:cNvSpPr>
          <p:nvPr/>
        </p:nvSpPr>
        <p:spPr bwMode="auto">
          <a:xfrm>
            <a:off x="1398246" y="2673531"/>
            <a:ext cx="9645649" cy="12698"/>
          </a:xfrm>
          <a:prstGeom prst="line">
            <a:avLst/>
          </a:prstGeom>
          <a:noFill/>
          <a:ln w="38100">
            <a:solidFill>
              <a:schemeClr val="accent6">
                <a:lumMod val="50000"/>
              </a:schemeClr>
            </a:solidFill>
            <a:round/>
            <a:headEnd/>
            <a:tailEnd type="triangle" w="med" len="med"/>
          </a:ln>
        </p:spPr>
        <p:txBody>
          <a:bodyPr/>
          <a:lstStyle/>
          <a:p>
            <a:pPr eaLnBrk="0" hangingPunct="0">
              <a:spcBef>
                <a:spcPct val="20000"/>
              </a:spcBef>
              <a:defRPr/>
            </a:pPr>
            <a:endParaRPr lang="en-US" sz="2000">
              <a:solidFill>
                <a:srgbClr val="000000"/>
              </a:solidFill>
              <a:latin typeface="Arial" charset="0"/>
            </a:endParaRPr>
          </a:p>
        </p:txBody>
      </p:sp>
      <p:sp>
        <p:nvSpPr>
          <p:cNvPr id="34" name="Line 18">
            <a:extLst>
              <a:ext uri="{FF2B5EF4-FFF2-40B4-BE49-F238E27FC236}">
                <a16:creationId xmlns:a16="http://schemas.microsoft.com/office/drawing/2014/main" id="{77B1CA83-64C1-40A5-B048-86293AB36ADE}"/>
              </a:ext>
            </a:extLst>
          </p:cNvPr>
          <p:cNvSpPr>
            <a:spLocks noChangeShapeType="1"/>
          </p:cNvSpPr>
          <p:nvPr/>
        </p:nvSpPr>
        <p:spPr bwMode="auto">
          <a:xfrm flipV="1">
            <a:off x="1360148" y="3849958"/>
            <a:ext cx="9732961" cy="62764"/>
          </a:xfrm>
          <a:prstGeom prst="line">
            <a:avLst/>
          </a:prstGeom>
          <a:noFill/>
          <a:ln w="38100">
            <a:solidFill>
              <a:schemeClr val="accent6">
                <a:lumMod val="50000"/>
              </a:schemeClr>
            </a:solidFill>
            <a:round/>
            <a:headEnd/>
            <a:tailEnd type="triangle" w="med" len="med"/>
          </a:ln>
        </p:spPr>
        <p:txBody>
          <a:bodyPr/>
          <a:lstStyle/>
          <a:p>
            <a:pPr eaLnBrk="0" hangingPunct="0">
              <a:spcBef>
                <a:spcPct val="20000"/>
              </a:spcBef>
              <a:defRPr/>
            </a:pPr>
            <a:endParaRPr lang="en-US" sz="2000">
              <a:solidFill>
                <a:srgbClr val="000000"/>
              </a:solidFill>
              <a:latin typeface="Arial" charset="0"/>
            </a:endParaRPr>
          </a:p>
        </p:txBody>
      </p:sp>
      <p:grpSp>
        <p:nvGrpSpPr>
          <p:cNvPr id="36" name="Group 35">
            <a:extLst>
              <a:ext uri="{FF2B5EF4-FFF2-40B4-BE49-F238E27FC236}">
                <a16:creationId xmlns:a16="http://schemas.microsoft.com/office/drawing/2014/main" id="{D83E448D-9DE5-4147-9EA9-34B2B5ABDF06}"/>
              </a:ext>
            </a:extLst>
          </p:cNvPr>
          <p:cNvGrpSpPr/>
          <p:nvPr/>
        </p:nvGrpSpPr>
        <p:grpSpPr>
          <a:xfrm>
            <a:off x="1384274" y="80946"/>
            <a:ext cx="9423452" cy="646114"/>
            <a:chOff x="304800" y="238905"/>
            <a:chExt cx="9718040" cy="889123"/>
          </a:xfrm>
        </p:grpSpPr>
        <p:cxnSp>
          <p:nvCxnSpPr>
            <p:cNvPr id="37" name="Straight Connector 36">
              <a:extLst>
                <a:ext uri="{FF2B5EF4-FFF2-40B4-BE49-F238E27FC236}">
                  <a16:creationId xmlns:a16="http://schemas.microsoft.com/office/drawing/2014/main" id="{A88FC330-3749-4E7B-95FA-F756B4C79187}"/>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529DB9DE-5B20-4AED-974A-3A2BED8C715F}"/>
                </a:ext>
              </a:extLst>
            </p:cNvPr>
            <p:cNvGrpSpPr/>
            <p:nvPr/>
          </p:nvGrpSpPr>
          <p:grpSpPr>
            <a:xfrm>
              <a:off x="594248" y="238905"/>
              <a:ext cx="1920325" cy="673930"/>
              <a:chOff x="594248" y="238905"/>
              <a:chExt cx="1920325" cy="673930"/>
            </a:xfrm>
          </p:grpSpPr>
          <p:sp>
            <p:nvSpPr>
              <p:cNvPr id="58" name="Rectangle: Top Corners One Rounded and One Snipped 57">
                <a:extLst>
                  <a:ext uri="{FF2B5EF4-FFF2-40B4-BE49-F238E27FC236}">
                    <a16:creationId xmlns:a16="http://schemas.microsoft.com/office/drawing/2014/main" id="{DB493284-FB99-45F7-9101-969E6DEF7670}"/>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9" name="TextBox 58">
                <a:extLst>
                  <a:ext uri="{FF2B5EF4-FFF2-40B4-BE49-F238E27FC236}">
                    <a16:creationId xmlns:a16="http://schemas.microsoft.com/office/drawing/2014/main" id="{C0A81B14-D38F-4D3B-90F8-5AD4790E0818}"/>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45" name="Group 44">
              <a:extLst>
                <a:ext uri="{FF2B5EF4-FFF2-40B4-BE49-F238E27FC236}">
                  <a16:creationId xmlns:a16="http://schemas.microsoft.com/office/drawing/2014/main" id="{FD351653-9154-4060-8918-7D3E7174C13E}"/>
                </a:ext>
              </a:extLst>
            </p:cNvPr>
            <p:cNvGrpSpPr/>
            <p:nvPr/>
          </p:nvGrpSpPr>
          <p:grpSpPr>
            <a:xfrm>
              <a:off x="2886504" y="247421"/>
              <a:ext cx="1955665" cy="673929"/>
              <a:chOff x="2886504" y="247421"/>
              <a:chExt cx="1955665" cy="673929"/>
            </a:xfrm>
          </p:grpSpPr>
          <p:sp>
            <p:nvSpPr>
              <p:cNvPr id="56" name="Rectangle: Top Corners One Rounded and One Snipped 55">
                <a:extLst>
                  <a:ext uri="{FF2B5EF4-FFF2-40B4-BE49-F238E27FC236}">
                    <a16:creationId xmlns:a16="http://schemas.microsoft.com/office/drawing/2014/main" id="{D02E3C41-8588-4397-A802-671B8B2198E6}"/>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7" name="TextBox 56">
                <a:extLst>
                  <a:ext uri="{FF2B5EF4-FFF2-40B4-BE49-F238E27FC236}">
                    <a16:creationId xmlns:a16="http://schemas.microsoft.com/office/drawing/2014/main" id="{5059F42C-55CD-495F-8CD5-FABC8A5A3AF7}"/>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49" name="Group 48">
              <a:extLst>
                <a:ext uri="{FF2B5EF4-FFF2-40B4-BE49-F238E27FC236}">
                  <a16:creationId xmlns:a16="http://schemas.microsoft.com/office/drawing/2014/main" id="{6C7371AD-E6EC-4939-8E78-8D19EE236B21}"/>
                </a:ext>
              </a:extLst>
            </p:cNvPr>
            <p:cNvGrpSpPr/>
            <p:nvPr/>
          </p:nvGrpSpPr>
          <p:grpSpPr>
            <a:xfrm>
              <a:off x="5236714" y="247421"/>
              <a:ext cx="1942938" cy="673930"/>
              <a:chOff x="5236714" y="247421"/>
              <a:chExt cx="1942938" cy="673930"/>
            </a:xfrm>
          </p:grpSpPr>
          <p:sp>
            <p:nvSpPr>
              <p:cNvPr id="54" name="Rectangle: Top Corners One Rounded and One Snipped 53">
                <a:extLst>
                  <a:ext uri="{FF2B5EF4-FFF2-40B4-BE49-F238E27FC236}">
                    <a16:creationId xmlns:a16="http://schemas.microsoft.com/office/drawing/2014/main" id="{7B456274-E6EB-4C67-9A6A-E919D148B71B}"/>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5" name="TextBox 54">
                <a:extLst>
                  <a:ext uri="{FF2B5EF4-FFF2-40B4-BE49-F238E27FC236}">
                    <a16:creationId xmlns:a16="http://schemas.microsoft.com/office/drawing/2014/main" id="{4EE33094-E4BD-4B7D-9A80-831EFAD21C77}"/>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51" name="Group 50">
              <a:extLst>
                <a:ext uri="{FF2B5EF4-FFF2-40B4-BE49-F238E27FC236}">
                  <a16:creationId xmlns:a16="http://schemas.microsoft.com/office/drawing/2014/main" id="{087F2C33-A917-4D97-86B8-6CF294409EE9}"/>
                </a:ext>
              </a:extLst>
            </p:cNvPr>
            <p:cNvGrpSpPr/>
            <p:nvPr/>
          </p:nvGrpSpPr>
          <p:grpSpPr>
            <a:xfrm>
              <a:off x="7541696" y="247421"/>
              <a:ext cx="2059504" cy="673930"/>
              <a:chOff x="7541696" y="247421"/>
              <a:chExt cx="2059504" cy="673930"/>
            </a:xfrm>
          </p:grpSpPr>
          <p:sp>
            <p:nvSpPr>
              <p:cNvPr id="52" name="Rectangle: Top Corners One Rounded and One Snipped 51">
                <a:extLst>
                  <a:ext uri="{FF2B5EF4-FFF2-40B4-BE49-F238E27FC236}">
                    <a16:creationId xmlns:a16="http://schemas.microsoft.com/office/drawing/2014/main" id="{7538DA94-4CED-4CDD-B5EE-ECA51486DA94}"/>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3" name="TextBox 52">
                <a:extLst>
                  <a:ext uri="{FF2B5EF4-FFF2-40B4-BE49-F238E27FC236}">
                    <a16:creationId xmlns:a16="http://schemas.microsoft.com/office/drawing/2014/main" id="{CC1CB9B1-7130-46FC-A8B5-969758CE9C27}"/>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grpSp>
        <p:nvGrpSpPr>
          <p:cNvPr id="5" name="Group 4">
            <a:extLst>
              <a:ext uri="{FF2B5EF4-FFF2-40B4-BE49-F238E27FC236}">
                <a16:creationId xmlns:a16="http://schemas.microsoft.com/office/drawing/2014/main" id="{EE19CBAF-D4FC-4141-9323-040C4B163CEF}"/>
              </a:ext>
            </a:extLst>
          </p:cNvPr>
          <p:cNvGrpSpPr/>
          <p:nvPr/>
        </p:nvGrpSpPr>
        <p:grpSpPr>
          <a:xfrm>
            <a:off x="2568615" y="5710927"/>
            <a:ext cx="7054770" cy="593503"/>
            <a:chOff x="1479630" y="5710927"/>
            <a:chExt cx="9555876" cy="593503"/>
          </a:xfrm>
        </p:grpSpPr>
        <p:sp>
          <p:nvSpPr>
            <p:cNvPr id="60" name="Rounded Rectangular Callout 1">
              <a:extLst>
                <a:ext uri="{FF2B5EF4-FFF2-40B4-BE49-F238E27FC236}">
                  <a16:creationId xmlns:a16="http://schemas.microsoft.com/office/drawing/2014/main" id="{380D6F0B-491A-4234-944C-CCD83CA3CD3E}"/>
                </a:ext>
              </a:extLst>
            </p:cNvPr>
            <p:cNvSpPr/>
            <p:nvPr/>
          </p:nvSpPr>
          <p:spPr>
            <a:xfrm>
              <a:off x="1479630" y="5714758"/>
              <a:ext cx="9232740" cy="589672"/>
            </a:xfrm>
            <a:prstGeom prst="wedgeRoundRectCallout">
              <a:avLst>
                <a:gd name="adj1" fmla="val -22474"/>
                <a:gd name="adj2" fmla="val 50147"/>
                <a:gd name="adj3" fmla="val 16667"/>
              </a:avLst>
            </a:prstGeom>
            <a:solidFill>
              <a:srgbClr val="FAFF9B"/>
            </a:solidFill>
            <a:ln w="25400" cap="flat" cmpd="sng" algn="ctr">
              <a:solidFill>
                <a:srgbClr val="DDDDDD">
                  <a:shade val="50000"/>
                </a:srgbClr>
              </a:solidFill>
              <a:prstDash val="solid"/>
            </a:ln>
            <a:effectLst/>
          </p:spPr>
          <p:txBody>
            <a:bodyPr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
          <p:nvSpPr>
            <p:cNvPr id="61" name="TextBox 60">
              <a:extLst>
                <a:ext uri="{FF2B5EF4-FFF2-40B4-BE49-F238E27FC236}">
                  <a16:creationId xmlns:a16="http://schemas.microsoft.com/office/drawing/2014/main" id="{1A8F37C5-A516-4C64-AD8F-1F75B9D39FF4}"/>
                </a:ext>
              </a:extLst>
            </p:cNvPr>
            <p:cNvSpPr txBox="1"/>
            <p:nvPr/>
          </p:nvSpPr>
          <p:spPr>
            <a:xfrm>
              <a:off x="1647032" y="5710927"/>
              <a:ext cx="9388474" cy="523220"/>
            </a:xfrm>
            <a:prstGeom prst="rect">
              <a:avLst/>
            </a:prstGeom>
            <a:noFill/>
          </p:spPr>
          <p:txBody>
            <a:bodyPr wrap="square">
              <a:spAutoFit/>
            </a:bodyPr>
            <a:lstStyle/>
            <a:p>
              <a:r>
                <a:rPr lang="en-US" sz="2800" b="1">
                  <a:solidFill>
                    <a:srgbClr val="0000CC"/>
                  </a:solidFill>
                  <a:latin typeface="Times New Roman" panose="02020603050405020304" pitchFamily="18" charset="0"/>
                  <a:cs typeface="Times New Roman" panose="02020603050405020304" pitchFamily="18" charset="0"/>
                </a:rPr>
                <a:t>Đông Nam Á nằm trong vành đai nhiệt đới</a:t>
              </a:r>
              <a:endParaRPr lang="en-US" sz="2800"/>
            </a:p>
          </p:txBody>
        </p:sp>
      </p:grpSp>
      <p:sp>
        <p:nvSpPr>
          <p:cNvPr id="6" name="Freeform: Shape 5">
            <a:extLst>
              <a:ext uri="{FF2B5EF4-FFF2-40B4-BE49-F238E27FC236}">
                <a16:creationId xmlns:a16="http://schemas.microsoft.com/office/drawing/2014/main" id="{C1AB0214-8DAB-4B7B-BEF0-6AE754B90FC6}"/>
              </a:ext>
            </a:extLst>
          </p:cNvPr>
          <p:cNvSpPr/>
          <p:nvPr/>
        </p:nvSpPr>
        <p:spPr>
          <a:xfrm>
            <a:off x="9730337" y="2696705"/>
            <a:ext cx="780614" cy="827610"/>
          </a:xfrm>
          <a:custGeom>
            <a:avLst/>
            <a:gdLst>
              <a:gd name="connsiteX0" fmla="*/ 303266 w 780614"/>
              <a:gd name="connsiteY0" fmla="*/ 9299 h 827610"/>
              <a:gd name="connsiteX1" fmla="*/ 303266 w 780614"/>
              <a:gd name="connsiteY1" fmla="*/ 9299 h 827610"/>
              <a:gd name="connsiteX2" fmla="*/ 269169 w 780614"/>
              <a:gd name="connsiteY2" fmla="*/ 6199 h 827610"/>
              <a:gd name="connsiteX3" fmla="*/ 241272 w 780614"/>
              <a:gd name="connsiteY3" fmla="*/ 0 h 827610"/>
              <a:gd name="connsiteX4" fmla="*/ 204077 w 780614"/>
              <a:gd name="connsiteY4" fmla="*/ 3100 h 827610"/>
              <a:gd name="connsiteX5" fmla="*/ 191678 w 780614"/>
              <a:gd name="connsiteY5" fmla="*/ 6199 h 827610"/>
              <a:gd name="connsiteX6" fmla="*/ 14997 w 780614"/>
              <a:gd name="connsiteY6" fmla="*/ 9299 h 827610"/>
              <a:gd name="connsiteX7" fmla="*/ 2599 w 780614"/>
              <a:gd name="connsiteY7" fmla="*/ 15498 h 827610"/>
              <a:gd name="connsiteX8" fmla="*/ 11898 w 780614"/>
              <a:gd name="connsiteY8" fmla="*/ 68193 h 827610"/>
              <a:gd name="connsiteX9" fmla="*/ 21197 w 780614"/>
              <a:gd name="connsiteY9" fmla="*/ 83691 h 827610"/>
              <a:gd name="connsiteX10" fmla="*/ 27396 w 780614"/>
              <a:gd name="connsiteY10" fmla="*/ 96090 h 827610"/>
              <a:gd name="connsiteX11" fmla="*/ 30496 w 780614"/>
              <a:gd name="connsiteY11" fmla="*/ 117787 h 827610"/>
              <a:gd name="connsiteX12" fmla="*/ 33595 w 780614"/>
              <a:gd name="connsiteY12" fmla="*/ 130186 h 827610"/>
              <a:gd name="connsiteX13" fmla="*/ 42894 w 780614"/>
              <a:gd name="connsiteY13" fmla="*/ 158083 h 827610"/>
              <a:gd name="connsiteX14" fmla="*/ 58392 w 780614"/>
              <a:gd name="connsiteY14" fmla="*/ 170481 h 827610"/>
              <a:gd name="connsiteX15" fmla="*/ 73891 w 780614"/>
              <a:gd name="connsiteY15" fmla="*/ 185980 h 827610"/>
              <a:gd name="connsiteX16" fmla="*/ 92489 w 780614"/>
              <a:gd name="connsiteY16" fmla="*/ 210777 h 827610"/>
              <a:gd name="connsiteX17" fmla="*/ 101788 w 780614"/>
              <a:gd name="connsiteY17" fmla="*/ 223176 h 827610"/>
              <a:gd name="connsiteX18" fmla="*/ 117286 w 780614"/>
              <a:gd name="connsiteY18" fmla="*/ 257272 h 827610"/>
              <a:gd name="connsiteX19" fmla="*/ 123485 w 780614"/>
              <a:gd name="connsiteY19" fmla="*/ 316166 h 827610"/>
              <a:gd name="connsiteX20" fmla="*/ 117286 w 780614"/>
              <a:gd name="connsiteY20" fmla="*/ 356461 h 827610"/>
              <a:gd name="connsiteX21" fmla="*/ 107987 w 780614"/>
              <a:gd name="connsiteY21" fmla="*/ 368860 h 827610"/>
              <a:gd name="connsiteX22" fmla="*/ 98688 w 780614"/>
              <a:gd name="connsiteY22" fmla="*/ 409155 h 827610"/>
              <a:gd name="connsiteX23" fmla="*/ 92489 w 780614"/>
              <a:gd name="connsiteY23" fmla="*/ 421554 h 827610"/>
              <a:gd name="connsiteX24" fmla="*/ 86289 w 780614"/>
              <a:gd name="connsiteY24" fmla="*/ 455650 h 827610"/>
              <a:gd name="connsiteX25" fmla="*/ 89389 w 780614"/>
              <a:gd name="connsiteY25" fmla="*/ 502145 h 827610"/>
              <a:gd name="connsiteX26" fmla="*/ 98688 w 780614"/>
              <a:gd name="connsiteY26" fmla="*/ 533142 h 827610"/>
              <a:gd name="connsiteX27" fmla="*/ 101788 w 780614"/>
              <a:gd name="connsiteY27" fmla="*/ 548640 h 827610"/>
              <a:gd name="connsiteX28" fmla="*/ 104887 w 780614"/>
              <a:gd name="connsiteY28" fmla="*/ 573437 h 827610"/>
              <a:gd name="connsiteX29" fmla="*/ 107987 w 780614"/>
              <a:gd name="connsiteY29" fmla="*/ 585836 h 827610"/>
              <a:gd name="connsiteX30" fmla="*/ 120386 w 780614"/>
              <a:gd name="connsiteY30" fmla="*/ 616833 h 827610"/>
              <a:gd name="connsiteX31" fmla="*/ 135884 w 780614"/>
              <a:gd name="connsiteY31" fmla="*/ 641630 h 827610"/>
              <a:gd name="connsiteX32" fmla="*/ 160681 w 780614"/>
              <a:gd name="connsiteY32" fmla="*/ 669527 h 827610"/>
              <a:gd name="connsiteX33" fmla="*/ 169980 w 780614"/>
              <a:gd name="connsiteY33" fmla="*/ 678826 h 827610"/>
              <a:gd name="connsiteX34" fmla="*/ 179279 w 780614"/>
              <a:gd name="connsiteY34" fmla="*/ 691224 h 827610"/>
              <a:gd name="connsiteX35" fmla="*/ 197877 w 780614"/>
              <a:gd name="connsiteY35" fmla="*/ 709822 h 827610"/>
              <a:gd name="connsiteX36" fmla="*/ 219575 w 780614"/>
              <a:gd name="connsiteY36" fmla="*/ 731520 h 827610"/>
              <a:gd name="connsiteX37" fmla="*/ 241272 w 780614"/>
              <a:gd name="connsiteY37" fmla="*/ 753218 h 827610"/>
              <a:gd name="connsiteX38" fmla="*/ 250571 w 780614"/>
              <a:gd name="connsiteY38" fmla="*/ 762517 h 827610"/>
              <a:gd name="connsiteX39" fmla="*/ 262970 w 780614"/>
              <a:gd name="connsiteY39" fmla="*/ 768716 h 827610"/>
              <a:gd name="connsiteX40" fmla="*/ 287767 w 780614"/>
              <a:gd name="connsiteY40" fmla="*/ 784214 h 827610"/>
              <a:gd name="connsiteX41" fmla="*/ 306365 w 780614"/>
              <a:gd name="connsiteY41" fmla="*/ 793513 h 827610"/>
              <a:gd name="connsiteX42" fmla="*/ 349761 w 780614"/>
              <a:gd name="connsiteY42" fmla="*/ 805912 h 827610"/>
              <a:gd name="connsiteX43" fmla="*/ 365259 w 780614"/>
              <a:gd name="connsiteY43" fmla="*/ 809012 h 827610"/>
              <a:gd name="connsiteX44" fmla="*/ 377658 w 780614"/>
              <a:gd name="connsiteY44" fmla="*/ 812111 h 827610"/>
              <a:gd name="connsiteX45" fmla="*/ 414854 w 780614"/>
              <a:gd name="connsiteY45" fmla="*/ 815211 h 827610"/>
              <a:gd name="connsiteX46" fmla="*/ 427252 w 780614"/>
              <a:gd name="connsiteY46" fmla="*/ 818311 h 827610"/>
              <a:gd name="connsiteX47" fmla="*/ 483046 w 780614"/>
              <a:gd name="connsiteY47" fmla="*/ 824510 h 827610"/>
              <a:gd name="connsiteX48" fmla="*/ 529541 w 780614"/>
              <a:gd name="connsiteY48" fmla="*/ 827610 h 827610"/>
              <a:gd name="connsiteX49" fmla="*/ 634929 w 780614"/>
              <a:gd name="connsiteY49" fmla="*/ 818311 h 827610"/>
              <a:gd name="connsiteX50" fmla="*/ 665926 w 780614"/>
              <a:gd name="connsiteY50" fmla="*/ 809012 h 827610"/>
              <a:gd name="connsiteX51" fmla="*/ 703122 w 780614"/>
              <a:gd name="connsiteY51" fmla="*/ 799713 h 827610"/>
              <a:gd name="connsiteX52" fmla="*/ 718620 w 780614"/>
              <a:gd name="connsiteY52" fmla="*/ 793513 h 827610"/>
              <a:gd name="connsiteX53" fmla="*/ 727919 w 780614"/>
              <a:gd name="connsiteY53" fmla="*/ 787314 h 827610"/>
              <a:gd name="connsiteX54" fmla="*/ 743418 w 780614"/>
              <a:gd name="connsiteY54" fmla="*/ 784214 h 827610"/>
              <a:gd name="connsiteX55" fmla="*/ 765115 w 780614"/>
              <a:gd name="connsiteY55" fmla="*/ 771816 h 827610"/>
              <a:gd name="connsiteX56" fmla="*/ 771315 w 780614"/>
              <a:gd name="connsiteY56" fmla="*/ 765616 h 827610"/>
              <a:gd name="connsiteX57" fmla="*/ 774414 w 780614"/>
              <a:gd name="connsiteY57" fmla="*/ 750118 h 827610"/>
              <a:gd name="connsiteX58" fmla="*/ 780614 w 780614"/>
              <a:gd name="connsiteY58" fmla="*/ 731520 h 827610"/>
              <a:gd name="connsiteX59" fmla="*/ 777514 w 780614"/>
              <a:gd name="connsiteY59" fmla="*/ 626132 h 827610"/>
              <a:gd name="connsiteX60" fmla="*/ 774414 w 780614"/>
              <a:gd name="connsiteY60" fmla="*/ 616833 h 827610"/>
              <a:gd name="connsiteX61" fmla="*/ 758916 w 780614"/>
              <a:gd name="connsiteY61" fmla="*/ 604434 h 827610"/>
              <a:gd name="connsiteX62" fmla="*/ 752717 w 780614"/>
              <a:gd name="connsiteY62" fmla="*/ 595135 h 827610"/>
              <a:gd name="connsiteX63" fmla="*/ 727919 w 780614"/>
              <a:gd name="connsiteY63" fmla="*/ 582736 h 827610"/>
              <a:gd name="connsiteX64" fmla="*/ 709321 w 780614"/>
              <a:gd name="connsiteY64" fmla="*/ 570338 h 827610"/>
              <a:gd name="connsiteX65" fmla="*/ 703122 w 780614"/>
              <a:gd name="connsiteY65" fmla="*/ 564138 h 827610"/>
              <a:gd name="connsiteX66" fmla="*/ 690723 w 780614"/>
              <a:gd name="connsiteY66" fmla="*/ 561039 h 827610"/>
              <a:gd name="connsiteX67" fmla="*/ 669026 w 780614"/>
              <a:gd name="connsiteY67" fmla="*/ 548640 h 827610"/>
              <a:gd name="connsiteX68" fmla="*/ 659727 w 780614"/>
              <a:gd name="connsiteY68" fmla="*/ 542441 h 827610"/>
              <a:gd name="connsiteX69" fmla="*/ 653527 w 780614"/>
              <a:gd name="connsiteY69" fmla="*/ 536241 h 827610"/>
              <a:gd name="connsiteX70" fmla="*/ 638029 w 780614"/>
              <a:gd name="connsiteY70" fmla="*/ 533142 h 827610"/>
              <a:gd name="connsiteX71" fmla="*/ 631830 w 780614"/>
              <a:gd name="connsiteY71" fmla="*/ 526942 h 827610"/>
              <a:gd name="connsiteX72" fmla="*/ 622531 w 780614"/>
              <a:gd name="connsiteY72" fmla="*/ 523843 h 827610"/>
              <a:gd name="connsiteX73" fmla="*/ 610132 w 780614"/>
              <a:gd name="connsiteY73" fmla="*/ 517643 h 827610"/>
              <a:gd name="connsiteX74" fmla="*/ 597734 w 780614"/>
              <a:gd name="connsiteY74" fmla="*/ 508344 h 827610"/>
              <a:gd name="connsiteX75" fmla="*/ 585335 w 780614"/>
              <a:gd name="connsiteY75" fmla="*/ 492846 h 827610"/>
              <a:gd name="connsiteX76" fmla="*/ 579136 w 780614"/>
              <a:gd name="connsiteY76" fmla="*/ 480448 h 827610"/>
              <a:gd name="connsiteX77" fmla="*/ 572936 w 780614"/>
              <a:gd name="connsiteY77" fmla="*/ 474248 h 827610"/>
              <a:gd name="connsiteX78" fmla="*/ 560538 w 780614"/>
              <a:gd name="connsiteY78" fmla="*/ 455650 h 827610"/>
              <a:gd name="connsiteX79" fmla="*/ 557438 w 780614"/>
              <a:gd name="connsiteY79" fmla="*/ 440152 h 827610"/>
              <a:gd name="connsiteX80" fmla="*/ 548139 w 780614"/>
              <a:gd name="connsiteY80" fmla="*/ 406056 h 827610"/>
              <a:gd name="connsiteX81" fmla="*/ 545039 w 780614"/>
              <a:gd name="connsiteY81" fmla="*/ 384358 h 827610"/>
              <a:gd name="connsiteX82" fmla="*/ 538840 w 780614"/>
              <a:gd name="connsiteY82" fmla="*/ 282069 h 827610"/>
              <a:gd name="connsiteX83" fmla="*/ 532641 w 780614"/>
              <a:gd name="connsiteY83" fmla="*/ 251073 h 827610"/>
              <a:gd name="connsiteX84" fmla="*/ 526441 w 780614"/>
              <a:gd name="connsiteY84" fmla="*/ 189079 h 827610"/>
              <a:gd name="connsiteX85" fmla="*/ 517142 w 780614"/>
              <a:gd name="connsiteY85" fmla="*/ 158083 h 827610"/>
              <a:gd name="connsiteX86" fmla="*/ 504744 w 780614"/>
              <a:gd name="connsiteY86" fmla="*/ 133286 h 827610"/>
              <a:gd name="connsiteX87" fmla="*/ 498544 w 780614"/>
              <a:gd name="connsiteY87" fmla="*/ 117787 h 827610"/>
              <a:gd name="connsiteX88" fmla="*/ 483046 w 780614"/>
              <a:gd name="connsiteY88" fmla="*/ 99189 h 827610"/>
              <a:gd name="connsiteX89" fmla="*/ 473747 w 780614"/>
              <a:gd name="connsiteY89" fmla="*/ 86791 h 827610"/>
              <a:gd name="connsiteX90" fmla="*/ 464448 w 780614"/>
              <a:gd name="connsiteY90" fmla="*/ 80591 h 827610"/>
              <a:gd name="connsiteX91" fmla="*/ 455149 w 780614"/>
              <a:gd name="connsiteY91" fmla="*/ 71292 h 827610"/>
              <a:gd name="connsiteX92" fmla="*/ 442750 w 780614"/>
              <a:gd name="connsiteY92" fmla="*/ 65093 h 827610"/>
              <a:gd name="connsiteX93" fmla="*/ 427252 w 780614"/>
              <a:gd name="connsiteY93" fmla="*/ 52694 h 827610"/>
              <a:gd name="connsiteX94" fmla="*/ 399355 w 780614"/>
              <a:gd name="connsiteY94" fmla="*/ 43395 h 827610"/>
              <a:gd name="connsiteX95" fmla="*/ 386957 w 780614"/>
              <a:gd name="connsiteY95" fmla="*/ 34096 h 827610"/>
              <a:gd name="connsiteX96" fmla="*/ 377658 w 780614"/>
              <a:gd name="connsiteY96" fmla="*/ 30997 h 827610"/>
              <a:gd name="connsiteX97" fmla="*/ 337362 w 780614"/>
              <a:gd name="connsiteY97" fmla="*/ 24797 h 827610"/>
              <a:gd name="connsiteX98" fmla="*/ 321864 w 780614"/>
              <a:gd name="connsiteY98" fmla="*/ 21698 h 827610"/>
              <a:gd name="connsiteX99" fmla="*/ 297066 w 780614"/>
              <a:gd name="connsiteY99" fmla="*/ 15498 h 827610"/>
              <a:gd name="connsiteX100" fmla="*/ 303266 w 780614"/>
              <a:gd name="connsiteY100" fmla="*/ 9299 h 827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780614" h="827610">
                <a:moveTo>
                  <a:pt x="303266" y="9299"/>
                </a:moveTo>
                <a:lnTo>
                  <a:pt x="303266" y="9299"/>
                </a:lnTo>
                <a:cubicBezTo>
                  <a:pt x="291900" y="8266"/>
                  <a:pt x="280493" y="7614"/>
                  <a:pt x="269169" y="6199"/>
                </a:cubicBezTo>
                <a:cubicBezTo>
                  <a:pt x="261291" y="5214"/>
                  <a:pt x="249242" y="1993"/>
                  <a:pt x="241272" y="0"/>
                </a:cubicBezTo>
                <a:cubicBezTo>
                  <a:pt x="228874" y="1033"/>
                  <a:pt x="216422" y="1557"/>
                  <a:pt x="204077" y="3100"/>
                </a:cubicBezTo>
                <a:cubicBezTo>
                  <a:pt x="199850" y="3628"/>
                  <a:pt x="195936" y="6059"/>
                  <a:pt x="191678" y="6199"/>
                </a:cubicBezTo>
                <a:cubicBezTo>
                  <a:pt x="132807" y="8129"/>
                  <a:pt x="73891" y="8266"/>
                  <a:pt x="14997" y="9299"/>
                </a:cubicBezTo>
                <a:cubicBezTo>
                  <a:pt x="10864" y="11365"/>
                  <a:pt x="3505" y="10967"/>
                  <a:pt x="2599" y="15498"/>
                </a:cubicBezTo>
                <a:cubicBezTo>
                  <a:pt x="-4046" y="48725"/>
                  <a:pt x="3137" y="47750"/>
                  <a:pt x="11898" y="68193"/>
                </a:cubicBezTo>
                <a:cubicBezTo>
                  <a:pt x="17934" y="82277"/>
                  <a:pt x="10886" y="73382"/>
                  <a:pt x="21197" y="83691"/>
                </a:cubicBezTo>
                <a:cubicBezTo>
                  <a:pt x="23263" y="87824"/>
                  <a:pt x="26180" y="91632"/>
                  <a:pt x="27396" y="96090"/>
                </a:cubicBezTo>
                <a:cubicBezTo>
                  <a:pt x="29318" y="103138"/>
                  <a:pt x="29189" y="110599"/>
                  <a:pt x="30496" y="117787"/>
                </a:cubicBezTo>
                <a:cubicBezTo>
                  <a:pt x="31258" y="121978"/>
                  <a:pt x="32671" y="126027"/>
                  <a:pt x="33595" y="130186"/>
                </a:cubicBezTo>
                <a:cubicBezTo>
                  <a:pt x="36642" y="143897"/>
                  <a:pt x="35181" y="146513"/>
                  <a:pt x="42894" y="158083"/>
                </a:cubicBezTo>
                <a:cubicBezTo>
                  <a:pt x="46426" y="163381"/>
                  <a:pt x="53421" y="167167"/>
                  <a:pt x="58392" y="170481"/>
                </a:cubicBezTo>
                <a:cubicBezTo>
                  <a:pt x="74927" y="195281"/>
                  <a:pt x="53224" y="165312"/>
                  <a:pt x="73891" y="185980"/>
                </a:cubicBezTo>
                <a:cubicBezTo>
                  <a:pt x="83789" y="195878"/>
                  <a:pt x="85338" y="200765"/>
                  <a:pt x="92489" y="210777"/>
                </a:cubicBezTo>
                <a:cubicBezTo>
                  <a:pt x="95492" y="214981"/>
                  <a:pt x="99185" y="218714"/>
                  <a:pt x="101788" y="223176"/>
                </a:cubicBezTo>
                <a:cubicBezTo>
                  <a:pt x="112566" y="241653"/>
                  <a:pt x="112353" y="242474"/>
                  <a:pt x="117286" y="257272"/>
                </a:cubicBezTo>
                <a:cubicBezTo>
                  <a:pt x="119970" y="276056"/>
                  <a:pt x="123485" y="297626"/>
                  <a:pt x="123485" y="316166"/>
                </a:cubicBezTo>
                <a:cubicBezTo>
                  <a:pt x="123485" y="319068"/>
                  <a:pt x="122592" y="347175"/>
                  <a:pt x="117286" y="356461"/>
                </a:cubicBezTo>
                <a:cubicBezTo>
                  <a:pt x="114723" y="360947"/>
                  <a:pt x="111087" y="364727"/>
                  <a:pt x="107987" y="368860"/>
                </a:cubicBezTo>
                <a:cubicBezTo>
                  <a:pt x="106299" y="377300"/>
                  <a:pt x="101179" y="404173"/>
                  <a:pt x="98688" y="409155"/>
                </a:cubicBezTo>
                <a:lnTo>
                  <a:pt x="92489" y="421554"/>
                </a:lnTo>
                <a:cubicBezTo>
                  <a:pt x="91481" y="426593"/>
                  <a:pt x="86289" y="451684"/>
                  <a:pt x="86289" y="455650"/>
                </a:cubicBezTo>
                <a:cubicBezTo>
                  <a:pt x="86289" y="471183"/>
                  <a:pt x="87290" y="486755"/>
                  <a:pt x="89389" y="502145"/>
                </a:cubicBezTo>
                <a:cubicBezTo>
                  <a:pt x="92109" y="522092"/>
                  <a:pt x="95110" y="518832"/>
                  <a:pt x="98688" y="533142"/>
                </a:cubicBezTo>
                <a:cubicBezTo>
                  <a:pt x="99966" y="538253"/>
                  <a:pt x="100987" y="543433"/>
                  <a:pt x="101788" y="548640"/>
                </a:cubicBezTo>
                <a:cubicBezTo>
                  <a:pt x="103055" y="556873"/>
                  <a:pt x="103518" y="565220"/>
                  <a:pt x="104887" y="573437"/>
                </a:cubicBezTo>
                <a:cubicBezTo>
                  <a:pt x="105587" y="577639"/>
                  <a:pt x="106763" y="581755"/>
                  <a:pt x="107987" y="585836"/>
                </a:cubicBezTo>
                <a:cubicBezTo>
                  <a:pt x="111795" y="598531"/>
                  <a:pt x="113987" y="605864"/>
                  <a:pt x="120386" y="616833"/>
                </a:cubicBezTo>
                <a:cubicBezTo>
                  <a:pt x="125297" y="625252"/>
                  <a:pt x="128992" y="634738"/>
                  <a:pt x="135884" y="641630"/>
                </a:cubicBezTo>
                <a:cubicBezTo>
                  <a:pt x="163596" y="669342"/>
                  <a:pt x="132594" y="637427"/>
                  <a:pt x="160681" y="669527"/>
                </a:cubicBezTo>
                <a:cubicBezTo>
                  <a:pt x="163568" y="672826"/>
                  <a:pt x="167127" y="675498"/>
                  <a:pt x="169980" y="678826"/>
                </a:cubicBezTo>
                <a:cubicBezTo>
                  <a:pt x="173342" y="682748"/>
                  <a:pt x="175823" y="687384"/>
                  <a:pt x="179279" y="691224"/>
                </a:cubicBezTo>
                <a:cubicBezTo>
                  <a:pt x="185144" y="697741"/>
                  <a:pt x="192400" y="702976"/>
                  <a:pt x="197877" y="709822"/>
                </a:cubicBezTo>
                <a:cubicBezTo>
                  <a:pt x="230135" y="750145"/>
                  <a:pt x="194899" y="709311"/>
                  <a:pt x="219575" y="731520"/>
                </a:cubicBezTo>
                <a:cubicBezTo>
                  <a:pt x="227178" y="738362"/>
                  <a:pt x="234040" y="745985"/>
                  <a:pt x="241272" y="753218"/>
                </a:cubicBezTo>
                <a:cubicBezTo>
                  <a:pt x="244372" y="756318"/>
                  <a:pt x="246650" y="760557"/>
                  <a:pt x="250571" y="762517"/>
                </a:cubicBezTo>
                <a:lnTo>
                  <a:pt x="262970" y="768716"/>
                </a:lnTo>
                <a:cubicBezTo>
                  <a:pt x="277745" y="783491"/>
                  <a:pt x="266242" y="774430"/>
                  <a:pt x="287767" y="784214"/>
                </a:cubicBezTo>
                <a:cubicBezTo>
                  <a:pt x="294077" y="787082"/>
                  <a:pt x="299967" y="790847"/>
                  <a:pt x="306365" y="793513"/>
                </a:cubicBezTo>
                <a:cubicBezTo>
                  <a:pt x="317280" y="798061"/>
                  <a:pt x="339180" y="803796"/>
                  <a:pt x="349761" y="805912"/>
                </a:cubicBezTo>
                <a:cubicBezTo>
                  <a:pt x="354927" y="806945"/>
                  <a:pt x="360116" y="807869"/>
                  <a:pt x="365259" y="809012"/>
                </a:cubicBezTo>
                <a:cubicBezTo>
                  <a:pt x="369418" y="809936"/>
                  <a:pt x="373431" y="811583"/>
                  <a:pt x="377658" y="812111"/>
                </a:cubicBezTo>
                <a:cubicBezTo>
                  <a:pt x="390004" y="813654"/>
                  <a:pt x="402455" y="814178"/>
                  <a:pt x="414854" y="815211"/>
                </a:cubicBezTo>
                <a:cubicBezTo>
                  <a:pt x="418987" y="816244"/>
                  <a:pt x="423075" y="817476"/>
                  <a:pt x="427252" y="818311"/>
                </a:cubicBezTo>
                <a:cubicBezTo>
                  <a:pt x="448328" y="822526"/>
                  <a:pt x="458976" y="822727"/>
                  <a:pt x="483046" y="824510"/>
                </a:cubicBezTo>
                <a:lnTo>
                  <a:pt x="529541" y="827610"/>
                </a:lnTo>
                <a:cubicBezTo>
                  <a:pt x="587663" y="824704"/>
                  <a:pt x="584092" y="826784"/>
                  <a:pt x="634929" y="818311"/>
                </a:cubicBezTo>
                <a:cubicBezTo>
                  <a:pt x="665820" y="813162"/>
                  <a:pt x="624646" y="817269"/>
                  <a:pt x="665926" y="809012"/>
                </a:cubicBezTo>
                <a:cubicBezTo>
                  <a:pt x="682100" y="805777"/>
                  <a:pt x="685924" y="805446"/>
                  <a:pt x="703122" y="799713"/>
                </a:cubicBezTo>
                <a:cubicBezTo>
                  <a:pt x="708401" y="797953"/>
                  <a:pt x="713643" y="796001"/>
                  <a:pt x="718620" y="793513"/>
                </a:cubicBezTo>
                <a:cubicBezTo>
                  <a:pt x="721952" y="791847"/>
                  <a:pt x="724431" y="788622"/>
                  <a:pt x="727919" y="787314"/>
                </a:cubicBezTo>
                <a:cubicBezTo>
                  <a:pt x="732852" y="785464"/>
                  <a:pt x="738252" y="785247"/>
                  <a:pt x="743418" y="784214"/>
                </a:cubicBezTo>
                <a:cubicBezTo>
                  <a:pt x="751901" y="779972"/>
                  <a:pt x="757814" y="777656"/>
                  <a:pt x="765115" y="771816"/>
                </a:cubicBezTo>
                <a:cubicBezTo>
                  <a:pt x="767397" y="769990"/>
                  <a:pt x="769248" y="767683"/>
                  <a:pt x="771315" y="765616"/>
                </a:cubicBezTo>
                <a:cubicBezTo>
                  <a:pt x="772348" y="760450"/>
                  <a:pt x="773028" y="755201"/>
                  <a:pt x="774414" y="750118"/>
                </a:cubicBezTo>
                <a:cubicBezTo>
                  <a:pt x="776133" y="743814"/>
                  <a:pt x="780614" y="731520"/>
                  <a:pt x="780614" y="731520"/>
                </a:cubicBezTo>
                <a:cubicBezTo>
                  <a:pt x="779581" y="696391"/>
                  <a:pt x="779411" y="661225"/>
                  <a:pt x="777514" y="626132"/>
                </a:cubicBezTo>
                <a:cubicBezTo>
                  <a:pt x="777338" y="622869"/>
                  <a:pt x="776095" y="619635"/>
                  <a:pt x="774414" y="616833"/>
                </a:cubicBezTo>
                <a:cubicBezTo>
                  <a:pt x="771468" y="611923"/>
                  <a:pt x="763142" y="607251"/>
                  <a:pt x="758916" y="604434"/>
                </a:cubicBezTo>
                <a:cubicBezTo>
                  <a:pt x="756850" y="601334"/>
                  <a:pt x="755351" y="597769"/>
                  <a:pt x="752717" y="595135"/>
                </a:cubicBezTo>
                <a:cubicBezTo>
                  <a:pt x="744943" y="587361"/>
                  <a:pt x="737683" y="588062"/>
                  <a:pt x="727919" y="582736"/>
                </a:cubicBezTo>
                <a:cubicBezTo>
                  <a:pt x="721378" y="579168"/>
                  <a:pt x="714589" y="575607"/>
                  <a:pt x="709321" y="570338"/>
                </a:cubicBezTo>
                <a:cubicBezTo>
                  <a:pt x="707255" y="568271"/>
                  <a:pt x="705736" y="565445"/>
                  <a:pt x="703122" y="564138"/>
                </a:cubicBezTo>
                <a:cubicBezTo>
                  <a:pt x="699312" y="562233"/>
                  <a:pt x="694856" y="562072"/>
                  <a:pt x="690723" y="561039"/>
                </a:cubicBezTo>
                <a:cubicBezTo>
                  <a:pt x="668078" y="545940"/>
                  <a:pt x="696541" y="564363"/>
                  <a:pt x="669026" y="548640"/>
                </a:cubicBezTo>
                <a:cubicBezTo>
                  <a:pt x="665792" y="546792"/>
                  <a:pt x="662636" y="544768"/>
                  <a:pt x="659727" y="542441"/>
                </a:cubicBezTo>
                <a:cubicBezTo>
                  <a:pt x="657445" y="540615"/>
                  <a:pt x="656213" y="537392"/>
                  <a:pt x="653527" y="536241"/>
                </a:cubicBezTo>
                <a:cubicBezTo>
                  <a:pt x="648685" y="534166"/>
                  <a:pt x="643195" y="534175"/>
                  <a:pt x="638029" y="533142"/>
                </a:cubicBezTo>
                <a:cubicBezTo>
                  <a:pt x="635963" y="531075"/>
                  <a:pt x="634336" y="528446"/>
                  <a:pt x="631830" y="526942"/>
                </a:cubicBezTo>
                <a:cubicBezTo>
                  <a:pt x="629028" y="525261"/>
                  <a:pt x="625534" y="525130"/>
                  <a:pt x="622531" y="523843"/>
                </a:cubicBezTo>
                <a:cubicBezTo>
                  <a:pt x="618284" y="522023"/>
                  <a:pt x="614050" y="520092"/>
                  <a:pt x="610132" y="517643"/>
                </a:cubicBezTo>
                <a:cubicBezTo>
                  <a:pt x="605751" y="514905"/>
                  <a:pt x="601867" y="511444"/>
                  <a:pt x="597734" y="508344"/>
                </a:cubicBezTo>
                <a:cubicBezTo>
                  <a:pt x="590332" y="486143"/>
                  <a:pt x="600914" y="511541"/>
                  <a:pt x="585335" y="492846"/>
                </a:cubicBezTo>
                <a:cubicBezTo>
                  <a:pt x="582377" y="489296"/>
                  <a:pt x="581699" y="484292"/>
                  <a:pt x="579136" y="480448"/>
                </a:cubicBezTo>
                <a:cubicBezTo>
                  <a:pt x="577515" y="478016"/>
                  <a:pt x="574557" y="476680"/>
                  <a:pt x="572936" y="474248"/>
                </a:cubicBezTo>
                <a:cubicBezTo>
                  <a:pt x="557920" y="451725"/>
                  <a:pt x="574754" y="469868"/>
                  <a:pt x="560538" y="455650"/>
                </a:cubicBezTo>
                <a:cubicBezTo>
                  <a:pt x="559505" y="450484"/>
                  <a:pt x="558716" y="445263"/>
                  <a:pt x="557438" y="440152"/>
                </a:cubicBezTo>
                <a:cubicBezTo>
                  <a:pt x="552393" y="419973"/>
                  <a:pt x="553177" y="441316"/>
                  <a:pt x="548139" y="406056"/>
                </a:cubicBezTo>
                <a:lnTo>
                  <a:pt x="545039" y="384358"/>
                </a:lnTo>
                <a:cubicBezTo>
                  <a:pt x="542973" y="350262"/>
                  <a:pt x="547126" y="315208"/>
                  <a:pt x="538840" y="282069"/>
                </a:cubicBezTo>
                <a:cubicBezTo>
                  <a:pt x="534215" y="263574"/>
                  <a:pt x="536440" y="273873"/>
                  <a:pt x="532641" y="251073"/>
                </a:cubicBezTo>
                <a:cubicBezTo>
                  <a:pt x="530498" y="221079"/>
                  <a:pt x="531316" y="213457"/>
                  <a:pt x="526441" y="189079"/>
                </a:cubicBezTo>
                <a:cubicBezTo>
                  <a:pt x="524742" y="180584"/>
                  <a:pt x="520111" y="165009"/>
                  <a:pt x="517142" y="158083"/>
                </a:cubicBezTo>
                <a:cubicBezTo>
                  <a:pt x="513502" y="149589"/>
                  <a:pt x="508176" y="141866"/>
                  <a:pt x="504744" y="133286"/>
                </a:cubicBezTo>
                <a:cubicBezTo>
                  <a:pt x="502677" y="128120"/>
                  <a:pt x="501246" y="122651"/>
                  <a:pt x="498544" y="117787"/>
                </a:cubicBezTo>
                <a:cubicBezTo>
                  <a:pt x="490287" y="102926"/>
                  <a:pt x="491316" y="109113"/>
                  <a:pt x="483046" y="99189"/>
                </a:cubicBezTo>
                <a:cubicBezTo>
                  <a:pt x="479739" y="95220"/>
                  <a:pt x="477400" y="90444"/>
                  <a:pt x="473747" y="86791"/>
                </a:cubicBezTo>
                <a:cubicBezTo>
                  <a:pt x="471113" y="84157"/>
                  <a:pt x="467310" y="82976"/>
                  <a:pt x="464448" y="80591"/>
                </a:cubicBezTo>
                <a:cubicBezTo>
                  <a:pt x="461080" y="77785"/>
                  <a:pt x="458716" y="73840"/>
                  <a:pt x="455149" y="71292"/>
                </a:cubicBezTo>
                <a:cubicBezTo>
                  <a:pt x="451389" y="68606"/>
                  <a:pt x="446762" y="67385"/>
                  <a:pt x="442750" y="65093"/>
                </a:cubicBezTo>
                <a:cubicBezTo>
                  <a:pt x="403357" y="42584"/>
                  <a:pt x="457786" y="73052"/>
                  <a:pt x="427252" y="52694"/>
                </a:cubicBezTo>
                <a:cubicBezTo>
                  <a:pt x="416254" y="45361"/>
                  <a:pt x="412415" y="46007"/>
                  <a:pt x="399355" y="43395"/>
                </a:cubicBezTo>
                <a:cubicBezTo>
                  <a:pt x="395222" y="40295"/>
                  <a:pt x="391442" y="36659"/>
                  <a:pt x="386957" y="34096"/>
                </a:cubicBezTo>
                <a:cubicBezTo>
                  <a:pt x="384120" y="32475"/>
                  <a:pt x="380800" y="31895"/>
                  <a:pt x="377658" y="30997"/>
                </a:cubicBezTo>
                <a:cubicBezTo>
                  <a:pt x="358296" y="25465"/>
                  <a:pt x="364851" y="28724"/>
                  <a:pt x="337362" y="24797"/>
                </a:cubicBezTo>
                <a:cubicBezTo>
                  <a:pt x="332147" y="24052"/>
                  <a:pt x="326997" y="22883"/>
                  <a:pt x="321864" y="21698"/>
                </a:cubicBezTo>
                <a:cubicBezTo>
                  <a:pt x="313562" y="19782"/>
                  <a:pt x="305586" y="15498"/>
                  <a:pt x="297066" y="15498"/>
                </a:cubicBezTo>
                <a:lnTo>
                  <a:pt x="303266" y="9299"/>
                </a:lnTo>
                <a:close/>
              </a:path>
            </a:pathLst>
          </a:custGeom>
          <a:solidFill>
            <a:srgbClr val="FFC000">
              <a:alpha val="16000"/>
            </a:srgbClr>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3" presetClass="entr" presetSubtype="32" fill="hold" nodeType="withEffect">
                                  <p:stCondLst>
                                    <p:cond delay="0"/>
                                  </p:stCondLst>
                                  <p:childTnLst>
                                    <p:set>
                                      <p:cBhvr>
                                        <p:cTn id="6" dur="1" fill="hold">
                                          <p:stCondLst>
                                            <p:cond delay="0"/>
                                          </p:stCondLst>
                                        </p:cTn>
                                        <p:tgtEl>
                                          <p:spTgt spid="13344"/>
                                        </p:tgtEl>
                                        <p:attrNameLst>
                                          <p:attrName>style.visibility</p:attrName>
                                        </p:attrNameLst>
                                      </p:cBhvr>
                                      <p:to>
                                        <p:strVal val="visible"/>
                                      </p:to>
                                    </p:set>
                                    <p:animEffect transition="in" filter="plus(out)">
                                      <p:cBhvr>
                                        <p:cTn id="7" dur="500"/>
                                        <p:tgtEl>
                                          <p:spTgt spid="13344"/>
                                        </p:tgtEl>
                                      </p:cBhvr>
                                    </p:animEffect>
                                  </p:childTnLst>
                                </p:cTn>
                              </p:par>
                              <p:par>
                                <p:cTn id="8" presetID="13" presetClass="entr" presetSubtype="32"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plus(out)">
                                      <p:cBhvr>
                                        <p:cTn id="10" dur="500"/>
                                        <p:tgtEl>
                                          <p:spTgt spid="40"/>
                                        </p:tgtEl>
                                      </p:cBhvr>
                                    </p:animEffect>
                                  </p:childTnLst>
                                </p:cTn>
                              </p:par>
                              <p:par>
                                <p:cTn id="11" presetID="17" presetClass="entr" presetSubtype="8"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p:cTn id="13" dur="500" fill="hold"/>
                                        <p:tgtEl>
                                          <p:spTgt spid="32"/>
                                        </p:tgtEl>
                                        <p:attrNameLst>
                                          <p:attrName>ppt_x</p:attrName>
                                        </p:attrNameLst>
                                      </p:cBhvr>
                                      <p:tavLst>
                                        <p:tav tm="0">
                                          <p:val>
                                            <p:strVal val="#ppt_x-#ppt_w/2"/>
                                          </p:val>
                                        </p:tav>
                                        <p:tav tm="100000">
                                          <p:val>
                                            <p:strVal val="#ppt_x"/>
                                          </p:val>
                                        </p:tav>
                                      </p:tavLst>
                                    </p:anim>
                                    <p:anim calcmode="lin" valueType="num">
                                      <p:cBhvr>
                                        <p:cTn id="14" dur="500" fill="hold"/>
                                        <p:tgtEl>
                                          <p:spTgt spid="32"/>
                                        </p:tgtEl>
                                        <p:attrNameLst>
                                          <p:attrName>ppt_y</p:attrName>
                                        </p:attrNameLst>
                                      </p:cBhvr>
                                      <p:tavLst>
                                        <p:tav tm="0">
                                          <p:val>
                                            <p:strVal val="#ppt_y"/>
                                          </p:val>
                                        </p:tav>
                                        <p:tav tm="100000">
                                          <p:val>
                                            <p:strVal val="#ppt_y"/>
                                          </p:val>
                                        </p:tav>
                                      </p:tavLst>
                                    </p:anim>
                                    <p:anim calcmode="lin" valueType="num">
                                      <p:cBhvr>
                                        <p:cTn id="15" dur="500" fill="hold"/>
                                        <p:tgtEl>
                                          <p:spTgt spid="32"/>
                                        </p:tgtEl>
                                        <p:attrNameLst>
                                          <p:attrName>ppt_w</p:attrName>
                                        </p:attrNameLst>
                                      </p:cBhvr>
                                      <p:tavLst>
                                        <p:tav tm="0">
                                          <p:val>
                                            <p:fltVal val="0"/>
                                          </p:val>
                                        </p:tav>
                                        <p:tav tm="100000">
                                          <p:val>
                                            <p:strVal val="#ppt_w"/>
                                          </p:val>
                                        </p:tav>
                                      </p:tavLst>
                                    </p:anim>
                                    <p:anim calcmode="lin" valueType="num">
                                      <p:cBhvr>
                                        <p:cTn id="16" dur="500" fill="hold"/>
                                        <p:tgtEl>
                                          <p:spTgt spid="32"/>
                                        </p:tgtEl>
                                        <p:attrNameLst>
                                          <p:attrName>ppt_h</p:attrName>
                                        </p:attrNameLst>
                                      </p:cBhvr>
                                      <p:tavLst>
                                        <p:tav tm="0">
                                          <p:val>
                                            <p:strVal val="#ppt_h"/>
                                          </p:val>
                                        </p:tav>
                                        <p:tav tm="100000">
                                          <p:val>
                                            <p:strVal val="#ppt_h"/>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13" presetClass="entr" presetSubtype="16" fill="hold" nodeType="click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plus(in)">
                                      <p:cBhvr>
                                        <p:cTn id="21" dur="500"/>
                                        <p:tgtEl>
                                          <p:spTgt spid="39"/>
                                        </p:tgtEl>
                                      </p:cBhvr>
                                    </p:animEffect>
                                  </p:childTnLst>
                                </p:cTn>
                              </p:par>
                              <p:par>
                                <p:cTn id="22" presetID="13" presetClass="entr" presetSubtype="16" fill="hold" nodeType="with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plus(in)">
                                      <p:cBhvr>
                                        <p:cTn id="24" dur="500"/>
                                        <p:tgtEl>
                                          <p:spTgt spid="30"/>
                                        </p:tgtEl>
                                      </p:cBhvr>
                                    </p:animEffect>
                                  </p:childTnLst>
                                </p:cTn>
                              </p:par>
                              <p:par>
                                <p:cTn id="25" presetID="17" presetClass="entr" presetSubtype="8" fill="hold" nodeType="withEffect">
                                  <p:stCondLst>
                                    <p:cond delay="0"/>
                                  </p:stCondLst>
                                  <p:childTnLst>
                                    <p:set>
                                      <p:cBhvr>
                                        <p:cTn id="26" dur="1" fill="hold">
                                          <p:stCondLst>
                                            <p:cond delay="0"/>
                                          </p:stCondLst>
                                        </p:cTn>
                                        <p:tgtEl>
                                          <p:spTgt spid="33"/>
                                        </p:tgtEl>
                                        <p:attrNameLst>
                                          <p:attrName>style.visibility</p:attrName>
                                        </p:attrNameLst>
                                      </p:cBhvr>
                                      <p:to>
                                        <p:strVal val="visible"/>
                                      </p:to>
                                    </p:set>
                                    <p:anim calcmode="lin" valueType="num">
                                      <p:cBhvr>
                                        <p:cTn id="27" dur="500" fill="hold"/>
                                        <p:tgtEl>
                                          <p:spTgt spid="33"/>
                                        </p:tgtEl>
                                        <p:attrNameLst>
                                          <p:attrName>ppt_x</p:attrName>
                                        </p:attrNameLst>
                                      </p:cBhvr>
                                      <p:tavLst>
                                        <p:tav tm="0">
                                          <p:val>
                                            <p:strVal val="#ppt_x-#ppt_w/2"/>
                                          </p:val>
                                        </p:tav>
                                        <p:tav tm="100000">
                                          <p:val>
                                            <p:strVal val="#ppt_x"/>
                                          </p:val>
                                        </p:tav>
                                      </p:tavLst>
                                    </p:anim>
                                    <p:anim calcmode="lin" valueType="num">
                                      <p:cBhvr>
                                        <p:cTn id="28" dur="500" fill="hold"/>
                                        <p:tgtEl>
                                          <p:spTgt spid="33"/>
                                        </p:tgtEl>
                                        <p:attrNameLst>
                                          <p:attrName>ppt_y</p:attrName>
                                        </p:attrNameLst>
                                      </p:cBhvr>
                                      <p:tavLst>
                                        <p:tav tm="0">
                                          <p:val>
                                            <p:strVal val="#ppt_y"/>
                                          </p:val>
                                        </p:tav>
                                        <p:tav tm="100000">
                                          <p:val>
                                            <p:strVal val="#ppt_y"/>
                                          </p:val>
                                        </p:tav>
                                      </p:tavLst>
                                    </p:anim>
                                    <p:anim calcmode="lin" valueType="num">
                                      <p:cBhvr>
                                        <p:cTn id="29" dur="500" fill="hold"/>
                                        <p:tgtEl>
                                          <p:spTgt spid="33"/>
                                        </p:tgtEl>
                                        <p:attrNameLst>
                                          <p:attrName>ppt_w</p:attrName>
                                        </p:attrNameLst>
                                      </p:cBhvr>
                                      <p:tavLst>
                                        <p:tav tm="0">
                                          <p:val>
                                            <p:fltVal val="0"/>
                                          </p:val>
                                        </p:tav>
                                        <p:tav tm="100000">
                                          <p:val>
                                            <p:strVal val="#ppt_w"/>
                                          </p:val>
                                        </p:tav>
                                      </p:tavLst>
                                    </p:anim>
                                    <p:anim calcmode="lin" valueType="num">
                                      <p:cBhvr>
                                        <p:cTn id="30" dur="500" fill="hold"/>
                                        <p:tgtEl>
                                          <p:spTgt spid="33"/>
                                        </p:tgtEl>
                                        <p:attrNameLst>
                                          <p:attrName>ppt_h</p:attrName>
                                        </p:attrNameLst>
                                      </p:cBhvr>
                                      <p:tavLst>
                                        <p:tav tm="0">
                                          <p:val>
                                            <p:strVal val="#ppt_h"/>
                                          </p:val>
                                        </p:tav>
                                        <p:tav tm="100000">
                                          <p:val>
                                            <p:strVal val="#ppt_h"/>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13" presetClass="entr" presetSubtype="16" fill="hold" nodeType="clickEffect">
                                  <p:stCondLst>
                                    <p:cond delay="0"/>
                                  </p:stCondLst>
                                  <p:childTnLst>
                                    <p:set>
                                      <p:cBhvr>
                                        <p:cTn id="34" dur="1" fill="hold">
                                          <p:stCondLst>
                                            <p:cond delay="0"/>
                                          </p:stCondLst>
                                        </p:cTn>
                                        <p:tgtEl>
                                          <p:spTgt spid="38"/>
                                        </p:tgtEl>
                                        <p:attrNameLst>
                                          <p:attrName>style.visibility</p:attrName>
                                        </p:attrNameLst>
                                      </p:cBhvr>
                                      <p:to>
                                        <p:strVal val="visible"/>
                                      </p:to>
                                    </p:set>
                                    <p:animEffect transition="in" filter="plus(in)">
                                      <p:cBhvr>
                                        <p:cTn id="35" dur="500"/>
                                        <p:tgtEl>
                                          <p:spTgt spid="38"/>
                                        </p:tgtEl>
                                      </p:cBhvr>
                                    </p:animEffect>
                                  </p:childTnLst>
                                </p:cTn>
                              </p:par>
                              <p:par>
                                <p:cTn id="36" presetID="13" presetClass="entr" presetSubtype="16" fill="hold" nodeType="withEffect">
                                  <p:stCondLst>
                                    <p:cond delay="0"/>
                                  </p:stCondLst>
                                  <p:childTnLst>
                                    <p:set>
                                      <p:cBhvr>
                                        <p:cTn id="37" dur="1" fill="hold">
                                          <p:stCondLst>
                                            <p:cond delay="0"/>
                                          </p:stCondLst>
                                        </p:cTn>
                                        <p:tgtEl>
                                          <p:spTgt spid="13340"/>
                                        </p:tgtEl>
                                        <p:attrNameLst>
                                          <p:attrName>style.visibility</p:attrName>
                                        </p:attrNameLst>
                                      </p:cBhvr>
                                      <p:to>
                                        <p:strVal val="visible"/>
                                      </p:to>
                                    </p:set>
                                    <p:animEffect transition="in" filter="plus(in)">
                                      <p:cBhvr>
                                        <p:cTn id="38" dur="500"/>
                                        <p:tgtEl>
                                          <p:spTgt spid="13340"/>
                                        </p:tgtEl>
                                      </p:cBhvr>
                                    </p:animEffect>
                                  </p:childTnLst>
                                </p:cTn>
                              </p:par>
                              <p:par>
                                <p:cTn id="39" presetID="17" presetClass="entr" presetSubtype="8" fill="hold" nodeType="withEffect">
                                  <p:stCondLst>
                                    <p:cond delay="0"/>
                                  </p:stCondLst>
                                  <p:childTnLst>
                                    <p:set>
                                      <p:cBhvr>
                                        <p:cTn id="40" dur="1" fill="hold">
                                          <p:stCondLst>
                                            <p:cond delay="0"/>
                                          </p:stCondLst>
                                        </p:cTn>
                                        <p:tgtEl>
                                          <p:spTgt spid="34"/>
                                        </p:tgtEl>
                                        <p:attrNameLst>
                                          <p:attrName>style.visibility</p:attrName>
                                        </p:attrNameLst>
                                      </p:cBhvr>
                                      <p:to>
                                        <p:strVal val="visible"/>
                                      </p:to>
                                    </p:set>
                                    <p:anim calcmode="lin" valueType="num">
                                      <p:cBhvr>
                                        <p:cTn id="41" dur="500" fill="hold"/>
                                        <p:tgtEl>
                                          <p:spTgt spid="34"/>
                                        </p:tgtEl>
                                        <p:attrNameLst>
                                          <p:attrName>ppt_x</p:attrName>
                                        </p:attrNameLst>
                                      </p:cBhvr>
                                      <p:tavLst>
                                        <p:tav tm="0">
                                          <p:val>
                                            <p:strVal val="#ppt_x-#ppt_w/2"/>
                                          </p:val>
                                        </p:tav>
                                        <p:tav tm="100000">
                                          <p:val>
                                            <p:strVal val="#ppt_x"/>
                                          </p:val>
                                        </p:tav>
                                      </p:tavLst>
                                    </p:anim>
                                    <p:anim calcmode="lin" valueType="num">
                                      <p:cBhvr>
                                        <p:cTn id="42" dur="500" fill="hold"/>
                                        <p:tgtEl>
                                          <p:spTgt spid="34"/>
                                        </p:tgtEl>
                                        <p:attrNameLst>
                                          <p:attrName>ppt_y</p:attrName>
                                        </p:attrNameLst>
                                      </p:cBhvr>
                                      <p:tavLst>
                                        <p:tav tm="0">
                                          <p:val>
                                            <p:strVal val="#ppt_y"/>
                                          </p:val>
                                        </p:tav>
                                        <p:tav tm="100000">
                                          <p:val>
                                            <p:strVal val="#ppt_y"/>
                                          </p:val>
                                        </p:tav>
                                      </p:tavLst>
                                    </p:anim>
                                    <p:anim calcmode="lin" valueType="num">
                                      <p:cBhvr>
                                        <p:cTn id="43" dur="500" fill="hold"/>
                                        <p:tgtEl>
                                          <p:spTgt spid="34"/>
                                        </p:tgtEl>
                                        <p:attrNameLst>
                                          <p:attrName>ppt_w</p:attrName>
                                        </p:attrNameLst>
                                      </p:cBhvr>
                                      <p:tavLst>
                                        <p:tav tm="0">
                                          <p:val>
                                            <p:fltVal val="0"/>
                                          </p:val>
                                        </p:tav>
                                        <p:tav tm="100000">
                                          <p:val>
                                            <p:strVal val="#ppt_w"/>
                                          </p:val>
                                        </p:tav>
                                      </p:tavLst>
                                    </p:anim>
                                    <p:anim calcmode="lin" valueType="num">
                                      <p:cBhvr>
                                        <p:cTn id="44" dur="500" fill="hold"/>
                                        <p:tgtEl>
                                          <p:spTgt spid="34"/>
                                        </p:tgtEl>
                                        <p:attrNameLst>
                                          <p:attrName>ppt_h</p:attrName>
                                        </p:attrNameLst>
                                      </p:cBhvr>
                                      <p:tavLst>
                                        <p:tav tm="0">
                                          <p:val>
                                            <p:strVal val="#ppt_h"/>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animEffect transition="in" filter="wipe(left)">
                                      <p:cBhvr>
                                        <p:cTn id="49" dur="500"/>
                                        <p:tgtEl>
                                          <p:spTgt spid="6"/>
                                        </p:tgtEl>
                                      </p:cBhvr>
                                    </p:animEffect>
                                  </p:childTnLst>
                                </p:cTn>
                              </p:par>
                            </p:childTnLst>
                          </p:cTn>
                        </p:par>
                      </p:childTnLst>
                    </p:cTn>
                  </p:par>
                  <p:par>
                    <p:cTn id="50" fill="hold">
                      <p:stCondLst>
                        <p:cond delay="indefinite"/>
                      </p:stCondLst>
                      <p:childTnLst>
                        <p:par>
                          <p:cTn id="51" fill="hold">
                            <p:stCondLst>
                              <p:cond delay="0"/>
                            </p:stCondLst>
                            <p:childTnLst>
                              <p:par>
                                <p:cTn id="52" presetID="7" presetClass="emph" presetSubtype="10" fill="hold" nodeType="clickEffect">
                                  <p:stCondLst>
                                    <p:cond delay="0"/>
                                  </p:stCondLst>
                                  <p:childTnLst>
                                    <p:animClr clrSpc="hsl" dir="ccw">
                                      <p:cBhvr>
                                        <p:cTn id="53" dur="2000" fill="hold"/>
                                        <p:tgtEl>
                                          <p:spTgt spid="6"/>
                                        </p:tgtEl>
                                        <p:attrNameLst>
                                          <p:attrName>stroke.color</p:attrName>
                                        </p:attrNameLst>
                                      </p:cBhvr>
                                      <p:to>
                                        <a:srgbClr val="FFFF66"/>
                                      </p:to>
                                    </p:animClr>
                                    <p:set>
                                      <p:cBhvr>
                                        <p:cTn id="54" dur="2000" fill="hold"/>
                                        <p:tgtEl>
                                          <p:spTgt spid="6"/>
                                        </p:tgtEl>
                                        <p:attrNameLst>
                                          <p:attrName>stroke.on</p:attrName>
                                        </p:attrNameLst>
                                      </p:cBhvr>
                                      <p:to>
                                        <p:strVal val="true"/>
                                      </p:to>
                                    </p:se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5"/>
                                        </p:tgtEl>
                                        <p:attrNameLst>
                                          <p:attrName>style.visibility</p:attrName>
                                        </p:attrNameLst>
                                      </p:cBhvr>
                                      <p:to>
                                        <p:strVal val="visible"/>
                                      </p:to>
                                    </p:set>
                                    <p:animEffect transition="in" filter="fade">
                                      <p:cBhvr>
                                        <p:cTn id="59" dur="1000"/>
                                        <p:tgtEl>
                                          <p:spTgt spid="5"/>
                                        </p:tgtEl>
                                      </p:cBhvr>
                                    </p:animEffect>
                                    <p:anim calcmode="lin" valueType="num">
                                      <p:cBhvr>
                                        <p:cTn id="60" dur="1000" fill="hold"/>
                                        <p:tgtEl>
                                          <p:spTgt spid="5"/>
                                        </p:tgtEl>
                                        <p:attrNameLst>
                                          <p:attrName>ppt_x</p:attrName>
                                        </p:attrNameLst>
                                      </p:cBhvr>
                                      <p:tavLst>
                                        <p:tav tm="0">
                                          <p:val>
                                            <p:strVal val="#ppt_x"/>
                                          </p:val>
                                        </p:tav>
                                        <p:tav tm="100000">
                                          <p:val>
                                            <p:strVal val="#ppt_x"/>
                                          </p:val>
                                        </p:tav>
                                      </p:tavLst>
                                    </p:anim>
                                    <p:anim calcmode="lin" valueType="num">
                                      <p:cBhvr>
                                        <p:cTn id="6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D83E448D-9DE5-4147-9EA9-34B2B5ABDF06}"/>
              </a:ext>
            </a:extLst>
          </p:cNvPr>
          <p:cNvGrpSpPr/>
          <p:nvPr/>
        </p:nvGrpSpPr>
        <p:grpSpPr>
          <a:xfrm>
            <a:off x="1540235" y="149056"/>
            <a:ext cx="9423452" cy="646114"/>
            <a:chOff x="304800" y="238905"/>
            <a:chExt cx="9718040" cy="889123"/>
          </a:xfrm>
        </p:grpSpPr>
        <p:cxnSp>
          <p:nvCxnSpPr>
            <p:cNvPr id="37" name="Straight Connector 36">
              <a:extLst>
                <a:ext uri="{FF2B5EF4-FFF2-40B4-BE49-F238E27FC236}">
                  <a16:creationId xmlns:a16="http://schemas.microsoft.com/office/drawing/2014/main" id="{A88FC330-3749-4E7B-95FA-F756B4C79187}"/>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529DB9DE-5B20-4AED-974A-3A2BED8C715F}"/>
                </a:ext>
              </a:extLst>
            </p:cNvPr>
            <p:cNvGrpSpPr/>
            <p:nvPr/>
          </p:nvGrpSpPr>
          <p:grpSpPr>
            <a:xfrm>
              <a:off x="594248" y="238905"/>
              <a:ext cx="1920325" cy="673930"/>
              <a:chOff x="594248" y="238905"/>
              <a:chExt cx="1920325" cy="673930"/>
            </a:xfrm>
          </p:grpSpPr>
          <p:sp>
            <p:nvSpPr>
              <p:cNvPr id="58" name="Rectangle: Top Corners One Rounded and One Snipped 57">
                <a:extLst>
                  <a:ext uri="{FF2B5EF4-FFF2-40B4-BE49-F238E27FC236}">
                    <a16:creationId xmlns:a16="http://schemas.microsoft.com/office/drawing/2014/main" id="{DB493284-FB99-45F7-9101-969E6DEF7670}"/>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9" name="TextBox 58">
                <a:extLst>
                  <a:ext uri="{FF2B5EF4-FFF2-40B4-BE49-F238E27FC236}">
                    <a16:creationId xmlns:a16="http://schemas.microsoft.com/office/drawing/2014/main" id="{C0A81B14-D38F-4D3B-90F8-5AD4790E0818}"/>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45" name="Group 44">
              <a:extLst>
                <a:ext uri="{FF2B5EF4-FFF2-40B4-BE49-F238E27FC236}">
                  <a16:creationId xmlns:a16="http://schemas.microsoft.com/office/drawing/2014/main" id="{FD351653-9154-4060-8918-7D3E7174C13E}"/>
                </a:ext>
              </a:extLst>
            </p:cNvPr>
            <p:cNvGrpSpPr/>
            <p:nvPr/>
          </p:nvGrpSpPr>
          <p:grpSpPr>
            <a:xfrm>
              <a:off x="2886504" y="247421"/>
              <a:ext cx="1955665" cy="673929"/>
              <a:chOff x="2886504" y="247421"/>
              <a:chExt cx="1955665" cy="673929"/>
            </a:xfrm>
          </p:grpSpPr>
          <p:sp>
            <p:nvSpPr>
              <p:cNvPr id="56" name="Rectangle: Top Corners One Rounded and One Snipped 55">
                <a:extLst>
                  <a:ext uri="{FF2B5EF4-FFF2-40B4-BE49-F238E27FC236}">
                    <a16:creationId xmlns:a16="http://schemas.microsoft.com/office/drawing/2014/main" id="{D02E3C41-8588-4397-A802-671B8B2198E6}"/>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7" name="TextBox 56">
                <a:extLst>
                  <a:ext uri="{FF2B5EF4-FFF2-40B4-BE49-F238E27FC236}">
                    <a16:creationId xmlns:a16="http://schemas.microsoft.com/office/drawing/2014/main" id="{5059F42C-55CD-495F-8CD5-FABC8A5A3AF7}"/>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49" name="Group 48">
              <a:extLst>
                <a:ext uri="{FF2B5EF4-FFF2-40B4-BE49-F238E27FC236}">
                  <a16:creationId xmlns:a16="http://schemas.microsoft.com/office/drawing/2014/main" id="{6C7371AD-E6EC-4939-8E78-8D19EE236B21}"/>
                </a:ext>
              </a:extLst>
            </p:cNvPr>
            <p:cNvGrpSpPr/>
            <p:nvPr/>
          </p:nvGrpSpPr>
          <p:grpSpPr>
            <a:xfrm>
              <a:off x="5236714" y="247421"/>
              <a:ext cx="1942938" cy="673930"/>
              <a:chOff x="5236714" y="247421"/>
              <a:chExt cx="1942938" cy="673930"/>
            </a:xfrm>
          </p:grpSpPr>
          <p:sp>
            <p:nvSpPr>
              <p:cNvPr id="54" name="Rectangle: Top Corners One Rounded and One Snipped 53">
                <a:extLst>
                  <a:ext uri="{FF2B5EF4-FFF2-40B4-BE49-F238E27FC236}">
                    <a16:creationId xmlns:a16="http://schemas.microsoft.com/office/drawing/2014/main" id="{7B456274-E6EB-4C67-9A6A-E919D148B71B}"/>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5" name="TextBox 54">
                <a:extLst>
                  <a:ext uri="{FF2B5EF4-FFF2-40B4-BE49-F238E27FC236}">
                    <a16:creationId xmlns:a16="http://schemas.microsoft.com/office/drawing/2014/main" id="{4EE33094-E4BD-4B7D-9A80-831EFAD21C77}"/>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51" name="Group 50">
              <a:extLst>
                <a:ext uri="{FF2B5EF4-FFF2-40B4-BE49-F238E27FC236}">
                  <a16:creationId xmlns:a16="http://schemas.microsoft.com/office/drawing/2014/main" id="{087F2C33-A917-4D97-86B8-6CF294409EE9}"/>
                </a:ext>
              </a:extLst>
            </p:cNvPr>
            <p:cNvGrpSpPr/>
            <p:nvPr/>
          </p:nvGrpSpPr>
          <p:grpSpPr>
            <a:xfrm>
              <a:off x="7541696" y="247421"/>
              <a:ext cx="2059504" cy="673930"/>
              <a:chOff x="7541696" y="247421"/>
              <a:chExt cx="2059504" cy="673930"/>
            </a:xfrm>
          </p:grpSpPr>
          <p:sp>
            <p:nvSpPr>
              <p:cNvPr id="52" name="Rectangle: Top Corners One Rounded and One Snipped 51">
                <a:extLst>
                  <a:ext uri="{FF2B5EF4-FFF2-40B4-BE49-F238E27FC236}">
                    <a16:creationId xmlns:a16="http://schemas.microsoft.com/office/drawing/2014/main" id="{7538DA94-4CED-4CDD-B5EE-ECA51486DA94}"/>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53" name="TextBox 52">
                <a:extLst>
                  <a:ext uri="{FF2B5EF4-FFF2-40B4-BE49-F238E27FC236}">
                    <a16:creationId xmlns:a16="http://schemas.microsoft.com/office/drawing/2014/main" id="{CC1CB9B1-7130-46FC-A8B5-969758CE9C27}"/>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grpSp>
        <p:nvGrpSpPr>
          <p:cNvPr id="62" name="Group 61">
            <a:extLst>
              <a:ext uri="{FF2B5EF4-FFF2-40B4-BE49-F238E27FC236}">
                <a16:creationId xmlns:a16="http://schemas.microsoft.com/office/drawing/2014/main" id="{152617E8-5215-4EF0-B54E-28D6555554AC}"/>
              </a:ext>
            </a:extLst>
          </p:cNvPr>
          <p:cNvGrpSpPr/>
          <p:nvPr/>
        </p:nvGrpSpPr>
        <p:grpSpPr>
          <a:xfrm rot="10800000">
            <a:off x="9345950" y="2538889"/>
            <a:ext cx="101186" cy="1875532"/>
            <a:chOff x="2440478" y="2380902"/>
            <a:chExt cx="31397" cy="1875532"/>
          </a:xfrm>
        </p:grpSpPr>
        <p:sp>
          <p:nvSpPr>
            <p:cNvPr id="63" name="Freeform: Shape 62">
              <a:extLst>
                <a:ext uri="{FF2B5EF4-FFF2-40B4-BE49-F238E27FC236}">
                  <a16:creationId xmlns:a16="http://schemas.microsoft.com/office/drawing/2014/main" id="{F7CBEC7F-1322-4CC8-AB04-DBDA18768B9E}"/>
                </a:ext>
              </a:extLst>
            </p:cNvPr>
            <p:cNvSpPr/>
            <p:nvPr/>
          </p:nvSpPr>
          <p:spPr>
            <a:xfrm rot="18770822">
              <a:off x="1915108" y="2906272"/>
              <a:ext cx="1082138" cy="31397"/>
            </a:xfrm>
            <a:custGeom>
              <a:avLst/>
              <a:gdLst>
                <a:gd name="connsiteX0" fmla="*/ 0 w 1257468"/>
                <a:gd name="connsiteY0" fmla="*/ 17753 h 35507"/>
                <a:gd name="connsiteX1" fmla="*/ 1257468 w 1257468"/>
                <a:gd name="connsiteY1" fmla="*/ 17753 h 35507"/>
              </a:gdLst>
              <a:ahLst/>
              <a:cxnLst>
                <a:cxn ang="0">
                  <a:pos x="connsiteX0" y="connsiteY0"/>
                </a:cxn>
                <a:cxn ang="0">
                  <a:pos x="connsiteX1" y="connsiteY1"/>
                </a:cxn>
              </a:cxnLst>
              <a:rect l="l" t="t" r="r" b="b"/>
              <a:pathLst>
                <a:path w="1257468" h="35507">
                  <a:moveTo>
                    <a:pt x="0" y="17753"/>
                  </a:moveTo>
                  <a:lnTo>
                    <a:pt x="1257468" y="1775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609996" tIns="-13683" rIns="609998" bIns="-13684" numCol="1" spcCol="1270" anchor="ctr" anchorCtr="0">
              <a:noAutofit/>
            </a:bodyPr>
            <a:lstStyle/>
            <a:p>
              <a:pPr marL="0" lvl="0" indent="0" algn="ctr" defTabSz="222250">
                <a:lnSpc>
                  <a:spcPct val="90000"/>
                </a:lnSpc>
                <a:spcBef>
                  <a:spcPct val="0"/>
                </a:spcBef>
                <a:spcAft>
                  <a:spcPct val="35000"/>
                </a:spcAft>
                <a:buNone/>
              </a:pPr>
              <a:endParaRPr lang="en-US" sz="500" kern="1200"/>
            </a:p>
          </p:txBody>
        </p:sp>
        <p:sp>
          <p:nvSpPr>
            <p:cNvPr id="64" name="Freeform: Shape 63">
              <a:extLst>
                <a:ext uri="{FF2B5EF4-FFF2-40B4-BE49-F238E27FC236}">
                  <a16:creationId xmlns:a16="http://schemas.microsoft.com/office/drawing/2014/main" id="{35D307B3-F92B-404C-BD7E-9AE40237CC62}"/>
                </a:ext>
              </a:extLst>
            </p:cNvPr>
            <p:cNvSpPr/>
            <p:nvPr/>
          </p:nvSpPr>
          <p:spPr>
            <a:xfrm rot="2829178">
              <a:off x="1915108" y="3699666"/>
              <a:ext cx="1082138" cy="31397"/>
            </a:xfrm>
            <a:custGeom>
              <a:avLst/>
              <a:gdLst>
                <a:gd name="connsiteX0" fmla="*/ 0 w 1257468"/>
                <a:gd name="connsiteY0" fmla="*/ 17753 h 35507"/>
                <a:gd name="connsiteX1" fmla="*/ 1257468 w 1257468"/>
                <a:gd name="connsiteY1" fmla="*/ 17753 h 35507"/>
              </a:gdLst>
              <a:ahLst/>
              <a:cxnLst>
                <a:cxn ang="0">
                  <a:pos x="connsiteX0" y="connsiteY0"/>
                </a:cxn>
                <a:cxn ang="0">
                  <a:pos x="connsiteX1" y="connsiteY1"/>
                </a:cxn>
              </a:cxnLst>
              <a:rect l="l" t="t" r="r" b="b"/>
              <a:pathLst>
                <a:path w="1257468" h="35507">
                  <a:moveTo>
                    <a:pt x="0" y="17753"/>
                  </a:moveTo>
                  <a:lnTo>
                    <a:pt x="1257468" y="1775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609997" tIns="-13683" rIns="609997" bIns="-13684" numCol="1" spcCol="1270" anchor="ctr" anchorCtr="0">
              <a:noAutofit/>
            </a:bodyPr>
            <a:lstStyle/>
            <a:p>
              <a:pPr marL="0" lvl="0" indent="0" algn="ctr" defTabSz="222250">
                <a:lnSpc>
                  <a:spcPct val="90000"/>
                </a:lnSpc>
                <a:spcBef>
                  <a:spcPct val="0"/>
                </a:spcBef>
                <a:spcAft>
                  <a:spcPct val="35000"/>
                </a:spcAft>
                <a:buNone/>
              </a:pPr>
              <a:endParaRPr lang="en-US" sz="500" kern="1200"/>
            </a:p>
          </p:txBody>
        </p:sp>
      </p:grpSp>
      <p:sp>
        <p:nvSpPr>
          <p:cNvPr id="65" name="Freeform: Shape 64">
            <a:extLst>
              <a:ext uri="{FF2B5EF4-FFF2-40B4-BE49-F238E27FC236}">
                <a16:creationId xmlns:a16="http://schemas.microsoft.com/office/drawing/2014/main" id="{1FAF9168-78E9-4502-B8DE-E3803C3A6BB5}"/>
              </a:ext>
            </a:extLst>
          </p:cNvPr>
          <p:cNvSpPr/>
          <p:nvPr/>
        </p:nvSpPr>
        <p:spPr>
          <a:xfrm>
            <a:off x="230940" y="2928116"/>
            <a:ext cx="1620896" cy="669926"/>
          </a:xfrm>
          <a:custGeom>
            <a:avLst/>
            <a:gdLst>
              <a:gd name="connsiteX0" fmla="*/ 0 w 2137833"/>
              <a:gd name="connsiteY0" fmla="*/ 106892 h 1068916"/>
              <a:gd name="connsiteX1" fmla="*/ 106892 w 2137833"/>
              <a:gd name="connsiteY1" fmla="*/ 0 h 1068916"/>
              <a:gd name="connsiteX2" fmla="*/ 2030941 w 2137833"/>
              <a:gd name="connsiteY2" fmla="*/ 0 h 1068916"/>
              <a:gd name="connsiteX3" fmla="*/ 2137833 w 2137833"/>
              <a:gd name="connsiteY3" fmla="*/ 106892 h 1068916"/>
              <a:gd name="connsiteX4" fmla="*/ 2137833 w 2137833"/>
              <a:gd name="connsiteY4" fmla="*/ 962024 h 1068916"/>
              <a:gd name="connsiteX5" fmla="*/ 2030941 w 2137833"/>
              <a:gd name="connsiteY5" fmla="*/ 1068916 h 1068916"/>
              <a:gd name="connsiteX6" fmla="*/ 106892 w 2137833"/>
              <a:gd name="connsiteY6" fmla="*/ 1068916 h 1068916"/>
              <a:gd name="connsiteX7" fmla="*/ 0 w 2137833"/>
              <a:gd name="connsiteY7" fmla="*/ 962024 h 1068916"/>
              <a:gd name="connsiteX8" fmla="*/ 0 w 2137833"/>
              <a:gd name="connsiteY8" fmla="*/ 106892 h 1068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7833" h="1068916">
                <a:moveTo>
                  <a:pt x="0" y="106892"/>
                </a:moveTo>
                <a:cubicBezTo>
                  <a:pt x="0" y="47857"/>
                  <a:pt x="47857" y="0"/>
                  <a:pt x="106892" y="0"/>
                </a:cubicBezTo>
                <a:lnTo>
                  <a:pt x="2030941" y="0"/>
                </a:lnTo>
                <a:cubicBezTo>
                  <a:pt x="2089976" y="0"/>
                  <a:pt x="2137833" y="47857"/>
                  <a:pt x="2137833" y="106892"/>
                </a:cubicBezTo>
                <a:lnTo>
                  <a:pt x="2137833" y="962024"/>
                </a:lnTo>
                <a:cubicBezTo>
                  <a:pt x="2137833" y="1021059"/>
                  <a:pt x="2089976" y="1068916"/>
                  <a:pt x="2030941" y="1068916"/>
                </a:cubicBezTo>
                <a:lnTo>
                  <a:pt x="106892" y="1068916"/>
                </a:lnTo>
                <a:cubicBezTo>
                  <a:pt x="47857" y="1068916"/>
                  <a:pt x="0" y="1021059"/>
                  <a:pt x="0" y="962024"/>
                </a:cubicBezTo>
                <a:lnTo>
                  <a:pt x="0" y="106892"/>
                </a:lnTo>
                <a:close/>
              </a:path>
            </a:pathLst>
          </a:custGeom>
          <a:solidFill>
            <a:srgbClr val="FC8F3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2262" tIns="52262" rIns="52262" bIns="52262" numCol="1" spcCol="1270" anchor="ctr" anchorCtr="0">
            <a:noAutofit/>
          </a:bodyPr>
          <a:lstStyle/>
          <a:p>
            <a:pPr marL="0" lvl="0" indent="0" algn="ctr" defTabSz="1466850">
              <a:lnSpc>
                <a:spcPct val="90000"/>
              </a:lnSpc>
              <a:spcBef>
                <a:spcPct val="0"/>
              </a:spcBef>
              <a:spcAft>
                <a:spcPct val="35000"/>
              </a:spcAft>
              <a:buNone/>
            </a:pPr>
            <a:r>
              <a:rPr lang="en-US" sz="2400" kern="1200">
                <a:latin typeface="#9Slide04 Noto Serif Bold" panose="02020800060500020200" pitchFamily="18" charset="0"/>
                <a:ea typeface="#9Slide04 Noto Serif Bold" panose="02020800060500020200" pitchFamily="18" charset="0"/>
                <a:cs typeface="#9Slide04 Noto Serif Bold" panose="02020800060500020200" pitchFamily="18" charset="0"/>
              </a:rPr>
              <a:t>Vị trí</a:t>
            </a:r>
          </a:p>
        </p:txBody>
      </p:sp>
      <p:sp>
        <p:nvSpPr>
          <p:cNvPr id="66" name="Freeform: Shape 65">
            <a:extLst>
              <a:ext uri="{FF2B5EF4-FFF2-40B4-BE49-F238E27FC236}">
                <a16:creationId xmlns:a16="http://schemas.microsoft.com/office/drawing/2014/main" id="{79AC06AB-2FBA-4974-81A7-E0BB3FEB451C}"/>
              </a:ext>
            </a:extLst>
          </p:cNvPr>
          <p:cNvSpPr/>
          <p:nvPr/>
        </p:nvSpPr>
        <p:spPr>
          <a:xfrm>
            <a:off x="2667761" y="1904161"/>
            <a:ext cx="2838548" cy="1271532"/>
          </a:xfrm>
          <a:custGeom>
            <a:avLst/>
            <a:gdLst>
              <a:gd name="connsiteX0" fmla="*/ 0 w 2137833"/>
              <a:gd name="connsiteY0" fmla="*/ 106892 h 1068916"/>
              <a:gd name="connsiteX1" fmla="*/ 106892 w 2137833"/>
              <a:gd name="connsiteY1" fmla="*/ 0 h 1068916"/>
              <a:gd name="connsiteX2" fmla="*/ 2030941 w 2137833"/>
              <a:gd name="connsiteY2" fmla="*/ 0 h 1068916"/>
              <a:gd name="connsiteX3" fmla="*/ 2137833 w 2137833"/>
              <a:gd name="connsiteY3" fmla="*/ 106892 h 1068916"/>
              <a:gd name="connsiteX4" fmla="*/ 2137833 w 2137833"/>
              <a:gd name="connsiteY4" fmla="*/ 962024 h 1068916"/>
              <a:gd name="connsiteX5" fmla="*/ 2030941 w 2137833"/>
              <a:gd name="connsiteY5" fmla="*/ 1068916 h 1068916"/>
              <a:gd name="connsiteX6" fmla="*/ 106892 w 2137833"/>
              <a:gd name="connsiteY6" fmla="*/ 1068916 h 1068916"/>
              <a:gd name="connsiteX7" fmla="*/ 0 w 2137833"/>
              <a:gd name="connsiteY7" fmla="*/ 962024 h 1068916"/>
              <a:gd name="connsiteX8" fmla="*/ 0 w 2137833"/>
              <a:gd name="connsiteY8" fmla="*/ 106892 h 1068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7833" h="1068916">
                <a:moveTo>
                  <a:pt x="0" y="106892"/>
                </a:moveTo>
                <a:cubicBezTo>
                  <a:pt x="0" y="47857"/>
                  <a:pt x="47857" y="0"/>
                  <a:pt x="106892" y="0"/>
                </a:cubicBezTo>
                <a:lnTo>
                  <a:pt x="2030941" y="0"/>
                </a:lnTo>
                <a:cubicBezTo>
                  <a:pt x="2089976" y="0"/>
                  <a:pt x="2137833" y="47857"/>
                  <a:pt x="2137833" y="106892"/>
                </a:cubicBezTo>
                <a:lnTo>
                  <a:pt x="2137833" y="962024"/>
                </a:lnTo>
                <a:cubicBezTo>
                  <a:pt x="2137833" y="1021059"/>
                  <a:pt x="2089976" y="1068916"/>
                  <a:pt x="2030941" y="1068916"/>
                </a:cubicBezTo>
                <a:lnTo>
                  <a:pt x="106892" y="1068916"/>
                </a:lnTo>
                <a:cubicBezTo>
                  <a:pt x="47857" y="1068916"/>
                  <a:pt x="0" y="1021059"/>
                  <a:pt x="0" y="962024"/>
                </a:cubicBezTo>
                <a:lnTo>
                  <a:pt x="0" y="106892"/>
                </a:lnTo>
                <a:close/>
              </a:path>
            </a:pathLst>
          </a:custGeom>
          <a:solidFill>
            <a:srgbClr val="00CC6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2262" tIns="52262" rIns="52262" bIns="52262" numCol="1" spcCol="1270" anchor="ctr" anchorCtr="0">
            <a:noAutofit/>
          </a:bodyPr>
          <a:lstStyle/>
          <a:p>
            <a:pPr marL="0" lvl="0" indent="0" algn="ctr" defTabSz="1466850">
              <a:lnSpc>
                <a:spcPct val="90000"/>
              </a:lnSpc>
              <a:spcBef>
                <a:spcPct val="0"/>
              </a:spcBef>
              <a:spcAft>
                <a:spcPct val="35000"/>
              </a:spcAft>
              <a:buNone/>
            </a:pPr>
            <a:r>
              <a:rPr lang="en-US" sz="2400" kern="1200">
                <a:latin typeface="#9Slide04 Noto Serif Bold" panose="02020800060500020200" pitchFamily="18" charset="0"/>
                <a:ea typeface="#9Slide04 Noto Serif Bold" panose="02020800060500020200" pitchFamily="18" charset="0"/>
                <a:cs typeface="#9Slide04 Noto Serif Bold" panose="02020800060500020200" pitchFamily="18" charset="0"/>
              </a:rPr>
              <a:t>Nhiệt đới, có đường xích đạo đi qua</a:t>
            </a:r>
          </a:p>
        </p:txBody>
      </p:sp>
      <p:sp>
        <p:nvSpPr>
          <p:cNvPr id="67" name="Freeform: Shape 66">
            <a:extLst>
              <a:ext uri="{FF2B5EF4-FFF2-40B4-BE49-F238E27FC236}">
                <a16:creationId xmlns:a16="http://schemas.microsoft.com/office/drawing/2014/main" id="{7EB088DB-6DD2-4812-8219-1C8EE8CA0D65}"/>
              </a:ext>
            </a:extLst>
          </p:cNvPr>
          <p:cNvSpPr/>
          <p:nvPr/>
        </p:nvSpPr>
        <p:spPr>
          <a:xfrm>
            <a:off x="5506309" y="2498529"/>
            <a:ext cx="756162" cy="50783"/>
          </a:xfrm>
          <a:custGeom>
            <a:avLst/>
            <a:gdLst>
              <a:gd name="connsiteX0" fmla="*/ 0 w 1053099"/>
              <a:gd name="connsiteY0" fmla="*/ 17753 h 35507"/>
              <a:gd name="connsiteX1" fmla="*/ 1053099 w 1053099"/>
              <a:gd name="connsiteY1" fmla="*/ 17753 h 35507"/>
            </a:gdLst>
            <a:ahLst/>
            <a:cxnLst>
              <a:cxn ang="0">
                <a:pos x="connsiteX0" y="connsiteY0"/>
              </a:cxn>
              <a:cxn ang="0">
                <a:pos x="connsiteX1" y="connsiteY1"/>
              </a:cxn>
            </a:cxnLst>
            <a:rect l="l" t="t" r="r" b="b"/>
            <a:pathLst>
              <a:path w="1053099" h="35507">
                <a:moveTo>
                  <a:pt x="0" y="17753"/>
                </a:moveTo>
                <a:lnTo>
                  <a:pt x="1053099" y="1775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512921" tIns="-8574" rIns="512923" bIns="-8574" numCol="1" spcCol="1270" anchor="ctr" anchorCtr="0">
            <a:noAutofit/>
          </a:bodyPr>
          <a:lstStyle/>
          <a:p>
            <a:pPr marL="0" lvl="0" indent="0" algn="ctr" defTabSz="222250">
              <a:lnSpc>
                <a:spcPct val="90000"/>
              </a:lnSpc>
              <a:spcBef>
                <a:spcPct val="0"/>
              </a:spcBef>
              <a:spcAft>
                <a:spcPct val="35000"/>
              </a:spcAft>
              <a:buNone/>
            </a:pPr>
            <a:endParaRPr lang="en-US" sz="500" kern="1200"/>
          </a:p>
        </p:txBody>
      </p:sp>
      <p:sp>
        <p:nvSpPr>
          <p:cNvPr id="68" name="Freeform: Shape 67">
            <a:extLst>
              <a:ext uri="{FF2B5EF4-FFF2-40B4-BE49-F238E27FC236}">
                <a16:creationId xmlns:a16="http://schemas.microsoft.com/office/drawing/2014/main" id="{351C1165-A15D-457B-AD82-303AF96DE7D3}"/>
              </a:ext>
            </a:extLst>
          </p:cNvPr>
          <p:cNvSpPr/>
          <p:nvPr/>
        </p:nvSpPr>
        <p:spPr>
          <a:xfrm>
            <a:off x="6251961" y="1904161"/>
            <a:ext cx="2789398" cy="1271532"/>
          </a:xfrm>
          <a:custGeom>
            <a:avLst/>
            <a:gdLst>
              <a:gd name="connsiteX0" fmla="*/ 0 w 2137833"/>
              <a:gd name="connsiteY0" fmla="*/ 106892 h 1068916"/>
              <a:gd name="connsiteX1" fmla="*/ 106892 w 2137833"/>
              <a:gd name="connsiteY1" fmla="*/ 0 h 1068916"/>
              <a:gd name="connsiteX2" fmla="*/ 2030941 w 2137833"/>
              <a:gd name="connsiteY2" fmla="*/ 0 h 1068916"/>
              <a:gd name="connsiteX3" fmla="*/ 2137833 w 2137833"/>
              <a:gd name="connsiteY3" fmla="*/ 106892 h 1068916"/>
              <a:gd name="connsiteX4" fmla="*/ 2137833 w 2137833"/>
              <a:gd name="connsiteY4" fmla="*/ 962024 h 1068916"/>
              <a:gd name="connsiteX5" fmla="*/ 2030941 w 2137833"/>
              <a:gd name="connsiteY5" fmla="*/ 1068916 h 1068916"/>
              <a:gd name="connsiteX6" fmla="*/ 106892 w 2137833"/>
              <a:gd name="connsiteY6" fmla="*/ 1068916 h 1068916"/>
              <a:gd name="connsiteX7" fmla="*/ 0 w 2137833"/>
              <a:gd name="connsiteY7" fmla="*/ 962024 h 1068916"/>
              <a:gd name="connsiteX8" fmla="*/ 0 w 2137833"/>
              <a:gd name="connsiteY8" fmla="*/ 106892 h 1068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7833" h="1068916">
                <a:moveTo>
                  <a:pt x="0" y="106892"/>
                </a:moveTo>
                <a:cubicBezTo>
                  <a:pt x="0" y="47857"/>
                  <a:pt x="47857" y="0"/>
                  <a:pt x="106892" y="0"/>
                </a:cubicBezTo>
                <a:lnTo>
                  <a:pt x="2030941" y="0"/>
                </a:lnTo>
                <a:cubicBezTo>
                  <a:pt x="2089976" y="0"/>
                  <a:pt x="2137833" y="47857"/>
                  <a:pt x="2137833" y="106892"/>
                </a:cubicBezTo>
                <a:lnTo>
                  <a:pt x="2137833" y="962024"/>
                </a:lnTo>
                <a:cubicBezTo>
                  <a:pt x="2137833" y="1021059"/>
                  <a:pt x="2089976" y="1068916"/>
                  <a:pt x="2030941" y="1068916"/>
                </a:cubicBezTo>
                <a:lnTo>
                  <a:pt x="106892" y="1068916"/>
                </a:lnTo>
                <a:cubicBezTo>
                  <a:pt x="47857" y="1068916"/>
                  <a:pt x="0" y="1021059"/>
                  <a:pt x="0" y="962024"/>
                </a:cubicBezTo>
                <a:lnTo>
                  <a:pt x="0" y="106892"/>
                </a:lnTo>
                <a:close/>
              </a:path>
            </a:pathLst>
          </a:custGeom>
          <a:solidFill>
            <a:srgbClr val="00CC66"/>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2262" tIns="52262" rIns="52262" bIns="52262" numCol="1" spcCol="1270" anchor="ctr" anchorCtr="0">
            <a:noAutofit/>
          </a:bodyPr>
          <a:lstStyle/>
          <a:p>
            <a:pPr marL="0" lvl="0" indent="0" algn="ctr" defTabSz="1466850">
              <a:lnSpc>
                <a:spcPct val="90000"/>
              </a:lnSpc>
              <a:spcBef>
                <a:spcPct val="0"/>
              </a:spcBef>
              <a:spcAft>
                <a:spcPct val="35000"/>
              </a:spcAft>
              <a:buNone/>
            </a:pPr>
            <a:r>
              <a:rPr lang="en-US" sz="2400">
                <a:latin typeface="#9Slide04 Noto Serif Bold" panose="02020800060500020200" pitchFamily="18" charset="0"/>
                <a:ea typeface="#9Slide04 Noto Serif Bold" panose="02020800060500020200" pitchFamily="18" charset="0"/>
                <a:cs typeface="#9Slide04 Noto Serif Bold" panose="02020800060500020200" pitchFamily="18" charset="0"/>
              </a:rPr>
              <a:t>Nóng</a:t>
            </a:r>
            <a:endParaRPr lang="en-US" sz="2400" kern="1200">
              <a:latin typeface="#9Slide04 Noto Serif Bold" panose="02020800060500020200" pitchFamily="18" charset="0"/>
              <a:ea typeface="#9Slide04 Noto Serif Bold" panose="02020800060500020200" pitchFamily="18" charset="0"/>
              <a:cs typeface="#9Slide04 Noto Serif Bold" panose="02020800060500020200" pitchFamily="18" charset="0"/>
            </a:endParaRPr>
          </a:p>
        </p:txBody>
      </p:sp>
      <p:sp>
        <p:nvSpPr>
          <p:cNvPr id="71" name="Freeform: Shape 70">
            <a:extLst>
              <a:ext uri="{FF2B5EF4-FFF2-40B4-BE49-F238E27FC236}">
                <a16:creationId xmlns:a16="http://schemas.microsoft.com/office/drawing/2014/main" id="{F2DCA286-7F07-4EBE-9806-1F417BBA5194}"/>
              </a:ext>
            </a:extLst>
          </p:cNvPr>
          <p:cNvSpPr/>
          <p:nvPr/>
        </p:nvSpPr>
        <p:spPr>
          <a:xfrm rot="18770822">
            <a:off x="1699438" y="2866952"/>
            <a:ext cx="1119527" cy="76095"/>
          </a:xfrm>
          <a:custGeom>
            <a:avLst/>
            <a:gdLst>
              <a:gd name="connsiteX0" fmla="*/ 0 w 1257468"/>
              <a:gd name="connsiteY0" fmla="*/ 17753 h 35507"/>
              <a:gd name="connsiteX1" fmla="*/ 1257468 w 1257468"/>
              <a:gd name="connsiteY1" fmla="*/ 17753 h 35507"/>
            </a:gdLst>
            <a:ahLst/>
            <a:cxnLst>
              <a:cxn ang="0">
                <a:pos x="connsiteX0" y="connsiteY0"/>
              </a:cxn>
              <a:cxn ang="0">
                <a:pos x="connsiteX1" y="connsiteY1"/>
              </a:cxn>
            </a:cxnLst>
            <a:rect l="l" t="t" r="r" b="b"/>
            <a:pathLst>
              <a:path w="1257468" h="35507">
                <a:moveTo>
                  <a:pt x="0" y="17753"/>
                </a:moveTo>
                <a:lnTo>
                  <a:pt x="1257468" y="1775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609996" tIns="-13683" rIns="609998" bIns="-13684" numCol="1" spcCol="1270" anchor="ctr" anchorCtr="0">
            <a:noAutofit/>
          </a:bodyPr>
          <a:lstStyle/>
          <a:p>
            <a:pPr marL="0" lvl="0" indent="0" algn="ctr" defTabSz="222250">
              <a:lnSpc>
                <a:spcPct val="90000"/>
              </a:lnSpc>
              <a:spcBef>
                <a:spcPct val="0"/>
              </a:spcBef>
              <a:spcAft>
                <a:spcPct val="35000"/>
              </a:spcAft>
              <a:buNone/>
            </a:pPr>
            <a:endParaRPr lang="en-US" sz="500" kern="1200"/>
          </a:p>
        </p:txBody>
      </p:sp>
      <p:sp>
        <p:nvSpPr>
          <p:cNvPr id="72" name="Freeform: Shape 71">
            <a:extLst>
              <a:ext uri="{FF2B5EF4-FFF2-40B4-BE49-F238E27FC236}">
                <a16:creationId xmlns:a16="http://schemas.microsoft.com/office/drawing/2014/main" id="{1DD8A523-73D1-4C39-83B2-C4914C4BEEFB}"/>
              </a:ext>
            </a:extLst>
          </p:cNvPr>
          <p:cNvSpPr/>
          <p:nvPr/>
        </p:nvSpPr>
        <p:spPr>
          <a:xfrm rot="2829178">
            <a:off x="1722567" y="3688257"/>
            <a:ext cx="1115936" cy="64752"/>
          </a:xfrm>
          <a:custGeom>
            <a:avLst/>
            <a:gdLst>
              <a:gd name="connsiteX0" fmla="*/ 0 w 1257468"/>
              <a:gd name="connsiteY0" fmla="*/ 17753 h 35507"/>
              <a:gd name="connsiteX1" fmla="*/ 1257468 w 1257468"/>
              <a:gd name="connsiteY1" fmla="*/ 17753 h 35507"/>
            </a:gdLst>
            <a:ahLst/>
            <a:cxnLst>
              <a:cxn ang="0">
                <a:pos x="connsiteX0" y="connsiteY0"/>
              </a:cxn>
              <a:cxn ang="0">
                <a:pos x="connsiteX1" y="connsiteY1"/>
              </a:cxn>
            </a:cxnLst>
            <a:rect l="l" t="t" r="r" b="b"/>
            <a:pathLst>
              <a:path w="1257468" h="35507">
                <a:moveTo>
                  <a:pt x="0" y="17753"/>
                </a:moveTo>
                <a:lnTo>
                  <a:pt x="1257468" y="17753"/>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609997" tIns="-13683" rIns="609997" bIns="-13684" numCol="1" spcCol="1270" anchor="ctr" anchorCtr="0">
            <a:noAutofit/>
          </a:bodyPr>
          <a:lstStyle/>
          <a:p>
            <a:pPr marL="0" lvl="0" indent="0" algn="ctr" defTabSz="222250">
              <a:lnSpc>
                <a:spcPct val="90000"/>
              </a:lnSpc>
              <a:spcBef>
                <a:spcPct val="0"/>
              </a:spcBef>
              <a:spcAft>
                <a:spcPct val="35000"/>
              </a:spcAft>
              <a:buNone/>
            </a:pPr>
            <a:endParaRPr lang="en-US" sz="500" kern="1200"/>
          </a:p>
        </p:txBody>
      </p:sp>
      <p:sp>
        <p:nvSpPr>
          <p:cNvPr id="73" name="Freeform: Shape 72">
            <a:extLst>
              <a:ext uri="{FF2B5EF4-FFF2-40B4-BE49-F238E27FC236}">
                <a16:creationId xmlns:a16="http://schemas.microsoft.com/office/drawing/2014/main" id="{FF25119B-B50A-4CE9-A9A0-B21A42CE12D8}"/>
              </a:ext>
            </a:extLst>
          </p:cNvPr>
          <p:cNvSpPr/>
          <p:nvPr/>
        </p:nvSpPr>
        <p:spPr>
          <a:xfrm>
            <a:off x="2667760" y="3611488"/>
            <a:ext cx="2789397" cy="1179864"/>
          </a:xfrm>
          <a:custGeom>
            <a:avLst/>
            <a:gdLst>
              <a:gd name="connsiteX0" fmla="*/ 0 w 2137833"/>
              <a:gd name="connsiteY0" fmla="*/ 106892 h 1068916"/>
              <a:gd name="connsiteX1" fmla="*/ 106892 w 2137833"/>
              <a:gd name="connsiteY1" fmla="*/ 0 h 1068916"/>
              <a:gd name="connsiteX2" fmla="*/ 2030941 w 2137833"/>
              <a:gd name="connsiteY2" fmla="*/ 0 h 1068916"/>
              <a:gd name="connsiteX3" fmla="*/ 2137833 w 2137833"/>
              <a:gd name="connsiteY3" fmla="*/ 106892 h 1068916"/>
              <a:gd name="connsiteX4" fmla="*/ 2137833 w 2137833"/>
              <a:gd name="connsiteY4" fmla="*/ 962024 h 1068916"/>
              <a:gd name="connsiteX5" fmla="*/ 2030941 w 2137833"/>
              <a:gd name="connsiteY5" fmla="*/ 1068916 h 1068916"/>
              <a:gd name="connsiteX6" fmla="*/ 106892 w 2137833"/>
              <a:gd name="connsiteY6" fmla="*/ 1068916 h 1068916"/>
              <a:gd name="connsiteX7" fmla="*/ 0 w 2137833"/>
              <a:gd name="connsiteY7" fmla="*/ 962024 h 1068916"/>
              <a:gd name="connsiteX8" fmla="*/ 0 w 2137833"/>
              <a:gd name="connsiteY8" fmla="*/ 106892 h 1068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7833" h="1068916">
                <a:moveTo>
                  <a:pt x="0" y="106892"/>
                </a:moveTo>
                <a:cubicBezTo>
                  <a:pt x="0" y="47857"/>
                  <a:pt x="47857" y="0"/>
                  <a:pt x="106892" y="0"/>
                </a:cubicBezTo>
                <a:lnTo>
                  <a:pt x="2030941" y="0"/>
                </a:lnTo>
                <a:cubicBezTo>
                  <a:pt x="2089976" y="0"/>
                  <a:pt x="2137833" y="47857"/>
                  <a:pt x="2137833" y="106892"/>
                </a:cubicBezTo>
                <a:lnTo>
                  <a:pt x="2137833" y="962024"/>
                </a:lnTo>
                <a:cubicBezTo>
                  <a:pt x="2137833" y="1021059"/>
                  <a:pt x="2089976" y="1068916"/>
                  <a:pt x="2030941" y="1068916"/>
                </a:cubicBezTo>
                <a:lnTo>
                  <a:pt x="106892" y="1068916"/>
                </a:lnTo>
                <a:cubicBezTo>
                  <a:pt x="47857" y="1068916"/>
                  <a:pt x="0" y="1021059"/>
                  <a:pt x="0" y="962024"/>
                </a:cubicBezTo>
                <a:lnTo>
                  <a:pt x="0" y="106892"/>
                </a:lnTo>
                <a:close/>
              </a:path>
            </a:pathLst>
          </a:custGeom>
          <a:solidFill>
            <a:srgbClr val="26AF9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2262" tIns="52262" rIns="52262" bIns="52262" numCol="1" spcCol="1270" anchor="ctr" anchorCtr="0">
            <a:noAutofit/>
          </a:bodyPr>
          <a:lstStyle/>
          <a:p>
            <a:pPr marL="0" lvl="0" indent="0" algn="ctr" defTabSz="1466850">
              <a:lnSpc>
                <a:spcPct val="90000"/>
              </a:lnSpc>
              <a:spcBef>
                <a:spcPct val="0"/>
              </a:spcBef>
              <a:spcAft>
                <a:spcPct val="35000"/>
              </a:spcAft>
              <a:buNone/>
            </a:pPr>
            <a:r>
              <a:rPr lang="en-US" sz="2400" kern="1200">
                <a:latin typeface="#9Slide04 Noto Serif Bold" panose="02020800060500020200" pitchFamily="18" charset="0"/>
                <a:ea typeface="#9Slide04 Noto Serif Bold" panose="02020800060500020200" pitchFamily="18" charset="0"/>
                <a:cs typeface="#9Slide04 Noto Serif Bold" panose="02020800060500020200" pitchFamily="18" charset="0"/>
              </a:rPr>
              <a:t>Gần biển, có gió mùa</a:t>
            </a:r>
          </a:p>
        </p:txBody>
      </p:sp>
      <p:sp>
        <p:nvSpPr>
          <p:cNvPr id="74" name="Freeform: Shape 73">
            <a:extLst>
              <a:ext uri="{FF2B5EF4-FFF2-40B4-BE49-F238E27FC236}">
                <a16:creationId xmlns:a16="http://schemas.microsoft.com/office/drawing/2014/main" id="{D540ED1A-925D-41D7-980B-C25FA461C808}"/>
              </a:ext>
            </a:extLst>
          </p:cNvPr>
          <p:cNvSpPr/>
          <p:nvPr/>
        </p:nvSpPr>
        <p:spPr>
          <a:xfrm>
            <a:off x="5506309" y="4121181"/>
            <a:ext cx="756162" cy="30556"/>
          </a:xfrm>
          <a:custGeom>
            <a:avLst/>
            <a:gdLst>
              <a:gd name="connsiteX0" fmla="*/ 0 w 855133"/>
              <a:gd name="connsiteY0" fmla="*/ 17753 h 35507"/>
              <a:gd name="connsiteX1" fmla="*/ 855133 w 855133"/>
              <a:gd name="connsiteY1" fmla="*/ 17753 h 35507"/>
            </a:gdLst>
            <a:ahLst/>
            <a:cxnLst>
              <a:cxn ang="0">
                <a:pos x="connsiteX0" y="connsiteY0"/>
              </a:cxn>
              <a:cxn ang="0">
                <a:pos x="connsiteX1" y="connsiteY1"/>
              </a:cxn>
            </a:cxnLst>
            <a:rect l="l" t="t" r="r" b="b"/>
            <a:pathLst>
              <a:path w="855133" h="35507">
                <a:moveTo>
                  <a:pt x="0" y="17753"/>
                </a:moveTo>
                <a:lnTo>
                  <a:pt x="855133" y="17753"/>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txBody>
          <a:bodyPr spcFirstLastPara="0" vert="horz" wrap="square" lIns="418889" tIns="-3624" rIns="418888" bIns="-3625" numCol="1" spcCol="1270" anchor="ctr" anchorCtr="0">
            <a:noAutofit/>
          </a:bodyPr>
          <a:lstStyle/>
          <a:p>
            <a:pPr marL="0" lvl="0" indent="0" algn="ctr" defTabSz="222250">
              <a:lnSpc>
                <a:spcPct val="90000"/>
              </a:lnSpc>
              <a:spcBef>
                <a:spcPct val="0"/>
              </a:spcBef>
              <a:spcAft>
                <a:spcPct val="35000"/>
              </a:spcAft>
              <a:buNone/>
            </a:pPr>
            <a:endParaRPr lang="en-US" sz="500" kern="1200"/>
          </a:p>
        </p:txBody>
      </p:sp>
      <p:sp>
        <p:nvSpPr>
          <p:cNvPr id="75" name="Freeform: Shape 74">
            <a:extLst>
              <a:ext uri="{FF2B5EF4-FFF2-40B4-BE49-F238E27FC236}">
                <a16:creationId xmlns:a16="http://schemas.microsoft.com/office/drawing/2014/main" id="{537A12C7-C8D5-4F89-9218-C0BEC59A52DC}"/>
              </a:ext>
            </a:extLst>
          </p:cNvPr>
          <p:cNvSpPr/>
          <p:nvPr/>
        </p:nvSpPr>
        <p:spPr>
          <a:xfrm>
            <a:off x="6299508" y="3611488"/>
            <a:ext cx="2789398" cy="1179864"/>
          </a:xfrm>
          <a:custGeom>
            <a:avLst/>
            <a:gdLst>
              <a:gd name="connsiteX0" fmla="*/ 0 w 2137833"/>
              <a:gd name="connsiteY0" fmla="*/ 106892 h 1068916"/>
              <a:gd name="connsiteX1" fmla="*/ 106892 w 2137833"/>
              <a:gd name="connsiteY1" fmla="*/ 0 h 1068916"/>
              <a:gd name="connsiteX2" fmla="*/ 2030941 w 2137833"/>
              <a:gd name="connsiteY2" fmla="*/ 0 h 1068916"/>
              <a:gd name="connsiteX3" fmla="*/ 2137833 w 2137833"/>
              <a:gd name="connsiteY3" fmla="*/ 106892 h 1068916"/>
              <a:gd name="connsiteX4" fmla="*/ 2137833 w 2137833"/>
              <a:gd name="connsiteY4" fmla="*/ 962024 h 1068916"/>
              <a:gd name="connsiteX5" fmla="*/ 2030941 w 2137833"/>
              <a:gd name="connsiteY5" fmla="*/ 1068916 h 1068916"/>
              <a:gd name="connsiteX6" fmla="*/ 106892 w 2137833"/>
              <a:gd name="connsiteY6" fmla="*/ 1068916 h 1068916"/>
              <a:gd name="connsiteX7" fmla="*/ 0 w 2137833"/>
              <a:gd name="connsiteY7" fmla="*/ 962024 h 1068916"/>
              <a:gd name="connsiteX8" fmla="*/ 0 w 2137833"/>
              <a:gd name="connsiteY8" fmla="*/ 106892 h 1068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7833" h="1068916">
                <a:moveTo>
                  <a:pt x="0" y="106892"/>
                </a:moveTo>
                <a:cubicBezTo>
                  <a:pt x="0" y="47857"/>
                  <a:pt x="47857" y="0"/>
                  <a:pt x="106892" y="0"/>
                </a:cubicBezTo>
                <a:lnTo>
                  <a:pt x="2030941" y="0"/>
                </a:lnTo>
                <a:cubicBezTo>
                  <a:pt x="2089976" y="0"/>
                  <a:pt x="2137833" y="47857"/>
                  <a:pt x="2137833" y="106892"/>
                </a:cubicBezTo>
                <a:lnTo>
                  <a:pt x="2137833" y="962024"/>
                </a:lnTo>
                <a:cubicBezTo>
                  <a:pt x="2137833" y="1021059"/>
                  <a:pt x="2089976" y="1068916"/>
                  <a:pt x="2030941" y="1068916"/>
                </a:cubicBezTo>
                <a:lnTo>
                  <a:pt x="106892" y="1068916"/>
                </a:lnTo>
                <a:cubicBezTo>
                  <a:pt x="47857" y="1068916"/>
                  <a:pt x="0" y="1021059"/>
                  <a:pt x="0" y="962024"/>
                </a:cubicBezTo>
                <a:lnTo>
                  <a:pt x="0" y="106892"/>
                </a:lnTo>
                <a:close/>
              </a:path>
            </a:pathLst>
          </a:custGeom>
          <a:solidFill>
            <a:srgbClr val="26AF9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2262" tIns="52262" rIns="52262" bIns="52262" numCol="1" spcCol="1270" anchor="ctr" anchorCtr="0">
            <a:noAutofit/>
          </a:bodyPr>
          <a:lstStyle/>
          <a:p>
            <a:pPr marL="0" lvl="0" indent="0" algn="ctr" defTabSz="1466850">
              <a:lnSpc>
                <a:spcPct val="90000"/>
              </a:lnSpc>
              <a:spcBef>
                <a:spcPct val="0"/>
              </a:spcBef>
              <a:spcAft>
                <a:spcPct val="35000"/>
              </a:spcAft>
              <a:buNone/>
            </a:pPr>
            <a:r>
              <a:rPr lang="en-US" sz="2400" kern="1200">
                <a:latin typeface="#9Slide04 Noto Serif Bold" panose="02020800060500020200" pitchFamily="18" charset="0"/>
                <a:ea typeface="#9Slide04 Noto Serif Bold" panose="02020800060500020200" pitchFamily="18" charset="0"/>
                <a:cs typeface="#9Slide04 Noto Serif Bold" panose="02020800060500020200" pitchFamily="18" charset="0"/>
              </a:rPr>
              <a:t>Nhiều mưa, gió mưa thay đổi theo mùa</a:t>
            </a:r>
          </a:p>
        </p:txBody>
      </p:sp>
      <p:sp>
        <p:nvSpPr>
          <p:cNvPr id="78" name="Freeform: Shape 77">
            <a:extLst>
              <a:ext uri="{FF2B5EF4-FFF2-40B4-BE49-F238E27FC236}">
                <a16:creationId xmlns:a16="http://schemas.microsoft.com/office/drawing/2014/main" id="{B0960E53-8658-45AD-BE8F-DBEA0E892CC5}"/>
              </a:ext>
            </a:extLst>
          </p:cNvPr>
          <p:cNvSpPr/>
          <p:nvPr/>
        </p:nvSpPr>
        <p:spPr>
          <a:xfrm>
            <a:off x="9787010" y="2328189"/>
            <a:ext cx="2041431" cy="2201621"/>
          </a:xfrm>
          <a:custGeom>
            <a:avLst/>
            <a:gdLst>
              <a:gd name="connsiteX0" fmla="*/ 0 w 2137833"/>
              <a:gd name="connsiteY0" fmla="*/ 106892 h 1068916"/>
              <a:gd name="connsiteX1" fmla="*/ 106892 w 2137833"/>
              <a:gd name="connsiteY1" fmla="*/ 0 h 1068916"/>
              <a:gd name="connsiteX2" fmla="*/ 2030941 w 2137833"/>
              <a:gd name="connsiteY2" fmla="*/ 0 h 1068916"/>
              <a:gd name="connsiteX3" fmla="*/ 2137833 w 2137833"/>
              <a:gd name="connsiteY3" fmla="*/ 106892 h 1068916"/>
              <a:gd name="connsiteX4" fmla="*/ 2137833 w 2137833"/>
              <a:gd name="connsiteY4" fmla="*/ 962024 h 1068916"/>
              <a:gd name="connsiteX5" fmla="*/ 2030941 w 2137833"/>
              <a:gd name="connsiteY5" fmla="*/ 1068916 h 1068916"/>
              <a:gd name="connsiteX6" fmla="*/ 106892 w 2137833"/>
              <a:gd name="connsiteY6" fmla="*/ 1068916 h 1068916"/>
              <a:gd name="connsiteX7" fmla="*/ 0 w 2137833"/>
              <a:gd name="connsiteY7" fmla="*/ 962024 h 1068916"/>
              <a:gd name="connsiteX8" fmla="*/ 0 w 2137833"/>
              <a:gd name="connsiteY8" fmla="*/ 106892 h 1068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7833" h="1068916">
                <a:moveTo>
                  <a:pt x="0" y="106892"/>
                </a:moveTo>
                <a:cubicBezTo>
                  <a:pt x="0" y="47857"/>
                  <a:pt x="47857" y="0"/>
                  <a:pt x="106892" y="0"/>
                </a:cubicBezTo>
                <a:lnTo>
                  <a:pt x="2030941" y="0"/>
                </a:lnTo>
                <a:cubicBezTo>
                  <a:pt x="2089976" y="0"/>
                  <a:pt x="2137833" y="47857"/>
                  <a:pt x="2137833" y="106892"/>
                </a:cubicBezTo>
                <a:lnTo>
                  <a:pt x="2137833" y="962024"/>
                </a:lnTo>
                <a:cubicBezTo>
                  <a:pt x="2137833" y="1021059"/>
                  <a:pt x="2089976" y="1068916"/>
                  <a:pt x="2030941" y="1068916"/>
                </a:cubicBezTo>
                <a:lnTo>
                  <a:pt x="106892" y="1068916"/>
                </a:lnTo>
                <a:cubicBezTo>
                  <a:pt x="47857" y="1068916"/>
                  <a:pt x="0" y="1021059"/>
                  <a:pt x="0" y="962024"/>
                </a:cubicBezTo>
                <a:lnTo>
                  <a:pt x="0" y="106892"/>
                </a:lnTo>
                <a:close/>
              </a:path>
            </a:pathLst>
          </a:custGeom>
          <a:solidFill>
            <a:srgbClr val="FC8F3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2262" tIns="52262" rIns="52262" bIns="52262" numCol="1" spcCol="1270" anchor="ctr" anchorCtr="0">
            <a:noAutofit/>
          </a:bodyPr>
          <a:lstStyle/>
          <a:p>
            <a:pPr marL="0" lvl="0" indent="0" algn="ctr" defTabSz="1466850">
              <a:lnSpc>
                <a:spcPct val="90000"/>
              </a:lnSpc>
              <a:spcBef>
                <a:spcPct val="0"/>
              </a:spcBef>
              <a:spcAft>
                <a:spcPct val="35000"/>
              </a:spcAft>
              <a:buNone/>
            </a:pPr>
            <a:r>
              <a:rPr lang="en-US" sz="2400">
                <a:latin typeface="#9Slide04 Noto Serif Bold" panose="02020800060500020200" pitchFamily="18" charset="0"/>
                <a:ea typeface="#9Slide04 Noto Serif Bold" panose="02020800060500020200" pitchFamily="18" charset="0"/>
                <a:cs typeface="#9Slide04 Noto Serif Bold" panose="02020800060500020200" pitchFamily="18" charset="0"/>
              </a:rPr>
              <a:t>KHÍ HẬU GIÓ MÙA, NÓNG ẨM</a:t>
            </a:r>
            <a:endParaRPr lang="en-US" sz="2400" kern="1200">
              <a:latin typeface="#9Slide04 Noto Serif Bold" panose="02020800060500020200" pitchFamily="18" charset="0"/>
              <a:ea typeface="#9Slide04 Noto Serif Bold" panose="02020800060500020200" pitchFamily="18" charset="0"/>
              <a:cs typeface="#9Slide04 Noto Serif Bold" panose="02020800060500020200" pitchFamily="18" charset="0"/>
            </a:endParaRPr>
          </a:p>
        </p:txBody>
      </p:sp>
    </p:spTree>
    <p:extLst>
      <p:ext uri="{BB962C8B-B14F-4D97-AF65-F5344CB8AC3E}">
        <p14:creationId xmlns:p14="http://schemas.microsoft.com/office/powerpoint/2010/main" val="309094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 calcmode="lin" valueType="num">
                                      <p:cBhvr>
                                        <p:cTn id="7" dur="500" fill="hold"/>
                                        <p:tgtEl>
                                          <p:spTgt spid="65"/>
                                        </p:tgtEl>
                                        <p:attrNameLst>
                                          <p:attrName>ppt_w</p:attrName>
                                        </p:attrNameLst>
                                      </p:cBhvr>
                                      <p:tavLst>
                                        <p:tav tm="0">
                                          <p:val>
                                            <p:fltVal val="0"/>
                                          </p:val>
                                        </p:tav>
                                        <p:tav tm="100000">
                                          <p:val>
                                            <p:strVal val="#ppt_w"/>
                                          </p:val>
                                        </p:tav>
                                      </p:tavLst>
                                    </p:anim>
                                    <p:anim calcmode="lin" valueType="num">
                                      <p:cBhvr>
                                        <p:cTn id="8" dur="500" fill="hold"/>
                                        <p:tgtEl>
                                          <p:spTgt spid="65"/>
                                        </p:tgtEl>
                                        <p:attrNameLst>
                                          <p:attrName>ppt_h</p:attrName>
                                        </p:attrNameLst>
                                      </p:cBhvr>
                                      <p:tavLst>
                                        <p:tav tm="0">
                                          <p:val>
                                            <p:fltVal val="0"/>
                                          </p:val>
                                        </p:tav>
                                        <p:tav tm="100000">
                                          <p:val>
                                            <p:strVal val="#ppt_h"/>
                                          </p:val>
                                        </p:tav>
                                      </p:tavLst>
                                    </p:anim>
                                    <p:animEffect transition="in" filter="fade">
                                      <p:cBhvr>
                                        <p:cTn id="9" dur="500"/>
                                        <p:tgtEl>
                                          <p:spTgt spid="6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1"/>
                                        </p:tgtEl>
                                        <p:attrNameLst>
                                          <p:attrName>style.visibility</p:attrName>
                                        </p:attrNameLst>
                                      </p:cBhvr>
                                      <p:to>
                                        <p:strVal val="visible"/>
                                      </p:to>
                                    </p:set>
                                    <p:anim calcmode="lin" valueType="num">
                                      <p:cBhvr>
                                        <p:cTn id="14" dur="500" fill="hold"/>
                                        <p:tgtEl>
                                          <p:spTgt spid="71"/>
                                        </p:tgtEl>
                                        <p:attrNameLst>
                                          <p:attrName>ppt_w</p:attrName>
                                        </p:attrNameLst>
                                      </p:cBhvr>
                                      <p:tavLst>
                                        <p:tav tm="0">
                                          <p:val>
                                            <p:fltVal val="0"/>
                                          </p:val>
                                        </p:tav>
                                        <p:tav tm="100000">
                                          <p:val>
                                            <p:strVal val="#ppt_w"/>
                                          </p:val>
                                        </p:tav>
                                      </p:tavLst>
                                    </p:anim>
                                    <p:anim calcmode="lin" valueType="num">
                                      <p:cBhvr>
                                        <p:cTn id="15" dur="500" fill="hold"/>
                                        <p:tgtEl>
                                          <p:spTgt spid="71"/>
                                        </p:tgtEl>
                                        <p:attrNameLst>
                                          <p:attrName>ppt_h</p:attrName>
                                        </p:attrNameLst>
                                      </p:cBhvr>
                                      <p:tavLst>
                                        <p:tav tm="0">
                                          <p:val>
                                            <p:fltVal val="0"/>
                                          </p:val>
                                        </p:tav>
                                        <p:tav tm="100000">
                                          <p:val>
                                            <p:strVal val="#ppt_h"/>
                                          </p:val>
                                        </p:tav>
                                      </p:tavLst>
                                    </p:anim>
                                    <p:animEffect transition="in" filter="fade">
                                      <p:cBhvr>
                                        <p:cTn id="16" dur="500"/>
                                        <p:tgtEl>
                                          <p:spTgt spid="71"/>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66"/>
                                        </p:tgtEl>
                                        <p:attrNameLst>
                                          <p:attrName>style.visibility</p:attrName>
                                        </p:attrNameLst>
                                      </p:cBhvr>
                                      <p:to>
                                        <p:strVal val="visible"/>
                                      </p:to>
                                    </p:set>
                                    <p:anim calcmode="lin" valueType="num">
                                      <p:cBhvr>
                                        <p:cTn id="19" dur="500" fill="hold"/>
                                        <p:tgtEl>
                                          <p:spTgt spid="66"/>
                                        </p:tgtEl>
                                        <p:attrNameLst>
                                          <p:attrName>ppt_w</p:attrName>
                                        </p:attrNameLst>
                                      </p:cBhvr>
                                      <p:tavLst>
                                        <p:tav tm="0">
                                          <p:val>
                                            <p:fltVal val="0"/>
                                          </p:val>
                                        </p:tav>
                                        <p:tav tm="100000">
                                          <p:val>
                                            <p:strVal val="#ppt_w"/>
                                          </p:val>
                                        </p:tav>
                                      </p:tavLst>
                                    </p:anim>
                                    <p:anim calcmode="lin" valueType="num">
                                      <p:cBhvr>
                                        <p:cTn id="20" dur="500" fill="hold"/>
                                        <p:tgtEl>
                                          <p:spTgt spid="66"/>
                                        </p:tgtEl>
                                        <p:attrNameLst>
                                          <p:attrName>ppt_h</p:attrName>
                                        </p:attrNameLst>
                                      </p:cBhvr>
                                      <p:tavLst>
                                        <p:tav tm="0">
                                          <p:val>
                                            <p:fltVal val="0"/>
                                          </p:val>
                                        </p:tav>
                                        <p:tav tm="100000">
                                          <p:val>
                                            <p:strVal val="#ppt_h"/>
                                          </p:val>
                                        </p:tav>
                                      </p:tavLst>
                                    </p:anim>
                                    <p:animEffect transition="in" filter="fade">
                                      <p:cBhvr>
                                        <p:cTn id="21" dur="500"/>
                                        <p:tgtEl>
                                          <p:spTgt spid="66"/>
                                        </p:tgtEl>
                                      </p:cBhvr>
                                    </p:animEffect>
                                  </p:childTnLst>
                                </p:cTn>
                              </p:par>
                            </p:childTnLst>
                          </p:cTn>
                        </p:par>
                        <p:par>
                          <p:cTn id="22" fill="hold">
                            <p:stCondLst>
                              <p:cond delay="500"/>
                            </p:stCondLst>
                            <p:childTnLst>
                              <p:par>
                                <p:cTn id="23" presetID="53" presetClass="entr" presetSubtype="16" fill="hold" grpId="0" nodeType="afterEffect">
                                  <p:stCondLst>
                                    <p:cond delay="0"/>
                                  </p:stCondLst>
                                  <p:childTnLst>
                                    <p:set>
                                      <p:cBhvr>
                                        <p:cTn id="24" dur="1" fill="hold">
                                          <p:stCondLst>
                                            <p:cond delay="0"/>
                                          </p:stCondLst>
                                        </p:cTn>
                                        <p:tgtEl>
                                          <p:spTgt spid="67"/>
                                        </p:tgtEl>
                                        <p:attrNameLst>
                                          <p:attrName>style.visibility</p:attrName>
                                        </p:attrNameLst>
                                      </p:cBhvr>
                                      <p:to>
                                        <p:strVal val="visible"/>
                                      </p:to>
                                    </p:set>
                                    <p:anim calcmode="lin" valueType="num">
                                      <p:cBhvr>
                                        <p:cTn id="25" dur="500" fill="hold"/>
                                        <p:tgtEl>
                                          <p:spTgt spid="67"/>
                                        </p:tgtEl>
                                        <p:attrNameLst>
                                          <p:attrName>ppt_w</p:attrName>
                                        </p:attrNameLst>
                                      </p:cBhvr>
                                      <p:tavLst>
                                        <p:tav tm="0">
                                          <p:val>
                                            <p:fltVal val="0"/>
                                          </p:val>
                                        </p:tav>
                                        <p:tav tm="100000">
                                          <p:val>
                                            <p:strVal val="#ppt_w"/>
                                          </p:val>
                                        </p:tav>
                                      </p:tavLst>
                                    </p:anim>
                                    <p:anim calcmode="lin" valueType="num">
                                      <p:cBhvr>
                                        <p:cTn id="26" dur="500" fill="hold"/>
                                        <p:tgtEl>
                                          <p:spTgt spid="67"/>
                                        </p:tgtEl>
                                        <p:attrNameLst>
                                          <p:attrName>ppt_h</p:attrName>
                                        </p:attrNameLst>
                                      </p:cBhvr>
                                      <p:tavLst>
                                        <p:tav tm="0">
                                          <p:val>
                                            <p:fltVal val="0"/>
                                          </p:val>
                                        </p:tav>
                                        <p:tav tm="100000">
                                          <p:val>
                                            <p:strVal val="#ppt_h"/>
                                          </p:val>
                                        </p:tav>
                                      </p:tavLst>
                                    </p:anim>
                                    <p:animEffect transition="in" filter="fade">
                                      <p:cBhvr>
                                        <p:cTn id="27" dur="500"/>
                                        <p:tgtEl>
                                          <p:spTgt spid="67"/>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68"/>
                                        </p:tgtEl>
                                        <p:attrNameLst>
                                          <p:attrName>style.visibility</p:attrName>
                                        </p:attrNameLst>
                                      </p:cBhvr>
                                      <p:to>
                                        <p:strVal val="visible"/>
                                      </p:to>
                                    </p:set>
                                    <p:anim calcmode="lin" valueType="num">
                                      <p:cBhvr>
                                        <p:cTn id="30" dur="500" fill="hold"/>
                                        <p:tgtEl>
                                          <p:spTgt spid="68"/>
                                        </p:tgtEl>
                                        <p:attrNameLst>
                                          <p:attrName>ppt_w</p:attrName>
                                        </p:attrNameLst>
                                      </p:cBhvr>
                                      <p:tavLst>
                                        <p:tav tm="0">
                                          <p:val>
                                            <p:fltVal val="0"/>
                                          </p:val>
                                        </p:tav>
                                        <p:tav tm="100000">
                                          <p:val>
                                            <p:strVal val="#ppt_w"/>
                                          </p:val>
                                        </p:tav>
                                      </p:tavLst>
                                    </p:anim>
                                    <p:anim calcmode="lin" valueType="num">
                                      <p:cBhvr>
                                        <p:cTn id="31" dur="500" fill="hold"/>
                                        <p:tgtEl>
                                          <p:spTgt spid="68"/>
                                        </p:tgtEl>
                                        <p:attrNameLst>
                                          <p:attrName>ppt_h</p:attrName>
                                        </p:attrNameLst>
                                      </p:cBhvr>
                                      <p:tavLst>
                                        <p:tav tm="0">
                                          <p:val>
                                            <p:fltVal val="0"/>
                                          </p:val>
                                        </p:tav>
                                        <p:tav tm="100000">
                                          <p:val>
                                            <p:strVal val="#ppt_h"/>
                                          </p:val>
                                        </p:tav>
                                      </p:tavLst>
                                    </p:anim>
                                    <p:animEffect transition="in" filter="fade">
                                      <p:cBhvr>
                                        <p:cTn id="32" dur="500"/>
                                        <p:tgtEl>
                                          <p:spTgt spid="68"/>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72"/>
                                        </p:tgtEl>
                                        <p:attrNameLst>
                                          <p:attrName>style.visibility</p:attrName>
                                        </p:attrNameLst>
                                      </p:cBhvr>
                                      <p:to>
                                        <p:strVal val="visible"/>
                                      </p:to>
                                    </p:set>
                                    <p:anim calcmode="lin" valueType="num">
                                      <p:cBhvr>
                                        <p:cTn id="37" dur="500" fill="hold"/>
                                        <p:tgtEl>
                                          <p:spTgt spid="72"/>
                                        </p:tgtEl>
                                        <p:attrNameLst>
                                          <p:attrName>ppt_w</p:attrName>
                                        </p:attrNameLst>
                                      </p:cBhvr>
                                      <p:tavLst>
                                        <p:tav tm="0">
                                          <p:val>
                                            <p:fltVal val="0"/>
                                          </p:val>
                                        </p:tav>
                                        <p:tav tm="100000">
                                          <p:val>
                                            <p:strVal val="#ppt_w"/>
                                          </p:val>
                                        </p:tav>
                                      </p:tavLst>
                                    </p:anim>
                                    <p:anim calcmode="lin" valueType="num">
                                      <p:cBhvr>
                                        <p:cTn id="38" dur="500" fill="hold"/>
                                        <p:tgtEl>
                                          <p:spTgt spid="72"/>
                                        </p:tgtEl>
                                        <p:attrNameLst>
                                          <p:attrName>ppt_h</p:attrName>
                                        </p:attrNameLst>
                                      </p:cBhvr>
                                      <p:tavLst>
                                        <p:tav tm="0">
                                          <p:val>
                                            <p:fltVal val="0"/>
                                          </p:val>
                                        </p:tav>
                                        <p:tav tm="100000">
                                          <p:val>
                                            <p:strVal val="#ppt_h"/>
                                          </p:val>
                                        </p:tav>
                                      </p:tavLst>
                                    </p:anim>
                                    <p:animEffect transition="in" filter="fade">
                                      <p:cBhvr>
                                        <p:cTn id="39" dur="500"/>
                                        <p:tgtEl>
                                          <p:spTgt spid="72"/>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73"/>
                                        </p:tgtEl>
                                        <p:attrNameLst>
                                          <p:attrName>style.visibility</p:attrName>
                                        </p:attrNameLst>
                                      </p:cBhvr>
                                      <p:to>
                                        <p:strVal val="visible"/>
                                      </p:to>
                                    </p:set>
                                    <p:anim calcmode="lin" valueType="num">
                                      <p:cBhvr>
                                        <p:cTn id="42" dur="500" fill="hold"/>
                                        <p:tgtEl>
                                          <p:spTgt spid="73"/>
                                        </p:tgtEl>
                                        <p:attrNameLst>
                                          <p:attrName>ppt_w</p:attrName>
                                        </p:attrNameLst>
                                      </p:cBhvr>
                                      <p:tavLst>
                                        <p:tav tm="0">
                                          <p:val>
                                            <p:fltVal val="0"/>
                                          </p:val>
                                        </p:tav>
                                        <p:tav tm="100000">
                                          <p:val>
                                            <p:strVal val="#ppt_w"/>
                                          </p:val>
                                        </p:tav>
                                      </p:tavLst>
                                    </p:anim>
                                    <p:anim calcmode="lin" valueType="num">
                                      <p:cBhvr>
                                        <p:cTn id="43" dur="500" fill="hold"/>
                                        <p:tgtEl>
                                          <p:spTgt spid="73"/>
                                        </p:tgtEl>
                                        <p:attrNameLst>
                                          <p:attrName>ppt_h</p:attrName>
                                        </p:attrNameLst>
                                      </p:cBhvr>
                                      <p:tavLst>
                                        <p:tav tm="0">
                                          <p:val>
                                            <p:fltVal val="0"/>
                                          </p:val>
                                        </p:tav>
                                        <p:tav tm="100000">
                                          <p:val>
                                            <p:strVal val="#ppt_h"/>
                                          </p:val>
                                        </p:tav>
                                      </p:tavLst>
                                    </p:anim>
                                    <p:animEffect transition="in" filter="fade">
                                      <p:cBhvr>
                                        <p:cTn id="44" dur="500"/>
                                        <p:tgtEl>
                                          <p:spTgt spid="73"/>
                                        </p:tgtEl>
                                      </p:cBhvr>
                                    </p:animEffect>
                                  </p:childTnLst>
                                </p:cTn>
                              </p:par>
                            </p:childTnLst>
                          </p:cTn>
                        </p:par>
                        <p:par>
                          <p:cTn id="45" fill="hold">
                            <p:stCondLst>
                              <p:cond delay="500"/>
                            </p:stCondLst>
                            <p:childTnLst>
                              <p:par>
                                <p:cTn id="46" presetID="53" presetClass="entr" presetSubtype="16" fill="hold" grpId="0" nodeType="afterEffect">
                                  <p:stCondLst>
                                    <p:cond delay="0"/>
                                  </p:stCondLst>
                                  <p:childTnLst>
                                    <p:set>
                                      <p:cBhvr>
                                        <p:cTn id="47" dur="1" fill="hold">
                                          <p:stCondLst>
                                            <p:cond delay="0"/>
                                          </p:stCondLst>
                                        </p:cTn>
                                        <p:tgtEl>
                                          <p:spTgt spid="74"/>
                                        </p:tgtEl>
                                        <p:attrNameLst>
                                          <p:attrName>style.visibility</p:attrName>
                                        </p:attrNameLst>
                                      </p:cBhvr>
                                      <p:to>
                                        <p:strVal val="visible"/>
                                      </p:to>
                                    </p:set>
                                    <p:anim calcmode="lin" valueType="num">
                                      <p:cBhvr>
                                        <p:cTn id="48" dur="500" fill="hold"/>
                                        <p:tgtEl>
                                          <p:spTgt spid="74"/>
                                        </p:tgtEl>
                                        <p:attrNameLst>
                                          <p:attrName>ppt_w</p:attrName>
                                        </p:attrNameLst>
                                      </p:cBhvr>
                                      <p:tavLst>
                                        <p:tav tm="0">
                                          <p:val>
                                            <p:fltVal val="0"/>
                                          </p:val>
                                        </p:tav>
                                        <p:tav tm="100000">
                                          <p:val>
                                            <p:strVal val="#ppt_w"/>
                                          </p:val>
                                        </p:tav>
                                      </p:tavLst>
                                    </p:anim>
                                    <p:anim calcmode="lin" valueType="num">
                                      <p:cBhvr>
                                        <p:cTn id="49" dur="500" fill="hold"/>
                                        <p:tgtEl>
                                          <p:spTgt spid="74"/>
                                        </p:tgtEl>
                                        <p:attrNameLst>
                                          <p:attrName>ppt_h</p:attrName>
                                        </p:attrNameLst>
                                      </p:cBhvr>
                                      <p:tavLst>
                                        <p:tav tm="0">
                                          <p:val>
                                            <p:fltVal val="0"/>
                                          </p:val>
                                        </p:tav>
                                        <p:tav tm="100000">
                                          <p:val>
                                            <p:strVal val="#ppt_h"/>
                                          </p:val>
                                        </p:tav>
                                      </p:tavLst>
                                    </p:anim>
                                    <p:animEffect transition="in" filter="fade">
                                      <p:cBhvr>
                                        <p:cTn id="50" dur="500"/>
                                        <p:tgtEl>
                                          <p:spTgt spid="74"/>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75"/>
                                        </p:tgtEl>
                                        <p:attrNameLst>
                                          <p:attrName>style.visibility</p:attrName>
                                        </p:attrNameLst>
                                      </p:cBhvr>
                                      <p:to>
                                        <p:strVal val="visible"/>
                                      </p:to>
                                    </p:set>
                                    <p:anim calcmode="lin" valueType="num">
                                      <p:cBhvr>
                                        <p:cTn id="53" dur="500" fill="hold"/>
                                        <p:tgtEl>
                                          <p:spTgt spid="75"/>
                                        </p:tgtEl>
                                        <p:attrNameLst>
                                          <p:attrName>ppt_w</p:attrName>
                                        </p:attrNameLst>
                                      </p:cBhvr>
                                      <p:tavLst>
                                        <p:tav tm="0">
                                          <p:val>
                                            <p:fltVal val="0"/>
                                          </p:val>
                                        </p:tav>
                                        <p:tav tm="100000">
                                          <p:val>
                                            <p:strVal val="#ppt_w"/>
                                          </p:val>
                                        </p:tav>
                                      </p:tavLst>
                                    </p:anim>
                                    <p:anim calcmode="lin" valueType="num">
                                      <p:cBhvr>
                                        <p:cTn id="54" dur="500" fill="hold"/>
                                        <p:tgtEl>
                                          <p:spTgt spid="75"/>
                                        </p:tgtEl>
                                        <p:attrNameLst>
                                          <p:attrName>ppt_h</p:attrName>
                                        </p:attrNameLst>
                                      </p:cBhvr>
                                      <p:tavLst>
                                        <p:tav tm="0">
                                          <p:val>
                                            <p:fltVal val="0"/>
                                          </p:val>
                                        </p:tav>
                                        <p:tav tm="100000">
                                          <p:val>
                                            <p:strVal val="#ppt_h"/>
                                          </p:val>
                                        </p:tav>
                                      </p:tavLst>
                                    </p:anim>
                                    <p:animEffect transition="in" filter="fade">
                                      <p:cBhvr>
                                        <p:cTn id="55" dur="500"/>
                                        <p:tgtEl>
                                          <p:spTgt spid="75"/>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nodeType="clickEffect">
                                  <p:stCondLst>
                                    <p:cond delay="0"/>
                                  </p:stCondLst>
                                  <p:childTnLst>
                                    <p:set>
                                      <p:cBhvr>
                                        <p:cTn id="59" dur="1" fill="hold">
                                          <p:stCondLst>
                                            <p:cond delay="0"/>
                                          </p:stCondLst>
                                        </p:cTn>
                                        <p:tgtEl>
                                          <p:spTgt spid="62"/>
                                        </p:tgtEl>
                                        <p:attrNameLst>
                                          <p:attrName>style.visibility</p:attrName>
                                        </p:attrNameLst>
                                      </p:cBhvr>
                                      <p:to>
                                        <p:strVal val="visible"/>
                                      </p:to>
                                    </p:set>
                                    <p:anim calcmode="lin" valueType="num">
                                      <p:cBhvr>
                                        <p:cTn id="60" dur="500" fill="hold"/>
                                        <p:tgtEl>
                                          <p:spTgt spid="62"/>
                                        </p:tgtEl>
                                        <p:attrNameLst>
                                          <p:attrName>ppt_w</p:attrName>
                                        </p:attrNameLst>
                                      </p:cBhvr>
                                      <p:tavLst>
                                        <p:tav tm="0">
                                          <p:val>
                                            <p:fltVal val="0"/>
                                          </p:val>
                                        </p:tav>
                                        <p:tav tm="100000">
                                          <p:val>
                                            <p:strVal val="#ppt_w"/>
                                          </p:val>
                                        </p:tav>
                                      </p:tavLst>
                                    </p:anim>
                                    <p:anim calcmode="lin" valueType="num">
                                      <p:cBhvr>
                                        <p:cTn id="61" dur="500" fill="hold"/>
                                        <p:tgtEl>
                                          <p:spTgt spid="62"/>
                                        </p:tgtEl>
                                        <p:attrNameLst>
                                          <p:attrName>ppt_h</p:attrName>
                                        </p:attrNameLst>
                                      </p:cBhvr>
                                      <p:tavLst>
                                        <p:tav tm="0">
                                          <p:val>
                                            <p:fltVal val="0"/>
                                          </p:val>
                                        </p:tav>
                                        <p:tav tm="100000">
                                          <p:val>
                                            <p:strVal val="#ppt_h"/>
                                          </p:val>
                                        </p:tav>
                                      </p:tavLst>
                                    </p:anim>
                                    <p:animEffect transition="in" filter="fade">
                                      <p:cBhvr>
                                        <p:cTn id="62" dur="500"/>
                                        <p:tgtEl>
                                          <p:spTgt spid="62"/>
                                        </p:tgtEl>
                                      </p:cBhvr>
                                    </p:animEffect>
                                  </p:childTnLst>
                                </p:cTn>
                              </p:par>
                              <p:par>
                                <p:cTn id="63" presetID="53" presetClass="entr" presetSubtype="16" fill="hold" grpId="0" nodeType="withEffect">
                                  <p:stCondLst>
                                    <p:cond delay="0"/>
                                  </p:stCondLst>
                                  <p:childTnLst>
                                    <p:set>
                                      <p:cBhvr>
                                        <p:cTn id="64" dur="1" fill="hold">
                                          <p:stCondLst>
                                            <p:cond delay="0"/>
                                          </p:stCondLst>
                                        </p:cTn>
                                        <p:tgtEl>
                                          <p:spTgt spid="78"/>
                                        </p:tgtEl>
                                        <p:attrNameLst>
                                          <p:attrName>style.visibility</p:attrName>
                                        </p:attrNameLst>
                                      </p:cBhvr>
                                      <p:to>
                                        <p:strVal val="visible"/>
                                      </p:to>
                                    </p:set>
                                    <p:anim calcmode="lin" valueType="num">
                                      <p:cBhvr>
                                        <p:cTn id="65" dur="500" fill="hold"/>
                                        <p:tgtEl>
                                          <p:spTgt spid="78"/>
                                        </p:tgtEl>
                                        <p:attrNameLst>
                                          <p:attrName>ppt_w</p:attrName>
                                        </p:attrNameLst>
                                      </p:cBhvr>
                                      <p:tavLst>
                                        <p:tav tm="0">
                                          <p:val>
                                            <p:fltVal val="0"/>
                                          </p:val>
                                        </p:tav>
                                        <p:tav tm="100000">
                                          <p:val>
                                            <p:strVal val="#ppt_w"/>
                                          </p:val>
                                        </p:tav>
                                      </p:tavLst>
                                    </p:anim>
                                    <p:anim calcmode="lin" valueType="num">
                                      <p:cBhvr>
                                        <p:cTn id="66" dur="500" fill="hold"/>
                                        <p:tgtEl>
                                          <p:spTgt spid="78"/>
                                        </p:tgtEl>
                                        <p:attrNameLst>
                                          <p:attrName>ppt_h</p:attrName>
                                        </p:attrNameLst>
                                      </p:cBhvr>
                                      <p:tavLst>
                                        <p:tav tm="0">
                                          <p:val>
                                            <p:fltVal val="0"/>
                                          </p:val>
                                        </p:tav>
                                        <p:tav tm="100000">
                                          <p:val>
                                            <p:strVal val="#ppt_h"/>
                                          </p:val>
                                        </p:tav>
                                      </p:tavLst>
                                    </p:anim>
                                    <p:animEffect transition="in" filter="fade">
                                      <p:cBhvr>
                                        <p:cTn id="67" dur="5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animBg="1"/>
      <p:bldP spid="66" grpId="0" animBg="1"/>
      <p:bldP spid="67" grpId="0" animBg="1"/>
      <p:bldP spid="68" grpId="0" animBg="1"/>
      <p:bldP spid="71" grpId="0" animBg="1"/>
      <p:bldP spid="72" grpId="0" animBg="1"/>
      <p:bldP spid="73" grpId="0" animBg="1"/>
      <p:bldP spid="74" grpId="0" animBg="1"/>
      <p:bldP spid="75" grpId="0" animBg="1"/>
      <p:bldP spid="7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59D374F1-3D28-4059-898B-076433AD88D0}"/>
              </a:ext>
            </a:extLst>
          </p:cNvPr>
          <p:cNvGrpSpPr/>
          <p:nvPr/>
        </p:nvGrpSpPr>
        <p:grpSpPr>
          <a:xfrm>
            <a:off x="1237115" y="170623"/>
            <a:ext cx="9717770" cy="675476"/>
            <a:chOff x="304800" y="238905"/>
            <a:chExt cx="9718040" cy="889123"/>
          </a:xfrm>
        </p:grpSpPr>
        <p:cxnSp>
          <p:nvCxnSpPr>
            <p:cNvPr id="17" name="Straight Connector 16">
              <a:extLst>
                <a:ext uri="{FF2B5EF4-FFF2-40B4-BE49-F238E27FC236}">
                  <a16:creationId xmlns:a16="http://schemas.microsoft.com/office/drawing/2014/main" id="{2D96FC88-88DC-49B3-90DA-F279BA9EC1BB}"/>
                </a:ext>
              </a:extLst>
            </p:cNvPr>
            <p:cNvCxnSpPr>
              <a:cxnSpLocks/>
            </p:cNvCxnSpPr>
            <p:nvPr/>
          </p:nvCxnSpPr>
          <p:spPr>
            <a:xfrm>
              <a:off x="304800" y="1128028"/>
              <a:ext cx="9718040" cy="0"/>
            </a:xfrm>
            <a:prstGeom prst="line">
              <a:avLst/>
            </a:prstGeom>
            <a:noFill/>
            <a:ln w="12700" cap="flat" cmpd="sng" algn="ctr">
              <a:solidFill>
                <a:srgbClr val="30353A"/>
              </a:solidFill>
              <a:prstDash val="solid"/>
            </a:ln>
            <a:effectLst/>
          </p:spPr>
        </p:cxnSp>
        <p:grpSp>
          <p:nvGrpSpPr>
            <p:cNvPr id="18" name="Group 17">
              <a:extLst>
                <a:ext uri="{FF2B5EF4-FFF2-40B4-BE49-F238E27FC236}">
                  <a16:creationId xmlns:a16="http://schemas.microsoft.com/office/drawing/2014/main" id="{DF5F63C7-10DB-4883-BC1D-33B9B131F082}"/>
                </a:ext>
              </a:extLst>
            </p:cNvPr>
            <p:cNvGrpSpPr/>
            <p:nvPr/>
          </p:nvGrpSpPr>
          <p:grpSpPr>
            <a:xfrm>
              <a:off x="594248" y="238905"/>
              <a:ext cx="1939504" cy="696546"/>
              <a:chOff x="594248" y="238905"/>
              <a:chExt cx="1939504" cy="696546"/>
            </a:xfrm>
          </p:grpSpPr>
          <p:sp>
            <p:nvSpPr>
              <p:cNvPr id="28" name="Rectangle: Top Corners One Rounded and One Snipped 27">
                <a:extLst>
                  <a:ext uri="{FF2B5EF4-FFF2-40B4-BE49-F238E27FC236}">
                    <a16:creationId xmlns:a16="http://schemas.microsoft.com/office/drawing/2014/main" id="{597375B7-3793-4AE0-8E8D-02B073523EEC}"/>
                  </a:ext>
                </a:extLst>
              </p:cNvPr>
              <p:cNvSpPr/>
              <p:nvPr/>
            </p:nvSpPr>
            <p:spPr>
              <a:xfrm>
                <a:off x="594248" y="238905"/>
                <a:ext cx="1897712" cy="673930"/>
              </a:xfrm>
              <a:prstGeom prst="snipRoundRect">
                <a:avLst>
                  <a:gd name="adj1" fmla="val 3623"/>
                  <a:gd name="adj2" fmla="val 50000"/>
                </a:avLst>
              </a:prstGeom>
              <a:solidFill>
                <a:srgbClr val="92D050"/>
              </a:solidFill>
              <a:ln w="381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defTabSz="914318" fontAlgn="auto">
                  <a:spcBef>
                    <a:spcPts val="0"/>
                  </a:spcBef>
                  <a:spcAft>
                    <a:spcPts val="0"/>
                  </a:spcAft>
                  <a:defRPr/>
                </a:pPr>
                <a:endParaRPr lang="vi-VN" sz="2000" kern="0">
                  <a:solidFill>
                    <a:srgbClr val="FFFFFF"/>
                  </a:solidFill>
                  <a:latin typeface="Arial" panose="020B0604020202020204" pitchFamily="34" charset="0"/>
                </a:endParaRPr>
              </a:p>
            </p:txBody>
          </p:sp>
          <p:sp>
            <p:nvSpPr>
              <p:cNvPr id="29" name="TextBox 28">
                <a:extLst>
                  <a:ext uri="{FF2B5EF4-FFF2-40B4-BE49-F238E27FC236}">
                    <a16:creationId xmlns:a16="http://schemas.microsoft.com/office/drawing/2014/main" id="{442D2041-6437-472E-85CE-8EF39A23C5DA}"/>
                  </a:ext>
                </a:extLst>
              </p:cNvPr>
              <p:cNvSpPr txBox="1"/>
              <p:nvPr/>
            </p:nvSpPr>
            <p:spPr>
              <a:xfrm>
                <a:off x="636042" y="327934"/>
                <a:ext cx="1897710" cy="607517"/>
              </a:xfrm>
              <a:prstGeom prst="rect">
                <a:avLst/>
              </a:prstGeom>
              <a:noFill/>
            </p:spPr>
            <p:txBody>
              <a:bodyPr wrap="square" rtlCol="0">
                <a:spAutoFit/>
              </a:bodyPr>
              <a:lstStyle/>
              <a:p>
                <a:pPr algn="ctr" defTabSz="914318" fontAlgn="auto">
                  <a:spcBef>
                    <a:spcPts val="0"/>
                  </a:spcBef>
                  <a:spcAft>
                    <a:spcPts val="0"/>
                  </a:spcAft>
                  <a:defRPr/>
                </a:pPr>
                <a:r>
                  <a:rPr lang="en-US" sz="2399" kern="0">
                    <a:solidFill>
                      <a:srgbClr val="30353A"/>
                    </a:solidFill>
                    <a:latin typeface="#9Slide01 Tieu de ngan" panose="00000800000000000000" pitchFamily="2" charset="0"/>
                    <a:ea typeface="#9Slide02 Tieu de dai" panose="02000000000000000000" pitchFamily="2" charset="0"/>
                  </a:rPr>
                  <a:t>Khởi động</a:t>
                </a:r>
                <a:endParaRPr lang="vi-VN" sz="2399" kern="0">
                  <a:solidFill>
                    <a:srgbClr val="30353A"/>
                  </a:solidFill>
                  <a:latin typeface="#9Slide01 Tieu de ngan" panose="00000800000000000000" pitchFamily="2" charset="0"/>
                  <a:ea typeface="#9Slide02 Tieu de dai" panose="02000000000000000000" pitchFamily="2" charset="0"/>
                </a:endParaRPr>
              </a:p>
            </p:txBody>
          </p:sp>
        </p:grpSp>
        <p:grpSp>
          <p:nvGrpSpPr>
            <p:cNvPr id="19" name="Group 18">
              <a:extLst>
                <a:ext uri="{FF2B5EF4-FFF2-40B4-BE49-F238E27FC236}">
                  <a16:creationId xmlns:a16="http://schemas.microsoft.com/office/drawing/2014/main" id="{92209A3F-A69D-4071-BF22-116A5BED0006}"/>
                </a:ext>
              </a:extLst>
            </p:cNvPr>
            <p:cNvGrpSpPr/>
            <p:nvPr/>
          </p:nvGrpSpPr>
          <p:grpSpPr>
            <a:xfrm>
              <a:off x="2886504" y="247421"/>
              <a:ext cx="1955665" cy="688028"/>
              <a:chOff x="2886504" y="247421"/>
              <a:chExt cx="1955665" cy="688028"/>
            </a:xfrm>
          </p:grpSpPr>
          <p:sp>
            <p:nvSpPr>
              <p:cNvPr id="26" name="Rectangle: Top Corners One Rounded and One Snipped 25">
                <a:extLst>
                  <a:ext uri="{FF2B5EF4-FFF2-40B4-BE49-F238E27FC236}">
                    <a16:creationId xmlns:a16="http://schemas.microsoft.com/office/drawing/2014/main" id="{E97E1DA9-2D73-4EA3-9F2D-4701AC8BB748}"/>
                  </a:ext>
                </a:extLst>
              </p:cNvPr>
              <p:cNvSpPr/>
              <p:nvPr/>
            </p:nvSpPr>
            <p:spPr>
              <a:xfrm>
                <a:off x="2899231" y="247421"/>
                <a:ext cx="1897711" cy="673929"/>
              </a:xfrm>
              <a:prstGeom prst="snipRoundRect">
                <a:avLst>
                  <a:gd name="adj1" fmla="val 3623"/>
                  <a:gd name="adj2" fmla="val 50000"/>
                </a:avLst>
              </a:prstGeom>
              <a:solidFill>
                <a:srgbClr val="FFFFFF"/>
              </a:solidFill>
              <a:ln w="381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defTabSz="914318" fontAlgn="auto">
                  <a:spcBef>
                    <a:spcPts val="0"/>
                  </a:spcBef>
                  <a:spcAft>
                    <a:spcPts val="0"/>
                  </a:spcAft>
                  <a:defRPr/>
                </a:pPr>
                <a:endParaRPr lang="vi-VN" sz="2000" kern="0">
                  <a:solidFill>
                    <a:srgbClr val="FFFFFF"/>
                  </a:solidFill>
                  <a:latin typeface="Arial" panose="020B0604020202020204" pitchFamily="34" charset="0"/>
                </a:endParaRPr>
              </a:p>
            </p:txBody>
          </p:sp>
          <p:sp>
            <p:nvSpPr>
              <p:cNvPr id="27" name="TextBox 26">
                <a:extLst>
                  <a:ext uri="{FF2B5EF4-FFF2-40B4-BE49-F238E27FC236}">
                    <a16:creationId xmlns:a16="http://schemas.microsoft.com/office/drawing/2014/main" id="{77EA44A4-25B6-4C1A-AB65-3CAC7F384652}"/>
                  </a:ext>
                </a:extLst>
              </p:cNvPr>
              <p:cNvSpPr txBox="1"/>
              <p:nvPr/>
            </p:nvSpPr>
            <p:spPr>
              <a:xfrm>
                <a:off x="2886504" y="327932"/>
                <a:ext cx="1955665" cy="607517"/>
              </a:xfrm>
              <a:prstGeom prst="rect">
                <a:avLst/>
              </a:prstGeom>
              <a:noFill/>
            </p:spPr>
            <p:txBody>
              <a:bodyPr wrap="square" rtlCol="0">
                <a:spAutoFit/>
              </a:bodyPr>
              <a:lstStyle/>
              <a:p>
                <a:pPr algn="ctr" defTabSz="914318" fontAlgn="auto">
                  <a:spcBef>
                    <a:spcPts val="0"/>
                  </a:spcBef>
                  <a:spcAft>
                    <a:spcPts val="0"/>
                  </a:spcAft>
                  <a:defRPr/>
                </a:pPr>
                <a:r>
                  <a:rPr lang="en-US" sz="2399" kern="0">
                    <a:solidFill>
                      <a:srgbClr val="30353A"/>
                    </a:solidFill>
                    <a:latin typeface="#9Slide01 Tieu de ngan" panose="00000800000000000000" pitchFamily="2" charset="0"/>
                    <a:ea typeface="#9Slide02 Tieu de dai" panose="02000000000000000000" pitchFamily="2" charset="0"/>
                  </a:rPr>
                  <a:t>Khám phá</a:t>
                </a:r>
                <a:endParaRPr lang="vi-VN" sz="2399" kern="0">
                  <a:solidFill>
                    <a:srgbClr val="30353A"/>
                  </a:solidFill>
                  <a:latin typeface="#9Slide01 Tieu de ngan" panose="00000800000000000000" pitchFamily="2" charset="0"/>
                  <a:ea typeface="#9Slide02 Tieu de dai" panose="02000000000000000000" pitchFamily="2" charset="0"/>
                </a:endParaRPr>
              </a:p>
            </p:txBody>
          </p:sp>
        </p:grpSp>
        <p:grpSp>
          <p:nvGrpSpPr>
            <p:cNvPr id="20" name="Group 19">
              <a:extLst>
                <a:ext uri="{FF2B5EF4-FFF2-40B4-BE49-F238E27FC236}">
                  <a16:creationId xmlns:a16="http://schemas.microsoft.com/office/drawing/2014/main" id="{C6474EF6-388D-4A32-9313-26CC8B86B6B0}"/>
                </a:ext>
              </a:extLst>
            </p:cNvPr>
            <p:cNvGrpSpPr/>
            <p:nvPr/>
          </p:nvGrpSpPr>
          <p:grpSpPr>
            <a:xfrm>
              <a:off x="5236714" y="247421"/>
              <a:ext cx="1910437" cy="688031"/>
              <a:chOff x="5236714" y="247421"/>
              <a:chExt cx="1910437" cy="688031"/>
            </a:xfrm>
          </p:grpSpPr>
          <p:sp>
            <p:nvSpPr>
              <p:cNvPr id="24" name="Rectangle: Top Corners One Rounded and One Snipped 23">
                <a:extLst>
                  <a:ext uri="{FF2B5EF4-FFF2-40B4-BE49-F238E27FC236}">
                    <a16:creationId xmlns:a16="http://schemas.microsoft.com/office/drawing/2014/main" id="{BE9A60D3-52D0-48E6-85BC-F16427046F0D}"/>
                  </a:ext>
                </a:extLst>
              </p:cNvPr>
              <p:cNvSpPr/>
              <p:nvPr/>
            </p:nvSpPr>
            <p:spPr>
              <a:xfrm>
                <a:off x="5236714" y="247421"/>
                <a:ext cx="1897711" cy="673930"/>
              </a:xfrm>
              <a:prstGeom prst="snipRoundRect">
                <a:avLst>
                  <a:gd name="adj1" fmla="val 3623"/>
                  <a:gd name="adj2" fmla="val 50000"/>
                </a:avLst>
              </a:prstGeom>
              <a:solidFill>
                <a:srgbClr val="FFFFFF"/>
              </a:solidFill>
              <a:ln w="381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defTabSz="914318" fontAlgn="auto">
                  <a:spcBef>
                    <a:spcPts val="0"/>
                  </a:spcBef>
                  <a:spcAft>
                    <a:spcPts val="0"/>
                  </a:spcAft>
                  <a:defRPr/>
                </a:pPr>
                <a:endParaRPr lang="vi-VN" sz="2000" kern="0">
                  <a:solidFill>
                    <a:srgbClr val="FFFFFF"/>
                  </a:solidFill>
                  <a:latin typeface="Arial" panose="020B0604020202020204" pitchFamily="34" charset="0"/>
                </a:endParaRPr>
              </a:p>
            </p:txBody>
          </p:sp>
          <p:sp>
            <p:nvSpPr>
              <p:cNvPr id="25" name="TextBox 24">
                <a:extLst>
                  <a:ext uri="{FF2B5EF4-FFF2-40B4-BE49-F238E27FC236}">
                    <a16:creationId xmlns:a16="http://schemas.microsoft.com/office/drawing/2014/main" id="{990E613D-FE1F-46CF-B045-F5A58A82D6C5}"/>
                  </a:ext>
                </a:extLst>
              </p:cNvPr>
              <p:cNvSpPr txBox="1"/>
              <p:nvPr/>
            </p:nvSpPr>
            <p:spPr>
              <a:xfrm>
                <a:off x="5249440" y="327935"/>
                <a:ext cx="1897711" cy="607517"/>
              </a:xfrm>
              <a:prstGeom prst="rect">
                <a:avLst/>
              </a:prstGeom>
              <a:noFill/>
            </p:spPr>
            <p:txBody>
              <a:bodyPr wrap="square" rtlCol="0">
                <a:spAutoFit/>
              </a:bodyPr>
              <a:lstStyle/>
              <a:p>
                <a:pPr algn="ctr" defTabSz="914318" fontAlgn="auto">
                  <a:spcBef>
                    <a:spcPts val="0"/>
                  </a:spcBef>
                  <a:spcAft>
                    <a:spcPts val="0"/>
                  </a:spcAft>
                  <a:defRPr/>
                </a:pPr>
                <a:r>
                  <a:rPr lang="en-US" sz="2399" kern="0">
                    <a:solidFill>
                      <a:srgbClr val="30353A"/>
                    </a:solidFill>
                    <a:latin typeface="#9Slide01 Tieu de ngan" panose="00000800000000000000" pitchFamily="2" charset="0"/>
                    <a:ea typeface="#9Slide02 Tieu de dai" panose="02000000000000000000" pitchFamily="2" charset="0"/>
                  </a:rPr>
                  <a:t>Ghi nhớ</a:t>
                </a:r>
                <a:endParaRPr lang="vi-VN" sz="2399" kern="0">
                  <a:solidFill>
                    <a:srgbClr val="30353A"/>
                  </a:solidFill>
                  <a:latin typeface="#9Slide01 Tieu de ngan" panose="00000800000000000000" pitchFamily="2" charset="0"/>
                  <a:ea typeface="#9Slide02 Tieu de dai" panose="02000000000000000000" pitchFamily="2" charset="0"/>
                </a:endParaRPr>
              </a:p>
            </p:txBody>
          </p:sp>
        </p:grpSp>
        <p:grpSp>
          <p:nvGrpSpPr>
            <p:cNvPr id="21" name="Group 20">
              <a:extLst>
                <a:ext uri="{FF2B5EF4-FFF2-40B4-BE49-F238E27FC236}">
                  <a16:creationId xmlns:a16="http://schemas.microsoft.com/office/drawing/2014/main" id="{EF589845-A2BF-4F87-809E-38366A164ED0}"/>
                </a:ext>
              </a:extLst>
            </p:cNvPr>
            <p:cNvGrpSpPr/>
            <p:nvPr/>
          </p:nvGrpSpPr>
          <p:grpSpPr>
            <a:xfrm>
              <a:off x="7541696" y="247421"/>
              <a:ext cx="2059504" cy="688031"/>
              <a:chOff x="7541696" y="247421"/>
              <a:chExt cx="2059504" cy="688031"/>
            </a:xfrm>
          </p:grpSpPr>
          <p:sp>
            <p:nvSpPr>
              <p:cNvPr id="22" name="Rectangle: Top Corners One Rounded and One Snipped 21">
                <a:extLst>
                  <a:ext uri="{FF2B5EF4-FFF2-40B4-BE49-F238E27FC236}">
                    <a16:creationId xmlns:a16="http://schemas.microsoft.com/office/drawing/2014/main" id="{8CE7EA3A-BCB8-416F-A323-3C5F85F3D447}"/>
                  </a:ext>
                </a:extLst>
              </p:cNvPr>
              <p:cNvSpPr/>
              <p:nvPr/>
            </p:nvSpPr>
            <p:spPr>
              <a:xfrm>
                <a:off x="7541696" y="247421"/>
                <a:ext cx="1897711" cy="673930"/>
              </a:xfrm>
              <a:prstGeom prst="snipRoundRect">
                <a:avLst>
                  <a:gd name="adj1" fmla="val 3623"/>
                  <a:gd name="adj2" fmla="val 50000"/>
                </a:avLst>
              </a:prstGeom>
              <a:solidFill>
                <a:srgbClr val="FFFFFF"/>
              </a:solidFill>
              <a:ln w="381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defTabSz="914318" fontAlgn="auto">
                  <a:spcBef>
                    <a:spcPts val="0"/>
                  </a:spcBef>
                  <a:spcAft>
                    <a:spcPts val="0"/>
                  </a:spcAft>
                  <a:defRPr/>
                </a:pPr>
                <a:endParaRPr lang="vi-VN" sz="2000" kern="0">
                  <a:solidFill>
                    <a:srgbClr val="FFFFFF"/>
                  </a:solidFill>
                  <a:latin typeface="Arial" panose="020B0604020202020204" pitchFamily="34" charset="0"/>
                </a:endParaRPr>
              </a:p>
            </p:txBody>
          </p:sp>
          <p:sp>
            <p:nvSpPr>
              <p:cNvPr id="23" name="TextBox 22">
                <a:extLst>
                  <a:ext uri="{FF2B5EF4-FFF2-40B4-BE49-F238E27FC236}">
                    <a16:creationId xmlns:a16="http://schemas.microsoft.com/office/drawing/2014/main" id="{959F76FA-5FAE-479B-84E5-886CB9BE3380}"/>
                  </a:ext>
                </a:extLst>
              </p:cNvPr>
              <p:cNvSpPr txBox="1"/>
              <p:nvPr/>
            </p:nvSpPr>
            <p:spPr>
              <a:xfrm>
                <a:off x="7583656" y="327935"/>
                <a:ext cx="2017544" cy="607517"/>
              </a:xfrm>
              <a:prstGeom prst="rect">
                <a:avLst/>
              </a:prstGeom>
              <a:noFill/>
            </p:spPr>
            <p:txBody>
              <a:bodyPr wrap="square" rtlCol="0">
                <a:spAutoFit/>
              </a:bodyPr>
              <a:lstStyle/>
              <a:p>
                <a:pPr algn="ctr" defTabSz="914318" fontAlgn="auto">
                  <a:spcBef>
                    <a:spcPts val="0"/>
                  </a:spcBef>
                  <a:spcAft>
                    <a:spcPts val="0"/>
                  </a:spcAft>
                  <a:defRPr/>
                </a:pPr>
                <a:r>
                  <a:rPr lang="en-US" sz="2399" kern="0">
                    <a:solidFill>
                      <a:srgbClr val="30353A"/>
                    </a:solidFill>
                    <a:latin typeface="#9Slide01 Tieu de ngan" panose="00000800000000000000" pitchFamily="2" charset="0"/>
                    <a:ea typeface="#9Slide02 Tieu de dai" panose="02000000000000000000" pitchFamily="2" charset="0"/>
                  </a:rPr>
                  <a:t>Vận dụng</a:t>
                </a:r>
                <a:endParaRPr lang="vi-VN" sz="2399" kern="0">
                  <a:solidFill>
                    <a:srgbClr val="30353A"/>
                  </a:solidFill>
                  <a:latin typeface="#9Slide01 Tieu de ngan" panose="00000800000000000000" pitchFamily="2" charset="0"/>
                  <a:ea typeface="#9Slide02 Tieu de dai" panose="02000000000000000000" pitchFamily="2" charset="0"/>
                </a:endParaRPr>
              </a:p>
            </p:txBody>
          </p:sp>
        </p:grpSp>
      </p:grpSp>
      <p:pic>
        <p:nvPicPr>
          <p:cNvPr id="3074" name="Picture 12" descr="Traidat">
            <a:extLst>
              <a:ext uri="{FF2B5EF4-FFF2-40B4-BE49-F238E27FC236}">
                <a16:creationId xmlns:a16="http://schemas.microsoft.com/office/drawing/2014/main" id="{5709E667-3E4C-40B6-9AF1-4EB78FC5FFDC}"/>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3715549" y="1295400"/>
            <a:ext cx="4027167" cy="4027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9">
            <a:extLst>
              <a:ext uri="{FF2B5EF4-FFF2-40B4-BE49-F238E27FC236}">
                <a16:creationId xmlns:a16="http://schemas.microsoft.com/office/drawing/2014/main" id="{4FFC55C8-F445-4F65-924B-189D5898460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3819" y="5772906"/>
            <a:ext cx="64292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 name="Group 30">
            <a:extLst>
              <a:ext uri="{FF2B5EF4-FFF2-40B4-BE49-F238E27FC236}">
                <a16:creationId xmlns:a16="http://schemas.microsoft.com/office/drawing/2014/main" id="{05A803B2-BFB1-4E3D-AF58-221C65CA073B}"/>
              </a:ext>
            </a:extLst>
          </p:cNvPr>
          <p:cNvGrpSpPr/>
          <p:nvPr/>
        </p:nvGrpSpPr>
        <p:grpSpPr>
          <a:xfrm>
            <a:off x="1568348" y="5666121"/>
            <a:ext cx="9717770" cy="691560"/>
            <a:chOff x="5315918" y="1049383"/>
            <a:chExt cx="6836011" cy="2668424"/>
          </a:xfrm>
          <a:solidFill>
            <a:srgbClr val="FFE4E0"/>
          </a:solidFill>
        </p:grpSpPr>
        <p:sp>
          <p:nvSpPr>
            <p:cNvPr id="32" name="Rectangle: Rounded Corners 31">
              <a:extLst>
                <a:ext uri="{FF2B5EF4-FFF2-40B4-BE49-F238E27FC236}">
                  <a16:creationId xmlns:a16="http://schemas.microsoft.com/office/drawing/2014/main" id="{EF3EA28D-DDCA-4254-8215-D02880BE56AD}"/>
                </a:ext>
              </a:extLst>
            </p:cNvPr>
            <p:cNvSpPr/>
            <p:nvPr/>
          </p:nvSpPr>
          <p:spPr>
            <a:xfrm>
              <a:off x="5315918" y="1049383"/>
              <a:ext cx="6836011" cy="2668424"/>
            </a:xfrm>
            <a:prstGeom prst="roundRect">
              <a:avLst>
                <a:gd name="adj" fmla="val 28066"/>
              </a:avLst>
            </a:prstGeom>
            <a:grpFill/>
            <a:ln w="25400" cap="flat" cmpd="sng" algn="ctr">
              <a:solidFill>
                <a:srgbClr val="0099CC">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 name="Text Box 35">
              <a:extLst>
                <a:ext uri="{FF2B5EF4-FFF2-40B4-BE49-F238E27FC236}">
                  <a16:creationId xmlns:a16="http://schemas.microsoft.com/office/drawing/2014/main" id="{737646E3-E260-4589-A9E1-A6F47D1B1199}"/>
                </a:ext>
              </a:extLst>
            </p:cNvPr>
            <p:cNvSpPr txBox="1">
              <a:spLocks noChangeArrowheads="1"/>
            </p:cNvSpPr>
            <p:nvPr/>
          </p:nvSpPr>
          <p:spPr bwMode="auto">
            <a:xfrm>
              <a:off x="5346079" y="1303647"/>
              <a:ext cx="6570557" cy="1634743"/>
            </a:xfrm>
            <a:prstGeom prst="rect">
              <a:avLst/>
            </a:prstGeom>
            <a:noFill/>
            <a:ln w="9525">
              <a:noFill/>
              <a:miter lim="800000"/>
              <a:headEnd/>
              <a:tailEnd/>
            </a:ln>
            <a:effectLst/>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0" cap="none" spc="0" normalizeH="0" baseline="0" noProof="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0" cap="none" spc="0" normalizeH="0" baseline="0" noProof="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Con hãy cho biết vị trí địa lí và giới hạn của châu Á</a:t>
              </a:r>
              <a:r>
                <a:rPr lang="en-US" altLang="en-US" sz="3200" b="1">
                  <a:solidFill>
                    <a:srgbClr val="0000FF"/>
                  </a:solidFill>
                  <a:latin typeface="Times New Roman" panose="02020603050405020304" pitchFamily="18" charset="0"/>
                  <a:cs typeface="Times New Roman" panose="02020603050405020304" pitchFamily="18" charset="0"/>
                </a:rPr>
                <a:t>.</a:t>
              </a:r>
              <a:endParaRPr kumimoji="0" lang="en-US" altLang="vi-VN" sz="3200" b="1" i="0" u="none" strike="noStrike" kern="1200" cap="none" spc="0" normalizeH="0" baseline="0" noProof="0">
                <a:ln>
                  <a:noFill/>
                </a:ln>
                <a:solidFill>
                  <a:srgbClr val="A8DC7F"/>
                </a:solidFill>
                <a:effectLst/>
                <a:uLnTx/>
                <a:uFillTx/>
                <a:latin typeface="#9Slide01 Noi dung ngan" panose="00000600000000000000" pitchFamily="2" charset="0"/>
                <a:ea typeface="+mn-ea"/>
                <a:cs typeface="Times New Roman" panose="02020603050405020304" pitchFamily="18" charset="0"/>
              </a:endParaRP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300">
                                          <p:stCondLst>
                                            <p:cond delay="0"/>
                                          </p:stCondLst>
                                        </p:cTn>
                                        <p:tgtEl>
                                          <p:spTgt spid="30"/>
                                        </p:tgtEl>
                                      </p:cBhvr>
                                    </p:animEffect>
                                    <p:anim calcmode="lin" valueType="num">
                                      <p:cBhvr>
                                        <p:cTn id="8" dur="900"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9" dur="300"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0" dur="300" tmFilter="0, 0; 0.125,0.2665; 0.25,0.4; 0.375,0.465; 0.5,0.5;  0.625,0.535; 0.75,0.6; 0.875,0.7335; 1,1">
                                          <p:stCondLst>
                                            <p:cond delay="300"/>
                                          </p:stCondLst>
                                        </p:cTn>
                                        <p:tgtEl>
                                          <p:spTgt spid="30"/>
                                        </p:tgtEl>
                                        <p:attrNameLst>
                                          <p:attrName>ppt_y</p:attrName>
                                        </p:attrNameLst>
                                      </p:cBhvr>
                                      <p:tavLst>
                                        <p:tav tm="0" fmla="#ppt_y-sin(pi*$)/9">
                                          <p:val>
                                            <p:fltVal val="0"/>
                                          </p:val>
                                        </p:tav>
                                        <p:tav tm="100000">
                                          <p:val>
                                            <p:fltVal val="1"/>
                                          </p:val>
                                        </p:tav>
                                      </p:tavLst>
                                    </p:anim>
                                    <p:anim calcmode="lin" valueType="num">
                                      <p:cBhvr>
                                        <p:cTn id="11" dur="200" tmFilter="0, 0; 0.125,0.2665; 0.25,0.4; 0.375,0.465; 0.5,0.5;  0.625,0.535; 0.75,0.6; 0.875,0.7335; 1,1">
                                          <p:stCondLst>
                                            <p:cond delay="700"/>
                                          </p:stCondLst>
                                        </p:cTn>
                                        <p:tgtEl>
                                          <p:spTgt spid="30"/>
                                        </p:tgtEl>
                                        <p:attrNameLst>
                                          <p:attrName>ppt_y</p:attrName>
                                        </p:attrNameLst>
                                      </p:cBhvr>
                                      <p:tavLst>
                                        <p:tav tm="0" fmla="#ppt_y-sin(pi*$)/27">
                                          <p:val>
                                            <p:fltVal val="0"/>
                                          </p:val>
                                        </p:tav>
                                        <p:tav tm="100000">
                                          <p:val>
                                            <p:fltVal val="1"/>
                                          </p:val>
                                        </p:tav>
                                      </p:tavLst>
                                    </p:anim>
                                    <p:anim calcmode="lin" valueType="num">
                                      <p:cBhvr>
                                        <p:cTn id="12" dur="1" tmFilter="0, 0; 0.125,0.2665; 0.25,0.4; 0.375,0.465; 0.5,0.5;  0.625,0.535; 0.75,0.6; 0.875,0.7335; 1,1">
                                          <p:stCondLst>
                                            <p:cond delay="999"/>
                                          </p:stCondLst>
                                        </p:cTn>
                                        <p:tgtEl>
                                          <p:spTgt spid="30"/>
                                        </p:tgtEl>
                                        <p:attrNameLst>
                                          <p:attrName>ppt_y</p:attrName>
                                        </p:attrNameLst>
                                      </p:cBhvr>
                                      <p:tavLst>
                                        <p:tav tm="0" fmla="#ppt_y-sin(pi*$)/81">
                                          <p:val>
                                            <p:fltVal val="0"/>
                                          </p:val>
                                        </p:tav>
                                        <p:tav tm="100000">
                                          <p:val>
                                            <p:fltVal val="1"/>
                                          </p:val>
                                        </p:tav>
                                      </p:tavLst>
                                    </p:anim>
                                    <p:animScale>
                                      <p:cBhvr>
                                        <p:cTn id="13" dur="1">
                                          <p:stCondLst>
                                            <p:cond delay="300"/>
                                          </p:stCondLst>
                                        </p:cTn>
                                        <p:tgtEl>
                                          <p:spTgt spid="30"/>
                                        </p:tgtEl>
                                      </p:cBhvr>
                                      <p:to x="100000" y="60000"/>
                                    </p:animScale>
                                    <p:animScale>
                                      <p:cBhvr>
                                        <p:cTn id="14" dur="1" decel="50000">
                                          <p:stCondLst>
                                            <p:cond delay="300"/>
                                          </p:stCondLst>
                                        </p:cTn>
                                        <p:tgtEl>
                                          <p:spTgt spid="30"/>
                                        </p:tgtEl>
                                      </p:cBhvr>
                                      <p:to x="100000" y="100000"/>
                                    </p:animScale>
                                    <p:animScale>
                                      <p:cBhvr>
                                        <p:cTn id="15" dur="1">
                                          <p:stCondLst>
                                            <p:cond delay="700"/>
                                          </p:stCondLst>
                                        </p:cTn>
                                        <p:tgtEl>
                                          <p:spTgt spid="30"/>
                                        </p:tgtEl>
                                      </p:cBhvr>
                                      <p:to x="100000" y="80000"/>
                                    </p:animScale>
                                    <p:animScale>
                                      <p:cBhvr>
                                        <p:cTn id="16" dur="1" decel="50000">
                                          <p:stCondLst>
                                            <p:cond delay="700"/>
                                          </p:stCondLst>
                                        </p:cTn>
                                        <p:tgtEl>
                                          <p:spTgt spid="30"/>
                                        </p:tgtEl>
                                      </p:cBhvr>
                                      <p:to x="100000" y="100000"/>
                                    </p:animScale>
                                    <p:animScale>
                                      <p:cBhvr>
                                        <p:cTn id="17" dur="1">
                                          <p:stCondLst>
                                            <p:cond delay="999"/>
                                          </p:stCondLst>
                                        </p:cTn>
                                        <p:tgtEl>
                                          <p:spTgt spid="30"/>
                                        </p:tgtEl>
                                      </p:cBhvr>
                                      <p:to x="100000" y="90000"/>
                                    </p:animScale>
                                    <p:animScale>
                                      <p:cBhvr>
                                        <p:cTn id="18" dur="1" decel="50000">
                                          <p:stCondLst>
                                            <p:cond delay="999"/>
                                          </p:stCondLst>
                                        </p:cTn>
                                        <p:tgtEl>
                                          <p:spTgt spid="30"/>
                                        </p:tgtEl>
                                      </p:cBhvr>
                                      <p:to x="100000" y="100000"/>
                                    </p:animScale>
                                    <p:animScale>
                                      <p:cBhvr>
                                        <p:cTn id="19" dur="1">
                                          <p:stCondLst>
                                            <p:cond delay="999"/>
                                          </p:stCondLst>
                                        </p:cTn>
                                        <p:tgtEl>
                                          <p:spTgt spid="30"/>
                                        </p:tgtEl>
                                      </p:cBhvr>
                                      <p:to x="100000" y="95000"/>
                                    </p:animScale>
                                    <p:animScale>
                                      <p:cBhvr>
                                        <p:cTn id="20" dur="1" decel="50000">
                                          <p:stCondLst>
                                            <p:cond delay="999"/>
                                          </p:stCondLst>
                                        </p:cTn>
                                        <p:tgtEl>
                                          <p:spTgt spid="30"/>
                                        </p:tgtEl>
                                      </p:cBhvr>
                                      <p:to x="100000" y="100000"/>
                                    </p:animScale>
                                  </p:childTnLst>
                                </p:cTn>
                              </p:par>
                              <p:par>
                                <p:cTn id="21" presetID="55" presetClass="entr" presetSubtype="0"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p:cTn id="23" dur="1000" fill="hold"/>
                                        <p:tgtEl>
                                          <p:spTgt spid="31"/>
                                        </p:tgtEl>
                                        <p:attrNameLst>
                                          <p:attrName>ppt_w</p:attrName>
                                        </p:attrNameLst>
                                      </p:cBhvr>
                                      <p:tavLst>
                                        <p:tav tm="0">
                                          <p:val>
                                            <p:strVal val="#ppt_w*0.70"/>
                                          </p:val>
                                        </p:tav>
                                        <p:tav tm="100000">
                                          <p:val>
                                            <p:strVal val="#ppt_w"/>
                                          </p:val>
                                        </p:tav>
                                      </p:tavLst>
                                    </p:anim>
                                    <p:anim calcmode="lin" valueType="num">
                                      <p:cBhvr>
                                        <p:cTn id="24" dur="1000" fill="hold"/>
                                        <p:tgtEl>
                                          <p:spTgt spid="31"/>
                                        </p:tgtEl>
                                        <p:attrNameLst>
                                          <p:attrName>ppt_h</p:attrName>
                                        </p:attrNameLst>
                                      </p:cBhvr>
                                      <p:tavLst>
                                        <p:tav tm="0">
                                          <p:val>
                                            <p:strVal val="#ppt_h"/>
                                          </p:val>
                                        </p:tav>
                                        <p:tav tm="100000">
                                          <p:val>
                                            <p:strVal val="#ppt_h"/>
                                          </p:val>
                                        </p:tav>
                                      </p:tavLst>
                                    </p:anim>
                                    <p:animEffect transition="in" filter="fade">
                                      <p:cBhvr>
                                        <p:cTn id="25"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187" t="4929" r="179" b="19203"/>
          <a:stretch/>
        </p:blipFill>
        <p:spPr>
          <a:xfrm>
            <a:off x="1891793" y="816615"/>
            <a:ext cx="8408414" cy="5328044"/>
          </a:xfrm>
          <a:prstGeom prst="rect">
            <a:avLst/>
          </a:prstGeom>
        </p:spPr>
      </p:pic>
      <p:sp>
        <p:nvSpPr>
          <p:cNvPr id="4" name="Text Box 4">
            <a:extLst>
              <a:ext uri="{FF2B5EF4-FFF2-40B4-BE49-F238E27FC236}">
                <a16:creationId xmlns:a16="http://schemas.microsoft.com/office/drawing/2014/main" id="{2C9F69A4-4BA6-407F-83A9-316F92313D75}"/>
              </a:ext>
            </a:extLst>
          </p:cNvPr>
          <p:cNvSpPr txBox="1">
            <a:spLocks noChangeArrowheads="1"/>
          </p:cNvSpPr>
          <p:nvPr/>
        </p:nvSpPr>
        <p:spPr bwMode="auto">
          <a:xfrm>
            <a:off x="3962400" y="6211669"/>
            <a:ext cx="35814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Rừng</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nhiệt</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đới</a:t>
            </a:r>
            <a:endPar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grpSp>
        <p:nvGrpSpPr>
          <p:cNvPr id="5" name="Group 4">
            <a:extLst>
              <a:ext uri="{FF2B5EF4-FFF2-40B4-BE49-F238E27FC236}">
                <a16:creationId xmlns:a16="http://schemas.microsoft.com/office/drawing/2014/main" id="{85A8DD31-1624-41A8-9E65-A2D2E396F344}"/>
              </a:ext>
            </a:extLst>
          </p:cNvPr>
          <p:cNvGrpSpPr/>
          <p:nvPr/>
        </p:nvGrpSpPr>
        <p:grpSpPr>
          <a:xfrm>
            <a:off x="1384274" y="80946"/>
            <a:ext cx="9423452" cy="646114"/>
            <a:chOff x="304800" y="238905"/>
            <a:chExt cx="9718040" cy="889123"/>
          </a:xfrm>
        </p:grpSpPr>
        <p:cxnSp>
          <p:nvCxnSpPr>
            <p:cNvPr id="6" name="Straight Connector 5">
              <a:extLst>
                <a:ext uri="{FF2B5EF4-FFF2-40B4-BE49-F238E27FC236}">
                  <a16:creationId xmlns:a16="http://schemas.microsoft.com/office/drawing/2014/main" id="{363CF8FC-FCA3-4527-9E2E-2C0CEE656E8E}"/>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00008133-093B-463E-B903-4546D641F141}"/>
                </a:ext>
              </a:extLst>
            </p:cNvPr>
            <p:cNvGrpSpPr/>
            <p:nvPr/>
          </p:nvGrpSpPr>
          <p:grpSpPr>
            <a:xfrm>
              <a:off x="594248" y="238905"/>
              <a:ext cx="1920325" cy="673930"/>
              <a:chOff x="594248" y="238905"/>
              <a:chExt cx="1920325" cy="673930"/>
            </a:xfrm>
          </p:grpSpPr>
          <p:sp>
            <p:nvSpPr>
              <p:cNvPr id="17" name="Rectangle: Top Corners One Rounded and One Snipped 16">
                <a:extLst>
                  <a:ext uri="{FF2B5EF4-FFF2-40B4-BE49-F238E27FC236}">
                    <a16:creationId xmlns:a16="http://schemas.microsoft.com/office/drawing/2014/main" id="{6BE77569-E318-4EAF-9E82-57421B8412D4}"/>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8" name="TextBox 17">
                <a:extLst>
                  <a:ext uri="{FF2B5EF4-FFF2-40B4-BE49-F238E27FC236}">
                    <a16:creationId xmlns:a16="http://schemas.microsoft.com/office/drawing/2014/main" id="{9717F653-AAA9-44A5-B5D9-A2B6EB827E3B}"/>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8" name="Group 7">
              <a:extLst>
                <a:ext uri="{FF2B5EF4-FFF2-40B4-BE49-F238E27FC236}">
                  <a16:creationId xmlns:a16="http://schemas.microsoft.com/office/drawing/2014/main" id="{B56F2423-D5D8-4B77-9BE1-E83B176456C0}"/>
                </a:ext>
              </a:extLst>
            </p:cNvPr>
            <p:cNvGrpSpPr/>
            <p:nvPr/>
          </p:nvGrpSpPr>
          <p:grpSpPr>
            <a:xfrm>
              <a:off x="2886504" y="247421"/>
              <a:ext cx="1955665" cy="673929"/>
              <a:chOff x="2886504" y="247421"/>
              <a:chExt cx="1955665" cy="673929"/>
            </a:xfrm>
          </p:grpSpPr>
          <p:sp>
            <p:nvSpPr>
              <p:cNvPr id="15" name="Rectangle: Top Corners One Rounded and One Snipped 14">
                <a:extLst>
                  <a:ext uri="{FF2B5EF4-FFF2-40B4-BE49-F238E27FC236}">
                    <a16:creationId xmlns:a16="http://schemas.microsoft.com/office/drawing/2014/main" id="{DB299ED8-C416-4FB2-AC74-62837B4C4AFF}"/>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6" name="TextBox 15">
                <a:extLst>
                  <a:ext uri="{FF2B5EF4-FFF2-40B4-BE49-F238E27FC236}">
                    <a16:creationId xmlns:a16="http://schemas.microsoft.com/office/drawing/2014/main" id="{DB794670-8D71-427C-9AC4-D15902232CFB}"/>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9" name="Group 8">
              <a:extLst>
                <a:ext uri="{FF2B5EF4-FFF2-40B4-BE49-F238E27FC236}">
                  <a16:creationId xmlns:a16="http://schemas.microsoft.com/office/drawing/2014/main" id="{00301A24-7AFE-4155-9AFC-24534C145124}"/>
                </a:ext>
              </a:extLst>
            </p:cNvPr>
            <p:cNvGrpSpPr/>
            <p:nvPr/>
          </p:nvGrpSpPr>
          <p:grpSpPr>
            <a:xfrm>
              <a:off x="5236714" y="247421"/>
              <a:ext cx="1942938" cy="673930"/>
              <a:chOff x="5236714" y="247421"/>
              <a:chExt cx="1942938" cy="673930"/>
            </a:xfrm>
          </p:grpSpPr>
          <p:sp>
            <p:nvSpPr>
              <p:cNvPr id="13" name="Rectangle: Top Corners One Rounded and One Snipped 12">
                <a:extLst>
                  <a:ext uri="{FF2B5EF4-FFF2-40B4-BE49-F238E27FC236}">
                    <a16:creationId xmlns:a16="http://schemas.microsoft.com/office/drawing/2014/main" id="{ABFEE02F-0C70-4F1B-BC21-F58FE142EA92}"/>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92FE3F4A-0BD7-4BE8-9BC5-DC3C6B05B7BF}"/>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0" name="Group 9">
              <a:extLst>
                <a:ext uri="{FF2B5EF4-FFF2-40B4-BE49-F238E27FC236}">
                  <a16:creationId xmlns:a16="http://schemas.microsoft.com/office/drawing/2014/main" id="{35712C2E-E369-4230-8418-E3AA3F4F84CA}"/>
                </a:ext>
              </a:extLst>
            </p:cNvPr>
            <p:cNvGrpSpPr/>
            <p:nvPr/>
          </p:nvGrpSpPr>
          <p:grpSpPr>
            <a:xfrm>
              <a:off x="7541696" y="247421"/>
              <a:ext cx="2059504" cy="673930"/>
              <a:chOff x="7541696" y="247421"/>
              <a:chExt cx="2059504" cy="673930"/>
            </a:xfrm>
          </p:grpSpPr>
          <p:sp>
            <p:nvSpPr>
              <p:cNvPr id="11" name="Rectangle: Top Corners One Rounded and One Snipped 10">
                <a:extLst>
                  <a:ext uri="{FF2B5EF4-FFF2-40B4-BE49-F238E27FC236}">
                    <a16:creationId xmlns:a16="http://schemas.microsoft.com/office/drawing/2014/main" id="{1B639831-D90E-4E0C-99BC-354C08128DE1}"/>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2" name="TextBox 11">
                <a:extLst>
                  <a:ext uri="{FF2B5EF4-FFF2-40B4-BE49-F238E27FC236}">
                    <a16:creationId xmlns:a16="http://schemas.microsoft.com/office/drawing/2014/main" id="{CC1E9C76-A103-437A-964A-10BE07189DBF}"/>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spTree>
    <p:extLst>
      <p:ext uri="{BB962C8B-B14F-4D97-AF65-F5344CB8AC3E}">
        <p14:creationId xmlns:p14="http://schemas.microsoft.com/office/powerpoint/2010/main" val="36793398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1714500" y="827681"/>
            <a:ext cx="8763000" cy="5281576"/>
          </a:xfrm>
          <a:prstGeom prst="rect">
            <a:avLst/>
          </a:prstGeom>
        </p:spPr>
      </p:pic>
      <p:sp>
        <p:nvSpPr>
          <p:cNvPr id="4" name="Rectangle 3"/>
          <p:cNvSpPr/>
          <p:nvPr/>
        </p:nvSpPr>
        <p:spPr>
          <a:xfrm>
            <a:off x="3657600" y="6175093"/>
            <a:ext cx="4515644" cy="646331"/>
          </a:xfrm>
          <a:prstGeom prst="rect">
            <a:avLst/>
          </a:prstGeom>
        </p:spPr>
        <p:txBody>
          <a:bodyPr wrap="square">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Rừng</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ven</a:t>
            </a:r>
            <a:r>
              <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altLang="en-US" sz="36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biển</a:t>
            </a:r>
            <a:endParaRPr kumimoji="0" lang="en-US" alt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grpSp>
        <p:nvGrpSpPr>
          <p:cNvPr id="5" name="Group 4">
            <a:extLst>
              <a:ext uri="{FF2B5EF4-FFF2-40B4-BE49-F238E27FC236}">
                <a16:creationId xmlns:a16="http://schemas.microsoft.com/office/drawing/2014/main" id="{FB18A265-68F8-4E53-A3DF-009F5F77B75D}"/>
              </a:ext>
            </a:extLst>
          </p:cNvPr>
          <p:cNvGrpSpPr/>
          <p:nvPr/>
        </p:nvGrpSpPr>
        <p:grpSpPr>
          <a:xfrm>
            <a:off x="1384274" y="80946"/>
            <a:ext cx="9423452" cy="646114"/>
            <a:chOff x="304800" y="238905"/>
            <a:chExt cx="9718040" cy="889123"/>
          </a:xfrm>
        </p:grpSpPr>
        <p:cxnSp>
          <p:nvCxnSpPr>
            <p:cNvPr id="6" name="Straight Connector 5">
              <a:extLst>
                <a:ext uri="{FF2B5EF4-FFF2-40B4-BE49-F238E27FC236}">
                  <a16:creationId xmlns:a16="http://schemas.microsoft.com/office/drawing/2014/main" id="{A761AE06-09FE-40A5-A26D-70EF242095B1}"/>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7832CA18-1F25-448F-A95C-0F65ECDCE380}"/>
                </a:ext>
              </a:extLst>
            </p:cNvPr>
            <p:cNvGrpSpPr/>
            <p:nvPr/>
          </p:nvGrpSpPr>
          <p:grpSpPr>
            <a:xfrm>
              <a:off x="594248" y="238905"/>
              <a:ext cx="1920325" cy="673930"/>
              <a:chOff x="594248" y="238905"/>
              <a:chExt cx="1920325" cy="673930"/>
            </a:xfrm>
          </p:grpSpPr>
          <p:sp>
            <p:nvSpPr>
              <p:cNvPr id="17" name="Rectangle: Top Corners One Rounded and One Snipped 16">
                <a:extLst>
                  <a:ext uri="{FF2B5EF4-FFF2-40B4-BE49-F238E27FC236}">
                    <a16:creationId xmlns:a16="http://schemas.microsoft.com/office/drawing/2014/main" id="{9EAD7A4C-22D0-4504-96CE-496FDB884FE9}"/>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8" name="TextBox 17">
                <a:extLst>
                  <a:ext uri="{FF2B5EF4-FFF2-40B4-BE49-F238E27FC236}">
                    <a16:creationId xmlns:a16="http://schemas.microsoft.com/office/drawing/2014/main" id="{2DE2E282-62A7-45E7-B327-EE2FCDEDCA57}"/>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8" name="Group 7">
              <a:extLst>
                <a:ext uri="{FF2B5EF4-FFF2-40B4-BE49-F238E27FC236}">
                  <a16:creationId xmlns:a16="http://schemas.microsoft.com/office/drawing/2014/main" id="{C08D6767-C17D-40C5-BDFD-6E7275C36046}"/>
                </a:ext>
              </a:extLst>
            </p:cNvPr>
            <p:cNvGrpSpPr/>
            <p:nvPr/>
          </p:nvGrpSpPr>
          <p:grpSpPr>
            <a:xfrm>
              <a:off x="2886504" y="247421"/>
              <a:ext cx="1955665" cy="673929"/>
              <a:chOff x="2886504" y="247421"/>
              <a:chExt cx="1955665" cy="673929"/>
            </a:xfrm>
          </p:grpSpPr>
          <p:sp>
            <p:nvSpPr>
              <p:cNvPr id="15" name="Rectangle: Top Corners One Rounded and One Snipped 14">
                <a:extLst>
                  <a:ext uri="{FF2B5EF4-FFF2-40B4-BE49-F238E27FC236}">
                    <a16:creationId xmlns:a16="http://schemas.microsoft.com/office/drawing/2014/main" id="{711C2352-A947-4A07-9FAA-5E4D2C109DB5}"/>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6" name="TextBox 15">
                <a:extLst>
                  <a:ext uri="{FF2B5EF4-FFF2-40B4-BE49-F238E27FC236}">
                    <a16:creationId xmlns:a16="http://schemas.microsoft.com/office/drawing/2014/main" id="{A1267119-F0D8-4318-9A74-64727B204D7A}"/>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9" name="Group 8">
              <a:extLst>
                <a:ext uri="{FF2B5EF4-FFF2-40B4-BE49-F238E27FC236}">
                  <a16:creationId xmlns:a16="http://schemas.microsoft.com/office/drawing/2014/main" id="{0A826A94-C88E-4325-9327-E8E281559023}"/>
                </a:ext>
              </a:extLst>
            </p:cNvPr>
            <p:cNvGrpSpPr/>
            <p:nvPr/>
          </p:nvGrpSpPr>
          <p:grpSpPr>
            <a:xfrm>
              <a:off x="5236714" y="247421"/>
              <a:ext cx="1942938" cy="673930"/>
              <a:chOff x="5236714" y="247421"/>
              <a:chExt cx="1942938" cy="673930"/>
            </a:xfrm>
          </p:grpSpPr>
          <p:sp>
            <p:nvSpPr>
              <p:cNvPr id="13" name="Rectangle: Top Corners One Rounded and One Snipped 12">
                <a:extLst>
                  <a:ext uri="{FF2B5EF4-FFF2-40B4-BE49-F238E27FC236}">
                    <a16:creationId xmlns:a16="http://schemas.microsoft.com/office/drawing/2014/main" id="{96AEFED2-0915-4083-9180-C3B2586557F3}"/>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4" name="TextBox 13">
                <a:extLst>
                  <a:ext uri="{FF2B5EF4-FFF2-40B4-BE49-F238E27FC236}">
                    <a16:creationId xmlns:a16="http://schemas.microsoft.com/office/drawing/2014/main" id="{BB70BA77-E5D2-4F6A-8DF3-8C989492D00A}"/>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0" name="Group 9">
              <a:extLst>
                <a:ext uri="{FF2B5EF4-FFF2-40B4-BE49-F238E27FC236}">
                  <a16:creationId xmlns:a16="http://schemas.microsoft.com/office/drawing/2014/main" id="{8F38AEEA-383B-4CFC-9177-A722EA2E6452}"/>
                </a:ext>
              </a:extLst>
            </p:cNvPr>
            <p:cNvGrpSpPr/>
            <p:nvPr/>
          </p:nvGrpSpPr>
          <p:grpSpPr>
            <a:xfrm>
              <a:off x="7541696" y="247421"/>
              <a:ext cx="2059504" cy="673930"/>
              <a:chOff x="7541696" y="247421"/>
              <a:chExt cx="2059504" cy="673930"/>
            </a:xfrm>
          </p:grpSpPr>
          <p:sp>
            <p:nvSpPr>
              <p:cNvPr id="11" name="Rectangle: Top Corners One Rounded and One Snipped 10">
                <a:extLst>
                  <a:ext uri="{FF2B5EF4-FFF2-40B4-BE49-F238E27FC236}">
                    <a16:creationId xmlns:a16="http://schemas.microsoft.com/office/drawing/2014/main" id="{02846E03-A6C9-4C39-AAF6-46F1F9241E88}"/>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12" name="TextBox 11">
                <a:extLst>
                  <a:ext uri="{FF2B5EF4-FFF2-40B4-BE49-F238E27FC236}">
                    <a16:creationId xmlns:a16="http://schemas.microsoft.com/office/drawing/2014/main" id="{A3A18470-FF3C-4CA5-B5A7-B705BBF3608E}"/>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spTree>
  </p:cSld>
  <p:clrMapOvr>
    <a:masterClrMapping/>
  </p:clrMapOvr>
  <p:transition spd="slow">
    <p:circl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5" name="Picture 8" descr="bo%20sua">
            <a:extLst>
              <a:ext uri="{FF2B5EF4-FFF2-40B4-BE49-F238E27FC236}">
                <a16:creationId xmlns:a16="http://schemas.microsoft.com/office/drawing/2014/main" id="{99D26EB8-76FA-4007-B5DF-1466C433398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756" b="9756"/>
          <a:stretch/>
        </p:blipFill>
        <p:spPr bwMode="auto">
          <a:xfrm>
            <a:off x="1243546" y="3672821"/>
            <a:ext cx="3302000" cy="2514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35847" name="Picture 11" descr="khai%20th%C3%A1c%20than">
            <a:extLst>
              <a:ext uri="{FF2B5EF4-FFF2-40B4-BE49-F238E27FC236}">
                <a16:creationId xmlns:a16="http://schemas.microsoft.com/office/drawing/2014/main" id="{397824FC-8311-465D-9F31-01BE19896E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8726" y="3672821"/>
            <a:ext cx="3301999" cy="251460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1" name="Picture 9" descr="hjydj">
            <a:extLst>
              <a:ext uri="{FF2B5EF4-FFF2-40B4-BE49-F238E27FC236}">
                <a16:creationId xmlns:a16="http://schemas.microsoft.com/office/drawing/2014/main" id="{2473CCE0-B06F-4AC7-9161-1139671774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0021" y="1004905"/>
            <a:ext cx="3302000" cy="2514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2" name="Picture 13" descr="SachAnh05L">
            <a:extLst>
              <a:ext uri="{FF2B5EF4-FFF2-40B4-BE49-F238E27FC236}">
                <a16:creationId xmlns:a16="http://schemas.microsoft.com/office/drawing/2014/main" id="{2864E131-DF6E-4E7B-811F-85274444C6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75319" y="3672821"/>
            <a:ext cx="3287314" cy="2514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AAAEE4FE-DC36-4C03-9882-3F0BF2964F5F}"/>
              </a:ext>
            </a:extLst>
          </p:cNvPr>
          <p:cNvGrpSpPr/>
          <p:nvPr/>
        </p:nvGrpSpPr>
        <p:grpSpPr>
          <a:xfrm>
            <a:off x="1384274" y="80946"/>
            <a:ext cx="9423452" cy="646114"/>
            <a:chOff x="304800" y="238905"/>
            <a:chExt cx="9718040" cy="889123"/>
          </a:xfrm>
        </p:grpSpPr>
        <p:cxnSp>
          <p:nvCxnSpPr>
            <p:cNvPr id="14" name="Straight Connector 13">
              <a:extLst>
                <a:ext uri="{FF2B5EF4-FFF2-40B4-BE49-F238E27FC236}">
                  <a16:creationId xmlns:a16="http://schemas.microsoft.com/office/drawing/2014/main" id="{2EE1B6B7-F139-416A-B095-6E76725FD565}"/>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CB411988-EE21-450C-8C51-3D352879E274}"/>
                </a:ext>
              </a:extLst>
            </p:cNvPr>
            <p:cNvGrpSpPr/>
            <p:nvPr/>
          </p:nvGrpSpPr>
          <p:grpSpPr>
            <a:xfrm>
              <a:off x="594248" y="238905"/>
              <a:ext cx="1920325" cy="673930"/>
              <a:chOff x="594248" y="238905"/>
              <a:chExt cx="1920325" cy="673930"/>
            </a:xfrm>
          </p:grpSpPr>
          <p:sp>
            <p:nvSpPr>
              <p:cNvPr id="25" name="Rectangle: Top Corners One Rounded and One Snipped 24">
                <a:extLst>
                  <a:ext uri="{FF2B5EF4-FFF2-40B4-BE49-F238E27FC236}">
                    <a16:creationId xmlns:a16="http://schemas.microsoft.com/office/drawing/2014/main" id="{1660C7C3-A290-4ECA-B708-F3D0550EAF15}"/>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6" name="TextBox 25">
                <a:extLst>
                  <a:ext uri="{FF2B5EF4-FFF2-40B4-BE49-F238E27FC236}">
                    <a16:creationId xmlns:a16="http://schemas.microsoft.com/office/drawing/2014/main" id="{51D5B9BC-23CE-4383-9618-85C4D827032C}"/>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6" name="Group 15">
              <a:extLst>
                <a:ext uri="{FF2B5EF4-FFF2-40B4-BE49-F238E27FC236}">
                  <a16:creationId xmlns:a16="http://schemas.microsoft.com/office/drawing/2014/main" id="{AA9CF923-9F8D-44D8-BBE7-0DC50A0F7956}"/>
                </a:ext>
              </a:extLst>
            </p:cNvPr>
            <p:cNvGrpSpPr/>
            <p:nvPr/>
          </p:nvGrpSpPr>
          <p:grpSpPr>
            <a:xfrm>
              <a:off x="2886504" y="247421"/>
              <a:ext cx="1955665" cy="673929"/>
              <a:chOff x="2886504" y="247421"/>
              <a:chExt cx="1955665" cy="673929"/>
            </a:xfrm>
          </p:grpSpPr>
          <p:sp>
            <p:nvSpPr>
              <p:cNvPr id="23" name="Rectangle: Top Corners One Rounded and One Snipped 22">
                <a:extLst>
                  <a:ext uri="{FF2B5EF4-FFF2-40B4-BE49-F238E27FC236}">
                    <a16:creationId xmlns:a16="http://schemas.microsoft.com/office/drawing/2014/main" id="{7935CCEA-1A40-4388-808A-3435674229DE}"/>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4" name="TextBox 23">
                <a:extLst>
                  <a:ext uri="{FF2B5EF4-FFF2-40B4-BE49-F238E27FC236}">
                    <a16:creationId xmlns:a16="http://schemas.microsoft.com/office/drawing/2014/main" id="{594EF11C-B464-435C-941C-B04B7B493781}"/>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7" name="Group 16">
              <a:extLst>
                <a:ext uri="{FF2B5EF4-FFF2-40B4-BE49-F238E27FC236}">
                  <a16:creationId xmlns:a16="http://schemas.microsoft.com/office/drawing/2014/main" id="{1BDC2B53-06DC-49A8-9E7F-7D0E5FC05A98}"/>
                </a:ext>
              </a:extLst>
            </p:cNvPr>
            <p:cNvGrpSpPr/>
            <p:nvPr/>
          </p:nvGrpSpPr>
          <p:grpSpPr>
            <a:xfrm>
              <a:off x="5236714" y="247421"/>
              <a:ext cx="1942938" cy="673930"/>
              <a:chOff x="5236714" y="247421"/>
              <a:chExt cx="1942938" cy="673930"/>
            </a:xfrm>
          </p:grpSpPr>
          <p:sp>
            <p:nvSpPr>
              <p:cNvPr id="21" name="Rectangle: Top Corners One Rounded and One Snipped 20">
                <a:extLst>
                  <a:ext uri="{FF2B5EF4-FFF2-40B4-BE49-F238E27FC236}">
                    <a16:creationId xmlns:a16="http://schemas.microsoft.com/office/drawing/2014/main" id="{A6DC3CAC-2A4D-45F8-9188-BF2428CA68B0}"/>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2" name="TextBox 21">
                <a:extLst>
                  <a:ext uri="{FF2B5EF4-FFF2-40B4-BE49-F238E27FC236}">
                    <a16:creationId xmlns:a16="http://schemas.microsoft.com/office/drawing/2014/main" id="{9755AB74-1236-4679-855C-E28B1C0B2D5C}"/>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8" name="Group 17">
              <a:extLst>
                <a:ext uri="{FF2B5EF4-FFF2-40B4-BE49-F238E27FC236}">
                  <a16:creationId xmlns:a16="http://schemas.microsoft.com/office/drawing/2014/main" id="{A5EEC05E-9A31-47C8-8501-64E0DC40940C}"/>
                </a:ext>
              </a:extLst>
            </p:cNvPr>
            <p:cNvGrpSpPr/>
            <p:nvPr/>
          </p:nvGrpSpPr>
          <p:grpSpPr>
            <a:xfrm>
              <a:off x="7541696" y="247421"/>
              <a:ext cx="2059504" cy="673930"/>
              <a:chOff x="7541696" y="247421"/>
              <a:chExt cx="2059504" cy="673930"/>
            </a:xfrm>
          </p:grpSpPr>
          <p:sp>
            <p:nvSpPr>
              <p:cNvPr id="19" name="Rectangle: Top Corners One Rounded and One Snipped 18">
                <a:extLst>
                  <a:ext uri="{FF2B5EF4-FFF2-40B4-BE49-F238E27FC236}">
                    <a16:creationId xmlns:a16="http://schemas.microsoft.com/office/drawing/2014/main" id="{ADD80E04-2E8F-404D-8ACE-D607ACF6E211}"/>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0" name="TextBox 19">
                <a:extLst>
                  <a:ext uri="{FF2B5EF4-FFF2-40B4-BE49-F238E27FC236}">
                    <a16:creationId xmlns:a16="http://schemas.microsoft.com/office/drawing/2014/main" id="{F212FDF1-2FF0-43CC-930A-162E8173D019}"/>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pic>
        <p:nvPicPr>
          <p:cNvPr id="10" name="Picture 5" descr="Wednesday, January 17, 2007Cay Cao su.jpg">
            <a:extLst>
              <a:ext uri="{FF2B5EF4-FFF2-40B4-BE49-F238E27FC236}">
                <a16:creationId xmlns:a16="http://schemas.microsoft.com/office/drawing/2014/main" id="{58B7D442-831D-4D57-89D0-1B57F64BA1A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35908" y="1004905"/>
            <a:ext cx="3301999" cy="2514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4" descr="thanh_long">
            <a:extLst>
              <a:ext uri="{FF2B5EF4-FFF2-40B4-BE49-F238E27FC236}">
                <a16:creationId xmlns:a16="http://schemas.microsoft.com/office/drawing/2014/main" id="{8F7C25D1-5D67-4A70-ADA2-681CA4D8649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01794" y="1004905"/>
            <a:ext cx="3301998" cy="2514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7" name="TextBox 26">
            <a:extLst>
              <a:ext uri="{FF2B5EF4-FFF2-40B4-BE49-F238E27FC236}">
                <a16:creationId xmlns:a16="http://schemas.microsoft.com/office/drawing/2014/main" id="{50C6C219-6FA3-4187-9716-361E78644B21}"/>
              </a:ext>
            </a:extLst>
          </p:cNvPr>
          <p:cNvSpPr txBox="1"/>
          <p:nvPr/>
        </p:nvSpPr>
        <p:spPr>
          <a:xfrm>
            <a:off x="3869429" y="6273225"/>
            <a:ext cx="4922793" cy="584775"/>
          </a:xfrm>
          <a:prstGeom prst="rect">
            <a:avLst/>
          </a:prstGeom>
          <a:noFill/>
        </p:spPr>
        <p:txBody>
          <a:bodyPr wrap="square">
            <a:spAutoFit/>
          </a:bodyPr>
          <a:lstStyle/>
          <a:p>
            <a:pPr algn="just" defTabSz="879744">
              <a:defRPr/>
            </a:pPr>
            <a:r>
              <a:rPr lang="en-US" altLang="vi-VN" sz="3200" b="1">
                <a:solidFill>
                  <a:srgbClr val="3333FF"/>
                </a:solidFill>
                <a:latin typeface="Times New Roman" panose="02020603050405020304" pitchFamily="18" charset="0"/>
                <a:cs typeface="Times New Roman" panose="02020603050405020304" pitchFamily="18" charset="0"/>
              </a:rPr>
              <a:t>Các ngành sản xuất chính</a:t>
            </a:r>
            <a:endParaRPr lang="en-US" altLang="vi-VN" sz="3200" b="1" dirty="0">
              <a:solidFill>
                <a:srgbClr val="3333FF"/>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751C6B-573F-4966-A93C-0810C872F37E}"/>
              </a:ext>
            </a:extLst>
          </p:cNvPr>
          <p:cNvPicPr>
            <a:picLocks noChangeAspect="1"/>
          </p:cNvPicPr>
          <p:nvPr/>
        </p:nvPicPr>
        <p:blipFill>
          <a:blip r:embed="rId5"/>
          <a:stretch>
            <a:fillRect/>
          </a:stretch>
        </p:blipFill>
        <p:spPr>
          <a:xfrm>
            <a:off x="-6615072" y="-2014161"/>
            <a:ext cx="5756471" cy="3575747"/>
          </a:xfrm>
          <a:prstGeom prst="rect">
            <a:avLst/>
          </a:prstGeom>
        </p:spPr>
      </p:pic>
      <p:grpSp>
        <p:nvGrpSpPr>
          <p:cNvPr id="24" name="Group 23">
            <a:extLst>
              <a:ext uri="{FF2B5EF4-FFF2-40B4-BE49-F238E27FC236}">
                <a16:creationId xmlns:a16="http://schemas.microsoft.com/office/drawing/2014/main" id="{A8DF4501-7C51-4158-9BA4-4C9FB55CF9C0}"/>
              </a:ext>
            </a:extLst>
          </p:cNvPr>
          <p:cNvGrpSpPr/>
          <p:nvPr/>
        </p:nvGrpSpPr>
        <p:grpSpPr>
          <a:xfrm>
            <a:off x="1219200" y="275145"/>
            <a:ext cx="9404070" cy="599007"/>
            <a:chOff x="304800" y="238905"/>
            <a:chExt cx="9718040" cy="889123"/>
          </a:xfrm>
        </p:grpSpPr>
        <p:cxnSp>
          <p:nvCxnSpPr>
            <p:cNvPr id="25" name="Straight Connector 24">
              <a:extLst>
                <a:ext uri="{FF2B5EF4-FFF2-40B4-BE49-F238E27FC236}">
                  <a16:creationId xmlns:a16="http://schemas.microsoft.com/office/drawing/2014/main" id="{10C4844B-7E17-409C-A651-E866BAAB4039}"/>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28E59802-403B-45A7-839E-23D48C154E95}"/>
                </a:ext>
              </a:extLst>
            </p:cNvPr>
            <p:cNvGrpSpPr/>
            <p:nvPr/>
          </p:nvGrpSpPr>
          <p:grpSpPr>
            <a:xfrm>
              <a:off x="594248" y="238905"/>
              <a:ext cx="1920325" cy="673930"/>
              <a:chOff x="594248" y="238905"/>
              <a:chExt cx="1920325" cy="673930"/>
            </a:xfrm>
          </p:grpSpPr>
          <p:sp>
            <p:nvSpPr>
              <p:cNvPr id="42" name="Rectangle: Top Corners One Rounded and One Snipped 41">
                <a:extLst>
                  <a:ext uri="{FF2B5EF4-FFF2-40B4-BE49-F238E27FC236}">
                    <a16:creationId xmlns:a16="http://schemas.microsoft.com/office/drawing/2014/main" id="{96BAFE3A-125C-4A74-8F9B-ACE5B474FACA}"/>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43" name="TextBox 42">
                <a:extLst>
                  <a:ext uri="{FF2B5EF4-FFF2-40B4-BE49-F238E27FC236}">
                    <a16:creationId xmlns:a16="http://schemas.microsoft.com/office/drawing/2014/main" id="{0CEE8BC7-E08A-4DFA-BF24-456CBEDD90BF}"/>
                  </a:ext>
                </a:extLst>
              </p:cNvPr>
              <p:cNvSpPr txBox="1"/>
              <p:nvPr/>
            </p:nvSpPr>
            <p:spPr>
              <a:xfrm>
                <a:off x="616862"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27" name="Group 26">
              <a:extLst>
                <a:ext uri="{FF2B5EF4-FFF2-40B4-BE49-F238E27FC236}">
                  <a16:creationId xmlns:a16="http://schemas.microsoft.com/office/drawing/2014/main" id="{CB678AA6-0D18-4A01-8484-89500B23E9E4}"/>
                </a:ext>
              </a:extLst>
            </p:cNvPr>
            <p:cNvGrpSpPr/>
            <p:nvPr/>
          </p:nvGrpSpPr>
          <p:grpSpPr>
            <a:xfrm>
              <a:off x="2886504" y="247421"/>
              <a:ext cx="1955665" cy="673929"/>
              <a:chOff x="2886504" y="247421"/>
              <a:chExt cx="1955665" cy="673929"/>
            </a:xfrm>
          </p:grpSpPr>
          <p:sp>
            <p:nvSpPr>
              <p:cNvPr id="40" name="Rectangle: Top Corners One Rounded and One Snipped 39">
                <a:extLst>
                  <a:ext uri="{FF2B5EF4-FFF2-40B4-BE49-F238E27FC236}">
                    <a16:creationId xmlns:a16="http://schemas.microsoft.com/office/drawing/2014/main" id="{E6966667-D716-4103-AB1D-13C88199A282}"/>
                  </a:ext>
                </a:extLst>
              </p:cNvPr>
              <p:cNvSpPr/>
              <p:nvPr/>
            </p:nvSpPr>
            <p:spPr>
              <a:xfrm>
                <a:off x="2899231" y="247421"/>
                <a:ext cx="1897711" cy="673929"/>
              </a:xfrm>
              <a:prstGeom prst="snipRoundRect">
                <a:avLst>
                  <a:gd name="adj1" fmla="val 3623"/>
                  <a:gd name="adj2" fmla="val 50000"/>
                </a:avLst>
              </a:prstGeom>
              <a:solidFill>
                <a:srgbClr val="76C338"/>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41" name="TextBox 40">
                <a:extLst>
                  <a:ext uri="{FF2B5EF4-FFF2-40B4-BE49-F238E27FC236}">
                    <a16:creationId xmlns:a16="http://schemas.microsoft.com/office/drawing/2014/main" id="{16D924D4-B06E-4BCC-9502-8C4D1066B064}"/>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34" name="Group 33">
              <a:extLst>
                <a:ext uri="{FF2B5EF4-FFF2-40B4-BE49-F238E27FC236}">
                  <a16:creationId xmlns:a16="http://schemas.microsoft.com/office/drawing/2014/main" id="{77311C3E-2C64-4CC7-8CB8-36286A41FC10}"/>
                </a:ext>
              </a:extLst>
            </p:cNvPr>
            <p:cNvGrpSpPr/>
            <p:nvPr/>
          </p:nvGrpSpPr>
          <p:grpSpPr>
            <a:xfrm>
              <a:off x="5236714" y="247421"/>
              <a:ext cx="1942938" cy="673930"/>
              <a:chOff x="5236714" y="247421"/>
              <a:chExt cx="1942938" cy="673930"/>
            </a:xfrm>
          </p:grpSpPr>
          <p:sp>
            <p:nvSpPr>
              <p:cNvPr id="38" name="Rectangle: Top Corners One Rounded and One Snipped 37">
                <a:extLst>
                  <a:ext uri="{FF2B5EF4-FFF2-40B4-BE49-F238E27FC236}">
                    <a16:creationId xmlns:a16="http://schemas.microsoft.com/office/drawing/2014/main" id="{9B13A67B-B2B3-473D-963D-1D07834847A0}"/>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39" name="TextBox 38">
                <a:extLst>
                  <a:ext uri="{FF2B5EF4-FFF2-40B4-BE49-F238E27FC236}">
                    <a16:creationId xmlns:a16="http://schemas.microsoft.com/office/drawing/2014/main" id="{FBD80129-EFA7-4CC3-8300-8FA980340E8C}"/>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nvGrpSpPr>
            <p:cNvPr id="35" name="Group 34">
              <a:extLst>
                <a:ext uri="{FF2B5EF4-FFF2-40B4-BE49-F238E27FC236}">
                  <a16:creationId xmlns:a16="http://schemas.microsoft.com/office/drawing/2014/main" id="{7193BBD3-DE30-4873-BED2-36C35A41DBA2}"/>
                </a:ext>
              </a:extLst>
            </p:cNvPr>
            <p:cNvGrpSpPr/>
            <p:nvPr/>
          </p:nvGrpSpPr>
          <p:grpSpPr>
            <a:xfrm>
              <a:off x="7541696" y="247421"/>
              <a:ext cx="2059504" cy="673930"/>
              <a:chOff x="7541696" y="247421"/>
              <a:chExt cx="2059504" cy="673930"/>
            </a:xfrm>
          </p:grpSpPr>
          <p:sp>
            <p:nvSpPr>
              <p:cNvPr id="36" name="Rectangle: Top Corners One Rounded and One Snipped 35">
                <a:extLst>
                  <a:ext uri="{FF2B5EF4-FFF2-40B4-BE49-F238E27FC236}">
                    <a16:creationId xmlns:a16="http://schemas.microsoft.com/office/drawing/2014/main" id="{D9391830-4305-4902-B6C9-2FA1698A156B}"/>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37" name="TextBox 36">
                <a:extLst>
                  <a:ext uri="{FF2B5EF4-FFF2-40B4-BE49-F238E27FC236}">
                    <a16:creationId xmlns:a16="http://schemas.microsoft.com/office/drawing/2014/main" id="{81337FB5-761D-4BBE-9AE8-57CF62710E70}"/>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panose="020B0604020202020204" pitchFamily="34" charset="0"/>
                </a:endParaRPr>
              </a:p>
            </p:txBody>
          </p:sp>
        </p:grpSp>
      </p:grpSp>
      <p:grpSp>
        <p:nvGrpSpPr>
          <p:cNvPr id="4" name="Group 3">
            <a:extLst>
              <a:ext uri="{FF2B5EF4-FFF2-40B4-BE49-F238E27FC236}">
                <a16:creationId xmlns:a16="http://schemas.microsoft.com/office/drawing/2014/main" id="{2592B2F6-6098-4940-A343-19FA52961EDD}"/>
              </a:ext>
            </a:extLst>
          </p:cNvPr>
          <p:cNvGrpSpPr/>
          <p:nvPr/>
        </p:nvGrpSpPr>
        <p:grpSpPr>
          <a:xfrm>
            <a:off x="1240809" y="2900341"/>
            <a:ext cx="10203430" cy="1976460"/>
            <a:chOff x="1240809" y="2900341"/>
            <a:chExt cx="10203430" cy="1976460"/>
          </a:xfrm>
        </p:grpSpPr>
        <p:sp>
          <p:nvSpPr>
            <p:cNvPr id="46" name="Rounded Rectangular Callout 1">
              <a:extLst>
                <a:ext uri="{FF2B5EF4-FFF2-40B4-BE49-F238E27FC236}">
                  <a16:creationId xmlns:a16="http://schemas.microsoft.com/office/drawing/2014/main" id="{CA334690-4A9E-4928-8739-B4E5F96362C8}"/>
                </a:ext>
              </a:extLst>
            </p:cNvPr>
            <p:cNvSpPr/>
            <p:nvPr/>
          </p:nvSpPr>
          <p:spPr>
            <a:xfrm>
              <a:off x="1240809" y="2900341"/>
              <a:ext cx="10203430" cy="1976460"/>
            </a:xfrm>
            <a:prstGeom prst="wedgeRoundRectCallout">
              <a:avLst>
                <a:gd name="adj1" fmla="val -22474"/>
                <a:gd name="adj2" fmla="val 50147"/>
                <a:gd name="adj3" fmla="val 16667"/>
              </a:avLst>
            </a:prstGeom>
            <a:solidFill>
              <a:srgbClr val="FAFF9B"/>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sp>
          <p:nvSpPr>
            <p:cNvPr id="47" name="TextBox 46">
              <a:extLst>
                <a:ext uri="{FF2B5EF4-FFF2-40B4-BE49-F238E27FC236}">
                  <a16:creationId xmlns:a16="http://schemas.microsoft.com/office/drawing/2014/main" id="{E05FAE02-5C63-4408-B0CB-ED8D0FAE951D}"/>
                </a:ext>
              </a:extLst>
            </p:cNvPr>
            <p:cNvSpPr txBox="1"/>
            <p:nvPr/>
          </p:nvSpPr>
          <p:spPr>
            <a:xfrm>
              <a:off x="1315194" y="3011408"/>
              <a:ext cx="9721840" cy="1754326"/>
            </a:xfrm>
            <a:prstGeom prst="rect">
              <a:avLst/>
            </a:prstGeom>
            <a:noFill/>
          </p:spPr>
          <p:txBody>
            <a:bodyPr wrap="square" rtlCol="0">
              <a:spAutoFit/>
            </a:bodyPr>
            <a:lstStyle/>
            <a:p>
              <a:pPr lvl="0" algn="just" fontAlgn="auto">
                <a:spcBef>
                  <a:spcPct val="50000"/>
                </a:spcBef>
                <a:spcAft>
                  <a:spcPts val="0"/>
                </a:spcAft>
                <a:defRPr/>
              </a:pPr>
              <a:r>
                <a:rPr kumimoji="0" lang="en-US"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vi-VN" sz="3600" b="1">
                  <a:solidFill>
                    <a:srgbClr val="0000CC"/>
                  </a:solidFill>
                  <a:latin typeface="Times New Roman" panose="02020603050405020304" pitchFamily="18" charset="0"/>
                  <a:cs typeface="Times New Roman" panose="02020603050405020304" pitchFamily="18" charset="0"/>
                </a:rPr>
                <a:t>Khu vực Đông Nam Á có khí hậu nhiệt đới gió mùa nóng, ẩm. Người dân trồng nhiều lúa gạo, cây công nghiệp, khai thác khoáng sản.</a:t>
              </a:r>
            </a:p>
          </p:txBody>
        </p:sp>
      </p:grpSp>
      <p:grpSp>
        <p:nvGrpSpPr>
          <p:cNvPr id="44" name="Group 43">
            <a:extLst>
              <a:ext uri="{FF2B5EF4-FFF2-40B4-BE49-F238E27FC236}">
                <a16:creationId xmlns:a16="http://schemas.microsoft.com/office/drawing/2014/main" id="{7890483D-6559-441A-903A-18DC9E7E157C}"/>
              </a:ext>
            </a:extLst>
          </p:cNvPr>
          <p:cNvGrpSpPr/>
          <p:nvPr/>
        </p:nvGrpSpPr>
        <p:grpSpPr>
          <a:xfrm>
            <a:off x="1658570" y="866813"/>
            <a:ext cx="7326949" cy="1415810"/>
            <a:chOff x="2014869" y="552450"/>
            <a:chExt cx="8409911" cy="2284549"/>
          </a:xfrm>
        </p:grpSpPr>
        <p:sp>
          <p:nvSpPr>
            <p:cNvPr id="48" name="Rectangle 15">
              <a:extLst>
                <a:ext uri="{FF2B5EF4-FFF2-40B4-BE49-F238E27FC236}">
                  <a16:creationId xmlns:a16="http://schemas.microsoft.com/office/drawing/2014/main" id="{6120A315-5FD1-45BE-9185-4A4D529CA969}"/>
                </a:ext>
              </a:extLst>
            </p:cNvPr>
            <p:cNvSpPr/>
            <p:nvPr/>
          </p:nvSpPr>
          <p:spPr>
            <a:xfrm>
              <a:off x="2590800" y="552450"/>
              <a:ext cx="7429500" cy="2076450"/>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29500" h="2076450">
                  <a:moveTo>
                    <a:pt x="0" y="0"/>
                  </a:moveTo>
                  <a:lnTo>
                    <a:pt x="7429500" y="457200"/>
                  </a:lnTo>
                  <a:lnTo>
                    <a:pt x="7429500" y="2076450"/>
                  </a:lnTo>
                  <a:lnTo>
                    <a:pt x="19050" y="1638300"/>
                  </a:lnTo>
                  <a:lnTo>
                    <a:pt x="0" y="0"/>
                  </a:lnTo>
                  <a:close/>
                </a:path>
              </a:pathLst>
            </a:custGeom>
            <a:solidFill>
              <a:srgbClr val="0271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49" name="Rectangle 15">
              <a:extLst>
                <a:ext uri="{FF2B5EF4-FFF2-40B4-BE49-F238E27FC236}">
                  <a16:creationId xmlns:a16="http://schemas.microsoft.com/office/drawing/2014/main" id="{5A444633-C42A-4A1C-869D-D3C6D9E9785E}"/>
                </a:ext>
              </a:extLst>
            </p:cNvPr>
            <p:cNvSpPr/>
            <p:nvPr/>
          </p:nvSpPr>
          <p:spPr>
            <a:xfrm>
              <a:off x="2014869" y="838200"/>
              <a:ext cx="8409911" cy="1998799"/>
            </a:xfrm>
            <a:custGeom>
              <a:avLst/>
              <a:gdLst>
                <a:gd name="connsiteX0" fmla="*/ 0 w 7429500"/>
                <a:gd name="connsiteY0" fmla="*/ 0 h 1257300"/>
                <a:gd name="connsiteX1" fmla="*/ 7429500 w 7429500"/>
                <a:gd name="connsiteY1" fmla="*/ 0 h 1257300"/>
                <a:gd name="connsiteX2" fmla="*/ 7429500 w 7429500"/>
                <a:gd name="connsiteY2" fmla="*/ 1257300 h 1257300"/>
                <a:gd name="connsiteX3" fmla="*/ 0 w 7429500"/>
                <a:gd name="connsiteY3" fmla="*/ 1257300 h 1257300"/>
                <a:gd name="connsiteX4" fmla="*/ 0 w 7429500"/>
                <a:gd name="connsiteY4" fmla="*/ 0 h 1257300"/>
                <a:gd name="connsiteX0" fmla="*/ 0 w 7448550"/>
                <a:gd name="connsiteY0" fmla="*/ 0 h 1638300"/>
                <a:gd name="connsiteX1" fmla="*/ 7448550 w 7448550"/>
                <a:gd name="connsiteY1" fmla="*/ 3810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48550"/>
                <a:gd name="connsiteY0" fmla="*/ 0 h 1638300"/>
                <a:gd name="connsiteX1" fmla="*/ 7429500 w 7448550"/>
                <a:gd name="connsiteY1" fmla="*/ 457200 h 1638300"/>
                <a:gd name="connsiteX2" fmla="*/ 7448550 w 7448550"/>
                <a:gd name="connsiteY2" fmla="*/ 1638300 h 1638300"/>
                <a:gd name="connsiteX3" fmla="*/ 19050 w 7448550"/>
                <a:gd name="connsiteY3" fmla="*/ 1638300 h 1638300"/>
                <a:gd name="connsiteX4" fmla="*/ 0 w 7448550"/>
                <a:gd name="connsiteY4" fmla="*/ 0 h 1638300"/>
                <a:gd name="connsiteX0" fmla="*/ 0 w 7429500"/>
                <a:gd name="connsiteY0" fmla="*/ 0 h 2076450"/>
                <a:gd name="connsiteX1" fmla="*/ 7429500 w 7429500"/>
                <a:gd name="connsiteY1" fmla="*/ 457200 h 2076450"/>
                <a:gd name="connsiteX2" fmla="*/ 7429500 w 7429500"/>
                <a:gd name="connsiteY2" fmla="*/ 2076450 h 2076450"/>
                <a:gd name="connsiteX3" fmla="*/ 19050 w 7429500"/>
                <a:gd name="connsiteY3" fmla="*/ 1638300 h 2076450"/>
                <a:gd name="connsiteX4" fmla="*/ 0 w 7429500"/>
                <a:gd name="connsiteY4" fmla="*/ 0 h 2076450"/>
                <a:gd name="connsiteX0" fmla="*/ 0 w 7429500"/>
                <a:gd name="connsiteY0" fmla="*/ 19050 h 2095500"/>
                <a:gd name="connsiteX1" fmla="*/ 7162800 w 7429500"/>
                <a:gd name="connsiteY1" fmla="*/ 0 h 2095500"/>
                <a:gd name="connsiteX2" fmla="*/ 7429500 w 7429500"/>
                <a:gd name="connsiteY2" fmla="*/ 2095500 h 2095500"/>
                <a:gd name="connsiteX3" fmla="*/ 19050 w 7429500"/>
                <a:gd name="connsiteY3" fmla="*/ 1657350 h 2095500"/>
                <a:gd name="connsiteX4" fmla="*/ 0 w 7429500"/>
                <a:gd name="connsiteY4" fmla="*/ 19050 h 2095500"/>
                <a:gd name="connsiteX0" fmla="*/ 0 w 7239000"/>
                <a:gd name="connsiteY0" fmla="*/ 19050 h 1657350"/>
                <a:gd name="connsiteX1" fmla="*/ 7162800 w 7239000"/>
                <a:gd name="connsiteY1" fmla="*/ 0 h 1657350"/>
                <a:gd name="connsiteX2" fmla="*/ 7239000 w 7239000"/>
                <a:gd name="connsiteY2" fmla="*/ 1581150 h 1657350"/>
                <a:gd name="connsiteX3" fmla="*/ 19050 w 7239000"/>
                <a:gd name="connsiteY3" fmla="*/ 1657350 h 1657350"/>
                <a:gd name="connsiteX4" fmla="*/ 0 w 7239000"/>
                <a:gd name="connsiteY4" fmla="*/ 19050 h 1657350"/>
                <a:gd name="connsiteX0" fmla="*/ 0 w 7239000"/>
                <a:gd name="connsiteY0" fmla="*/ 285750 h 1924050"/>
                <a:gd name="connsiteX1" fmla="*/ 7162800 w 7239000"/>
                <a:gd name="connsiteY1" fmla="*/ 0 h 1924050"/>
                <a:gd name="connsiteX2" fmla="*/ 7239000 w 7239000"/>
                <a:gd name="connsiteY2" fmla="*/ 1847850 h 1924050"/>
                <a:gd name="connsiteX3" fmla="*/ 19050 w 7239000"/>
                <a:gd name="connsiteY3" fmla="*/ 1924050 h 1924050"/>
                <a:gd name="connsiteX4" fmla="*/ 0 w 7239000"/>
                <a:gd name="connsiteY4" fmla="*/ 285750 h 1924050"/>
                <a:gd name="connsiteX0" fmla="*/ 0 w 7239000"/>
                <a:gd name="connsiteY0" fmla="*/ 285750 h 2286000"/>
                <a:gd name="connsiteX1" fmla="*/ 7162800 w 7239000"/>
                <a:gd name="connsiteY1" fmla="*/ 0 h 2286000"/>
                <a:gd name="connsiteX2" fmla="*/ 7239000 w 7239000"/>
                <a:gd name="connsiteY2" fmla="*/ 1847850 h 2286000"/>
                <a:gd name="connsiteX3" fmla="*/ 57150 w 7239000"/>
                <a:gd name="connsiteY3" fmla="*/ 2286000 h 2286000"/>
                <a:gd name="connsiteX4" fmla="*/ 0 w 7239000"/>
                <a:gd name="connsiteY4" fmla="*/ 285750 h 2286000"/>
                <a:gd name="connsiteX0" fmla="*/ 0 w 8191500"/>
                <a:gd name="connsiteY0" fmla="*/ 0 h 2000250"/>
                <a:gd name="connsiteX1" fmla="*/ 8191500 w 8191500"/>
                <a:gd name="connsiteY1" fmla="*/ 38100 h 2000250"/>
                <a:gd name="connsiteX2" fmla="*/ 7239000 w 8191500"/>
                <a:gd name="connsiteY2" fmla="*/ 1562100 h 2000250"/>
                <a:gd name="connsiteX3" fmla="*/ 57150 w 8191500"/>
                <a:gd name="connsiteY3" fmla="*/ 2000250 h 2000250"/>
                <a:gd name="connsiteX4" fmla="*/ 0 w 8191500"/>
                <a:gd name="connsiteY4" fmla="*/ 0 h 2000250"/>
                <a:gd name="connsiteX0" fmla="*/ 0 w 8191500"/>
                <a:gd name="connsiteY0" fmla="*/ 0 h 2000250"/>
                <a:gd name="connsiteX1" fmla="*/ 8191500 w 8191500"/>
                <a:gd name="connsiteY1" fmla="*/ 38100 h 2000250"/>
                <a:gd name="connsiteX2" fmla="*/ 8096250 w 8191500"/>
                <a:gd name="connsiteY2" fmla="*/ 1504950 h 2000250"/>
                <a:gd name="connsiteX3" fmla="*/ 57150 w 8191500"/>
                <a:gd name="connsiteY3" fmla="*/ 2000250 h 2000250"/>
                <a:gd name="connsiteX4" fmla="*/ 0 w 8191500"/>
                <a:gd name="connsiteY4" fmla="*/ 0 h 2000250"/>
                <a:gd name="connsiteX0" fmla="*/ 0 w 8128488"/>
                <a:gd name="connsiteY0" fmla="*/ 200462 h 2200712"/>
                <a:gd name="connsiteX1" fmla="*/ 8128488 w 8128488"/>
                <a:gd name="connsiteY1" fmla="*/ 0 h 2200712"/>
                <a:gd name="connsiteX2" fmla="*/ 8096250 w 8128488"/>
                <a:gd name="connsiteY2" fmla="*/ 1705412 h 2200712"/>
                <a:gd name="connsiteX3" fmla="*/ 57150 w 8128488"/>
                <a:gd name="connsiteY3" fmla="*/ 2200712 h 2200712"/>
                <a:gd name="connsiteX4" fmla="*/ 0 w 8128488"/>
                <a:gd name="connsiteY4" fmla="*/ 200462 h 2200712"/>
                <a:gd name="connsiteX0" fmla="*/ 0 w 9083431"/>
                <a:gd name="connsiteY0" fmla="*/ 200462 h 2200712"/>
                <a:gd name="connsiteX1" fmla="*/ 8128488 w 9083431"/>
                <a:gd name="connsiteY1" fmla="*/ 0 h 2200712"/>
                <a:gd name="connsiteX2" fmla="*/ 9083431 w 9083431"/>
                <a:gd name="connsiteY2" fmla="*/ 1595306 h 2200712"/>
                <a:gd name="connsiteX3" fmla="*/ 57150 w 9083431"/>
                <a:gd name="connsiteY3" fmla="*/ 2200712 h 2200712"/>
                <a:gd name="connsiteX4" fmla="*/ 0 w 9083431"/>
                <a:gd name="connsiteY4" fmla="*/ 200462 h 2200712"/>
                <a:gd name="connsiteX0" fmla="*/ 0 w 9041423"/>
                <a:gd name="connsiteY0" fmla="*/ 530779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530779 h 2200712"/>
                <a:gd name="connsiteX0" fmla="*/ 0 w 9041423"/>
                <a:gd name="connsiteY0" fmla="*/ 347270 h 2200712"/>
                <a:gd name="connsiteX1" fmla="*/ 8086480 w 9041423"/>
                <a:gd name="connsiteY1" fmla="*/ 0 h 2200712"/>
                <a:gd name="connsiteX2" fmla="*/ 9041423 w 9041423"/>
                <a:gd name="connsiteY2" fmla="*/ 1595306 h 2200712"/>
                <a:gd name="connsiteX3" fmla="*/ 15142 w 9041423"/>
                <a:gd name="connsiteY3" fmla="*/ 2200712 h 2200712"/>
                <a:gd name="connsiteX4" fmla="*/ 0 w 9041423"/>
                <a:gd name="connsiteY4" fmla="*/ 347270 h 2200712"/>
                <a:gd name="connsiteX0" fmla="*/ 0 w 9041423"/>
                <a:gd name="connsiteY0" fmla="*/ 72006 h 1925448"/>
                <a:gd name="connsiteX1" fmla="*/ 8611576 w 9041423"/>
                <a:gd name="connsiteY1" fmla="*/ 0 h 1925448"/>
                <a:gd name="connsiteX2" fmla="*/ 9041423 w 9041423"/>
                <a:gd name="connsiteY2" fmla="*/ 1320042 h 1925448"/>
                <a:gd name="connsiteX3" fmla="*/ 15142 w 9041423"/>
                <a:gd name="connsiteY3" fmla="*/ 1925448 h 1925448"/>
                <a:gd name="connsiteX4" fmla="*/ 0 w 9041423"/>
                <a:gd name="connsiteY4" fmla="*/ 72006 h 1925448"/>
                <a:gd name="connsiteX0" fmla="*/ 0 w 9629531"/>
                <a:gd name="connsiteY0" fmla="*/ 90357 h 1925448"/>
                <a:gd name="connsiteX1" fmla="*/ 9199684 w 9629531"/>
                <a:gd name="connsiteY1" fmla="*/ 0 h 1925448"/>
                <a:gd name="connsiteX2" fmla="*/ 9629531 w 9629531"/>
                <a:gd name="connsiteY2" fmla="*/ 1320042 h 1925448"/>
                <a:gd name="connsiteX3" fmla="*/ 603250 w 9629531"/>
                <a:gd name="connsiteY3" fmla="*/ 1925448 h 1925448"/>
                <a:gd name="connsiteX4" fmla="*/ 0 w 9629531"/>
                <a:gd name="connsiteY4" fmla="*/ 90357 h 1925448"/>
                <a:gd name="connsiteX0" fmla="*/ 0 w 9272466"/>
                <a:gd name="connsiteY0" fmla="*/ 16953 h 1925448"/>
                <a:gd name="connsiteX1" fmla="*/ 8842619 w 9272466"/>
                <a:gd name="connsiteY1" fmla="*/ 0 h 1925448"/>
                <a:gd name="connsiteX2" fmla="*/ 9272466 w 9272466"/>
                <a:gd name="connsiteY2" fmla="*/ 1320042 h 1925448"/>
                <a:gd name="connsiteX3" fmla="*/ 246185 w 9272466"/>
                <a:gd name="connsiteY3" fmla="*/ 1925448 h 1925448"/>
                <a:gd name="connsiteX4" fmla="*/ 0 w 9272466"/>
                <a:gd name="connsiteY4" fmla="*/ 16953 h 192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2466" h="1925448">
                  <a:moveTo>
                    <a:pt x="0" y="16953"/>
                  </a:moveTo>
                  <a:lnTo>
                    <a:pt x="8842619" y="0"/>
                  </a:lnTo>
                  <a:lnTo>
                    <a:pt x="9272466" y="1320042"/>
                  </a:lnTo>
                  <a:lnTo>
                    <a:pt x="246185" y="1925448"/>
                  </a:lnTo>
                  <a:lnTo>
                    <a:pt x="0" y="16953"/>
                  </a:lnTo>
                  <a:close/>
                </a:path>
              </a:pathLst>
            </a:custGeom>
            <a:solidFill>
              <a:srgbClr val="C86A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dirty="0">
                <a:solidFill>
                  <a:srgbClr val="FF0000"/>
                </a:solidFill>
                <a:latin typeface="Arial" panose="020B0604020202020204" pitchFamily="34" charset="0"/>
              </a:endParaRPr>
            </a:p>
          </p:txBody>
        </p:sp>
      </p:grpSp>
      <p:grpSp>
        <p:nvGrpSpPr>
          <p:cNvPr id="50" name="Group 49">
            <a:extLst>
              <a:ext uri="{FF2B5EF4-FFF2-40B4-BE49-F238E27FC236}">
                <a16:creationId xmlns:a16="http://schemas.microsoft.com/office/drawing/2014/main" id="{C1029E8C-BB15-45F8-9647-73BD03DA8D63}"/>
              </a:ext>
            </a:extLst>
          </p:cNvPr>
          <p:cNvGrpSpPr/>
          <p:nvPr/>
        </p:nvGrpSpPr>
        <p:grpSpPr>
          <a:xfrm>
            <a:off x="1132892" y="1161986"/>
            <a:ext cx="1027445" cy="1056154"/>
            <a:chOff x="1507165" y="1085850"/>
            <a:chExt cx="1543050" cy="1543050"/>
          </a:xfrm>
        </p:grpSpPr>
        <p:sp>
          <p:nvSpPr>
            <p:cNvPr id="51" name="Flowchart: Connector 50">
              <a:extLst>
                <a:ext uri="{FF2B5EF4-FFF2-40B4-BE49-F238E27FC236}">
                  <a16:creationId xmlns:a16="http://schemas.microsoft.com/office/drawing/2014/main" id="{82793C90-8F3C-4D0E-B961-AEF08389F418}"/>
                </a:ext>
              </a:extLst>
            </p:cNvPr>
            <p:cNvSpPr/>
            <p:nvPr/>
          </p:nvSpPr>
          <p:spPr>
            <a:xfrm>
              <a:off x="1507165" y="1085850"/>
              <a:ext cx="1543050" cy="1543050"/>
            </a:xfrm>
            <a:prstGeom prst="flowChartConnector">
              <a:avLst/>
            </a:prstGeom>
            <a:solidFill>
              <a:schemeClr val="bg1"/>
            </a:solidFill>
            <a:ln>
              <a:noFill/>
            </a:ln>
            <a:effectLst>
              <a:glow rad="63500">
                <a:schemeClr val="accent3">
                  <a:satMod val="175000"/>
                  <a:alpha val="40000"/>
                </a:schemeClr>
              </a:glow>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endParaRPr lang="vi-VN">
                <a:solidFill>
                  <a:prstClr val="white"/>
                </a:solidFill>
                <a:latin typeface="Arial" panose="020B0604020202020204" pitchFamily="34" charset="0"/>
              </a:endParaRPr>
            </a:p>
          </p:txBody>
        </p:sp>
        <p:sp>
          <p:nvSpPr>
            <p:cNvPr id="52" name="Flowchart: Connector 51">
              <a:extLst>
                <a:ext uri="{FF2B5EF4-FFF2-40B4-BE49-F238E27FC236}">
                  <a16:creationId xmlns:a16="http://schemas.microsoft.com/office/drawing/2014/main" id="{0B9CA61D-3B64-467E-AF30-CE8DDA97DAC3}"/>
                </a:ext>
              </a:extLst>
            </p:cNvPr>
            <p:cNvSpPr/>
            <p:nvPr/>
          </p:nvSpPr>
          <p:spPr>
            <a:xfrm>
              <a:off x="1767220" y="1368658"/>
              <a:ext cx="974491" cy="974491"/>
            </a:xfrm>
            <a:prstGeom prst="flowChartConnector">
              <a:avLst/>
            </a:prstGeom>
            <a:solidFill>
              <a:srgbClr val="C86A8F"/>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18" fontAlgn="auto">
                <a:spcBef>
                  <a:spcPts val="0"/>
                </a:spcBef>
                <a:spcAft>
                  <a:spcPts val="0"/>
                </a:spcAft>
                <a:defRPr/>
              </a:pPr>
              <a:r>
                <a:rPr lang="en-US" sz="3599" b="1">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5</a:t>
              </a:r>
              <a:endParaRPr lang="vi-VN" sz="3599" b="1" dirty="0">
                <a:solidFill>
                  <a:prstClr val="white"/>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grpSp>
      <p:sp>
        <p:nvSpPr>
          <p:cNvPr id="53" name="TextBox 10">
            <a:extLst>
              <a:ext uri="{FF2B5EF4-FFF2-40B4-BE49-F238E27FC236}">
                <a16:creationId xmlns:a16="http://schemas.microsoft.com/office/drawing/2014/main" id="{BDED1683-38CE-42E7-BF97-0F5AF35B01CD}"/>
              </a:ext>
            </a:extLst>
          </p:cNvPr>
          <p:cNvSpPr txBox="1">
            <a:spLocks noChangeArrowheads="1"/>
          </p:cNvSpPr>
          <p:nvPr/>
        </p:nvSpPr>
        <p:spPr bwMode="auto">
          <a:xfrm>
            <a:off x="1905972" y="1216556"/>
            <a:ext cx="5863157" cy="646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914318" fontAlgn="auto">
              <a:spcBef>
                <a:spcPct val="0"/>
              </a:spcBef>
              <a:spcAft>
                <a:spcPts val="0"/>
              </a:spcAft>
              <a:buNone/>
              <a:defRPr/>
            </a:pPr>
            <a:r>
              <a:rPr lang="it-IT" sz="3599">
                <a:solidFill>
                  <a:srgbClr val="FFFFFF"/>
                </a:solidFill>
                <a:latin typeface="Montserrat Black" panose="00000A00000000000000" pitchFamily="2" charset="0"/>
              </a:rPr>
              <a:t>  Khu vực Đông Nam Á</a:t>
            </a:r>
            <a:endParaRPr lang="en-US" altLang="vi-VN" sz="3599" dirty="0">
              <a:solidFill>
                <a:srgbClr val="FFFFFF"/>
              </a:solidFill>
              <a:latin typeface="Montserrat Black" panose="00000A00000000000000" pitchFamily="2" charset="0"/>
              <a:cs typeface="Arial" panose="020B0604020202020204" pitchFamily="34" charset="0"/>
            </a:endParaRPr>
          </a:p>
        </p:txBody>
      </p:sp>
      <p:pic>
        <p:nvPicPr>
          <p:cNvPr id="54" name="dung-1">
            <a:hlinkClick r:id="" action="ppaction://media"/>
            <a:extLst>
              <a:ext uri="{FF2B5EF4-FFF2-40B4-BE49-F238E27FC236}">
                <a16:creationId xmlns:a16="http://schemas.microsoft.com/office/drawing/2014/main" id="{C3DC188F-46A1-4A27-AC16-6FC539669CF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628646" y="2622536"/>
            <a:ext cx="468910" cy="468910"/>
          </a:xfrm>
          <a:prstGeom prst="rect">
            <a:avLst/>
          </a:prstGeom>
        </p:spPr>
      </p:pic>
    </p:spTree>
    <p:extLst>
      <p:ext uri="{BB962C8B-B14F-4D97-AF65-F5344CB8AC3E}">
        <p14:creationId xmlns:p14="http://schemas.microsoft.com/office/powerpoint/2010/main" val="19580720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069" fill="hold"/>
                                        <p:tgtEl>
                                          <p:spTgt spid="54"/>
                                        </p:tgtEl>
                                      </p:cBhvr>
                                    </p:cmd>
                                  </p:childTnLst>
                                </p:cTn>
                              </p:par>
                              <p:par>
                                <p:cTn id="7" presetID="42"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fade">
                                      <p:cBhvr>
                                        <p:cTn id="9" dur="1000"/>
                                        <p:tgtEl>
                                          <p:spTgt spid="4"/>
                                        </p:tgtEl>
                                      </p:cBhvr>
                                    </p:animEffect>
                                    <p:anim calcmode="lin" valueType="num">
                                      <p:cBhvr>
                                        <p:cTn id="10" dur="1000" fill="hold"/>
                                        <p:tgtEl>
                                          <p:spTgt spid="4"/>
                                        </p:tgtEl>
                                        <p:attrNameLst>
                                          <p:attrName>ppt_x</p:attrName>
                                        </p:attrNameLst>
                                      </p:cBhvr>
                                      <p:tavLst>
                                        <p:tav tm="0">
                                          <p:val>
                                            <p:strVal val="#ppt_x"/>
                                          </p:val>
                                        </p:tav>
                                        <p:tav tm="100000">
                                          <p:val>
                                            <p:strVal val="#ppt_x"/>
                                          </p:val>
                                        </p:tav>
                                      </p:tavLst>
                                    </p:anim>
                                    <p:anim calcmode="lin" valueType="num">
                                      <p:cBhvr>
                                        <p:cTn id="1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54"/>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dung-1">
            <a:hlinkClick r:id="" action="ppaction://media"/>
            <a:extLst>
              <a:ext uri="{FF2B5EF4-FFF2-40B4-BE49-F238E27FC236}">
                <a16:creationId xmlns:a16="http://schemas.microsoft.com/office/drawing/2014/main" id="{294F9FB5-BE6B-4053-A538-CFB6451165C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628646" y="2622536"/>
            <a:ext cx="468910" cy="468910"/>
          </a:xfrm>
          <a:prstGeom prst="rect">
            <a:avLst/>
          </a:prstGeom>
        </p:spPr>
      </p:pic>
      <p:sp>
        <p:nvSpPr>
          <p:cNvPr id="6" name="Rounded Rectangular Callout 1">
            <a:extLst>
              <a:ext uri="{FF2B5EF4-FFF2-40B4-BE49-F238E27FC236}">
                <a16:creationId xmlns:a16="http://schemas.microsoft.com/office/drawing/2014/main" id="{13CBF6AF-C2FC-4314-B3A3-BC8286DECD94}"/>
              </a:ext>
            </a:extLst>
          </p:cNvPr>
          <p:cNvSpPr/>
          <p:nvPr/>
        </p:nvSpPr>
        <p:spPr>
          <a:xfrm>
            <a:off x="1144136" y="2006510"/>
            <a:ext cx="10362064" cy="3251290"/>
          </a:xfrm>
          <a:prstGeom prst="wedgeRoundRectCallout">
            <a:avLst>
              <a:gd name="adj1" fmla="val -22474"/>
              <a:gd name="adj2" fmla="val 50147"/>
              <a:gd name="adj3" fmla="val 16667"/>
            </a:avLst>
          </a:prstGeom>
          <a:solidFill>
            <a:srgbClr val="FAFF9B"/>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p>
        </p:txBody>
      </p:sp>
      <p:pic>
        <p:nvPicPr>
          <p:cNvPr id="29" name="Graphic 28">
            <a:extLst>
              <a:ext uri="{FF2B5EF4-FFF2-40B4-BE49-F238E27FC236}">
                <a16:creationId xmlns:a16="http://schemas.microsoft.com/office/drawing/2014/main" id="{08F8534B-8CF3-451A-8C45-FACA896F3D3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27074" y="940017"/>
            <a:ext cx="1320366" cy="1320366"/>
          </a:xfrm>
          <a:prstGeom prst="rect">
            <a:avLst/>
          </a:prstGeom>
        </p:spPr>
      </p:pic>
      <p:sp>
        <p:nvSpPr>
          <p:cNvPr id="4" name="TextBox 3">
            <a:extLst>
              <a:ext uri="{FF2B5EF4-FFF2-40B4-BE49-F238E27FC236}">
                <a16:creationId xmlns:a16="http://schemas.microsoft.com/office/drawing/2014/main" id="{376BC6C2-8B1D-4908-8527-083C885DB522}"/>
              </a:ext>
            </a:extLst>
          </p:cNvPr>
          <p:cNvSpPr txBox="1"/>
          <p:nvPr/>
        </p:nvSpPr>
        <p:spPr>
          <a:xfrm>
            <a:off x="1309341" y="2090125"/>
            <a:ext cx="9883779" cy="3016210"/>
          </a:xfrm>
          <a:prstGeom prst="rect">
            <a:avLst/>
          </a:prstGeom>
          <a:noFill/>
        </p:spPr>
        <p:txBody>
          <a:bodyPr wrap="square" rtlCol="0">
            <a:spAutoFit/>
          </a:bodyPr>
          <a:lstStyle/>
          <a:p>
            <a:pPr lvl="0" algn="just" fontAlgn="auto">
              <a:spcBef>
                <a:spcPct val="50000"/>
              </a:spcBef>
              <a:spcAft>
                <a:spcPts val="0"/>
              </a:spcAft>
              <a:defRPr/>
            </a:pPr>
            <a:r>
              <a:rPr kumimoji="0" lang="en-US"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lang="en-US" sz="3600" b="1">
                <a:solidFill>
                  <a:srgbClr val="0000CC"/>
                </a:solidFill>
                <a:latin typeface="Times New Roman" panose="02020603050405020304" pitchFamily="18" charset="0"/>
                <a:cs typeface="Times New Roman" panose="02020603050405020304" pitchFamily="18" charset="0"/>
              </a:rPr>
              <a:t> </a:t>
            </a:r>
            <a:r>
              <a:rPr lang="en-US" sz="2800" b="1">
                <a:solidFill>
                  <a:srgbClr val="0000CC"/>
                </a:solidFill>
                <a:latin typeface="Times New Roman" panose="02020603050405020304" pitchFamily="18" charset="0"/>
                <a:cs typeface="Times New Roman" panose="02020603050405020304" pitchFamily="18" charset="0"/>
              </a:rPr>
              <a:t>Châu Á đông dân nhất thế giới. Phần lớn dân cư là người da vàng, họ sống tập trung đông đúc tại các đồng bằng châu thổ và sản xuất nông nghiệp là chính. Một số nước châu Á có nền công nghiệp phát triển.</a:t>
            </a:r>
          </a:p>
          <a:p>
            <a:pPr lvl="0" algn="just" fontAlgn="auto">
              <a:spcBef>
                <a:spcPct val="50000"/>
              </a:spcBef>
              <a:spcAft>
                <a:spcPts val="0"/>
              </a:spcAft>
              <a:defRPr/>
            </a:pPr>
            <a:r>
              <a:rPr lang="en-US" sz="2800" b="1">
                <a:solidFill>
                  <a:srgbClr val="0000CC"/>
                </a:solidFill>
                <a:latin typeface="Times New Roman" panose="02020603050405020304" pitchFamily="18" charset="0"/>
                <a:cs typeface="Times New Roman" panose="02020603050405020304" pitchFamily="18" charset="0"/>
              </a:rPr>
              <a:t>     Khu vực Đông Nam Á chủ yếu có khí hậu gió mùa nóng ẩm; ở đây sản xuất nhiều loại nông sản và khai thác khoáng sản.</a:t>
            </a:r>
            <a:endParaRPr kumimoji="0" lang="en-US" altLang="vi-VN" sz="2800" b="1" i="0" u="none" strike="noStrike" kern="1200" cap="none" spc="0" normalizeH="0" baseline="0" noProof="0">
              <a:ln>
                <a:noFill/>
              </a:ln>
              <a:solidFill>
                <a:srgbClr val="000099"/>
              </a:solidFill>
              <a:effectLst/>
              <a:uLnTx/>
              <a:uFillTx/>
              <a:latin typeface="Times New Roman" panose="02020603050405020304" pitchFamily="18" charset="0"/>
            </a:endParaRPr>
          </a:p>
        </p:txBody>
      </p:sp>
      <p:grpSp>
        <p:nvGrpSpPr>
          <p:cNvPr id="15" name="Group 14">
            <a:extLst>
              <a:ext uri="{FF2B5EF4-FFF2-40B4-BE49-F238E27FC236}">
                <a16:creationId xmlns:a16="http://schemas.microsoft.com/office/drawing/2014/main" id="{C7C587E0-A52A-4B47-926A-338E258BB0C1}"/>
              </a:ext>
            </a:extLst>
          </p:cNvPr>
          <p:cNvGrpSpPr/>
          <p:nvPr/>
        </p:nvGrpSpPr>
        <p:grpSpPr>
          <a:xfrm>
            <a:off x="1236980" y="134508"/>
            <a:ext cx="9718040" cy="889123"/>
            <a:chOff x="304800" y="238905"/>
            <a:chExt cx="9718040" cy="889123"/>
          </a:xfrm>
        </p:grpSpPr>
        <p:cxnSp>
          <p:nvCxnSpPr>
            <p:cNvPr id="16" name="Straight Connector 15">
              <a:extLst>
                <a:ext uri="{FF2B5EF4-FFF2-40B4-BE49-F238E27FC236}">
                  <a16:creationId xmlns:a16="http://schemas.microsoft.com/office/drawing/2014/main" id="{6B3D8BD3-0CC6-48E3-B171-6A5C64C2B892}"/>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77BFA700-7B87-4A65-899A-2FA92EA72797}"/>
                </a:ext>
              </a:extLst>
            </p:cNvPr>
            <p:cNvGrpSpPr/>
            <p:nvPr/>
          </p:nvGrpSpPr>
          <p:grpSpPr>
            <a:xfrm>
              <a:off x="594248" y="238905"/>
              <a:ext cx="1897712" cy="673930"/>
              <a:chOff x="594248" y="238905"/>
              <a:chExt cx="1897712" cy="673930"/>
            </a:xfrm>
          </p:grpSpPr>
          <p:sp>
            <p:nvSpPr>
              <p:cNvPr id="27" name="Rectangle: Top Corners One Rounded and One Snipped 26">
                <a:extLst>
                  <a:ext uri="{FF2B5EF4-FFF2-40B4-BE49-F238E27FC236}">
                    <a16:creationId xmlns:a16="http://schemas.microsoft.com/office/drawing/2014/main" id="{B8D3276E-6785-428F-AC1F-73F4F4911855}"/>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8" name="TextBox 27">
                <a:extLst>
                  <a:ext uri="{FF2B5EF4-FFF2-40B4-BE49-F238E27FC236}">
                    <a16:creationId xmlns:a16="http://schemas.microsoft.com/office/drawing/2014/main" id="{DAA8A649-8410-4E6B-B83A-315A551368AA}"/>
                  </a:ext>
                </a:extLst>
              </p:cNvPr>
              <p:cNvSpPr txBox="1"/>
              <p:nvPr/>
            </p:nvSpPr>
            <p:spPr>
              <a:xfrm>
                <a:off x="617387" y="345037"/>
                <a:ext cx="185420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8" name="Group 17">
              <a:extLst>
                <a:ext uri="{FF2B5EF4-FFF2-40B4-BE49-F238E27FC236}">
                  <a16:creationId xmlns:a16="http://schemas.microsoft.com/office/drawing/2014/main" id="{23BD20D4-72F7-4C1D-97DC-7AB8E9BAE5BB}"/>
                </a:ext>
              </a:extLst>
            </p:cNvPr>
            <p:cNvGrpSpPr/>
            <p:nvPr/>
          </p:nvGrpSpPr>
          <p:grpSpPr>
            <a:xfrm>
              <a:off x="2899231" y="247421"/>
              <a:ext cx="2008190" cy="673929"/>
              <a:chOff x="2899231" y="247421"/>
              <a:chExt cx="2008190" cy="673929"/>
            </a:xfrm>
          </p:grpSpPr>
          <p:sp>
            <p:nvSpPr>
              <p:cNvPr id="25" name="Rectangle: Top Corners One Rounded and One Snipped 24">
                <a:extLst>
                  <a:ext uri="{FF2B5EF4-FFF2-40B4-BE49-F238E27FC236}">
                    <a16:creationId xmlns:a16="http://schemas.microsoft.com/office/drawing/2014/main" id="{0A0B48A8-8EF6-4BA8-8FA5-E488F75B5D71}"/>
                  </a:ext>
                </a:extLst>
              </p:cNvPr>
              <p:cNvSpPr/>
              <p:nvPr/>
            </p:nvSpPr>
            <p:spPr>
              <a:xfrm>
                <a:off x="2899231" y="247421"/>
                <a:ext cx="1897711" cy="673929"/>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6" name="TextBox 25">
                <a:extLst>
                  <a:ext uri="{FF2B5EF4-FFF2-40B4-BE49-F238E27FC236}">
                    <a16:creationId xmlns:a16="http://schemas.microsoft.com/office/drawing/2014/main" id="{6963D7D3-8266-4671-B23B-2FD726558DDF}"/>
                  </a:ext>
                </a:extLst>
              </p:cNvPr>
              <p:cNvSpPr txBox="1"/>
              <p:nvPr/>
            </p:nvSpPr>
            <p:spPr>
              <a:xfrm>
                <a:off x="2951756"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9" name="Group 18">
              <a:extLst>
                <a:ext uri="{FF2B5EF4-FFF2-40B4-BE49-F238E27FC236}">
                  <a16:creationId xmlns:a16="http://schemas.microsoft.com/office/drawing/2014/main" id="{0F971298-F839-4E71-A8D0-4C4E17E4D916}"/>
                </a:ext>
              </a:extLst>
            </p:cNvPr>
            <p:cNvGrpSpPr/>
            <p:nvPr/>
          </p:nvGrpSpPr>
          <p:grpSpPr>
            <a:xfrm>
              <a:off x="5236714" y="247421"/>
              <a:ext cx="2008190" cy="673930"/>
              <a:chOff x="5236714" y="247421"/>
              <a:chExt cx="2008190" cy="673930"/>
            </a:xfrm>
          </p:grpSpPr>
          <p:sp>
            <p:nvSpPr>
              <p:cNvPr id="23" name="Rectangle: Top Corners One Rounded and One Snipped 22">
                <a:extLst>
                  <a:ext uri="{FF2B5EF4-FFF2-40B4-BE49-F238E27FC236}">
                    <a16:creationId xmlns:a16="http://schemas.microsoft.com/office/drawing/2014/main" id="{8B155C45-25F6-4625-A116-227E37D6811D}"/>
                  </a:ext>
                </a:extLst>
              </p:cNvPr>
              <p:cNvSpPr/>
              <p:nvPr/>
            </p:nvSpPr>
            <p:spPr>
              <a:xfrm>
                <a:off x="5236714" y="247421"/>
                <a:ext cx="1897711" cy="673930"/>
              </a:xfrm>
              <a:prstGeom prst="snipRoundRect">
                <a:avLst>
                  <a:gd name="adj1" fmla="val 3623"/>
                  <a:gd name="adj2" fmla="val 50000"/>
                </a:avLst>
              </a:prstGeom>
              <a:solidFill>
                <a:srgbClr val="8DC94E"/>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4" name="TextBox 23">
                <a:extLst>
                  <a:ext uri="{FF2B5EF4-FFF2-40B4-BE49-F238E27FC236}">
                    <a16:creationId xmlns:a16="http://schemas.microsoft.com/office/drawing/2014/main" id="{7E641B96-79ED-460D-9AC7-67A86B11322C}"/>
                  </a:ext>
                </a:extLst>
              </p:cNvPr>
              <p:cNvSpPr txBox="1"/>
              <p:nvPr/>
            </p:nvSpPr>
            <p:spPr>
              <a:xfrm>
                <a:off x="5347193"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20" name="Group 19">
              <a:extLst>
                <a:ext uri="{FF2B5EF4-FFF2-40B4-BE49-F238E27FC236}">
                  <a16:creationId xmlns:a16="http://schemas.microsoft.com/office/drawing/2014/main" id="{CE49D209-2A5B-4B79-B06F-EDECDE141207}"/>
                </a:ext>
              </a:extLst>
            </p:cNvPr>
            <p:cNvGrpSpPr/>
            <p:nvPr/>
          </p:nvGrpSpPr>
          <p:grpSpPr>
            <a:xfrm>
              <a:off x="7541696" y="247421"/>
              <a:ext cx="2059504" cy="673930"/>
              <a:chOff x="7541696" y="247421"/>
              <a:chExt cx="2059504" cy="673930"/>
            </a:xfrm>
          </p:grpSpPr>
          <p:sp>
            <p:nvSpPr>
              <p:cNvPr id="21" name="Rectangle: Top Corners One Rounded and One Snipped 20">
                <a:extLst>
                  <a:ext uri="{FF2B5EF4-FFF2-40B4-BE49-F238E27FC236}">
                    <a16:creationId xmlns:a16="http://schemas.microsoft.com/office/drawing/2014/main" id="{096214D3-B482-47B7-B9DB-D1CCE9663576}"/>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2" name="TextBox 21">
                <a:extLst>
                  <a:ext uri="{FF2B5EF4-FFF2-40B4-BE49-F238E27FC236}">
                    <a16:creationId xmlns:a16="http://schemas.microsoft.com/office/drawing/2014/main" id="{5F2462B4-D41F-4C3B-8755-EEADD241BD20}"/>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4069" fill="hold"/>
                                        <p:tgtEl>
                                          <p:spTgt spid="2"/>
                                        </p:tgtEl>
                                      </p:cBhvr>
                                    </p:cmd>
                                  </p:childTnLst>
                                </p:cTn>
                              </p:par>
                              <p:par>
                                <p:cTn id="12" presetID="16" presetClass="entr" presetSubtype="21"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2"/>
                </p:tgtEl>
              </p:cMediaNode>
            </p:audio>
          </p:childTnLst>
        </p:cTn>
      </p:par>
    </p:tnLst>
    <p:bldLst>
      <p:bldP spid="6" grpId="0" animBg="1"/>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dung-1">
            <a:hlinkClick r:id="" action="ppaction://media"/>
            <a:extLst>
              <a:ext uri="{FF2B5EF4-FFF2-40B4-BE49-F238E27FC236}">
                <a16:creationId xmlns:a16="http://schemas.microsoft.com/office/drawing/2014/main" id="{294F9FB5-BE6B-4053-A538-CFB6451165C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628646" y="2622536"/>
            <a:ext cx="468910" cy="468910"/>
          </a:xfrm>
          <a:prstGeom prst="rect">
            <a:avLst/>
          </a:prstGeom>
        </p:spPr>
      </p:pic>
      <p:pic>
        <p:nvPicPr>
          <p:cNvPr id="29" name="Graphic 28">
            <a:extLst>
              <a:ext uri="{FF2B5EF4-FFF2-40B4-BE49-F238E27FC236}">
                <a16:creationId xmlns:a16="http://schemas.microsoft.com/office/drawing/2014/main" id="{08F8534B-8CF3-451A-8C45-FACA896F3D3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37034" y="981587"/>
            <a:ext cx="1320366" cy="1320366"/>
          </a:xfrm>
          <a:prstGeom prst="rect">
            <a:avLst/>
          </a:prstGeom>
        </p:spPr>
      </p:pic>
      <p:grpSp>
        <p:nvGrpSpPr>
          <p:cNvPr id="15" name="Group 14">
            <a:extLst>
              <a:ext uri="{FF2B5EF4-FFF2-40B4-BE49-F238E27FC236}">
                <a16:creationId xmlns:a16="http://schemas.microsoft.com/office/drawing/2014/main" id="{C7C587E0-A52A-4B47-926A-338E258BB0C1}"/>
              </a:ext>
            </a:extLst>
          </p:cNvPr>
          <p:cNvGrpSpPr/>
          <p:nvPr/>
        </p:nvGrpSpPr>
        <p:grpSpPr>
          <a:xfrm>
            <a:off x="1236980" y="134508"/>
            <a:ext cx="9718040" cy="889123"/>
            <a:chOff x="304800" y="238905"/>
            <a:chExt cx="9718040" cy="889123"/>
          </a:xfrm>
        </p:grpSpPr>
        <p:cxnSp>
          <p:nvCxnSpPr>
            <p:cNvPr id="16" name="Straight Connector 15">
              <a:extLst>
                <a:ext uri="{FF2B5EF4-FFF2-40B4-BE49-F238E27FC236}">
                  <a16:creationId xmlns:a16="http://schemas.microsoft.com/office/drawing/2014/main" id="{6B3D8BD3-0CC6-48E3-B171-6A5C64C2B892}"/>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77BFA700-7B87-4A65-899A-2FA92EA72797}"/>
                </a:ext>
              </a:extLst>
            </p:cNvPr>
            <p:cNvGrpSpPr/>
            <p:nvPr/>
          </p:nvGrpSpPr>
          <p:grpSpPr>
            <a:xfrm>
              <a:off x="594248" y="238905"/>
              <a:ext cx="1897712" cy="673930"/>
              <a:chOff x="594248" y="238905"/>
              <a:chExt cx="1897712" cy="673930"/>
            </a:xfrm>
          </p:grpSpPr>
          <p:sp>
            <p:nvSpPr>
              <p:cNvPr id="27" name="Rectangle: Top Corners One Rounded and One Snipped 26">
                <a:extLst>
                  <a:ext uri="{FF2B5EF4-FFF2-40B4-BE49-F238E27FC236}">
                    <a16:creationId xmlns:a16="http://schemas.microsoft.com/office/drawing/2014/main" id="{B8D3276E-6785-428F-AC1F-73F4F4911855}"/>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8" name="TextBox 27">
                <a:extLst>
                  <a:ext uri="{FF2B5EF4-FFF2-40B4-BE49-F238E27FC236}">
                    <a16:creationId xmlns:a16="http://schemas.microsoft.com/office/drawing/2014/main" id="{DAA8A649-8410-4E6B-B83A-315A551368AA}"/>
                  </a:ext>
                </a:extLst>
              </p:cNvPr>
              <p:cNvSpPr txBox="1"/>
              <p:nvPr/>
            </p:nvSpPr>
            <p:spPr>
              <a:xfrm>
                <a:off x="617387" y="345037"/>
                <a:ext cx="185420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8" name="Group 17">
              <a:extLst>
                <a:ext uri="{FF2B5EF4-FFF2-40B4-BE49-F238E27FC236}">
                  <a16:creationId xmlns:a16="http://schemas.microsoft.com/office/drawing/2014/main" id="{23BD20D4-72F7-4C1D-97DC-7AB8E9BAE5BB}"/>
                </a:ext>
              </a:extLst>
            </p:cNvPr>
            <p:cNvGrpSpPr/>
            <p:nvPr/>
          </p:nvGrpSpPr>
          <p:grpSpPr>
            <a:xfrm>
              <a:off x="2899231" y="247421"/>
              <a:ext cx="2008190" cy="673929"/>
              <a:chOff x="2899231" y="247421"/>
              <a:chExt cx="2008190" cy="673929"/>
            </a:xfrm>
          </p:grpSpPr>
          <p:sp>
            <p:nvSpPr>
              <p:cNvPr id="25" name="Rectangle: Top Corners One Rounded and One Snipped 24">
                <a:extLst>
                  <a:ext uri="{FF2B5EF4-FFF2-40B4-BE49-F238E27FC236}">
                    <a16:creationId xmlns:a16="http://schemas.microsoft.com/office/drawing/2014/main" id="{0A0B48A8-8EF6-4BA8-8FA5-E488F75B5D71}"/>
                  </a:ext>
                </a:extLst>
              </p:cNvPr>
              <p:cNvSpPr/>
              <p:nvPr/>
            </p:nvSpPr>
            <p:spPr>
              <a:xfrm>
                <a:off x="2899231" y="247421"/>
                <a:ext cx="1897711" cy="673929"/>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6" name="TextBox 25">
                <a:extLst>
                  <a:ext uri="{FF2B5EF4-FFF2-40B4-BE49-F238E27FC236}">
                    <a16:creationId xmlns:a16="http://schemas.microsoft.com/office/drawing/2014/main" id="{6963D7D3-8266-4671-B23B-2FD726558DDF}"/>
                  </a:ext>
                </a:extLst>
              </p:cNvPr>
              <p:cNvSpPr txBox="1"/>
              <p:nvPr/>
            </p:nvSpPr>
            <p:spPr>
              <a:xfrm>
                <a:off x="2951756"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19" name="Group 18">
              <a:extLst>
                <a:ext uri="{FF2B5EF4-FFF2-40B4-BE49-F238E27FC236}">
                  <a16:creationId xmlns:a16="http://schemas.microsoft.com/office/drawing/2014/main" id="{0F971298-F839-4E71-A8D0-4C4E17E4D916}"/>
                </a:ext>
              </a:extLst>
            </p:cNvPr>
            <p:cNvGrpSpPr/>
            <p:nvPr/>
          </p:nvGrpSpPr>
          <p:grpSpPr>
            <a:xfrm>
              <a:off x="5236714" y="247421"/>
              <a:ext cx="2008190" cy="673930"/>
              <a:chOff x="5236714" y="247421"/>
              <a:chExt cx="2008190" cy="673930"/>
            </a:xfrm>
          </p:grpSpPr>
          <p:sp>
            <p:nvSpPr>
              <p:cNvPr id="23" name="Rectangle: Top Corners One Rounded and One Snipped 22">
                <a:extLst>
                  <a:ext uri="{FF2B5EF4-FFF2-40B4-BE49-F238E27FC236}">
                    <a16:creationId xmlns:a16="http://schemas.microsoft.com/office/drawing/2014/main" id="{8B155C45-25F6-4625-A116-227E37D6811D}"/>
                  </a:ext>
                </a:extLst>
              </p:cNvPr>
              <p:cNvSpPr/>
              <p:nvPr/>
            </p:nvSpPr>
            <p:spPr>
              <a:xfrm>
                <a:off x="5236714" y="247421"/>
                <a:ext cx="1897711" cy="673930"/>
              </a:xfrm>
              <a:prstGeom prst="snipRoundRect">
                <a:avLst>
                  <a:gd name="adj1" fmla="val 3623"/>
                  <a:gd name="adj2" fmla="val 50000"/>
                </a:avLst>
              </a:prstGeom>
              <a:solidFill>
                <a:srgbClr val="8DC94E"/>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4" name="TextBox 23">
                <a:extLst>
                  <a:ext uri="{FF2B5EF4-FFF2-40B4-BE49-F238E27FC236}">
                    <a16:creationId xmlns:a16="http://schemas.microsoft.com/office/drawing/2014/main" id="{7E641B96-79ED-460D-9AC7-67A86B11322C}"/>
                  </a:ext>
                </a:extLst>
              </p:cNvPr>
              <p:cNvSpPr txBox="1"/>
              <p:nvPr/>
            </p:nvSpPr>
            <p:spPr>
              <a:xfrm>
                <a:off x="5347193"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nvGrpSpPr>
            <p:cNvPr id="20" name="Group 19">
              <a:extLst>
                <a:ext uri="{FF2B5EF4-FFF2-40B4-BE49-F238E27FC236}">
                  <a16:creationId xmlns:a16="http://schemas.microsoft.com/office/drawing/2014/main" id="{CE49D209-2A5B-4B79-B06F-EDECDE141207}"/>
                </a:ext>
              </a:extLst>
            </p:cNvPr>
            <p:cNvGrpSpPr/>
            <p:nvPr/>
          </p:nvGrpSpPr>
          <p:grpSpPr>
            <a:xfrm>
              <a:off x="7541696" y="247421"/>
              <a:ext cx="2059504" cy="673930"/>
              <a:chOff x="7541696" y="247421"/>
              <a:chExt cx="2059504" cy="673930"/>
            </a:xfrm>
          </p:grpSpPr>
          <p:sp>
            <p:nvSpPr>
              <p:cNvPr id="21" name="Rectangle: Top Corners One Rounded and One Snipped 20">
                <a:extLst>
                  <a:ext uri="{FF2B5EF4-FFF2-40B4-BE49-F238E27FC236}">
                    <a16:creationId xmlns:a16="http://schemas.microsoft.com/office/drawing/2014/main" id="{096214D3-B482-47B7-B9DB-D1CCE9663576}"/>
                  </a:ext>
                </a:extLst>
              </p:cNvPr>
              <p:cNvSpPr/>
              <p:nvPr/>
            </p:nvSpPr>
            <p:spPr>
              <a:xfrm>
                <a:off x="7541696"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2" name="TextBox 21">
                <a:extLst>
                  <a:ext uri="{FF2B5EF4-FFF2-40B4-BE49-F238E27FC236}">
                    <a16:creationId xmlns:a16="http://schemas.microsoft.com/office/drawing/2014/main" id="{5F2462B4-D41F-4C3B-8755-EEADD241BD20}"/>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mn-cs"/>
                </a:endParaRPr>
              </a:p>
            </p:txBody>
          </p:sp>
        </p:grpSp>
      </p:grpSp>
      <p:pic>
        <p:nvPicPr>
          <p:cNvPr id="5" name="Picture 4">
            <a:extLst>
              <a:ext uri="{FF2B5EF4-FFF2-40B4-BE49-F238E27FC236}">
                <a16:creationId xmlns:a16="http://schemas.microsoft.com/office/drawing/2014/main" id="{F5EA249E-F1FC-4C2E-85CE-C6F94E09DA62}"/>
              </a:ext>
            </a:extLst>
          </p:cNvPr>
          <p:cNvPicPr>
            <a:picLocks noChangeAspect="1"/>
          </p:cNvPicPr>
          <p:nvPr/>
        </p:nvPicPr>
        <p:blipFill>
          <a:blip r:embed="rId8"/>
          <a:stretch>
            <a:fillRect/>
          </a:stretch>
        </p:blipFill>
        <p:spPr>
          <a:xfrm>
            <a:off x="2057400" y="1230309"/>
            <a:ext cx="7901360" cy="5416116"/>
          </a:xfrm>
          <a:prstGeom prst="rect">
            <a:avLst/>
          </a:prstGeom>
          <a:ln>
            <a:solidFill>
              <a:schemeClr val="tx1"/>
            </a:solidFill>
          </a:ln>
        </p:spPr>
      </p:pic>
    </p:spTree>
    <p:extLst>
      <p:ext uri="{BB962C8B-B14F-4D97-AF65-F5344CB8AC3E}">
        <p14:creationId xmlns:p14="http://schemas.microsoft.com/office/powerpoint/2010/main" val="277238110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par>
                                <p:cTn id="10" presetID="1" presetClass="mediacall" presetSubtype="0" fill="hold" nodeType="withEffect">
                                  <p:stCondLst>
                                    <p:cond delay="0"/>
                                  </p:stCondLst>
                                  <p:childTnLst>
                                    <p:cmd type="call" cmd="playFrom(0.0)">
                                      <p:cBhvr>
                                        <p:cTn id="11" dur="4069" fill="hold"/>
                                        <p:tgtEl>
                                          <p:spTgt spid="2"/>
                                        </p:tgtEl>
                                      </p:cBhvr>
                                    </p:cmd>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2"/>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WordArt 4">
            <a:extLst>
              <a:ext uri="{FF2B5EF4-FFF2-40B4-BE49-F238E27FC236}">
                <a16:creationId xmlns:a16="http://schemas.microsoft.com/office/drawing/2014/main" id="{FB869906-1A22-4BF1-A8AB-A8FF1B0F63CB}"/>
              </a:ext>
            </a:extLst>
          </p:cNvPr>
          <p:cNvSpPr>
            <a:spLocks noChangeArrowheads="1" noChangeShapeType="1" noTextEdit="1"/>
          </p:cNvSpPr>
          <p:nvPr/>
        </p:nvSpPr>
        <p:spPr bwMode="auto">
          <a:xfrm>
            <a:off x="4551362" y="1190005"/>
            <a:ext cx="3089275" cy="798513"/>
          </a:xfrm>
          <a:prstGeom prst="rect">
            <a:avLst/>
          </a:prstGeom>
        </p:spPr>
        <p:txBody>
          <a:bodyPr wrap="none" fromWordArt="1">
            <a:prstTxWarp prst="textTriangle">
              <a:avLst>
                <a:gd name="adj" fmla="val 50000"/>
              </a:avLst>
            </a:prstTxWarp>
            <a:scene3d>
              <a:camera prst="legacyObliqueTopLeft"/>
              <a:lightRig rig="legacyNormal3" dir="r"/>
            </a:scene3d>
            <a:sp3d extrusionH="201600" prstMaterial="legacyMatte">
              <a:extrusionClr>
                <a:srgbClr val="0066CC"/>
              </a:extrusionClr>
              <a:contourClr>
                <a:srgbClr val="FFFFCC"/>
              </a:contourClr>
            </a:sp3d>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a:ln w="9525">
                  <a:round/>
                  <a:headEnd/>
                  <a:tailEnd/>
                </a:ln>
                <a:gradFill rotWithShape="1">
                  <a:gsLst>
                    <a:gs pos="0">
                      <a:srgbClr val="FFFFCC"/>
                    </a:gs>
                    <a:gs pos="100000">
                      <a:srgbClr val="FF9999"/>
                    </a:gs>
                  </a:gsLst>
                  <a:lin ang="5400000" scaled="1"/>
                </a:gradFill>
                <a:effectLst/>
                <a:uLnTx/>
                <a:uFillTx/>
                <a:latin typeface="Times New Roman" panose="02020603050405020304" pitchFamily="18" charset="0"/>
                <a:ea typeface="+mn-ea"/>
                <a:cs typeface="Times New Roman" panose="02020603050405020304" pitchFamily="18" charset="0"/>
              </a:rPr>
              <a:t>VỀ NHÀ</a:t>
            </a:r>
          </a:p>
        </p:txBody>
      </p:sp>
      <p:grpSp>
        <p:nvGrpSpPr>
          <p:cNvPr id="2" name="Group 1">
            <a:extLst>
              <a:ext uri="{FF2B5EF4-FFF2-40B4-BE49-F238E27FC236}">
                <a16:creationId xmlns:a16="http://schemas.microsoft.com/office/drawing/2014/main" id="{F62B4105-C517-4D98-9A91-A243D54D4107}"/>
              </a:ext>
            </a:extLst>
          </p:cNvPr>
          <p:cNvGrpSpPr/>
          <p:nvPr/>
        </p:nvGrpSpPr>
        <p:grpSpPr>
          <a:xfrm>
            <a:off x="913842" y="2501817"/>
            <a:ext cx="10364316" cy="1933739"/>
            <a:chOff x="2032000" y="1904999"/>
            <a:chExt cx="8267700" cy="2965171"/>
          </a:xfrm>
        </p:grpSpPr>
        <p:sp>
          <p:nvSpPr>
            <p:cNvPr id="21510" name="Rectangle 6">
              <a:extLst>
                <a:ext uri="{FF2B5EF4-FFF2-40B4-BE49-F238E27FC236}">
                  <a16:creationId xmlns:a16="http://schemas.microsoft.com/office/drawing/2014/main" id="{DC6ED8FE-7225-44C9-8932-97388E69C237}"/>
                </a:ext>
              </a:extLst>
            </p:cNvPr>
            <p:cNvSpPr>
              <a:spLocks noChangeArrowheads="1"/>
            </p:cNvSpPr>
            <p:nvPr/>
          </p:nvSpPr>
          <p:spPr bwMode="auto">
            <a:xfrm>
              <a:off x="2032000" y="1904999"/>
              <a:ext cx="8267700" cy="2965171"/>
            </a:xfrm>
            <a:prstGeom prst="rect">
              <a:avLst/>
            </a:prstGeom>
            <a:solidFill>
              <a:schemeClr val="bg1"/>
            </a:solidFill>
            <a:ln w="38100">
              <a:solidFill>
                <a:srgbClr val="990033"/>
              </a:solidFill>
              <a:miter lim="800000"/>
              <a:headEnd/>
              <a:tailEnd/>
            </a:ln>
          </p:spPr>
          <p:txBody>
            <a:bodyPr wrap="none" anchor="ctr"/>
            <a:lstStyle>
              <a:lvl1pPr algn="r" rtl="1">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l" defTabSz="914400" rtl="1"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1509" name="Text Box 5">
              <a:extLst>
                <a:ext uri="{FF2B5EF4-FFF2-40B4-BE49-F238E27FC236}">
                  <a16:creationId xmlns:a16="http://schemas.microsoft.com/office/drawing/2014/main" id="{45643FEB-439A-496C-832B-14FF082D1C7D}"/>
                </a:ext>
              </a:extLst>
            </p:cNvPr>
            <p:cNvSpPr txBox="1">
              <a:spLocks noChangeArrowheads="1"/>
            </p:cNvSpPr>
            <p:nvPr/>
          </p:nvSpPr>
          <p:spPr bwMode="auto">
            <a:xfrm>
              <a:off x="2236006" y="2086138"/>
              <a:ext cx="7989888" cy="270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4625" indent="-174625" algn="r" rtl="1">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r" rtl="1">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r" rtl="1">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r" rtl="1">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r" rtl="1">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algn="r" rtl="1"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174625" marR="0" lvl="0" indent="-174625" algn="l" defTabSz="914400" rtl="0" eaLnBrk="1" fontAlgn="base" latinLnBrk="0" hangingPunct="1">
                <a:lnSpc>
                  <a:spcPct val="120000"/>
                </a:lnSpc>
                <a:spcBef>
                  <a:spcPts val="600"/>
                </a:spcBef>
                <a:spcAft>
                  <a:spcPct val="0"/>
                </a:spcAft>
                <a:buClrTx/>
                <a:buSzTx/>
                <a:buFontTx/>
                <a:buNone/>
                <a:tabLst/>
                <a:defRPr/>
              </a:pPr>
              <a:r>
                <a:rPr kumimoji="0" lang="en-US" altLang="en-US" sz="2800" b="1" i="0" u="none" strike="noStrike" kern="1200" cap="none" spc="0" normalizeH="0" baseline="0" noProof="0">
                  <a:ln>
                    <a:noFill/>
                  </a:ln>
                  <a:solidFill>
                    <a:srgbClr val="000099"/>
                  </a:solidFill>
                  <a:effectLst/>
                  <a:uLnTx/>
                  <a:uFillTx/>
                  <a:latin typeface="Arial" panose="020B0604020202020204" pitchFamily="34" charset="0"/>
                  <a:ea typeface="+mn-ea"/>
                  <a:cs typeface="Arial" panose="020B0604020202020204" pitchFamily="34" charset="0"/>
                </a:rPr>
                <a:t>1. Học thuộc ghi nhớ, nắm được vị trí địa lí - giới hạn và đặc điểm tự nhiên của </a:t>
              </a:r>
              <a:r>
                <a:rPr lang="en-US" altLang="en-US" sz="2800" b="1">
                  <a:solidFill>
                    <a:srgbClr val="000099"/>
                  </a:solidFill>
                </a:rPr>
                <a:t>khu vực Đông Nam</a:t>
              </a:r>
              <a:r>
                <a:rPr kumimoji="0" lang="en-US" altLang="en-US" sz="2800" b="1" i="0" u="none" strike="noStrike" kern="1200" cap="none" spc="0" normalizeH="0" baseline="0" noProof="0">
                  <a:ln>
                    <a:noFill/>
                  </a:ln>
                  <a:solidFill>
                    <a:srgbClr val="000099"/>
                  </a:solidFill>
                  <a:effectLst/>
                  <a:uLnTx/>
                  <a:uFillTx/>
                  <a:latin typeface="Arial" panose="020B0604020202020204" pitchFamily="34" charset="0"/>
                  <a:ea typeface="+mn-ea"/>
                  <a:cs typeface="Arial" panose="020B0604020202020204" pitchFamily="34" charset="0"/>
                </a:rPr>
                <a:t> Á.</a:t>
              </a:r>
              <a:endParaRPr kumimoji="0" lang="en-US" altLang="en-US" sz="2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174625" marR="0" lvl="0" indent="-174625" algn="justLow" defTabSz="914400" rtl="0" eaLnBrk="1" fontAlgn="base" latinLnBrk="0" hangingPunct="1">
                <a:lnSpc>
                  <a:spcPct val="120000"/>
                </a:lnSpc>
                <a:spcBef>
                  <a:spcPts val="600"/>
                </a:spcBef>
                <a:spcAft>
                  <a:spcPct val="0"/>
                </a:spcAft>
                <a:buClrTx/>
                <a:buSzTx/>
                <a:buFontTx/>
                <a:buNone/>
                <a:tabLst/>
                <a:defRPr/>
              </a:pPr>
              <a:r>
                <a:rPr kumimoji="0" lang="en-US" altLang="en-US" sz="2800" b="1" i="0" u="none" strike="noStrike" kern="1200" cap="none" spc="0" normalizeH="0" baseline="0" noProof="0">
                  <a:ln>
                    <a:noFill/>
                  </a:ln>
                  <a:solidFill>
                    <a:srgbClr val="000099"/>
                  </a:solidFill>
                  <a:effectLst/>
                  <a:uLnTx/>
                  <a:uFillTx/>
                  <a:latin typeface="Arial" panose="020B0604020202020204" pitchFamily="34" charset="0"/>
                  <a:ea typeface="+mn-ea"/>
                  <a:cs typeface="Arial" panose="020B0604020202020204" pitchFamily="34" charset="0"/>
                </a:rPr>
                <a:t>2. Đọc trước bài sau: Các nước láng giềng của Việt Nam</a:t>
              </a:r>
            </a:p>
          </p:txBody>
        </p:sp>
      </p:grpSp>
      <p:grpSp>
        <p:nvGrpSpPr>
          <p:cNvPr id="7" name="Group 6">
            <a:extLst>
              <a:ext uri="{FF2B5EF4-FFF2-40B4-BE49-F238E27FC236}">
                <a16:creationId xmlns:a16="http://schemas.microsoft.com/office/drawing/2014/main" id="{63403E7C-6D77-4FBA-973D-2BD6B5D33C65}"/>
              </a:ext>
            </a:extLst>
          </p:cNvPr>
          <p:cNvGrpSpPr/>
          <p:nvPr/>
        </p:nvGrpSpPr>
        <p:grpSpPr>
          <a:xfrm>
            <a:off x="1295400" y="232838"/>
            <a:ext cx="9601200" cy="808208"/>
            <a:chOff x="304800" y="238905"/>
            <a:chExt cx="9718040" cy="889123"/>
          </a:xfrm>
        </p:grpSpPr>
        <p:cxnSp>
          <p:nvCxnSpPr>
            <p:cNvPr id="8" name="Straight Connector 7">
              <a:extLst>
                <a:ext uri="{FF2B5EF4-FFF2-40B4-BE49-F238E27FC236}">
                  <a16:creationId xmlns:a16="http://schemas.microsoft.com/office/drawing/2014/main" id="{7BA891EC-D854-478B-A154-4583BB39910E}"/>
                </a:ext>
              </a:extLst>
            </p:cNvPr>
            <p:cNvCxnSpPr>
              <a:cxnSpLocks/>
            </p:cNvCxnSpPr>
            <p:nvPr/>
          </p:nvCxnSpPr>
          <p:spPr>
            <a:xfrm>
              <a:off x="304800" y="1128028"/>
              <a:ext cx="971804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EEFE2014-BF37-4865-AAD4-7008DCD1F5C7}"/>
                </a:ext>
              </a:extLst>
            </p:cNvPr>
            <p:cNvGrpSpPr/>
            <p:nvPr/>
          </p:nvGrpSpPr>
          <p:grpSpPr>
            <a:xfrm>
              <a:off x="594248" y="238905"/>
              <a:ext cx="1897712" cy="673930"/>
              <a:chOff x="594248" y="238905"/>
              <a:chExt cx="1897712" cy="673930"/>
            </a:xfrm>
          </p:grpSpPr>
          <p:sp>
            <p:nvSpPr>
              <p:cNvPr id="19" name="Rectangle: Top Corners One Rounded and One Snipped 18">
                <a:extLst>
                  <a:ext uri="{FF2B5EF4-FFF2-40B4-BE49-F238E27FC236}">
                    <a16:creationId xmlns:a16="http://schemas.microsoft.com/office/drawing/2014/main" id="{8169CE27-76A4-4B0D-90CB-E3A9C8167733}"/>
                  </a:ext>
                </a:extLst>
              </p:cNvPr>
              <p:cNvSpPr/>
              <p:nvPr/>
            </p:nvSpPr>
            <p:spPr>
              <a:xfrm>
                <a:off x="594248" y="238905"/>
                <a:ext cx="1897712"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Arial"/>
                </a:endParaRPr>
              </a:p>
            </p:txBody>
          </p:sp>
          <p:sp>
            <p:nvSpPr>
              <p:cNvPr id="20" name="TextBox 19">
                <a:extLst>
                  <a:ext uri="{FF2B5EF4-FFF2-40B4-BE49-F238E27FC236}">
                    <a16:creationId xmlns:a16="http://schemas.microsoft.com/office/drawing/2014/main" id="{E66503DB-0A1B-44B5-9E8B-3CF1B8D942B1}"/>
                  </a:ext>
                </a:extLst>
              </p:cNvPr>
              <p:cNvSpPr txBox="1"/>
              <p:nvPr/>
            </p:nvSpPr>
            <p:spPr>
              <a:xfrm>
                <a:off x="594248" y="345037"/>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a:rPr>
                  <a:t>Khởi động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a:endParaRPr>
              </a:p>
            </p:txBody>
          </p:sp>
        </p:grpSp>
        <p:grpSp>
          <p:nvGrpSpPr>
            <p:cNvPr id="10" name="Group 9">
              <a:extLst>
                <a:ext uri="{FF2B5EF4-FFF2-40B4-BE49-F238E27FC236}">
                  <a16:creationId xmlns:a16="http://schemas.microsoft.com/office/drawing/2014/main" id="{22342518-C05B-4F7B-8D0D-796E5EFDC606}"/>
                </a:ext>
              </a:extLst>
            </p:cNvPr>
            <p:cNvGrpSpPr/>
            <p:nvPr/>
          </p:nvGrpSpPr>
          <p:grpSpPr>
            <a:xfrm>
              <a:off x="2886504" y="247421"/>
              <a:ext cx="1955665" cy="673929"/>
              <a:chOff x="2886504" y="247421"/>
              <a:chExt cx="1955665" cy="673929"/>
            </a:xfrm>
          </p:grpSpPr>
          <p:sp>
            <p:nvSpPr>
              <p:cNvPr id="17" name="Rectangle: Top Corners One Rounded and One Snipped 16">
                <a:extLst>
                  <a:ext uri="{FF2B5EF4-FFF2-40B4-BE49-F238E27FC236}">
                    <a16:creationId xmlns:a16="http://schemas.microsoft.com/office/drawing/2014/main" id="{552086D0-45F3-4E63-AF75-D57EADA8B859}"/>
                  </a:ext>
                </a:extLst>
              </p:cNvPr>
              <p:cNvSpPr/>
              <p:nvPr/>
            </p:nvSpPr>
            <p:spPr>
              <a:xfrm>
                <a:off x="2899231" y="247421"/>
                <a:ext cx="1897711" cy="673929"/>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Arial"/>
                </a:endParaRPr>
              </a:p>
            </p:txBody>
          </p:sp>
          <p:sp>
            <p:nvSpPr>
              <p:cNvPr id="18" name="TextBox 17">
                <a:extLst>
                  <a:ext uri="{FF2B5EF4-FFF2-40B4-BE49-F238E27FC236}">
                    <a16:creationId xmlns:a16="http://schemas.microsoft.com/office/drawing/2014/main" id="{447B6D89-4806-491F-A3CF-103FAD607210}"/>
                  </a:ext>
                </a:extLst>
              </p:cNvPr>
              <p:cNvSpPr txBox="1"/>
              <p:nvPr/>
            </p:nvSpPr>
            <p:spPr>
              <a:xfrm>
                <a:off x="2886504" y="327933"/>
                <a:ext cx="19556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a:rPr>
                  <a:t>Khám phá</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a:endParaRPr>
              </a:p>
            </p:txBody>
          </p:sp>
        </p:grpSp>
        <p:grpSp>
          <p:nvGrpSpPr>
            <p:cNvPr id="11" name="Group 10">
              <a:extLst>
                <a:ext uri="{FF2B5EF4-FFF2-40B4-BE49-F238E27FC236}">
                  <a16:creationId xmlns:a16="http://schemas.microsoft.com/office/drawing/2014/main" id="{8BA21B5F-113F-44F8-A868-E4C13719AD71}"/>
                </a:ext>
              </a:extLst>
            </p:cNvPr>
            <p:cNvGrpSpPr/>
            <p:nvPr/>
          </p:nvGrpSpPr>
          <p:grpSpPr>
            <a:xfrm>
              <a:off x="5236714" y="247421"/>
              <a:ext cx="1942938" cy="673930"/>
              <a:chOff x="5236714" y="247421"/>
              <a:chExt cx="1942938" cy="673930"/>
            </a:xfrm>
          </p:grpSpPr>
          <p:sp>
            <p:nvSpPr>
              <p:cNvPr id="15" name="Rectangle: Top Corners One Rounded and One Snipped 14">
                <a:extLst>
                  <a:ext uri="{FF2B5EF4-FFF2-40B4-BE49-F238E27FC236}">
                    <a16:creationId xmlns:a16="http://schemas.microsoft.com/office/drawing/2014/main" id="{4F7A25E9-8B2F-4D8F-BB8E-BDF61C0767B0}"/>
                  </a:ext>
                </a:extLst>
              </p:cNvPr>
              <p:cNvSpPr/>
              <p:nvPr/>
            </p:nvSpPr>
            <p:spPr>
              <a:xfrm>
                <a:off x="5236714" y="247421"/>
                <a:ext cx="1897711" cy="673930"/>
              </a:xfrm>
              <a:prstGeom prst="snipRoundRect">
                <a:avLst>
                  <a:gd name="adj1" fmla="val 3623"/>
                  <a:gd name="adj2" fmla="val 50000"/>
                </a:avLst>
              </a:prstGeom>
              <a:solidFill>
                <a:schemeClr val="bg1"/>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Arial"/>
                </a:endParaRPr>
              </a:p>
            </p:txBody>
          </p:sp>
          <p:sp>
            <p:nvSpPr>
              <p:cNvPr id="16" name="TextBox 15">
                <a:extLst>
                  <a:ext uri="{FF2B5EF4-FFF2-40B4-BE49-F238E27FC236}">
                    <a16:creationId xmlns:a16="http://schemas.microsoft.com/office/drawing/2014/main" id="{360BB8DE-565A-4E33-B6EA-D31DBD5B2392}"/>
                  </a:ext>
                </a:extLst>
              </p:cNvPr>
              <p:cNvSpPr txBox="1"/>
              <p:nvPr/>
            </p:nvSpPr>
            <p:spPr>
              <a:xfrm>
                <a:off x="5281941" y="327933"/>
                <a:ext cx="189771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a:rPr>
                  <a:t>Ghi nhớ</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a:endParaRPr>
              </a:p>
            </p:txBody>
          </p:sp>
        </p:grpSp>
        <p:grpSp>
          <p:nvGrpSpPr>
            <p:cNvPr id="12" name="Group 11">
              <a:extLst>
                <a:ext uri="{FF2B5EF4-FFF2-40B4-BE49-F238E27FC236}">
                  <a16:creationId xmlns:a16="http://schemas.microsoft.com/office/drawing/2014/main" id="{9A177E9A-AE09-4812-A253-49462DD3A3AE}"/>
                </a:ext>
              </a:extLst>
            </p:cNvPr>
            <p:cNvGrpSpPr/>
            <p:nvPr/>
          </p:nvGrpSpPr>
          <p:grpSpPr>
            <a:xfrm>
              <a:off x="7541696" y="247421"/>
              <a:ext cx="2059504" cy="673930"/>
              <a:chOff x="7541696" y="247421"/>
              <a:chExt cx="2059504" cy="673930"/>
            </a:xfrm>
          </p:grpSpPr>
          <p:sp>
            <p:nvSpPr>
              <p:cNvPr id="13" name="Rectangle: Top Corners One Rounded and One Snipped 12">
                <a:extLst>
                  <a:ext uri="{FF2B5EF4-FFF2-40B4-BE49-F238E27FC236}">
                    <a16:creationId xmlns:a16="http://schemas.microsoft.com/office/drawing/2014/main" id="{980FBFCB-ACE9-4F06-BC11-4D10D5066E02}"/>
                  </a:ext>
                </a:extLst>
              </p:cNvPr>
              <p:cNvSpPr/>
              <p:nvPr/>
            </p:nvSpPr>
            <p:spPr>
              <a:xfrm>
                <a:off x="7541696" y="247421"/>
                <a:ext cx="1897711" cy="673930"/>
              </a:xfrm>
              <a:prstGeom prst="snipRoundRect">
                <a:avLst>
                  <a:gd name="adj1" fmla="val 3623"/>
                  <a:gd name="adj2" fmla="val 50000"/>
                </a:avLst>
              </a:prstGeom>
              <a:solidFill>
                <a:srgbClr val="8DC94E"/>
              </a:solidFill>
              <a:ln w="381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2000" b="0" i="0" u="none" strike="noStrike" kern="1200" cap="none" spc="0" normalizeH="0" baseline="0" noProof="0">
                  <a:ln>
                    <a:noFill/>
                  </a:ln>
                  <a:solidFill>
                    <a:srgbClr val="FFFFFF"/>
                  </a:solidFill>
                  <a:effectLst/>
                  <a:uLnTx/>
                  <a:uFillTx/>
                  <a:latin typeface="Arial" panose="020B0604020202020204" pitchFamily="34" charset="0"/>
                  <a:ea typeface="+mn-ea"/>
                  <a:cs typeface="Arial"/>
                </a:endParaRPr>
              </a:p>
            </p:txBody>
          </p:sp>
          <p:sp>
            <p:nvSpPr>
              <p:cNvPr id="14" name="TextBox 13">
                <a:extLst>
                  <a:ext uri="{FF2B5EF4-FFF2-40B4-BE49-F238E27FC236}">
                    <a16:creationId xmlns:a16="http://schemas.microsoft.com/office/drawing/2014/main" id="{DC5B1B87-3F62-4019-AFC8-26EA6DDA821D}"/>
                  </a:ext>
                </a:extLst>
              </p:cNvPr>
              <p:cNvSpPr txBox="1"/>
              <p:nvPr/>
            </p:nvSpPr>
            <p:spPr>
              <a:xfrm>
                <a:off x="7583656" y="327933"/>
                <a:ext cx="201754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a:rPr>
                  <a:t>Vận dụng</a:t>
                </a:r>
                <a:endParaRPr kumimoji="0" lang="vi-VN" sz="2400" b="0" i="0" u="none" strike="noStrike" kern="1200" cap="none" spc="0" normalizeH="0" baseline="0" noProof="0">
                  <a:ln>
                    <a:noFill/>
                  </a:ln>
                  <a:solidFill>
                    <a:srgbClr val="30353A"/>
                  </a:solidFill>
                  <a:effectLst/>
                  <a:uLnTx/>
                  <a:uFillTx/>
                  <a:latin typeface="#9Slide01 Tieu de ngan" panose="00000800000000000000" pitchFamily="2" charset="0"/>
                  <a:ea typeface="#9Slide02 Tieu de dai" panose="02000000000000000000" pitchFamily="2" charset="0"/>
                  <a:cs typeface="Arial"/>
                </a:endParaRPr>
              </a:p>
            </p:txBody>
          </p:sp>
        </p:grpSp>
      </p:grpSp>
    </p:spTree>
    <p:extLst>
      <p:ext uri="{BB962C8B-B14F-4D97-AF65-F5344CB8AC3E}">
        <p14:creationId xmlns:p14="http://schemas.microsoft.com/office/powerpoint/2010/main" val="13641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dissolve">
                                      <p:cBhvr>
                                        <p:cTn id="7" dur="500"/>
                                        <p:tgtEl>
                                          <p:spTgt spid="2150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59D374F1-3D28-4059-898B-076433AD88D0}"/>
              </a:ext>
            </a:extLst>
          </p:cNvPr>
          <p:cNvGrpSpPr/>
          <p:nvPr/>
        </p:nvGrpSpPr>
        <p:grpSpPr>
          <a:xfrm>
            <a:off x="1237115" y="170623"/>
            <a:ext cx="9717770" cy="675476"/>
            <a:chOff x="304800" y="238905"/>
            <a:chExt cx="9718040" cy="889123"/>
          </a:xfrm>
        </p:grpSpPr>
        <p:cxnSp>
          <p:nvCxnSpPr>
            <p:cNvPr id="17" name="Straight Connector 16">
              <a:extLst>
                <a:ext uri="{FF2B5EF4-FFF2-40B4-BE49-F238E27FC236}">
                  <a16:creationId xmlns:a16="http://schemas.microsoft.com/office/drawing/2014/main" id="{2D96FC88-88DC-49B3-90DA-F279BA9EC1BB}"/>
                </a:ext>
              </a:extLst>
            </p:cNvPr>
            <p:cNvCxnSpPr>
              <a:cxnSpLocks/>
            </p:cNvCxnSpPr>
            <p:nvPr/>
          </p:nvCxnSpPr>
          <p:spPr>
            <a:xfrm>
              <a:off x="304800" y="1128028"/>
              <a:ext cx="9718040" cy="0"/>
            </a:xfrm>
            <a:prstGeom prst="line">
              <a:avLst/>
            </a:prstGeom>
            <a:noFill/>
            <a:ln w="12700" cap="flat" cmpd="sng" algn="ctr">
              <a:solidFill>
                <a:srgbClr val="30353A"/>
              </a:solidFill>
              <a:prstDash val="solid"/>
            </a:ln>
            <a:effectLst/>
          </p:spPr>
        </p:cxnSp>
        <p:grpSp>
          <p:nvGrpSpPr>
            <p:cNvPr id="18" name="Group 17">
              <a:extLst>
                <a:ext uri="{FF2B5EF4-FFF2-40B4-BE49-F238E27FC236}">
                  <a16:creationId xmlns:a16="http://schemas.microsoft.com/office/drawing/2014/main" id="{DF5F63C7-10DB-4883-BC1D-33B9B131F082}"/>
                </a:ext>
              </a:extLst>
            </p:cNvPr>
            <p:cNvGrpSpPr/>
            <p:nvPr/>
          </p:nvGrpSpPr>
          <p:grpSpPr>
            <a:xfrm>
              <a:off x="594248" y="238905"/>
              <a:ext cx="1939504" cy="696546"/>
              <a:chOff x="594248" y="238905"/>
              <a:chExt cx="1939504" cy="696546"/>
            </a:xfrm>
          </p:grpSpPr>
          <p:sp>
            <p:nvSpPr>
              <p:cNvPr id="28" name="Rectangle: Top Corners One Rounded and One Snipped 27">
                <a:extLst>
                  <a:ext uri="{FF2B5EF4-FFF2-40B4-BE49-F238E27FC236}">
                    <a16:creationId xmlns:a16="http://schemas.microsoft.com/office/drawing/2014/main" id="{597375B7-3793-4AE0-8E8D-02B073523EEC}"/>
                  </a:ext>
                </a:extLst>
              </p:cNvPr>
              <p:cNvSpPr/>
              <p:nvPr/>
            </p:nvSpPr>
            <p:spPr>
              <a:xfrm>
                <a:off x="594248" y="238905"/>
                <a:ext cx="1897712" cy="673930"/>
              </a:xfrm>
              <a:prstGeom prst="snipRoundRect">
                <a:avLst>
                  <a:gd name="adj1" fmla="val 3623"/>
                  <a:gd name="adj2" fmla="val 50000"/>
                </a:avLst>
              </a:prstGeom>
              <a:solidFill>
                <a:srgbClr val="92D050"/>
              </a:solidFill>
              <a:ln w="381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defTabSz="914318" fontAlgn="auto">
                  <a:spcBef>
                    <a:spcPts val="0"/>
                  </a:spcBef>
                  <a:spcAft>
                    <a:spcPts val="0"/>
                  </a:spcAft>
                  <a:defRPr/>
                </a:pPr>
                <a:endParaRPr lang="vi-VN" sz="2000" kern="0">
                  <a:solidFill>
                    <a:srgbClr val="FFFFFF"/>
                  </a:solidFill>
                  <a:latin typeface="Arial" panose="020B0604020202020204" pitchFamily="34" charset="0"/>
                </a:endParaRPr>
              </a:p>
            </p:txBody>
          </p:sp>
          <p:sp>
            <p:nvSpPr>
              <p:cNvPr id="29" name="TextBox 28">
                <a:extLst>
                  <a:ext uri="{FF2B5EF4-FFF2-40B4-BE49-F238E27FC236}">
                    <a16:creationId xmlns:a16="http://schemas.microsoft.com/office/drawing/2014/main" id="{442D2041-6437-472E-85CE-8EF39A23C5DA}"/>
                  </a:ext>
                </a:extLst>
              </p:cNvPr>
              <p:cNvSpPr txBox="1"/>
              <p:nvPr/>
            </p:nvSpPr>
            <p:spPr>
              <a:xfrm>
                <a:off x="636042" y="327934"/>
                <a:ext cx="1897710" cy="607517"/>
              </a:xfrm>
              <a:prstGeom prst="rect">
                <a:avLst/>
              </a:prstGeom>
              <a:noFill/>
            </p:spPr>
            <p:txBody>
              <a:bodyPr wrap="square" rtlCol="0">
                <a:spAutoFit/>
              </a:bodyPr>
              <a:lstStyle/>
              <a:p>
                <a:pPr algn="ctr" defTabSz="914318" fontAlgn="auto">
                  <a:spcBef>
                    <a:spcPts val="0"/>
                  </a:spcBef>
                  <a:spcAft>
                    <a:spcPts val="0"/>
                  </a:spcAft>
                  <a:defRPr/>
                </a:pPr>
                <a:r>
                  <a:rPr lang="en-US" sz="2399" kern="0">
                    <a:solidFill>
                      <a:srgbClr val="30353A"/>
                    </a:solidFill>
                    <a:latin typeface="#9Slide01 Tieu de ngan" panose="00000800000000000000" pitchFamily="2" charset="0"/>
                    <a:ea typeface="#9Slide02 Tieu de dai" panose="02000000000000000000" pitchFamily="2" charset="0"/>
                  </a:rPr>
                  <a:t>Khởi động</a:t>
                </a:r>
                <a:endParaRPr lang="vi-VN" sz="2399" kern="0">
                  <a:solidFill>
                    <a:srgbClr val="30353A"/>
                  </a:solidFill>
                  <a:latin typeface="#9Slide01 Tieu de ngan" panose="00000800000000000000" pitchFamily="2" charset="0"/>
                  <a:ea typeface="#9Slide02 Tieu de dai" panose="02000000000000000000" pitchFamily="2" charset="0"/>
                </a:endParaRPr>
              </a:p>
            </p:txBody>
          </p:sp>
        </p:grpSp>
        <p:grpSp>
          <p:nvGrpSpPr>
            <p:cNvPr id="19" name="Group 18">
              <a:extLst>
                <a:ext uri="{FF2B5EF4-FFF2-40B4-BE49-F238E27FC236}">
                  <a16:creationId xmlns:a16="http://schemas.microsoft.com/office/drawing/2014/main" id="{92209A3F-A69D-4071-BF22-116A5BED0006}"/>
                </a:ext>
              </a:extLst>
            </p:cNvPr>
            <p:cNvGrpSpPr/>
            <p:nvPr/>
          </p:nvGrpSpPr>
          <p:grpSpPr>
            <a:xfrm>
              <a:off x="2886504" y="247421"/>
              <a:ext cx="1955665" cy="688028"/>
              <a:chOff x="2886504" y="247421"/>
              <a:chExt cx="1955665" cy="688028"/>
            </a:xfrm>
          </p:grpSpPr>
          <p:sp>
            <p:nvSpPr>
              <p:cNvPr id="26" name="Rectangle: Top Corners One Rounded and One Snipped 25">
                <a:extLst>
                  <a:ext uri="{FF2B5EF4-FFF2-40B4-BE49-F238E27FC236}">
                    <a16:creationId xmlns:a16="http://schemas.microsoft.com/office/drawing/2014/main" id="{E97E1DA9-2D73-4EA3-9F2D-4701AC8BB748}"/>
                  </a:ext>
                </a:extLst>
              </p:cNvPr>
              <p:cNvSpPr/>
              <p:nvPr/>
            </p:nvSpPr>
            <p:spPr>
              <a:xfrm>
                <a:off x="2899231" y="247421"/>
                <a:ext cx="1897711" cy="673929"/>
              </a:xfrm>
              <a:prstGeom prst="snipRoundRect">
                <a:avLst>
                  <a:gd name="adj1" fmla="val 3623"/>
                  <a:gd name="adj2" fmla="val 50000"/>
                </a:avLst>
              </a:prstGeom>
              <a:solidFill>
                <a:srgbClr val="FFFFFF"/>
              </a:solidFill>
              <a:ln w="381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defTabSz="914318" fontAlgn="auto">
                  <a:spcBef>
                    <a:spcPts val="0"/>
                  </a:spcBef>
                  <a:spcAft>
                    <a:spcPts val="0"/>
                  </a:spcAft>
                  <a:defRPr/>
                </a:pPr>
                <a:endParaRPr lang="vi-VN" sz="2000" kern="0">
                  <a:solidFill>
                    <a:srgbClr val="FFFFFF"/>
                  </a:solidFill>
                  <a:latin typeface="Arial" panose="020B0604020202020204" pitchFamily="34" charset="0"/>
                </a:endParaRPr>
              </a:p>
            </p:txBody>
          </p:sp>
          <p:sp>
            <p:nvSpPr>
              <p:cNvPr id="27" name="TextBox 26">
                <a:extLst>
                  <a:ext uri="{FF2B5EF4-FFF2-40B4-BE49-F238E27FC236}">
                    <a16:creationId xmlns:a16="http://schemas.microsoft.com/office/drawing/2014/main" id="{77EA44A4-25B6-4C1A-AB65-3CAC7F384652}"/>
                  </a:ext>
                </a:extLst>
              </p:cNvPr>
              <p:cNvSpPr txBox="1"/>
              <p:nvPr/>
            </p:nvSpPr>
            <p:spPr>
              <a:xfrm>
                <a:off x="2886504" y="327932"/>
                <a:ext cx="1955665" cy="607517"/>
              </a:xfrm>
              <a:prstGeom prst="rect">
                <a:avLst/>
              </a:prstGeom>
              <a:noFill/>
            </p:spPr>
            <p:txBody>
              <a:bodyPr wrap="square" rtlCol="0">
                <a:spAutoFit/>
              </a:bodyPr>
              <a:lstStyle/>
              <a:p>
                <a:pPr algn="ctr" defTabSz="914318" fontAlgn="auto">
                  <a:spcBef>
                    <a:spcPts val="0"/>
                  </a:spcBef>
                  <a:spcAft>
                    <a:spcPts val="0"/>
                  </a:spcAft>
                  <a:defRPr/>
                </a:pPr>
                <a:r>
                  <a:rPr lang="en-US" sz="2399" kern="0">
                    <a:solidFill>
                      <a:srgbClr val="30353A"/>
                    </a:solidFill>
                    <a:latin typeface="#9Slide01 Tieu de ngan" panose="00000800000000000000" pitchFamily="2" charset="0"/>
                    <a:ea typeface="#9Slide02 Tieu de dai" panose="02000000000000000000" pitchFamily="2" charset="0"/>
                  </a:rPr>
                  <a:t>Khám phá</a:t>
                </a:r>
                <a:endParaRPr lang="vi-VN" sz="2399" kern="0">
                  <a:solidFill>
                    <a:srgbClr val="30353A"/>
                  </a:solidFill>
                  <a:latin typeface="#9Slide01 Tieu de ngan" panose="00000800000000000000" pitchFamily="2" charset="0"/>
                  <a:ea typeface="#9Slide02 Tieu de dai" panose="02000000000000000000" pitchFamily="2" charset="0"/>
                </a:endParaRPr>
              </a:p>
            </p:txBody>
          </p:sp>
        </p:grpSp>
        <p:grpSp>
          <p:nvGrpSpPr>
            <p:cNvPr id="20" name="Group 19">
              <a:extLst>
                <a:ext uri="{FF2B5EF4-FFF2-40B4-BE49-F238E27FC236}">
                  <a16:creationId xmlns:a16="http://schemas.microsoft.com/office/drawing/2014/main" id="{C6474EF6-388D-4A32-9313-26CC8B86B6B0}"/>
                </a:ext>
              </a:extLst>
            </p:cNvPr>
            <p:cNvGrpSpPr/>
            <p:nvPr/>
          </p:nvGrpSpPr>
          <p:grpSpPr>
            <a:xfrm>
              <a:off x="5236714" y="247421"/>
              <a:ext cx="1910437" cy="688031"/>
              <a:chOff x="5236714" y="247421"/>
              <a:chExt cx="1910437" cy="688031"/>
            </a:xfrm>
          </p:grpSpPr>
          <p:sp>
            <p:nvSpPr>
              <p:cNvPr id="24" name="Rectangle: Top Corners One Rounded and One Snipped 23">
                <a:extLst>
                  <a:ext uri="{FF2B5EF4-FFF2-40B4-BE49-F238E27FC236}">
                    <a16:creationId xmlns:a16="http://schemas.microsoft.com/office/drawing/2014/main" id="{BE9A60D3-52D0-48E6-85BC-F16427046F0D}"/>
                  </a:ext>
                </a:extLst>
              </p:cNvPr>
              <p:cNvSpPr/>
              <p:nvPr/>
            </p:nvSpPr>
            <p:spPr>
              <a:xfrm>
                <a:off x="5236714" y="247421"/>
                <a:ext cx="1897711" cy="673930"/>
              </a:xfrm>
              <a:prstGeom prst="snipRoundRect">
                <a:avLst>
                  <a:gd name="adj1" fmla="val 3623"/>
                  <a:gd name="adj2" fmla="val 50000"/>
                </a:avLst>
              </a:prstGeom>
              <a:solidFill>
                <a:srgbClr val="FFFFFF"/>
              </a:solidFill>
              <a:ln w="381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defTabSz="914318" fontAlgn="auto">
                  <a:spcBef>
                    <a:spcPts val="0"/>
                  </a:spcBef>
                  <a:spcAft>
                    <a:spcPts val="0"/>
                  </a:spcAft>
                  <a:defRPr/>
                </a:pPr>
                <a:endParaRPr lang="vi-VN" sz="2000" kern="0">
                  <a:solidFill>
                    <a:srgbClr val="FFFFFF"/>
                  </a:solidFill>
                  <a:latin typeface="Arial" panose="020B0604020202020204" pitchFamily="34" charset="0"/>
                </a:endParaRPr>
              </a:p>
            </p:txBody>
          </p:sp>
          <p:sp>
            <p:nvSpPr>
              <p:cNvPr id="25" name="TextBox 24">
                <a:extLst>
                  <a:ext uri="{FF2B5EF4-FFF2-40B4-BE49-F238E27FC236}">
                    <a16:creationId xmlns:a16="http://schemas.microsoft.com/office/drawing/2014/main" id="{990E613D-FE1F-46CF-B045-F5A58A82D6C5}"/>
                  </a:ext>
                </a:extLst>
              </p:cNvPr>
              <p:cNvSpPr txBox="1"/>
              <p:nvPr/>
            </p:nvSpPr>
            <p:spPr>
              <a:xfrm>
                <a:off x="5249440" y="327935"/>
                <a:ext cx="1897711" cy="607517"/>
              </a:xfrm>
              <a:prstGeom prst="rect">
                <a:avLst/>
              </a:prstGeom>
              <a:noFill/>
            </p:spPr>
            <p:txBody>
              <a:bodyPr wrap="square" rtlCol="0">
                <a:spAutoFit/>
              </a:bodyPr>
              <a:lstStyle/>
              <a:p>
                <a:pPr algn="ctr" defTabSz="914318" fontAlgn="auto">
                  <a:spcBef>
                    <a:spcPts val="0"/>
                  </a:spcBef>
                  <a:spcAft>
                    <a:spcPts val="0"/>
                  </a:spcAft>
                  <a:defRPr/>
                </a:pPr>
                <a:r>
                  <a:rPr lang="en-US" sz="2399" kern="0">
                    <a:solidFill>
                      <a:srgbClr val="30353A"/>
                    </a:solidFill>
                    <a:latin typeface="#9Slide01 Tieu de ngan" panose="00000800000000000000" pitchFamily="2" charset="0"/>
                    <a:ea typeface="#9Slide02 Tieu de dai" panose="02000000000000000000" pitchFamily="2" charset="0"/>
                  </a:rPr>
                  <a:t>Ghi nhớ</a:t>
                </a:r>
                <a:endParaRPr lang="vi-VN" sz="2399" kern="0">
                  <a:solidFill>
                    <a:srgbClr val="30353A"/>
                  </a:solidFill>
                  <a:latin typeface="#9Slide01 Tieu de ngan" panose="00000800000000000000" pitchFamily="2" charset="0"/>
                  <a:ea typeface="#9Slide02 Tieu de dai" panose="02000000000000000000" pitchFamily="2" charset="0"/>
                </a:endParaRPr>
              </a:p>
            </p:txBody>
          </p:sp>
        </p:grpSp>
        <p:grpSp>
          <p:nvGrpSpPr>
            <p:cNvPr id="21" name="Group 20">
              <a:extLst>
                <a:ext uri="{FF2B5EF4-FFF2-40B4-BE49-F238E27FC236}">
                  <a16:creationId xmlns:a16="http://schemas.microsoft.com/office/drawing/2014/main" id="{EF589845-A2BF-4F87-809E-38366A164ED0}"/>
                </a:ext>
              </a:extLst>
            </p:cNvPr>
            <p:cNvGrpSpPr/>
            <p:nvPr/>
          </p:nvGrpSpPr>
          <p:grpSpPr>
            <a:xfrm>
              <a:off x="7541696" y="247421"/>
              <a:ext cx="2059504" cy="688031"/>
              <a:chOff x="7541696" y="247421"/>
              <a:chExt cx="2059504" cy="688031"/>
            </a:xfrm>
          </p:grpSpPr>
          <p:sp>
            <p:nvSpPr>
              <p:cNvPr id="22" name="Rectangle: Top Corners One Rounded and One Snipped 21">
                <a:extLst>
                  <a:ext uri="{FF2B5EF4-FFF2-40B4-BE49-F238E27FC236}">
                    <a16:creationId xmlns:a16="http://schemas.microsoft.com/office/drawing/2014/main" id="{8CE7EA3A-BCB8-416F-A323-3C5F85F3D447}"/>
                  </a:ext>
                </a:extLst>
              </p:cNvPr>
              <p:cNvSpPr/>
              <p:nvPr/>
            </p:nvSpPr>
            <p:spPr>
              <a:xfrm>
                <a:off x="7541696" y="247421"/>
                <a:ext cx="1897711" cy="673930"/>
              </a:xfrm>
              <a:prstGeom prst="snipRoundRect">
                <a:avLst>
                  <a:gd name="adj1" fmla="val 3623"/>
                  <a:gd name="adj2" fmla="val 50000"/>
                </a:avLst>
              </a:prstGeom>
              <a:solidFill>
                <a:srgbClr val="FFFFFF"/>
              </a:solidFill>
              <a:ln w="381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defTabSz="914318" fontAlgn="auto">
                  <a:spcBef>
                    <a:spcPts val="0"/>
                  </a:spcBef>
                  <a:spcAft>
                    <a:spcPts val="0"/>
                  </a:spcAft>
                  <a:defRPr/>
                </a:pPr>
                <a:endParaRPr lang="vi-VN" sz="2000" kern="0">
                  <a:solidFill>
                    <a:srgbClr val="FFFFFF"/>
                  </a:solidFill>
                  <a:latin typeface="Arial" panose="020B0604020202020204" pitchFamily="34" charset="0"/>
                </a:endParaRPr>
              </a:p>
            </p:txBody>
          </p:sp>
          <p:sp>
            <p:nvSpPr>
              <p:cNvPr id="23" name="TextBox 22">
                <a:extLst>
                  <a:ext uri="{FF2B5EF4-FFF2-40B4-BE49-F238E27FC236}">
                    <a16:creationId xmlns:a16="http://schemas.microsoft.com/office/drawing/2014/main" id="{959F76FA-5FAE-479B-84E5-886CB9BE3380}"/>
                  </a:ext>
                </a:extLst>
              </p:cNvPr>
              <p:cNvSpPr txBox="1"/>
              <p:nvPr/>
            </p:nvSpPr>
            <p:spPr>
              <a:xfrm>
                <a:off x="7583656" y="327935"/>
                <a:ext cx="2017544" cy="607517"/>
              </a:xfrm>
              <a:prstGeom prst="rect">
                <a:avLst/>
              </a:prstGeom>
              <a:noFill/>
            </p:spPr>
            <p:txBody>
              <a:bodyPr wrap="square" rtlCol="0">
                <a:spAutoFit/>
              </a:bodyPr>
              <a:lstStyle/>
              <a:p>
                <a:pPr algn="ctr" defTabSz="914318" fontAlgn="auto">
                  <a:spcBef>
                    <a:spcPts val="0"/>
                  </a:spcBef>
                  <a:spcAft>
                    <a:spcPts val="0"/>
                  </a:spcAft>
                  <a:defRPr/>
                </a:pPr>
                <a:r>
                  <a:rPr lang="en-US" sz="2399" kern="0">
                    <a:solidFill>
                      <a:srgbClr val="30353A"/>
                    </a:solidFill>
                    <a:latin typeface="#9Slide01 Tieu de ngan" panose="00000800000000000000" pitchFamily="2" charset="0"/>
                    <a:ea typeface="#9Slide02 Tieu de dai" panose="02000000000000000000" pitchFamily="2" charset="0"/>
                  </a:rPr>
                  <a:t>Vận dụng</a:t>
                </a:r>
                <a:endParaRPr lang="vi-VN" sz="2399" kern="0">
                  <a:solidFill>
                    <a:srgbClr val="30353A"/>
                  </a:solidFill>
                  <a:latin typeface="#9Slide01 Tieu de ngan" panose="00000800000000000000" pitchFamily="2" charset="0"/>
                  <a:ea typeface="#9Slide02 Tieu de dai" panose="02000000000000000000" pitchFamily="2" charset="0"/>
                </a:endParaRPr>
              </a:p>
            </p:txBody>
          </p:sp>
        </p:grpSp>
      </p:grpSp>
      <p:pic>
        <p:nvPicPr>
          <p:cNvPr id="30" name="Picture 29">
            <a:extLst>
              <a:ext uri="{FF2B5EF4-FFF2-40B4-BE49-F238E27FC236}">
                <a16:creationId xmlns:a16="http://schemas.microsoft.com/office/drawing/2014/main" id="{4FFC55C8-F445-4F65-924B-189D5898460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6315" y="5834257"/>
            <a:ext cx="64292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 name="Group 30">
            <a:extLst>
              <a:ext uri="{FF2B5EF4-FFF2-40B4-BE49-F238E27FC236}">
                <a16:creationId xmlns:a16="http://schemas.microsoft.com/office/drawing/2014/main" id="{05A803B2-BFB1-4E3D-AF58-221C65CA073B}"/>
              </a:ext>
            </a:extLst>
          </p:cNvPr>
          <p:cNvGrpSpPr/>
          <p:nvPr/>
        </p:nvGrpSpPr>
        <p:grpSpPr>
          <a:xfrm>
            <a:off x="1425793" y="5588036"/>
            <a:ext cx="9717770" cy="1162876"/>
            <a:chOff x="5215637" y="-884785"/>
            <a:chExt cx="6884413" cy="5306403"/>
          </a:xfrm>
          <a:solidFill>
            <a:srgbClr val="FFE4E0"/>
          </a:solidFill>
        </p:grpSpPr>
        <p:sp>
          <p:nvSpPr>
            <p:cNvPr id="32" name="Rectangle: Rounded Corners 31">
              <a:extLst>
                <a:ext uri="{FF2B5EF4-FFF2-40B4-BE49-F238E27FC236}">
                  <a16:creationId xmlns:a16="http://schemas.microsoft.com/office/drawing/2014/main" id="{EF3EA28D-DDCA-4254-8215-D02880BE56AD}"/>
                </a:ext>
              </a:extLst>
            </p:cNvPr>
            <p:cNvSpPr/>
            <p:nvPr/>
          </p:nvSpPr>
          <p:spPr>
            <a:xfrm>
              <a:off x="5264039" y="-697909"/>
              <a:ext cx="6836011" cy="5119527"/>
            </a:xfrm>
            <a:prstGeom prst="roundRect">
              <a:avLst>
                <a:gd name="adj" fmla="val 28066"/>
              </a:avLst>
            </a:prstGeom>
            <a:grpFill/>
            <a:ln w="25400" cap="flat" cmpd="sng" algn="ctr">
              <a:solidFill>
                <a:srgbClr val="0099CC">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 name="Text Box 35">
              <a:extLst>
                <a:ext uri="{FF2B5EF4-FFF2-40B4-BE49-F238E27FC236}">
                  <a16:creationId xmlns:a16="http://schemas.microsoft.com/office/drawing/2014/main" id="{737646E3-E260-4589-A9E1-A6F47D1B1199}"/>
                </a:ext>
              </a:extLst>
            </p:cNvPr>
            <p:cNvSpPr txBox="1">
              <a:spLocks noChangeArrowheads="1"/>
            </p:cNvSpPr>
            <p:nvPr/>
          </p:nvSpPr>
          <p:spPr bwMode="auto">
            <a:xfrm>
              <a:off x="5215637" y="-884785"/>
              <a:ext cx="6570557" cy="4915531"/>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0" cap="none" spc="0" normalizeH="0" baseline="0" noProof="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3200" b="1" i="0" u="none" strike="noStrike" kern="0" cap="none" spc="0" normalizeH="0" baseline="0" noProof="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Con hãy cho biết </a:t>
              </a:r>
              <a:r>
                <a:rPr lang="en-US" sz="3200" b="1" kern="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rPr>
                <a:t>các khu vực</a:t>
              </a:r>
              <a:r>
                <a:rPr kumimoji="0" lang="en-US" sz="3200" b="1" i="0" u="none" strike="noStrike" kern="0" cap="none" spc="0" normalizeH="0" baseline="0" noProof="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của châu Á, giới thiệu đặc điểm tự nhiên của 1 khu vực mà con biết.</a:t>
              </a:r>
              <a:endParaRPr kumimoji="0" lang="en-US" altLang="vi-VN" sz="3200" b="1" i="0" u="none" strike="noStrike" kern="1200" cap="none" spc="0" normalizeH="0" baseline="0" noProof="0">
                <a:ln>
                  <a:noFill/>
                </a:ln>
                <a:solidFill>
                  <a:srgbClr val="A8DC7F"/>
                </a:solidFill>
                <a:effectLst/>
                <a:uLnTx/>
                <a:uFillTx/>
                <a:latin typeface="#9Slide01 Noi dung ngan" panose="00000600000000000000" pitchFamily="2" charset="0"/>
                <a:ea typeface="+mn-ea"/>
                <a:cs typeface="Times New Roman" panose="02020603050405020304" pitchFamily="18" charset="0"/>
              </a:endParaRPr>
            </a:p>
          </p:txBody>
        </p:sp>
      </p:grpSp>
      <p:pic>
        <p:nvPicPr>
          <p:cNvPr id="34" name="Picture 4" descr="luoc do _0">
            <a:extLst>
              <a:ext uri="{FF2B5EF4-FFF2-40B4-BE49-F238E27FC236}">
                <a16:creationId xmlns:a16="http://schemas.microsoft.com/office/drawing/2014/main" id="{32DC540C-83A6-47A4-ADC3-D6A785B5D075}"/>
              </a:ext>
            </a:extLst>
          </p:cNvPr>
          <p:cNvPicPr>
            <a:picLocks noChangeAspect="1" noChangeArrowheads="1"/>
          </p:cNvPicPr>
          <p:nvPr/>
        </p:nvPicPr>
        <p:blipFill>
          <a:blip r:embed="rId3">
            <a:lum bright="6000" contrast="10000"/>
            <a:extLst>
              <a:ext uri="{28A0092B-C50C-407E-A947-70E740481C1C}">
                <a14:useLocalDpi xmlns:a14="http://schemas.microsoft.com/office/drawing/2010/main" val="0"/>
              </a:ext>
            </a:extLst>
          </a:blip>
          <a:srcRect b="6667"/>
          <a:stretch>
            <a:fillRect/>
          </a:stretch>
        </p:blipFill>
        <p:spPr bwMode="auto">
          <a:xfrm>
            <a:off x="2857500" y="1002211"/>
            <a:ext cx="6477000" cy="4500165"/>
          </a:xfrm>
          <a:prstGeom prst="rect">
            <a:avLst/>
          </a:prstGeom>
          <a:gradFill rotWithShape="1">
            <a:gsLst>
              <a:gs pos="0">
                <a:srgbClr val="DE6258"/>
              </a:gs>
              <a:gs pos="100000">
                <a:srgbClr val="000000"/>
              </a:gs>
            </a:gsLst>
            <a:lin ang="5400000" scaled="1"/>
          </a:gradFill>
          <a:ln w="12700">
            <a:solidFill>
              <a:schemeClr val="accent2"/>
            </a:solidFill>
            <a:miter lim="800000"/>
            <a:headEnd/>
            <a:tailEnd/>
          </a:ln>
        </p:spPr>
      </p:pic>
    </p:spTree>
    <p:extLst>
      <p:ext uri="{BB962C8B-B14F-4D97-AF65-F5344CB8AC3E}">
        <p14:creationId xmlns:p14="http://schemas.microsoft.com/office/powerpoint/2010/main" val="3320202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300">
                                          <p:stCondLst>
                                            <p:cond delay="0"/>
                                          </p:stCondLst>
                                        </p:cTn>
                                        <p:tgtEl>
                                          <p:spTgt spid="30"/>
                                        </p:tgtEl>
                                      </p:cBhvr>
                                    </p:animEffect>
                                    <p:anim calcmode="lin" valueType="num">
                                      <p:cBhvr>
                                        <p:cTn id="8" dur="900"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9" dur="300"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0" dur="300" tmFilter="0, 0; 0.125,0.2665; 0.25,0.4; 0.375,0.465; 0.5,0.5;  0.625,0.535; 0.75,0.6; 0.875,0.7335; 1,1">
                                          <p:stCondLst>
                                            <p:cond delay="300"/>
                                          </p:stCondLst>
                                        </p:cTn>
                                        <p:tgtEl>
                                          <p:spTgt spid="30"/>
                                        </p:tgtEl>
                                        <p:attrNameLst>
                                          <p:attrName>ppt_y</p:attrName>
                                        </p:attrNameLst>
                                      </p:cBhvr>
                                      <p:tavLst>
                                        <p:tav tm="0" fmla="#ppt_y-sin(pi*$)/9">
                                          <p:val>
                                            <p:fltVal val="0"/>
                                          </p:val>
                                        </p:tav>
                                        <p:tav tm="100000">
                                          <p:val>
                                            <p:fltVal val="1"/>
                                          </p:val>
                                        </p:tav>
                                      </p:tavLst>
                                    </p:anim>
                                    <p:anim calcmode="lin" valueType="num">
                                      <p:cBhvr>
                                        <p:cTn id="11" dur="200" tmFilter="0, 0; 0.125,0.2665; 0.25,0.4; 0.375,0.465; 0.5,0.5;  0.625,0.535; 0.75,0.6; 0.875,0.7335; 1,1">
                                          <p:stCondLst>
                                            <p:cond delay="700"/>
                                          </p:stCondLst>
                                        </p:cTn>
                                        <p:tgtEl>
                                          <p:spTgt spid="30"/>
                                        </p:tgtEl>
                                        <p:attrNameLst>
                                          <p:attrName>ppt_y</p:attrName>
                                        </p:attrNameLst>
                                      </p:cBhvr>
                                      <p:tavLst>
                                        <p:tav tm="0" fmla="#ppt_y-sin(pi*$)/27">
                                          <p:val>
                                            <p:fltVal val="0"/>
                                          </p:val>
                                        </p:tav>
                                        <p:tav tm="100000">
                                          <p:val>
                                            <p:fltVal val="1"/>
                                          </p:val>
                                        </p:tav>
                                      </p:tavLst>
                                    </p:anim>
                                    <p:anim calcmode="lin" valueType="num">
                                      <p:cBhvr>
                                        <p:cTn id="12" dur="1" tmFilter="0, 0; 0.125,0.2665; 0.25,0.4; 0.375,0.465; 0.5,0.5;  0.625,0.535; 0.75,0.6; 0.875,0.7335; 1,1">
                                          <p:stCondLst>
                                            <p:cond delay="999"/>
                                          </p:stCondLst>
                                        </p:cTn>
                                        <p:tgtEl>
                                          <p:spTgt spid="30"/>
                                        </p:tgtEl>
                                        <p:attrNameLst>
                                          <p:attrName>ppt_y</p:attrName>
                                        </p:attrNameLst>
                                      </p:cBhvr>
                                      <p:tavLst>
                                        <p:tav tm="0" fmla="#ppt_y-sin(pi*$)/81">
                                          <p:val>
                                            <p:fltVal val="0"/>
                                          </p:val>
                                        </p:tav>
                                        <p:tav tm="100000">
                                          <p:val>
                                            <p:fltVal val="1"/>
                                          </p:val>
                                        </p:tav>
                                      </p:tavLst>
                                    </p:anim>
                                    <p:animScale>
                                      <p:cBhvr>
                                        <p:cTn id="13" dur="1">
                                          <p:stCondLst>
                                            <p:cond delay="300"/>
                                          </p:stCondLst>
                                        </p:cTn>
                                        <p:tgtEl>
                                          <p:spTgt spid="30"/>
                                        </p:tgtEl>
                                      </p:cBhvr>
                                      <p:to x="100000" y="60000"/>
                                    </p:animScale>
                                    <p:animScale>
                                      <p:cBhvr>
                                        <p:cTn id="14" dur="1" decel="50000">
                                          <p:stCondLst>
                                            <p:cond delay="300"/>
                                          </p:stCondLst>
                                        </p:cTn>
                                        <p:tgtEl>
                                          <p:spTgt spid="30"/>
                                        </p:tgtEl>
                                      </p:cBhvr>
                                      <p:to x="100000" y="100000"/>
                                    </p:animScale>
                                    <p:animScale>
                                      <p:cBhvr>
                                        <p:cTn id="15" dur="1">
                                          <p:stCondLst>
                                            <p:cond delay="700"/>
                                          </p:stCondLst>
                                        </p:cTn>
                                        <p:tgtEl>
                                          <p:spTgt spid="30"/>
                                        </p:tgtEl>
                                      </p:cBhvr>
                                      <p:to x="100000" y="80000"/>
                                    </p:animScale>
                                    <p:animScale>
                                      <p:cBhvr>
                                        <p:cTn id="16" dur="1" decel="50000">
                                          <p:stCondLst>
                                            <p:cond delay="700"/>
                                          </p:stCondLst>
                                        </p:cTn>
                                        <p:tgtEl>
                                          <p:spTgt spid="30"/>
                                        </p:tgtEl>
                                      </p:cBhvr>
                                      <p:to x="100000" y="100000"/>
                                    </p:animScale>
                                    <p:animScale>
                                      <p:cBhvr>
                                        <p:cTn id="17" dur="1">
                                          <p:stCondLst>
                                            <p:cond delay="999"/>
                                          </p:stCondLst>
                                        </p:cTn>
                                        <p:tgtEl>
                                          <p:spTgt spid="30"/>
                                        </p:tgtEl>
                                      </p:cBhvr>
                                      <p:to x="100000" y="90000"/>
                                    </p:animScale>
                                    <p:animScale>
                                      <p:cBhvr>
                                        <p:cTn id="18" dur="1" decel="50000">
                                          <p:stCondLst>
                                            <p:cond delay="999"/>
                                          </p:stCondLst>
                                        </p:cTn>
                                        <p:tgtEl>
                                          <p:spTgt spid="30"/>
                                        </p:tgtEl>
                                      </p:cBhvr>
                                      <p:to x="100000" y="100000"/>
                                    </p:animScale>
                                    <p:animScale>
                                      <p:cBhvr>
                                        <p:cTn id="19" dur="1">
                                          <p:stCondLst>
                                            <p:cond delay="999"/>
                                          </p:stCondLst>
                                        </p:cTn>
                                        <p:tgtEl>
                                          <p:spTgt spid="30"/>
                                        </p:tgtEl>
                                      </p:cBhvr>
                                      <p:to x="100000" y="95000"/>
                                    </p:animScale>
                                    <p:animScale>
                                      <p:cBhvr>
                                        <p:cTn id="20" dur="1" decel="50000">
                                          <p:stCondLst>
                                            <p:cond delay="999"/>
                                          </p:stCondLst>
                                        </p:cTn>
                                        <p:tgtEl>
                                          <p:spTgt spid="30"/>
                                        </p:tgtEl>
                                      </p:cBhvr>
                                      <p:to x="100000" y="100000"/>
                                    </p:animScale>
                                  </p:childTnLst>
                                </p:cTn>
                              </p:par>
                              <p:par>
                                <p:cTn id="21" presetID="55" presetClass="entr" presetSubtype="0"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p:cTn id="23" dur="1000" fill="hold"/>
                                        <p:tgtEl>
                                          <p:spTgt spid="31"/>
                                        </p:tgtEl>
                                        <p:attrNameLst>
                                          <p:attrName>ppt_w</p:attrName>
                                        </p:attrNameLst>
                                      </p:cBhvr>
                                      <p:tavLst>
                                        <p:tav tm="0">
                                          <p:val>
                                            <p:strVal val="#ppt_w*0.70"/>
                                          </p:val>
                                        </p:tav>
                                        <p:tav tm="100000">
                                          <p:val>
                                            <p:strVal val="#ppt_w"/>
                                          </p:val>
                                        </p:tav>
                                      </p:tavLst>
                                    </p:anim>
                                    <p:anim calcmode="lin" valueType="num">
                                      <p:cBhvr>
                                        <p:cTn id="24" dur="1000" fill="hold"/>
                                        <p:tgtEl>
                                          <p:spTgt spid="31"/>
                                        </p:tgtEl>
                                        <p:attrNameLst>
                                          <p:attrName>ppt_h</p:attrName>
                                        </p:attrNameLst>
                                      </p:cBhvr>
                                      <p:tavLst>
                                        <p:tav tm="0">
                                          <p:val>
                                            <p:strVal val="#ppt_h"/>
                                          </p:val>
                                        </p:tav>
                                        <p:tav tm="100000">
                                          <p:val>
                                            <p:strVal val="#ppt_h"/>
                                          </p:val>
                                        </p:tav>
                                      </p:tavLst>
                                    </p:anim>
                                    <p:animEffect transition="in" filter="fade">
                                      <p:cBhvr>
                                        <p:cTn id="25"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59D374F1-3D28-4059-898B-076433AD88D0}"/>
              </a:ext>
            </a:extLst>
          </p:cNvPr>
          <p:cNvGrpSpPr/>
          <p:nvPr/>
        </p:nvGrpSpPr>
        <p:grpSpPr>
          <a:xfrm>
            <a:off x="1237115" y="170623"/>
            <a:ext cx="9717770" cy="675476"/>
            <a:chOff x="304800" y="238905"/>
            <a:chExt cx="9718040" cy="889123"/>
          </a:xfrm>
        </p:grpSpPr>
        <p:cxnSp>
          <p:nvCxnSpPr>
            <p:cNvPr id="17" name="Straight Connector 16">
              <a:extLst>
                <a:ext uri="{FF2B5EF4-FFF2-40B4-BE49-F238E27FC236}">
                  <a16:creationId xmlns:a16="http://schemas.microsoft.com/office/drawing/2014/main" id="{2D96FC88-88DC-49B3-90DA-F279BA9EC1BB}"/>
                </a:ext>
              </a:extLst>
            </p:cNvPr>
            <p:cNvCxnSpPr>
              <a:cxnSpLocks/>
            </p:cNvCxnSpPr>
            <p:nvPr/>
          </p:nvCxnSpPr>
          <p:spPr>
            <a:xfrm>
              <a:off x="304800" y="1128028"/>
              <a:ext cx="9718040" cy="0"/>
            </a:xfrm>
            <a:prstGeom prst="line">
              <a:avLst/>
            </a:prstGeom>
            <a:noFill/>
            <a:ln w="12700" cap="flat" cmpd="sng" algn="ctr">
              <a:solidFill>
                <a:srgbClr val="30353A"/>
              </a:solidFill>
              <a:prstDash val="solid"/>
            </a:ln>
            <a:effectLst/>
          </p:spPr>
        </p:cxnSp>
        <p:grpSp>
          <p:nvGrpSpPr>
            <p:cNvPr id="18" name="Group 17">
              <a:extLst>
                <a:ext uri="{FF2B5EF4-FFF2-40B4-BE49-F238E27FC236}">
                  <a16:creationId xmlns:a16="http://schemas.microsoft.com/office/drawing/2014/main" id="{DF5F63C7-10DB-4883-BC1D-33B9B131F082}"/>
                </a:ext>
              </a:extLst>
            </p:cNvPr>
            <p:cNvGrpSpPr/>
            <p:nvPr/>
          </p:nvGrpSpPr>
          <p:grpSpPr>
            <a:xfrm>
              <a:off x="594248" y="238905"/>
              <a:ext cx="1939504" cy="696546"/>
              <a:chOff x="594248" y="238905"/>
              <a:chExt cx="1939504" cy="696546"/>
            </a:xfrm>
          </p:grpSpPr>
          <p:sp>
            <p:nvSpPr>
              <p:cNvPr id="28" name="Rectangle: Top Corners One Rounded and One Snipped 27">
                <a:extLst>
                  <a:ext uri="{FF2B5EF4-FFF2-40B4-BE49-F238E27FC236}">
                    <a16:creationId xmlns:a16="http://schemas.microsoft.com/office/drawing/2014/main" id="{597375B7-3793-4AE0-8E8D-02B073523EEC}"/>
                  </a:ext>
                </a:extLst>
              </p:cNvPr>
              <p:cNvSpPr/>
              <p:nvPr/>
            </p:nvSpPr>
            <p:spPr>
              <a:xfrm>
                <a:off x="594248" y="238905"/>
                <a:ext cx="1897712" cy="673930"/>
              </a:xfrm>
              <a:prstGeom prst="snipRoundRect">
                <a:avLst>
                  <a:gd name="adj1" fmla="val 3623"/>
                  <a:gd name="adj2" fmla="val 50000"/>
                </a:avLst>
              </a:prstGeom>
              <a:solidFill>
                <a:srgbClr val="92D050"/>
              </a:solidFill>
              <a:ln w="381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defTabSz="914318" fontAlgn="auto">
                  <a:spcBef>
                    <a:spcPts val="0"/>
                  </a:spcBef>
                  <a:spcAft>
                    <a:spcPts val="0"/>
                  </a:spcAft>
                  <a:defRPr/>
                </a:pPr>
                <a:endParaRPr lang="vi-VN" sz="2000" kern="0">
                  <a:solidFill>
                    <a:srgbClr val="FFFFFF"/>
                  </a:solidFill>
                  <a:latin typeface="Arial" panose="020B0604020202020204" pitchFamily="34" charset="0"/>
                </a:endParaRPr>
              </a:p>
            </p:txBody>
          </p:sp>
          <p:sp>
            <p:nvSpPr>
              <p:cNvPr id="29" name="TextBox 28">
                <a:extLst>
                  <a:ext uri="{FF2B5EF4-FFF2-40B4-BE49-F238E27FC236}">
                    <a16:creationId xmlns:a16="http://schemas.microsoft.com/office/drawing/2014/main" id="{442D2041-6437-472E-85CE-8EF39A23C5DA}"/>
                  </a:ext>
                </a:extLst>
              </p:cNvPr>
              <p:cNvSpPr txBox="1"/>
              <p:nvPr/>
            </p:nvSpPr>
            <p:spPr>
              <a:xfrm>
                <a:off x="636042" y="327934"/>
                <a:ext cx="1897710" cy="607517"/>
              </a:xfrm>
              <a:prstGeom prst="rect">
                <a:avLst/>
              </a:prstGeom>
              <a:noFill/>
            </p:spPr>
            <p:txBody>
              <a:bodyPr wrap="square" rtlCol="0">
                <a:spAutoFit/>
              </a:bodyPr>
              <a:lstStyle/>
              <a:p>
                <a:pPr algn="ctr" defTabSz="914318" fontAlgn="auto">
                  <a:spcBef>
                    <a:spcPts val="0"/>
                  </a:spcBef>
                  <a:spcAft>
                    <a:spcPts val="0"/>
                  </a:spcAft>
                  <a:defRPr/>
                </a:pPr>
                <a:r>
                  <a:rPr lang="en-US" sz="2399" kern="0">
                    <a:solidFill>
                      <a:srgbClr val="30353A"/>
                    </a:solidFill>
                    <a:latin typeface="#9Slide01 Tieu de ngan" panose="00000800000000000000" pitchFamily="2" charset="0"/>
                    <a:ea typeface="#9Slide02 Tieu de dai" panose="02000000000000000000" pitchFamily="2" charset="0"/>
                  </a:rPr>
                  <a:t>Khởi động</a:t>
                </a:r>
                <a:endParaRPr lang="vi-VN" sz="2399" kern="0">
                  <a:solidFill>
                    <a:srgbClr val="30353A"/>
                  </a:solidFill>
                  <a:latin typeface="#9Slide01 Tieu de ngan" panose="00000800000000000000" pitchFamily="2" charset="0"/>
                  <a:ea typeface="#9Slide02 Tieu de dai" panose="02000000000000000000" pitchFamily="2" charset="0"/>
                </a:endParaRPr>
              </a:p>
            </p:txBody>
          </p:sp>
        </p:grpSp>
        <p:grpSp>
          <p:nvGrpSpPr>
            <p:cNvPr id="19" name="Group 18">
              <a:extLst>
                <a:ext uri="{FF2B5EF4-FFF2-40B4-BE49-F238E27FC236}">
                  <a16:creationId xmlns:a16="http://schemas.microsoft.com/office/drawing/2014/main" id="{92209A3F-A69D-4071-BF22-116A5BED0006}"/>
                </a:ext>
              </a:extLst>
            </p:cNvPr>
            <p:cNvGrpSpPr/>
            <p:nvPr/>
          </p:nvGrpSpPr>
          <p:grpSpPr>
            <a:xfrm>
              <a:off x="2886504" y="247421"/>
              <a:ext cx="1955665" cy="688028"/>
              <a:chOff x="2886504" y="247421"/>
              <a:chExt cx="1955665" cy="688028"/>
            </a:xfrm>
          </p:grpSpPr>
          <p:sp>
            <p:nvSpPr>
              <p:cNvPr id="26" name="Rectangle: Top Corners One Rounded and One Snipped 25">
                <a:extLst>
                  <a:ext uri="{FF2B5EF4-FFF2-40B4-BE49-F238E27FC236}">
                    <a16:creationId xmlns:a16="http://schemas.microsoft.com/office/drawing/2014/main" id="{E97E1DA9-2D73-4EA3-9F2D-4701AC8BB748}"/>
                  </a:ext>
                </a:extLst>
              </p:cNvPr>
              <p:cNvSpPr/>
              <p:nvPr/>
            </p:nvSpPr>
            <p:spPr>
              <a:xfrm>
                <a:off x="2899231" y="247421"/>
                <a:ext cx="1897711" cy="673929"/>
              </a:xfrm>
              <a:prstGeom prst="snipRoundRect">
                <a:avLst>
                  <a:gd name="adj1" fmla="val 3623"/>
                  <a:gd name="adj2" fmla="val 50000"/>
                </a:avLst>
              </a:prstGeom>
              <a:solidFill>
                <a:srgbClr val="FFFFFF"/>
              </a:solidFill>
              <a:ln w="381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defTabSz="914318" fontAlgn="auto">
                  <a:spcBef>
                    <a:spcPts val="0"/>
                  </a:spcBef>
                  <a:spcAft>
                    <a:spcPts val="0"/>
                  </a:spcAft>
                  <a:defRPr/>
                </a:pPr>
                <a:endParaRPr lang="vi-VN" sz="2000" kern="0">
                  <a:solidFill>
                    <a:srgbClr val="FFFFFF"/>
                  </a:solidFill>
                  <a:latin typeface="Arial" panose="020B0604020202020204" pitchFamily="34" charset="0"/>
                </a:endParaRPr>
              </a:p>
            </p:txBody>
          </p:sp>
          <p:sp>
            <p:nvSpPr>
              <p:cNvPr id="27" name="TextBox 26">
                <a:extLst>
                  <a:ext uri="{FF2B5EF4-FFF2-40B4-BE49-F238E27FC236}">
                    <a16:creationId xmlns:a16="http://schemas.microsoft.com/office/drawing/2014/main" id="{77EA44A4-25B6-4C1A-AB65-3CAC7F384652}"/>
                  </a:ext>
                </a:extLst>
              </p:cNvPr>
              <p:cNvSpPr txBox="1"/>
              <p:nvPr/>
            </p:nvSpPr>
            <p:spPr>
              <a:xfrm>
                <a:off x="2886504" y="327932"/>
                <a:ext cx="1955665" cy="607517"/>
              </a:xfrm>
              <a:prstGeom prst="rect">
                <a:avLst/>
              </a:prstGeom>
              <a:noFill/>
            </p:spPr>
            <p:txBody>
              <a:bodyPr wrap="square" rtlCol="0">
                <a:spAutoFit/>
              </a:bodyPr>
              <a:lstStyle/>
              <a:p>
                <a:pPr algn="ctr" defTabSz="914318" fontAlgn="auto">
                  <a:spcBef>
                    <a:spcPts val="0"/>
                  </a:spcBef>
                  <a:spcAft>
                    <a:spcPts val="0"/>
                  </a:spcAft>
                  <a:defRPr/>
                </a:pPr>
                <a:r>
                  <a:rPr lang="en-US" sz="2399" kern="0">
                    <a:solidFill>
                      <a:srgbClr val="30353A"/>
                    </a:solidFill>
                    <a:latin typeface="#9Slide01 Tieu de ngan" panose="00000800000000000000" pitchFamily="2" charset="0"/>
                    <a:ea typeface="#9Slide02 Tieu de dai" panose="02000000000000000000" pitchFamily="2" charset="0"/>
                  </a:rPr>
                  <a:t>Khám phá</a:t>
                </a:r>
                <a:endParaRPr lang="vi-VN" sz="2399" kern="0">
                  <a:solidFill>
                    <a:srgbClr val="30353A"/>
                  </a:solidFill>
                  <a:latin typeface="#9Slide01 Tieu de ngan" panose="00000800000000000000" pitchFamily="2" charset="0"/>
                  <a:ea typeface="#9Slide02 Tieu de dai" panose="02000000000000000000" pitchFamily="2" charset="0"/>
                </a:endParaRPr>
              </a:p>
            </p:txBody>
          </p:sp>
        </p:grpSp>
        <p:grpSp>
          <p:nvGrpSpPr>
            <p:cNvPr id="20" name="Group 19">
              <a:extLst>
                <a:ext uri="{FF2B5EF4-FFF2-40B4-BE49-F238E27FC236}">
                  <a16:creationId xmlns:a16="http://schemas.microsoft.com/office/drawing/2014/main" id="{C6474EF6-388D-4A32-9313-26CC8B86B6B0}"/>
                </a:ext>
              </a:extLst>
            </p:cNvPr>
            <p:cNvGrpSpPr/>
            <p:nvPr/>
          </p:nvGrpSpPr>
          <p:grpSpPr>
            <a:xfrm>
              <a:off x="5236714" y="247421"/>
              <a:ext cx="1910437" cy="688031"/>
              <a:chOff x="5236714" y="247421"/>
              <a:chExt cx="1910437" cy="688031"/>
            </a:xfrm>
          </p:grpSpPr>
          <p:sp>
            <p:nvSpPr>
              <p:cNvPr id="24" name="Rectangle: Top Corners One Rounded and One Snipped 23">
                <a:extLst>
                  <a:ext uri="{FF2B5EF4-FFF2-40B4-BE49-F238E27FC236}">
                    <a16:creationId xmlns:a16="http://schemas.microsoft.com/office/drawing/2014/main" id="{BE9A60D3-52D0-48E6-85BC-F16427046F0D}"/>
                  </a:ext>
                </a:extLst>
              </p:cNvPr>
              <p:cNvSpPr/>
              <p:nvPr/>
            </p:nvSpPr>
            <p:spPr>
              <a:xfrm>
                <a:off x="5236714" y="247421"/>
                <a:ext cx="1897711" cy="673930"/>
              </a:xfrm>
              <a:prstGeom prst="snipRoundRect">
                <a:avLst>
                  <a:gd name="adj1" fmla="val 3623"/>
                  <a:gd name="adj2" fmla="val 50000"/>
                </a:avLst>
              </a:prstGeom>
              <a:solidFill>
                <a:srgbClr val="FFFFFF"/>
              </a:solidFill>
              <a:ln w="381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defTabSz="914318" fontAlgn="auto">
                  <a:spcBef>
                    <a:spcPts val="0"/>
                  </a:spcBef>
                  <a:spcAft>
                    <a:spcPts val="0"/>
                  </a:spcAft>
                  <a:defRPr/>
                </a:pPr>
                <a:endParaRPr lang="vi-VN" sz="2000" kern="0">
                  <a:solidFill>
                    <a:srgbClr val="FFFFFF"/>
                  </a:solidFill>
                  <a:latin typeface="Arial" panose="020B0604020202020204" pitchFamily="34" charset="0"/>
                </a:endParaRPr>
              </a:p>
            </p:txBody>
          </p:sp>
          <p:sp>
            <p:nvSpPr>
              <p:cNvPr id="25" name="TextBox 24">
                <a:extLst>
                  <a:ext uri="{FF2B5EF4-FFF2-40B4-BE49-F238E27FC236}">
                    <a16:creationId xmlns:a16="http://schemas.microsoft.com/office/drawing/2014/main" id="{990E613D-FE1F-46CF-B045-F5A58A82D6C5}"/>
                  </a:ext>
                </a:extLst>
              </p:cNvPr>
              <p:cNvSpPr txBox="1"/>
              <p:nvPr/>
            </p:nvSpPr>
            <p:spPr>
              <a:xfrm>
                <a:off x="5249440" y="327935"/>
                <a:ext cx="1897711" cy="607517"/>
              </a:xfrm>
              <a:prstGeom prst="rect">
                <a:avLst/>
              </a:prstGeom>
              <a:noFill/>
            </p:spPr>
            <p:txBody>
              <a:bodyPr wrap="square" rtlCol="0">
                <a:spAutoFit/>
              </a:bodyPr>
              <a:lstStyle/>
              <a:p>
                <a:pPr algn="ctr" defTabSz="914318" fontAlgn="auto">
                  <a:spcBef>
                    <a:spcPts val="0"/>
                  </a:spcBef>
                  <a:spcAft>
                    <a:spcPts val="0"/>
                  </a:spcAft>
                  <a:defRPr/>
                </a:pPr>
                <a:r>
                  <a:rPr lang="en-US" sz="2399" kern="0">
                    <a:solidFill>
                      <a:srgbClr val="30353A"/>
                    </a:solidFill>
                    <a:latin typeface="#9Slide01 Tieu de ngan" panose="00000800000000000000" pitchFamily="2" charset="0"/>
                    <a:ea typeface="#9Slide02 Tieu de dai" panose="02000000000000000000" pitchFamily="2" charset="0"/>
                  </a:rPr>
                  <a:t>Ghi nhớ</a:t>
                </a:r>
                <a:endParaRPr lang="vi-VN" sz="2399" kern="0">
                  <a:solidFill>
                    <a:srgbClr val="30353A"/>
                  </a:solidFill>
                  <a:latin typeface="#9Slide01 Tieu de ngan" panose="00000800000000000000" pitchFamily="2" charset="0"/>
                  <a:ea typeface="#9Slide02 Tieu de dai" panose="02000000000000000000" pitchFamily="2" charset="0"/>
                </a:endParaRPr>
              </a:p>
            </p:txBody>
          </p:sp>
        </p:grpSp>
        <p:grpSp>
          <p:nvGrpSpPr>
            <p:cNvPr id="21" name="Group 20">
              <a:extLst>
                <a:ext uri="{FF2B5EF4-FFF2-40B4-BE49-F238E27FC236}">
                  <a16:creationId xmlns:a16="http://schemas.microsoft.com/office/drawing/2014/main" id="{EF589845-A2BF-4F87-809E-38366A164ED0}"/>
                </a:ext>
              </a:extLst>
            </p:cNvPr>
            <p:cNvGrpSpPr/>
            <p:nvPr/>
          </p:nvGrpSpPr>
          <p:grpSpPr>
            <a:xfrm>
              <a:off x="7541696" y="247421"/>
              <a:ext cx="2059504" cy="688031"/>
              <a:chOff x="7541696" y="247421"/>
              <a:chExt cx="2059504" cy="688031"/>
            </a:xfrm>
          </p:grpSpPr>
          <p:sp>
            <p:nvSpPr>
              <p:cNvPr id="22" name="Rectangle: Top Corners One Rounded and One Snipped 21">
                <a:extLst>
                  <a:ext uri="{FF2B5EF4-FFF2-40B4-BE49-F238E27FC236}">
                    <a16:creationId xmlns:a16="http://schemas.microsoft.com/office/drawing/2014/main" id="{8CE7EA3A-BCB8-416F-A323-3C5F85F3D447}"/>
                  </a:ext>
                </a:extLst>
              </p:cNvPr>
              <p:cNvSpPr/>
              <p:nvPr/>
            </p:nvSpPr>
            <p:spPr>
              <a:xfrm>
                <a:off x="7541696" y="247421"/>
                <a:ext cx="1897711" cy="673930"/>
              </a:xfrm>
              <a:prstGeom prst="snipRoundRect">
                <a:avLst>
                  <a:gd name="adj1" fmla="val 3623"/>
                  <a:gd name="adj2" fmla="val 50000"/>
                </a:avLst>
              </a:prstGeom>
              <a:solidFill>
                <a:srgbClr val="FFFFFF"/>
              </a:solidFill>
              <a:ln w="381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defTabSz="914318" fontAlgn="auto">
                  <a:spcBef>
                    <a:spcPts val="0"/>
                  </a:spcBef>
                  <a:spcAft>
                    <a:spcPts val="0"/>
                  </a:spcAft>
                  <a:defRPr/>
                </a:pPr>
                <a:endParaRPr lang="vi-VN" sz="2000" kern="0">
                  <a:solidFill>
                    <a:srgbClr val="FFFFFF"/>
                  </a:solidFill>
                  <a:latin typeface="Arial" panose="020B0604020202020204" pitchFamily="34" charset="0"/>
                </a:endParaRPr>
              </a:p>
            </p:txBody>
          </p:sp>
          <p:sp>
            <p:nvSpPr>
              <p:cNvPr id="23" name="TextBox 22">
                <a:extLst>
                  <a:ext uri="{FF2B5EF4-FFF2-40B4-BE49-F238E27FC236}">
                    <a16:creationId xmlns:a16="http://schemas.microsoft.com/office/drawing/2014/main" id="{959F76FA-5FAE-479B-84E5-886CB9BE3380}"/>
                  </a:ext>
                </a:extLst>
              </p:cNvPr>
              <p:cNvSpPr txBox="1"/>
              <p:nvPr/>
            </p:nvSpPr>
            <p:spPr>
              <a:xfrm>
                <a:off x="7583656" y="327935"/>
                <a:ext cx="2017544" cy="607517"/>
              </a:xfrm>
              <a:prstGeom prst="rect">
                <a:avLst/>
              </a:prstGeom>
              <a:noFill/>
            </p:spPr>
            <p:txBody>
              <a:bodyPr wrap="square" rtlCol="0">
                <a:spAutoFit/>
              </a:bodyPr>
              <a:lstStyle/>
              <a:p>
                <a:pPr algn="ctr" defTabSz="914318" fontAlgn="auto">
                  <a:spcBef>
                    <a:spcPts val="0"/>
                  </a:spcBef>
                  <a:spcAft>
                    <a:spcPts val="0"/>
                  </a:spcAft>
                  <a:defRPr/>
                </a:pPr>
                <a:r>
                  <a:rPr lang="en-US" sz="2399" kern="0">
                    <a:solidFill>
                      <a:srgbClr val="30353A"/>
                    </a:solidFill>
                    <a:latin typeface="#9Slide01 Tieu de ngan" panose="00000800000000000000" pitchFamily="2" charset="0"/>
                    <a:ea typeface="#9Slide02 Tieu de dai" panose="02000000000000000000" pitchFamily="2" charset="0"/>
                  </a:rPr>
                  <a:t>Vận dụng</a:t>
                </a:r>
                <a:endParaRPr lang="vi-VN" sz="2399" kern="0">
                  <a:solidFill>
                    <a:srgbClr val="30353A"/>
                  </a:solidFill>
                  <a:latin typeface="#9Slide01 Tieu de ngan" panose="00000800000000000000" pitchFamily="2" charset="0"/>
                  <a:ea typeface="#9Slide02 Tieu de dai" panose="02000000000000000000" pitchFamily="2" charset="0"/>
                </a:endParaRPr>
              </a:p>
            </p:txBody>
          </p:sp>
        </p:grpSp>
      </p:grpSp>
      <p:pic>
        <p:nvPicPr>
          <p:cNvPr id="30" name="Picture 29">
            <a:extLst>
              <a:ext uri="{FF2B5EF4-FFF2-40B4-BE49-F238E27FC236}">
                <a16:creationId xmlns:a16="http://schemas.microsoft.com/office/drawing/2014/main" id="{4FFC55C8-F445-4F65-924B-189D5898460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3632" y="5876759"/>
            <a:ext cx="64292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 name="Group 30">
            <a:extLst>
              <a:ext uri="{FF2B5EF4-FFF2-40B4-BE49-F238E27FC236}">
                <a16:creationId xmlns:a16="http://schemas.microsoft.com/office/drawing/2014/main" id="{05A803B2-BFB1-4E3D-AF58-221C65CA073B}"/>
              </a:ext>
            </a:extLst>
          </p:cNvPr>
          <p:cNvGrpSpPr/>
          <p:nvPr/>
        </p:nvGrpSpPr>
        <p:grpSpPr>
          <a:xfrm>
            <a:off x="1676400" y="5876759"/>
            <a:ext cx="9964540" cy="639086"/>
            <a:chOff x="5315918" y="1049385"/>
            <a:chExt cx="6836011" cy="1484513"/>
          </a:xfrm>
          <a:solidFill>
            <a:srgbClr val="FFE4E0"/>
          </a:solidFill>
        </p:grpSpPr>
        <p:sp>
          <p:nvSpPr>
            <p:cNvPr id="32" name="Rectangle: Rounded Corners 31">
              <a:extLst>
                <a:ext uri="{FF2B5EF4-FFF2-40B4-BE49-F238E27FC236}">
                  <a16:creationId xmlns:a16="http://schemas.microsoft.com/office/drawing/2014/main" id="{EF3EA28D-DDCA-4254-8215-D02880BE56AD}"/>
                </a:ext>
              </a:extLst>
            </p:cNvPr>
            <p:cNvSpPr/>
            <p:nvPr/>
          </p:nvSpPr>
          <p:spPr>
            <a:xfrm>
              <a:off x="5315918" y="1049385"/>
              <a:ext cx="6836011" cy="1484512"/>
            </a:xfrm>
            <a:prstGeom prst="roundRect">
              <a:avLst>
                <a:gd name="adj" fmla="val 28066"/>
              </a:avLst>
            </a:prstGeom>
            <a:grpFill/>
            <a:ln w="25400" cap="flat" cmpd="sng" algn="ctr">
              <a:solidFill>
                <a:srgbClr val="0099CC">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 name="Text Box 35">
              <a:extLst>
                <a:ext uri="{FF2B5EF4-FFF2-40B4-BE49-F238E27FC236}">
                  <a16:creationId xmlns:a16="http://schemas.microsoft.com/office/drawing/2014/main" id="{737646E3-E260-4589-A9E1-A6F47D1B1199}"/>
                </a:ext>
              </a:extLst>
            </p:cNvPr>
            <p:cNvSpPr txBox="1">
              <a:spLocks noChangeArrowheads="1"/>
            </p:cNvSpPr>
            <p:nvPr/>
          </p:nvSpPr>
          <p:spPr bwMode="auto">
            <a:xfrm>
              <a:off x="5388922" y="1175543"/>
              <a:ext cx="6690002" cy="1358355"/>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0" cap="none" spc="0" normalizeH="0" baseline="0" noProof="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lang="en-US" altLang="en-US" sz="3200" b="1">
                  <a:solidFill>
                    <a:srgbClr val="0000FF"/>
                  </a:solidFill>
                  <a:latin typeface="Times New Roman" panose="02020603050405020304" pitchFamily="18" charset="0"/>
                  <a:cs typeface="Times New Roman" panose="02020603050405020304" pitchFamily="18" charset="0"/>
                </a:rPr>
                <a:t>Hãy giới thiệu một vài cảnh quan thiên nhiên châu Á.</a:t>
              </a:r>
              <a:endParaRPr kumimoji="0" lang="en-US" altLang="vi-VN" sz="3200" b="1" i="0" u="none" strike="noStrike" kern="1200" cap="none" spc="0" normalizeH="0" baseline="0" noProof="0">
                <a:ln>
                  <a:noFill/>
                </a:ln>
                <a:solidFill>
                  <a:srgbClr val="A8DC7F"/>
                </a:solidFill>
                <a:effectLst/>
                <a:uLnTx/>
                <a:uFillTx/>
                <a:latin typeface="#9Slide01 Noi dung ngan" panose="00000600000000000000" pitchFamily="2" charset="0"/>
                <a:ea typeface="+mn-ea"/>
                <a:cs typeface="Times New Roman" panose="02020603050405020304" pitchFamily="18" charset="0"/>
              </a:endParaRPr>
            </a:p>
          </p:txBody>
        </p:sp>
      </p:grpSp>
      <p:pic>
        <p:nvPicPr>
          <p:cNvPr id="3" name="Picture 2">
            <a:extLst>
              <a:ext uri="{FF2B5EF4-FFF2-40B4-BE49-F238E27FC236}">
                <a16:creationId xmlns:a16="http://schemas.microsoft.com/office/drawing/2014/main" id="{6EC9885C-2E66-4F11-ABD2-C4649F954A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3052" y="1009584"/>
            <a:ext cx="7525896" cy="4703685"/>
          </a:xfrm>
          <a:prstGeom prst="rect">
            <a:avLst/>
          </a:prstGeom>
          <a:ln>
            <a:solidFill>
              <a:srgbClr val="0000FF"/>
            </a:solidFill>
          </a:ln>
        </p:spPr>
      </p:pic>
    </p:spTree>
    <p:extLst>
      <p:ext uri="{BB962C8B-B14F-4D97-AF65-F5344CB8AC3E}">
        <p14:creationId xmlns:p14="http://schemas.microsoft.com/office/powerpoint/2010/main" val="1806000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down)">
                                      <p:cBhvr>
                                        <p:cTn id="7" dur="300">
                                          <p:stCondLst>
                                            <p:cond delay="0"/>
                                          </p:stCondLst>
                                        </p:cTn>
                                        <p:tgtEl>
                                          <p:spTgt spid="30"/>
                                        </p:tgtEl>
                                      </p:cBhvr>
                                    </p:animEffect>
                                    <p:anim calcmode="lin" valueType="num">
                                      <p:cBhvr>
                                        <p:cTn id="8" dur="900"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9" dur="300"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0" dur="300" tmFilter="0, 0; 0.125,0.2665; 0.25,0.4; 0.375,0.465; 0.5,0.5;  0.625,0.535; 0.75,0.6; 0.875,0.7335; 1,1">
                                          <p:stCondLst>
                                            <p:cond delay="300"/>
                                          </p:stCondLst>
                                        </p:cTn>
                                        <p:tgtEl>
                                          <p:spTgt spid="30"/>
                                        </p:tgtEl>
                                        <p:attrNameLst>
                                          <p:attrName>ppt_y</p:attrName>
                                        </p:attrNameLst>
                                      </p:cBhvr>
                                      <p:tavLst>
                                        <p:tav tm="0" fmla="#ppt_y-sin(pi*$)/9">
                                          <p:val>
                                            <p:fltVal val="0"/>
                                          </p:val>
                                        </p:tav>
                                        <p:tav tm="100000">
                                          <p:val>
                                            <p:fltVal val="1"/>
                                          </p:val>
                                        </p:tav>
                                      </p:tavLst>
                                    </p:anim>
                                    <p:anim calcmode="lin" valueType="num">
                                      <p:cBhvr>
                                        <p:cTn id="11" dur="200" tmFilter="0, 0; 0.125,0.2665; 0.25,0.4; 0.375,0.465; 0.5,0.5;  0.625,0.535; 0.75,0.6; 0.875,0.7335; 1,1">
                                          <p:stCondLst>
                                            <p:cond delay="700"/>
                                          </p:stCondLst>
                                        </p:cTn>
                                        <p:tgtEl>
                                          <p:spTgt spid="30"/>
                                        </p:tgtEl>
                                        <p:attrNameLst>
                                          <p:attrName>ppt_y</p:attrName>
                                        </p:attrNameLst>
                                      </p:cBhvr>
                                      <p:tavLst>
                                        <p:tav tm="0" fmla="#ppt_y-sin(pi*$)/27">
                                          <p:val>
                                            <p:fltVal val="0"/>
                                          </p:val>
                                        </p:tav>
                                        <p:tav tm="100000">
                                          <p:val>
                                            <p:fltVal val="1"/>
                                          </p:val>
                                        </p:tav>
                                      </p:tavLst>
                                    </p:anim>
                                    <p:anim calcmode="lin" valueType="num">
                                      <p:cBhvr>
                                        <p:cTn id="12" dur="1" tmFilter="0, 0; 0.125,0.2665; 0.25,0.4; 0.375,0.465; 0.5,0.5;  0.625,0.535; 0.75,0.6; 0.875,0.7335; 1,1">
                                          <p:stCondLst>
                                            <p:cond delay="999"/>
                                          </p:stCondLst>
                                        </p:cTn>
                                        <p:tgtEl>
                                          <p:spTgt spid="30"/>
                                        </p:tgtEl>
                                        <p:attrNameLst>
                                          <p:attrName>ppt_y</p:attrName>
                                        </p:attrNameLst>
                                      </p:cBhvr>
                                      <p:tavLst>
                                        <p:tav tm="0" fmla="#ppt_y-sin(pi*$)/81">
                                          <p:val>
                                            <p:fltVal val="0"/>
                                          </p:val>
                                        </p:tav>
                                        <p:tav tm="100000">
                                          <p:val>
                                            <p:fltVal val="1"/>
                                          </p:val>
                                        </p:tav>
                                      </p:tavLst>
                                    </p:anim>
                                    <p:animScale>
                                      <p:cBhvr>
                                        <p:cTn id="13" dur="1">
                                          <p:stCondLst>
                                            <p:cond delay="300"/>
                                          </p:stCondLst>
                                        </p:cTn>
                                        <p:tgtEl>
                                          <p:spTgt spid="30"/>
                                        </p:tgtEl>
                                      </p:cBhvr>
                                      <p:to x="100000" y="60000"/>
                                    </p:animScale>
                                    <p:animScale>
                                      <p:cBhvr>
                                        <p:cTn id="14" dur="1" decel="50000">
                                          <p:stCondLst>
                                            <p:cond delay="300"/>
                                          </p:stCondLst>
                                        </p:cTn>
                                        <p:tgtEl>
                                          <p:spTgt spid="30"/>
                                        </p:tgtEl>
                                      </p:cBhvr>
                                      <p:to x="100000" y="100000"/>
                                    </p:animScale>
                                    <p:animScale>
                                      <p:cBhvr>
                                        <p:cTn id="15" dur="1">
                                          <p:stCondLst>
                                            <p:cond delay="700"/>
                                          </p:stCondLst>
                                        </p:cTn>
                                        <p:tgtEl>
                                          <p:spTgt spid="30"/>
                                        </p:tgtEl>
                                      </p:cBhvr>
                                      <p:to x="100000" y="80000"/>
                                    </p:animScale>
                                    <p:animScale>
                                      <p:cBhvr>
                                        <p:cTn id="16" dur="1" decel="50000">
                                          <p:stCondLst>
                                            <p:cond delay="700"/>
                                          </p:stCondLst>
                                        </p:cTn>
                                        <p:tgtEl>
                                          <p:spTgt spid="30"/>
                                        </p:tgtEl>
                                      </p:cBhvr>
                                      <p:to x="100000" y="100000"/>
                                    </p:animScale>
                                    <p:animScale>
                                      <p:cBhvr>
                                        <p:cTn id="17" dur="1">
                                          <p:stCondLst>
                                            <p:cond delay="999"/>
                                          </p:stCondLst>
                                        </p:cTn>
                                        <p:tgtEl>
                                          <p:spTgt spid="30"/>
                                        </p:tgtEl>
                                      </p:cBhvr>
                                      <p:to x="100000" y="90000"/>
                                    </p:animScale>
                                    <p:animScale>
                                      <p:cBhvr>
                                        <p:cTn id="18" dur="1" decel="50000">
                                          <p:stCondLst>
                                            <p:cond delay="999"/>
                                          </p:stCondLst>
                                        </p:cTn>
                                        <p:tgtEl>
                                          <p:spTgt spid="30"/>
                                        </p:tgtEl>
                                      </p:cBhvr>
                                      <p:to x="100000" y="100000"/>
                                    </p:animScale>
                                    <p:animScale>
                                      <p:cBhvr>
                                        <p:cTn id="19" dur="1">
                                          <p:stCondLst>
                                            <p:cond delay="999"/>
                                          </p:stCondLst>
                                        </p:cTn>
                                        <p:tgtEl>
                                          <p:spTgt spid="30"/>
                                        </p:tgtEl>
                                      </p:cBhvr>
                                      <p:to x="100000" y="95000"/>
                                    </p:animScale>
                                    <p:animScale>
                                      <p:cBhvr>
                                        <p:cTn id="20" dur="1" decel="50000">
                                          <p:stCondLst>
                                            <p:cond delay="999"/>
                                          </p:stCondLst>
                                        </p:cTn>
                                        <p:tgtEl>
                                          <p:spTgt spid="30"/>
                                        </p:tgtEl>
                                      </p:cBhvr>
                                      <p:to x="100000" y="100000"/>
                                    </p:animScale>
                                  </p:childTnLst>
                                </p:cTn>
                              </p:par>
                              <p:par>
                                <p:cTn id="21" presetID="55" presetClass="entr" presetSubtype="0"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p:cTn id="23" dur="1000" fill="hold"/>
                                        <p:tgtEl>
                                          <p:spTgt spid="31"/>
                                        </p:tgtEl>
                                        <p:attrNameLst>
                                          <p:attrName>ppt_w</p:attrName>
                                        </p:attrNameLst>
                                      </p:cBhvr>
                                      <p:tavLst>
                                        <p:tav tm="0">
                                          <p:val>
                                            <p:strVal val="#ppt_w*0.70"/>
                                          </p:val>
                                        </p:tav>
                                        <p:tav tm="100000">
                                          <p:val>
                                            <p:strVal val="#ppt_w"/>
                                          </p:val>
                                        </p:tav>
                                      </p:tavLst>
                                    </p:anim>
                                    <p:anim calcmode="lin" valueType="num">
                                      <p:cBhvr>
                                        <p:cTn id="24" dur="1000" fill="hold"/>
                                        <p:tgtEl>
                                          <p:spTgt spid="31"/>
                                        </p:tgtEl>
                                        <p:attrNameLst>
                                          <p:attrName>ppt_h</p:attrName>
                                        </p:attrNameLst>
                                      </p:cBhvr>
                                      <p:tavLst>
                                        <p:tav tm="0">
                                          <p:val>
                                            <p:strVal val="#ppt_h"/>
                                          </p:val>
                                        </p:tav>
                                        <p:tav tm="100000">
                                          <p:val>
                                            <p:strVal val="#ppt_h"/>
                                          </p:val>
                                        </p:tav>
                                      </p:tavLst>
                                    </p:anim>
                                    <p:animEffect transition="in" filter="fade">
                                      <p:cBhvr>
                                        <p:cTn id="25"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a:extLst>
              <a:ext uri="{FF2B5EF4-FFF2-40B4-BE49-F238E27FC236}">
                <a16:creationId xmlns:a16="http://schemas.microsoft.com/office/drawing/2014/main" id="{F08803BF-249C-4909-A620-78409A6F0824}"/>
              </a:ext>
            </a:extLst>
          </p:cNvPr>
          <p:cNvGrpSpPr>
            <a:grpSpLocks/>
          </p:cNvGrpSpPr>
          <p:nvPr/>
        </p:nvGrpSpPr>
        <p:grpSpPr bwMode="auto">
          <a:xfrm>
            <a:off x="1526555" y="941758"/>
            <a:ext cx="9144000" cy="5762625"/>
            <a:chOff x="0" y="672"/>
            <a:chExt cx="5760" cy="3630"/>
          </a:xfrm>
        </p:grpSpPr>
        <p:pic>
          <p:nvPicPr>
            <p:cNvPr id="4099" name="Picture 4">
              <a:extLst>
                <a:ext uri="{FF2B5EF4-FFF2-40B4-BE49-F238E27FC236}">
                  <a16:creationId xmlns:a16="http://schemas.microsoft.com/office/drawing/2014/main" id="{7A1DBD3B-9C83-4B57-8ACB-82FF23F9D8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72"/>
              <a:ext cx="5760" cy="3264"/>
            </a:xfrm>
            <a:prstGeom prst="rect">
              <a:avLst/>
            </a:prstGeom>
            <a:noFill/>
            <a:ln w="28575">
              <a:solidFill>
                <a:srgbClr val="0000CC"/>
              </a:solidFill>
              <a:miter lim="800000"/>
              <a:headEnd/>
              <a:tailEnd/>
            </a:ln>
            <a:extLst>
              <a:ext uri="{909E8E84-426E-40DD-AFC4-6F175D3DCCD1}">
                <a14:hiddenFill xmlns:a14="http://schemas.microsoft.com/office/drawing/2010/main">
                  <a:solidFill>
                    <a:srgbClr val="FFFFFF"/>
                  </a:solidFill>
                </a14:hiddenFill>
              </a:ext>
            </a:extLst>
          </p:spPr>
        </p:pic>
        <p:sp>
          <p:nvSpPr>
            <p:cNvPr id="4100" name="Rectangle 5">
              <a:extLst>
                <a:ext uri="{FF2B5EF4-FFF2-40B4-BE49-F238E27FC236}">
                  <a16:creationId xmlns:a16="http://schemas.microsoft.com/office/drawing/2014/main" id="{951B7993-62B5-402F-B63C-801A9EA33E1C}"/>
                </a:ext>
              </a:extLst>
            </p:cNvPr>
            <p:cNvSpPr>
              <a:spLocks noChangeArrowheads="1"/>
            </p:cNvSpPr>
            <p:nvPr/>
          </p:nvSpPr>
          <p:spPr bwMode="auto">
            <a:xfrm>
              <a:off x="212" y="3966"/>
              <a:ext cx="5184"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VnTime" panose="020B7200000000000000" pitchFamily="34" charset="0"/>
                </a:defRPr>
              </a:lvl1pPr>
              <a:lvl2pPr marL="742950" indent="-285750" eaLnBrk="0" hangingPunct="0">
                <a:defRPr>
                  <a:solidFill>
                    <a:schemeClr val="tx1"/>
                  </a:solidFill>
                  <a:latin typeface=".VnTime" panose="020B7200000000000000" pitchFamily="34" charset="0"/>
                </a:defRPr>
              </a:lvl2pPr>
              <a:lvl3pPr marL="1143000" indent="-228600" eaLnBrk="0" hangingPunct="0">
                <a:defRPr>
                  <a:solidFill>
                    <a:schemeClr val="tx1"/>
                  </a:solidFill>
                  <a:latin typeface=".VnTime" panose="020B7200000000000000" pitchFamily="34" charset="0"/>
                </a:defRPr>
              </a:lvl3pPr>
              <a:lvl4pPr marL="1600200" indent="-228600" eaLnBrk="0" hangingPunct="0">
                <a:defRPr>
                  <a:solidFill>
                    <a:schemeClr val="tx1"/>
                  </a:solidFill>
                  <a:latin typeface=".VnTime" panose="020B7200000000000000" pitchFamily="34" charset="0"/>
                </a:defRPr>
              </a:lvl4pPr>
              <a:lvl5pPr marL="2057400" indent="-228600" eaLnBrk="0" hangingPunct="0">
                <a:defRPr>
                  <a:solidFill>
                    <a:schemeClr val="tx1"/>
                  </a:solidFill>
                  <a:latin typeface=".VnTime" panose="020B7200000000000000" pitchFamily="34" charset="0"/>
                </a:defRPr>
              </a:lvl5pPr>
              <a:lvl6pPr marL="2514600" indent="-228600" eaLnBrk="0" fontAlgn="base" hangingPunct="0">
                <a:spcBef>
                  <a:spcPct val="0"/>
                </a:spcBef>
                <a:spcAft>
                  <a:spcPct val="0"/>
                </a:spcAft>
                <a:defRPr>
                  <a:solidFill>
                    <a:schemeClr val="tx1"/>
                  </a:solidFill>
                  <a:latin typeface=".VnTime" panose="020B7200000000000000" pitchFamily="34" charset="0"/>
                </a:defRPr>
              </a:lvl6pPr>
              <a:lvl7pPr marL="2971800" indent="-228600" eaLnBrk="0" fontAlgn="base" hangingPunct="0">
                <a:spcBef>
                  <a:spcPct val="0"/>
                </a:spcBef>
                <a:spcAft>
                  <a:spcPct val="0"/>
                </a:spcAft>
                <a:defRPr>
                  <a:solidFill>
                    <a:schemeClr val="tx1"/>
                  </a:solidFill>
                  <a:latin typeface=".VnTime" panose="020B7200000000000000" pitchFamily="34" charset="0"/>
                </a:defRPr>
              </a:lvl7pPr>
              <a:lvl8pPr marL="3429000" indent="-228600" eaLnBrk="0" fontAlgn="base" hangingPunct="0">
                <a:spcBef>
                  <a:spcPct val="0"/>
                </a:spcBef>
                <a:spcAft>
                  <a:spcPct val="0"/>
                </a:spcAft>
                <a:defRPr>
                  <a:solidFill>
                    <a:schemeClr val="tx1"/>
                  </a:solidFill>
                  <a:latin typeface=".VnTime" panose="020B7200000000000000" pitchFamily="34" charset="0"/>
                </a:defRPr>
              </a:lvl8pPr>
              <a:lvl9pPr marL="3886200" indent="-228600" eaLnBrk="0" fontAlgn="base" hangingPunct="0">
                <a:spcBef>
                  <a:spcPct val="0"/>
                </a:spcBef>
                <a:spcAft>
                  <a:spcPct val="0"/>
                </a:spcAft>
                <a:defRPr>
                  <a:solidFill>
                    <a:schemeClr val="tx1"/>
                  </a:solidFill>
                  <a:latin typeface=".VnTime" panose="020B7200000000000000" pitchFamily="34" charset="0"/>
                </a:defRPr>
              </a:lvl9pPr>
            </a:lstStyle>
            <a:p>
              <a:pPr algn="ctr" eaLnBrk="1" hangingPunct="1">
                <a:spcBef>
                  <a:spcPct val="20000"/>
                </a:spcBef>
              </a:pPr>
              <a:r>
                <a:rPr lang="en-US" altLang="en-US" sz="2800" b="1" i="1">
                  <a:solidFill>
                    <a:srgbClr val="0000FF"/>
                  </a:solidFill>
                </a:rPr>
                <a:t>  </a:t>
              </a:r>
              <a:r>
                <a:rPr lang="en-US" altLang="en-US" sz="2800" b="1" i="1">
                  <a:solidFill>
                    <a:srgbClr val="0000FF"/>
                  </a:solidFill>
                  <a:latin typeface="Times New Roman" panose="02020603050405020304" pitchFamily="18" charset="0"/>
                  <a:cs typeface="Times New Roman" panose="02020603050405020304" pitchFamily="18" charset="0"/>
                </a:rPr>
                <a:t>Lược đồ các châu lục và đại dương</a:t>
              </a:r>
              <a:endParaRPr lang="en-US" altLang="en-US" sz="3200">
                <a:solidFill>
                  <a:srgbClr val="0000FF"/>
                </a:solidFill>
                <a:latin typeface="Times New Roman" panose="02020603050405020304" pitchFamily="18" charset="0"/>
                <a:cs typeface="Times New Roman" panose="02020603050405020304" pitchFamily="18" charset="0"/>
              </a:endParaRPr>
            </a:p>
            <a:p>
              <a:pPr algn="ctr" eaLnBrk="1" hangingPunct="1">
                <a:spcBef>
                  <a:spcPct val="20000"/>
                </a:spcBef>
              </a:pPr>
              <a:endParaRPr lang="en-US" altLang="en-US" sz="3200">
                <a:solidFill>
                  <a:srgbClr val="0000FF"/>
                </a:solidFill>
                <a:latin typeface="Times New Roman" panose="02020603050405020304" pitchFamily="18" charset="0"/>
                <a:cs typeface="Times New Roman" panose="02020603050405020304" pitchFamily="18" charset="0"/>
              </a:endParaRPr>
            </a:p>
          </p:txBody>
        </p:sp>
      </p:grpSp>
      <p:grpSp>
        <p:nvGrpSpPr>
          <p:cNvPr id="5" name="Group 4">
            <a:extLst>
              <a:ext uri="{FF2B5EF4-FFF2-40B4-BE49-F238E27FC236}">
                <a16:creationId xmlns:a16="http://schemas.microsoft.com/office/drawing/2014/main" id="{76C884AA-BE95-4A3A-9D97-3E5117EAEDE0}"/>
              </a:ext>
            </a:extLst>
          </p:cNvPr>
          <p:cNvGrpSpPr/>
          <p:nvPr/>
        </p:nvGrpSpPr>
        <p:grpSpPr>
          <a:xfrm>
            <a:off x="1237115" y="102796"/>
            <a:ext cx="9717770" cy="675476"/>
            <a:chOff x="304800" y="238905"/>
            <a:chExt cx="9718040" cy="889123"/>
          </a:xfrm>
        </p:grpSpPr>
        <p:cxnSp>
          <p:nvCxnSpPr>
            <p:cNvPr id="6" name="Straight Connector 5">
              <a:extLst>
                <a:ext uri="{FF2B5EF4-FFF2-40B4-BE49-F238E27FC236}">
                  <a16:creationId xmlns:a16="http://schemas.microsoft.com/office/drawing/2014/main" id="{27CA2AB9-141C-4801-AB0C-ED188521545A}"/>
                </a:ext>
              </a:extLst>
            </p:cNvPr>
            <p:cNvCxnSpPr>
              <a:cxnSpLocks/>
            </p:cNvCxnSpPr>
            <p:nvPr/>
          </p:nvCxnSpPr>
          <p:spPr>
            <a:xfrm>
              <a:off x="304800" y="1128028"/>
              <a:ext cx="9718040" cy="0"/>
            </a:xfrm>
            <a:prstGeom prst="line">
              <a:avLst/>
            </a:prstGeom>
            <a:noFill/>
            <a:ln w="12700" cap="flat" cmpd="sng" algn="ctr">
              <a:solidFill>
                <a:srgbClr val="30353A"/>
              </a:solidFill>
              <a:prstDash val="solid"/>
            </a:ln>
            <a:effectLst/>
          </p:spPr>
        </p:cxnSp>
        <p:grpSp>
          <p:nvGrpSpPr>
            <p:cNvPr id="7" name="Group 6">
              <a:extLst>
                <a:ext uri="{FF2B5EF4-FFF2-40B4-BE49-F238E27FC236}">
                  <a16:creationId xmlns:a16="http://schemas.microsoft.com/office/drawing/2014/main" id="{0788AFCD-1268-42EC-BBC1-B2D1E036BDDD}"/>
                </a:ext>
              </a:extLst>
            </p:cNvPr>
            <p:cNvGrpSpPr/>
            <p:nvPr/>
          </p:nvGrpSpPr>
          <p:grpSpPr>
            <a:xfrm>
              <a:off x="594248" y="238905"/>
              <a:ext cx="1939504" cy="696546"/>
              <a:chOff x="594248" y="238905"/>
              <a:chExt cx="1939504" cy="696546"/>
            </a:xfrm>
          </p:grpSpPr>
          <p:sp>
            <p:nvSpPr>
              <p:cNvPr id="17" name="Rectangle: Top Corners One Rounded and One Snipped 16">
                <a:extLst>
                  <a:ext uri="{FF2B5EF4-FFF2-40B4-BE49-F238E27FC236}">
                    <a16:creationId xmlns:a16="http://schemas.microsoft.com/office/drawing/2014/main" id="{571EB950-4840-45B9-8062-0194632E9A9F}"/>
                  </a:ext>
                </a:extLst>
              </p:cNvPr>
              <p:cNvSpPr/>
              <p:nvPr/>
            </p:nvSpPr>
            <p:spPr>
              <a:xfrm>
                <a:off x="594248" y="238905"/>
                <a:ext cx="1897712" cy="673930"/>
              </a:xfrm>
              <a:prstGeom prst="snipRoundRect">
                <a:avLst>
                  <a:gd name="adj1" fmla="val 3623"/>
                  <a:gd name="adj2" fmla="val 50000"/>
                </a:avLst>
              </a:prstGeom>
              <a:solidFill>
                <a:srgbClr val="92D050"/>
              </a:solidFill>
              <a:ln w="381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defTabSz="914318" fontAlgn="auto">
                  <a:spcBef>
                    <a:spcPts val="0"/>
                  </a:spcBef>
                  <a:spcAft>
                    <a:spcPts val="0"/>
                  </a:spcAft>
                  <a:defRPr/>
                </a:pPr>
                <a:endParaRPr lang="vi-VN" sz="2000" kern="0">
                  <a:solidFill>
                    <a:srgbClr val="FFFFFF"/>
                  </a:solidFill>
                  <a:latin typeface="Arial" panose="020B0604020202020204" pitchFamily="34" charset="0"/>
                </a:endParaRPr>
              </a:p>
            </p:txBody>
          </p:sp>
          <p:sp>
            <p:nvSpPr>
              <p:cNvPr id="18" name="TextBox 17">
                <a:extLst>
                  <a:ext uri="{FF2B5EF4-FFF2-40B4-BE49-F238E27FC236}">
                    <a16:creationId xmlns:a16="http://schemas.microsoft.com/office/drawing/2014/main" id="{C6B4CD21-36E7-4088-B399-32410EB762B6}"/>
                  </a:ext>
                </a:extLst>
              </p:cNvPr>
              <p:cNvSpPr txBox="1"/>
              <p:nvPr/>
            </p:nvSpPr>
            <p:spPr>
              <a:xfrm>
                <a:off x="636042" y="327934"/>
                <a:ext cx="1897710" cy="607517"/>
              </a:xfrm>
              <a:prstGeom prst="rect">
                <a:avLst/>
              </a:prstGeom>
              <a:noFill/>
            </p:spPr>
            <p:txBody>
              <a:bodyPr wrap="square" rtlCol="0">
                <a:spAutoFit/>
              </a:bodyPr>
              <a:lstStyle/>
              <a:p>
                <a:pPr defTabSz="914318" fontAlgn="auto">
                  <a:spcBef>
                    <a:spcPts val="0"/>
                  </a:spcBef>
                  <a:spcAft>
                    <a:spcPts val="0"/>
                  </a:spcAft>
                  <a:defRPr/>
                </a:pPr>
                <a:r>
                  <a:rPr lang="en-US" sz="2399" kern="0">
                    <a:solidFill>
                      <a:srgbClr val="30353A"/>
                    </a:solidFill>
                    <a:latin typeface="#9Slide01 Tieu de ngan" panose="00000800000000000000" pitchFamily="2" charset="0"/>
                    <a:ea typeface="#9Slide02 Tieu de dai" panose="02000000000000000000" pitchFamily="2" charset="0"/>
                  </a:rPr>
                  <a:t>Khởi động</a:t>
                </a:r>
                <a:endParaRPr lang="vi-VN" sz="2399" kern="0">
                  <a:solidFill>
                    <a:srgbClr val="30353A"/>
                  </a:solidFill>
                  <a:latin typeface="#9Slide01 Tieu de ngan" panose="00000800000000000000" pitchFamily="2" charset="0"/>
                  <a:ea typeface="#9Slide02 Tieu de dai" panose="02000000000000000000" pitchFamily="2" charset="0"/>
                </a:endParaRPr>
              </a:p>
            </p:txBody>
          </p:sp>
        </p:grpSp>
        <p:grpSp>
          <p:nvGrpSpPr>
            <p:cNvPr id="8" name="Group 7">
              <a:extLst>
                <a:ext uri="{FF2B5EF4-FFF2-40B4-BE49-F238E27FC236}">
                  <a16:creationId xmlns:a16="http://schemas.microsoft.com/office/drawing/2014/main" id="{B7DBA22B-9442-43B1-B2D3-3ED14ABE13BC}"/>
                </a:ext>
              </a:extLst>
            </p:cNvPr>
            <p:cNvGrpSpPr/>
            <p:nvPr/>
          </p:nvGrpSpPr>
          <p:grpSpPr>
            <a:xfrm>
              <a:off x="2886504" y="247421"/>
              <a:ext cx="1955665" cy="688028"/>
              <a:chOff x="2886504" y="247421"/>
              <a:chExt cx="1955665" cy="688028"/>
            </a:xfrm>
          </p:grpSpPr>
          <p:sp>
            <p:nvSpPr>
              <p:cNvPr id="15" name="Rectangle: Top Corners One Rounded and One Snipped 14">
                <a:extLst>
                  <a:ext uri="{FF2B5EF4-FFF2-40B4-BE49-F238E27FC236}">
                    <a16:creationId xmlns:a16="http://schemas.microsoft.com/office/drawing/2014/main" id="{1CED4EE3-9D2D-4069-AF90-D9C7F78D528C}"/>
                  </a:ext>
                </a:extLst>
              </p:cNvPr>
              <p:cNvSpPr/>
              <p:nvPr/>
            </p:nvSpPr>
            <p:spPr>
              <a:xfrm>
                <a:off x="2899231" y="247421"/>
                <a:ext cx="1897711" cy="673929"/>
              </a:xfrm>
              <a:prstGeom prst="snipRoundRect">
                <a:avLst>
                  <a:gd name="adj1" fmla="val 3623"/>
                  <a:gd name="adj2" fmla="val 50000"/>
                </a:avLst>
              </a:prstGeom>
              <a:solidFill>
                <a:srgbClr val="FFFFFF"/>
              </a:solidFill>
              <a:ln w="381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defTabSz="914318" fontAlgn="auto">
                  <a:spcBef>
                    <a:spcPts val="0"/>
                  </a:spcBef>
                  <a:spcAft>
                    <a:spcPts val="0"/>
                  </a:spcAft>
                  <a:defRPr/>
                </a:pPr>
                <a:endParaRPr lang="vi-VN" sz="2000" kern="0">
                  <a:solidFill>
                    <a:srgbClr val="FFFFFF"/>
                  </a:solidFill>
                  <a:latin typeface="Arial" panose="020B0604020202020204" pitchFamily="34" charset="0"/>
                </a:endParaRPr>
              </a:p>
            </p:txBody>
          </p:sp>
          <p:sp>
            <p:nvSpPr>
              <p:cNvPr id="16" name="TextBox 15">
                <a:extLst>
                  <a:ext uri="{FF2B5EF4-FFF2-40B4-BE49-F238E27FC236}">
                    <a16:creationId xmlns:a16="http://schemas.microsoft.com/office/drawing/2014/main" id="{628838CA-36C8-4D61-BE7B-FA16FD473CD2}"/>
                  </a:ext>
                </a:extLst>
              </p:cNvPr>
              <p:cNvSpPr txBox="1"/>
              <p:nvPr/>
            </p:nvSpPr>
            <p:spPr>
              <a:xfrm>
                <a:off x="2886504" y="327932"/>
                <a:ext cx="1955665" cy="607517"/>
              </a:xfrm>
              <a:prstGeom prst="rect">
                <a:avLst/>
              </a:prstGeom>
              <a:noFill/>
            </p:spPr>
            <p:txBody>
              <a:bodyPr wrap="square" rtlCol="0">
                <a:spAutoFit/>
              </a:bodyPr>
              <a:lstStyle/>
              <a:p>
                <a:pPr defTabSz="914318" fontAlgn="auto">
                  <a:spcBef>
                    <a:spcPts val="0"/>
                  </a:spcBef>
                  <a:spcAft>
                    <a:spcPts val="0"/>
                  </a:spcAft>
                  <a:defRPr/>
                </a:pPr>
                <a:r>
                  <a:rPr lang="en-US" sz="2399" kern="0">
                    <a:solidFill>
                      <a:srgbClr val="30353A"/>
                    </a:solidFill>
                    <a:latin typeface="#9Slide01 Tieu de ngan" panose="00000800000000000000" pitchFamily="2" charset="0"/>
                    <a:ea typeface="#9Slide02 Tieu de dai" panose="02000000000000000000" pitchFamily="2" charset="0"/>
                  </a:rPr>
                  <a:t>Khám phá</a:t>
                </a:r>
                <a:endParaRPr lang="vi-VN" sz="2399" kern="0">
                  <a:solidFill>
                    <a:srgbClr val="30353A"/>
                  </a:solidFill>
                  <a:latin typeface="#9Slide01 Tieu de ngan" panose="00000800000000000000" pitchFamily="2" charset="0"/>
                  <a:ea typeface="#9Slide02 Tieu de dai" panose="02000000000000000000" pitchFamily="2" charset="0"/>
                </a:endParaRPr>
              </a:p>
            </p:txBody>
          </p:sp>
        </p:grpSp>
        <p:grpSp>
          <p:nvGrpSpPr>
            <p:cNvPr id="9" name="Group 8">
              <a:extLst>
                <a:ext uri="{FF2B5EF4-FFF2-40B4-BE49-F238E27FC236}">
                  <a16:creationId xmlns:a16="http://schemas.microsoft.com/office/drawing/2014/main" id="{57CE4B99-808C-42AC-9A5F-E28882C06ED4}"/>
                </a:ext>
              </a:extLst>
            </p:cNvPr>
            <p:cNvGrpSpPr/>
            <p:nvPr/>
          </p:nvGrpSpPr>
          <p:grpSpPr>
            <a:xfrm>
              <a:off x="5236714" y="247421"/>
              <a:ext cx="1910437" cy="688031"/>
              <a:chOff x="5236714" y="247421"/>
              <a:chExt cx="1910437" cy="688031"/>
            </a:xfrm>
          </p:grpSpPr>
          <p:sp>
            <p:nvSpPr>
              <p:cNvPr id="13" name="Rectangle: Top Corners One Rounded and One Snipped 12">
                <a:extLst>
                  <a:ext uri="{FF2B5EF4-FFF2-40B4-BE49-F238E27FC236}">
                    <a16:creationId xmlns:a16="http://schemas.microsoft.com/office/drawing/2014/main" id="{F00F1647-A686-4A8F-9C18-424C758927C7}"/>
                  </a:ext>
                </a:extLst>
              </p:cNvPr>
              <p:cNvSpPr/>
              <p:nvPr/>
            </p:nvSpPr>
            <p:spPr>
              <a:xfrm>
                <a:off x="5236714" y="247421"/>
                <a:ext cx="1897711" cy="673930"/>
              </a:xfrm>
              <a:prstGeom prst="snipRoundRect">
                <a:avLst>
                  <a:gd name="adj1" fmla="val 3623"/>
                  <a:gd name="adj2" fmla="val 50000"/>
                </a:avLst>
              </a:prstGeom>
              <a:solidFill>
                <a:srgbClr val="FFFFFF"/>
              </a:solidFill>
              <a:ln w="381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defTabSz="914318" fontAlgn="auto">
                  <a:spcBef>
                    <a:spcPts val="0"/>
                  </a:spcBef>
                  <a:spcAft>
                    <a:spcPts val="0"/>
                  </a:spcAft>
                  <a:defRPr/>
                </a:pPr>
                <a:endParaRPr lang="vi-VN" sz="2000" kern="0">
                  <a:solidFill>
                    <a:srgbClr val="FFFFFF"/>
                  </a:solidFill>
                  <a:latin typeface="Arial" panose="020B0604020202020204" pitchFamily="34" charset="0"/>
                </a:endParaRPr>
              </a:p>
            </p:txBody>
          </p:sp>
          <p:sp>
            <p:nvSpPr>
              <p:cNvPr id="14" name="TextBox 13">
                <a:extLst>
                  <a:ext uri="{FF2B5EF4-FFF2-40B4-BE49-F238E27FC236}">
                    <a16:creationId xmlns:a16="http://schemas.microsoft.com/office/drawing/2014/main" id="{CB4AB4EA-3128-4EF8-A946-0FCD42946861}"/>
                  </a:ext>
                </a:extLst>
              </p:cNvPr>
              <p:cNvSpPr txBox="1"/>
              <p:nvPr/>
            </p:nvSpPr>
            <p:spPr>
              <a:xfrm>
                <a:off x="5249440" y="327935"/>
                <a:ext cx="1897711" cy="607517"/>
              </a:xfrm>
              <a:prstGeom prst="rect">
                <a:avLst/>
              </a:prstGeom>
              <a:noFill/>
            </p:spPr>
            <p:txBody>
              <a:bodyPr wrap="square" rtlCol="0">
                <a:spAutoFit/>
              </a:bodyPr>
              <a:lstStyle/>
              <a:p>
                <a:pPr defTabSz="914318" fontAlgn="auto">
                  <a:spcBef>
                    <a:spcPts val="0"/>
                  </a:spcBef>
                  <a:spcAft>
                    <a:spcPts val="0"/>
                  </a:spcAft>
                  <a:defRPr/>
                </a:pPr>
                <a:r>
                  <a:rPr lang="en-US" sz="2399" kern="0">
                    <a:solidFill>
                      <a:srgbClr val="30353A"/>
                    </a:solidFill>
                    <a:latin typeface="#9Slide01 Tieu de ngan" panose="00000800000000000000" pitchFamily="2" charset="0"/>
                    <a:ea typeface="#9Slide02 Tieu de dai" panose="02000000000000000000" pitchFamily="2" charset="0"/>
                  </a:rPr>
                  <a:t>Ghi nhớ</a:t>
                </a:r>
                <a:endParaRPr lang="vi-VN" sz="2399" kern="0">
                  <a:solidFill>
                    <a:srgbClr val="30353A"/>
                  </a:solidFill>
                  <a:latin typeface="#9Slide01 Tieu de ngan" panose="00000800000000000000" pitchFamily="2" charset="0"/>
                  <a:ea typeface="#9Slide02 Tieu de dai" panose="02000000000000000000" pitchFamily="2" charset="0"/>
                </a:endParaRPr>
              </a:p>
            </p:txBody>
          </p:sp>
        </p:grpSp>
        <p:grpSp>
          <p:nvGrpSpPr>
            <p:cNvPr id="10" name="Group 9">
              <a:extLst>
                <a:ext uri="{FF2B5EF4-FFF2-40B4-BE49-F238E27FC236}">
                  <a16:creationId xmlns:a16="http://schemas.microsoft.com/office/drawing/2014/main" id="{C75A4E15-CCF5-4639-A7E1-9F5CA55908C9}"/>
                </a:ext>
              </a:extLst>
            </p:cNvPr>
            <p:cNvGrpSpPr/>
            <p:nvPr/>
          </p:nvGrpSpPr>
          <p:grpSpPr>
            <a:xfrm>
              <a:off x="7541696" y="247421"/>
              <a:ext cx="2059504" cy="688031"/>
              <a:chOff x="7541696" y="247421"/>
              <a:chExt cx="2059504" cy="688031"/>
            </a:xfrm>
          </p:grpSpPr>
          <p:sp>
            <p:nvSpPr>
              <p:cNvPr id="11" name="Rectangle: Top Corners One Rounded and One Snipped 10">
                <a:extLst>
                  <a:ext uri="{FF2B5EF4-FFF2-40B4-BE49-F238E27FC236}">
                    <a16:creationId xmlns:a16="http://schemas.microsoft.com/office/drawing/2014/main" id="{1821F5F4-718D-44AF-9A22-B2661E50B0CA}"/>
                  </a:ext>
                </a:extLst>
              </p:cNvPr>
              <p:cNvSpPr/>
              <p:nvPr/>
            </p:nvSpPr>
            <p:spPr>
              <a:xfrm>
                <a:off x="7541696" y="247421"/>
                <a:ext cx="1897711" cy="673930"/>
              </a:xfrm>
              <a:prstGeom prst="snipRoundRect">
                <a:avLst>
                  <a:gd name="adj1" fmla="val 3623"/>
                  <a:gd name="adj2" fmla="val 50000"/>
                </a:avLst>
              </a:prstGeom>
              <a:solidFill>
                <a:srgbClr val="FFFFFF"/>
              </a:solidFill>
              <a:ln w="38100" cap="flat" cmpd="sng" algn="ctr">
                <a:noFill/>
                <a:prstDash val="soli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rtlCol="0" anchor="ctr"/>
              <a:lstStyle/>
              <a:p>
                <a:pPr algn="ctr" defTabSz="914318" fontAlgn="auto">
                  <a:spcBef>
                    <a:spcPts val="0"/>
                  </a:spcBef>
                  <a:spcAft>
                    <a:spcPts val="0"/>
                  </a:spcAft>
                  <a:defRPr/>
                </a:pPr>
                <a:endParaRPr lang="vi-VN" sz="2000" kern="0">
                  <a:solidFill>
                    <a:srgbClr val="FFFFFF"/>
                  </a:solidFill>
                  <a:latin typeface="Arial" panose="020B0604020202020204" pitchFamily="34" charset="0"/>
                </a:endParaRPr>
              </a:p>
            </p:txBody>
          </p:sp>
          <p:sp>
            <p:nvSpPr>
              <p:cNvPr id="12" name="TextBox 11">
                <a:extLst>
                  <a:ext uri="{FF2B5EF4-FFF2-40B4-BE49-F238E27FC236}">
                    <a16:creationId xmlns:a16="http://schemas.microsoft.com/office/drawing/2014/main" id="{4CC30235-72F1-4F2A-A490-546397627A99}"/>
                  </a:ext>
                </a:extLst>
              </p:cNvPr>
              <p:cNvSpPr txBox="1"/>
              <p:nvPr/>
            </p:nvSpPr>
            <p:spPr>
              <a:xfrm>
                <a:off x="7583656" y="327935"/>
                <a:ext cx="2017544" cy="607517"/>
              </a:xfrm>
              <a:prstGeom prst="rect">
                <a:avLst/>
              </a:prstGeom>
              <a:noFill/>
            </p:spPr>
            <p:txBody>
              <a:bodyPr wrap="square" rtlCol="0">
                <a:spAutoFit/>
              </a:bodyPr>
              <a:lstStyle/>
              <a:p>
                <a:pPr defTabSz="914318" fontAlgn="auto">
                  <a:spcBef>
                    <a:spcPts val="0"/>
                  </a:spcBef>
                  <a:spcAft>
                    <a:spcPts val="0"/>
                  </a:spcAft>
                  <a:defRPr/>
                </a:pPr>
                <a:r>
                  <a:rPr lang="en-US" sz="2399" kern="0">
                    <a:solidFill>
                      <a:srgbClr val="30353A"/>
                    </a:solidFill>
                    <a:latin typeface="#9Slide01 Tieu de ngan" panose="00000800000000000000" pitchFamily="2" charset="0"/>
                    <a:ea typeface="#9Slide02 Tieu de dai" panose="02000000000000000000" pitchFamily="2" charset="0"/>
                  </a:rPr>
                  <a:t>Vận dụng</a:t>
                </a:r>
                <a:endParaRPr lang="vi-VN" sz="2399" kern="0">
                  <a:solidFill>
                    <a:srgbClr val="30353A"/>
                  </a:solidFill>
                  <a:latin typeface="#9Slide01 Tieu de ngan" panose="00000800000000000000" pitchFamily="2" charset="0"/>
                  <a:ea typeface="#9Slide02 Tieu de dai" panose="02000000000000000000" pitchFamily="2" charset="0"/>
                </a:endParaRPr>
              </a:p>
            </p:txBody>
          </p:sp>
        </p:grpSp>
      </p:grpSp>
      <p:grpSp>
        <p:nvGrpSpPr>
          <p:cNvPr id="20" name="Group 19">
            <a:extLst>
              <a:ext uri="{FF2B5EF4-FFF2-40B4-BE49-F238E27FC236}">
                <a16:creationId xmlns:a16="http://schemas.microsoft.com/office/drawing/2014/main" id="{AE33ABEE-5B42-403F-AD59-5299651B2805}"/>
              </a:ext>
            </a:extLst>
          </p:cNvPr>
          <p:cNvGrpSpPr/>
          <p:nvPr/>
        </p:nvGrpSpPr>
        <p:grpSpPr>
          <a:xfrm>
            <a:off x="7090682" y="1905000"/>
            <a:ext cx="2037931" cy="646331"/>
            <a:chOff x="9948645" y="1447799"/>
            <a:chExt cx="2037931" cy="646331"/>
          </a:xfrm>
        </p:grpSpPr>
        <p:sp>
          <p:nvSpPr>
            <p:cNvPr id="4" name="Rectangle: Rounded Corners 3">
              <a:extLst>
                <a:ext uri="{FF2B5EF4-FFF2-40B4-BE49-F238E27FC236}">
                  <a16:creationId xmlns:a16="http://schemas.microsoft.com/office/drawing/2014/main" id="{BA7178C9-5558-4D92-8373-768CB1B25BC8}"/>
                </a:ext>
              </a:extLst>
            </p:cNvPr>
            <p:cNvSpPr/>
            <p:nvPr/>
          </p:nvSpPr>
          <p:spPr>
            <a:xfrm>
              <a:off x="10024846" y="1524000"/>
              <a:ext cx="1885531" cy="493931"/>
            </a:xfrm>
            <a:prstGeom prst="roundRect">
              <a:avLst/>
            </a:prstGeom>
            <a:solidFill>
              <a:srgbClr val="FEFF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8663B29A-3365-4A02-A49F-E003BF8BB64B}"/>
                </a:ext>
              </a:extLst>
            </p:cNvPr>
            <p:cNvSpPr txBox="1"/>
            <p:nvPr/>
          </p:nvSpPr>
          <p:spPr>
            <a:xfrm>
              <a:off x="9948645" y="1447799"/>
              <a:ext cx="2037931" cy="646331"/>
            </a:xfrm>
            <a:prstGeom prst="rect">
              <a:avLst/>
            </a:prstGeom>
            <a:noFill/>
          </p:spPr>
          <p:txBody>
            <a:bodyPr wrap="square" rtlCol="0">
              <a:spAutoFit/>
            </a:bodyPr>
            <a:lstStyle/>
            <a:p>
              <a:r>
                <a:rPr lang="en-US" sz="3600" b="1">
                  <a:solidFill>
                    <a:srgbClr val="FF0000"/>
                  </a:solidFill>
                  <a:latin typeface="Times New Roman" panose="02020603050405020304" pitchFamily="18" charset="0"/>
                  <a:cs typeface="Times New Roman" panose="02020603050405020304" pitchFamily="18" charset="0"/>
                </a:rPr>
                <a:t>CHÂU Á</a:t>
              </a: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37"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edge">
                                      <p:cBhvr>
                                        <p:cTn id="12"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5B4E529-EAAF-4EFF-86CB-73B1D566D5CE}"/>
              </a:ext>
            </a:extLst>
          </p:cNvPr>
          <p:cNvSpPr txBox="1">
            <a:spLocks/>
          </p:cNvSpPr>
          <p:nvPr/>
        </p:nvSpPr>
        <p:spPr>
          <a:xfrm>
            <a:off x="1771650" y="15948"/>
            <a:ext cx="8648701" cy="1435630"/>
          </a:xfrm>
          <a:prstGeom prst="rect">
            <a:avLst/>
          </a:prstGeom>
        </p:spPr>
        <p:txBody>
          <a:bodyPr/>
          <a:lst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lvl="1"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lvl="2"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lvl="3"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lvl="4"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eaLnBrk="1" hangingPunct="1">
              <a:lnSpc>
                <a:spcPct val="100000"/>
              </a:lnSpc>
              <a:spcBef>
                <a:spcPts val="0"/>
              </a:spcBef>
              <a:spcAft>
                <a:spcPts val="0"/>
              </a:spcAft>
              <a:buClr>
                <a:srgbClr val="000000"/>
              </a:buClr>
              <a:buFont typeface="Arial"/>
              <a:defRPr sz="1455"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55"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55"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55" b="0" i="0" u="none" strike="noStrike" cap="none">
                <a:solidFill>
                  <a:srgbClr val="000000"/>
                </a:solidFill>
                <a:latin typeface="Arial"/>
                <a:ea typeface="Arial"/>
                <a:cs typeface="Arial"/>
                <a:sym typeface="Arial"/>
              </a:defRPr>
            </a:lvl9pPr>
          </a:lstStyle>
          <a:p>
            <a:pPr eaLnBrk="1" fontAlgn="auto" hangingPunct="1">
              <a:buFont typeface="Mali"/>
              <a:buNone/>
              <a:defRPr/>
            </a:pPr>
            <a:r>
              <a:rPr lang="vi-VN" sz="5644" b="1" kern="0">
                <a:solidFill>
                  <a:srgbClr val="0000FF"/>
                </a:solidFill>
                <a:latin typeface="Times New Roman" panose="02020603050405020304" pitchFamily="18" charset="0"/>
                <a:ea typeface="Mali"/>
                <a:cs typeface="Times New Roman" panose="02020603050405020304" pitchFamily="18" charset="0"/>
                <a:sym typeface="Mali"/>
              </a:rPr>
              <a:t>Bài </a:t>
            </a:r>
            <a:r>
              <a:rPr lang="en-US" sz="5644" b="1" kern="0">
                <a:solidFill>
                  <a:srgbClr val="0000FF"/>
                </a:solidFill>
                <a:latin typeface="Times New Roman" panose="02020603050405020304" pitchFamily="18" charset="0"/>
                <a:ea typeface="Mali"/>
                <a:cs typeface="Times New Roman" panose="02020603050405020304" pitchFamily="18" charset="0"/>
                <a:sym typeface="Mali"/>
              </a:rPr>
              <a:t>18</a:t>
            </a:r>
            <a:r>
              <a:rPr lang="vi-VN" sz="5644" b="1" kern="0">
                <a:solidFill>
                  <a:srgbClr val="0000FF"/>
                </a:solidFill>
                <a:latin typeface="Times New Roman" panose="02020603050405020304" pitchFamily="18" charset="0"/>
                <a:ea typeface="Mali"/>
                <a:cs typeface="Times New Roman" panose="02020603050405020304" pitchFamily="18" charset="0"/>
                <a:sym typeface="Mali"/>
              </a:rPr>
              <a:t>: </a:t>
            </a:r>
            <a:r>
              <a:rPr lang="en-US" sz="5644" b="1" kern="0">
                <a:solidFill>
                  <a:srgbClr val="0000FF"/>
                </a:solidFill>
                <a:latin typeface="Times New Roman" panose="02020603050405020304" pitchFamily="18" charset="0"/>
                <a:ea typeface="Mali"/>
                <a:cs typeface="Times New Roman" panose="02020603050405020304" pitchFamily="18" charset="0"/>
                <a:sym typeface="Mali"/>
              </a:rPr>
              <a:t>CHÂU Á (tiếp theo)</a:t>
            </a:r>
            <a:endParaRPr lang="en-US" sz="5644" b="1" kern="0" dirty="0">
              <a:solidFill>
                <a:srgbClr val="0000FF"/>
              </a:solidFill>
              <a:latin typeface="Times New Roman" panose="02020603050405020304" pitchFamily="18" charset="0"/>
              <a:ea typeface="Mali"/>
              <a:cs typeface="Times New Roman" panose="02020603050405020304" pitchFamily="18" charset="0"/>
              <a:sym typeface="Mali"/>
            </a:endParaRPr>
          </a:p>
        </p:txBody>
      </p:sp>
      <p:pic>
        <p:nvPicPr>
          <p:cNvPr id="55298" name="Picture 2">
            <a:extLst>
              <a:ext uri="{FF2B5EF4-FFF2-40B4-BE49-F238E27FC236}">
                <a16:creationId xmlns:a16="http://schemas.microsoft.com/office/drawing/2014/main" id="{4B934E48-D757-406B-8EDA-4687C369B7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130759"/>
            <a:ext cx="7619999" cy="5563809"/>
          </a:xfrm>
          <a:prstGeom prst="rect">
            <a:avLst/>
          </a:prstGeom>
          <a:ln>
            <a:noFill/>
          </a:ln>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A82FE59B-8D03-4ED9-A011-1993EEFED1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666" y="1486319"/>
            <a:ext cx="3940349" cy="3940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lowchart: Connector 5">
            <a:extLst>
              <a:ext uri="{FF2B5EF4-FFF2-40B4-BE49-F238E27FC236}">
                <a16:creationId xmlns:a16="http://schemas.microsoft.com/office/drawing/2014/main" id="{30F9B3E1-90C5-410E-8E35-95C67701D408}"/>
              </a:ext>
            </a:extLst>
          </p:cNvPr>
          <p:cNvSpPr/>
          <p:nvPr/>
        </p:nvSpPr>
        <p:spPr>
          <a:xfrm>
            <a:off x="914494" y="2433224"/>
            <a:ext cx="2052647" cy="2009883"/>
          </a:xfrm>
          <a:prstGeom prst="flowChartConnector">
            <a:avLst/>
          </a:prstGeom>
          <a:solidFill>
            <a:srgbClr val="2C1E73"/>
          </a:solidFill>
          <a:ln w="762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3" fontAlgn="auto">
              <a:spcBef>
                <a:spcPts val="0"/>
              </a:spcBef>
              <a:spcAft>
                <a:spcPts val="0"/>
              </a:spcAft>
              <a:defRPr/>
            </a:pPr>
            <a:r>
              <a:rPr lang="en-US" sz="2694" b="1">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YÊU CẦU CẦN ĐẠT</a:t>
            </a:r>
            <a:endParaRPr lang="vi-VN" sz="2694" b="1" dirty="0">
              <a:solidFill>
                <a:prstClr val="white"/>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8" name="Flowchart: Connector 7">
            <a:extLst>
              <a:ext uri="{FF2B5EF4-FFF2-40B4-BE49-F238E27FC236}">
                <a16:creationId xmlns:a16="http://schemas.microsoft.com/office/drawing/2014/main" id="{071D2F84-E9C1-46D6-A95F-11420C684253}"/>
              </a:ext>
            </a:extLst>
          </p:cNvPr>
          <p:cNvSpPr/>
          <p:nvPr/>
        </p:nvSpPr>
        <p:spPr>
          <a:xfrm>
            <a:off x="2899941" y="2286605"/>
            <a:ext cx="248436" cy="246400"/>
          </a:xfrm>
          <a:prstGeom prst="flowChartConnector">
            <a:avLst/>
          </a:prstGeom>
          <a:solidFill>
            <a:srgbClr val="FF375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3" fontAlgn="auto">
              <a:spcBef>
                <a:spcPts val="0"/>
              </a:spcBef>
              <a:spcAft>
                <a:spcPts val="0"/>
              </a:spcAft>
              <a:defRPr/>
            </a:pPr>
            <a:endParaRPr lang="vi-VN" sz="1799">
              <a:solidFill>
                <a:prstClr val="white"/>
              </a:solidFill>
            </a:endParaRPr>
          </a:p>
        </p:txBody>
      </p:sp>
      <p:sp>
        <p:nvSpPr>
          <p:cNvPr id="12" name="Freeform: Shape 11">
            <a:extLst>
              <a:ext uri="{FF2B5EF4-FFF2-40B4-BE49-F238E27FC236}">
                <a16:creationId xmlns:a16="http://schemas.microsoft.com/office/drawing/2014/main" id="{482C729D-3067-40CD-83D4-FA667BFA28FD}"/>
              </a:ext>
            </a:extLst>
          </p:cNvPr>
          <p:cNvSpPr/>
          <p:nvPr/>
        </p:nvSpPr>
        <p:spPr>
          <a:xfrm>
            <a:off x="3099503" y="1465956"/>
            <a:ext cx="2400864" cy="857305"/>
          </a:xfrm>
          <a:custGeom>
            <a:avLst/>
            <a:gdLst>
              <a:gd name="connsiteX0" fmla="*/ 0 w 2743200"/>
              <a:gd name="connsiteY0" fmla="*/ 857250 h 857250"/>
              <a:gd name="connsiteX1" fmla="*/ 895350 w 2743200"/>
              <a:gd name="connsiteY1" fmla="*/ 0 h 857250"/>
              <a:gd name="connsiteX2" fmla="*/ 2209800 w 2743200"/>
              <a:gd name="connsiteY2" fmla="*/ 0 h 857250"/>
              <a:gd name="connsiteX3" fmla="*/ 2743200 w 2743200"/>
              <a:gd name="connsiteY3" fmla="*/ 0 h 857250"/>
            </a:gdLst>
            <a:ahLst/>
            <a:cxnLst>
              <a:cxn ang="0">
                <a:pos x="connsiteX0" y="connsiteY0"/>
              </a:cxn>
              <a:cxn ang="0">
                <a:pos x="connsiteX1" y="connsiteY1"/>
              </a:cxn>
              <a:cxn ang="0">
                <a:pos x="connsiteX2" y="connsiteY2"/>
              </a:cxn>
              <a:cxn ang="0">
                <a:pos x="connsiteX3" y="connsiteY3"/>
              </a:cxn>
            </a:cxnLst>
            <a:rect l="l" t="t" r="r" b="b"/>
            <a:pathLst>
              <a:path w="2743200" h="857250">
                <a:moveTo>
                  <a:pt x="0" y="857250"/>
                </a:moveTo>
                <a:lnTo>
                  <a:pt x="895350" y="0"/>
                </a:lnTo>
                <a:lnTo>
                  <a:pt x="2209800" y="0"/>
                </a:lnTo>
                <a:lnTo>
                  <a:pt x="2743200" y="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3" fontAlgn="auto">
              <a:spcBef>
                <a:spcPts val="0"/>
              </a:spcBef>
              <a:spcAft>
                <a:spcPts val="0"/>
              </a:spcAft>
              <a:defRPr/>
            </a:pPr>
            <a:endParaRPr lang="vi-VN" sz="6156" dirty="0">
              <a:solidFill>
                <a:prstClr val="black"/>
              </a:solidFill>
              <a:latin typeface="Times New Roman" panose="02020603050405020304" pitchFamily="18" charset="0"/>
              <a:cs typeface="Times New Roman" panose="02020603050405020304" pitchFamily="18" charset="0"/>
            </a:endParaRPr>
          </a:p>
        </p:txBody>
      </p:sp>
      <p:grpSp>
        <p:nvGrpSpPr>
          <p:cNvPr id="16" name="Group 15">
            <a:extLst>
              <a:ext uri="{FF2B5EF4-FFF2-40B4-BE49-F238E27FC236}">
                <a16:creationId xmlns:a16="http://schemas.microsoft.com/office/drawing/2014/main" id="{1577A98D-E027-401E-8240-934CF1A5C900}"/>
              </a:ext>
            </a:extLst>
          </p:cNvPr>
          <p:cNvGrpSpPr>
            <a:grpSpLocks/>
          </p:cNvGrpSpPr>
          <p:nvPr/>
        </p:nvGrpSpPr>
        <p:grpSpPr bwMode="auto">
          <a:xfrm>
            <a:off x="5500367" y="618832"/>
            <a:ext cx="6538737" cy="1696283"/>
            <a:chOff x="5862048" y="676275"/>
            <a:chExt cx="6539502" cy="1695450"/>
          </a:xfrm>
        </p:grpSpPr>
        <p:sp>
          <p:nvSpPr>
            <p:cNvPr id="14" name="Rectangle: Rounded Corners 13">
              <a:extLst>
                <a:ext uri="{FF2B5EF4-FFF2-40B4-BE49-F238E27FC236}">
                  <a16:creationId xmlns:a16="http://schemas.microsoft.com/office/drawing/2014/main" id="{7CC1BB55-6DE0-4A7A-89AA-D9A43C1FE496}"/>
                </a:ext>
              </a:extLst>
            </p:cNvPr>
            <p:cNvSpPr/>
            <p:nvPr/>
          </p:nvSpPr>
          <p:spPr>
            <a:xfrm>
              <a:off x="5862048" y="676275"/>
              <a:ext cx="6539502" cy="1695450"/>
            </a:xfrm>
            <a:prstGeom prst="roundRect">
              <a:avLst>
                <a:gd name="adj" fmla="val 50000"/>
              </a:avLst>
            </a:prstGeom>
            <a:noFill/>
            <a:ln w="76200">
              <a:solidFill>
                <a:srgbClr val="FE365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3" fontAlgn="auto">
                <a:spcBef>
                  <a:spcPts val="0"/>
                </a:spcBef>
                <a:spcAft>
                  <a:spcPts val="0"/>
                </a:spcAft>
                <a:defRPr/>
              </a:pPr>
              <a:endParaRPr lang="vi-VN" sz="1799">
                <a:solidFill>
                  <a:prstClr val="white"/>
                </a:solidFill>
              </a:endParaRPr>
            </a:p>
          </p:txBody>
        </p:sp>
        <p:sp>
          <p:nvSpPr>
            <p:cNvPr id="15" name="Flowchart: Connector 14">
              <a:extLst>
                <a:ext uri="{FF2B5EF4-FFF2-40B4-BE49-F238E27FC236}">
                  <a16:creationId xmlns:a16="http://schemas.microsoft.com/office/drawing/2014/main" id="{F0F06FB1-8161-4FC4-88CE-42F16114D1F3}"/>
                </a:ext>
              </a:extLst>
            </p:cNvPr>
            <p:cNvSpPr/>
            <p:nvPr/>
          </p:nvSpPr>
          <p:spPr>
            <a:xfrm>
              <a:off x="6094220" y="1065027"/>
              <a:ext cx="955162" cy="956617"/>
            </a:xfrm>
            <a:prstGeom prst="flowChartConnector">
              <a:avLst/>
            </a:prstGeom>
            <a:solidFill>
              <a:srgbClr val="FE365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3" fontAlgn="auto">
                <a:spcBef>
                  <a:spcPts val="0"/>
                </a:spcBef>
                <a:spcAft>
                  <a:spcPts val="0"/>
                </a:spcAft>
                <a:defRPr/>
              </a:pPr>
              <a:r>
                <a:rPr lang="en-US" sz="3999" dirty="0">
                  <a:solidFill>
                    <a:prstClr val="white"/>
                  </a:solidFill>
                </a:rPr>
                <a:t>1</a:t>
              </a:r>
              <a:endParaRPr lang="vi-VN" sz="3999" dirty="0">
                <a:solidFill>
                  <a:prstClr val="white"/>
                </a:solidFill>
              </a:endParaRPr>
            </a:p>
          </p:txBody>
        </p:sp>
      </p:grpSp>
      <p:sp>
        <p:nvSpPr>
          <p:cNvPr id="18" name="Flowchart: Connector 17">
            <a:extLst>
              <a:ext uri="{FF2B5EF4-FFF2-40B4-BE49-F238E27FC236}">
                <a16:creationId xmlns:a16="http://schemas.microsoft.com/office/drawing/2014/main" id="{D0C3C9B2-52C8-48E1-99D5-4D062426E7A8}"/>
              </a:ext>
            </a:extLst>
          </p:cNvPr>
          <p:cNvSpPr/>
          <p:nvPr/>
        </p:nvSpPr>
        <p:spPr>
          <a:xfrm>
            <a:off x="3240012" y="3247766"/>
            <a:ext cx="248436" cy="248436"/>
          </a:xfrm>
          <a:prstGeom prst="flowChartConnector">
            <a:avLst/>
          </a:prstGeom>
          <a:solidFill>
            <a:srgbClr val="FF9B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3" fontAlgn="auto">
              <a:spcBef>
                <a:spcPts val="0"/>
              </a:spcBef>
              <a:spcAft>
                <a:spcPts val="0"/>
              </a:spcAft>
              <a:defRPr/>
            </a:pPr>
            <a:endParaRPr lang="vi-VN" sz="1799">
              <a:solidFill>
                <a:prstClr val="white"/>
              </a:solidFill>
            </a:endParaRPr>
          </a:p>
        </p:txBody>
      </p:sp>
      <p:cxnSp>
        <p:nvCxnSpPr>
          <p:cNvPr id="21" name="Straight Connector 20">
            <a:extLst>
              <a:ext uri="{FF2B5EF4-FFF2-40B4-BE49-F238E27FC236}">
                <a16:creationId xmlns:a16="http://schemas.microsoft.com/office/drawing/2014/main" id="{E4A2D802-A5F1-4E2D-9ACC-D5927DB24968}"/>
              </a:ext>
            </a:extLst>
          </p:cNvPr>
          <p:cNvCxnSpPr>
            <a:cxnSpLocks/>
          </p:cNvCxnSpPr>
          <p:nvPr/>
        </p:nvCxnSpPr>
        <p:spPr>
          <a:xfrm>
            <a:off x="3488448" y="3390310"/>
            <a:ext cx="201191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9C6C54CB-2943-4D0F-8DDB-7B196F1237BC}"/>
              </a:ext>
            </a:extLst>
          </p:cNvPr>
          <p:cNvGrpSpPr>
            <a:grpSpLocks/>
          </p:cNvGrpSpPr>
          <p:nvPr/>
        </p:nvGrpSpPr>
        <p:grpSpPr bwMode="auto">
          <a:xfrm>
            <a:off x="5500367" y="2543186"/>
            <a:ext cx="6538737" cy="1696285"/>
            <a:chOff x="5862048" y="676275"/>
            <a:chExt cx="6539502" cy="1695450"/>
          </a:xfrm>
        </p:grpSpPr>
        <p:sp>
          <p:nvSpPr>
            <p:cNvPr id="23" name="Rectangle: Rounded Corners 22">
              <a:extLst>
                <a:ext uri="{FF2B5EF4-FFF2-40B4-BE49-F238E27FC236}">
                  <a16:creationId xmlns:a16="http://schemas.microsoft.com/office/drawing/2014/main" id="{553EE8DB-5F95-4624-9380-FE62E3959861}"/>
                </a:ext>
              </a:extLst>
            </p:cNvPr>
            <p:cNvSpPr/>
            <p:nvPr/>
          </p:nvSpPr>
          <p:spPr>
            <a:xfrm>
              <a:off x="5862048" y="676275"/>
              <a:ext cx="6539502" cy="1695450"/>
            </a:xfrm>
            <a:prstGeom prst="roundRect">
              <a:avLst>
                <a:gd name="adj" fmla="val 50000"/>
              </a:avLst>
            </a:prstGeom>
            <a:noFill/>
            <a:ln w="76200">
              <a:solidFill>
                <a:srgbClr val="FF9B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3" fontAlgn="auto">
                <a:spcBef>
                  <a:spcPts val="0"/>
                </a:spcBef>
                <a:spcAft>
                  <a:spcPts val="0"/>
                </a:spcAft>
                <a:defRPr/>
              </a:pPr>
              <a:endParaRPr lang="vi-VN" sz="1799" dirty="0">
                <a:solidFill>
                  <a:prstClr val="white"/>
                </a:solidFill>
              </a:endParaRPr>
            </a:p>
          </p:txBody>
        </p:sp>
        <p:sp>
          <p:nvSpPr>
            <p:cNvPr id="24" name="Flowchart: Connector 23">
              <a:extLst>
                <a:ext uri="{FF2B5EF4-FFF2-40B4-BE49-F238E27FC236}">
                  <a16:creationId xmlns:a16="http://schemas.microsoft.com/office/drawing/2014/main" id="{8590FB5A-45F5-4B2B-93C0-04C7CEA93DBA}"/>
                </a:ext>
              </a:extLst>
            </p:cNvPr>
            <p:cNvSpPr/>
            <p:nvPr/>
          </p:nvSpPr>
          <p:spPr>
            <a:xfrm>
              <a:off x="6132914" y="1044675"/>
              <a:ext cx="957199" cy="958651"/>
            </a:xfrm>
            <a:prstGeom prst="flowChartConnector">
              <a:avLst/>
            </a:prstGeom>
            <a:solidFill>
              <a:srgbClr val="FF9B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3" fontAlgn="auto">
                <a:spcBef>
                  <a:spcPts val="0"/>
                </a:spcBef>
                <a:spcAft>
                  <a:spcPts val="0"/>
                </a:spcAft>
                <a:defRPr/>
              </a:pPr>
              <a:r>
                <a:rPr lang="en-US" sz="3999" dirty="0">
                  <a:solidFill>
                    <a:prstClr val="white"/>
                  </a:solidFill>
                </a:rPr>
                <a:t>2</a:t>
              </a:r>
              <a:endParaRPr lang="vi-VN" sz="3999" dirty="0">
                <a:solidFill>
                  <a:prstClr val="white"/>
                </a:solidFill>
              </a:endParaRPr>
            </a:p>
          </p:txBody>
        </p:sp>
      </p:grpSp>
      <p:sp>
        <p:nvSpPr>
          <p:cNvPr id="25" name="Flowchart: Connector 24">
            <a:extLst>
              <a:ext uri="{FF2B5EF4-FFF2-40B4-BE49-F238E27FC236}">
                <a16:creationId xmlns:a16="http://schemas.microsoft.com/office/drawing/2014/main" id="{DE0A66CF-CBBE-4E8D-8BA1-8153208DCCC2}"/>
              </a:ext>
            </a:extLst>
          </p:cNvPr>
          <p:cNvSpPr/>
          <p:nvPr/>
        </p:nvSpPr>
        <p:spPr>
          <a:xfrm>
            <a:off x="2910124" y="4276126"/>
            <a:ext cx="246399" cy="248436"/>
          </a:xfrm>
          <a:prstGeom prst="flowChartConnector">
            <a:avLst/>
          </a:prstGeom>
          <a:solidFill>
            <a:srgbClr val="01B59A"/>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3" fontAlgn="auto">
              <a:spcBef>
                <a:spcPts val="0"/>
              </a:spcBef>
              <a:spcAft>
                <a:spcPts val="0"/>
              </a:spcAft>
              <a:defRPr/>
            </a:pPr>
            <a:endParaRPr lang="vi-VN" sz="1799">
              <a:solidFill>
                <a:prstClr val="white"/>
              </a:solidFill>
            </a:endParaRPr>
          </a:p>
        </p:txBody>
      </p:sp>
      <p:sp>
        <p:nvSpPr>
          <p:cNvPr id="28" name="Freeform: Shape 27">
            <a:extLst>
              <a:ext uri="{FF2B5EF4-FFF2-40B4-BE49-F238E27FC236}">
                <a16:creationId xmlns:a16="http://schemas.microsoft.com/office/drawing/2014/main" id="{89DD7281-AEEC-49DA-B31D-3397B11EE40C}"/>
              </a:ext>
            </a:extLst>
          </p:cNvPr>
          <p:cNvSpPr/>
          <p:nvPr/>
        </p:nvSpPr>
        <p:spPr>
          <a:xfrm>
            <a:off x="3123940" y="4496053"/>
            <a:ext cx="2382536" cy="932650"/>
          </a:xfrm>
          <a:custGeom>
            <a:avLst/>
            <a:gdLst>
              <a:gd name="connsiteX0" fmla="*/ 0 w 2381250"/>
              <a:gd name="connsiteY0" fmla="*/ 0 h 933450"/>
              <a:gd name="connsiteX1" fmla="*/ 781050 w 2381250"/>
              <a:gd name="connsiteY1" fmla="*/ 933450 h 933450"/>
              <a:gd name="connsiteX2" fmla="*/ 2381250 w 2381250"/>
              <a:gd name="connsiteY2" fmla="*/ 933450 h 933450"/>
            </a:gdLst>
            <a:ahLst/>
            <a:cxnLst>
              <a:cxn ang="0">
                <a:pos x="connsiteX0" y="connsiteY0"/>
              </a:cxn>
              <a:cxn ang="0">
                <a:pos x="connsiteX1" y="connsiteY1"/>
              </a:cxn>
              <a:cxn ang="0">
                <a:pos x="connsiteX2" y="connsiteY2"/>
              </a:cxn>
            </a:cxnLst>
            <a:rect l="l" t="t" r="r" b="b"/>
            <a:pathLst>
              <a:path w="2381250" h="933450">
                <a:moveTo>
                  <a:pt x="0" y="0"/>
                </a:moveTo>
                <a:lnTo>
                  <a:pt x="781050" y="933450"/>
                </a:lnTo>
                <a:lnTo>
                  <a:pt x="2381250" y="933450"/>
                </a:lnTo>
              </a:path>
            </a:pathLst>
          </a:cu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3" fontAlgn="auto">
              <a:spcBef>
                <a:spcPts val="0"/>
              </a:spcBef>
              <a:spcAft>
                <a:spcPts val="0"/>
              </a:spcAft>
              <a:defRPr/>
            </a:pPr>
            <a:endParaRPr lang="vi-VN" sz="1799">
              <a:solidFill>
                <a:prstClr val="white"/>
              </a:solidFill>
            </a:endParaRPr>
          </a:p>
        </p:txBody>
      </p:sp>
      <p:grpSp>
        <p:nvGrpSpPr>
          <p:cNvPr id="29" name="Group 28">
            <a:extLst>
              <a:ext uri="{FF2B5EF4-FFF2-40B4-BE49-F238E27FC236}">
                <a16:creationId xmlns:a16="http://schemas.microsoft.com/office/drawing/2014/main" id="{9C22F7C8-08F2-4CA0-A9C1-8867A41FDFD1}"/>
              </a:ext>
            </a:extLst>
          </p:cNvPr>
          <p:cNvGrpSpPr>
            <a:grpSpLocks/>
          </p:cNvGrpSpPr>
          <p:nvPr/>
        </p:nvGrpSpPr>
        <p:grpSpPr bwMode="auto">
          <a:xfrm>
            <a:off x="5500367" y="4581579"/>
            <a:ext cx="6538737" cy="1696283"/>
            <a:chOff x="5862048" y="676275"/>
            <a:chExt cx="6539502" cy="1695450"/>
          </a:xfrm>
        </p:grpSpPr>
        <p:sp>
          <p:nvSpPr>
            <p:cNvPr id="30" name="Rectangle: Rounded Corners 29">
              <a:extLst>
                <a:ext uri="{FF2B5EF4-FFF2-40B4-BE49-F238E27FC236}">
                  <a16:creationId xmlns:a16="http://schemas.microsoft.com/office/drawing/2014/main" id="{36F460BE-801C-418B-BBB9-05C9F8F29F40}"/>
                </a:ext>
              </a:extLst>
            </p:cNvPr>
            <p:cNvSpPr/>
            <p:nvPr/>
          </p:nvSpPr>
          <p:spPr>
            <a:xfrm>
              <a:off x="5862048" y="676275"/>
              <a:ext cx="6539502" cy="1695450"/>
            </a:xfrm>
            <a:prstGeom prst="roundRect">
              <a:avLst>
                <a:gd name="adj" fmla="val 50000"/>
              </a:avLst>
            </a:prstGeom>
            <a:noFill/>
            <a:ln w="76200">
              <a:solidFill>
                <a:srgbClr val="01B59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3" fontAlgn="auto">
                <a:spcBef>
                  <a:spcPts val="0"/>
                </a:spcBef>
                <a:spcAft>
                  <a:spcPts val="0"/>
                </a:spcAft>
                <a:defRPr/>
              </a:pPr>
              <a:endParaRPr lang="vi-VN" sz="1799" dirty="0">
                <a:solidFill>
                  <a:prstClr val="white"/>
                </a:solidFill>
              </a:endParaRPr>
            </a:p>
          </p:txBody>
        </p:sp>
        <p:sp>
          <p:nvSpPr>
            <p:cNvPr id="31" name="Flowchart: Connector 30">
              <a:extLst>
                <a:ext uri="{FF2B5EF4-FFF2-40B4-BE49-F238E27FC236}">
                  <a16:creationId xmlns:a16="http://schemas.microsoft.com/office/drawing/2014/main" id="{057B89C1-AB69-488C-AFE7-26CFA60A54CC}"/>
                </a:ext>
              </a:extLst>
            </p:cNvPr>
            <p:cNvSpPr/>
            <p:nvPr/>
          </p:nvSpPr>
          <p:spPr>
            <a:xfrm>
              <a:off x="6149207" y="1042639"/>
              <a:ext cx="957199" cy="958652"/>
            </a:xfrm>
            <a:prstGeom prst="flowChartConnector">
              <a:avLst/>
            </a:prstGeom>
            <a:solidFill>
              <a:srgbClr val="01B59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73" fontAlgn="auto">
                <a:spcBef>
                  <a:spcPts val="0"/>
                </a:spcBef>
                <a:spcAft>
                  <a:spcPts val="0"/>
                </a:spcAft>
                <a:defRPr/>
              </a:pPr>
              <a:r>
                <a:rPr lang="en-US" sz="3999" dirty="0">
                  <a:solidFill>
                    <a:prstClr val="white"/>
                  </a:solidFill>
                </a:rPr>
                <a:t>3</a:t>
              </a:r>
              <a:endParaRPr lang="vi-VN" sz="3999" dirty="0">
                <a:solidFill>
                  <a:prstClr val="white"/>
                </a:solidFill>
              </a:endParaRPr>
            </a:p>
          </p:txBody>
        </p:sp>
      </p:grpSp>
      <p:sp>
        <p:nvSpPr>
          <p:cNvPr id="5" name="TextBox 4">
            <a:extLst>
              <a:ext uri="{FF2B5EF4-FFF2-40B4-BE49-F238E27FC236}">
                <a16:creationId xmlns:a16="http://schemas.microsoft.com/office/drawing/2014/main" id="{93E175C9-A808-41E7-9063-5E0539F520D4}"/>
              </a:ext>
            </a:extLst>
          </p:cNvPr>
          <p:cNvSpPr txBox="1">
            <a:spLocks noChangeArrowheads="1"/>
          </p:cNvSpPr>
          <p:nvPr/>
        </p:nvSpPr>
        <p:spPr bwMode="auto">
          <a:xfrm>
            <a:off x="6683591" y="888514"/>
            <a:ext cx="5204289" cy="1158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defRPr>
            </a:lvl9pPr>
          </a:lstStyle>
          <a:p>
            <a:r>
              <a:rPr lang="pt-BR" altLang="en-US" sz="2309" b="1">
                <a:solidFill>
                  <a:srgbClr val="000000"/>
                </a:solidFill>
                <a:cs typeface="Calibri" panose="020F0502020204030204" pitchFamily="34" charset="0"/>
              </a:rPr>
              <a:t>  - Nêu được đặc điểm dân cư, tên một số hoạt động kinh tế của châu Á và ích lợi của các hoạt động kinh tế này.</a:t>
            </a:r>
          </a:p>
        </p:txBody>
      </p:sp>
      <p:sp>
        <p:nvSpPr>
          <p:cNvPr id="34" name="TextBox 33">
            <a:extLst>
              <a:ext uri="{FF2B5EF4-FFF2-40B4-BE49-F238E27FC236}">
                <a16:creationId xmlns:a16="http://schemas.microsoft.com/office/drawing/2014/main" id="{D06C94E6-4D42-4D21-A7E8-65FA005FCFBC}"/>
              </a:ext>
            </a:extLst>
          </p:cNvPr>
          <p:cNvSpPr txBox="1">
            <a:spLocks noChangeArrowheads="1"/>
          </p:cNvSpPr>
          <p:nvPr/>
        </p:nvSpPr>
        <p:spPr bwMode="auto">
          <a:xfrm>
            <a:off x="6687562" y="2848470"/>
            <a:ext cx="5351542" cy="803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defRPr>
            </a:lvl9pPr>
          </a:lstStyle>
          <a:p>
            <a:r>
              <a:rPr lang="pt-BR" altLang="en-US" sz="2309" b="1">
                <a:solidFill>
                  <a:srgbClr val="000000"/>
                </a:solidFill>
                <a:cs typeface="Calibri" panose="020F0502020204030204" pitchFamily="34" charset="0"/>
              </a:rPr>
              <a:t>- Nhận biết sự phân bố một số hoạt động sản xuất của người dân châu Á</a:t>
            </a:r>
            <a:endParaRPr lang="en-US" altLang="en-US" sz="2309" b="1">
              <a:solidFill>
                <a:srgbClr val="000000"/>
              </a:solidFill>
              <a:cs typeface="Calibri" panose="020F0502020204030204" pitchFamily="34" charset="0"/>
            </a:endParaRPr>
          </a:p>
        </p:txBody>
      </p:sp>
      <p:sp>
        <p:nvSpPr>
          <p:cNvPr id="35" name="TextBox 34">
            <a:extLst>
              <a:ext uri="{FF2B5EF4-FFF2-40B4-BE49-F238E27FC236}">
                <a16:creationId xmlns:a16="http://schemas.microsoft.com/office/drawing/2014/main" id="{D8E6AF8F-A6DC-4880-958C-82A048262E1D}"/>
              </a:ext>
            </a:extLst>
          </p:cNvPr>
          <p:cNvSpPr txBox="1">
            <a:spLocks noChangeArrowheads="1"/>
          </p:cNvSpPr>
          <p:nvPr/>
        </p:nvSpPr>
        <p:spPr bwMode="auto">
          <a:xfrm>
            <a:off x="6750122" y="4867139"/>
            <a:ext cx="5318961" cy="1158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Times New Roman" panose="02020603050405020304" pitchFamily="18" charset="0"/>
              </a:defRPr>
            </a:lvl1pPr>
            <a:lvl2pPr marL="742950" indent="-285750">
              <a:defRPr sz="3200">
                <a:solidFill>
                  <a:schemeClr val="tx1"/>
                </a:solidFill>
                <a:latin typeface="Times New Roman" panose="02020603050405020304" pitchFamily="18" charset="0"/>
              </a:defRPr>
            </a:lvl2pPr>
            <a:lvl3pPr marL="1143000" indent="-228600">
              <a:defRPr sz="3200">
                <a:solidFill>
                  <a:schemeClr val="tx1"/>
                </a:solidFill>
                <a:latin typeface="Times New Roman" panose="02020603050405020304" pitchFamily="18" charset="0"/>
              </a:defRPr>
            </a:lvl3pPr>
            <a:lvl4pPr marL="1600200" indent="-228600">
              <a:defRPr sz="3200">
                <a:solidFill>
                  <a:schemeClr val="tx1"/>
                </a:solidFill>
                <a:latin typeface="Times New Roman" panose="02020603050405020304" pitchFamily="18" charset="0"/>
              </a:defRPr>
            </a:lvl4pPr>
            <a:lvl5pPr marL="2057400" indent="-228600">
              <a:defRPr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200">
                <a:solidFill>
                  <a:schemeClr val="tx1"/>
                </a:solidFill>
                <a:latin typeface="Times New Roman" panose="02020603050405020304" pitchFamily="18" charset="0"/>
              </a:defRPr>
            </a:lvl9pPr>
          </a:lstStyle>
          <a:p>
            <a:r>
              <a:rPr lang="pt-BR" altLang="en-US" sz="2309" b="1">
                <a:solidFill>
                  <a:srgbClr val="000000"/>
                </a:solidFill>
                <a:cs typeface="Calibri" panose="020F0502020204030204" pitchFamily="34" charset="0"/>
              </a:rPr>
              <a:t>- </a:t>
            </a:r>
            <a:r>
              <a:rPr lang="en-US" altLang="en-US" sz="2309" b="1">
                <a:solidFill>
                  <a:srgbClr val="000000"/>
                </a:solidFill>
                <a:cs typeface="Calibri" panose="020F0502020204030204" pitchFamily="34" charset="0"/>
              </a:rPr>
              <a:t>Kể tên các nước Đông Nam Á, nắm được đặc điểm về khí hậu và 1 số ngành kinh tế của các nước Đông Nam Á</a:t>
            </a:r>
            <a:endParaRPr lang="pt-BR" altLang="en-US" sz="2309" b="1">
              <a:solidFill>
                <a:srgbClr val="000000"/>
              </a:solidFill>
              <a:cs typeface="Calibri" panose="020F0502020204030204" pitchFamily="34" charset="0"/>
            </a:endParaRPr>
          </a:p>
        </p:txBody>
      </p:sp>
      <p:pic>
        <p:nvPicPr>
          <p:cNvPr id="2" name="mixkit-select-click-1109">
            <a:hlinkClick r:id="" action="ppaction://media"/>
            <a:extLst>
              <a:ext uri="{FF2B5EF4-FFF2-40B4-BE49-F238E27FC236}">
                <a16:creationId xmlns:a16="http://schemas.microsoft.com/office/drawing/2014/main" id="{8CC64AD2-EADB-4EEA-A51C-19177BE0B36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319089" y="3870890"/>
            <a:ext cx="468910" cy="468910"/>
          </a:xfrm>
          <a:prstGeom prst="rect">
            <a:avLst/>
          </a:prstGeom>
        </p:spPr>
      </p:pic>
      <p:pic>
        <p:nvPicPr>
          <p:cNvPr id="26" name="mixkit-select-click-1109">
            <a:hlinkClick r:id="" action="ppaction://media"/>
            <a:extLst>
              <a:ext uri="{FF2B5EF4-FFF2-40B4-BE49-F238E27FC236}">
                <a16:creationId xmlns:a16="http://schemas.microsoft.com/office/drawing/2014/main" id="{99ED82EB-07A1-4825-8440-C3CD15204B9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9414" y="2586047"/>
            <a:ext cx="468910" cy="468910"/>
          </a:xfrm>
          <a:prstGeom prst="rect">
            <a:avLst/>
          </a:prstGeom>
        </p:spPr>
      </p:pic>
      <p:pic>
        <p:nvPicPr>
          <p:cNvPr id="36" name="mixkit-select-click-1109">
            <a:hlinkClick r:id="" action="ppaction://media"/>
            <a:extLst>
              <a:ext uri="{FF2B5EF4-FFF2-40B4-BE49-F238E27FC236}">
                <a16:creationId xmlns:a16="http://schemas.microsoft.com/office/drawing/2014/main" id="{E01025B6-759D-4C9D-9864-80F9F9DA507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94316" y="4933468"/>
            <a:ext cx="468910" cy="468910"/>
          </a:xfrm>
          <a:prstGeom prst="rect">
            <a:avLst/>
          </a:prstGeom>
        </p:spPr>
      </p:pic>
      <p:pic>
        <p:nvPicPr>
          <p:cNvPr id="37" name="mixkit-select-click-1109">
            <a:hlinkClick r:id="" action="ppaction://media"/>
            <a:extLst>
              <a:ext uri="{FF2B5EF4-FFF2-40B4-BE49-F238E27FC236}">
                <a16:creationId xmlns:a16="http://schemas.microsoft.com/office/drawing/2014/main" id="{2A73E124-A4D0-478D-8305-125BAA384CF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93281" y="5470479"/>
            <a:ext cx="468910" cy="468910"/>
          </a:xfrm>
          <a:prstGeom prst="rect">
            <a:avLst/>
          </a:prstGeom>
        </p:spPr>
      </p:pic>
      <p:pic>
        <p:nvPicPr>
          <p:cNvPr id="38" name="mixkit-select-click-1109">
            <a:hlinkClick r:id="" action="ppaction://media"/>
            <a:extLst>
              <a:ext uri="{FF2B5EF4-FFF2-40B4-BE49-F238E27FC236}">
                <a16:creationId xmlns:a16="http://schemas.microsoft.com/office/drawing/2014/main" id="{DD919AE5-0E39-4F1F-8AD5-D08BD9C967E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77985" y="5932698"/>
            <a:ext cx="468910" cy="468910"/>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par>
                                <p:cTn id="11" presetID="1" presetClass="mediacall" presetSubtype="0" fill="hold" nodeType="withEffect">
                                  <p:stCondLst>
                                    <p:cond delay="0"/>
                                  </p:stCondLst>
                                  <p:childTnLst>
                                    <p:cmd type="call" cmd="playFrom(0.0)">
                                      <p:cBhvr>
                                        <p:cTn id="12" dur="1104" fill="hold"/>
                                        <p:tgtEl>
                                          <p:spTgt spid="2"/>
                                        </p:tgtEl>
                                      </p:cBhvr>
                                    </p:cmd>
                                  </p:childTnLst>
                                </p:cTn>
                              </p:par>
                              <p:par>
                                <p:cTn id="13" presetID="22" presetClass="entr" presetSubtype="8"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left)">
                                      <p:cBhvr>
                                        <p:cTn id="15" dur="5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22" presetClass="entr" presetSubtype="8"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500"/>
                                        <p:tgtEl>
                                          <p:spTgt spid="12"/>
                                        </p:tgtEl>
                                      </p:cBhvr>
                                    </p:animEffect>
                                  </p:childTnLst>
                                </p:cTn>
                              </p:par>
                              <p:par>
                                <p:cTn id="24" presetID="1" presetClass="mediacall" presetSubtype="0" fill="hold" nodeType="withEffect">
                                  <p:stCondLst>
                                    <p:cond delay="0"/>
                                  </p:stCondLst>
                                  <p:childTnLst>
                                    <p:cmd type="call" cmd="playFrom(0.0)">
                                      <p:cBhvr>
                                        <p:cTn id="25" dur="1104" fill="hold"/>
                                        <p:tgtEl>
                                          <p:spTgt spid="26"/>
                                        </p:tgtEl>
                                      </p:cBhvr>
                                    </p:cmd>
                                  </p:childTnLst>
                                </p:cTn>
                              </p:par>
                              <p:par>
                                <p:cTn id="26" presetID="22" presetClass="entr" presetSubtype="8"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left)">
                                      <p:cBhvr>
                                        <p:cTn id="28" dur="500"/>
                                        <p:tgtEl>
                                          <p:spTgt spid="1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par>
                                <p:cTn id="32" presetID="22" presetClass="entr" presetSubtype="8"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left)">
                                      <p:cBhvr>
                                        <p:cTn id="34" dur="500"/>
                                        <p:tgtEl>
                                          <p:spTgt spid="21"/>
                                        </p:tgtEl>
                                      </p:cBhvr>
                                    </p:animEffect>
                                  </p:childTnLst>
                                </p:cTn>
                              </p:par>
                              <p:par>
                                <p:cTn id="35" presetID="22" presetClass="entr" presetSubtype="8"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left)">
                                      <p:cBhvr>
                                        <p:cTn id="37" dur="500"/>
                                        <p:tgtEl>
                                          <p:spTgt spid="2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500"/>
                                        <p:tgtEl>
                                          <p:spTgt spid="25"/>
                                        </p:tgtEl>
                                      </p:cBhvr>
                                    </p:animEffect>
                                  </p:childTnLst>
                                </p:cTn>
                              </p:par>
                              <p:par>
                                <p:cTn id="41" presetID="22" presetClass="entr" presetSubtype="8" fill="hold" nodeType="with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wipe(left)">
                                      <p:cBhvr>
                                        <p:cTn id="43" dur="500"/>
                                        <p:tgtEl>
                                          <p:spTgt spid="28"/>
                                        </p:tgtEl>
                                      </p:cBhvr>
                                    </p:animEffect>
                                  </p:childTnLst>
                                </p:cTn>
                              </p:par>
                              <p:par>
                                <p:cTn id="44" presetID="22" presetClass="entr" presetSubtype="8" fill="hold" nodeType="withEffect">
                                  <p:stCondLst>
                                    <p:cond delay="0"/>
                                  </p:stCondLst>
                                  <p:childTnLst>
                                    <p:set>
                                      <p:cBhvr>
                                        <p:cTn id="45" dur="1" fill="hold">
                                          <p:stCondLst>
                                            <p:cond delay="0"/>
                                          </p:stCondLst>
                                        </p:cTn>
                                        <p:tgtEl>
                                          <p:spTgt spid="29"/>
                                        </p:tgtEl>
                                        <p:attrNameLst>
                                          <p:attrName>style.visibility</p:attrName>
                                        </p:attrNameLst>
                                      </p:cBhvr>
                                      <p:to>
                                        <p:strVal val="visible"/>
                                      </p:to>
                                    </p:set>
                                    <p:animEffect transition="in" filter="wipe(left)">
                                      <p:cBhvr>
                                        <p:cTn id="46" dur="500"/>
                                        <p:tgtEl>
                                          <p:spTgt spid="29"/>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fade">
                                      <p:cBhvr>
                                        <p:cTn id="51" dur="500"/>
                                        <p:tgtEl>
                                          <p:spTgt spid="5"/>
                                        </p:tgtEl>
                                      </p:cBhvr>
                                    </p:animEffect>
                                  </p:childTnLst>
                                </p:cTn>
                              </p:par>
                              <p:par>
                                <p:cTn id="52" presetID="1" presetClass="mediacall" presetSubtype="0" fill="hold" nodeType="withEffect">
                                  <p:stCondLst>
                                    <p:cond delay="0"/>
                                  </p:stCondLst>
                                  <p:childTnLst>
                                    <p:cmd type="call" cmd="playFrom(0.0)">
                                      <p:cBhvr>
                                        <p:cTn id="53" dur="1104" fill="hold"/>
                                        <p:tgtEl>
                                          <p:spTgt spid="36"/>
                                        </p:tgtEl>
                                      </p:cBhvr>
                                    </p:cmd>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34"/>
                                        </p:tgtEl>
                                        <p:attrNameLst>
                                          <p:attrName>style.visibility</p:attrName>
                                        </p:attrNameLst>
                                      </p:cBhvr>
                                      <p:to>
                                        <p:strVal val="visible"/>
                                      </p:to>
                                    </p:set>
                                    <p:animEffect transition="in" filter="fade">
                                      <p:cBhvr>
                                        <p:cTn id="58" dur="500"/>
                                        <p:tgtEl>
                                          <p:spTgt spid="34"/>
                                        </p:tgtEl>
                                      </p:cBhvr>
                                    </p:animEffect>
                                  </p:childTnLst>
                                </p:cTn>
                              </p:par>
                              <p:par>
                                <p:cTn id="59" presetID="1" presetClass="mediacall" presetSubtype="0" fill="hold" nodeType="withEffect">
                                  <p:stCondLst>
                                    <p:cond delay="0"/>
                                  </p:stCondLst>
                                  <p:childTnLst>
                                    <p:cmd type="call" cmd="playFrom(0.0)">
                                      <p:cBhvr>
                                        <p:cTn id="60" dur="1104" fill="hold"/>
                                        <p:tgtEl>
                                          <p:spTgt spid="37"/>
                                        </p:tgtEl>
                                      </p:cBhvr>
                                    </p:cmd>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35"/>
                                        </p:tgtEl>
                                        <p:attrNameLst>
                                          <p:attrName>style.visibility</p:attrName>
                                        </p:attrNameLst>
                                      </p:cBhvr>
                                      <p:to>
                                        <p:strVal val="visible"/>
                                      </p:to>
                                    </p:set>
                                    <p:animEffect transition="in" filter="fade">
                                      <p:cBhvr>
                                        <p:cTn id="65" dur="500"/>
                                        <p:tgtEl>
                                          <p:spTgt spid="35"/>
                                        </p:tgtEl>
                                      </p:cBhvr>
                                    </p:animEffect>
                                  </p:childTnLst>
                                </p:cTn>
                              </p:par>
                              <p:par>
                                <p:cTn id="66" presetID="1" presetClass="mediacall" presetSubtype="0" fill="hold" nodeType="withEffect">
                                  <p:stCondLst>
                                    <p:cond delay="0"/>
                                  </p:stCondLst>
                                  <p:childTnLst>
                                    <p:cmd type="call" cmd="playFrom(0.0)">
                                      <p:cBhvr>
                                        <p:cTn id="67" dur="1104"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3415">
                <p:cTn id="68" fill="hold" display="0">
                  <p:stCondLst>
                    <p:cond delay="indefinite"/>
                  </p:stCondLst>
                  <p:endCondLst>
                    <p:cond evt="onStopAudio" delay="0">
                      <p:tgtEl>
                        <p:sldTgt/>
                      </p:tgtEl>
                    </p:cond>
                  </p:endCondLst>
                </p:cTn>
                <p:tgtEl>
                  <p:spTgt spid="2"/>
                </p:tgtEl>
              </p:cMediaNode>
            </p:audio>
            <p:audio>
              <p:cMediaNode vol="12195">
                <p:cTn id="69" fill="hold" display="0">
                  <p:stCondLst>
                    <p:cond delay="indefinite"/>
                  </p:stCondLst>
                  <p:endCondLst>
                    <p:cond evt="onStopAudio" delay="0">
                      <p:tgtEl>
                        <p:sldTgt/>
                      </p:tgtEl>
                    </p:cond>
                  </p:endCondLst>
                </p:cTn>
                <p:tgtEl>
                  <p:spTgt spid="26"/>
                </p:tgtEl>
              </p:cMediaNode>
            </p:audio>
            <p:audio>
              <p:cMediaNode vol="21951">
                <p:cTn id="70" fill="hold" display="0">
                  <p:stCondLst>
                    <p:cond delay="indefinite"/>
                  </p:stCondLst>
                  <p:endCondLst>
                    <p:cond evt="onStopAudio" delay="0">
                      <p:tgtEl>
                        <p:sldTgt/>
                      </p:tgtEl>
                    </p:cond>
                  </p:endCondLst>
                </p:cTn>
                <p:tgtEl>
                  <p:spTgt spid="36"/>
                </p:tgtEl>
              </p:cMediaNode>
            </p:audio>
            <p:audio>
              <p:cMediaNode vol="10976">
                <p:cTn id="71" fill="hold" display="0">
                  <p:stCondLst>
                    <p:cond delay="indefinite"/>
                  </p:stCondLst>
                  <p:endCondLst>
                    <p:cond evt="onStopAudio" delay="0">
                      <p:tgtEl>
                        <p:sldTgt/>
                      </p:tgtEl>
                    </p:cond>
                  </p:endCondLst>
                </p:cTn>
                <p:tgtEl>
                  <p:spTgt spid="37"/>
                </p:tgtEl>
              </p:cMediaNode>
            </p:audio>
            <p:audio>
              <p:cMediaNode vol="19512">
                <p:cTn id="72" fill="hold" display="0">
                  <p:stCondLst>
                    <p:cond delay="indefinite"/>
                  </p:stCondLst>
                  <p:endCondLst>
                    <p:cond evt="onStopAudio" delay="0">
                      <p:tgtEl>
                        <p:sldTgt/>
                      </p:tgtEl>
                    </p:cond>
                  </p:endCondLst>
                </p:cTn>
                <p:tgtEl>
                  <p:spTgt spid="38"/>
                </p:tgtEl>
              </p:cMediaNode>
            </p:audio>
          </p:childTnLst>
        </p:cTn>
      </p:par>
    </p:tnLst>
    <p:bldLst>
      <p:bldP spid="6" grpId="0" animBg="1"/>
      <p:bldP spid="8" grpId="0" animBg="1"/>
      <p:bldP spid="18" grpId="0" animBg="1"/>
      <p:bldP spid="25" grpId="0" animBg="1"/>
      <p:bldP spid="5" grpId="0"/>
      <p:bldP spid="34" grpId="0"/>
      <p:bldP spid="35"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OPIC_DEFAULT" val="1"/>
  <p:tag name="KSO_WM_TEMPLATE_JOB_ID" val="2"/>
  <p:tag name="KSO_WM_TEMPLATE_SCENE_ID" val="1"/>
  <p:tag name="KSO_WM_TEMPLATE_OUTLINE_ID" val="15"/>
  <p:tag name="KSO_WM_TEMPLATE_TOPIC_ID" val="2869567"/>
  <p:tag name="KSO_WM_BEAUTIFY_FLAG" val="#wm#"/>
  <p:tag name="KSO_WM_TAG_VERSION" val="1.0"/>
  <p:tag name="KSO_WM_TEMPLATE_INDEX" val="20184553"/>
  <p:tag name="KSO_WM_TEMPLATE_CATEGORY" val="custom"/>
  <p:tag name="KSO_WM_TEMPLATE_THUMBS_INDEX" val="1、6、10、14、20、26、27、28、29、3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World Wildlife Day">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自定义 214">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lobe">
  <a:themeElements>
    <a:clrScheme name="Glob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Glob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lob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lob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lob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lob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lob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lob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lob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lob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lob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lob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lob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lob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World Wildlife Day">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1" eaLnBrk="1" fontAlgn="base" latinLnBrk="0" hangingPunct="1">
          <a:lnSpc>
            <a:spcPct val="100000"/>
          </a:lnSpc>
          <a:spcBef>
            <a:spcPct val="0"/>
          </a:spcBef>
          <a:spcAft>
            <a:spcPct val="0"/>
          </a:spcAft>
          <a:buClrTx/>
          <a:buSzTx/>
          <a:buFontTx/>
          <a:buNone/>
          <a:tabLst/>
          <a:defRPr kumimoji="0" lang="ar-SA"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1" eaLnBrk="1" fontAlgn="base" latinLnBrk="0" hangingPunct="1">
          <a:lnSpc>
            <a:spcPct val="100000"/>
          </a:lnSpc>
          <a:spcBef>
            <a:spcPct val="0"/>
          </a:spcBef>
          <a:spcAft>
            <a:spcPct val="0"/>
          </a:spcAft>
          <a:buClrTx/>
          <a:buSzTx/>
          <a:buFontTx/>
          <a:buNone/>
          <a:tabLst/>
          <a:defRPr kumimoji="0" lang="ar-SA"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_Eco-Friendly School Center by Slidesgo">
  <a:themeElements>
    <a:clrScheme name="Simple Light">
      <a:dk1>
        <a:srgbClr val="30353A"/>
      </a:dk1>
      <a:lt1>
        <a:srgbClr val="FFFFFF"/>
      </a:lt1>
      <a:dk2>
        <a:srgbClr val="CBF0F1"/>
      </a:dk2>
      <a:lt2>
        <a:srgbClr val="A8DC7F"/>
      </a:lt2>
      <a:accent1>
        <a:srgbClr val="027182"/>
      </a:accent1>
      <a:accent2>
        <a:srgbClr val="01C1CB"/>
      </a:accent2>
      <a:accent3>
        <a:srgbClr val="078309"/>
      </a:accent3>
      <a:accent4>
        <a:srgbClr val="FB9C05"/>
      </a:accent4>
      <a:accent5>
        <a:srgbClr val="FEC128"/>
      </a:accent5>
      <a:accent6>
        <a:srgbClr val="FFFFFF"/>
      </a:accent6>
      <a:hlink>
        <a:srgbClr val="30353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Eco-Friendly School Center by Slidesgo">
  <a:themeElements>
    <a:clrScheme name="Simple Light">
      <a:dk1>
        <a:srgbClr val="30353A"/>
      </a:dk1>
      <a:lt1>
        <a:srgbClr val="FFFFFF"/>
      </a:lt1>
      <a:dk2>
        <a:srgbClr val="CBF0F1"/>
      </a:dk2>
      <a:lt2>
        <a:srgbClr val="A8DC7F"/>
      </a:lt2>
      <a:accent1>
        <a:srgbClr val="027182"/>
      </a:accent1>
      <a:accent2>
        <a:srgbClr val="01C1CB"/>
      </a:accent2>
      <a:accent3>
        <a:srgbClr val="078309"/>
      </a:accent3>
      <a:accent4>
        <a:srgbClr val="FB9C05"/>
      </a:accent4>
      <a:accent5>
        <a:srgbClr val="FEC128"/>
      </a:accent5>
      <a:accent6>
        <a:srgbClr val="FFFFFF"/>
      </a:accent6>
      <a:hlink>
        <a:srgbClr val="30353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4127</TotalTime>
  <Words>2284</Words>
  <Application>Microsoft Office PowerPoint</Application>
  <PresentationFormat>Widescreen</PresentationFormat>
  <Paragraphs>428</Paragraphs>
  <Slides>46</Slides>
  <Notes>23</Notes>
  <HiddenSlides>0</HiddenSlides>
  <MMClips>15</MMClips>
  <ScaleCrop>false</ScaleCrop>
  <HeadingPairs>
    <vt:vector size="6" baseType="variant">
      <vt:variant>
        <vt:lpstr>Fonts Used</vt:lpstr>
      </vt:variant>
      <vt:variant>
        <vt:i4>23</vt:i4>
      </vt:variant>
      <vt:variant>
        <vt:lpstr>Theme</vt:lpstr>
      </vt:variant>
      <vt:variant>
        <vt:i4>12</vt:i4>
      </vt:variant>
      <vt:variant>
        <vt:lpstr>Slide Titles</vt:lpstr>
      </vt:variant>
      <vt:variant>
        <vt:i4>46</vt:i4>
      </vt:variant>
    </vt:vector>
  </HeadingPairs>
  <TitlesOfParts>
    <vt:vector size="81" baseType="lpstr">
      <vt:lpstr>宋体</vt:lpstr>
      <vt:lpstr>#9Slide01 Noi dung ngan</vt:lpstr>
      <vt:lpstr>#9Slide01 Tieu de ngan</vt:lpstr>
      <vt:lpstr>#9Slide04 Noto Serif Bold</vt:lpstr>
      <vt:lpstr>#9Slide07 SVNZiclets</vt:lpstr>
      <vt:lpstr>.VnArial</vt:lpstr>
      <vt:lpstr>.VnTime</vt:lpstr>
      <vt:lpstr>.VnTimeH</vt:lpstr>
      <vt:lpstr>Arial</vt:lpstr>
      <vt:lpstr>Bebas Neue</vt:lpstr>
      <vt:lpstr>Calibri</vt:lpstr>
      <vt:lpstr>Calibri Light</vt:lpstr>
      <vt:lpstr>Cambria Math</vt:lpstr>
      <vt:lpstr>Catamaran</vt:lpstr>
      <vt:lpstr>Chau Philomene One</vt:lpstr>
      <vt:lpstr>Didact Gothic</vt:lpstr>
      <vt:lpstr>Mali</vt:lpstr>
      <vt:lpstr>Montserrat Black</vt:lpstr>
      <vt:lpstr>Permanent Marker</vt:lpstr>
      <vt:lpstr>Roboto Condensed Light</vt:lpstr>
      <vt:lpstr>Tahoma</vt:lpstr>
      <vt:lpstr>Times New Roman</vt:lpstr>
      <vt:lpstr>Verdana</vt:lpstr>
      <vt:lpstr>Default Design</vt:lpstr>
      <vt:lpstr>Office 主题</vt:lpstr>
      <vt:lpstr>Globe</vt:lpstr>
      <vt:lpstr>Office Theme</vt:lpstr>
      <vt:lpstr>1_World Wildlife Day</vt:lpstr>
      <vt:lpstr>1_Default Design</vt:lpstr>
      <vt:lpstr>2_Eco-Friendly School Center by Slidesgo</vt:lpstr>
      <vt:lpstr>1_Eco-Friendly School Center by Slidesgo</vt:lpstr>
      <vt:lpstr>2_Office Theme</vt:lpstr>
      <vt:lpstr>4_Office Theme</vt:lpstr>
      <vt:lpstr>World Wildlife Day</vt:lpstr>
      <vt:lpstr>2_Default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ADMIN</dc:creator>
  <dc:description>9Slide.vn</dc:description>
  <cp:lastModifiedBy>Quỳnh Hoa</cp:lastModifiedBy>
  <cp:revision>241</cp:revision>
  <dcterms:created xsi:type="dcterms:W3CDTF">2008-01-16T05:38:53Z</dcterms:created>
  <dcterms:modified xsi:type="dcterms:W3CDTF">2022-01-22T16:54:34Z</dcterms:modified>
  <cp:category>9Slide.vn</cp:category>
</cp:coreProperties>
</file>