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296" r:id="rId4"/>
    <p:sldId id="294" r:id="rId5"/>
    <p:sldId id="295" r:id="rId6"/>
    <p:sldId id="297" r:id="rId7"/>
    <p:sldId id="302" r:id="rId8"/>
    <p:sldId id="303" r:id="rId9"/>
    <p:sldId id="304" r:id="rId10"/>
    <p:sldId id="305" r:id="rId11"/>
    <p:sldId id="306" r:id="rId12"/>
    <p:sldId id="28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99FF99"/>
    <a:srgbClr val="FFFFCC"/>
    <a:srgbClr val="FFFF99"/>
    <a:srgbClr val="FFCC99"/>
    <a:srgbClr val="66FFFF"/>
    <a:srgbClr val="9999FF"/>
    <a:srgbClr val="99CCFF"/>
    <a:srgbClr val="99FFC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D349C2-F273-4CDC-9C51-7376231AE55E}" v="311" dt="2022-09-13T09:35:51.4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273" autoAdjust="0"/>
  </p:normalViewPr>
  <p:slideViewPr>
    <p:cSldViewPr snapToGrid="0">
      <p:cViewPr varScale="1">
        <p:scale>
          <a:sx n="65" d="100"/>
          <a:sy n="65" d="100"/>
        </p:scale>
        <p:origin x="9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4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O THI TRIEU VI" userId="1a55d0bf-e781-4ea5-8549-370b5719438e" providerId="ADAL" clId="{5AD349C2-F273-4CDC-9C51-7376231AE55E}"/>
    <pc:docChg chg="custSel addSld delSld modSld sldOrd">
      <pc:chgData name="CAO THI TRIEU VI" userId="1a55d0bf-e781-4ea5-8549-370b5719438e" providerId="ADAL" clId="{5AD349C2-F273-4CDC-9C51-7376231AE55E}" dt="2022-09-13T09:35:59.813" v="1551" actId="1076"/>
      <pc:docMkLst>
        <pc:docMk/>
      </pc:docMkLst>
      <pc:sldChg chg="modAnim">
        <pc:chgData name="CAO THI TRIEU VI" userId="1a55d0bf-e781-4ea5-8549-370b5719438e" providerId="ADAL" clId="{5AD349C2-F273-4CDC-9C51-7376231AE55E}" dt="2022-09-13T09:17:37.717" v="864"/>
        <pc:sldMkLst>
          <pc:docMk/>
          <pc:sldMk cId="1805019448" sldId="259"/>
        </pc:sldMkLst>
      </pc:sldChg>
      <pc:sldChg chg="delSp modSp mod modAnim">
        <pc:chgData name="CAO THI TRIEU VI" userId="1a55d0bf-e781-4ea5-8549-370b5719438e" providerId="ADAL" clId="{5AD349C2-F273-4CDC-9C51-7376231AE55E}" dt="2022-09-13T08:38:21.955" v="151" actId="478"/>
        <pc:sldMkLst>
          <pc:docMk/>
          <pc:sldMk cId="2059227555" sldId="260"/>
        </pc:sldMkLst>
        <pc:spChg chg="mod">
          <ac:chgData name="CAO THI TRIEU VI" userId="1a55d0bf-e781-4ea5-8549-370b5719438e" providerId="ADAL" clId="{5AD349C2-F273-4CDC-9C51-7376231AE55E}" dt="2022-09-13T08:37:30.681" v="146" actId="20577"/>
          <ac:spMkLst>
            <pc:docMk/>
            <pc:sldMk cId="2059227555" sldId="260"/>
            <ac:spMk id="2" creationId="{AB6AD5D5-B83B-18AA-A462-E21F162CAC3C}"/>
          </ac:spMkLst>
        </pc:spChg>
        <pc:spChg chg="del">
          <ac:chgData name="CAO THI TRIEU VI" userId="1a55d0bf-e781-4ea5-8549-370b5719438e" providerId="ADAL" clId="{5AD349C2-F273-4CDC-9C51-7376231AE55E}" dt="2022-09-13T08:36:34.434" v="4" actId="478"/>
          <ac:spMkLst>
            <pc:docMk/>
            <pc:sldMk cId="2059227555" sldId="260"/>
            <ac:spMk id="5" creationId="{26315AA9-CD4A-E908-4EEA-F0A7FA359473}"/>
          </ac:spMkLst>
        </pc:spChg>
        <pc:picChg chg="del mod">
          <ac:chgData name="CAO THI TRIEU VI" userId="1a55d0bf-e781-4ea5-8549-370b5719438e" providerId="ADAL" clId="{5AD349C2-F273-4CDC-9C51-7376231AE55E}" dt="2022-09-13T08:38:21.955" v="151" actId="478"/>
          <ac:picMkLst>
            <pc:docMk/>
            <pc:sldMk cId="2059227555" sldId="260"/>
            <ac:picMk id="7" creationId="{275A7508-A566-04AA-FDD7-32FF26807E83}"/>
          </ac:picMkLst>
        </pc:picChg>
      </pc:sldChg>
      <pc:sldChg chg="addSp delSp modSp mod modAnim">
        <pc:chgData name="CAO THI TRIEU VI" userId="1a55d0bf-e781-4ea5-8549-370b5719438e" providerId="ADAL" clId="{5AD349C2-F273-4CDC-9C51-7376231AE55E}" dt="2022-09-13T08:50:39.782" v="203" actId="113"/>
        <pc:sldMkLst>
          <pc:docMk/>
          <pc:sldMk cId="1915749347" sldId="262"/>
        </pc:sldMkLst>
        <pc:spChg chg="del mod">
          <ac:chgData name="CAO THI TRIEU VI" userId="1a55d0bf-e781-4ea5-8549-370b5719438e" providerId="ADAL" clId="{5AD349C2-F273-4CDC-9C51-7376231AE55E}" dt="2022-09-13T08:47:51.345" v="173" actId="478"/>
          <ac:spMkLst>
            <pc:docMk/>
            <pc:sldMk cId="1915749347" sldId="262"/>
            <ac:spMk id="2" creationId="{A31B0A37-DDC7-EAF2-169A-E71EFF9045C3}"/>
          </ac:spMkLst>
        </pc:spChg>
        <pc:spChg chg="mod">
          <ac:chgData name="CAO THI TRIEU VI" userId="1a55d0bf-e781-4ea5-8549-370b5719438e" providerId="ADAL" clId="{5AD349C2-F273-4CDC-9C51-7376231AE55E}" dt="2022-09-13T08:50:39.782" v="203" actId="113"/>
          <ac:spMkLst>
            <pc:docMk/>
            <pc:sldMk cId="1915749347" sldId="262"/>
            <ac:spMk id="6" creationId="{02DAAE2A-43E3-A9C8-10D2-1E73CCEE9A47}"/>
          </ac:spMkLst>
        </pc:spChg>
        <pc:spChg chg="mod">
          <ac:chgData name="CAO THI TRIEU VI" userId="1a55d0bf-e781-4ea5-8549-370b5719438e" providerId="ADAL" clId="{5AD349C2-F273-4CDC-9C51-7376231AE55E}" dt="2022-09-13T08:48:22.524" v="179" actId="164"/>
          <ac:spMkLst>
            <pc:docMk/>
            <pc:sldMk cId="1915749347" sldId="262"/>
            <ac:spMk id="7" creationId="{56993B7B-7821-41B1-6A4B-259906E02F5F}"/>
          </ac:spMkLst>
        </pc:spChg>
        <pc:grpChg chg="add mod">
          <ac:chgData name="CAO THI TRIEU VI" userId="1a55d0bf-e781-4ea5-8549-370b5719438e" providerId="ADAL" clId="{5AD349C2-F273-4CDC-9C51-7376231AE55E}" dt="2022-09-13T08:48:25.593" v="180" actId="1076"/>
          <ac:grpSpMkLst>
            <pc:docMk/>
            <pc:sldMk cId="1915749347" sldId="262"/>
            <ac:grpSpMk id="5" creationId="{BA16DE04-0A34-AF32-6FD0-FCE71756B7B2}"/>
          </ac:grpSpMkLst>
        </pc:grpChg>
        <pc:picChg chg="add mod">
          <ac:chgData name="CAO THI TRIEU VI" userId="1a55d0bf-e781-4ea5-8549-370b5719438e" providerId="ADAL" clId="{5AD349C2-F273-4CDC-9C51-7376231AE55E}" dt="2022-09-13T08:47:19.342" v="170" actId="1076"/>
          <ac:picMkLst>
            <pc:docMk/>
            <pc:sldMk cId="1915749347" sldId="262"/>
            <ac:picMk id="4" creationId="{4EA34045-EA87-8152-9651-3E4AA6F38D5D}"/>
          </ac:picMkLst>
        </pc:picChg>
        <pc:picChg chg="mod">
          <ac:chgData name="CAO THI TRIEU VI" userId="1a55d0bf-e781-4ea5-8549-370b5719438e" providerId="ADAL" clId="{5AD349C2-F273-4CDC-9C51-7376231AE55E}" dt="2022-09-13T08:48:22.524" v="179" actId="164"/>
          <ac:picMkLst>
            <pc:docMk/>
            <pc:sldMk cId="1915749347" sldId="262"/>
            <ac:picMk id="9" creationId="{BD5CFB96-E963-A7A5-EB9D-CB752756DCE5}"/>
          </ac:picMkLst>
        </pc:picChg>
        <pc:picChg chg="mod">
          <ac:chgData name="CAO THI TRIEU VI" userId="1a55d0bf-e781-4ea5-8549-370b5719438e" providerId="ADAL" clId="{5AD349C2-F273-4CDC-9C51-7376231AE55E}" dt="2022-09-13T08:38:49.588" v="154" actId="1076"/>
          <ac:picMkLst>
            <pc:docMk/>
            <pc:sldMk cId="1915749347" sldId="262"/>
            <ac:picMk id="14" creationId="{E89F714E-04A0-2B14-7853-6C3D49A7BF25}"/>
          </ac:picMkLst>
        </pc:picChg>
      </pc:sldChg>
      <pc:sldChg chg="delSp modSp mod delAnim">
        <pc:chgData name="CAO THI TRIEU VI" userId="1a55d0bf-e781-4ea5-8549-370b5719438e" providerId="ADAL" clId="{5AD349C2-F273-4CDC-9C51-7376231AE55E}" dt="2022-09-13T09:19:40.956" v="883" actId="403"/>
        <pc:sldMkLst>
          <pc:docMk/>
          <pc:sldMk cId="3941037881" sldId="263"/>
        </pc:sldMkLst>
        <pc:spChg chg="mod">
          <ac:chgData name="CAO THI TRIEU VI" userId="1a55d0bf-e781-4ea5-8549-370b5719438e" providerId="ADAL" clId="{5AD349C2-F273-4CDC-9C51-7376231AE55E}" dt="2022-09-13T09:19:40.956" v="883" actId="403"/>
          <ac:spMkLst>
            <pc:docMk/>
            <pc:sldMk cId="3941037881" sldId="263"/>
            <ac:spMk id="2" creationId="{B9E3021A-6607-E53E-AADC-18D1596E49BC}"/>
          </ac:spMkLst>
        </pc:spChg>
        <pc:spChg chg="del">
          <ac:chgData name="CAO THI TRIEU VI" userId="1a55d0bf-e781-4ea5-8549-370b5719438e" providerId="ADAL" clId="{5AD349C2-F273-4CDC-9C51-7376231AE55E}" dt="2022-09-13T08:36:16.276" v="3" actId="478"/>
          <ac:spMkLst>
            <pc:docMk/>
            <pc:sldMk cId="3941037881" sldId="263"/>
            <ac:spMk id="11" creationId="{BBA2E7F7-16A5-8DD3-71E2-AC33858998B8}"/>
          </ac:spMkLst>
        </pc:spChg>
        <pc:picChg chg="del">
          <ac:chgData name="CAO THI TRIEU VI" userId="1a55d0bf-e781-4ea5-8549-370b5719438e" providerId="ADAL" clId="{5AD349C2-F273-4CDC-9C51-7376231AE55E}" dt="2022-09-13T09:19:19.979" v="876" actId="478"/>
          <ac:picMkLst>
            <pc:docMk/>
            <pc:sldMk cId="3941037881" sldId="263"/>
            <ac:picMk id="5" creationId="{6443B603-809D-D7F0-D512-69AE92D6020A}"/>
          </ac:picMkLst>
        </pc:picChg>
        <pc:picChg chg="del">
          <ac:chgData name="CAO THI TRIEU VI" userId="1a55d0bf-e781-4ea5-8549-370b5719438e" providerId="ADAL" clId="{5AD349C2-F273-4CDC-9C51-7376231AE55E}" dt="2022-09-13T09:19:17.630" v="875" actId="478"/>
          <ac:picMkLst>
            <pc:docMk/>
            <pc:sldMk cId="3941037881" sldId="263"/>
            <ac:picMk id="108" creationId="{6958C520-021C-7DB8-ABA2-E3F14359911D}"/>
          </ac:picMkLst>
        </pc:picChg>
      </pc:sldChg>
      <pc:sldChg chg="delSp modSp mod delAnim modNotesTx">
        <pc:chgData name="CAO THI TRIEU VI" userId="1a55d0bf-e781-4ea5-8549-370b5719438e" providerId="ADAL" clId="{5AD349C2-F273-4CDC-9C51-7376231AE55E}" dt="2022-09-13T09:19:49.361" v="884" actId="20577"/>
        <pc:sldMkLst>
          <pc:docMk/>
          <pc:sldMk cId="2255656072" sldId="264"/>
        </pc:sldMkLst>
        <pc:spChg chg="mod">
          <ac:chgData name="CAO THI TRIEU VI" userId="1a55d0bf-e781-4ea5-8549-370b5719438e" providerId="ADAL" clId="{5AD349C2-F273-4CDC-9C51-7376231AE55E}" dt="2022-09-13T09:18:48.576" v="874" actId="403"/>
          <ac:spMkLst>
            <pc:docMk/>
            <pc:sldMk cId="2255656072" sldId="264"/>
            <ac:spMk id="2" creationId="{B9E3021A-6607-E53E-AADC-18D1596E49BC}"/>
          </ac:spMkLst>
        </pc:spChg>
        <pc:picChg chg="del">
          <ac:chgData name="CAO THI TRIEU VI" userId="1a55d0bf-e781-4ea5-8549-370b5719438e" providerId="ADAL" clId="{5AD349C2-F273-4CDC-9C51-7376231AE55E}" dt="2022-09-13T09:18:23.819" v="866" actId="478"/>
          <ac:picMkLst>
            <pc:docMk/>
            <pc:sldMk cId="2255656072" sldId="264"/>
            <ac:picMk id="4" creationId="{9E66A9D8-26D3-2493-8EE4-F026C2EDFB41}"/>
          </ac:picMkLst>
        </pc:picChg>
        <pc:picChg chg="del">
          <ac:chgData name="CAO THI TRIEU VI" userId="1a55d0bf-e781-4ea5-8549-370b5719438e" providerId="ADAL" clId="{5AD349C2-F273-4CDC-9C51-7376231AE55E}" dt="2022-09-13T09:18:21.270" v="865" actId="478"/>
          <ac:picMkLst>
            <pc:docMk/>
            <pc:sldMk cId="2255656072" sldId="264"/>
            <ac:picMk id="108" creationId="{6958C520-021C-7DB8-ABA2-E3F14359911D}"/>
          </ac:picMkLst>
        </pc:picChg>
      </pc:sldChg>
      <pc:sldChg chg="delSp modSp mod delAnim">
        <pc:chgData name="CAO THI TRIEU VI" userId="1a55d0bf-e781-4ea5-8549-370b5719438e" providerId="ADAL" clId="{5AD349C2-F273-4CDC-9C51-7376231AE55E}" dt="2022-09-13T09:20:24.974" v="892"/>
        <pc:sldMkLst>
          <pc:docMk/>
          <pc:sldMk cId="825783519" sldId="265"/>
        </pc:sldMkLst>
        <pc:spChg chg="mod">
          <ac:chgData name="CAO THI TRIEU VI" userId="1a55d0bf-e781-4ea5-8549-370b5719438e" providerId="ADAL" clId="{5AD349C2-F273-4CDC-9C51-7376231AE55E}" dt="2022-09-13T09:20:24.974" v="892"/>
          <ac:spMkLst>
            <pc:docMk/>
            <pc:sldMk cId="825783519" sldId="265"/>
            <ac:spMk id="2" creationId="{B9E3021A-6607-E53E-AADC-18D1596E49BC}"/>
          </ac:spMkLst>
        </pc:spChg>
        <pc:picChg chg="del">
          <ac:chgData name="CAO THI TRIEU VI" userId="1a55d0bf-e781-4ea5-8549-370b5719438e" providerId="ADAL" clId="{5AD349C2-F273-4CDC-9C51-7376231AE55E}" dt="2022-09-13T09:20:09.591" v="886" actId="478"/>
          <ac:picMkLst>
            <pc:docMk/>
            <pc:sldMk cId="825783519" sldId="265"/>
            <ac:picMk id="4" creationId="{1F79A65E-ECC4-E597-266F-DB894E067EA2}"/>
          </ac:picMkLst>
        </pc:picChg>
        <pc:picChg chg="del">
          <ac:chgData name="CAO THI TRIEU VI" userId="1a55d0bf-e781-4ea5-8549-370b5719438e" providerId="ADAL" clId="{5AD349C2-F273-4CDC-9C51-7376231AE55E}" dt="2022-09-13T09:20:08.436" v="885" actId="478"/>
          <ac:picMkLst>
            <pc:docMk/>
            <pc:sldMk cId="825783519" sldId="265"/>
            <ac:picMk id="108" creationId="{6958C520-021C-7DB8-ABA2-E3F14359911D}"/>
          </ac:picMkLst>
        </pc:picChg>
      </pc:sldChg>
      <pc:sldChg chg="delSp mod">
        <pc:chgData name="CAO THI TRIEU VI" userId="1a55d0bf-e781-4ea5-8549-370b5719438e" providerId="ADAL" clId="{5AD349C2-F273-4CDC-9C51-7376231AE55E}" dt="2022-09-13T08:38:30.623" v="152" actId="478"/>
        <pc:sldMkLst>
          <pc:docMk/>
          <pc:sldMk cId="2010002799" sldId="266"/>
        </pc:sldMkLst>
        <pc:spChg chg="del">
          <ac:chgData name="CAO THI TRIEU VI" userId="1a55d0bf-e781-4ea5-8549-370b5719438e" providerId="ADAL" clId="{5AD349C2-F273-4CDC-9C51-7376231AE55E}" dt="2022-09-13T08:38:30.623" v="152" actId="478"/>
          <ac:spMkLst>
            <pc:docMk/>
            <pc:sldMk cId="2010002799" sldId="266"/>
            <ac:spMk id="5" creationId="{FD295273-12E4-755A-4C2B-B9A1471B89C1}"/>
          </ac:spMkLst>
        </pc:spChg>
      </pc:sldChg>
      <pc:sldChg chg="addSp modSp mod modAnim">
        <pc:chgData name="CAO THI TRIEU VI" userId="1a55d0bf-e781-4ea5-8549-370b5719438e" providerId="ADAL" clId="{5AD349C2-F273-4CDC-9C51-7376231AE55E}" dt="2022-09-13T08:50:45.316" v="204" actId="113"/>
        <pc:sldMkLst>
          <pc:docMk/>
          <pc:sldMk cId="994827284" sldId="267"/>
        </pc:sldMkLst>
        <pc:spChg chg="mod">
          <ac:chgData name="CAO THI TRIEU VI" userId="1a55d0bf-e781-4ea5-8549-370b5719438e" providerId="ADAL" clId="{5AD349C2-F273-4CDC-9C51-7376231AE55E}" dt="2022-09-13T08:50:45.316" v="204" actId="113"/>
          <ac:spMkLst>
            <pc:docMk/>
            <pc:sldMk cId="994827284" sldId="267"/>
            <ac:spMk id="2" creationId="{E5F2EB71-2CA9-08B6-72B7-9786A85F8A84}"/>
          </ac:spMkLst>
        </pc:spChg>
        <pc:spChg chg="mod">
          <ac:chgData name="CAO THI TRIEU VI" userId="1a55d0bf-e781-4ea5-8549-370b5719438e" providerId="ADAL" clId="{5AD349C2-F273-4CDC-9C51-7376231AE55E}" dt="2022-09-13T08:48:10.892" v="178" actId="1076"/>
          <ac:spMkLst>
            <pc:docMk/>
            <pc:sldMk cId="994827284" sldId="267"/>
            <ac:spMk id="4" creationId="{7D7B5CC7-1666-5F17-2ED7-A72F6BC4EDF1}"/>
          </ac:spMkLst>
        </pc:spChg>
        <pc:grpChg chg="add mod">
          <ac:chgData name="CAO THI TRIEU VI" userId="1a55d0bf-e781-4ea5-8549-370b5719438e" providerId="ADAL" clId="{5AD349C2-F273-4CDC-9C51-7376231AE55E}" dt="2022-09-13T08:48:42.047" v="183" actId="1076"/>
          <ac:grpSpMkLst>
            <pc:docMk/>
            <pc:sldMk cId="994827284" sldId="267"/>
            <ac:grpSpMk id="5" creationId="{46BB83D7-44C5-193A-9D70-DEA19CC85F0C}"/>
          </ac:grpSpMkLst>
        </pc:grpChg>
        <pc:picChg chg="mod">
          <ac:chgData name="CAO THI TRIEU VI" userId="1a55d0bf-e781-4ea5-8549-370b5719438e" providerId="ADAL" clId="{5AD349C2-F273-4CDC-9C51-7376231AE55E}" dt="2022-09-13T08:48:08.345" v="177" actId="403"/>
          <ac:picMkLst>
            <pc:docMk/>
            <pc:sldMk cId="994827284" sldId="267"/>
            <ac:picMk id="3" creationId="{E29466C8-8089-D676-B4B1-BAC3688F5FDA}"/>
          </ac:picMkLst>
        </pc:picChg>
        <pc:picChg chg="add mod">
          <ac:chgData name="CAO THI TRIEU VI" userId="1a55d0bf-e781-4ea5-8549-370b5719438e" providerId="ADAL" clId="{5AD349C2-F273-4CDC-9C51-7376231AE55E}" dt="2022-09-13T08:49:05.790" v="192" actId="1076"/>
          <ac:picMkLst>
            <pc:docMk/>
            <pc:sldMk cId="994827284" sldId="267"/>
            <ac:picMk id="7" creationId="{2171572C-A877-C9C1-7993-8E257FBBA2B5}"/>
          </ac:picMkLst>
        </pc:picChg>
        <pc:picChg chg="mod">
          <ac:chgData name="CAO THI TRIEU VI" userId="1a55d0bf-e781-4ea5-8549-370b5719438e" providerId="ADAL" clId="{5AD349C2-F273-4CDC-9C51-7376231AE55E}" dt="2022-09-13T08:48:43.709" v="184" actId="1076"/>
          <ac:picMkLst>
            <pc:docMk/>
            <pc:sldMk cId="994827284" sldId="267"/>
            <ac:picMk id="10" creationId="{608501D4-B548-1DD3-85E9-6107ACBC50AF}"/>
          </ac:picMkLst>
        </pc:picChg>
      </pc:sldChg>
      <pc:sldChg chg="addSp delSp modSp mod modAnim">
        <pc:chgData name="CAO THI TRIEU VI" userId="1a55d0bf-e781-4ea5-8549-370b5719438e" providerId="ADAL" clId="{5AD349C2-F273-4CDC-9C51-7376231AE55E}" dt="2022-09-13T08:51:40.779" v="215"/>
        <pc:sldMkLst>
          <pc:docMk/>
          <pc:sldMk cId="2506634511" sldId="268"/>
        </pc:sldMkLst>
        <pc:spChg chg="del">
          <ac:chgData name="CAO THI TRIEU VI" userId="1a55d0bf-e781-4ea5-8549-370b5719438e" providerId="ADAL" clId="{5AD349C2-F273-4CDC-9C51-7376231AE55E}" dt="2022-09-13T08:50:57.081" v="207" actId="478"/>
          <ac:spMkLst>
            <pc:docMk/>
            <pc:sldMk cId="2506634511" sldId="268"/>
            <ac:spMk id="2" creationId="{E0E41352-5F84-B24C-EEF4-30F7EF34C517}"/>
          </ac:spMkLst>
        </pc:spChg>
        <pc:spChg chg="add mod">
          <ac:chgData name="CAO THI TRIEU VI" userId="1a55d0bf-e781-4ea5-8549-370b5719438e" providerId="ADAL" clId="{5AD349C2-F273-4CDC-9C51-7376231AE55E}" dt="2022-09-13T08:50:52.317" v="206" actId="113"/>
          <ac:spMkLst>
            <pc:docMk/>
            <pc:sldMk cId="2506634511" sldId="268"/>
            <ac:spMk id="4" creationId="{FCFACBCB-43D5-0387-0818-E50287EDE6F6}"/>
          </ac:spMkLst>
        </pc:spChg>
        <pc:spChg chg="del">
          <ac:chgData name="CAO THI TRIEU VI" userId="1a55d0bf-e781-4ea5-8549-370b5719438e" providerId="ADAL" clId="{5AD349C2-F273-4CDC-9C51-7376231AE55E}" dt="2022-09-13T08:50:04.850" v="199" actId="478"/>
          <ac:spMkLst>
            <pc:docMk/>
            <pc:sldMk cId="2506634511" sldId="268"/>
            <ac:spMk id="6" creationId="{02DAAE2A-43E3-A9C8-10D2-1E73CCEE9A47}"/>
          </ac:spMkLst>
        </pc:spChg>
        <pc:spChg chg="mod">
          <ac:chgData name="CAO THI TRIEU VI" userId="1a55d0bf-e781-4ea5-8549-370b5719438e" providerId="ADAL" clId="{5AD349C2-F273-4CDC-9C51-7376231AE55E}" dt="2022-09-13T08:51:22.273" v="211" actId="403"/>
          <ac:spMkLst>
            <pc:docMk/>
            <pc:sldMk cId="2506634511" sldId="268"/>
            <ac:spMk id="8" creationId="{0A6D3BB3-2D02-EE9A-9333-9A278BDD5FCD}"/>
          </ac:spMkLst>
        </pc:spChg>
        <pc:grpChg chg="add mod">
          <ac:chgData name="CAO THI TRIEU VI" userId="1a55d0bf-e781-4ea5-8549-370b5719438e" providerId="ADAL" clId="{5AD349C2-F273-4CDC-9C51-7376231AE55E}" dt="2022-09-13T08:51:22.273" v="211" actId="403"/>
          <ac:grpSpMkLst>
            <pc:docMk/>
            <pc:sldMk cId="2506634511" sldId="268"/>
            <ac:grpSpMk id="5" creationId="{CAEF9791-B3D7-36B4-7A5C-9B0C5C289F8D}"/>
          </ac:grpSpMkLst>
        </pc:grpChg>
        <pc:picChg chg="mod">
          <ac:chgData name="CAO THI TRIEU VI" userId="1a55d0bf-e781-4ea5-8549-370b5719438e" providerId="ADAL" clId="{5AD349C2-F273-4CDC-9C51-7376231AE55E}" dt="2022-09-13T08:51:28.059" v="212" actId="1076"/>
          <ac:picMkLst>
            <pc:docMk/>
            <pc:sldMk cId="2506634511" sldId="268"/>
            <ac:picMk id="3" creationId="{3C886E3A-EEF1-C6BD-613B-E3DAD75EDEA7}"/>
          </ac:picMkLst>
        </pc:picChg>
        <pc:picChg chg="mod">
          <ac:chgData name="CAO THI TRIEU VI" userId="1a55d0bf-e781-4ea5-8549-370b5719438e" providerId="ADAL" clId="{5AD349C2-F273-4CDC-9C51-7376231AE55E}" dt="2022-09-13T08:51:22.273" v="211" actId="403"/>
          <ac:picMkLst>
            <pc:docMk/>
            <pc:sldMk cId="2506634511" sldId="268"/>
            <ac:picMk id="7" creationId="{51787DE3-1583-F339-8977-F87465D07B8D}"/>
          </ac:picMkLst>
        </pc:picChg>
        <pc:picChg chg="add mod">
          <ac:chgData name="CAO THI TRIEU VI" userId="1a55d0bf-e781-4ea5-8549-370b5719438e" providerId="ADAL" clId="{5AD349C2-F273-4CDC-9C51-7376231AE55E}" dt="2022-09-13T08:51:38.870" v="214" actId="1076"/>
          <ac:picMkLst>
            <pc:docMk/>
            <pc:sldMk cId="2506634511" sldId="268"/>
            <ac:picMk id="9" creationId="{9F11CEA6-6A0D-1415-EE44-52283C902298}"/>
          </ac:picMkLst>
        </pc:picChg>
      </pc:sldChg>
      <pc:sldChg chg="addSp delSp modSp mod modAnim">
        <pc:chgData name="CAO THI TRIEU VI" userId="1a55d0bf-e781-4ea5-8549-370b5719438e" providerId="ADAL" clId="{5AD349C2-F273-4CDC-9C51-7376231AE55E}" dt="2022-09-13T08:52:40.038" v="230" actId="20577"/>
        <pc:sldMkLst>
          <pc:docMk/>
          <pc:sldMk cId="3800033247" sldId="269"/>
        </pc:sldMkLst>
        <pc:spChg chg="add mod">
          <ac:chgData name="CAO THI TRIEU VI" userId="1a55d0bf-e781-4ea5-8549-370b5719438e" providerId="ADAL" clId="{5AD349C2-F273-4CDC-9C51-7376231AE55E}" dt="2022-09-13T08:51:53.900" v="218" actId="1076"/>
          <ac:spMkLst>
            <pc:docMk/>
            <pc:sldMk cId="3800033247" sldId="269"/>
            <ac:spMk id="2" creationId="{01BC7AC8-9D43-4A35-505B-EAAF3EFDF742}"/>
          </ac:spMkLst>
        </pc:spChg>
        <pc:spChg chg="del">
          <ac:chgData name="CAO THI TRIEU VI" userId="1a55d0bf-e781-4ea5-8549-370b5719438e" providerId="ADAL" clId="{5AD349C2-F273-4CDC-9C51-7376231AE55E}" dt="2022-09-13T08:51:45.473" v="216" actId="478"/>
          <ac:spMkLst>
            <pc:docMk/>
            <pc:sldMk cId="3800033247" sldId="269"/>
            <ac:spMk id="6" creationId="{02DAAE2A-43E3-A9C8-10D2-1E73CCEE9A47}"/>
          </ac:spMkLst>
        </pc:spChg>
        <pc:spChg chg="mod">
          <ac:chgData name="CAO THI TRIEU VI" userId="1a55d0bf-e781-4ea5-8549-370b5719438e" providerId="ADAL" clId="{5AD349C2-F273-4CDC-9C51-7376231AE55E}" dt="2022-09-13T08:52:40.038" v="230" actId="20577"/>
          <ac:spMkLst>
            <pc:docMk/>
            <pc:sldMk cId="3800033247" sldId="269"/>
            <ac:spMk id="8" creationId="{819D5E9D-0222-DA61-3BE1-8796743ECAF8}"/>
          </ac:spMkLst>
        </pc:spChg>
        <pc:grpChg chg="add mod">
          <ac:chgData name="CAO THI TRIEU VI" userId="1a55d0bf-e781-4ea5-8549-370b5719438e" providerId="ADAL" clId="{5AD349C2-F273-4CDC-9C51-7376231AE55E}" dt="2022-09-13T08:52:16.092" v="225" actId="164"/>
          <ac:grpSpMkLst>
            <pc:docMk/>
            <pc:sldMk cId="3800033247" sldId="269"/>
            <ac:grpSpMk id="4" creationId="{D7ABB90D-BC3A-7636-88D1-B7BD906D5F79}"/>
          </ac:grpSpMkLst>
        </pc:grpChg>
        <pc:picChg chg="mod">
          <ac:chgData name="CAO THI TRIEU VI" userId="1a55d0bf-e781-4ea5-8549-370b5719438e" providerId="ADAL" clId="{5AD349C2-F273-4CDC-9C51-7376231AE55E}" dt="2022-09-13T08:51:56.686" v="219" actId="1076"/>
          <ac:picMkLst>
            <pc:docMk/>
            <pc:sldMk cId="3800033247" sldId="269"/>
            <ac:picMk id="3" creationId="{7F0E3B3D-08CE-A91B-7D84-94F53F0EB81D}"/>
          </ac:picMkLst>
        </pc:picChg>
        <pc:picChg chg="add mod">
          <ac:chgData name="CAO THI TRIEU VI" userId="1a55d0bf-e781-4ea5-8549-370b5719438e" providerId="ADAL" clId="{5AD349C2-F273-4CDC-9C51-7376231AE55E}" dt="2022-09-13T08:52:29.841" v="227" actId="1076"/>
          <ac:picMkLst>
            <pc:docMk/>
            <pc:sldMk cId="3800033247" sldId="269"/>
            <ac:picMk id="5" creationId="{DBCE5C87-7D0A-409F-39DD-82F1F59B68F7}"/>
          </ac:picMkLst>
        </pc:picChg>
        <pc:picChg chg="mod">
          <ac:chgData name="CAO THI TRIEU VI" userId="1a55d0bf-e781-4ea5-8549-370b5719438e" providerId="ADAL" clId="{5AD349C2-F273-4CDC-9C51-7376231AE55E}" dt="2022-09-13T08:52:16.092" v="225" actId="164"/>
          <ac:picMkLst>
            <pc:docMk/>
            <pc:sldMk cId="3800033247" sldId="269"/>
            <ac:picMk id="7" creationId="{2EDB24ED-C63D-4EC1-F306-A897286087B7}"/>
          </ac:picMkLst>
        </pc:picChg>
      </pc:sldChg>
      <pc:sldChg chg="addSp delSp modSp mod modAnim">
        <pc:chgData name="CAO THI TRIEU VI" userId="1a55d0bf-e781-4ea5-8549-370b5719438e" providerId="ADAL" clId="{5AD349C2-F273-4CDC-9C51-7376231AE55E}" dt="2022-09-13T09:01:01.835" v="369"/>
        <pc:sldMkLst>
          <pc:docMk/>
          <pc:sldMk cId="2819449307" sldId="270"/>
        </pc:sldMkLst>
        <pc:spChg chg="del">
          <ac:chgData name="CAO THI TRIEU VI" userId="1a55d0bf-e781-4ea5-8549-370b5719438e" providerId="ADAL" clId="{5AD349C2-F273-4CDC-9C51-7376231AE55E}" dt="2022-09-13T08:58:07.743" v="309" actId="478"/>
          <ac:spMkLst>
            <pc:docMk/>
            <pc:sldMk cId="2819449307" sldId="270"/>
            <ac:spMk id="3" creationId="{3D74FA72-F833-F7C4-34BB-F158A2ACCFD0}"/>
          </ac:spMkLst>
        </pc:spChg>
        <pc:spChg chg="add mod">
          <ac:chgData name="CAO THI TRIEU VI" userId="1a55d0bf-e781-4ea5-8549-370b5719438e" providerId="ADAL" clId="{5AD349C2-F273-4CDC-9C51-7376231AE55E}" dt="2022-09-13T08:59:41.370" v="366" actId="1076"/>
          <ac:spMkLst>
            <pc:docMk/>
            <pc:sldMk cId="2819449307" sldId="270"/>
            <ac:spMk id="4" creationId="{4AB61A6F-944C-61F8-DF45-7F04370F74C2}"/>
          </ac:spMkLst>
        </pc:spChg>
      </pc:sldChg>
      <pc:sldChg chg="delSp modSp mod modAnim">
        <pc:chgData name="CAO THI TRIEU VI" userId="1a55d0bf-e781-4ea5-8549-370b5719438e" providerId="ADAL" clId="{5AD349C2-F273-4CDC-9C51-7376231AE55E}" dt="2022-09-13T08:57:58.569" v="308"/>
        <pc:sldMkLst>
          <pc:docMk/>
          <pc:sldMk cId="2279424629" sldId="271"/>
        </pc:sldMkLst>
        <pc:spChg chg="del">
          <ac:chgData name="CAO THI TRIEU VI" userId="1a55d0bf-e781-4ea5-8549-370b5719438e" providerId="ADAL" clId="{5AD349C2-F273-4CDC-9C51-7376231AE55E}" dt="2022-09-13T08:53:16.949" v="235" actId="478"/>
          <ac:spMkLst>
            <pc:docMk/>
            <pc:sldMk cId="2279424629" sldId="271"/>
            <ac:spMk id="2" creationId="{7C66C0EC-3071-4E88-C106-7D861CF62D12}"/>
          </ac:spMkLst>
        </pc:spChg>
        <pc:spChg chg="mod">
          <ac:chgData name="CAO THI TRIEU VI" userId="1a55d0bf-e781-4ea5-8549-370b5719438e" providerId="ADAL" clId="{5AD349C2-F273-4CDC-9C51-7376231AE55E}" dt="2022-09-13T08:57:42.292" v="304" actId="14100"/>
          <ac:spMkLst>
            <pc:docMk/>
            <pc:sldMk cId="2279424629" sldId="271"/>
            <ac:spMk id="5" creationId="{6E5BE9C9-AC1D-4BEE-0274-AFF757D14FE0}"/>
          </ac:spMkLst>
        </pc:spChg>
      </pc:sldChg>
      <pc:sldChg chg="delSp modSp mod">
        <pc:chgData name="CAO THI TRIEU VI" userId="1a55d0bf-e781-4ea5-8549-370b5719438e" providerId="ADAL" clId="{5AD349C2-F273-4CDC-9C51-7376231AE55E}" dt="2022-09-13T08:53:10.177" v="234" actId="113"/>
        <pc:sldMkLst>
          <pc:docMk/>
          <pc:sldMk cId="3453297131" sldId="275"/>
        </pc:sldMkLst>
        <pc:spChg chg="del">
          <ac:chgData name="CAO THI TRIEU VI" userId="1a55d0bf-e781-4ea5-8549-370b5719438e" providerId="ADAL" clId="{5AD349C2-F273-4CDC-9C51-7376231AE55E}" dt="2022-09-13T08:52:46.594" v="231" actId="478"/>
          <ac:spMkLst>
            <pc:docMk/>
            <pc:sldMk cId="3453297131" sldId="275"/>
            <ac:spMk id="2" creationId="{4CF01049-F0B3-9276-521B-0199A8C435BA}"/>
          </ac:spMkLst>
        </pc:spChg>
        <pc:spChg chg="mod">
          <ac:chgData name="CAO THI TRIEU VI" userId="1a55d0bf-e781-4ea5-8549-370b5719438e" providerId="ADAL" clId="{5AD349C2-F273-4CDC-9C51-7376231AE55E}" dt="2022-09-13T08:53:10.177" v="234" actId="113"/>
          <ac:spMkLst>
            <pc:docMk/>
            <pc:sldMk cId="3453297131" sldId="275"/>
            <ac:spMk id="6" creationId="{02DAAE2A-43E3-A9C8-10D2-1E73CCEE9A47}"/>
          </ac:spMkLst>
        </pc:spChg>
      </pc:sldChg>
      <pc:sldChg chg="delSp del mod ord">
        <pc:chgData name="CAO THI TRIEU VI" userId="1a55d0bf-e781-4ea5-8549-370b5719438e" providerId="ADAL" clId="{5AD349C2-F273-4CDC-9C51-7376231AE55E}" dt="2022-09-13T09:14:50.949" v="846" actId="47"/>
        <pc:sldMkLst>
          <pc:docMk/>
          <pc:sldMk cId="2679408253" sldId="283"/>
        </pc:sldMkLst>
        <pc:spChg chg="del">
          <ac:chgData name="CAO THI TRIEU VI" userId="1a55d0bf-e781-4ea5-8549-370b5719438e" providerId="ADAL" clId="{5AD349C2-F273-4CDC-9C51-7376231AE55E}" dt="2022-09-13T09:14:48.849" v="845" actId="478"/>
          <ac:spMkLst>
            <pc:docMk/>
            <pc:sldMk cId="2679408253" sldId="283"/>
            <ac:spMk id="2" creationId="{8D7F888F-DD84-D2CA-CA95-12FE295D51A8}"/>
          </ac:spMkLst>
        </pc:spChg>
      </pc:sldChg>
      <pc:sldChg chg="addSp delSp modSp mod setBg modAnim">
        <pc:chgData name="CAO THI TRIEU VI" userId="1a55d0bf-e781-4ea5-8549-370b5719438e" providerId="ADAL" clId="{5AD349C2-F273-4CDC-9C51-7376231AE55E}" dt="2022-09-13T09:35:13.488" v="1545"/>
        <pc:sldMkLst>
          <pc:docMk/>
          <pc:sldMk cId="1136742474" sldId="289"/>
        </pc:sldMkLst>
        <pc:spChg chg="add mod">
          <ac:chgData name="CAO THI TRIEU VI" userId="1a55d0bf-e781-4ea5-8549-370b5719438e" providerId="ADAL" clId="{5AD349C2-F273-4CDC-9C51-7376231AE55E}" dt="2022-09-13T09:34:22.157" v="1488" actId="1076"/>
          <ac:spMkLst>
            <pc:docMk/>
            <pc:sldMk cId="1136742474" sldId="289"/>
            <ac:spMk id="2" creationId="{781AEAB3-436B-7379-0BB0-446A2EA24C29}"/>
          </ac:spMkLst>
        </pc:spChg>
        <pc:spChg chg="del">
          <ac:chgData name="CAO THI TRIEU VI" userId="1a55d0bf-e781-4ea5-8549-370b5719438e" providerId="ADAL" clId="{5AD349C2-F273-4CDC-9C51-7376231AE55E}" dt="2022-09-13T09:27:21.004" v="909" actId="478"/>
          <ac:spMkLst>
            <pc:docMk/>
            <pc:sldMk cId="1136742474" sldId="289"/>
            <ac:spMk id="3" creationId="{3D74FA72-F833-F7C4-34BB-F158A2ACCFD0}"/>
          </ac:spMkLst>
        </pc:spChg>
        <pc:spChg chg="del">
          <ac:chgData name="CAO THI TRIEU VI" userId="1a55d0bf-e781-4ea5-8549-370b5719438e" providerId="ADAL" clId="{5AD349C2-F273-4CDC-9C51-7376231AE55E}" dt="2022-09-13T09:27:19.772" v="908" actId="478"/>
          <ac:spMkLst>
            <pc:docMk/>
            <pc:sldMk cId="1136742474" sldId="289"/>
            <ac:spMk id="4" creationId="{8F5F6B23-7786-D109-2DD8-98B8ABE81399}"/>
          </ac:spMkLst>
        </pc:spChg>
        <pc:spChg chg="add mod">
          <ac:chgData name="CAO THI TRIEU VI" userId="1a55d0bf-e781-4ea5-8549-370b5719438e" providerId="ADAL" clId="{5AD349C2-F273-4CDC-9C51-7376231AE55E}" dt="2022-09-13T09:34:04.447" v="1482" actId="1076"/>
          <ac:spMkLst>
            <pc:docMk/>
            <pc:sldMk cId="1136742474" sldId="289"/>
            <ac:spMk id="5" creationId="{53AD78E8-B230-E392-3AE7-0B97A1021A9D}"/>
          </ac:spMkLst>
        </pc:spChg>
        <pc:spChg chg="add mod ord">
          <ac:chgData name="CAO THI TRIEU VI" userId="1a55d0bf-e781-4ea5-8549-370b5719438e" providerId="ADAL" clId="{5AD349C2-F273-4CDC-9C51-7376231AE55E}" dt="2022-09-13T09:34:17.876" v="1487" actId="166"/>
          <ac:spMkLst>
            <pc:docMk/>
            <pc:sldMk cId="1136742474" sldId="289"/>
            <ac:spMk id="6" creationId="{2E087140-0C8E-5042-7BFD-957481057CC4}"/>
          </ac:spMkLst>
        </pc:spChg>
        <pc:spChg chg="add mod">
          <ac:chgData name="CAO THI TRIEU VI" userId="1a55d0bf-e781-4ea5-8549-370b5719438e" providerId="ADAL" clId="{5AD349C2-F273-4CDC-9C51-7376231AE55E}" dt="2022-09-13T09:35:04.741" v="1542" actId="207"/>
          <ac:spMkLst>
            <pc:docMk/>
            <pc:sldMk cId="1136742474" sldId="289"/>
            <ac:spMk id="9" creationId="{6DE59357-AAD9-FA21-7BD0-F58087395A26}"/>
          </ac:spMkLst>
        </pc:spChg>
        <pc:picChg chg="add mod">
          <ac:chgData name="CAO THI TRIEU VI" userId="1a55d0bf-e781-4ea5-8549-370b5719438e" providerId="ADAL" clId="{5AD349C2-F273-4CDC-9C51-7376231AE55E}" dt="2022-09-13T09:34:14.695" v="1486" actId="1076"/>
          <ac:picMkLst>
            <pc:docMk/>
            <pc:sldMk cId="1136742474" sldId="289"/>
            <ac:picMk id="8" creationId="{1BB165ED-D0BB-C23E-3BAF-33DC20A3101D}"/>
          </ac:picMkLst>
        </pc:picChg>
      </pc:sldChg>
      <pc:sldChg chg="del">
        <pc:chgData name="CAO THI TRIEU VI" userId="1a55d0bf-e781-4ea5-8549-370b5719438e" providerId="ADAL" clId="{5AD349C2-F273-4CDC-9C51-7376231AE55E}" dt="2022-09-13T09:10:10.189" v="760" actId="47"/>
        <pc:sldMkLst>
          <pc:docMk/>
          <pc:sldMk cId="2337037620" sldId="290"/>
        </pc:sldMkLst>
      </pc:sldChg>
      <pc:sldChg chg="delSp modSp del mod">
        <pc:chgData name="CAO THI TRIEU VI" userId="1a55d0bf-e781-4ea5-8549-370b5719438e" providerId="ADAL" clId="{5AD349C2-F273-4CDC-9C51-7376231AE55E}" dt="2022-09-13T09:11:12.010" v="781" actId="47"/>
        <pc:sldMkLst>
          <pc:docMk/>
          <pc:sldMk cId="1213221623" sldId="336"/>
        </pc:sldMkLst>
        <pc:spChg chg="del">
          <ac:chgData name="CAO THI TRIEU VI" userId="1a55d0bf-e781-4ea5-8549-370b5719438e" providerId="ADAL" clId="{5AD349C2-F273-4CDC-9C51-7376231AE55E}" dt="2022-09-13T09:10:15.722" v="762" actId="478"/>
          <ac:spMkLst>
            <pc:docMk/>
            <pc:sldMk cId="1213221623" sldId="336"/>
            <ac:spMk id="4" creationId="{074B93BA-DF6C-E6ED-B0F9-5F45546D9F76}"/>
          </ac:spMkLst>
        </pc:spChg>
        <pc:graphicFrameChg chg="del mod">
          <ac:chgData name="CAO THI TRIEU VI" userId="1a55d0bf-e781-4ea5-8549-370b5719438e" providerId="ADAL" clId="{5AD349C2-F273-4CDC-9C51-7376231AE55E}" dt="2022-09-13T09:10:40.349" v="771" actId="21"/>
          <ac:graphicFrameMkLst>
            <pc:docMk/>
            <pc:sldMk cId="1213221623" sldId="336"/>
            <ac:graphicFrameMk id="2" creationId="{1236DA52-3193-165E-B5CF-75ADA5F01768}"/>
          </ac:graphicFrameMkLst>
        </pc:graphicFrameChg>
        <pc:picChg chg="del mod">
          <ac:chgData name="CAO THI TRIEU VI" userId="1a55d0bf-e781-4ea5-8549-370b5719438e" providerId="ADAL" clId="{5AD349C2-F273-4CDC-9C51-7376231AE55E}" dt="2022-09-13T09:10:49.597" v="775" actId="21"/>
          <ac:picMkLst>
            <pc:docMk/>
            <pc:sldMk cId="1213221623" sldId="336"/>
            <ac:picMk id="3" creationId="{3FF60D6C-F562-62C7-1CA3-AAFB6F3C9BBD}"/>
          </ac:picMkLst>
        </pc:picChg>
        <pc:picChg chg="del mod">
          <ac:chgData name="CAO THI TRIEU VI" userId="1a55d0bf-e781-4ea5-8549-370b5719438e" providerId="ADAL" clId="{5AD349C2-F273-4CDC-9C51-7376231AE55E}" dt="2022-09-13T09:10:25.579" v="767" actId="478"/>
          <ac:picMkLst>
            <pc:docMk/>
            <pc:sldMk cId="1213221623" sldId="336"/>
            <ac:picMk id="21" creationId="{C539E6F0-ED72-1361-760C-2B2C8D75C353}"/>
          </ac:picMkLst>
        </pc:picChg>
      </pc:sldChg>
      <pc:sldChg chg="delSp modSp del mod">
        <pc:chgData name="CAO THI TRIEU VI" userId="1a55d0bf-e781-4ea5-8549-370b5719438e" providerId="ADAL" clId="{5AD349C2-F273-4CDC-9C51-7376231AE55E}" dt="2022-09-13T09:13:46.337" v="826" actId="47"/>
        <pc:sldMkLst>
          <pc:docMk/>
          <pc:sldMk cId="147808865" sldId="337"/>
        </pc:sldMkLst>
        <pc:grpChg chg="del">
          <ac:chgData name="CAO THI TRIEU VI" userId="1a55d0bf-e781-4ea5-8549-370b5719438e" providerId="ADAL" clId="{5AD349C2-F273-4CDC-9C51-7376231AE55E}" dt="2022-09-13T09:11:26.836" v="786" actId="21"/>
          <ac:grpSpMkLst>
            <pc:docMk/>
            <pc:sldMk cId="147808865" sldId="337"/>
            <ac:grpSpMk id="7" creationId="{DD834489-A806-C28A-9F65-E2DF7F129248}"/>
          </ac:grpSpMkLst>
        </pc:grpChg>
        <pc:graphicFrameChg chg="mod">
          <ac:chgData name="CAO THI TRIEU VI" userId="1a55d0bf-e781-4ea5-8549-370b5719438e" providerId="ADAL" clId="{5AD349C2-F273-4CDC-9C51-7376231AE55E}" dt="2022-09-13T09:13:46.337" v="826" actId="47"/>
          <ac:graphicFrameMkLst>
            <pc:docMk/>
            <pc:sldMk cId="147808865" sldId="337"/>
            <ac:graphicFrameMk id="2" creationId="{BDCB2AC2-D085-17CB-C8D3-1C8DF87AF2C5}"/>
          </ac:graphicFrameMkLst>
        </pc:graphicFrameChg>
        <pc:picChg chg="del">
          <ac:chgData name="CAO THI TRIEU VI" userId="1a55d0bf-e781-4ea5-8549-370b5719438e" providerId="ADAL" clId="{5AD349C2-F273-4CDC-9C51-7376231AE55E}" dt="2022-09-13T09:11:42.649" v="791" actId="21"/>
          <ac:picMkLst>
            <pc:docMk/>
            <pc:sldMk cId="147808865" sldId="337"/>
            <ac:picMk id="4" creationId="{5F321A61-9687-30A2-EB13-C21521CD63A6}"/>
          </ac:picMkLst>
        </pc:picChg>
      </pc:sldChg>
      <pc:sldChg chg="delSp modSp del mod">
        <pc:chgData name="CAO THI TRIEU VI" userId="1a55d0bf-e781-4ea5-8549-370b5719438e" providerId="ADAL" clId="{5AD349C2-F273-4CDC-9C51-7376231AE55E}" dt="2022-09-13T09:14:37.410" v="844" actId="47"/>
        <pc:sldMkLst>
          <pc:docMk/>
          <pc:sldMk cId="3148022877" sldId="338"/>
        </pc:sldMkLst>
        <pc:spChg chg="del">
          <ac:chgData name="CAO THI TRIEU VI" userId="1a55d0bf-e781-4ea5-8549-370b5719438e" providerId="ADAL" clId="{5AD349C2-F273-4CDC-9C51-7376231AE55E}" dt="2022-09-13T09:13:54.277" v="827" actId="478"/>
          <ac:spMkLst>
            <pc:docMk/>
            <pc:sldMk cId="3148022877" sldId="338"/>
            <ac:spMk id="6" creationId="{C54ED5C2-0DB8-7437-2B22-E7ED71C86BA5}"/>
          </ac:spMkLst>
        </pc:spChg>
        <pc:grpChg chg="del">
          <ac:chgData name="CAO THI TRIEU VI" userId="1a55d0bf-e781-4ea5-8549-370b5719438e" providerId="ADAL" clId="{5AD349C2-F273-4CDC-9C51-7376231AE55E}" dt="2022-09-13T09:14:05.029" v="831" actId="21"/>
          <ac:grpSpMkLst>
            <pc:docMk/>
            <pc:sldMk cId="3148022877" sldId="338"/>
            <ac:grpSpMk id="7" creationId="{0111464E-EA4C-3489-067C-9085F9460071}"/>
          </ac:grpSpMkLst>
        </pc:grpChg>
        <pc:graphicFrameChg chg="mod">
          <ac:chgData name="CAO THI TRIEU VI" userId="1a55d0bf-e781-4ea5-8549-370b5719438e" providerId="ADAL" clId="{5AD349C2-F273-4CDC-9C51-7376231AE55E}" dt="2022-09-13T09:14:37.410" v="844" actId="47"/>
          <ac:graphicFrameMkLst>
            <pc:docMk/>
            <pc:sldMk cId="3148022877" sldId="338"/>
            <ac:graphicFrameMk id="2" creationId="{82317433-5D06-C990-2400-5348B9781FDA}"/>
          </ac:graphicFrameMkLst>
        </pc:graphicFrameChg>
        <pc:picChg chg="del">
          <ac:chgData name="CAO THI TRIEU VI" userId="1a55d0bf-e781-4ea5-8549-370b5719438e" providerId="ADAL" clId="{5AD349C2-F273-4CDC-9C51-7376231AE55E}" dt="2022-09-13T09:14:20.317" v="838" actId="21"/>
          <ac:picMkLst>
            <pc:docMk/>
            <pc:sldMk cId="3148022877" sldId="338"/>
            <ac:picMk id="5" creationId="{CBA5ACB3-682D-A154-5AAA-8F6C34330B97}"/>
          </ac:picMkLst>
        </pc:picChg>
      </pc:sldChg>
      <pc:sldChg chg="delSp del mod">
        <pc:chgData name="CAO THI TRIEU VI" userId="1a55d0bf-e781-4ea5-8549-370b5719438e" providerId="ADAL" clId="{5AD349C2-F273-4CDC-9C51-7376231AE55E}" dt="2022-09-13T09:10:11.747" v="761" actId="47"/>
        <pc:sldMkLst>
          <pc:docMk/>
          <pc:sldMk cId="3505169958" sldId="364"/>
        </pc:sldMkLst>
        <pc:spChg chg="del">
          <ac:chgData name="CAO THI TRIEU VI" userId="1a55d0bf-e781-4ea5-8549-370b5719438e" providerId="ADAL" clId="{5AD349C2-F273-4CDC-9C51-7376231AE55E}" dt="2022-09-13T09:06:50.745" v="383" actId="21"/>
          <ac:spMkLst>
            <pc:docMk/>
            <pc:sldMk cId="3505169958" sldId="364"/>
            <ac:spMk id="5" creationId="{77BDB2BA-49A1-21E4-ECE0-79574B35480E}"/>
          </ac:spMkLst>
        </pc:spChg>
        <pc:spChg chg="del">
          <ac:chgData name="CAO THI TRIEU VI" userId="1a55d0bf-e781-4ea5-8549-370b5719438e" providerId="ADAL" clId="{5AD349C2-F273-4CDC-9C51-7376231AE55E}" dt="2022-09-13T09:07:13.579" v="389" actId="21"/>
          <ac:spMkLst>
            <pc:docMk/>
            <pc:sldMk cId="3505169958" sldId="364"/>
            <ac:spMk id="6" creationId="{8D8E1C64-D2EF-5B1D-ACEA-C5E80BB53D60}"/>
          </ac:spMkLst>
        </pc:spChg>
        <pc:picChg chg="del">
          <ac:chgData name="CAO THI TRIEU VI" userId="1a55d0bf-e781-4ea5-8549-370b5719438e" providerId="ADAL" clId="{5AD349C2-F273-4CDC-9C51-7376231AE55E}" dt="2022-09-13T09:06:39.418" v="380" actId="21"/>
          <ac:picMkLst>
            <pc:docMk/>
            <pc:sldMk cId="3505169958" sldId="364"/>
            <ac:picMk id="8" creationId="{76216311-CB1E-D64B-01D9-D53EF1B3FC0C}"/>
          </ac:picMkLst>
        </pc:picChg>
      </pc:sldChg>
      <pc:sldChg chg="addSp delSp modSp add mod ord delAnim modAnim">
        <pc:chgData name="CAO THI TRIEU VI" userId="1a55d0bf-e781-4ea5-8549-370b5719438e" providerId="ADAL" clId="{5AD349C2-F273-4CDC-9C51-7376231AE55E}" dt="2022-09-13T09:15:17.838" v="849"/>
        <pc:sldMkLst>
          <pc:docMk/>
          <pc:sldMk cId="1794970314" sldId="365"/>
        </pc:sldMkLst>
        <pc:spChg chg="del">
          <ac:chgData name="CAO THI TRIEU VI" userId="1a55d0bf-e781-4ea5-8549-370b5719438e" providerId="ADAL" clId="{5AD349C2-F273-4CDC-9C51-7376231AE55E}" dt="2022-09-13T09:07:05.345" v="388" actId="478"/>
          <ac:spMkLst>
            <pc:docMk/>
            <pc:sldMk cId="1794970314" sldId="365"/>
            <ac:spMk id="2" creationId="{8D7F888F-DD84-D2CA-CA95-12FE295D51A8}"/>
          </ac:spMkLst>
        </pc:spChg>
        <pc:spChg chg="del">
          <ac:chgData name="CAO THI TRIEU VI" userId="1a55d0bf-e781-4ea5-8549-370b5719438e" providerId="ADAL" clId="{5AD349C2-F273-4CDC-9C51-7376231AE55E}" dt="2022-09-13T09:06:31.056" v="379" actId="478"/>
          <ac:spMkLst>
            <pc:docMk/>
            <pc:sldMk cId="1794970314" sldId="365"/>
            <ac:spMk id="5" creationId="{5A5A3351-9FA9-439D-2288-0749BA9610A7}"/>
          </ac:spMkLst>
        </pc:spChg>
        <pc:spChg chg="del">
          <ac:chgData name="CAO THI TRIEU VI" userId="1a55d0bf-e781-4ea5-8549-370b5719438e" providerId="ADAL" clId="{5AD349C2-F273-4CDC-9C51-7376231AE55E}" dt="2022-09-13T09:07:02.717" v="386" actId="478"/>
          <ac:spMkLst>
            <pc:docMk/>
            <pc:sldMk cId="1794970314" sldId="365"/>
            <ac:spMk id="6" creationId="{F656186B-4613-34D4-AF63-07A7019DE4FC}"/>
          </ac:spMkLst>
        </pc:spChg>
        <pc:spChg chg="del">
          <ac:chgData name="CAO THI TRIEU VI" userId="1a55d0bf-e781-4ea5-8549-370b5719438e" providerId="ADAL" clId="{5AD349C2-F273-4CDC-9C51-7376231AE55E}" dt="2022-09-13T09:07:04.092" v="387" actId="478"/>
          <ac:spMkLst>
            <pc:docMk/>
            <pc:sldMk cId="1794970314" sldId="365"/>
            <ac:spMk id="7" creationId="{57BAB6E1-565A-1922-30C9-E7F914661866}"/>
          </ac:spMkLst>
        </pc:spChg>
        <pc:spChg chg="add mod">
          <ac:chgData name="CAO THI TRIEU VI" userId="1a55d0bf-e781-4ea5-8549-370b5719438e" providerId="ADAL" clId="{5AD349C2-F273-4CDC-9C51-7376231AE55E}" dt="2022-09-13T09:06:56.391" v="385" actId="1076"/>
          <ac:spMkLst>
            <pc:docMk/>
            <pc:sldMk cId="1794970314" sldId="365"/>
            <ac:spMk id="8" creationId="{F229638A-2306-3191-6B0F-FA27CB4D6AC7}"/>
          </ac:spMkLst>
        </pc:spChg>
        <pc:spChg chg="add mod">
          <ac:chgData name="CAO THI TRIEU VI" userId="1a55d0bf-e781-4ea5-8549-370b5719438e" providerId="ADAL" clId="{5AD349C2-F273-4CDC-9C51-7376231AE55E}" dt="2022-09-13T09:09:42.705" v="759" actId="20577"/>
          <ac:spMkLst>
            <pc:docMk/>
            <pc:sldMk cId="1794970314" sldId="365"/>
            <ac:spMk id="9" creationId="{056B63A2-9E34-D678-212F-53D1B6DF7F81}"/>
          </ac:spMkLst>
        </pc:spChg>
        <pc:picChg chg="add del mod">
          <ac:chgData name="CAO THI TRIEU VI" userId="1a55d0bf-e781-4ea5-8549-370b5719438e" providerId="ADAL" clId="{5AD349C2-F273-4CDC-9C51-7376231AE55E}" dt="2022-09-13T09:06:41.846" v="382" actId="478"/>
          <ac:picMkLst>
            <pc:docMk/>
            <pc:sldMk cId="1794970314" sldId="365"/>
            <ac:picMk id="4" creationId="{EB54ECD6-8B72-8150-7C0D-65200535D3F0}"/>
          </ac:picMkLst>
        </pc:picChg>
      </pc:sldChg>
      <pc:sldChg chg="addSp delSp modSp add mod modTransition modAnim">
        <pc:chgData name="CAO THI TRIEU VI" userId="1a55d0bf-e781-4ea5-8549-370b5719438e" providerId="ADAL" clId="{5AD349C2-F273-4CDC-9C51-7376231AE55E}" dt="2022-09-13T09:35:59.813" v="1551" actId="1076"/>
        <pc:sldMkLst>
          <pc:docMk/>
          <pc:sldMk cId="2874454042" sldId="366"/>
        </pc:sldMkLst>
        <pc:spChg chg="add mod">
          <ac:chgData name="CAO THI TRIEU VI" userId="1a55d0bf-e781-4ea5-8549-370b5719438e" providerId="ADAL" clId="{5AD349C2-F273-4CDC-9C51-7376231AE55E}" dt="2022-09-13T09:13:34.784" v="823" actId="164"/>
          <ac:spMkLst>
            <pc:docMk/>
            <pc:sldMk cId="2874454042" sldId="366"/>
            <ac:spMk id="5" creationId="{183D6EEC-2A20-9FF8-2422-89B5709A503B}"/>
          </ac:spMkLst>
        </pc:spChg>
        <pc:spChg chg="del">
          <ac:chgData name="CAO THI TRIEU VI" userId="1a55d0bf-e781-4ea5-8549-370b5719438e" providerId="ADAL" clId="{5AD349C2-F273-4CDC-9C51-7376231AE55E}" dt="2022-09-13T09:10:36.959" v="770" actId="478"/>
          <ac:spMkLst>
            <pc:docMk/>
            <pc:sldMk cId="2874454042" sldId="366"/>
            <ac:spMk id="8" creationId="{F229638A-2306-3191-6B0F-FA27CB4D6AC7}"/>
          </ac:spMkLst>
        </pc:spChg>
        <pc:spChg chg="del">
          <ac:chgData name="CAO THI TRIEU VI" userId="1a55d0bf-e781-4ea5-8549-370b5719438e" providerId="ADAL" clId="{5AD349C2-F273-4CDC-9C51-7376231AE55E}" dt="2022-09-13T09:10:35.133" v="769" actId="478"/>
          <ac:spMkLst>
            <pc:docMk/>
            <pc:sldMk cId="2874454042" sldId="366"/>
            <ac:spMk id="9" creationId="{056B63A2-9E34-D678-212F-53D1B6DF7F81}"/>
          </ac:spMkLst>
        </pc:spChg>
        <pc:grpChg chg="add mod">
          <ac:chgData name="CAO THI TRIEU VI" userId="1a55d0bf-e781-4ea5-8549-370b5719438e" providerId="ADAL" clId="{5AD349C2-F273-4CDC-9C51-7376231AE55E}" dt="2022-09-13T09:13:34.784" v="823" actId="164"/>
          <ac:grpSpMkLst>
            <pc:docMk/>
            <pc:sldMk cId="2874454042" sldId="366"/>
            <ac:grpSpMk id="6" creationId="{A8E56161-DBF6-B947-1EC5-51539660F136}"/>
          </ac:grpSpMkLst>
        </pc:grpChg>
        <pc:graphicFrameChg chg="add mod">
          <ac:chgData name="CAO THI TRIEU VI" userId="1a55d0bf-e781-4ea5-8549-370b5719438e" providerId="ADAL" clId="{5AD349C2-F273-4CDC-9C51-7376231AE55E}" dt="2022-09-13T09:35:36.352" v="1546" actId="1076"/>
          <ac:graphicFrameMkLst>
            <pc:docMk/>
            <pc:sldMk cId="2874454042" sldId="366"/>
            <ac:graphicFrameMk id="2" creationId="{905A47FB-DA34-8DEE-2BA1-599B2D0A71C4}"/>
          </ac:graphicFrameMkLst>
        </pc:graphicFrameChg>
        <pc:picChg chg="del mod">
          <ac:chgData name="CAO THI TRIEU VI" userId="1a55d0bf-e781-4ea5-8549-370b5719438e" providerId="ADAL" clId="{5AD349C2-F273-4CDC-9C51-7376231AE55E}" dt="2022-09-13T09:35:37.661" v="1547" actId="478"/>
          <ac:picMkLst>
            <pc:docMk/>
            <pc:sldMk cId="2874454042" sldId="366"/>
            <ac:picMk id="3" creationId="{233FA71D-7B6D-DAE8-552A-49E72791D7A9}"/>
          </ac:picMkLst>
        </pc:picChg>
        <pc:picChg chg="add mod ord">
          <ac:chgData name="CAO THI TRIEU VI" userId="1a55d0bf-e781-4ea5-8549-370b5719438e" providerId="ADAL" clId="{5AD349C2-F273-4CDC-9C51-7376231AE55E}" dt="2022-09-13T09:13:34.784" v="823" actId="164"/>
          <ac:picMkLst>
            <pc:docMk/>
            <pc:sldMk cId="2874454042" sldId="366"/>
            <ac:picMk id="4" creationId="{3DE6A048-B4D3-2497-F6D6-2830AC7D9223}"/>
          </ac:picMkLst>
        </pc:picChg>
        <pc:picChg chg="add mod">
          <ac:chgData name="CAO THI TRIEU VI" userId="1a55d0bf-e781-4ea5-8549-370b5719438e" providerId="ADAL" clId="{5AD349C2-F273-4CDC-9C51-7376231AE55E}" dt="2022-09-13T09:35:59.813" v="1551" actId="1076"/>
          <ac:picMkLst>
            <pc:docMk/>
            <pc:sldMk cId="2874454042" sldId="366"/>
            <ac:picMk id="7" creationId="{8DC10C28-31DB-FC60-5FAD-2CDFBBD8041B}"/>
          </ac:picMkLst>
        </pc:picChg>
      </pc:sldChg>
      <pc:sldChg chg="addSp delSp modSp add mod modTransition modAnim">
        <pc:chgData name="CAO THI TRIEU VI" userId="1a55d0bf-e781-4ea5-8549-370b5719438e" providerId="ADAL" clId="{5AD349C2-F273-4CDC-9C51-7376231AE55E}" dt="2022-09-13T09:16:16.396" v="861"/>
        <pc:sldMkLst>
          <pc:docMk/>
          <pc:sldMk cId="1868770798" sldId="367"/>
        </pc:sldMkLst>
        <pc:spChg chg="add mod">
          <ac:chgData name="CAO THI TRIEU VI" userId="1a55d0bf-e781-4ea5-8549-370b5719438e" providerId="ADAL" clId="{5AD349C2-F273-4CDC-9C51-7376231AE55E}" dt="2022-09-13T09:12:35.672" v="805" actId="164"/>
          <ac:spMkLst>
            <pc:docMk/>
            <pc:sldMk cId="1868770798" sldId="367"/>
            <ac:spMk id="9" creationId="{044847E7-FBBC-9C37-635E-3D6D0B685CEC}"/>
          </ac:spMkLst>
        </pc:spChg>
        <pc:grpChg chg="add mod">
          <ac:chgData name="CAO THI TRIEU VI" userId="1a55d0bf-e781-4ea5-8549-370b5719438e" providerId="ADAL" clId="{5AD349C2-F273-4CDC-9C51-7376231AE55E}" dt="2022-09-13T09:11:36.134" v="789" actId="1076"/>
          <ac:grpSpMkLst>
            <pc:docMk/>
            <pc:sldMk cId="1868770798" sldId="367"/>
            <ac:grpSpMk id="5" creationId="{EC09235F-7A49-EA59-F317-D8A5A731C1AE}"/>
          </ac:grpSpMkLst>
        </pc:grpChg>
        <pc:grpChg chg="add mod">
          <ac:chgData name="CAO THI TRIEU VI" userId="1a55d0bf-e781-4ea5-8549-370b5719438e" providerId="ADAL" clId="{5AD349C2-F273-4CDC-9C51-7376231AE55E}" dt="2022-09-13T09:12:41.422" v="806" actId="1076"/>
          <ac:grpSpMkLst>
            <pc:docMk/>
            <pc:sldMk cId="1868770798" sldId="367"/>
            <ac:grpSpMk id="10" creationId="{4BE09EBE-88CB-10C2-C699-9A8852C41A97}"/>
          </ac:grpSpMkLst>
        </pc:grpChg>
        <pc:graphicFrameChg chg="mod">
          <ac:chgData name="CAO THI TRIEU VI" userId="1a55d0bf-e781-4ea5-8549-370b5719438e" providerId="ADAL" clId="{5AD349C2-F273-4CDC-9C51-7376231AE55E}" dt="2022-09-13T09:11:20.402" v="784" actId="1076"/>
          <ac:graphicFrameMkLst>
            <pc:docMk/>
            <pc:sldMk cId="1868770798" sldId="367"/>
            <ac:graphicFrameMk id="2" creationId="{905A47FB-DA34-8DEE-2BA1-599B2D0A71C4}"/>
          </ac:graphicFrameMkLst>
        </pc:graphicFrameChg>
        <pc:picChg chg="del">
          <ac:chgData name="CAO THI TRIEU VI" userId="1a55d0bf-e781-4ea5-8549-370b5719438e" providerId="ADAL" clId="{5AD349C2-F273-4CDC-9C51-7376231AE55E}" dt="2022-09-13T09:11:23.314" v="785" actId="478"/>
          <ac:picMkLst>
            <pc:docMk/>
            <pc:sldMk cId="1868770798" sldId="367"/>
            <ac:picMk id="3" creationId="{233FA71D-7B6D-DAE8-552A-49E72791D7A9}"/>
          </ac:picMkLst>
        </pc:picChg>
        <pc:picChg chg="del">
          <ac:chgData name="CAO THI TRIEU VI" userId="1a55d0bf-e781-4ea5-8549-370b5719438e" providerId="ADAL" clId="{5AD349C2-F273-4CDC-9C51-7376231AE55E}" dt="2022-09-13T09:11:38.004" v="790" actId="478"/>
          <ac:picMkLst>
            <pc:docMk/>
            <pc:sldMk cId="1868770798" sldId="367"/>
            <ac:picMk id="4" creationId="{3DE6A048-B4D3-2497-F6D6-2830AC7D9223}"/>
          </ac:picMkLst>
        </pc:picChg>
        <pc:picChg chg="mod">
          <ac:chgData name="CAO THI TRIEU VI" userId="1a55d0bf-e781-4ea5-8549-370b5719438e" providerId="ADAL" clId="{5AD349C2-F273-4CDC-9C51-7376231AE55E}" dt="2022-09-13T09:11:28.314" v="787"/>
          <ac:picMkLst>
            <pc:docMk/>
            <pc:sldMk cId="1868770798" sldId="367"/>
            <ac:picMk id="6" creationId="{35C64F88-584B-CECE-65F0-9C253E000B28}"/>
          </ac:picMkLst>
        </pc:picChg>
        <pc:picChg chg="mod">
          <ac:chgData name="CAO THI TRIEU VI" userId="1a55d0bf-e781-4ea5-8549-370b5719438e" providerId="ADAL" clId="{5AD349C2-F273-4CDC-9C51-7376231AE55E}" dt="2022-09-13T09:11:28.314" v="787"/>
          <ac:picMkLst>
            <pc:docMk/>
            <pc:sldMk cId="1868770798" sldId="367"/>
            <ac:picMk id="7" creationId="{1CFC0734-1C58-3D55-5CD3-819CC8CC06F7}"/>
          </ac:picMkLst>
        </pc:picChg>
        <pc:picChg chg="add mod ord">
          <ac:chgData name="CAO THI TRIEU VI" userId="1a55d0bf-e781-4ea5-8549-370b5719438e" providerId="ADAL" clId="{5AD349C2-F273-4CDC-9C51-7376231AE55E}" dt="2022-09-13T09:12:35.672" v="805" actId="164"/>
          <ac:picMkLst>
            <pc:docMk/>
            <pc:sldMk cId="1868770798" sldId="367"/>
            <ac:picMk id="8" creationId="{95FF7CF9-BB65-C966-1D11-9BC38AC39352}"/>
          </ac:picMkLst>
        </pc:picChg>
      </pc:sldChg>
      <pc:sldChg chg="addSp delSp modSp add mod modTransition modAnim">
        <pc:chgData name="CAO THI TRIEU VI" userId="1a55d0bf-e781-4ea5-8549-370b5719438e" providerId="ADAL" clId="{5AD349C2-F273-4CDC-9C51-7376231AE55E}" dt="2022-09-13T09:16:12.059" v="860"/>
        <pc:sldMkLst>
          <pc:docMk/>
          <pc:sldMk cId="3398758577" sldId="368"/>
        </pc:sldMkLst>
        <pc:spChg chg="mod topLvl">
          <ac:chgData name="CAO THI TRIEU VI" userId="1a55d0bf-e781-4ea5-8549-370b5719438e" providerId="ADAL" clId="{5AD349C2-F273-4CDC-9C51-7376231AE55E}" dt="2022-09-13T09:14:35.384" v="843" actId="164"/>
          <ac:spMkLst>
            <pc:docMk/>
            <pc:sldMk cId="3398758577" sldId="368"/>
            <ac:spMk id="9" creationId="{044847E7-FBBC-9C37-635E-3D6D0B685CEC}"/>
          </ac:spMkLst>
        </pc:spChg>
        <pc:spChg chg="mod">
          <ac:chgData name="CAO THI TRIEU VI" userId="1a55d0bf-e781-4ea5-8549-370b5719438e" providerId="ADAL" clId="{5AD349C2-F273-4CDC-9C51-7376231AE55E}" dt="2022-09-13T09:14:06.362" v="832"/>
          <ac:spMkLst>
            <pc:docMk/>
            <pc:sldMk cId="3398758577" sldId="368"/>
            <ac:spMk id="11" creationId="{BEC44C30-36F2-03BF-6731-C2EAE807A3E1}"/>
          </ac:spMkLst>
        </pc:spChg>
        <pc:spChg chg="mod">
          <ac:chgData name="CAO THI TRIEU VI" userId="1a55d0bf-e781-4ea5-8549-370b5719438e" providerId="ADAL" clId="{5AD349C2-F273-4CDC-9C51-7376231AE55E}" dt="2022-09-13T09:14:06.362" v="832"/>
          <ac:spMkLst>
            <pc:docMk/>
            <pc:sldMk cId="3398758577" sldId="368"/>
            <ac:spMk id="12" creationId="{E8D24CAD-7143-449F-6B59-DB4CC90AB13F}"/>
          </ac:spMkLst>
        </pc:spChg>
        <pc:grpChg chg="add mod">
          <ac:chgData name="CAO THI TRIEU VI" userId="1a55d0bf-e781-4ea5-8549-370b5719438e" providerId="ADAL" clId="{5AD349C2-F273-4CDC-9C51-7376231AE55E}" dt="2022-09-13T09:14:13.741" v="836" actId="1076"/>
          <ac:grpSpMkLst>
            <pc:docMk/>
            <pc:sldMk cId="3398758577" sldId="368"/>
            <ac:grpSpMk id="3" creationId="{E4136633-A430-96CC-9B37-523B740B6D60}"/>
          </ac:grpSpMkLst>
        </pc:grpChg>
        <pc:grpChg chg="del">
          <ac:chgData name="CAO THI TRIEU VI" userId="1a55d0bf-e781-4ea5-8549-370b5719438e" providerId="ADAL" clId="{5AD349C2-F273-4CDC-9C51-7376231AE55E}" dt="2022-09-13T09:14:01.543" v="830" actId="478"/>
          <ac:grpSpMkLst>
            <pc:docMk/>
            <pc:sldMk cId="3398758577" sldId="368"/>
            <ac:grpSpMk id="5" creationId="{EC09235F-7A49-EA59-F317-D8A5A731C1AE}"/>
          </ac:grpSpMkLst>
        </pc:grpChg>
        <pc:grpChg chg="del">
          <ac:chgData name="CAO THI TRIEU VI" userId="1a55d0bf-e781-4ea5-8549-370b5719438e" providerId="ADAL" clId="{5AD349C2-F273-4CDC-9C51-7376231AE55E}" dt="2022-09-13T09:14:16.844" v="837" actId="478"/>
          <ac:grpSpMkLst>
            <pc:docMk/>
            <pc:sldMk cId="3398758577" sldId="368"/>
            <ac:grpSpMk id="10" creationId="{4BE09EBE-88CB-10C2-C699-9A8852C41A97}"/>
          </ac:grpSpMkLst>
        </pc:grpChg>
        <pc:grpChg chg="add mod">
          <ac:chgData name="CAO THI TRIEU VI" userId="1a55d0bf-e781-4ea5-8549-370b5719438e" providerId="ADAL" clId="{5AD349C2-F273-4CDC-9C51-7376231AE55E}" dt="2022-09-13T09:14:35.384" v="843" actId="164"/>
          <ac:grpSpMkLst>
            <pc:docMk/>
            <pc:sldMk cId="3398758577" sldId="368"/>
            <ac:grpSpMk id="14" creationId="{1904A53D-4597-CAB4-F5A0-9945C821FA23}"/>
          </ac:grpSpMkLst>
        </pc:grpChg>
        <pc:graphicFrameChg chg="mod">
          <ac:chgData name="CAO THI TRIEU VI" userId="1a55d0bf-e781-4ea5-8549-370b5719438e" providerId="ADAL" clId="{5AD349C2-F273-4CDC-9C51-7376231AE55E}" dt="2022-09-13T09:14:28.110" v="841" actId="1076"/>
          <ac:graphicFrameMkLst>
            <pc:docMk/>
            <pc:sldMk cId="3398758577" sldId="368"/>
            <ac:graphicFrameMk id="2" creationId="{905A47FB-DA34-8DEE-2BA1-599B2D0A71C4}"/>
          </ac:graphicFrameMkLst>
        </pc:graphicFrameChg>
        <pc:picChg chg="mod">
          <ac:chgData name="CAO THI TRIEU VI" userId="1a55d0bf-e781-4ea5-8549-370b5719438e" providerId="ADAL" clId="{5AD349C2-F273-4CDC-9C51-7376231AE55E}" dt="2022-09-13T09:14:06.362" v="832"/>
          <ac:picMkLst>
            <pc:docMk/>
            <pc:sldMk cId="3398758577" sldId="368"/>
            <ac:picMk id="4" creationId="{A380C189-245B-1A3C-E14D-C8AFFB91C760}"/>
          </ac:picMkLst>
        </pc:picChg>
        <pc:picChg chg="del topLvl">
          <ac:chgData name="CAO THI TRIEU VI" userId="1a55d0bf-e781-4ea5-8549-370b5719438e" providerId="ADAL" clId="{5AD349C2-F273-4CDC-9C51-7376231AE55E}" dt="2022-09-13T09:14:16.844" v="837" actId="478"/>
          <ac:picMkLst>
            <pc:docMk/>
            <pc:sldMk cId="3398758577" sldId="368"/>
            <ac:picMk id="8" creationId="{95FF7CF9-BB65-C966-1D11-9BC38AC39352}"/>
          </ac:picMkLst>
        </pc:picChg>
        <pc:picChg chg="add mod ord">
          <ac:chgData name="CAO THI TRIEU VI" userId="1a55d0bf-e781-4ea5-8549-370b5719438e" providerId="ADAL" clId="{5AD349C2-F273-4CDC-9C51-7376231AE55E}" dt="2022-09-13T09:14:35.384" v="843" actId="164"/>
          <ac:picMkLst>
            <pc:docMk/>
            <pc:sldMk cId="3398758577" sldId="368"/>
            <ac:picMk id="13" creationId="{EDFC166E-FBC9-7CCB-D934-FCB06BEDFF6F}"/>
          </ac:picMkLst>
        </pc:picChg>
      </pc:sldChg>
      <pc:sldChg chg="addSp delSp modSp add del mod delAnim">
        <pc:chgData name="CAO THI TRIEU VI" userId="1a55d0bf-e781-4ea5-8549-370b5719438e" providerId="ADAL" clId="{5AD349C2-F273-4CDC-9C51-7376231AE55E}" dt="2022-09-13T09:27:07.625" v="907" actId="47"/>
        <pc:sldMkLst>
          <pc:docMk/>
          <pc:sldMk cId="1752115272" sldId="369"/>
        </pc:sldMkLst>
        <pc:spChg chg="del">
          <ac:chgData name="CAO THI TRIEU VI" userId="1a55d0bf-e781-4ea5-8549-370b5719438e" providerId="ADAL" clId="{5AD349C2-F273-4CDC-9C51-7376231AE55E}" dt="2022-09-13T09:24:58.123" v="894" actId="478"/>
          <ac:spMkLst>
            <pc:docMk/>
            <pc:sldMk cId="1752115272" sldId="369"/>
            <ac:spMk id="4" creationId="{B2BEC6C8-A729-8AD5-5260-B014D9539C1A}"/>
          </ac:spMkLst>
        </pc:spChg>
        <pc:picChg chg="del">
          <ac:chgData name="CAO THI TRIEU VI" userId="1a55d0bf-e781-4ea5-8549-370b5719438e" providerId="ADAL" clId="{5AD349C2-F273-4CDC-9C51-7376231AE55E}" dt="2022-09-13T09:24:59.888" v="895" actId="478"/>
          <ac:picMkLst>
            <pc:docMk/>
            <pc:sldMk cId="1752115272" sldId="369"/>
            <ac:picMk id="3" creationId="{233FA71D-7B6D-DAE8-552A-49E72791D7A9}"/>
          </ac:picMkLst>
        </pc:picChg>
        <pc:picChg chg="add mod">
          <ac:chgData name="CAO THI TRIEU VI" userId="1a55d0bf-e781-4ea5-8549-370b5719438e" providerId="ADAL" clId="{5AD349C2-F273-4CDC-9C51-7376231AE55E}" dt="2022-09-13T09:26:17.415" v="901" actId="1076"/>
          <ac:picMkLst>
            <pc:docMk/>
            <pc:sldMk cId="1752115272" sldId="369"/>
            <ac:picMk id="5" creationId="{C982843D-7568-CC76-20B4-4F50A8750CAF}"/>
          </ac:picMkLst>
        </pc:picChg>
        <pc:picChg chg="add mod">
          <ac:chgData name="CAO THI TRIEU VI" userId="1a55d0bf-e781-4ea5-8549-370b5719438e" providerId="ADAL" clId="{5AD349C2-F273-4CDC-9C51-7376231AE55E}" dt="2022-09-13T09:26:53.014" v="906" actId="1076"/>
          <ac:picMkLst>
            <pc:docMk/>
            <pc:sldMk cId="1752115272" sldId="369"/>
            <ac:picMk id="7" creationId="{FE467343-5CE1-A997-ABD2-8E22110A60B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DC695-FD95-4CB8-B9F2-4BA469320E0C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69D792-2D25-4255-B156-EECDAC306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920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89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18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08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7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415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88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967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209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6013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2191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719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200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7510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590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023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3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5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3" y="6264685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2" y="6181470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3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6" y="3608291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2" y="6418002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2" y="5626807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885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2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1" y="1572170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 dirty="0">
                <a:solidFill>
                  <a:srgbClr val="F79646">
                    <a:lumMod val="50000"/>
                  </a:srgb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22526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1" y="1522376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7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357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81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>
                <a:solidFill>
                  <a:srgbClr val="002060"/>
                </a:solidFill>
                <a:latin typeface="+mj-lt"/>
              </a:rPr>
              <a:t>LUYỆN TẬP</a:t>
            </a:r>
            <a:endParaRPr lang="vi-VN" sz="11499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41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7594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3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5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3" y="6264685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2" y="6181470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3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6" y="3608291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2" y="6418002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2" y="5626807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70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2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1" y="1572170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 dirty="0">
                <a:solidFill>
                  <a:srgbClr val="F79646">
                    <a:lumMod val="50000"/>
                  </a:srgb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03186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4496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7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1" y="1522376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20961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1" y="1503380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98494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51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3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5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3" y="6264685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2" y="6181470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3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6" y="3608291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2" y="6418002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2" y="5626807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2317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2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1" y="1572170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 dirty="0">
                <a:solidFill>
                  <a:srgbClr val="F79646">
                    <a:lumMod val="50000"/>
                  </a:srgb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5550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7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1" y="1522376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8536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7" y="1596481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>
                <a:solidFill>
                  <a:srgbClr val="002060"/>
                </a:solidFill>
                <a:latin typeface="+mj-lt"/>
              </a:rPr>
              <a:t>LUYỆN TẬP</a:t>
            </a:r>
            <a:endParaRPr lang="vi-VN" sz="11499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0262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9143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3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5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3" y="6264685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2" y="6181470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3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6" y="3608291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2" y="6418002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2" y="5626807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570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2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1" y="1572170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 dirty="0">
                <a:solidFill>
                  <a:srgbClr val="F79646">
                    <a:lumMod val="50000"/>
                  </a:srgb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25111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3810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7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1" y="1522376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60031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3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>
                <a:solidFill>
                  <a:srgbClr val="002060"/>
                </a:solidFill>
                <a:latin typeface="+mj-lt"/>
              </a:rPr>
              <a:t>LUYỆN TẬP</a:t>
            </a:r>
            <a:endParaRPr lang="vi-VN" sz="11499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010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22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3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5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3" y="6264685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2" y="6181470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3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6" y="3608291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09"/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2" y="6418002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2" y="5626807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282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2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1" y="1572170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 dirty="0">
                <a:solidFill>
                  <a:srgbClr val="F79646">
                    <a:lumMod val="50000"/>
                  </a:srgb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91091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7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1" y="1522376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21269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3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9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6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8" y="5038643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8" y="714862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20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31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5" y="5541497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3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09"/>
            <a:r>
              <a:rPr lang="vi-VN" sz="11499">
                <a:solidFill>
                  <a:srgbClr val="002060"/>
                </a:solidFill>
                <a:latin typeface="+mj-lt"/>
              </a:rPr>
              <a:t>LUYỆN TẬP</a:t>
            </a:r>
            <a:endParaRPr lang="vi-VN" sz="11499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092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2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09"/>
                <a:endParaRPr sz="18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09"/>
              <a:endParaRPr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4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4" y="98942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9" y="9475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3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3" y="160330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8" y="156140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6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2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2" y="22171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7" y="217528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1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1" y="283106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6" y="278916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30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20" y="344494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5" y="340303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9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9" y="40588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4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8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8" y="467269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3" y="463079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2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7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7" y="528657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2" y="524467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10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6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6" y="590045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1" y="585855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/>
            <a:endParaRPr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3455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1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914309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1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914309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1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914309" fontAlgn="base">
              <a:spcBef>
                <a:spcPct val="0"/>
              </a:spcBef>
              <a:spcAft>
                <a:spcPct val="0"/>
              </a:spcAft>
              <a:defRPr/>
            </a:pPr>
            <a:fld id="{12840A81-CFA6-4117-8CEA-14E09DC63A62}" type="slidenum">
              <a:rPr lang="en-US" altLang="en-US" smtClean="0">
                <a:solidFill>
                  <a:srgbClr val="000000"/>
                </a:solidFill>
              </a:rPr>
              <a:pPr defTabSz="9143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2118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540FBB0-B73A-4399-A20E-CA9A9CDF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09"/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 defTabSz="914309"/>
              <a:t>6/3/2024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6264D91-32E4-4837-BDAB-61A9DC90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09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BD7EED9-637E-48C2-978C-F367DBBC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09"/>
            <a:fld id="{B5825FE9-8817-4C93-818D-35501C02AC9C}" type="slidenum">
              <a:rPr lang="en-US" smtClean="0">
                <a:solidFill>
                  <a:prstClr val="black"/>
                </a:solidFill>
              </a:rPr>
              <a:pPr defTabSz="914309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16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337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8325228" y="6545427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09">
              <a:defRPr/>
            </a:pPr>
            <a:r>
              <a:rPr lang="en-US" altLang="zh-CN" sz="100" kern="0" dirty="0">
                <a:solidFill>
                  <a:srgbClr val="E7F5F8"/>
                </a:solidFill>
              </a:rPr>
              <a:t>PPT</a:t>
            </a:r>
            <a:r>
              <a:rPr lang="zh-CN" altLang="en-US" sz="100" kern="0" dirty="0">
                <a:solidFill>
                  <a:srgbClr val="E7F5F8"/>
                </a:solidFill>
              </a:rPr>
              <a:t>模板下载：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www.1ppt.com/moban/     </a:t>
            </a:r>
            <a:r>
              <a:rPr lang="zh-CN" altLang="en-US" sz="100" kern="0" dirty="0">
                <a:solidFill>
                  <a:srgbClr val="E7F5F8"/>
                </a:solidFill>
              </a:rPr>
              <a:t>行业</a:t>
            </a:r>
            <a:r>
              <a:rPr lang="en-US" altLang="zh-CN" sz="100" kern="0" dirty="0">
                <a:solidFill>
                  <a:srgbClr val="E7F5F8"/>
                </a:solidFill>
              </a:rPr>
              <a:t>PPT</a:t>
            </a:r>
            <a:r>
              <a:rPr lang="zh-CN" altLang="en-US" sz="100" kern="0" dirty="0">
                <a:solidFill>
                  <a:srgbClr val="E7F5F8"/>
                </a:solidFill>
              </a:rPr>
              <a:t>模板：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www.1ppt.com/hangye/ </a:t>
            </a:r>
          </a:p>
          <a:p>
            <a:pPr defTabSz="914309">
              <a:defRPr/>
            </a:pPr>
            <a:r>
              <a:rPr lang="zh-CN" altLang="en-US" sz="100" kern="0" dirty="0">
                <a:solidFill>
                  <a:srgbClr val="E7F5F8"/>
                </a:solidFill>
              </a:rPr>
              <a:t>节日</a:t>
            </a:r>
            <a:r>
              <a:rPr lang="en-US" altLang="zh-CN" sz="100" kern="0" dirty="0">
                <a:solidFill>
                  <a:srgbClr val="E7F5F8"/>
                </a:solidFill>
              </a:rPr>
              <a:t>PPT</a:t>
            </a:r>
            <a:r>
              <a:rPr lang="zh-CN" altLang="en-US" sz="100" kern="0" dirty="0">
                <a:solidFill>
                  <a:srgbClr val="E7F5F8"/>
                </a:solidFill>
              </a:rPr>
              <a:t>模板：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www.1ppt.com/jieri/           PPT</a:t>
            </a:r>
            <a:r>
              <a:rPr lang="zh-CN" altLang="en-US" sz="100" kern="0" dirty="0">
                <a:solidFill>
                  <a:srgbClr val="E7F5F8"/>
                </a:solidFill>
              </a:rPr>
              <a:t>素材下载：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www.1ppt.com/sucai/</a:t>
            </a:r>
          </a:p>
          <a:p>
            <a:pPr defTabSz="914309">
              <a:defRPr/>
            </a:pPr>
            <a:r>
              <a:rPr lang="en-US" altLang="zh-CN" sz="100" kern="0" dirty="0">
                <a:solidFill>
                  <a:srgbClr val="E7F5F8"/>
                </a:solidFill>
              </a:rPr>
              <a:t>PPT</a:t>
            </a:r>
            <a:r>
              <a:rPr lang="zh-CN" altLang="en-US" sz="100" kern="0" dirty="0">
                <a:solidFill>
                  <a:srgbClr val="E7F5F8"/>
                </a:solidFill>
              </a:rPr>
              <a:t>背景图片：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www.1ppt.com/beijing/      PPT</a:t>
            </a:r>
            <a:r>
              <a:rPr lang="zh-CN" altLang="en-US" sz="100" kern="0" dirty="0">
                <a:solidFill>
                  <a:srgbClr val="E7F5F8"/>
                </a:solidFill>
              </a:rPr>
              <a:t>图表下载：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www.1ppt.com/tubiao/      </a:t>
            </a:r>
          </a:p>
          <a:p>
            <a:pPr defTabSz="914309">
              <a:defRPr/>
            </a:pPr>
            <a:r>
              <a:rPr lang="zh-CN" altLang="en-US" sz="100" kern="0" dirty="0">
                <a:solidFill>
                  <a:srgbClr val="E7F5F8"/>
                </a:solidFill>
              </a:rPr>
              <a:t>优秀</a:t>
            </a:r>
            <a:r>
              <a:rPr lang="en-US" altLang="zh-CN" sz="100" kern="0" dirty="0">
                <a:solidFill>
                  <a:srgbClr val="E7F5F8"/>
                </a:solidFill>
              </a:rPr>
              <a:t>PPT</a:t>
            </a:r>
            <a:r>
              <a:rPr lang="zh-CN" altLang="en-US" sz="100" kern="0" dirty="0">
                <a:solidFill>
                  <a:srgbClr val="E7F5F8"/>
                </a:solidFill>
              </a:rPr>
              <a:t>下载：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www.1ppt.com/xiazai/        PPT</a:t>
            </a:r>
            <a:r>
              <a:rPr lang="zh-CN" altLang="en-US" sz="100" kern="0" dirty="0">
                <a:solidFill>
                  <a:srgbClr val="E7F5F8"/>
                </a:solidFill>
              </a:rPr>
              <a:t>教程： 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www.1ppt.com/powerpoint/      </a:t>
            </a:r>
          </a:p>
          <a:p>
            <a:pPr defTabSz="914309">
              <a:defRPr/>
            </a:pPr>
            <a:r>
              <a:rPr lang="en-US" altLang="zh-CN" sz="100" kern="0" dirty="0">
                <a:solidFill>
                  <a:srgbClr val="E7F5F8"/>
                </a:solidFill>
              </a:rPr>
              <a:t>Word</a:t>
            </a:r>
            <a:r>
              <a:rPr lang="zh-CN" altLang="en-US" sz="100" kern="0" dirty="0">
                <a:solidFill>
                  <a:srgbClr val="E7F5F8"/>
                </a:solidFill>
              </a:rPr>
              <a:t>教程： 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www.1ppt.com/word/              Excel</a:t>
            </a:r>
            <a:r>
              <a:rPr lang="zh-CN" altLang="en-US" sz="100" kern="0" dirty="0">
                <a:solidFill>
                  <a:srgbClr val="E7F5F8"/>
                </a:solidFill>
              </a:rPr>
              <a:t>教程：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www.1ppt.com/excel/  </a:t>
            </a:r>
          </a:p>
          <a:p>
            <a:pPr defTabSz="914309">
              <a:defRPr/>
            </a:pPr>
            <a:r>
              <a:rPr lang="zh-CN" altLang="en-US" sz="100" kern="0" dirty="0">
                <a:solidFill>
                  <a:srgbClr val="E7F5F8"/>
                </a:solidFill>
              </a:rPr>
              <a:t>资料下载：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www.1ppt.com/ziliao/                PPT</a:t>
            </a:r>
            <a:r>
              <a:rPr lang="zh-CN" altLang="en-US" sz="100" kern="0" dirty="0">
                <a:solidFill>
                  <a:srgbClr val="E7F5F8"/>
                </a:solidFill>
              </a:rPr>
              <a:t>课件下载：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www.1ppt.com/kejian/ </a:t>
            </a:r>
          </a:p>
          <a:p>
            <a:pPr defTabSz="914309">
              <a:defRPr/>
            </a:pPr>
            <a:r>
              <a:rPr lang="zh-CN" altLang="en-US" sz="100" kern="0" dirty="0">
                <a:solidFill>
                  <a:srgbClr val="E7F5F8"/>
                </a:solidFill>
              </a:rPr>
              <a:t>范文下载：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www.1ppt.com/fanwen/             </a:t>
            </a:r>
            <a:r>
              <a:rPr lang="zh-CN" altLang="en-US" sz="100" kern="0" dirty="0">
                <a:solidFill>
                  <a:srgbClr val="E7F5F8"/>
                </a:solidFill>
              </a:rPr>
              <a:t>试卷下载：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www.1ppt.com/shiti/  </a:t>
            </a:r>
          </a:p>
          <a:p>
            <a:pPr defTabSz="914309">
              <a:defRPr/>
            </a:pPr>
            <a:r>
              <a:rPr lang="zh-CN" altLang="en-US" sz="100" kern="0" dirty="0">
                <a:solidFill>
                  <a:srgbClr val="E7F5F8"/>
                </a:solidFill>
              </a:rPr>
              <a:t>教案下载：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www.1ppt.com/jiaoan/        </a:t>
            </a:r>
          </a:p>
          <a:p>
            <a:pPr defTabSz="914309">
              <a:defRPr/>
            </a:pPr>
            <a:r>
              <a:rPr lang="zh-CN" altLang="en-US" sz="100" kern="0" dirty="0">
                <a:solidFill>
                  <a:srgbClr val="E7F5F8"/>
                </a:solidFill>
              </a:rPr>
              <a:t>字体下载：</a:t>
            </a:r>
            <a:r>
              <a:rPr lang="en-US" altLang="zh-CN" sz="100" kern="0" dirty="0">
                <a:solidFill>
                  <a:srgbClr val="E7F5F8"/>
                </a:solidFill>
              </a:rPr>
              <a:t>www.1ppt.com/ziti/</a:t>
            </a:r>
          </a:p>
          <a:p>
            <a:pPr defTabSz="914309">
              <a:defRPr/>
            </a:pPr>
            <a:r>
              <a:rPr lang="en-US" altLang="zh-CN" sz="100" kern="0" dirty="0">
                <a:solidFill>
                  <a:srgbClr val="E7F5F8"/>
                </a:solidFill>
              </a:rPr>
              <a:t> </a:t>
            </a:r>
            <a:endParaRPr lang="zh-CN" altLang="en-US" sz="100" kern="0" dirty="0">
              <a:solidFill>
                <a:srgbClr val="E7F5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71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1122363"/>
            <a:ext cx="103632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/>
            <a:fld id="{D997B5FA-0921-464F-AAE1-844C04324D75}" type="datetimeFigureOut">
              <a:rPr lang="zh-CN" altLang="en-US" smtClean="0">
                <a:solidFill>
                  <a:prstClr val="black"/>
                </a:solidFill>
              </a:rPr>
              <a:pPr defTabSz="914309"/>
              <a:t>2024/3/6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/>
            <a:fld id="{565CE74E-AB26-4998-AD42-012C4C1AD076}" type="slidenum">
              <a:rPr lang="zh-CN" altLang="en-US" smtClean="0">
                <a:solidFill>
                  <a:prstClr val="black"/>
                </a:solidFill>
              </a:rPr>
              <a:pPr defTabSz="914309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68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09"/>
            <a:fld id="{D997B5FA-0921-464F-AAE1-844C04324D75}" type="datetimeFigureOut">
              <a:rPr lang="zh-CN" altLang="en-US" smtClean="0">
                <a:solidFill>
                  <a:prstClr val="black"/>
                </a:solidFill>
              </a:rPr>
              <a:pPr defTabSz="914309"/>
              <a:t>2024/3/6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09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/>
            <a:fld id="{565CE74E-AB26-4998-AD42-012C4C1AD076}" type="slidenum">
              <a:rPr lang="zh-CN" altLang="en-US" smtClean="0">
                <a:solidFill>
                  <a:prstClr val="black"/>
                </a:solidFill>
              </a:rPr>
              <a:pPr defTabSz="914309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04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807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385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87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2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1258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B74FA68B-851B-4497-92DD-AD9676CFD6C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2024/3/6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51FF504A-745A-48EA-80ED-493236BBE93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37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09"/>
            <a:r>
              <a:rPr lang="vi-VN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81320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88086">
            <a:off x="4285784" y="413069"/>
            <a:ext cx="1319764" cy="107139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59" y="-32999"/>
            <a:ext cx="11369040" cy="64075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8776" y="289917"/>
            <a:ext cx="1592643" cy="9140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3350" y="1864522"/>
            <a:ext cx="2025823" cy="499347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558" y="4264078"/>
            <a:ext cx="11517443" cy="259392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-271676"/>
            <a:ext cx="3764906" cy="71296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8230" y="-68641"/>
            <a:ext cx="4656021" cy="232801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9414" y="268894"/>
            <a:ext cx="1292002" cy="75366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02042" y="353221"/>
            <a:ext cx="573750" cy="337500"/>
          </a:xfrm>
          <a:prstGeom prst="rect">
            <a:avLst/>
          </a:prstGeom>
        </p:spPr>
      </p:pic>
      <p:sp>
        <p:nvSpPr>
          <p:cNvPr id="13" name="Google Shape;88;p1"/>
          <p:cNvSpPr txBox="1"/>
          <p:nvPr/>
        </p:nvSpPr>
        <p:spPr>
          <a:xfrm>
            <a:off x="3232356" y="1398524"/>
            <a:ext cx="7360229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  <a:scene3d>
              <a:camera prst="perspectiveAbove"/>
              <a:lightRig rig="threePt" dir="t"/>
            </a:scene3d>
          </a:bodyPr>
          <a:lstStyle/>
          <a:p>
            <a:pPr algn="ctr"/>
            <a:r>
              <a:rPr lang="en-US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CHÀO MỪNG CÁC </a:t>
            </a:r>
            <a:r>
              <a:rPr lang="en-US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6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/>
              </a:rPr>
              <a:t> ĐẾN VỚI TIẾT HỌC</a:t>
            </a:r>
            <a:endParaRPr sz="6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096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23"/>
    </mc:Choice>
    <mc:Fallback xmlns="">
      <p:transition spd="slow" advTm="11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D065C3A-4EB2-CB30-7BC6-DE7CF1D7CC77}"/>
              </a:ext>
            </a:extLst>
          </p:cNvPr>
          <p:cNvSpPr txBox="1"/>
          <p:nvPr/>
        </p:nvSpPr>
        <p:spPr>
          <a:xfrm>
            <a:off x="2256559" y="1423553"/>
            <a:ext cx="7678881" cy="1200329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CCFF"/>
                </a:solidFill>
                <a:latin typeface="LNTH-Hoa Nho LNTH" pitchFamily="2" charset="0"/>
              </a:rPr>
              <a:t>T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CCCC"/>
                </a:solidFill>
                <a:latin typeface="LNTH-Hoa Nho LNTH" pitchFamily="2" charset="0"/>
              </a:rPr>
              <a:t>ạ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FFCC"/>
                </a:solidFill>
                <a:latin typeface="LNTH-Hoa Nho LNTH" pitchFamily="2" charset="0"/>
              </a:rPr>
              <a:t>m</a:t>
            </a:r>
            <a:r>
              <a:rPr lang="en-US" sz="7200" dirty="0">
                <a:ln w="19050">
                  <a:solidFill>
                    <a:schemeClr val="accent1">
                      <a:lumMod val="75000"/>
                    </a:schemeClr>
                  </a:solidFill>
                </a:ln>
                <a:latin typeface="LNTH-Hoa Nho LNTH" pitchFamily="2" charset="0"/>
              </a:rPr>
              <a:t> 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CFFCC"/>
                </a:solidFill>
                <a:latin typeface="LNTH-Hoa Nho LNTH" pitchFamily="2" charset="0"/>
              </a:rPr>
              <a:t>b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CFFFF"/>
                </a:solidFill>
                <a:latin typeface="LNTH-Hoa Nho LNTH" pitchFamily="2" charset="0"/>
              </a:rPr>
              <a:t>i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CECFF"/>
                </a:solidFill>
                <a:latin typeface="LNTH-Hoa Nho LNTH" pitchFamily="2" charset="0"/>
              </a:rPr>
              <a:t>ệ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99FF"/>
                </a:solidFill>
                <a:latin typeface="LNTH-Hoa Nho LNTH" pitchFamily="2" charset="0"/>
              </a:rPr>
              <a:t>t</a:t>
            </a:r>
            <a:r>
              <a:rPr lang="en-US" sz="7200" dirty="0">
                <a:ln w="19050">
                  <a:solidFill>
                    <a:schemeClr val="accent1">
                      <a:lumMod val="75000"/>
                    </a:schemeClr>
                  </a:solidFill>
                </a:ln>
                <a:latin typeface="LNTH-Hoa Nho LNTH" pitchFamily="2" charset="0"/>
              </a:rPr>
              <a:t> 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99CC"/>
                </a:solidFill>
                <a:latin typeface="LNTH-Hoa Nho LNTH" pitchFamily="2" charset="0"/>
              </a:rPr>
              <a:t>v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9999"/>
                </a:solidFill>
                <a:latin typeface="LNTH-Hoa Nho LNTH" pitchFamily="2" charset="0"/>
              </a:rPr>
              <a:t>à</a:t>
            </a:r>
            <a:r>
              <a:rPr lang="en-US" sz="7200" dirty="0">
                <a:ln w="19050">
                  <a:solidFill>
                    <a:schemeClr val="accent1">
                      <a:lumMod val="75000"/>
                    </a:schemeClr>
                  </a:solidFill>
                </a:ln>
                <a:latin typeface="LNTH-Hoa Nho LNTH" pitchFamily="2" charset="0"/>
              </a:rPr>
              <a:t> 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CC99"/>
                </a:solidFill>
                <a:latin typeface="LNTH-Hoa Nho LNTH" pitchFamily="2" charset="0"/>
              </a:rPr>
              <a:t>h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FF99"/>
                </a:solidFill>
                <a:latin typeface="LNTH-Hoa Nho LNTH" pitchFamily="2" charset="0"/>
              </a:rPr>
              <a:t>ẹ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CFF99"/>
                </a:solidFill>
                <a:latin typeface="LNTH-Hoa Nho LNTH" pitchFamily="2" charset="0"/>
              </a:rPr>
              <a:t>n</a:t>
            </a:r>
            <a:r>
              <a:rPr lang="en-US" sz="7200" dirty="0">
                <a:ln w="19050">
                  <a:solidFill>
                    <a:schemeClr val="accent1">
                      <a:lumMod val="75000"/>
                    </a:schemeClr>
                  </a:solidFill>
                </a:ln>
                <a:latin typeface="LNTH-Hoa Nho LNTH" pitchFamily="2" charset="0"/>
              </a:rPr>
              <a:t> 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99FF99"/>
                </a:solidFill>
                <a:latin typeface="LNTH-Hoa Nho LNTH" pitchFamily="2" charset="0"/>
              </a:rPr>
              <a:t>g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99FFCC"/>
                </a:solidFill>
                <a:latin typeface="LNTH-Hoa Nho LNTH" pitchFamily="2" charset="0"/>
              </a:rPr>
              <a:t>ặ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66FFFF"/>
                </a:solidFill>
                <a:latin typeface="LNTH-Hoa Nho LNTH" pitchFamily="2" charset="0"/>
              </a:rPr>
              <a:t>p</a:t>
            </a:r>
            <a:r>
              <a:rPr lang="en-US" sz="7200" dirty="0">
                <a:ln w="19050">
                  <a:solidFill>
                    <a:schemeClr val="accent1">
                      <a:lumMod val="75000"/>
                    </a:schemeClr>
                  </a:solidFill>
                </a:ln>
                <a:latin typeface="LNTH-Hoa Nho LNTH" pitchFamily="2" charset="0"/>
              </a:rPr>
              <a:t> 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99CCFF"/>
                </a:solidFill>
                <a:latin typeface="LNTH-Hoa Nho LNTH" pitchFamily="2" charset="0"/>
              </a:rPr>
              <a:t>l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9999FF"/>
                </a:solidFill>
                <a:latin typeface="LNTH-Hoa Nho LNTH" pitchFamily="2" charset="0"/>
              </a:rPr>
              <a:t>ạ</a:t>
            </a:r>
            <a:r>
              <a:rPr lang="en-US" sz="7200" dirty="0" err="1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66FF"/>
                </a:solidFill>
                <a:latin typeface="LNTH-Hoa Nho LNTH" pitchFamily="2" charset="0"/>
              </a:rPr>
              <a:t>i</a:t>
            </a:r>
            <a:endParaRPr lang="en-US" sz="7200" dirty="0">
              <a:ln w="19050">
                <a:solidFill>
                  <a:schemeClr val="accent1">
                    <a:lumMod val="75000"/>
                  </a:schemeClr>
                </a:solidFill>
              </a:ln>
              <a:solidFill>
                <a:srgbClr val="FF66FF"/>
              </a:solidFill>
              <a:latin typeface="LNTH-Hoa Nho LN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601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2092189"/>
            <a:ext cx="762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048000"/>
            <a:ext cx="3888486" cy="3429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15" y="838200"/>
            <a:ext cx="2103343" cy="245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9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55" y="-1109440"/>
            <a:ext cx="3888486" cy="3429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685" y="-621890"/>
            <a:ext cx="2103343" cy="2453900"/>
          </a:xfrm>
          <a:prstGeom prst="rect">
            <a:avLst/>
          </a:prstGeom>
        </p:spPr>
      </p:pic>
      <p:pic>
        <p:nvPicPr>
          <p:cNvPr id="2" name="KĐ-VUI ĐẾN TRƯỜ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0218" y="1209367"/>
            <a:ext cx="11911781" cy="564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3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04" y="-95794"/>
            <a:ext cx="11596932" cy="68089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9136" y="894748"/>
            <a:ext cx="6723590" cy="52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/>
            <a:r>
              <a:rPr lang="vi-VN" sz="2800" b="1" dirty="0">
                <a:solidFill>
                  <a:prstClr val="white"/>
                </a:solidFill>
                <a:latin typeface="HP001 4 hang 1 ô ly" panose="020B0603050302020204" pitchFamily="34" charset="0"/>
              </a:rPr>
              <a:t>Thứ </a:t>
            </a:r>
            <a:r>
              <a:rPr lang="en-US" sz="2800" b="1" dirty="0" err="1" smtClean="0">
                <a:solidFill>
                  <a:prstClr val="white"/>
                </a:solidFill>
                <a:latin typeface="HP001 4 hang 1 ô ly" panose="020B0603050302020204" pitchFamily="34" charset="0"/>
              </a:rPr>
              <a:t>Năm</a:t>
            </a:r>
            <a:r>
              <a:rPr lang="en-US" sz="2800" b="1" dirty="0" smtClean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vi-VN" sz="2800" b="1" dirty="0" smtClean="0">
                <a:solidFill>
                  <a:prstClr val="white"/>
                </a:solidFill>
                <a:latin typeface="HP001 4 hang 1 ô ly" panose="020B0603050302020204" pitchFamily="34" charset="0"/>
              </a:rPr>
              <a:t>ngày </a:t>
            </a:r>
            <a:r>
              <a:rPr lang="en-US" sz="2800" b="1" dirty="0" smtClean="0">
                <a:solidFill>
                  <a:prstClr val="white"/>
                </a:solidFill>
                <a:latin typeface="HP001 4 hang 1 ô ly" panose="020B0603050302020204" pitchFamily="34" charset="0"/>
              </a:rPr>
              <a:t>14 </a:t>
            </a:r>
            <a:r>
              <a:rPr lang="vi-VN" sz="2800" b="1" dirty="0">
                <a:solidFill>
                  <a:prstClr val="white"/>
                </a:solidFill>
                <a:latin typeface="HP001 4 hang 1 ô ly" panose="020B0603050302020204" pitchFamily="34" charset="0"/>
              </a:rPr>
              <a:t>tháng </a:t>
            </a:r>
            <a:r>
              <a:rPr lang="en-US" sz="2800" b="1" dirty="0">
                <a:solidFill>
                  <a:prstClr val="white"/>
                </a:solidFill>
                <a:latin typeface="HP001 4 hang 1 ô ly" panose="020B0603050302020204" pitchFamily="34" charset="0"/>
              </a:rPr>
              <a:t>3</a:t>
            </a:r>
            <a:r>
              <a:rPr lang="vi-VN" sz="2800" b="1" dirty="0" smtClean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vi-VN" sz="2800" b="1" dirty="0">
                <a:solidFill>
                  <a:prstClr val="white"/>
                </a:solidFill>
                <a:latin typeface="HP001 4 hang 1 ô ly" panose="020B0603050302020204" pitchFamily="34" charset="0"/>
              </a:rPr>
              <a:t>năm 202</a:t>
            </a:r>
            <a:r>
              <a:rPr lang="en-US" sz="2800" b="1" dirty="0">
                <a:solidFill>
                  <a:prstClr val="white"/>
                </a:solidFill>
                <a:latin typeface="HP001 4 hang 1 ô ly" panose="020B0603050302020204" pitchFamily="34" charset="0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43579" y="1325704"/>
            <a:ext cx="5076665" cy="52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/>
            <a:r>
              <a:rPr lang="en-US" sz="2800" b="1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Hoạt</a:t>
            </a:r>
            <a:r>
              <a:rPr lang="en-US" sz="2800" b="1" dirty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động</a:t>
            </a:r>
            <a:r>
              <a:rPr lang="en-US" sz="2800" b="1" dirty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củng</a:t>
            </a:r>
            <a:r>
              <a:rPr lang="en-US" sz="2800" b="1" dirty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cố</a:t>
            </a:r>
            <a:r>
              <a:rPr lang="en-US" sz="2800" b="1" dirty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HP001 4 hang 1 ô ly" panose="020B0603050302020204" pitchFamily="34" charset="0"/>
              </a:rPr>
              <a:t>Toán</a:t>
            </a:r>
            <a:endParaRPr lang="en-US" sz="2800" b="1" dirty="0">
              <a:solidFill>
                <a:prstClr val="white"/>
              </a:solidFill>
              <a:latin typeface="HP001 4 hang 1 ô ly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0868" y="1941052"/>
            <a:ext cx="4894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/>
            <a:r>
              <a:rPr lang="en-US" sz="2800" b="1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Luyện</a:t>
            </a:r>
            <a:r>
              <a:rPr lang="en-US" sz="2800" b="1" dirty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HP001 4 hang 1 ô ly" panose="020B0603050302020204" pitchFamily="34" charset="0"/>
              </a:rPr>
              <a:t>Toán</a:t>
            </a:r>
            <a:r>
              <a:rPr lang="en-US" sz="2800" b="1" dirty="0" smtClean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HP001 4 hang 1 ô ly" panose="020B0603050302020204" pitchFamily="34" charset="0"/>
              </a:rPr>
              <a:t>tăng</a:t>
            </a:r>
            <a:r>
              <a:rPr lang="en-US" sz="2800" b="1" dirty="0" smtClean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cường</a:t>
            </a:r>
            <a:r>
              <a:rPr lang="en-US" sz="2800" b="1" dirty="0">
                <a:solidFill>
                  <a:prstClr val="white"/>
                </a:solidFill>
                <a:latin typeface="HP001 4 hang 1 ô ly" panose="020B0603050302020204" pitchFamily="34" charset="0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5674" y="1973970"/>
            <a:ext cx="611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/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Ôn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tập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viết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thành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tổng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trăm</a:t>
            </a:r>
            <a:r>
              <a:rPr lang="en-US" sz="2800" dirty="0" smtClean="0">
                <a:solidFill>
                  <a:schemeClr val="bg1"/>
                </a:solidFill>
                <a:latin typeface="HP001 4 hang 1 ô ly" panose="020B0603050302020204" pitchFamily="34" charset="0"/>
              </a:rPr>
              <a:t>,</a:t>
            </a:r>
            <a:endParaRPr lang="en-US" sz="2800" b="1" dirty="0">
              <a:solidFill>
                <a:schemeClr val="bg1"/>
              </a:solidFill>
              <a:latin typeface="HP001 4 hang 1 ô ly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166" y="2464204"/>
            <a:ext cx="9005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/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chục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đơn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vị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so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sánh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ba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chữ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HP001 4 hang 1 ô ly" panose="020B0603050302020204" pitchFamily="34" charset="0"/>
              </a:rPr>
              <a:t>.</a:t>
            </a:r>
            <a:endParaRPr lang="en-US" sz="2800" b="1" dirty="0">
              <a:solidFill>
                <a:schemeClr val="bg1"/>
              </a:solidFill>
              <a:latin typeface="HP001 4 hang 1 ô ly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32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6748" y="1399994"/>
            <a:ext cx="10668000" cy="3714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lnSpc>
                <a:spcPct val="107000"/>
              </a:lnSpc>
              <a:spcAft>
                <a:spcPts val="0"/>
              </a:spcAft>
              <a:buAutoNum type="alphaLcPeriod"/>
            </a:pP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620 …. </a:t>
            </a:r>
            <a:r>
              <a:rPr lang="en-US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650   </a:t>
            </a: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b</a:t>
            </a:r>
            <a:r>
              <a:rPr lang="en-US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483 </a:t>
            </a: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…. 433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582 </a:t>
            </a: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….852             d</a:t>
            </a:r>
            <a:r>
              <a:rPr lang="en-US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714 </a:t>
            </a: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…. 801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1000 </a:t>
            </a: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975 </a:t>
            </a: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g</a:t>
            </a:r>
            <a:r>
              <a:rPr lang="en-US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670…. </a:t>
            </a:r>
            <a:r>
              <a:rPr lang="en-US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600 + 70</a:t>
            </a:r>
            <a:endParaRPr lang="en-US" sz="4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5355" y="439590"/>
            <a:ext cx="3047999" cy="68512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&gt;,&lt;,=?.</a:t>
            </a:r>
            <a:endParaRPr lang="en-US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6012" y="1280904"/>
            <a:ext cx="887342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15883" y="1258408"/>
            <a:ext cx="887342" cy="1031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9703" y="2657700"/>
            <a:ext cx="887342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68399" y="2657700"/>
            <a:ext cx="887342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26012" y="4153587"/>
            <a:ext cx="887342" cy="1031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45953" y="4158956"/>
            <a:ext cx="887342" cy="1031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79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5355" y="1280904"/>
            <a:ext cx="10240297" cy="4538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just">
              <a:lnSpc>
                <a:spcPct val="107000"/>
              </a:lnSpc>
              <a:spcAft>
                <a:spcPts val="0"/>
              </a:spcAft>
              <a:buAutoNum type="alphaLcPeriod"/>
            </a:pPr>
            <a:r>
              <a:rPr lang="en-US" sz="5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335 …. </a:t>
            </a:r>
            <a:r>
              <a:rPr lang="en-US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353  </a:t>
            </a:r>
            <a:r>
              <a:rPr lang="en-US" sz="5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b</a:t>
            </a:r>
            <a:r>
              <a:rPr lang="en-US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148 </a:t>
            </a:r>
            <a:r>
              <a:rPr lang="en-US" sz="5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…. 142</a:t>
            </a:r>
          </a:p>
          <a:p>
            <a:pPr marL="914400" indent="-914400" algn="just">
              <a:lnSpc>
                <a:spcPct val="107000"/>
              </a:lnSpc>
              <a:spcAft>
                <a:spcPts val="0"/>
              </a:spcAft>
              <a:buAutoNum type="alphaLcPeriod"/>
            </a:pPr>
            <a:endParaRPr lang="en-US" sz="5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5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354 </a:t>
            </a:r>
            <a:r>
              <a:rPr lang="en-US" sz="5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…. 754           d.510 …. 501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5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5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794 </a:t>
            </a:r>
            <a:r>
              <a:rPr lang="en-US" sz="5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479     </a:t>
            </a:r>
            <a:r>
              <a:rPr lang="en-US" sz="5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f.1000 …. </a:t>
            </a:r>
            <a:r>
              <a:rPr lang="en-US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988</a:t>
            </a:r>
            <a:endParaRPr lang="en-US" sz="5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5355" y="439590"/>
            <a:ext cx="3047999" cy="655885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600" b="1" dirty="0" err="1">
                <a:solidFill>
                  <a:srgbClr val="FF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66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3600" b="1" dirty="0" smtClean="0">
                <a:solidFill>
                  <a:srgbClr val="FF66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&gt;,&lt;,=?.</a:t>
            </a:r>
            <a:endParaRPr lang="en-US" sz="3600" b="1" dirty="0">
              <a:solidFill>
                <a:srgbClr val="FF66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6012" y="1280904"/>
            <a:ext cx="887342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51509" y="1280904"/>
            <a:ext cx="887342" cy="1031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83444" y="3009807"/>
            <a:ext cx="887342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07838" y="3009807"/>
            <a:ext cx="887342" cy="1031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83444" y="4757133"/>
            <a:ext cx="887342" cy="1031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86038" y="4747922"/>
            <a:ext cx="887342" cy="1031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lnSpc>
                <a:spcPct val="107000"/>
              </a:lnSpc>
            </a:pPr>
            <a:r>
              <a:rPr lang="en-US" sz="6000" b="1" spc="-1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73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375" y="159370"/>
            <a:ext cx="10599174" cy="364907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3:Gia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</a:pP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345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</a:pP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672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6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Gấu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ngủ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434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endParaRPr lang="en-US" sz="36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Gấu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ngủ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724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8375" y="3808446"/>
            <a:ext cx="10599174" cy="246349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nhất?Ai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607" y="4093455"/>
            <a:ext cx="9606117" cy="1870705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04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5355" y="439590"/>
            <a:ext cx="5776451" cy="68512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tấm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thẻ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en-US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4632" y="1559496"/>
            <a:ext cx="11262852" cy="42418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518, 581, 158, 185, 851, 815.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nhất,số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bé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158,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851</a:t>
            </a:r>
            <a:endParaRPr 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48284" y="439590"/>
            <a:ext cx="840658" cy="1119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831393" y="439590"/>
            <a:ext cx="840658" cy="1119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43999" y="439590"/>
            <a:ext cx="840658" cy="1119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769507" y="600562"/>
            <a:ext cx="693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74740" y="572664"/>
            <a:ext cx="693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57851" y="600561"/>
            <a:ext cx="693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83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5355" y="439590"/>
            <a:ext cx="6631858" cy="68512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5: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endParaRPr lang="en-US" sz="3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65238" y="1989931"/>
            <a:ext cx="1003382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lnSpc>
                <a:spcPct val="107000"/>
              </a:lnSpc>
              <a:spcAft>
                <a:spcPts val="0"/>
              </a:spcAft>
              <a:buAutoNum type="alphaLcPeriod"/>
            </a:pPr>
            <a:r>
              <a:rPr lang="en-US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682 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…………….    b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208 = </a:t>
            </a:r>
            <a:r>
              <a:rPr lang="en-US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………..</a:t>
            </a:r>
          </a:p>
          <a:p>
            <a:pPr marL="742950" indent="-742950" algn="just">
              <a:lnSpc>
                <a:spcPct val="107000"/>
              </a:lnSpc>
              <a:spcAft>
                <a:spcPts val="0"/>
              </a:spcAft>
              <a:buAutoNum type="alphaLcPeriod"/>
            </a:pPr>
            <a:endParaRPr lang="en-US" sz="4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820 = </a:t>
            </a:r>
            <a:r>
              <a:rPr lang="en-US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..............             d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381 = </a:t>
            </a:r>
            <a:r>
              <a:rPr lang="en-US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……………..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n-US" sz="4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 610 = </a:t>
            </a:r>
            <a:r>
              <a:rPr lang="en-US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………..             g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108 = </a:t>
            </a:r>
            <a:r>
              <a:rPr lang="en-US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</a:t>
            </a:r>
            <a:endParaRPr lang="en-US" sz="4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58549" y="1989931"/>
            <a:ext cx="29482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600 + 80 + 2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25356" y="1964271"/>
            <a:ext cx="1630575" cy="706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 +8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8637" y="3209091"/>
            <a:ext cx="21435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800 + 20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930641" y="3210437"/>
            <a:ext cx="2820003" cy="706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300 + 80 + 1</a:t>
            </a:r>
          </a:p>
        </p:txBody>
      </p:sp>
      <p:sp>
        <p:nvSpPr>
          <p:cNvPr id="8" name="Rectangle 7"/>
          <p:cNvSpPr/>
          <p:nvPr/>
        </p:nvSpPr>
        <p:spPr>
          <a:xfrm>
            <a:off x="2811974" y="4569281"/>
            <a:ext cx="21435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600 + 10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68156" y="4570627"/>
            <a:ext cx="1758815" cy="706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 + 8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49065" y="1282045"/>
            <a:ext cx="5591595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:952 = 900 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+ 2 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02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6680</TotalTime>
  <Words>388</Words>
  <Application>Microsoft Office PowerPoint</Application>
  <PresentationFormat>Widescreen</PresentationFormat>
  <Paragraphs>64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HP001 4 hang 1 ô ly</vt:lpstr>
      <vt:lpstr>LNTH-Hoa Nho LNTH</vt:lpstr>
      <vt:lpstr>Times New Roman</vt:lpstr>
      <vt:lpstr>UTM Cookies</vt:lpstr>
      <vt:lpstr>Office Theme</vt:lpstr>
      <vt:lpstr>6_Office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CAO THI TRIEU VI</dc:creator>
  <cp:lastModifiedBy>Admin</cp:lastModifiedBy>
  <cp:revision>62</cp:revision>
  <dcterms:created xsi:type="dcterms:W3CDTF">2022-06-23T14:48:03Z</dcterms:created>
  <dcterms:modified xsi:type="dcterms:W3CDTF">2024-03-06T06:27:24Z</dcterms:modified>
</cp:coreProperties>
</file>