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8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CA51D-268B-443E-ACB4-5C2304FC91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143204-725A-4DF7-9C61-A4FED6463D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ACF72C-9B52-456F-87A1-F83CB7BE4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B905D-A1DC-4BDC-9257-E4C1D942A1D5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4D8D2D-075E-4313-9450-9F760C97C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302F2-978D-4D15-88B6-725D06126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2656C-AF9F-45BC-AD80-E842EA511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583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0400FA-E487-4A71-B2D2-6F2F8AE12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08A0B8-AF19-4488-B60F-1C236396D6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F27EC4-7058-4406-8773-D09E161AC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B905D-A1DC-4BDC-9257-E4C1D942A1D5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7DF2D0-8358-4748-9498-88854FE26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9EEFD1-5BD8-44CF-B84C-D666A557F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2656C-AF9F-45BC-AD80-E842EA511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729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C3CD10-23EB-4A4D-8E64-00E833D965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6881E6-BB1A-4347-B0E8-0F45F11F32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872679-A8AD-4E79-85D1-6E1717520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B905D-A1DC-4BDC-9257-E4C1D942A1D5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19821B-EE1E-43DE-AEED-C17EE2DCA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B2EE73-2828-4094-BAC0-D02FC7EE9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2656C-AF9F-45BC-AD80-E842EA511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515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58ECF-6F4B-46F0-98FE-C395F7805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904C03-0AE5-45C8-AAF7-38099D92FE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933DCE-EA03-4C8A-9B7E-B61DF973A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B905D-A1DC-4BDC-9257-E4C1D942A1D5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E50E59-D559-43DD-822C-44C09611B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4D9EB6-9A3C-49B5-8125-11091BC3F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2656C-AF9F-45BC-AD80-E842EA511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458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910B0-EDC4-47FE-9A63-C0576EC50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BA9770-3454-48A7-98E0-62D476B90D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D83DF5-C9D8-4AEA-ACE5-359C5CE34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B905D-A1DC-4BDC-9257-E4C1D942A1D5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EFBECD-595F-4022-AAEE-8712D6DE8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1944BB-2D0D-4E38-8635-F4754842E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2656C-AF9F-45BC-AD80-E842EA511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88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7002C-A15F-47FD-B500-F4220C754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6E2509-D9C2-474D-BC33-86FDE09BC5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5E118B-674B-4BE5-BBF8-28462F6472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5FF9E7-D9BB-4EC6-B1D8-BBA143D47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B905D-A1DC-4BDC-9257-E4C1D942A1D5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57220F-D36F-411D-BD33-4ACD9DAF5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40473-19A3-4A48-A11C-B43B71BC1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2656C-AF9F-45BC-AD80-E842EA511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733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A1B39-E735-4169-976C-8A7A4BC4B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47D896-AD83-40BA-AC43-17872A525B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3DE569-AC86-450E-8F65-C97F3E266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B46DA4-51AA-4268-84A1-31C10B455E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943933C-7D26-49D1-B14B-80AC3409D7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D39F55-3C2C-4B8C-AD64-2AA9A8C21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B905D-A1DC-4BDC-9257-E4C1D942A1D5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1FDEB7-1338-458D-8D69-18A0EC3EB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A56A322-9DB8-473A-9267-C37875DB3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2656C-AF9F-45BC-AD80-E842EA511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613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FE54C-EDD5-409D-BF5B-4C4D9FC9B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E9F3D3-967E-4D7B-BB81-364BF8682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B905D-A1DC-4BDC-9257-E4C1D942A1D5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A35154-6092-449C-BCF4-7ACDAA8A4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877C3E-F69E-417C-BE7F-F75D6B05C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2656C-AF9F-45BC-AD80-E842EA511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659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FA9494-8AC9-471C-A3AC-417C95D76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B905D-A1DC-4BDC-9257-E4C1D942A1D5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DA34E3-A383-4F5D-B0FC-4E02E06B2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58484A-EE76-4B24-B2ED-D092DF155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2656C-AF9F-45BC-AD80-E842EA511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436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34D29-1E2C-4B92-819E-501731389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71095C-BC97-4E1A-BE53-4CFAC3F15C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3ADBBF-384A-4965-8C24-D3ABEC7505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FDBB50-D4AE-4F78-B136-21D173798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B905D-A1DC-4BDC-9257-E4C1D942A1D5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0ACD95-12BE-47A1-BEF9-3E3998392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62554F-92C9-46A7-BE1D-935B6893A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2656C-AF9F-45BC-AD80-E842EA511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918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2E524-385F-49CF-89FC-521077547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9FFDB0-DF1E-4A05-AD00-38ACCB60FF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A4BDA6-2152-41B1-8C74-365EB8F941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5C6882-0916-45E3-9585-2F2A1CB9B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B905D-A1DC-4BDC-9257-E4C1D942A1D5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B77655-1593-4C80-9E00-1D0A1D074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093B82-54E1-43F5-9CD3-57C592357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2656C-AF9F-45BC-AD80-E842EA511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385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424CF3C-0DA8-4E5D-B5F5-139E88426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A31717-C95F-45F4-B2B7-044F5494CA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637C1D-76ED-464E-9E6A-5EF8171176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B905D-A1DC-4BDC-9257-E4C1D942A1D5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DC7971-09F1-4C73-AAF0-0254414544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A3E84D-49C1-4557-8111-76CA206608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D2656C-AF9F-45BC-AD80-E842EA511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517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7A9AB44-D6F6-4CBE-8DAB-EE40802F6D6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8" t="57101" r="4916" b="35942"/>
          <a:stretch/>
        </p:blipFill>
        <p:spPr>
          <a:xfrm>
            <a:off x="1252329" y="1202633"/>
            <a:ext cx="10841904" cy="1182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629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7A9AB44-D6F6-4CBE-8DAB-EE40802F6D6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9" t="63940" r="1455" b="10220"/>
          <a:stretch/>
        </p:blipFill>
        <p:spPr>
          <a:xfrm>
            <a:off x="536711" y="1013790"/>
            <a:ext cx="10841904" cy="4393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905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CB247B9-ADE2-4F0C-B3F0-EF9973EBD4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6" t="4624" r="4731" b="65810"/>
          <a:stretch/>
        </p:blipFill>
        <p:spPr>
          <a:xfrm>
            <a:off x="1381538" y="447261"/>
            <a:ext cx="911262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874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CB247B9-ADE2-4F0C-B3F0-EF9973EBD4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7" t="34257" r="5589" b="42536"/>
          <a:stretch/>
        </p:blipFill>
        <p:spPr>
          <a:xfrm>
            <a:off x="1113182" y="864704"/>
            <a:ext cx="10839500" cy="405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7742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CB247B9-ADE2-4F0C-B3F0-EF9973EBD4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1" t="57464" r="21824" b="15973"/>
          <a:stretch/>
        </p:blipFill>
        <p:spPr>
          <a:xfrm>
            <a:off x="1113182" y="864704"/>
            <a:ext cx="9064488" cy="4641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403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CB247B9-ADE2-4F0C-B3F0-EF9973EBD4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80" t="83106" r="9074" b="7736"/>
          <a:stretch/>
        </p:blipFill>
        <p:spPr>
          <a:xfrm>
            <a:off x="1017104" y="795130"/>
            <a:ext cx="10157792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3083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NGOC LAN</dc:creator>
  <cp:lastModifiedBy>NGOC LAN</cp:lastModifiedBy>
  <cp:revision>1</cp:revision>
  <dcterms:created xsi:type="dcterms:W3CDTF">2020-08-14T18:00:20Z</dcterms:created>
  <dcterms:modified xsi:type="dcterms:W3CDTF">2020-08-14T18:02:19Z</dcterms:modified>
</cp:coreProperties>
</file>