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57" r:id="rId7"/>
    <p:sldId id="265" r:id="rId8"/>
    <p:sldId id="258" r:id="rId9"/>
    <p:sldId id="266" r:id="rId10"/>
    <p:sldId id="267" r:id="rId11"/>
    <p:sldId id="259" r:id="rId12"/>
    <p:sldId id="268" r:id="rId13"/>
    <p:sldId id="260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212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D2D93-CF5C-4462-9222-4988DD16D4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583165-016D-43CA-8FE5-E2A0934413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A1DA4-BF83-426F-A315-4CE2870BA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6B4E-D671-456F-B2D6-ED20E0DF0D2C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31C221-5538-4DCF-A8F4-ED6EA58A3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E6F2A-2112-4B40-8AAF-94D46B787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8CDF8-730E-4CEC-BE30-DCA812AD0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068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C0C40-022C-49A4-81F2-CD30056FD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F23207-578D-4E88-8D46-3A9D43E9B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896270-F84D-4F16-A845-903F5E2BC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6B4E-D671-456F-B2D6-ED20E0DF0D2C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8F3E31-EAE6-4225-8A51-4D542540A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BA45A-FD37-456B-A3C4-87329CB04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8CDF8-730E-4CEC-BE30-DCA812AD0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626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8C88A9-C7CC-4CAF-B4BA-CA935AF1D9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AD8C84-0115-4FC1-A77F-5A72CB5BAF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BC219-93CC-4FB7-9FCF-54A50318B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6B4E-D671-456F-B2D6-ED20E0DF0D2C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E755FA-552D-4871-8A33-1946FED21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57505-FAB1-422C-A3F7-F7E9E62AF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8CDF8-730E-4CEC-BE30-DCA812AD0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08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EE696-22B2-4E56-8F35-B2AB222EA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A3707-5F75-4ADF-BAAE-0FFA935F8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0D76F2-F273-4825-89D7-C730FB6B3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6B4E-D671-456F-B2D6-ED20E0DF0D2C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C9380-A119-463E-B9C1-BE209980A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214E3-D2A3-435A-8717-84245A635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8CDF8-730E-4CEC-BE30-DCA812AD0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407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32303-E1DA-4D93-9BDF-702B9C0EC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0519C5-641D-49BB-9567-95E1177B3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736B1-7601-417B-964D-0E15F953C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6B4E-D671-456F-B2D6-ED20E0DF0D2C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ABF92F-3A59-427A-836D-DEE9F83E0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A862B-2FAF-49DD-9529-6186EF033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8CDF8-730E-4CEC-BE30-DCA812AD0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149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E1A6A-ACB1-4677-947B-9B3E86AFB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C7EB0-8BB5-4C4B-81AD-50DD1CEAA0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AD7F4E-938A-445F-A9C6-724486DA8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DB7A1B-97C7-4C8D-A574-16BA64CC6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6B4E-D671-456F-B2D6-ED20E0DF0D2C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8E3F60-36E3-4C09-9B98-7EDFAFFD2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FD6986-5D09-43BD-B8F1-28DA8378F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8CDF8-730E-4CEC-BE30-DCA812AD0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814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F4DF0-BE82-4F5F-A956-5A1DDA94D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D9AB14-D7FF-4806-8039-81D4DB65E5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B376CF-6BF3-45CF-AE58-8F4D66C2B7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F20056-7731-42B2-ABC5-13A1072813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C4A89E-09F6-4AB8-9057-11C418C418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4BE84D-0B04-4F88-9F77-078E56182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6B4E-D671-456F-B2D6-ED20E0DF0D2C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19EB5B-2711-4BE6-A010-AC1E1F70D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00493D-8AF1-4E2F-90B2-688126A0B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8CDF8-730E-4CEC-BE30-DCA812AD0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089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893D6-D48E-4F94-8BBF-CC2D1E5B3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512680-7720-4E71-8C40-FD5133450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6B4E-D671-456F-B2D6-ED20E0DF0D2C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9FD221-A077-450D-88CD-6BE537973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034BFF-368C-4BA5-985E-21BD3B2C9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8CDF8-730E-4CEC-BE30-DCA812AD0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300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B87EE5-94C2-49AE-92A6-B8BF73AEC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6B4E-D671-456F-B2D6-ED20E0DF0D2C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566753-33DC-407A-B883-C00CE62A8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9FDDDB-BF9B-4B1A-BCA4-B3C26623B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8CDF8-730E-4CEC-BE30-DCA812AD0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796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4C856-FF14-4B85-B068-A1FB8270D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54F45-D247-40D8-86B9-980B57652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4F9D2E-1483-4A60-B119-110CFE232B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15477F-F9B4-465B-81F1-D90A4E68B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6B4E-D671-456F-B2D6-ED20E0DF0D2C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F6B1E1-204B-47EB-ADB2-207516F1D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9D688E-3A88-493A-833B-1AD91C6DA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8CDF8-730E-4CEC-BE30-DCA812AD0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356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7A3CA-A1DF-41CD-B21A-1D5C6AD10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41D8A0-B05E-47D2-92DD-A472E6CC0B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2EA5CB-2804-45BC-94C6-972CEFE033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B4BFFC-C5E0-45F2-8CF8-C5550AFA4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6B4E-D671-456F-B2D6-ED20E0DF0D2C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CE69AC-A5DC-4CC9-9892-36BCCD0AA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B06F89-49AC-4BD1-9CFF-A57620662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8CDF8-730E-4CEC-BE30-DCA812AD0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16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ED0246-F2C4-4402-B6AF-45E443BCB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F7EDBD-62EF-432A-9EA9-E4F0696C3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9B380B-414A-4197-A0BC-320878D33F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06B4E-D671-456F-B2D6-ED20E0DF0D2C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CA8A2-5B23-402F-928A-C23FABBCF8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76B433-58AE-44E0-8B68-04BE35A1C8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8CDF8-730E-4CEC-BE30-DCA812AD0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08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291D0EF-8781-4ED4-8616-7BC1425396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9" t="6377" r="7980" b="86667"/>
          <a:stretch/>
        </p:blipFill>
        <p:spPr>
          <a:xfrm>
            <a:off x="815007" y="1888435"/>
            <a:ext cx="10736340" cy="121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20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066912-66B9-44A9-8C5B-8272281448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9" t="77646" r="14884" b="11357"/>
          <a:stretch/>
        </p:blipFill>
        <p:spPr>
          <a:xfrm>
            <a:off x="2089150" y="444500"/>
            <a:ext cx="801370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710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D8E274-D861-4DC2-8221-3530D1B87C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475" b="37673"/>
          <a:stretch/>
        </p:blipFill>
        <p:spPr>
          <a:xfrm>
            <a:off x="639548" y="1739900"/>
            <a:ext cx="10912903" cy="105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695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D8E274-D861-4DC2-8221-3530D1B87C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5" t="61310" r="13457" b="7072"/>
          <a:stretch/>
        </p:blipFill>
        <p:spPr>
          <a:xfrm>
            <a:off x="1879601" y="698500"/>
            <a:ext cx="8242300" cy="486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916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5E6F01-96B3-460D-93AA-4E9F339F63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5" t="5325" r="4641" b="58749"/>
          <a:stretch/>
        </p:blipFill>
        <p:spPr>
          <a:xfrm>
            <a:off x="1710441" y="342900"/>
            <a:ext cx="8771118" cy="538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60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5E6F01-96B3-460D-93AA-4E9F339F63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9" t="42692" r="16743" b="18585"/>
          <a:stretch/>
        </p:blipFill>
        <p:spPr>
          <a:xfrm>
            <a:off x="1710441" y="342900"/>
            <a:ext cx="8017759" cy="580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746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5E6F01-96B3-460D-93AA-4E9F339F63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3" t="80569" r="15839" b="7315"/>
          <a:stretch/>
        </p:blipFill>
        <p:spPr>
          <a:xfrm>
            <a:off x="629346" y="571500"/>
            <a:ext cx="10933308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359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291D0EF-8781-4ED4-8616-7BC1425396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8" t="13660" r="5181" b="47194"/>
          <a:stretch/>
        </p:blipFill>
        <p:spPr>
          <a:xfrm>
            <a:off x="727830" y="123134"/>
            <a:ext cx="10498970" cy="667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07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291D0EF-8781-4ED4-8616-7BC1425396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2" t="52276" r="9594" b="43626"/>
          <a:stretch/>
        </p:blipFill>
        <p:spPr>
          <a:xfrm>
            <a:off x="1244600" y="800101"/>
            <a:ext cx="91440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341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7D15338-FCA6-439A-A1D2-08F5501971AB}"/>
              </a:ext>
            </a:extLst>
          </p:cNvPr>
          <p:cNvGrpSpPr/>
          <p:nvPr/>
        </p:nvGrpSpPr>
        <p:grpSpPr>
          <a:xfrm>
            <a:off x="238351" y="444500"/>
            <a:ext cx="11715297" cy="5600700"/>
            <a:chOff x="238351" y="444500"/>
            <a:chExt cx="11715297" cy="56007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291D0EF-8781-4ED4-8616-7BC1425396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55925" r="17018" b="18287"/>
            <a:stretch/>
          </p:blipFill>
          <p:spPr>
            <a:xfrm>
              <a:off x="238351" y="444500"/>
              <a:ext cx="11715297" cy="560070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0218367-8EB6-4A05-8981-F23E3D186348}"/>
                </a:ext>
              </a:extLst>
            </p:cNvPr>
            <p:cNvSpPr/>
            <p:nvPr/>
          </p:nvSpPr>
          <p:spPr>
            <a:xfrm>
              <a:off x="558800" y="5829300"/>
              <a:ext cx="2044700" cy="215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39749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5070BB7-A297-4415-BC24-7ABC346E0B93}"/>
              </a:ext>
            </a:extLst>
          </p:cNvPr>
          <p:cNvGrpSpPr/>
          <p:nvPr/>
        </p:nvGrpSpPr>
        <p:grpSpPr>
          <a:xfrm>
            <a:off x="238351" y="1676400"/>
            <a:ext cx="11715297" cy="2146300"/>
            <a:chOff x="238351" y="1676400"/>
            <a:chExt cx="11715297" cy="21463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291D0EF-8781-4ED4-8616-7BC1425396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41" t="80425" r="17512" b="9692"/>
            <a:stretch/>
          </p:blipFill>
          <p:spPr>
            <a:xfrm>
              <a:off x="238351" y="1676400"/>
              <a:ext cx="11715297" cy="214630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FC21AA8-0A6F-44FA-B188-9485C01AC2AB}"/>
                </a:ext>
              </a:extLst>
            </p:cNvPr>
            <p:cNvSpPr/>
            <p:nvPr/>
          </p:nvSpPr>
          <p:spPr>
            <a:xfrm>
              <a:off x="3886200" y="1676400"/>
              <a:ext cx="7416800" cy="431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01330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376515-0599-4854-8348-F8BE2E24A2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65" b="38854"/>
          <a:stretch/>
        </p:blipFill>
        <p:spPr>
          <a:xfrm>
            <a:off x="397248" y="1866900"/>
            <a:ext cx="11397503" cy="104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1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376515-0599-4854-8348-F8BE2E24A2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1" t="61618" r="7212" b="7321"/>
          <a:stretch/>
        </p:blipFill>
        <p:spPr>
          <a:xfrm>
            <a:off x="765549" y="774700"/>
            <a:ext cx="10029452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673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066912-66B9-44A9-8C5B-8272281448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" t="5995" r="15180" b="59745"/>
          <a:stretch/>
        </p:blipFill>
        <p:spPr>
          <a:xfrm>
            <a:off x="2082800" y="520700"/>
            <a:ext cx="845202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391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066912-66B9-44A9-8C5B-8272281448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9" t="39748" r="20250" b="22185"/>
          <a:stretch/>
        </p:blipFill>
        <p:spPr>
          <a:xfrm>
            <a:off x="2082800" y="520700"/>
            <a:ext cx="77724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2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NGOC LAN</cp:lastModifiedBy>
  <cp:revision>1</cp:revision>
  <dcterms:created xsi:type="dcterms:W3CDTF">2020-08-14T17:29:02Z</dcterms:created>
  <dcterms:modified xsi:type="dcterms:W3CDTF">2020-08-14T17:35:01Z</dcterms:modified>
</cp:coreProperties>
</file>