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4" r:id="rId5"/>
    <p:sldId id="263" r:id="rId6"/>
    <p:sldId id="262" r:id="rId7"/>
    <p:sldId id="265" r:id="rId8"/>
    <p:sldId id="266" r:id="rId9"/>
    <p:sldId id="257" r:id="rId10"/>
    <p:sldId id="267" r:id="rId11"/>
    <p:sldId id="268" r:id="rId12"/>
    <p:sldId id="258" r:id="rId13"/>
    <p:sldId id="269" r:id="rId14"/>
    <p:sldId id="270" r:id="rId15"/>
    <p:sldId id="271" r:id="rId16"/>
    <p:sldId id="272" r:id="rId17"/>
    <p:sldId id="259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1212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04363-C099-4FBE-9CB5-940C5319CF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55277D-F52B-4B3A-B424-AC61AA71F5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E8E6E8-6868-45A5-AE44-2E1FCB758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DD2A0-D7B0-419A-B71F-E4ECCEA75EF1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26C373-63DB-4E42-BB32-0F6C9F323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F2269F-2D1C-4CAC-8C17-F9FF27C8A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417B4-AA7D-43C2-B32C-51DC664C8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777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22D27-7849-47F4-A5DD-56E40B4B6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F69F54-CBDD-436B-9460-56095BCC72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3F58AF-C594-47BC-9B24-39C046F24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DD2A0-D7B0-419A-B71F-E4ECCEA75EF1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E49F0C-7F55-4317-B343-7AB75A5E6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28CCB8-C577-4AA8-A806-EA69B597F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417B4-AA7D-43C2-B32C-51DC664C8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656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101F6F7-E908-4A6A-BAE6-8BA3FE27DD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C52061-D27D-4C1C-9C42-F358ED3C51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026F52-CA29-47CC-B8DB-EA8171B77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DD2A0-D7B0-419A-B71F-E4ECCEA75EF1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3FA216-6344-4AE0-A03B-321FC925E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7E1565-5A30-4308-A3BC-720451460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417B4-AA7D-43C2-B32C-51DC664C8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929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16673-B0B2-468F-8944-E1461E8AB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4BBC33-78B8-4835-B0E3-54D03DB8B5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D1E7F7-D109-4F20-8372-25CD25EBE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DD2A0-D7B0-419A-B71F-E4ECCEA75EF1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66658B-CE64-4427-9525-D9E1BE370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5D2FFB-BE71-4C04-84D4-48B628F7C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417B4-AA7D-43C2-B32C-51DC664C8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518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C97C9-0A89-417D-9CD6-365714AE1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E98A48-92AC-49E3-A575-5A5408AD6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ED4134-5D31-45DF-8C22-39923D551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DD2A0-D7B0-419A-B71F-E4ECCEA75EF1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62B816-8D10-4D4B-BF1F-2E7B4CF3C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40730F-AE3D-45E3-BFED-2679C52B8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417B4-AA7D-43C2-B32C-51DC664C8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796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67C83-0C88-40B6-A43B-A891448BE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6D71EC-5E03-4A5A-90D3-C94F40FAEC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CB6F56-C875-4A19-86D8-171B7D56B1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D48EFE-A17B-42C2-BF82-15FC41377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DD2A0-D7B0-419A-B71F-E4ECCEA75EF1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5F1843-5D9C-4C57-B335-223293204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7AAA90-D1F5-48BD-948E-9CBBDECF7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417B4-AA7D-43C2-B32C-51DC664C8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504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F9816-C747-431E-8879-C96ACA71E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5A1661-0E34-42B8-BA1E-86A3187DF4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34D33D-6C70-4609-8BB1-94FC41892C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A770F3-0D60-43DD-A546-E046EAAD29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F81501-0F96-463A-A0D8-358EC5ED0E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3296DCD-2C29-4581-B169-C94117DB4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DD2A0-D7B0-419A-B71F-E4ECCEA75EF1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38CEE0-A237-44EC-9D0A-37684802A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8297DC-C5EA-47E2-8264-0CAD749E2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417B4-AA7D-43C2-B32C-51DC664C8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079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D659C-FD10-4EBE-A77E-4FF93F6C9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6E91DB-1EBD-47C3-A5B7-2A49AA17E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DD2A0-D7B0-419A-B71F-E4ECCEA75EF1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AB43D2-15A0-4C8D-85EC-0070443CE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AF616A-F7EB-4C52-9808-C7ABF9B14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417B4-AA7D-43C2-B32C-51DC664C8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688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A8F2C6-66D9-4134-ADE0-D57FFA48B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DD2A0-D7B0-419A-B71F-E4ECCEA75EF1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07E2C1-1178-4C24-913C-FD26C40F0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9CB285-2167-4487-AC87-F71019A9A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417B4-AA7D-43C2-B32C-51DC664C8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444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096D7-B38C-4274-A7E0-EB9B530E5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C25009-E714-4566-B062-1D96C4913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95D3AB-F13A-44BE-993A-DE54B48A90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E57EE5-EAF6-4F20-BD39-68E7C9BB3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DD2A0-D7B0-419A-B71F-E4ECCEA75EF1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C37AF1-25AB-4EDE-9DF2-C18A57D25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984CA1-0ADD-4F9D-AAF2-7CAF6D656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417B4-AA7D-43C2-B32C-51DC664C8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478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4E5AF-E894-41F5-8102-5EBEC15EB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2C3C7B-0D57-4BCD-B738-96801E62D2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CDE6D2-962A-4C6B-8D24-8D95A17EA9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B35886-9D7A-4DF2-AA8F-19D0CC7B2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DD2A0-D7B0-419A-B71F-E4ECCEA75EF1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D2E487-F070-4587-A804-B57B02E5D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6EFECA-AC9D-4B80-AC86-B9903ED36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417B4-AA7D-43C2-B32C-51DC664C8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486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431F04-51EE-4F0E-AE73-FE9422661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73B0A3-554D-4C56-951E-EBBC87AA0D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3FA980-4378-49C0-B995-40DA6A2901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1DD2A0-D7B0-419A-B71F-E4ECCEA75EF1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C87A6D-B133-4FA3-B15C-E96157874C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F6FC49-0348-4881-A8D0-19612A4AAA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A417B4-AA7D-43C2-B32C-51DC664C8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617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A81659B-4E66-4881-BF99-C189B09DF1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" t="5652" r="35358" b="86087"/>
          <a:stretch/>
        </p:blipFill>
        <p:spPr>
          <a:xfrm>
            <a:off x="1292085" y="1391478"/>
            <a:ext cx="9419495" cy="183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0883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D39C88C-A19C-4B82-8BEA-364FFDF244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8" t="33223" r="17090" b="55133"/>
          <a:stretch/>
        </p:blipFill>
        <p:spPr>
          <a:xfrm>
            <a:off x="1478377" y="622300"/>
            <a:ext cx="9235245" cy="204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6470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C6A4D7-56C8-45EE-8C4F-19B5E47F66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282" b="89416"/>
          <a:stretch/>
        </p:blipFill>
        <p:spPr>
          <a:xfrm>
            <a:off x="636206" y="1404900"/>
            <a:ext cx="10432312" cy="24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764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C6A4D7-56C8-45EE-8C4F-19B5E47F66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4" t="10811" r="7610" b="37522"/>
          <a:stretch/>
        </p:blipFill>
        <p:spPr>
          <a:xfrm>
            <a:off x="1905000" y="139564"/>
            <a:ext cx="7734300" cy="6578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0023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C6A4D7-56C8-45EE-8C4F-19B5E47F66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1" t="16398" r="9016" b="68342"/>
          <a:stretch/>
        </p:blipFill>
        <p:spPr>
          <a:xfrm>
            <a:off x="253999" y="1257300"/>
            <a:ext cx="11923055" cy="320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8409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C6A4D7-56C8-45EE-8C4F-19B5E47F66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39" t="31597" r="8418" b="53143"/>
          <a:stretch/>
        </p:blipFill>
        <p:spPr>
          <a:xfrm>
            <a:off x="253999" y="1257300"/>
            <a:ext cx="11923055" cy="320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3919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C6A4D7-56C8-45EE-8C4F-19B5E47F66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2" t="46736" r="7735" b="38004"/>
          <a:stretch/>
        </p:blipFill>
        <p:spPr>
          <a:xfrm>
            <a:off x="253999" y="1257300"/>
            <a:ext cx="11923055" cy="320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6667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C6A4D7-56C8-45EE-8C4F-19B5E47F66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50" t="64538" r="8169" b="8091"/>
          <a:stretch/>
        </p:blipFill>
        <p:spPr>
          <a:xfrm>
            <a:off x="0" y="749300"/>
            <a:ext cx="12166601" cy="574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4188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23F905-B1A7-4D3E-8291-8A745C3550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8" t="5846" r="10171" b="61006"/>
          <a:stretch/>
        </p:blipFill>
        <p:spPr>
          <a:xfrm>
            <a:off x="1739900" y="431800"/>
            <a:ext cx="9260428" cy="529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1562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23F905-B1A7-4D3E-8291-8A745C3550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9" t="39630" r="29688" b="50275"/>
          <a:stretch/>
        </p:blipFill>
        <p:spPr>
          <a:xfrm>
            <a:off x="1219200" y="876300"/>
            <a:ext cx="9460000" cy="218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434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41D197FF-B203-4847-AE11-35E8D7AB5354}"/>
              </a:ext>
            </a:extLst>
          </p:cNvPr>
          <p:cNvGrpSpPr/>
          <p:nvPr/>
        </p:nvGrpSpPr>
        <p:grpSpPr>
          <a:xfrm>
            <a:off x="1128799" y="279400"/>
            <a:ext cx="9526501" cy="3632200"/>
            <a:chOff x="2843299" y="0"/>
            <a:chExt cx="7939001" cy="26162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A81659B-4E66-4881-BF99-C189B09DF1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148" t="13814" r="7443" b="59009"/>
            <a:stretch/>
          </p:blipFill>
          <p:spPr>
            <a:xfrm>
              <a:off x="2843299" y="0"/>
              <a:ext cx="5627601" cy="2616200"/>
            </a:xfrm>
            <a:prstGeom prst="rect">
              <a:avLst/>
            </a:prstGeom>
          </p:spPr>
        </p:pic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DBEF61F6-E808-45C4-919C-26F86B4ADA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378" t="41650" r="46870" b="38297"/>
            <a:stretch/>
          </p:blipFill>
          <p:spPr>
            <a:xfrm>
              <a:off x="8204200" y="685800"/>
              <a:ext cx="2578100" cy="193040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D237FF2-93CA-4F60-9C51-7E62A7BDBD7B}"/>
              </a:ext>
            </a:extLst>
          </p:cNvPr>
          <p:cNvGrpSpPr/>
          <p:nvPr/>
        </p:nvGrpSpPr>
        <p:grpSpPr>
          <a:xfrm>
            <a:off x="1804901" y="3898530"/>
            <a:ext cx="9258300" cy="2667000"/>
            <a:chOff x="1600200" y="4648200"/>
            <a:chExt cx="7467600" cy="19304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5C40B9D-553E-4521-8700-611AB7E3B8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990" t="41783" r="9675" b="38164"/>
            <a:stretch/>
          </p:blipFill>
          <p:spPr>
            <a:xfrm>
              <a:off x="1600200" y="4648200"/>
              <a:ext cx="2413000" cy="19304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619EDCE-0116-4A21-8425-82BF4C1B2B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32" t="62665" r="8849" b="17282"/>
            <a:stretch/>
          </p:blipFill>
          <p:spPr>
            <a:xfrm>
              <a:off x="4013200" y="4648200"/>
              <a:ext cx="5054600" cy="1930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75860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A81659B-4E66-4881-BF99-C189B09DF1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31" t="20938" r="47121" b="59865"/>
          <a:stretch/>
        </p:blipFill>
        <p:spPr>
          <a:xfrm>
            <a:off x="3473450" y="1345829"/>
            <a:ext cx="5245100" cy="455587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BEF61F6-E808-45C4-919C-26F86B4ADA9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78" t="41650" r="46870" b="38297"/>
          <a:stretch/>
        </p:blipFill>
        <p:spPr>
          <a:xfrm>
            <a:off x="7561677" y="1231530"/>
            <a:ext cx="3093623" cy="268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85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A81659B-4E66-4881-BF99-C189B09DF1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65" t="21206" r="10287" b="59597"/>
          <a:stretch/>
        </p:blipFill>
        <p:spPr>
          <a:xfrm>
            <a:off x="3473450" y="1345829"/>
            <a:ext cx="5245100" cy="4555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862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BEF61F6-E808-45C4-919C-26F86B4ADA9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78" t="41650" r="46870" b="38297"/>
          <a:stretch/>
        </p:blipFill>
        <p:spPr>
          <a:xfrm>
            <a:off x="2736850" y="685429"/>
            <a:ext cx="6718300" cy="5820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083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5C40B9D-553E-4521-8700-611AB7E3B8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90" t="41783" r="9675" b="38164"/>
          <a:stretch/>
        </p:blipFill>
        <p:spPr>
          <a:xfrm>
            <a:off x="3694414" y="1256930"/>
            <a:ext cx="5385345" cy="4800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244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619EDCE-0116-4A21-8425-82BF4C1B2B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32" t="62665" r="45618" b="17282"/>
          <a:stretch/>
        </p:blipFill>
        <p:spPr>
          <a:xfrm>
            <a:off x="3272529" y="901330"/>
            <a:ext cx="5842237" cy="4940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187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619EDCE-0116-4A21-8425-82BF4C1B2B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76" t="62614" r="8774" b="17333"/>
          <a:stretch/>
        </p:blipFill>
        <p:spPr>
          <a:xfrm>
            <a:off x="3272529" y="901330"/>
            <a:ext cx="5842237" cy="4940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4569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D39C88C-A19C-4B82-8BEA-364FFDF244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0" t="4294" r="19928" b="66632"/>
          <a:stretch/>
        </p:blipFill>
        <p:spPr>
          <a:xfrm>
            <a:off x="1092199" y="457200"/>
            <a:ext cx="9235245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309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Widescreen</PresentationFormat>
  <Paragraphs>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NGOC LAN</dc:creator>
  <cp:lastModifiedBy>NGOC LAN</cp:lastModifiedBy>
  <cp:revision>1</cp:revision>
  <dcterms:created xsi:type="dcterms:W3CDTF">2020-08-14T17:49:10Z</dcterms:created>
  <dcterms:modified xsi:type="dcterms:W3CDTF">2020-08-14T17:56:58Z</dcterms:modified>
</cp:coreProperties>
</file>