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  <p:sldMasterId id="2147483685" r:id="rId3"/>
  </p:sldMasterIdLst>
  <p:notesMasterIdLst>
    <p:notesMasterId r:id="rId30"/>
  </p:notesMasterIdLst>
  <p:sldIdLst>
    <p:sldId id="266" r:id="rId4"/>
    <p:sldId id="286" r:id="rId5"/>
    <p:sldId id="288" r:id="rId6"/>
    <p:sldId id="261" r:id="rId7"/>
    <p:sldId id="260" r:id="rId8"/>
    <p:sldId id="291" r:id="rId9"/>
    <p:sldId id="304" r:id="rId10"/>
    <p:sldId id="289" r:id="rId11"/>
    <p:sldId id="283" r:id="rId12"/>
    <p:sldId id="263" r:id="rId13"/>
    <p:sldId id="264" r:id="rId14"/>
    <p:sldId id="306" r:id="rId15"/>
    <p:sldId id="265" r:id="rId16"/>
    <p:sldId id="294" r:id="rId17"/>
    <p:sldId id="295" r:id="rId18"/>
    <p:sldId id="296" r:id="rId19"/>
    <p:sldId id="305" r:id="rId20"/>
    <p:sldId id="267" r:id="rId21"/>
    <p:sldId id="299" r:id="rId22"/>
    <p:sldId id="302" r:id="rId23"/>
    <p:sldId id="300" r:id="rId24"/>
    <p:sldId id="301" r:id="rId25"/>
    <p:sldId id="292" r:id="rId26"/>
    <p:sldId id="273" r:id="rId27"/>
    <p:sldId id="303" r:id="rId28"/>
    <p:sldId id="285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</p:embeddedFont>
    <p:embeddedFont>
      <p:font typeface="等线 Light" panose="02010600030101010101" pitchFamily="2" charset="-122"/>
      <p:regular r:id="rId32"/>
    </p:embeddedFont>
    <p:embeddedFont>
      <p:font typeface="#9Slide07 FS North Land Sans" panose="00000500000000000000" pitchFamily="2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iCiel Brush Up" panose="02000000000000000000" pitchFamily="2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762"/>
    <a:srgbClr val="F9AD7F"/>
    <a:srgbClr val="A822A2"/>
    <a:srgbClr val="A2C2E8"/>
    <a:srgbClr val="BDE5D3"/>
    <a:srgbClr val="C5E5AD"/>
    <a:srgbClr val="FFE3B1"/>
    <a:srgbClr val="FFE1AB"/>
    <a:srgbClr val="C6E4D5"/>
    <a:srgbClr val="B8D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6" autoAdjust="0"/>
    <p:restoredTop sz="94280" autoAdjust="0"/>
  </p:normalViewPr>
  <p:slideViewPr>
    <p:cSldViewPr snapToGrid="0">
      <p:cViewPr varScale="1">
        <p:scale>
          <a:sx n="107" d="100"/>
          <a:sy n="107" d="100"/>
        </p:scale>
        <p:origin x="58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9.fntdata"/><Relationship Id="rId21" Type="http://schemas.openxmlformats.org/officeDocument/2006/relationships/slide" Target="slides/slide18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6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045C9-2C58-4547-93ED-81C67FD2308D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303A6-423C-4497-A017-4D76C9BD8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37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nói về nạn phá rừng làm củi, làm nương rẫy, đốt rừng,…</a:t>
            </a:r>
          </a:p>
          <a:p>
            <a:r>
              <a:rPr lang="en-US" dirty="0"/>
              <a:t>Gỗ, củi ở đây được dùng làm gì?</a:t>
            </a:r>
          </a:p>
          <a:p>
            <a:r>
              <a:rPr lang="en-US" dirty="0"/>
              <a:t>Ngoài củi, gỗ ra, em còn biết những chất nào khác cũng dùng để đốt? Kể tên những chất đốt đó.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65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nói về nạn phá rừng làm củi, làm nương rẫy, đốt rừng,…</a:t>
            </a:r>
          </a:p>
          <a:p>
            <a:r>
              <a:rPr lang="en-US" dirty="0"/>
              <a:t>Gỗ, củi ở đây được dùng làm gì?</a:t>
            </a:r>
          </a:p>
          <a:p>
            <a:r>
              <a:rPr lang="en-US" dirty="0"/>
              <a:t>Ngoài củi, gỗ ra, em còn biết những chất nào khác cũng dùng để đốt? Kể tên những chất đốt đó.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859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nói về nạn phá rừng làm củi, làm nương rẫy, đốt rừng,…</a:t>
            </a:r>
          </a:p>
          <a:p>
            <a:r>
              <a:rPr lang="en-US" dirty="0"/>
              <a:t>Gỗ, củi ở đây được dùng làm gì?</a:t>
            </a:r>
          </a:p>
          <a:p>
            <a:r>
              <a:rPr lang="en-US" dirty="0"/>
              <a:t>Ngoài củi, gỗ ra, em còn biết những chất nào khác cũng dùng để đốt? Kể tên những chất đốt đó.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88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nói về nạn phá rừng làm củi, làm nương rẫy, đốt rừng,…</a:t>
            </a:r>
          </a:p>
          <a:p>
            <a:r>
              <a:rPr lang="en-US" dirty="0"/>
              <a:t>Gỗ, củi ở đây được dùng làm gì?</a:t>
            </a:r>
          </a:p>
          <a:p>
            <a:r>
              <a:rPr lang="en-US" dirty="0"/>
              <a:t>Ngoài củi, gỗ ra, em còn biết những chất nào khác cũng dùng để đốt? Kể tên những chất đốt đó.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86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nói về nạn phá rừng làm củi, làm nương rẫy, đốt rừng,…</a:t>
            </a:r>
          </a:p>
          <a:p>
            <a:r>
              <a:rPr lang="en-US" dirty="0"/>
              <a:t>Gỗ, củi ở đây được dùng làm gì?</a:t>
            </a:r>
          </a:p>
          <a:p>
            <a:r>
              <a:rPr lang="en-US" dirty="0"/>
              <a:t>Ngoài củi, gỗ ra, em còn biết những chất nào khác cũng dùng để đốt? Kể tên những chất đốt đó.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13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nói về nạn phá rừng làm củi, làm nương rẫy, đốt rừng,…</a:t>
            </a:r>
          </a:p>
          <a:p>
            <a:r>
              <a:rPr lang="en-US" dirty="0"/>
              <a:t>Gỗ, củi ở đây được dùng làm gì?</a:t>
            </a:r>
          </a:p>
          <a:p>
            <a:r>
              <a:rPr lang="en-US" dirty="0"/>
              <a:t>Ngoài củi, gỗ ra, em còn biết những chất nào khác cũng dùng để đốt? Kể tên những chất đốt đó.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79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10C94A-D457-4753-9196-55C66065B1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977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từng thẻ để nó chạy đến vị trí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33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56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303A6-423C-4497-A017-4D76C9BD86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90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8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6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02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263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09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4974773" y="348734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i="0" dirty="0">
                <a:solidFill>
                  <a:srgbClr val="7D9449"/>
                </a:solidFill>
              </a:rPr>
              <a:t>请输入你的题目</a:t>
            </a:r>
          </a:p>
        </p:txBody>
      </p:sp>
    </p:spTree>
    <p:extLst>
      <p:ext uri="{BB962C8B-B14F-4D97-AF65-F5344CB8AC3E}">
        <p14:creationId xmlns:p14="http://schemas.microsoft.com/office/powerpoint/2010/main" val="275505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04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82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252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94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45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61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618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441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16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0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A20BF-9F51-4F93-BC84-03D4530C8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F4337F-A1BB-49DD-A85C-C1E1673BB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6EC31-9436-4830-8CCD-FB56D37D8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46793-AFD4-47CA-A552-F0C6B95F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0F5CF-4390-45ED-AE4C-AAF306AC8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6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6946B-43E5-45AD-A611-295117C6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6247C-346A-4B27-A3EC-B98A14A67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D0589-B8A3-48EE-95C3-8AED174A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7BC40-B5C9-4642-B094-78F6DFFBC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1C21D-5979-4FFE-9B3C-E73FDC2B5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90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33FDD-9752-415A-9B4D-0A599FAF8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F3E7C-E76E-450E-988F-181D56978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400A3-5210-45F8-8CB1-65AD4B8D4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7EC63-5B7E-411F-B354-4C8B3C73A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320CF-1201-4B6F-9AAD-98B4C43F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0650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E6E60-BA0E-45B1-87C5-C41A29561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9E4AC-52B1-48E5-B6B2-A016E8A5D2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592B0-CF2B-413A-9F6F-DDA99C171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CEBAF-4916-44E9-AAB9-88A2C7A1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5EC7E-B8A7-4186-A63C-D9FA3EE9E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B109E-96CD-41F7-AA28-EB2842D7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764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2BA80-22A8-42D0-885C-847DC77AC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B5D38-9BC2-4A50-8FB2-07A96B875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CED6A0-AEEE-4A0A-A1DA-9A7E447EA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A48E06-01C3-4AAE-AA23-4574D4B17C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48757D-00D9-4BB7-B545-23987D4EC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ED1647-7619-493E-835E-96912E56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726FE-B271-4AEF-944A-AC7B528F5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613914-AC6B-41BB-B7CA-E10F321BA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5761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E6540-9501-4D19-A5FD-DC9B1A511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72CFB7-4EAE-451B-86B2-7A35DBD7A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B5FB29-BFCF-4253-9CE0-F09A405E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FD7EA1-25C2-42DB-A091-B44DEABD4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8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373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B6C44A-627E-4E39-B310-BFFD47C3B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D95575-533F-4F25-B61A-543AE427D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57B29-8223-4BB7-8AA4-E80B4E7D2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100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EA98F-031E-46FE-BA56-2EA44B0BD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8F840-0B35-46A0-803F-DE87FC303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FE458-E9FC-4DE0-8CD6-00A618380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F8FD1-57F1-4391-B163-890E7FADE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A54718-1A52-48E9-9B62-4FE6C4CF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979B0-B708-4AF8-B7F8-3669C1A22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4756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2F86-CE54-4E8B-A26F-387A2DE5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71C48B-1EA9-4E58-81D6-3910AAAAD5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52D3-2815-4407-B051-6867F3997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1ED8A-192F-414A-848A-5264D42E9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A0AC8-2C1F-48EB-89E5-359B48E7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3CB41-0F50-4E35-AAA2-D0133C134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272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D093E-C987-4645-81CE-C5187D09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A121B3-2C89-48E0-BD8E-DF2A3DDE3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CCF55-123E-49E2-B4B0-1A6C98389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61E49-624B-45E2-9760-BA66CBC8B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8DFAC-4C7B-4CEE-A53D-7D652DD64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565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A23721-9DE2-47CF-8A14-43FF5341A2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170359-3B9A-4EA7-BC11-C450A9C1B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0B47D-6F00-4EB0-B7B8-6F08A29A2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20622-D43A-4634-9A14-4905365FF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B6A57-3291-4E8A-AF67-4E1A25D94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05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87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6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7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9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98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4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FCC7169E-140D-4CCC-BB79-0FDE2D42BD8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9A65C-F390-4B13-8E6E-FB7CB7133547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6192D-3C07-4106-B63E-3E4F3E1A0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3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DC8665A9-9997-47FB-80B9-3AC91C19A57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162D8-1347-4201-8113-9C479E0DF5BE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28B0A-6722-49F0-910F-430D00337E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81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BB71846E-06B6-4755-A546-17476B434CE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919424-ED18-47A9-98EA-E653E792E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809E8-699B-43AA-BC11-6A07FFA6F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4ACCF-EFD4-4A25-93BF-15B972E8C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BBC9A-F6AF-4825-B47B-871F203DEEF6}" type="datetimeFigureOut">
              <a:rPr lang="en-US" smtClean="0"/>
              <a:t>1/15/2022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2DFCA-AAC5-41E6-8DE9-61A01796C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0C616-8863-4185-BB10-74853F98B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234B2-230A-4786-9FF5-8F8818D03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4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nền rừng cây và cây cỏ hoa lá vector AI | Diễn đàn chia sẻ file  thiết kế đồ họa miễn phí">
            <a:extLst>
              <a:ext uri="{FF2B5EF4-FFF2-40B4-BE49-F238E27FC236}">
                <a16:creationId xmlns:a16="http://schemas.microsoft.com/office/drawing/2014/main" id="{49233364-2C27-4D6C-A149-8D1C6EC8C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8550"/>
            <a:ext cx="12192000" cy="739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12E6D153-B8BA-4983-87BC-FDF4A2B864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60" y="1314687"/>
            <a:ext cx="8273316" cy="36697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A7E4D6-4348-4494-902E-B83DECFDB7AC}"/>
              </a:ext>
            </a:extLst>
          </p:cNvPr>
          <p:cNvSpPr txBox="1"/>
          <p:nvPr/>
        </p:nvSpPr>
        <p:spPr>
          <a:xfrm>
            <a:off x="4214896" y="545246"/>
            <a:ext cx="31156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28575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#9Slide07 FS North Land Sans" panose="00000500000000000000" pitchFamily="2" charset="0"/>
                <a:cs typeface="Arial" panose="020B0604020202020204" pitchFamily="34" charset="0"/>
              </a:rPr>
              <a:t>KHOA HỌC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C2A718-BEF7-435A-A928-6495EFA4ADA0}"/>
              </a:ext>
            </a:extLst>
          </p:cNvPr>
          <p:cNvSpPr/>
          <p:nvPr/>
        </p:nvSpPr>
        <p:spPr>
          <a:xfrm>
            <a:off x="139303" y="4578206"/>
            <a:ext cx="2620651" cy="2384981"/>
          </a:xfrm>
          <a:prstGeom prst="ellipse">
            <a:avLst/>
          </a:prstGeom>
          <a:solidFill>
            <a:srgbClr val="FFE3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1874126-8B04-4224-98D2-41BC2D3818D8}"/>
              </a:ext>
            </a:extLst>
          </p:cNvPr>
          <p:cNvSpPr/>
          <p:nvPr/>
        </p:nvSpPr>
        <p:spPr>
          <a:xfrm>
            <a:off x="8153265" y="4541515"/>
            <a:ext cx="2391916" cy="239191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05D003B-6F79-4987-9EDF-4199907D1734}"/>
              </a:ext>
            </a:extLst>
          </p:cNvPr>
          <p:cNvGrpSpPr/>
          <p:nvPr/>
        </p:nvGrpSpPr>
        <p:grpSpPr>
          <a:xfrm>
            <a:off x="10062758" y="3469406"/>
            <a:ext cx="2078954" cy="2101694"/>
            <a:chOff x="3956862" y="4592273"/>
            <a:chExt cx="1936424" cy="193642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99F619F-5A3E-4A1D-8982-05456CC55270}"/>
                </a:ext>
              </a:extLst>
            </p:cNvPr>
            <p:cNvSpPr/>
            <p:nvPr/>
          </p:nvSpPr>
          <p:spPr>
            <a:xfrm>
              <a:off x="3956862" y="4592273"/>
              <a:ext cx="1936424" cy="1936423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Wood free icon">
              <a:extLst>
                <a:ext uri="{FF2B5EF4-FFF2-40B4-BE49-F238E27FC236}">
                  <a16:creationId xmlns:a16="http://schemas.microsoft.com/office/drawing/2014/main" id="{264B2268-D51D-4145-849E-3123875363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5845" y="4714050"/>
              <a:ext cx="1628164" cy="1628164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A4593677-4AD1-41D3-BF79-98EF3CD217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328" y="5036948"/>
            <a:ext cx="1455924" cy="1455924"/>
          </a:xfrm>
          <a:prstGeom prst="rect">
            <a:avLst/>
          </a:prstGeom>
        </p:spPr>
      </p:pic>
      <p:pic>
        <p:nvPicPr>
          <p:cNvPr id="1032" name="Picture 8" descr="Coal factory free icon">
            <a:extLst>
              <a:ext uri="{FF2B5EF4-FFF2-40B4-BE49-F238E27FC236}">
                <a16:creationId xmlns:a16="http://schemas.microsoft.com/office/drawing/2014/main" id="{A1BB5A14-A7C8-438F-8A1D-6D57430C0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11" y="4473110"/>
            <a:ext cx="2195980" cy="219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625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555F56-A09C-481E-A4B4-5A5CD4F9C6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5"/>
          <a:stretch/>
        </p:blipFill>
        <p:spPr>
          <a:xfrm rot="5400000">
            <a:off x="2661967" y="-2667001"/>
            <a:ext cx="6858000" cy="121920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06"/>
          <a:stretch/>
        </p:blipFill>
        <p:spPr>
          <a:xfrm>
            <a:off x="128590" y="2019291"/>
            <a:ext cx="3713130" cy="4133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9"/>
          <a:stretch/>
        </p:blipFill>
        <p:spPr>
          <a:xfrm>
            <a:off x="8136323" y="1987532"/>
            <a:ext cx="3927087" cy="4184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1"/>
          <a:stretch/>
        </p:blipFill>
        <p:spPr>
          <a:xfrm>
            <a:off x="3938214" y="2019291"/>
            <a:ext cx="4098155" cy="4153140"/>
          </a:xfrm>
          <a:prstGeom prst="rect">
            <a:avLst/>
          </a:prstGeom>
        </p:spPr>
      </p:pic>
      <p:sp>
        <p:nvSpPr>
          <p:cNvPr id="11" name="Rectangle: Rounded Corners 10"/>
          <p:cNvSpPr/>
          <p:nvPr/>
        </p:nvSpPr>
        <p:spPr>
          <a:xfrm>
            <a:off x="1927275" y="203435"/>
            <a:ext cx="1914445" cy="7241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THAN ĐÁ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56"/>
          <a:stretch/>
        </p:blipFill>
        <p:spPr>
          <a:xfrm>
            <a:off x="733841" y="3567399"/>
            <a:ext cx="2495708" cy="7348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81" b="29275"/>
          <a:stretch/>
        </p:blipFill>
        <p:spPr>
          <a:xfrm>
            <a:off x="4881729" y="3582455"/>
            <a:ext cx="2495708" cy="8696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09" t="71159" r="8409" b="-603"/>
          <a:stretch/>
        </p:blipFill>
        <p:spPr>
          <a:xfrm>
            <a:off x="8919729" y="3582455"/>
            <a:ext cx="2495708" cy="734844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5161806" y="197861"/>
            <a:ext cx="1224447" cy="7241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RƠM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7855939" y="197862"/>
            <a:ext cx="1801635" cy="7241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CỦI KHÔ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3538465" y="1236601"/>
            <a:ext cx="1801635" cy="7241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XĂNG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6334688" y="1263357"/>
            <a:ext cx="1801635" cy="7241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GAS</a:t>
            </a:r>
          </a:p>
        </p:txBody>
      </p:sp>
    </p:spTree>
    <p:extLst>
      <p:ext uri="{BB962C8B-B14F-4D97-AF65-F5344CB8AC3E}">
        <p14:creationId xmlns:p14="http://schemas.microsoft.com/office/powerpoint/2010/main" val="337925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14779 0.6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96" y="3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-0.22435 0.6057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24" y="3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-0.56016 0.7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8" y="3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6 -1.85185E-6 L 0.12657 0.501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4" y="2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96296E-6 L 0.24023 0.473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5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88A527F-ADF1-4095-8E23-0454FEBB2F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5"/>
          <a:stretch/>
        </p:blipFill>
        <p:spPr>
          <a:xfrm rot="5400000">
            <a:off x="2661967" y="-2667001"/>
            <a:ext cx="6858000" cy="12192003"/>
          </a:xfrm>
          <a:prstGeom prst="rect">
            <a:avLst/>
          </a:prstGeom>
          <a:solidFill>
            <a:srgbClr val="F9AD7F"/>
          </a:solidFill>
        </p:spPr>
      </p:pic>
      <p:sp>
        <p:nvSpPr>
          <p:cNvPr id="2" name="Oval 1"/>
          <p:cNvSpPr/>
          <p:nvPr/>
        </p:nvSpPr>
        <p:spPr>
          <a:xfrm>
            <a:off x="644578" y="1364103"/>
            <a:ext cx="4002373" cy="4002373"/>
          </a:xfrm>
          <a:prstGeom prst="ellipse">
            <a:avLst/>
          </a:prstGeom>
          <a:solidFill>
            <a:srgbClr val="E07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/>
          <p:cNvSpPr/>
          <p:nvPr/>
        </p:nvSpPr>
        <p:spPr>
          <a:xfrm>
            <a:off x="6415790" y="554636"/>
            <a:ext cx="4916774" cy="1394085"/>
          </a:xfrm>
          <a:prstGeom prst="roundRect">
            <a:avLst/>
          </a:prstGeom>
          <a:solidFill>
            <a:srgbClr val="A2C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/>
          <p:cNvSpPr/>
          <p:nvPr/>
        </p:nvSpPr>
        <p:spPr>
          <a:xfrm>
            <a:off x="6415790" y="5015459"/>
            <a:ext cx="4916774" cy="1394085"/>
          </a:xfrm>
          <a:prstGeom prst="roundRect">
            <a:avLst/>
          </a:prstGeom>
          <a:solidFill>
            <a:srgbClr val="C5E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/>
          <p:cNvSpPr/>
          <p:nvPr/>
        </p:nvSpPr>
        <p:spPr>
          <a:xfrm>
            <a:off x="6415790" y="2608290"/>
            <a:ext cx="4916774" cy="16489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5" b="71585"/>
          <a:stretch/>
        </p:blipFill>
        <p:spPr>
          <a:xfrm>
            <a:off x="7495082" y="507185"/>
            <a:ext cx="4103177" cy="1355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02" t="70018" r="6302" b="1567"/>
          <a:stretch/>
        </p:blipFill>
        <p:spPr>
          <a:xfrm>
            <a:off x="6601869" y="5062925"/>
            <a:ext cx="4580793" cy="13016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9" t="38031" r="-656" b="28126"/>
          <a:stretch/>
        </p:blipFill>
        <p:spPr>
          <a:xfrm>
            <a:off x="7495082" y="2798194"/>
            <a:ext cx="3687580" cy="14590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27" y="899405"/>
            <a:ext cx="4931767" cy="4931767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endCxn id="6" idx="1"/>
          </p:cNvCxnSpPr>
          <p:nvPr/>
        </p:nvCxnSpPr>
        <p:spPr>
          <a:xfrm flipV="1">
            <a:off x="4646951" y="1251679"/>
            <a:ext cx="1768839" cy="21810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8" idx="1"/>
          </p:cNvCxnSpPr>
          <p:nvPr/>
        </p:nvCxnSpPr>
        <p:spPr>
          <a:xfrm>
            <a:off x="4646951" y="3432747"/>
            <a:ext cx="1768839" cy="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7" idx="1"/>
          </p:cNvCxnSpPr>
          <p:nvPr/>
        </p:nvCxnSpPr>
        <p:spPr>
          <a:xfrm>
            <a:off x="4646951" y="3432747"/>
            <a:ext cx="1768839" cy="22797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7793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418F9F-20F6-4CD3-B274-E8259A44DA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85"/>
          <a:stretch/>
        </p:blipFill>
        <p:spPr>
          <a:xfrm rot="5400000">
            <a:off x="2661967" y="-2667001"/>
            <a:ext cx="6858000" cy="121920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319B4D-44D5-4A91-9D6A-18E214B6A08F}"/>
              </a:ext>
            </a:extLst>
          </p:cNvPr>
          <p:cNvSpPr/>
          <p:nvPr/>
        </p:nvSpPr>
        <p:spPr>
          <a:xfrm>
            <a:off x="3134790" y="327357"/>
            <a:ext cx="58929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chất đốt rắn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6EBC2A-FD6E-4A69-BAC6-6B891DD26CFE}"/>
              </a:ext>
            </a:extLst>
          </p:cNvPr>
          <p:cNvSpPr/>
          <p:nvPr/>
        </p:nvSpPr>
        <p:spPr>
          <a:xfrm>
            <a:off x="8949457" y="1832592"/>
            <a:ext cx="3237512" cy="3192815"/>
          </a:xfrm>
          <a:prstGeom prst="rect">
            <a:avLst/>
          </a:prstGeom>
          <a:solidFill>
            <a:srgbClr val="ED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 đá thường được sử dụng vào việc gì?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DD1CE4-DE52-4D0D-B918-E3EF6C3B7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93" y="1141768"/>
            <a:ext cx="8744664" cy="546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021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418F9F-20F6-4CD3-B274-E8259A44DA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85"/>
          <a:stretch/>
        </p:blipFill>
        <p:spPr>
          <a:xfrm rot="5400000">
            <a:off x="2661967" y="-2667001"/>
            <a:ext cx="6858000" cy="121920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D092DAF-7FD6-4225-8EA6-3B54CB7E25A2}"/>
              </a:ext>
            </a:extLst>
          </p:cNvPr>
          <p:cNvSpPr/>
          <p:nvPr/>
        </p:nvSpPr>
        <p:spPr>
          <a:xfrm>
            <a:off x="2191845" y="2778228"/>
            <a:ext cx="1582484" cy="523220"/>
          </a:xfrm>
          <a:prstGeom prst="rect">
            <a:avLst/>
          </a:prstGeom>
          <a:solidFill>
            <a:srgbClr val="B8DECB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đun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nấu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0C96C8-3E7D-45A7-994C-834FC6394765}"/>
              </a:ext>
            </a:extLst>
          </p:cNvPr>
          <p:cNvSpPr/>
          <p:nvPr/>
        </p:nvSpPr>
        <p:spPr>
          <a:xfrm>
            <a:off x="8382404" y="2755592"/>
            <a:ext cx="1617751" cy="523220"/>
          </a:xfrm>
          <a:prstGeom prst="rect">
            <a:avLst/>
          </a:prstGeom>
          <a:solidFill>
            <a:srgbClr val="B8DECB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sưởi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ấm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F8A7E-0840-46B0-983F-A48015A7F383}"/>
              </a:ext>
            </a:extLst>
          </p:cNvPr>
          <p:cNvSpPr/>
          <p:nvPr/>
        </p:nvSpPr>
        <p:spPr>
          <a:xfrm>
            <a:off x="2191845" y="6334780"/>
            <a:ext cx="1524776" cy="523220"/>
          </a:xfrm>
          <a:prstGeom prst="rect">
            <a:avLst/>
          </a:prstGeom>
          <a:solidFill>
            <a:srgbClr val="B8DECB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sấy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CCBA6F-1EDB-40A3-BAA5-7FC1B203D3FD}"/>
              </a:ext>
            </a:extLst>
          </p:cNvPr>
          <p:cNvSpPr/>
          <p:nvPr/>
        </p:nvSpPr>
        <p:spPr>
          <a:xfrm>
            <a:off x="7412836" y="6334780"/>
            <a:ext cx="3522118" cy="523220"/>
          </a:xfrm>
          <a:prstGeom prst="rect">
            <a:avLst/>
          </a:prstGeom>
          <a:solidFill>
            <a:srgbClr val="B8DECB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chạy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máy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D34825-6B02-4D60-9E5C-9C5D7064F2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70" t="31111" r="26958"/>
          <a:stretch/>
        </p:blipFill>
        <p:spPr>
          <a:xfrm>
            <a:off x="1124262" y="147285"/>
            <a:ext cx="4017364" cy="26385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0948D9-7694-45DD-927B-7CE11CC0E1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413"/>
          <a:stretch/>
        </p:blipFill>
        <p:spPr>
          <a:xfrm>
            <a:off x="6792645" y="147286"/>
            <a:ext cx="4762500" cy="2638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BDFDFD-E2AC-4D27-AE8A-C0F8A67527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5190" y="3454239"/>
            <a:ext cx="4036436" cy="27809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837A84-9E96-4F34-AD91-9FE60938EB6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297" r="6370" b="12362"/>
          <a:stretch/>
        </p:blipFill>
        <p:spPr>
          <a:xfrm>
            <a:off x="6792645" y="3454238"/>
            <a:ext cx="4762500" cy="278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41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ông ty Nhiệt điện Phú Mỹ phát 300 tỉ kWh điện | Lao Động Trẻ - Tin tức mới  nhất dành cho công nhân lao động trẻ">
            <a:extLst>
              <a:ext uri="{FF2B5EF4-FFF2-40B4-BE49-F238E27FC236}">
                <a16:creationId xmlns:a16="http://schemas.microsoft.com/office/drawing/2014/main" id="{8A192024-6DF5-43F6-9BC6-05CC65003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00" y="669474"/>
            <a:ext cx="11796800" cy="618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995204-AB42-4C60-A2CC-39E8FDEA3C27}"/>
              </a:ext>
            </a:extLst>
          </p:cNvPr>
          <p:cNvSpPr/>
          <p:nvPr/>
        </p:nvSpPr>
        <p:spPr>
          <a:xfrm>
            <a:off x="2041044" y="23143"/>
            <a:ext cx="8109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 ảnh một số nhà máy nhiệt điện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46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2EFAB3-8700-4C96-9D37-B5F30EC5782B}"/>
              </a:ext>
            </a:extLst>
          </p:cNvPr>
          <p:cNvSpPr txBox="1"/>
          <p:nvPr/>
        </p:nvSpPr>
        <p:spPr>
          <a:xfrm>
            <a:off x="3602936" y="6261653"/>
            <a:ext cx="6012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Nhà máy nhiệt điện Vũng Áng</a:t>
            </a:r>
          </a:p>
        </p:txBody>
      </p:sp>
      <p:pic>
        <p:nvPicPr>
          <p:cNvPr id="4100" name="Picture 4" descr="Đề xuất đầu tư nhà máy nhiệt điện Vũng Áng III">
            <a:extLst>
              <a:ext uri="{FF2B5EF4-FFF2-40B4-BE49-F238E27FC236}">
                <a16:creationId xmlns:a16="http://schemas.microsoft.com/office/drawing/2014/main" id="{161ED3DB-6F9B-483C-AE5D-75DFDEB20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6225"/>
            <a:ext cx="11610976" cy="598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673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hà máy nhiệt điện Mông Dương 2 sẽ được bán cho nhà đầu tư Hoa Kỳ">
            <a:extLst>
              <a:ext uri="{FF2B5EF4-FFF2-40B4-BE49-F238E27FC236}">
                <a16:creationId xmlns:a16="http://schemas.microsoft.com/office/drawing/2014/main" id="{12C133DB-0125-4311-980A-5FA7A4AC1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180975"/>
            <a:ext cx="11652250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1F21CC-2046-4222-9243-85567553EAB1}"/>
              </a:ext>
            </a:extLst>
          </p:cNvPr>
          <p:cNvSpPr txBox="1"/>
          <p:nvPr/>
        </p:nvSpPr>
        <p:spPr>
          <a:xfrm>
            <a:off x="3479111" y="6267450"/>
            <a:ext cx="6541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Nhà máy nhiệt điện Mông Dương</a:t>
            </a:r>
          </a:p>
        </p:txBody>
      </p:sp>
    </p:spTree>
    <p:extLst>
      <p:ext uri="{BB962C8B-B14F-4D97-AF65-F5344CB8AC3E}">
        <p14:creationId xmlns:p14="http://schemas.microsoft.com/office/powerpoint/2010/main" val="796331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930F14-2155-4386-8487-683997A694B0}"/>
              </a:ext>
            </a:extLst>
          </p:cNvPr>
          <p:cNvSpPr/>
          <p:nvPr/>
        </p:nvSpPr>
        <p:spPr>
          <a:xfrm>
            <a:off x="1770435" y="169204"/>
            <a:ext cx="8203833" cy="579924"/>
          </a:xfrm>
          <a:prstGeom prst="rect">
            <a:avLst/>
          </a:prstGeom>
          <a:solidFill>
            <a:srgbClr val="ED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 ta thường khai thác than đá ở đâu?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8D7A86-D315-47E3-9778-54D9180C1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78" y="169204"/>
            <a:ext cx="9525000" cy="65195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4B3796D-7E38-46D4-B9F8-D92E0B0ECF3C}"/>
              </a:ext>
            </a:extLst>
          </p:cNvPr>
          <p:cNvSpPr/>
          <p:nvPr/>
        </p:nvSpPr>
        <p:spPr>
          <a:xfrm>
            <a:off x="10100385" y="1775649"/>
            <a:ext cx="1792137" cy="3096153"/>
          </a:xfrm>
          <a:prstGeom prst="rect">
            <a:avLst/>
          </a:prstGeom>
          <a:solidFill>
            <a:srgbClr val="ED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Mỏ than Quảng Ninh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1900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81CCE70-208B-4129-BC65-8833C790F6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5"/>
          <a:stretch/>
        </p:blipFill>
        <p:spPr>
          <a:xfrm rot="5400000">
            <a:off x="2661967" y="-2667001"/>
            <a:ext cx="6858000" cy="121920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FA17B68-A8B6-4802-9E09-57D89C400E9A}"/>
              </a:ext>
            </a:extLst>
          </p:cNvPr>
          <p:cNvSpPr/>
          <p:nvPr/>
        </p:nvSpPr>
        <p:spPr>
          <a:xfrm>
            <a:off x="584919" y="179716"/>
            <a:ext cx="10839635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 đá được sử dụng để chạy máy của nhà máy nhiệt điện và một số loại động cơ; dùng trong sinh hoạt: đun, nấu, sưởi... Ở nước ta, than đá được khai thác chủ yếu ở các mỏ than thuộc tỉnh Quảng Ninh.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Kết quả hình ảnh cho than cám">
            <a:extLst>
              <a:ext uri="{FF2B5EF4-FFF2-40B4-BE49-F238E27FC236}">
                <a16:creationId xmlns:a16="http://schemas.microsoft.com/office/drawing/2014/main" id="{A0A64F33-73F7-4540-A466-178417530E7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01" y="3010124"/>
            <a:ext cx="3276600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Kết quả hình ảnh cho than bùn">
            <a:extLst>
              <a:ext uri="{FF2B5EF4-FFF2-40B4-BE49-F238E27FC236}">
                <a16:creationId xmlns:a16="http://schemas.microsoft.com/office/drawing/2014/main" id="{533D3861-EF10-4229-BF7A-AEF8CB34B93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331" y="2975834"/>
            <a:ext cx="3633470" cy="249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Kết quả hình ảnh cho loại than chì">
            <a:extLst>
              <a:ext uri="{FF2B5EF4-FFF2-40B4-BE49-F238E27FC236}">
                <a16:creationId xmlns:a16="http://schemas.microsoft.com/office/drawing/2014/main" id="{C9BFCAFD-66BA-41B5-8E2E-5D5668137768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689" y="2785334"/>
            <a:ext cx="2095500" cy="26822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6D6D14-E4CE-421F-B354-024E91520FE4}"/>
              </a:ext>
            </a:extLst>
          </p:cNvPr>
          <p:cNvSpPr/>
          <p:nvPr/>
        </p:nvSpPr>
        <p:spPr>
          <a:xfrm>
            <a:off x="5277107" y="5633756"/>
            <a:ext cx="2133918" cy="675249"/>
          </a:xfrm>
          <a:prstGeom prst="rect">
            <a:avLst/>
          </a:prstGeom>
          <a:solidFill>
            <a:srgbClr val="B8DECB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bùn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A8B868-3400-4C2E-B1AE-02D49A897FA8}"/>
              </a:ext>
            </a:extLst>
          </p:cNvPr>
          <p:cNvSpPr/>
          <p:nvPr/>
        </p:nvSpPr>
        <p:spPr>
          <a:xfrm>
            <a:off x="9112428" y="5633756"/>
            <a:ext cx="1762021" cy="692049"/>
          </a:xfrm>
          <a:prstGeom prst="rect">
            <a:avLst/>
          </a:prstGeom>
          <a:solidFill>
            <a:srgbClr val="B8DECB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Than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67FD33-D888-493B-891F-E059B2CC0CE6}"/>
              </a:ext>
            </a:extLst>
          </p:cNvPr>
          <p:cNvSpPr/>
          <p:nvPr/>
        </p:nvSpPr>
        <p:spPr>
          <a:xfrm>
            <a:off x="1274646" y="5665865"/>
            <a:ext cx="2236510" cy="675249"/>
          </a:xfrm>
          <a:prstGeom prst="rect">
            <a:avLst/>
          </a:prstGeom>
          <a:solidFill>
            <a:srgbClr val="B8DECB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89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418F9F-20F6-4CD3-B274-E8259A44DA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5"/>
          <a:stretch/>
        </p:blipFill>
        <p:spPr>
          <a:xfrm rot="5400000">
            <a:off x="2666999" y="-2667001"/>
            <a:ext cx="6858000" cy="12192003"/>
          </a:xfrm>
          <a:prstGeom prst="rect">
            <a:avLst/>
          </a:prstGeom>
        </p:spPr>
      </p:pic>
      <p:pic>
        <p:nvPicPr>
          <p:cNvPr id="14" name="Picture 2" descr="Kết quả hình ảnh cho xăng">
            <a:extLst>
              <a:ext uri="{FF2B5EF4-FFF2-40B4-BE49-F238E27FC236}">
                <a16:creationId xmlns:a16="http://schemas.microsoft.com/office/drawing/2014/main" id="{97124DB8-2F45-4931-9217-ABF613E63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007" y="104893"/>
            <a:ext cx="4085292" cy="285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ết quả hình ảnh cho dầu nhớt">
            <a:extLst>
              <a:ext uri="{FF2B5EF4-FFF2-40B4-BE49-F238E27FC236}">
                <a16:creationId xmlns:a16="http://schemas.microsoft.com/office/drawing/2014/main" id="{4198D247-3A00-4ABB-BB49-A3A549B36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19" y="3331664"/>
            <a:ext cx="4073479" cy="342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DA44325-BBEF-438C-B255-64815CC10F21}"/>
              </a:ext>
            </a:extLst>
          </p:cNvPr>
          <p:cNvSpPr/>
          <p:nvPr/>
        </p:nvSpPr>
        <p:spPr>
          <a:xfrm>
            <a:off x="2891546" y="2305155"/>
            <a:ext cx="1319752" cy="645431"/>
          </a:xfrm>
          <a:prstGeom prst="rect">
            <a:avLst/>
          </a:prstGeom>
          <a:solidFill>
            <a:srgbClr val="B8DE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Xăng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AF96C8-6CF5-4C20-8FB6-3B725DAAD640}"/>
              </a:ext>
            </a:extLst>
          </p:cNvPr>
          <p:cNvSpPr/>
          <p:nvPr/>
        </p:nvSpPr>
        <p:spPr>
          <a:xfrm>
            <a:off x="3044498" y="6158713"/>
            <a:ext cx="1166800" cy="589033"/>
          </a:xfrm>
          <a:prstGeom prst="rect">
            <a:avLst/>
          </a:prstGeom>
          <a:solidFill>
            <a:srgbClr val="B8DE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10D3B9-36EA-4291-8974-2792BB7EEB2A}"/>
              </a:ext>
            </a:extLst>
          </p:cNvPr>
          <p:cNvSpPr/>
          <p:nvPr/>
        </p:nvSpPr>
        <p:spPr>
          <a:xfrm>
            <a:off x="5950537" y="3978470"/>
            <a:ext cx="58712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xăng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hỏa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dẻo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364EBBE3-6E2C-447D-9284-333EEC58AD72}"/>
              </a:ext>
            </a:extLst>
          </p:cNvPr>
          <p:cNvSpPr/>
          <p:nvPr/>
        </p:nvSpPr>
        <p:spPr>
          <a:xfrm>
            <a:off x="7007612" y="1668543"/>
            <a:ext cx="3233393" cy="1918657"/>
          </a:xfrm>
          <a:prstGeom prst="cloud">
            <a:avLst/>
          </a:prstGeom>
          <a:solidFill>
            <a:srgbClr val="B8DE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83A1ECE0-5016-4C24-AE46-E6782F607083}"/>
              </a:ext>
            </a:extLst>
          </p:cNvPr>
          <p:cNvSpPr/>
          <p:nvPr/>
        </p:nvSpPr>
        <p:spPr>
          <a:xfrm rot="6816486">
            <a:off x="5274665" y="548435"/>
            <a:ext cx="516291" cy="2725960"/>
          </a:xfrm>
          <a:prstGeom prst="downArrow">
            <a:avLst/>
          </a:prstGeom>
          <a:solidFill>
            <a:srgbClr val="297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D80BC808-163A-4621-B334-A200A3866D76}"/>
              </a:ext>
            </a:extLst>
          </p:cNvPr>
          <p:cNvSpPr/>
          <p:nvPr/>
        </p:nvSpPr>
        <p:spPr>
          <a:xfrm rot="3720312">
            <a:off x="5305239" y="2253374"/>
            <a:ext cx="551665" cy="2809318"/>
          </a:xfrm>
          <a:prstGeom prst="downArrow">
            <a:avLst/>
          </a:prstGeom>
          <a:solidFill>
            <a:srgbClr val="297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5D4ECD-4229-4B1D-ABA6-94647D84D0E6}"/>
              </a:ext>
            </a:extLst>
          </p:cNvPr>
          <p:cNvSpPr/>
          <p:nvPr/>
        </p:nvSpPr>
        <p:spPr>
          <a:xfrm>
            <a:off x="5255170" y="74775"/>
            <a:ext cx="62055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chất đốt lỏng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17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ilhouette, plant, vector graphics&#10;&#10;Description automatically generated">
            <a:extLst>
              <a:ext uri="{FF2B5EF4-FFF2-40B4-BE49-F238E27FC236}">
                <a16:creationId xmlns:a16="http://schemas.microsoft.com/office/drawing/2014/main" id="{99C988AA-ED2E-4E14-95A9-9004BF9943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60"/>
          <a:stretch/>
        </p:blipFill>
        <p:spPr>
          <a:xfrm>
            <a:off x="20" y="-260708"/>
            <a:ext cx="12191980" cy="7599668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D49F5BA1-D1BA-4534-8C9B-DA2708F84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114" y="442997"/>
            <a:ext cx="5825416" cy="133271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A62B0F7-E506-48B1-8E65-06F75FA1CADA}"/>
              </a:ext>
            </a:extLst>
          </p:cNvPr>
          <p:cNvGrpSpPr/>
          <p:nvPr/>
        </p:nvGrpSpPr>
        <p:grpSpPr>
          <a:xfrm>
            <a:off x="1207303" y="1899311"/>
            <a:ext cx="9468885" cy="3785052"/>
            <a:chOff x="237239" y="2119687"/>
            <a:chExt cx="9167773" cy="373010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0E1E445-1A6B-4834-A079-7FC7A7F1B0B3}"/>
                </a:ext>
              </a:extLst>
            </p:cNvPr>
            <p:cNvSpPr/>
            <p:nvPr/>
          </p:nvSpPr>
          <p:spPr>
            <a:xfrm>
              <a:off x="237239" y="2119687"/>
              <a:ext cx="9098998" cy="163981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BFA5901-4034-422C-A92E-DDCE8652A74B}"/>
                </a:ext>
              </a:extLst>
            </p:cNvPr>
            <p:cNvGrpSpPr/>
            <p:nvPr/>
          </p:nvGrpSpPr>
          <p:grpSpPr>
            <a:xfrm>
              <a:off x="535937" y="2346875"/>
              <a:ext cx="8104934" cy="1218539"/>
              <a:chOff x="366254" y="1895494"/>
              <a:chExt cx="8104934" cy="1218539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B59878-417D-4668-99CB-ADC6277C0E13}"/>
                  </a:ext>
                </a:extLst>
              </p:cNvPr>
              <p:cNvSpPr txBox="1"/>
              <p:nvPr/>
            </p:nvSpPr>
            <p:spPr>
              <a:xfrm>
                <a:off x="918954" y="1895494"/>
                <a:ext cx="7552234" cy="12185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600" b="1" dirty="0">
                    <a:solidFill>
                      <a:schemeClr val="tx2">
                        <a:lumMod val="75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Nhận biết các loại chất đốt và công dụng của một số loại chất đốt.</a:t>
                </a:r>
              </a:p>
            </p:txBody>
          </p:sp>
          <p:pic>
            <p:nvPicPr>
              <p:cNvPr id="1026" name="Picture 2" descr="Sunflower free icon">
                <a:extLst>
                  <a:ext uri="{FF2B5EF4-FFF2-40B4-BE49-F238E27FC236}">
                    <a16:creationId xmlns:a16="http://schemas.microsoft.com/office/drawing/2014/main" id="{061A0EF2-D760-4A14-B968-DA0C454EF9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6254" y="2031141"/>
                <a:ext cx="570853" cy="5708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ADBE87B-4A35-4965-ACA1-8A944BDEB19C}"/>
                </a:ext>
              </a:extLst>
            </p:cNvPr>
            <p:cNvSpPr/>
            <p:nvPr/>
          </p:nvSpPr>
          <p:spPr>
            <a:xfrm>
              <a:off x="237240" y="4209974"/>
              <a:ext cx="9167772" cy="163981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488629-A5AD-4936-824B-77E67ECC737A}"/>
              </a:ext>
            </a:extLst>
          </p:cNvPr>
          <p:cNvGrpSpPr/>
          <p:nvPr/>
        </p:nvGrpSpPr>
        <p:grpSpPr>
          <a:xfrm>
            <a:off x="1515812" y="4371473"/>
            <a:ext cx="9802437" cy="658835"/>
            <a:chOff x="376065" y="2833646"/>
            <a:chExt cx="9802437" cy="6588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B5F1B0-A523-4C67-AE4C-71E59E34C627}"/>
                </a:ext>
              </a:extLst>
            </p:cNvPr>
            <p:cNvSpPr txBox="1"/>
            <p:nvPr/>
          </p:nvSpPr>
          <p:spPr>
            <a:xfrm>
              <a:off x="1037622" y="2833646"/>
              <a:ext cx="9140880" cy="6588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chemeClr val="tx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Cách khai thác một số loại chất đốt ở nước ta.</a:t>
              </a:r>
            </a:p>
          </p:txBody>
        </p:sp>
        <p:pic>
          <p:nvPicPr>
            <p:cNvPr id="17" name="Picture 2" descr="Sunflower free icon">
              <a:extLst>
                <a:ext uri="{FF2B5EF4-FFF2-40B4-BE49-F238E27FC236}">
                  <a16:creationId xmlns:a16="http://schemas.microsoft.com/office/drawing/2014/main" id="{7047E95C-354A-488F-892D-1A68BC83AD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065" y="2921628"/>
              <a:ext cx="570853" cy="570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17695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68028-3F93-4192-9006-3106FFE4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281BC-144A-4D52-8C63-16B098083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CB3804-6F2F-449C-BC55-66F9A45D0C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5"/>
          <a:stretch/>
        </p:blipFill>
        <p:spPr>
          <a:xfrm rot="5400000">
            <a:off x="2668087" y="-2667002"/>
            <a:ext cx="6858000" cy="121920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29E13D-2F1E-4B49-A2EC-95A98DE745DA}"/>
              </a:ext>
            </a:extLst>
          </p:cNvPr>
          <p:cNvSpPr txBox="1"/>
          <p:nvPr/>
        </p:nvSpPr>
        <p:spPr>
          <a:xfrm>
            <a:off x="4842232" y="3697145"/>
            <a:ext cx="3837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phương tiện đi lại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003F272-CB4D-4B0F-A799-557D4D91491D}"/>
              </a:ext>
            </a:extLst>
          </p:cNvPr>
          <p:cNvSpPr/>
          <p:nvPr/>
        </p:nvSpPr>
        <p:spPr>
          <a:xfrm>
            <a:off x="4479302" y="48213"/>
            <a:ext cx="3233393" cy="1505430"/>
          </a:xfrm>
          <a:prstGeom prst="cloud">
            <a:avLst/>
          </a:prstGeom>
          <a:solidFill>
            <a:srgbClr val="B8DE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51EBC5-449B-4184-B1CB-D8BC06BCCBB1}"/>
              </a:ext>
            </a:extLst>
          </p:cNvPr>
          <p:cNvSpPr txBox="1"/>
          <p:nvPr/>
        </p:nvSpPr>
        <p:spPr>
          <a:xfrm>
            <a:off x="727475" y="3407992"/>
            <a:ext cx="43655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vận hành máy móc </a:t>
            </a:r>
            <a:endParaRPr lang="en-US" sz="1600" dirty="0"/>
          </a:p>
        </p:txBody>
      </p:sp>
      <p:pic>
        <p:nvPicPr>
          <p:cNvPr id="7170" name="Picture 2" descr="Thời điểm xe ôtô cần được thay dầu nhớt động cơ | Tin tức mới nhất 24h -  Đọc Báo Lao Động online - Laodong.vn">
            <a:extLst>
              <a:ext uri="{FF2B5EF4-FFF2-40B4-BE49-F238E27FC236}">
                <a16:creationId xmlns:a16="http://schemas.microsoft.com/office/drawing/2014/main" id="{382F4C18-FB3A-42EE-BAFA-5238ED422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302" y="1564441"/>
            <a:ext cx="3535791" cy="202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ỡ bôi trơn chịu nhiệt là gì? - Thành phần phân loại và công dụng">
            <a:extLst>
              <a:ext uri="{FF2B5EF4-FFF2-40B4-BE49-F238E27FC236}">
                <a16:creationId xmlns:a16="http://schemas.microsoft.com/office/drawing/2014/main" id="{C53DF8B8-005B-447C-915F-19F2480B2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46" y="1323933"/>
            <a:ext cx="3260013" cy="200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9A6CFD-C104-40B6-90EC-00177AFE81BC}"/>
              </a:ext>
            </a:extLst>
          </p:cNvPr>
          <p:cNvSpPr txBox="1"/>
          <p:nvPr/>
        </p:nvSpPr>
        <p:spPr>
          <a:xfrm>
            <a:off x="8909510" y="3421927"/>
            <a:ext cx="3457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chế ra nước hoa</a:t>
            </a:r>
            <a:endParaRPr lang="en-US" sz="2400" dirty="0"/>
          </a:p>
        </p:txBody>
      </p:sp>
      <p:pic>
        <p:nvPicPr>
          <p:cNvPr id="1026" name="Picture 2" descr="💥NƯỚC HOA NHŨ LAMEILA💥 | Shopee Việt Nam">
            <a:extLst>
              <a:ext uri="{FF2B5EF4-FFF2-40B4-BE49-F238E27FC236}">
                <a16:creationId xmlns:a16="http://schemas.microsoft.com/office/drawing/2014/main" id="{17B66341-546E-4127-96D2-A2785A29F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770" y="1322869"/>
            <a:ext cx="2878957" cy="20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ẬN BIẾT CÁC LOẠI SỢI (TỰ NHIÊN – NHÂN TẠO)">
            <a:extLst>
              <a:ext uri="{FF2B5EF4-FFF2-40B4-BE49-F238E27FC236}">
                <a16:creationId xmlns:a16="http://schemas.microsoft.com/office/drawing/2014/main" id="{9A319A9A-CE4F-47F0-AD78-55F3692D9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744" y="4200915"/>
            <a:ext cx="2955231" cy="218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DF17CE-2208-4E67-B0C3-5DC7B2C205F7}"/>
              </a:ext>
            </a:extLst>
          </p:cNvPr>
          <p:cNvSpPr txBox="1"/>
          <p:nvPr/>
        </p:nvSpPr>
        <p:spPr>
          <a:xfrm>
            <a:off x="1429876" y="6401734"/>
            <a:ext cx="3799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Chế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tạo tơ sợi nhân tạo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C84819-74BE-472E-BA83-C3C83A837EA2}"/>
              </a:ext>
            </a:extLst>
          </p:cNvPr>
          <p:cNvSpPr txBox="1"/>
          <p:nvPr/>
        </p:nvSpPr>
        <p:spPr>
          <a:xfrm>
            <a:off x="7078102" y="6401734"/>
            <a:ext cx="4884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Chế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tạo nhiều loại chất dẻo</a:t>
            </a:r>
            <a:endParaRPr lang="en-US" sz="1600" dirty="0"/>
          </a:p>
        </p:txBody>
      </p:sp>
      <p:pic>
        <p:nvPicPr>
          <p:cNvPr id="1030" name="Picture 6" descr="Lốp xe ba bánh - Những điều cần lưu ý khi sử dụng">
            <a:extLst>
              <a:ext uri="{FF2B5EF4-FFF2-40B4-BE49-F238E27FC236}">
                <a16:creationId xmlns:a16="http://schemas.microsoft.com/office/drawing/2014/main" id="{501379E9-0F6A-4876-B68C-0985AD049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907" b="89790" l="10000" r="97000">
                        <a14:foregroundMark x1="36600" y1="6907" x2="35000" y2="11411"/>
                        <a14:foregroundMark x1="69800" y1="7508" x2="68600" y2="12613"/>
                        <a14:foregroundMark x1="91800" y1="7508" x2="92400" y2="14114"/>
                        <a14:foregroundMark x1="95000" y1="11411" x2="95400" y2="24925"/>
                        <a14:foregroundMark x1="96600" y1="32132" x2="97000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467" y="4032881"/>
            <a:ext cx="3634920" cy="242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2150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1" grpId="0"/>
      <p:bldP spid="12" grpId="0"/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418F9F-20F6-4CD3-B274-E8259A44DA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5"/>
          <a:stretch/>
        </p:blipFill>
        <p:spPr>
          <a:xfrm rot="5400000">
            <a:off x="2666999" y="-2667001"/>
            <a:ext cx="6858000" cy="12192003"/>
          </a:xfrm>
          <a:prstGeom prst="rect">
            <a:avLst/>
          </a:prstGeom>
        </p:spPr>
      </p:pic>
      <p:pic>
        <p:nvPicPr>
          <p:cNvPr id="6146" name="Picture 2" descr="Tháp khoan dầu mỏ - Hóa học 11 - Nguyễn Thị Minh Tâm - Thư viện Tư liệu  giáo dục">
            <a:extLst>
              <a:ext uri="{FF2B5EF4-FFF2-40B4-BE49-F238E27FC236}">
                <a16:creationId xmlns:a16="http://schemas.microsoft.com/office/drawing/2014/main" id="{DE465878-B0A9-4E70-AED7-AAD68E743F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t="516"/>
          <a:stretch/>
        </p:blipFill>
        <p:spPr bwMode="auto">
          <a:xfrm>
            <a:off x="233387" y="0"/>
            <a:ext cx="53689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hế nào là giàn khoan nửa chìm nửa nổi? - VINPA.org.vn - Hiệp hội Xăng dầu  Việt Nam">
            <a:extLst>
              <a:ext uri="{FF2B5EF4-FFF2-40B4-BE49-F238E27FC236}">
                <a16:creationId xmlns:a16="http://schemas.microsoft.com/office/drawing/2014/main" id="{15D2CBB0-FFC3-46EA-90BB-55C0EFFA8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958" y="0"/>
            <a:ext cx="5557284" cy="295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Lý thuyết về dầu mỏ và khí thiên nhiên - Tháp chưng cất dầu mỏ">
            <a:extLst>
              <a:ext uri="{FF2B5EF4-FFF2-40B4-BE49-F238E27FC236}">
                <a16:creationId xmlns:a16="http://schemas.microsoft.com/office/drawing/2014/main" id="{51E7846B-0414-476B-8412-6630D5B68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958" y="3502680"/>
            <a:ext cx="5557284" cy="33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21C23CC-D6BC-440F-B79E-5D813BBE9F78}"/>
              </a:ext>
            </a:extLst>
          </p:cNvPr>
          <p:cNvSpPr txBox="1"/>
          <p:nvPr/>
        </p:nvSpPr>
        <p:spPr>
          <a:xfrm>
            <a:off x="7258665" y="2976979"/>
            <a:ext cx="39009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tháp khoan dầu mỏ</a:t>
            </a:r>
          </a:p>
        </p:txBody>
      </p:sp>
    </p:spTree>
    <p:extLst>
      <p:ext uri="{BB962C8B-B14F-4D97-AF65-F5344CB8AC3E}">
        <p14:creationId xmlns:p14="http://schemas.microsoft.com/office/powerpoint/2010/main" val="15647590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t1s.com - Dầu Mỏ Hình Thành Như Thế Nào_1080p">
            <a:hlinkClick r:id="" action="ppaction://media"/>
            <a:extLst>
              <a:ext uri="{FF2B5EF4-FFF2-40B4-BE49-F238E27FC236}">
                <a16:creationId xmlns:a16="http://schemas.microsoft.com/office/drawing/2014/main" id="{9F188E5A-FF8F-4DF4-AF9F-84DE55591947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13592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89" y="86396"/>
            <a:ext cx="12025422" cy="6237137"/>
          </a:xfrm>
        </p:spPr>
      </p:pic>
    </p:spTree>
    <p:extLst>
      <p:ext uri="{BB962C8B-B14F-4D97-AF65-F5344CB8AC3E}">
        <p14:creationId xmlns:p14="http://schemas.microsoft.com/office/powerpoint/2010/main" val="17124662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6EB029FA-FEA2-4B21-9BDF-ACAE2E7DE12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9361" y="2631106"/>
            <a:ext cx="4589636" cy="422689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2EB052E9-67C3-439C-9D32-EA0EF6B2E2CC}"/>
              </a:ext>
            </a:extLst>
          </p:cNvPr>
          <p:cNvSpPr/>
          <p:nvPr/>
        </p:nvSpPr>
        <p:spPr>
          <a:xfrm>
            <a:off x="596483" y="817558"/>
            <a:ext cx="2614863" cy="1636883"/>
          </a:xfrm>
          <a:prstGeom prst="ellipse">
            <a:avLst/>
          </a:prstGeom>
          <a:solidFill>
            <a:srgbClr val="B8DE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5B66D33-00E6-4796-A9E0-94490B987C2A}"/>
              </a:ext>
            </a:extLst>
          </p:cNvPr>
          <p:cNvSpPr/>
          <p:nvPr/>
        </p:nvSpPr>
        <p:spPr>
          <a:xfrm>
            <a:off x="8701860" y="607331"/>
            <a:ext cx="2614863" cy="1636883"/>
          </a:xfrm>
          <a:prstGeom prst="ellipse">
            <a:avLst/>
          </a:prstGeom>
          <a:solidFill>
            <a:srgbClr val="B8DE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8" descr="Kết quả hình ảnh cho gas">
            <a:extLst>
              <a:ext uri="{FF2B5EF4-FFF2-40B4-BE49-F238E27FC236}">
                <a16:creationId xmlns:a16="http://schemas.microsoft.com/office/drawing/2014/main" id="{419F126B-74FE-48D4-AA45-3D53E0DB9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7161" y="2631106"/>
            <a:ext cx="3950575" cy="395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FFCCA110-B613-4C8E-99D3-3D0DA821D2F2}"/>
              </a:ext>
            </a:extLst>
          </p:cNvPr>
          <p:cNvSpPr/>
          <p:nvPr/>
        </p:nvSpPr>
        <p:spPr>
          <a:xfrm>
            <a:off x="5826275" y="1018593"/>
            <a:ext cx="2707291" cy="1783452"/>
          </a:xfrm>
          <a:prstGeom prst="wedgeEllipseCallout">
            <a:avLst>
              <a:gd name="adj1" fmla="val 62238"/>
              <a:gd name="adj2" fmla="val -44648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DFC3EC-996B-451E-A2C1-46B615896D74}"/>
              </a:ext>
            </a:extLst>
          </p:cNvPr>
          <p:cNvSpPr/>
          <p:nvPr/>
        </p:nvSpPr>
        <p:spPr>
          <a:xfrm>
            <a:off x="4287636" y="104915"/>
            <a:ext cx="3638795" cy="792480"/>
          </a:xfrm>
          <a:prstGeom prst="rect">
            <a:avLst/>
          </a:prstGeom>
          <a:solidFill>
            <a:srgbClr val="297C8A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704ABD-7F07-4A09-B671-52D933C1DF73}"/>
              </a:ext>
            </a:extLst>
          </p:cNvPr>
          <p:cNvSpPr txBox="1"/>
          <p:nvPr/>
        </p:nvSpPr>
        <p:spPr>
          <a:xfrm>
            <a:off x="5806779" y="1425773"/>
            <a:ext cx="28162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 tạo ra trong các bể chứa có ủ chất thải.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6405FC1-DE25-4FD2-A50B-AB9C3779DE48}"/>
              </a:ext>
            </a:extLst>
          </p:cNvPr>
          <p:cNvGrpSpPr/>
          <p:nvPr/>
        </p:nvGrpSpPr>
        <p:grpSpPr>
          <a:xfrm>
            <a:off x="2873273" y="2575639"/>
            <a:ext cx="3357846" cy="1605797"/>
            <a:chOff x="3106828" y="2365933"/>
            <a:chExt cx="3357846" cy="1605797"/>
          </a:xfrm>
        </p:grpSpPr>
        <p:sp>
          <p:nvSpPr>
            <p:cNvPr id="25" name="Speech Bubble: Oval 24">
              <a:extLst>
                <a:ext uri="{FF2B5EF4-FFF2-40B4-BE49-F238E27FC236}">
                  <a16:creationId xmlns:a16="http://schemas.microsoft.com/office/drawing/2014/main" id="{2CADB31F-9EC1-43FC-9201-BD564C0E4441}"/>
                </a:ext>
              </a:extLst>
            </p:cNvPr>
            <p:cNvSpPr/>
            <p:nvPr/>
          </p:nvSpPr>
          <p:spPr>
            <a:xfrm>
              <a:off x="3106828" y="2365933"/>
              <a:ext cx="3310571" cy="1605797"/>
            </a:xfrm>
            <a:prstGeom prst="wedgeEllipseCallout">
              <a:avLst>
                <a:gd name="adj1" fmla="val -63209"/>
                <a:gd name="adj2" fmla="val -65307"/>
              </a:avLst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18E7886-7986-43A7-B3F3-9B7C8E2FF47C}"/>
                </a:ext>
              </a:extLst>
            </p:cNvPr>
            <p:cNvSpPr txBox="1"/>
            <p:nvPr/>
          </p:nvSpPr>
          <p:spPr>
            <a:xfrm>
              <a:off x="3172828" y="2680672"/>
              <a:ext cx="329184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Có sẵn ở tự nhiên, được khai thác từ mỏ.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0DFE433-39A0-4719-B034-DBC1C94ABF00}"/>
              </a:ext>
            </a:extLst>
          </p:cNvPr>
          <p:cNvSpPr txBox="1"/>
          <p:nvPr/>
        </p:nvSpPr>
        <p:spPr>
          <a:xfrm>
            <a:off x="8866095" y="6232547"/>
            <a:ext cx="17929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Hầm Bi-ô-ga</a:t>
            </a:r>
          </a:p>
        </p:txBody>
      </p:sp>
    </p:spTree>
    <p:extLst>
      <p:ext uri="{BB962C8B-B14F-4D97-AF65-F5344CB8AC3E}">
        <p14:creationId xmlns:p14="http://schemas.microsoft.com/office/powerpoint/2010/main" val="2530603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6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4898" y="103284"/>
            <a:ext cx="10956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b="1" dirty="0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highlight>
                  <a:srgbClr val="FFE3B1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3600" b="1" dirty="0">
              <a:highlight>
                <a:srgbClr val="FFE3B1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801206"/>
              </p:ext>
            </p:extLst>
          </p:nvPr>
        </p:nvGraphicFramePr>
        <p:xfrm>
          <a:off x="103694" y="948557"/>
          <a:ext cx="11901222" cy="5715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7074">
                  <a:extLst>
                    <a:ext uri="{9D8B030D-6E8A-4147-A177-3AD203B41FA5}">
                      <a16:colId xmlns:a16="http://schemas.microsoft.com/office/drawing/2014/main" val="874436442"/>
                    </a:ext>
                  </a:extLst>
                </a:gridCol>
                <a:gridCol w="3967074">
                  <a:extLst>
                    <a:ext uri="{9D8B030D-6E8A-4147-A177-3AD203B41FA5}">
                      <a16:colId xmlns:a16="http://schemas.microsoft.com/office/drawing/2014/main" val="509376413"/>
                    </a:ext>
                  </a:extLst>
                </a:gridCol>
                <a:gridCol w="3967074">
                  <a:extLst>
                    <a:ext uri="{9D8B030D-6E8A-4147-A177-3AD203B41FA5}">
                      <a16:colId xmlns:a16="http://schemas.microsoft.com/office/drawing/2014/main" val="1915229283"/>
                    </a:ext>
                  </a:extLst>
                </a:gridCol>
              </a:tblGrid>
              <a:tr h="1005966">
                <a:tc>
                  <a:txBody>
                    <a:bodyPr/>
                    <a:lstStyle/>
                    <a:p>
                      <a:pPr algn="ctr"/>
                      <a:r>
                        <a:rPr lang="en-US" sz="3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 ĐÁ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DẦU</a:t>
                      </a:r>
                      <a:r>
                        <a:rPr lang="en-US" sz="34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MỎ</a:t>
                      </a:r>
                      <a:endParaRPr lang="en-US" sz="34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KHÍ</a:t>
                      </a:r>
                      <a:r>
                        <a:rPr lang="en-US" sz="32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ĐỐT TỰ NHIÊN </a:t>
                      </a:r>
                      <a:endParaRPr lang="en-US" sz="3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509462"/>
                  </a:ext>
                </a:extLst>
              </a:tr>
              <a:tr h="470919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04786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7084" y="2087107"/>
            <a:ext cx="375607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ược sử dụng để chạy máy của các nhà máy nhiệt điện, sử dụng để 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một số loại động cơ và dùng trong sinh hoạt.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Ở nước ta, than được khai thác chủ yếu ở Quảng Ninh.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bùn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  <a:br>
              <a:rPr lang="vi-VN" sz="2400" dirty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31694" y="2087107"/>
            <a:ext cx="375607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mỏ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dẻo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Ở nước ta, dầu mỏ chủ yếu được khai thác ở Biển Đông.</a:t>
            </a:r>
            <a:br>
              <a:rPr lang="vi-VN" sz="2400" dirty="0"/>
            </a:br>
            <a:br>
              <a:rPr lang="vi-VN" dirty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64002" y="2087107"/>
            <a:ext cx="375607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Các loại khí đốt tự nhiên được khai thác từ mỏ.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Khí bi-ô-ga (khí sinh học) được tạo trong các bể chứa có chất thải, rác, phân súc vật.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vi-VN" sz="2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50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1615CD8-E03F-45A2-87F0-9AAE7F3117EA}"/>
              </a:ext>
            </a:extLst>
          </p:cNvPr>
          <p:cNvGrpSpPr/>
          <p:nvPr/>
        </p:nvGrpSpPr>
        <p:grpSpPr>
          <a:xfrm>
            <a:off x="1524000" y="246667"/>
            <a:ext cx="10325803" cy="5096298"/>
            <a:chOff x="996098" y="124118"/>
            <a:chExt cx="10325803" cy="5096298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E049F4DB-D235-4EC2-93CE-C46619870536}"/>
                </a:ext>
              </a:extLst>
            </p:cNvPr>
            <p:cNvSpPr/>
            <p:nvPr/>
          </p:nvSpPr>
          <p:spPr>
            <a:xfrm>
              <a:off x="996098" y="201916"/>
              <a:ext cx="10325803" cy="5018500"/>
            </a:xfrm>
            <a:custGeom>
              <a:avLst/>
              <a:gdLst>
                <a:gd name="connsiteX0" fmla="*/ 0 w 10325803"/>
                <a:gd name="connsiteY0" fmla="*/ 836433 h 5018500"/>
                <a:gd name="connsiteX1" fmla="*/ 836433 w 10325803"/>
                <a:gd name="connsiteY1" fmla="*/ 0 h 5018500"/>
                <a:gd name="connsiteX2" fmla="*/ 1278700 w 10325803"/>
                <a:gd name="connsiteY2" fmla="*/ 0 h 5018500"/>
                <a:gd name="connsiteX3" fmla="*/ 1720967 w 10325803"/>
                <a:gd name="connsiteY3" fmla="*/ 0 h 5018500"/>
                <a:gd name="connsiteX4" fmla="*/ 1720967 w 10325803"/>
                <a:gd name="connsiteY4" fmla="*/ 0 h 5018500"/>
                <a:gd name="connsiteX5" fmla="*/ 2288886 w 10325803"/>
                <a:gd name="connsiteY5" fmla="*/ 0 h 5018500"/>
                <a:gd name="connsiteX6" fmla="*/ 2753547 w 10325803"/>
                <a:gd name="connsiteY6" fmla="*/ 0 h 5018500"/>
                <a:gd name="connsiteX7" fmla="*/ 3269838 w 10325803"/>
                <a:gd name="connsiteY7" fmla="*/ 0 h 5018500"/>
                <a:gd name="connsiteX8" fmla="*/ 3811942 w 10325803"/>
                <a:gd name="connsiteY8" fmla="*/ 0 h 5018500"/>
                <a:gd name="connsiteX9" fmla="*/ 4302418 w 10325803"/>
                <a:gd name="connsiteY9" fmla="*/ 0 h 5018500"/>
                <a:gd name="connsiteX10" fmla="*/ 4723137 w 10325803"/>
                <a:gd name="connsiteY10" fmla="*/ 0 h 5018500"/>
                <a:gd name="connsiteX11" fmla="*/ 5299465 w 10325803"/>
                <a:gd name="connsiteY11" fmla="*/ 0 h 5018500"/>
                <a:gd name="connsiteX12" fmla="*/ 5720185 w 10325803"/>
                <a:gd name="connsiteY12" fmla="*/ 0 h 5018500"/>
                <a:gd name="connsiteX13" fmla="*/ 6296513 w 10325803"/>
                <a:gd name="connsiteY13" fmla="*/ 0 h 5018500"/>
                <a:gd name="connsiteX14" fmla="*/ 6820971 w 10325803"/>
                <a:gd name="connsiteY14" fmla="*/ 0 h 5018500"/>
                <a:gd name="connsiteX15" fmla="*/ 7345430 w 10325803"/>
                <a:gd name="connsiteY15" fmla="*/ 0 h 5018500"/>
                <a:gd name="connsiteX16" fmla="*/ 7921758 w 10325803"/>
                <a:gd name="connsiteY16" fmla="*/ 0 h 5018500"/>
                <a:gd name="connsiteX17" fmla="*/ 8498086 w 10325803"/>
                <a:gd name="connsiteY17" fmla="*/ 0 h 5018500"/>
                <a:gd name="connsiteX18" fmla="*/ 9489370 w 10325803"/>
                <a:gd name="connsiteY18" fmla="*/ 0 h 5018500"/>
                <a:gd name="connsiteX19" fmla="*/ 10325803 w 10325803"/>
                <a:gd name="connsiteY19" fmla="*/ 836433 h 5018500"/>
                <a:gd name="connsiteX20" fmla="*/ 10325803 w 10325803"/>
                <a:gd name="connsiteY20" fmla="*/ 1296459 h 5018500"/>
                <a:gd name="connsiteX21" fmla="*/ 10325803 w 10325803"/>
                <a:gd name="connsiteY21" fmla="*/ 1861035 h 5018500"/>
                <a:gd name="connsiteX22" fmla="*/ 10325803 w 10325803"/>
                <a:gd name="connsiteY22" fmla="*/ 2362881 h 5018500"/>
                <a:gd name="connsiteX23" fmla="*/ 10325803 w 10325803"/>
                <a:gd name="connsiteY23" fmla="*/ 2927458 h 5018500"/>
                <a:gd name="connsiteX24" fmla="*/ 10325803 w 10325803"/>
                <a:gd name="connsiteY24" fmla="*/ 2927458 h 5018500"/>
                <a:gd name="connsiteX25" fmla="*/ 10325803 w 10325803"/>
                <a:gd name="connsiteY25" fmla="*/ 3333120 h 5018500"/>
                <a:gd name="connsiteX26" fmla="*/ 10325803 w 10325803"/>
                <a:gd name="connsiteY26" fmla="*/ 3776421 h 5018500"/>
                <a:gd name="connsiteX27" fmla="*/ 10325803 w 10325803"/>
                <a:gd name="connsiteY27" fmla="*/ 4182083 h 5018500"/>
                <a:gd name="connsiteX28" fmla="*/ 10325803 w 10325803"/>
                <a:gd name="connsiteY28" fmla="*/ 4182067 h 5018500"/>
                <a:gd name="connsiteX29" fmla="*/ 9489370 w 10325803"/>
                <a:gd name="connsiteY29" fmla="*/ 5018500 h 5018500"/>
                <a:gd name="connsiteX30" fmla="*/ 8913042 w 10325803"/>
                <a:gd name="connsiteY30" fmla="*/ 5018500 h 5018500"/>
                <a:gd name="connsiteX31" fmla="*/ 8492323 w 10325803"/>
                <a:gd name="connsiteY31" fmla="*/ 5018500 h 5018500"/>
                <a:gd name="connsiteX32" fmla="*/ 7812256 w 10325803"/>
                <a:gd name="connsiteY32" fmla="*/ 5018500 h 5018500"/>
                <a:gd name="connsiteX33" fmla="*/ 7339667 w 10325803"/>
                <a:gd name="connsiteY33" fmla="*/ 5018500 h 5018500"/>
                <a:gd name="connsiteX34" fmla="*/ 6918947 w 10325803"/>
                <a:gd name="connsiteY34" fmla="*/ 5018500 h 5018500"/>
                <a:gd name="connsiteX35" fmla="*/ 6290750 w 10325803"/>
                <a:gd name="connsiteY35" fmla="*/ 5018500 h 5018500"/>
                <a:gd name="connsiteX36" fmla="*/ 5870030 w 10325803"/>
                <a:gd name="connsiteY36" fmla="*/ 5018500 h 5018500"/>
                <a:gd name="connsiteX37" fmla="*/ 5293702 w 10325803"/>
                <a:gd name="connsiteY37" fmla="*/ 5018500 h 5018500"/>
                <a:gd name="connsiteX38" fmla="*/ 4872983 w 10325803"/>
                <a:gd name="connsiteY38" fmla="*/ 5018500 h 5018500"/>
                <a:gd name="connsiteX39" fmla="*/ 4302418 w 10325803"/>
                <a:gd name="connsiteY39" fmla="*/ 5018500 h 5018500"/>
                <a:gd name="connsiteX40" fmla="*/ 3667488 w 10325803"/>
                <a:gd name="connsiteY40" fmla="*/ 5106186 h 5018500"/>
                <a:gd name="connsiteX41" fmla="*/ 3120134 w 10325803"/>
                <a:gd name="connsiteY41" fmla="*/ 5181777 h 5018500"/>
                <a:gd name="connsiteX42" fmla="*/ 2485204 w 10325803"/>
                <a:gd name="connsiteY42" fmla="*/ 5269463 h 5018500"/>
                <a:gd name="connsiteX43" fmla="*/ 1981639 w 10325803"/>
                <a:gd name="connsiteY43" fmla="*/ 5339006 h 5018500"/>
                <a:gd name="connsiteX44" fmla="*/ 1565650 w 10325803"/>
                <a:gd name="connsiteY44" fmla="*/ 5396456 h 5018500"/>
                <a:gd name="connsiteX45" fmla="*/ 974508 w 10325803"/>
                <a:gd name="connsiteY45" fmla="*/ 5478094 h 5018500"/>
                <a:gd name="connsiteX46" fmla="*/ 514731 w 10325803"/>
                <a:gd name="connsiteY46" fmla="*/ 5541591 h 5018500"/>
                <a:gd name="connsiteX47" fmla="*/ -76411 w 10325803"/>
                <a:gd name="connsiteY47" fmla="*/ 5623229 h 5018500"/>
                <a:gd name="connsiteX48" fmla="*/ 319012 w 10325803"/>
                <a:gd name="connsiteY48" fmla="*/ 5490189 h 5018500"/>
                <a:gd name="connsiteX49" fmla="*/ 768357 w 10325803"/>
                <a:gd name="connsiteY49" fmla="*/ 5339006 h 5018500"/>
                <a:gd name="connsiteX50" fmla="*/ 1217701 w 10325803"/>
                <a:gd name="connsiteY50" fmla="*/ 5187824 h 5018500"/>
                <a:gd name="connsiteX51" fmla="*/ 1720967 w 10325803"/>
                <a:gd name="connsiteY51" fmla="*/ 5018500 h 5018500"/>
                <a:gd name="connsiteX52" fmla="*/ 1278700 w 10325803"/>
                <a:gd name="connsiteY52" fmla="*/ 5018500 h 5018500"/>
                <a:gd name="connsiteX53" fmla="*/ 836433 w 10325803"/>
                <a:gd name="connsiteY53" fmla="*/ 5018500 h 5018500"/>
                <a:gd name="connsiteX54" fmla="*/ 0 w 10325803"/>
                <a:gd name="connsiteY54" fmla="*/ 4182067 h 5018500"/>
                <a:gd name="connsiteX55" fmla="*/ 0 w 10325803"/>
                <a:gd name="connsiteY55" fmla="*/ 4182083 h 5018500"/>
                <a:gd name="connsiteX56" fmla="*/ 0 w 10325803"/>
                <a:gd name="connsiteY56" fmla="*/ 3788967 h 5018500"/>
                <a:gd name="connsiteX57" fmla="*/ 0 w 10325803"/>
                <a:gd name="connsiteY57" fmla="*/ 3358213 h 5018500"/>
                <a:gd name="connsiteX58" fmla="*/ 0 w 10325803"/>
                <a:gd name="connsiteY58" fmla="*/ 2927458 h 5018500"/>
                <a:gd name="connsiteX59" fmla="*/ 0 w 10325803"/>
                <a:gd name="connsiteY59" fmla="*/ 2927458 h 5018500"/>
                <a:gd name="connsiteX60" fmla="*/ 0 w 10325803"/>
                <a:gd name="connsiteY60" fmla="*/ 2404702 h 5018500"/>
                <a:gd name="connsiteX61" fmla="*/ 0 w 10325803"/>
                <a:gd name="connsiteY61" fmla="*/ 1923766 h 5018500"/>
                <a:gd name="connsiteX62" fmla="*/ 0 w 10325803"/>
                <a:gd name="connsiteY62" fmla="*/ 1380100 h 5018500"/>
                <a:gd name="connsiteX63" fmla="*/ 0 w 10325803"/>
                <a:gd name="connsiteY63" fmla="*/ 836433 h 501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325803" h="5018500" fill="none" extrusionOk="0">
                  <a:moveTo>
                    <a:pt x="0" y="836433"/>
                  </a:moveTo>
                  <a:cubicBezTo>
                    <a:pt x="34802" y="405165"/>
                    <a:pt x="366209" y="7454"/>
                    <a:pt x="836433" y="0"/>
                  </a:cubicBezTo>
                  <a:cubicBezTo>
                    <a:pt x="1040423" y="-20177"/>
                    <a:pt x="1177967" y="25904"/>
                    <a:pt x="1278700" y="0"/>
                  </a:cubicBezTo>
                  <a:cubicBezTo>
                    <a:pt x="1379433" y="-25904"/>
                    <a:pt x="1576418" y="42611"/>
                    <a:pt x="1720967" y="0"/>
                  </a:cubicBezTo>
                  <a:lnTo>
                    <a:pt x="1720967" y="0"/>
                  </a:lnTo>
                  <a:cubicBezTo>
                    <a:pt x="1937271" y="-14656"/>
                    <a:pt x="2163297" y="27036"/>
                    <a:pt x="2288886" y="0"/>
                  </a:cubicBezTo>
                  <a:cubicBezTo>
                    <a:pt x="2414475" y="-27036"/>
                    <a:pt x="2583815" y="6759"/>
                    <a:pt x="2753547" y="0"/>
                  </a:cubicBezTo>
                  <a:cubicBezTo>
                    <a:pt x="2923279" y="-6759"/>
                    <a:pt x="3094564" y="24079"/>
                    <a:pt x="3269838" y="0"/>
                  </a:cubicBezTo>
                  <a:cubicBezTo>
                    <a:pt x="3445112" y="-24079"/>
                    <a:pt x="3588165" y="2306"/>
                    <a:pt x="3811942" y="0"/>
                  </a:cubicBezTo>
                  <a:cubicBezTo>
                    <a:pt x="4035719" y="-2306"/>
                    <a:pt x="4143294" y="50997"/>
                    <a:pt x="4302418" y="0"/>
                  </a:cubicBezTo>
                  <a:cubicBezTo>
                    <a:pt x="4469784" y="-3930"/>
                    <a:pt x="4528308" y="25861"/>
                    <a:pt x="4723137" y="0"/>
                  </a:cubicBezTo>
                  <a:cubicBezTo>
                    <a:pt x="4917966" y="-25861"/>
                    <a:pt x="5024282" y="38579"/>
                    <a:pt x="5299465" y="0"/>
                  </a:cubicBezTo>
                  <a:cubicBezTo>
                    <a:pt x="5574648" y="-38579"/>
                    <a:pt x="5542964" y="32036"/>
                    <a:pt x="5720185" y="0"/>
                  </a:cubicBezTo>
                  <a:cubicBezTo>
                    <a:pt x="5897406" y="-32036"/>
                    <a:pt x="6054380" y="68822"/>
                    <a:pt x="6296513" y="0"/>
                  </a:cubicBezTo>
                  <a:cubicBezTo>
                    <a:pt x="6538646" y="-68822"/>
                    <a:pt x="6581367" y="31371"/>
                    <a:pt x="6820971" y="0"/>
                  </a:cubicBezTo>
                  <a:cubicBezTo>
                    <a:pt x="7060575" y="-31371"/>
                    <a:pt x="7185384" y="7778"/>
                    <a:pt x="7345430" y="0"/>
                  </a:cubicBezTo>
                  <a:cubicBezTo>
                    <a:pt x="7505476" y="-7778"/>
                    <a:pt x="7753793" y="44801"/>
                    <a:pt x="7921758" y="0"/>
                  </a:cubicBezTo>
                  <a:cubicBezTo>
                    <a:pt x="8089723" y="-44801"/>
                    <a:pt x="8238161" y="17875"/>
                    <a:pt x="8498086" y="0"/>
                  </a:cubicBezTo>
                  <a:cubicBezTo>
                    <a:pt x="8758011" y="-17875"/>
                    <a:pt x="9190128" y="30331"/>
                    <a:pt x="9489370" y="0"/>
                  </a:cubicBezTo>
                  <a:cubicBezTo>
                    <a:pt x="9904201" y="-98166"/>
                    <a:pt x="10380647" y="386234"/>
                    <a:pt x="10325803" y="836433"/>
                  </a:cubicBezTo>
                  <a:cubicBezTo>
                    <a:pt x="10379474" y="1057327"/>
                    <a:pt x="10306535" y="1117021"/>
                    <a:pt x="10325803" y="1296459"/>
                  </a:cubicBezTo>
                  <a:cubicBezTo>
                    <a:pt x="10345071" y="1475897"/>
                    <a:pt x="10295498" y="1631083"/>
                    <a:pt x="10325803" y="1861035"/>
                  </a:cubicBezTo>
                  <a:cubicBezTo>
                    <a:pt x="10356108" y="2090987"/>
                    <a:pt x="10306141" y="2140519"/>
                    <a:pt x="10325803" y="2362881"/>
                  </a:cubicBezTo>
                  <a:cubicBezTo>
                    <a:pt x="10345465" y="2585243"/>
                    <a:pt x="10281572" y="2797300"/>
                    <a:pt x="10325803" y="2927458"/>
                  </a:cubicBezTo>
                  <a:lnTo>
                    <a:pt x="10325803" y="2927458"/>
                  </a:lnTo>
                  <a:cubicBezTo>
                    <a:pt x="10332274" y="3101983"/>
                    <a:pt x="10304882" y="3186852"/>
                    <a:pt x="10325803" y="3333120"/>
                  </a:cubicBezTo>
                  <a:cubicBezTo>
                    <a:pt x="10346724" y="3479388"/>
                    <a:pt x="10308420" y="3630456"/>
                    <a:pt x="10325803" y="3776421"/>
                  </a:cubicBezTo>
                  <a:cubicBezTo>
                    <a:pt x="10343186" y="3922386"/>
                    <a:pt x="10324690" y="4056558"/>
                    <a:pt x="10325803" y="4182083"/>
                  </a:cubicBezTo>
                  <a:cubicBezTo>
                    <a:pt x="10325802" y="4182078"/>
                    <a:pt x="10325805" y="4182073"/>
                    <a:pt x="10325803" y="4182067"/>
                  </a:cubicBezTo>
                  <a:cubicBezTo>
                    <a:pt x="10266676" y="4721605"/>
                    <a:pt x="9883907" y="5088718"/>
                    <a:pt x="9489370" y="5018500"/>
                  </a:cubicBezTo>
                  <a:cubicBezTo>
                    <a:pt x="9362532" y="5023994"/>
                    <a:pt x="9121546" y="4953608"/>
                    <a:pt x="8913042" y="5018500"/>
                  </a:cubicBezTo>
                  <a:cubicBezTo>
                    <a:pt x="8704538" y="5083392"/>
                    <a:pt x="8674744" y="5004020"/>
                    <a:pt x="8492323" y="5018500"/>
                  </a:cubicBezTo>
                  <a:cubicBezTo>
                    <a:pt x="8309902" y="5032980"/>
                    <a:pt x="7991598" y="4943013"/>
                    <a:pt x="7812256" y="5018500"/>
                  </a:cubicBezTo>
                  <a:cubicBezTo>
                    <a:pt x="7632914" y="5093987"/>
                    <a:pt x="7480267" y="5017389"/>
                    <a:pt x="7339667" y="5018500"/>
                  </a:cubicBezTo>
                  <a:cubicBezTo>
                    <a:pt x="7199067" y="5019611"/>
                    <a:pt x="7007337" y="4976795"/>
                    <a:pt x="6918947" y="5018500"/>
                  </a:cubicBezTo>
                  <a:cubicBezTo>
                    <a:pt x="6830557" y="5060205"/>
                    <a:pt x="6520907" y="5009466"/>
                    <a:pt x="6290750" y="5018500"/>
                  </a:cubicBezTo>
                  <a:cubicBezTo>
                    <a:pt x="6060593" y="5027534"/>
                    <a:pt x="5976973" y="4992362"/>
                    <a:pt x="5870030" y="5018500"/>
                  </a:cubicBezTo>
                  <a:cubicBezTo>
                    <a:pt x="5763087" y="5044638"/>
                    <a:pt x="5493538" y="4953146"/>
                    <a:pt x="5293702" y="5018500"/>
                  </a:cubicBezTo>
                  <a:cubicBezTo>
                    <a:pt x="5093866" y="5083854"/>
                    <a:pt x="5003606" y="5004590"/>
                    <a:pt x="4872983" y="5018500"/>
                  </a:cubicBezTo>
                  <a:cubicBezTo>
                    <a:pt x="4742360" y="5032410"/>
                    <a:pt x="4417823" y="4989877"/>
                    <a:pt x="4302418" y="5018500"/>
                  </a:cubicBezTo>
                  <a:cubicBezTo>
                    <a:pt x="3992466" y="5066789"/>
                    <a:pt x="3805903" y="5058431"/>
                    <a:pt x="3667488" y="5106186"/>
                  </a:cubicBezTo>
                  <a:cubicBezTo>
                    <a:pt x="3529073" y="5153941"/>
                    <a:pt x="3248624" y="5114260"/>
                    <a:pt x="3120134" y="5181777"/>
                  </a:cubicBezTo>
                  <a:cubicBezTo>
                    <a:pt x="2991645" y="5249295"/>
                    <a:pt x="2791128" y="5166195"/>
                    <a:pt x="2485204" y="5269463"/>
                  </a:cubicBezTo>
                  <a:cubicBezTo>
                    <a:pt x="2179280" y="5372731"/>
                    <a:pt x="2137201" y="5268089"/>
                    <a:pt x="1981639" y="5339006"/>
                  </a:cubicBezTo>
                  <a:cubicBezTo>
                    <a:pt x="1826078" y="5409924"/>
                    <a:pt x="1672159" y="5344743"/>
                    <a:pt x="1565650" y="5396456"/>
                  </a:cubicBezTo>
                  <a:cubicBezTo>
                    <a:pt x="1459141" y="5448169"/>
                    <a:pt x="1224516" y="5384146"/>
                    <a:pt x="974508" y="5478094"/>
                  </a:cubicBezTo>
                  <a:cubicBezTo>
                    <a:pt x="724500" y="5572043"/>
                    <a:pt x="688272" y="5466819"/>
                    <a:pt x="514731" y="5541591"/>
                  </a:cubicBezTo>
                  <a:cubicBezTo>
                    <a:pt x="341190" y="5616362"/>
                    <a:pt x="131690" y="5554316"/>
                    <a:pt x="-76411" y="5623229"/>
                  </a:cubicBezTo>
                  <a:cubicBezTo>
                    <a:pt x="53972" y="5561195"/>
                    <a:pt x="166103" y="5566007"/>
                    <a:pt x="319012" y="5490189"/>
                  </a:cubicBezTo>
                  <a:cubicBezTo>
                    <a:pt x="471921" y="5414371"/>
                    <a:pt x="646189" y="5391799"/>
                    <a:pt x="768357" y="5339006"/>
                  </a:cubicBezTo>
                  <a:cubicBezTo>
                    <a:pt x="890525" y="5286213"/>
                    <a:pt x="1129869" y="5227744"/>
                    <a:pt x="1217701" y="5187824"/>
                  </a:cubicBezTo>
                  <a:cubicBezTo>
                    <a:pt x="1305533" y="5147904"/>
                    <a:pt x="1639428" y="5111523"/>
                    <a:pt x="1720967" y="5018500"/>
                  </a:cubicBezTo>
                  <a:cubicBezTo>
                    <a:pt x="1578418" y="5066362"/>
                    <a:pt x="1383332" y="4991968"/>
                    <a:pt x="1278700" y="5018500"/>
                  </a:cubicBezTo>
                  <a:cubicBezTo>
                    <a:pt x="1174068" y="5045032"/>
                    <a:pt x="1031586" y="4997714"/>
                    <a:pt x="836433" y="5018500"/>
                  </a:cubicBezTo>
                  <a:cubicBezTo>
                    <a:pt x="388702" y="5033433"/>
                    <a:pt x="-62816" y="4664829"/>
                    <a:pt x="0" y="4182067"/>
                  </a:cubicBezTo>
                  <a:cubicBezTo>
                    <a:pt x="1" y="4182072"/>
                    <a:pt x="0" y="4182076"/>
                    <a:pt x="0" y="4182083"/>
                  </a:cubicBezTo>
                  <a:cubicBezTo>
                    <a:pt x="-13537" y="4006972"/>
                    <a:pt x="6695" y="3876502"/>
                    <a:pt x="0" y="3788967"/>
                  </a:cubicBezTo>
                  <a:cubicBezTo>
                    <a:pt x="-6695" y="3701432"/>
                    <a:pt x="42725" y="3532162"/>
                    <a:pt x="0" y="3358213"/>
                  </a:cubicBezTo>
                  <a:cubicBezTo>
                    <a:pt x="-42725" y="3184264"/>
                    <a:pt x="32614" y="3026230"/>
                    <a:pt x="0" y="2927458"/>
                  </a:cubicBezTo>
                  <a:lnTo>
                    <a:pt x="0" y="2927458"/>
                  </a:lnTo>
                  <a:cubicBezTo>
                    <a:pt x="-44884" y="2765022"/>
                    <a:pt x="159" y="2659226"/>
                    <a:pt x="0" y="2404702"/>
                  </a:cubicBezTo>
                  <a:cubicBezTo>
                    <a:pt x="-159" y="2150178"/>
                    <a:pt x="24692" y="2045001"/>
                    <a:pt x="0" y="1923766"/>
                  </a:cubicBezTo>
                  <a:cubicBezTo>
                    <a:pt x="-24692" y="1802531"/>
                    <a:pt x="15592" y="1520900"/>
                    <a:pt x="0" y="1380100"/>
                  </a:cubicBezTo>
                  <a:cubicBezTo>
                    <a:pt x="-15592" y="1239300"/>
                    <a:pt x="48680" y="1106461"/>
                    <a:pt x="0" y="836433"/>
                  </a:cubicBezTo>
                  <a:close/>
                </a:path>
                <a:path w="10325803" h="5018500" stroke="0" extrusionOk="0">
                  <a:moveTo>
                    <a:pt x="0" y="836433"/>
                  </a:moveTo>
                  <a:cubicBezTo>
                    <a:pt x="119242" y="336541"/>
                    <a:pt x="339170" y="6087"/>
                    <a:pt x="836433" y="0"/>
                  </a:cubicBezTo>
                  <a:cubicBezTo>
                    <a:pt x="1034753" y="-28431"/>
                    <a:pt x="1099015" y="15612"/>
                    <a:pt x="1252164" y="0"/>
                  </a:cubicBezTo>
                  <a:cubicBezTo>
                    <a:pt x="1405313" y="-15612"/>
                    <a:pt x="1519357" y="54081"/>
                    <a:pt x="1720967" y="0"/>
                  </a:cubicBezTo>
                  <a:lnTo>
                    <a:pt x="1720967" y="0"/>
                  </a:lnTo>
                  <a:cubicBezTo>
                    <a:pt x="1955669" y="-26911"/>
                    <a:pt x="2005053" y="40677"/>
                    <a:pt x="2211443" y="0"/>
                  </a:cubicBezTo>
                  <a:cubicBezTo>
                    <a:pt x="2417833" y="-40677"/>
                    <a:pt x="2541488" y="36407"/>
                    <a:pt x="2676104" y="0"/>
                  </a:cubicBezTo>
                  <a:cubicBezTo>
                    <a:pt x="2810720" y="-36407"/>
                    <a:pt x="3077904" y="9644"/>
                    <a:pt x="3218209" y="0"/>
                  </a:cubicBezTo>
                  <a:cubicBezTo>
                    <a:pt x="3358514" y="-9644"/>
                    <a:pt x="3578051" y="12180"/>
                    <a:pt x="3734499" y="0"/>
                  </a:cubicBezTo>
                  <a:cubicBezTo>
                    <a:pt x="3890947" y="-12180"/>
                    <a:pt x="4159720" y="55370"/>
                    <a:pt x="4302418" y="0"/>
                  </a:cubicBezTo>
                  <a:cubicBezTo>
                    <a:pt x="4502807" y="-30052"/>
                    <a:pt x="4513905" y="11687"/>
                    <a:pt x="4723137" y="0"/>
                  </a:cubicBezTo>
                  <a:cubicBezTo>
                    <a:pt x="4932369" y="-11687"/>
                    <a:pt x="5164859" y="45622"/>
                    <a:pt x="5403204" y="0"/>
                  </a:cubicBezTo>
                  <a:cubicBezTo>
                    <a:pt x="5641549" y="-45622"/>
                    <a:pt x="5781123" y="59746"/>
                    <a:pt x="5927663" y="0"/>
                  </a:cubicBezTo>
                  <a:cubicBezTo>
                    <a:pt x="6074203" y="-59746"/>
                    <a:pt x="6427438" y="69139"/>
                    <a:pt x="6555860" y="0"/>
                  </a:cubicBezTo>
                  <a:cubicBezTo>
                    <a:pt x="6684282" y="-69139"/>
                    <a:pt x="7021541" y="21139"/>
                    <a:pt x="7184058" y="0"/>
                  </a:cubicBezTo>
                  <a:cubicBezTo>
                    <a:pt x="7346575" y="-21139"/>
                    <a:pt x="7598755" y="60673"/>
                    <a:pt x="7708516" y="0"/>
                  </a:cubicBezTo>
                  <a:cubicBezTo>
                    <a:pt x="7818277" y="-60673"/>
                    <a:pt x="8145988" y="7604"/>
                    <a:pt x="8388584" y="0"/>
                  </a:cubicBezTo>
                  <a:cubicBezTo>
                    <a:pt x="8631180" y="-7604"/>
                    <a:pt x="8670883" y="32605"/>
                    <a:pt x="8809303" y="0"/>
                  </a:cubicBezTo>
                  <a:cubicBezTo>
                    <a:pt x="8947723" y="-32605"/>
                    <a:pt x="9208069" y="62551"/>
                    <a:pt x="9489370" y="0"/>
                  </a:cubicBezTo>
                  <a:cubicBezTo>
                    <a:pt x="9922646" y="10434"/>
                    <a:pt x="10358378" y="276166"/>
                    <a:pt x="10325803" y="836433"/>
                  </a:cubicBezTo>
                  <a:cubicBezTo>
                    <a:pt x="10359217" y="985088"/>
                    <a:pt x="10265500" y="1141603"/>
                    <a:pt x="10325803" y="1359189"/>
                  </a:cubicBezTo>
                  <a:cubicBezTo>
                    <a:pt x="10386106" y="1576775"/>
                    <a:pt x="10302377" y="1761615"/>
                    <a:pt x="10325803" y="1902856"/>
                  </a:cubicBezTo>
                  <a:cubicBezTo>
                    <a:pt x="10349229" y="2044097"/>
                    <a:pt x="10269546" y="2278389"/>
                    <a:pt x="10325803" y="2467433"/>
                  </a:cubicBezTo>
                  <a:cubicBezTo>
                    <a:pt x="10382060" y="2656477"/>
                    <a:pt x="10313039" y="2802344"/>
                    <a:pt x="10325803" y="2927458"/>
                  </a:cubicBezTo>
                  <a:lnTo>
                    <a:pt x="10325803" y="2927458"/>
                  </a:lnTo>
                  <a:cubicBezTo>
                    <a:pt x="10369375" y="3106265"/>
                    <a:pt x="10295467" y="3230515"/>
                    <a:pt x="10325803" y="3333120"/>
                  </a:cubicBezTo>
                  <a:cubicBezTo>
                    <a:pt x="10356139" y="3435725"/>
                    <a:pt x="10299268" y="3680764"/>
                    <a:pt x="10325803" y="3776421"/>
                  </a:cubicBezTo>
                  <a:cubicBezTo>
                    <a:pt x="10352338" y="3872078"/>
                    <a:pt x="10311510" y="4074584"/>
                    <a:pt x="10325803" y="4182083"/>
                  </a:cubicBezTo>
                  <a:cubicBezTo>
                    <a:pt x="10325803" y="4182076"/>
                    <a:pt x="10325803" y="4182073"/>
                    <a:pt x="10325803" y="4182067"/>
                  </a:cubicBezTo>
                  <a:cubicBezTo>
                    <a:pt x="10263924" y="4676631"/>
                    <a:pt x="10030993" y="5081795"/>
                    <a:pt x="9489370" y="5018500"/>
                  </a:cubicBezTo>
                  <a:cubicBezTo>
                    <a:pt x="9252920" y="5045373"/>
                    <a:pt x="9165761" y="4982941"/>
                    <a:pt x="8964912" y="5018500"/>
                  </a:cubicBezTo>
                  <a:cubicBezTo>
                    <a:pt x="8764063" y="5054059"/>
                    <a:pt x="8564775" y="5018256"/>
                    <a:pt x="8388584" y="5018500"/>
                  </a:cubicBezTo>
                  <a:cubicBezTo>
                    <a:pt x="8212393" y="5018744"/>
                    <a:pt x="8123560" y="4974988"/>
                    <a:pt x="7967864" y="5018500"/>
                  </a:cubicBezTo>
                  <a:cubicBezTo>
                    <a:pt x="7812168" y="5062012"/>
                    <a:pt x="7442600" y="4972464"/>
                    <a:pt x="7287797" y="5018500"/>
                  </a:cubicBezTo>
                  <a:cubicBezTo>
                    <a:pt x="7132994" y="5064536"/>
                    <a:pt x="7016236" y="5004475"/>
                    <a:pt x="6867078" y="5018500"/>
                  </a:cubicBezTo>
                  <a:cubicBezTo>
                    <a:pt x="6717920" y="5032525"/>
                    <a:pt x="6349446" y="4974111"/>
                    <a:pt x="6187011" y="5018500"/>
                  </a:cubicBezTo>
                  <a:cubicBezTo>
                    <a:pt x="6024576" y="5062889"/>
                    <a:pt x="5844454" y="4961025"/>
                    <a:pt x="5662552" y="5018500"/>
                  </a:cubicBezTo>
                  <a:cubicBezTo>
                    <a:pt x="5480650" y="5075975"/>
                    <a:pt x="5337123" y="4973308"/>
                    <a:pt x="5189963" y="5018500"/>
                  </a:cubicBezTo>
                  <a:cubicBezTo>
                    <a:pt x="5042803" y="5063692"/>
                    <a:pt x="4514379" y="4924608"/>
                    <a:pt x="4302418" y="5018500"/>
                  </a:cubicBezTo>
                  <a:cubicBezTo>
                    <a:pt x="4165598" y="5087006"/>
                    <a:pt x="4029548" y="5046726"/>
                    <a:pt x="3798853" y="5088044"/>
                  </a:cubicBezTo>
                  <a:cubicBezTo>
                    <a:pt x="3568158" y="5129362"/>
                    <a:pt x="3467584" y="5075300"/>
                    <a:pt x="3295287" y="5157588"/>
                  </a:cubicBezTo>
                  <a:cubicBezTo>
                    <a:pt x="3122990" y="5239875"/>
                    <a:pt x="3010467" y="5167653"/>
                    <a:pt x="2835510" y="5221084"/>
                  </a:cubicBezTo>
                  <a:cubicBezTo>
                    <a:pt x="2660553" y="5274515"/>
                    <a:pt x="2432429" y="5213941"/>
                    <a:pt x="2288157" y="5296675"/>
                  </a:cubicBezTo>
                  <a:cubicBezTo>
                    <a:pt x="2143885" y="5379409"/>
                    <a:pt x="2005227" y="5329751"/>
                    <a:pt x="1872168" y="5354125"/>
                  </a:cubicBezTo>
                  <a:cubicBezTo>
                    <a:pt x="1739109" y="5378499"/>
                    <a:pt x="1453105" y="5383543"/>
                    <a:pt x="1324814" y="5429716"/>
                  </a:cubicBezTo>
                  <a:cubicBezTo>
                    <a:pt x="1196523" y="5475889"/>
                    <a:pt x="828561" y="5445887"/>
                    <a:pt x="689884" y="5517401"/>
                  </a:cubicBezTo>
                  <a:cubicBezTo>
                    <a:pt x="551207" y="5588916"/>
                    <a:pt x="82664" y="5584518"/>
                    <a:pt x="-76411" y="5623229"/>
                  </a:cubicBezTo>
                  <a:cubicBezTo>
                    <a:pt x="124203" y="5543564"/>
                    <a:pt x="274296" y="5532959"/>
                    <a:pt x="390907" y="5465999"/>
                  </a:cubicBezTo>
                  <a:cubicBezTo>
                    <a:pt x="507518" y="5399039"/>
                    <a:pt x="682719" y="5418234"/>
                    <a:pt x="804304" y="5326912"/>
                  </a:cubicBezTo>
                  <a:cubicBezTo>
                    <a:pt x="925889" y="5235590"/>
                    <a:pt x="1060341" y="5287358"/>
                    <a:pt x="1199727" y="5193871"/>
                  </a:cubicBezTo>
                  <a:cubicBezTo>
                    <a:pt x="1339114" y="5100385"/>
                    <a:pt x="1607053" y="5093890"/>
                    <a:pt x="1720967" y="5018500"/>
                  </a:cubicBezTo>
                  <a:cubicBezTo>
                    <a:pt x="1597720" y="5052384"/>
                    <a:pt x="1409181" y="4983296"/>
                    <a:pt x="1261009" y="5018500"/>
                  </a:cubicBezTo>
                  <a:cubicBezTo>
                    <a:pt x="1112837" y="5053704"/>
                    <a:pt x="1006219" y="5016832"/>
                    <a:pt x="836433" y="5018500"/>
                  </a:cubicBezTo>
                  <a:cubicBezTo>
                    <a:pt x="291055" y="4935705"/>
                    <a:pt x="68586" y="4586631"/>
                    <a:pt x="0" y="4182067"/>
                  </a:cubicBezTo>
                  <a:cubicBezTo>
                    <a:pt x="1" y="4182071"/>
                    <a:pt x="0" y="4182076"/>
                    <a:pt x="0" y="4182083"/>
                  </a:cubicBezTo>
                  <a:cubicBezTo>
                    <a:pt x="-32881" y="4058417"/>
                    <a:pt x="12997" y="3936660"/>
                    <a:pt x="0" y="3776421"/>
                  </a:cubicBezTo>
                  <a:cubicBezTo>
                    <a:pt x="-12997" y="3616182"/>
                    <a:pt x="4987" y="3462954"/>
                    <a:pt x="0" y="3370759"/>
                  </a:cubicBezTo>
                  <a:cubicBezTo>
                    <a:pt x="-4987" y="3278564"/>
                    <a:pt x="4427" y="3131778"/>
                    <a:pt x="0" y="2927458"/>
                  </a:cubicBezTo>
                  <a:lnTo>
                    <a:pt x="0" y="2927458"/>
                  </a:lnTo>
                  <a:cubicBezTo>
                    <a:pt x="-12446" y="2693663"/>
                    <a:pt x="45766" y="2481127"/>
                    <a:pt x="0" y="2362881"/>
                  </a:cubicBezTo>
                  <a:cubicBezTo>
                    <a:pt x="-45766" y="2244635"/>
                    <a:pt x="37537" y="2106947"/>
                    <a:pt x="0" y="1881946"/>
                  </a:cubicBezTo>
                  <a:cubicBezTo>
                    <a:pt x="-37537" y="1656946"/>
                    <a:pt x="10347" y="1467995"/>
                    <a:pt x="0" y="1317369"/>
                  </a:cubicBezTo>
                  <a:cubicBezTo>
                    <a:pt x="-10347" y="1166743"/>
                    <a:pt x="25023" y="1026684"/>
                    <a:pt x="0" y="836433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933478635">
                    <a:prstGeom prst="wedgeRoundRectCallout">
                      <a:avLst>
                        <a:gd name="adj1" fmla="val -50740"/>
                        <a:gd name="adj2" fmla="val 62050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691696" y="124118"/>
              <a:ext cx="27015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 algn="ctr"/>
              <a:r>
                <a:rPr lang="en-US" sz="5400" b="1">
                  <a:solidFill>
                    <a:schemeClr val="accent2">
                      <a:lumMod val="75000"/>
                    </a:schemeClr>
                  </a:solidFill>
                  <a:latin typeface="iCiel Brush Up" panose="02000000000000000000" pitchFamily="2" charset="0"/>
                </a:rPr>
                <a:t>DẶN DÒ</a:t>
              </a:r>
              <a:endParaRPr lang="en-US" sz="5400" b="1" dirty="0">
                <a:solidFill>
                  <a:schemeClr val="accent2">
                    <a:lumMod val="75000"/>
                  </a:schemeClr>
                </a:solidFill>
                <a:latin typeface="iCiel Brush Up" panose="02000000000000000000" pitchFamily="2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93B39B6-91B3-4832-A579-C32276F7EF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88" y="3473824"/>
            <a:ext cx="2199946" cy="26983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072B2F-D548-4FEF-81A9-CB686FD69A90}"/>
              </a:ext>
            </a:extLst>
          </p:cNvPr>
          <p:cNvSpPr txBox="1"/>
          <p:nvPr/>
        </p:nvSpPr>
        <p:spPr>
          <a:xfrm>
            <a:off x="1775011" y="1707967"/>
            <a:ext cx="9365061" cy="2162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9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- Chuẩn bị bài Khoa học tiếp theo</a:t>
            </a:r>
          </a:p>
          <a:p>
            <a:pPr>
              <a:lnSpc>
                <a:spcPct val="129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- Tìm thêm một số ứng dụng của các chất đốt được khai thác trong tự nhiên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47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8D2257-43BE-4916-862B-CEF62259D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673" y="1477339"/>
            <a:ext cx="2874579" cy="962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2E697A-6F97-48C9-8152-6B071459E3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07" y="1173430"/>
            <a:ext cx="10919382" cy="187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82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ruyện Cổ Grimm Nền Ngôi Nhà Trên Cây Kỳ Diệu, Truyện Cổ Grimm, Kỳ Diệu,  Ngôi Nhà Trên Cây Hình nền Vector để tải xuống miễn phí">
            <a:extLst>
              <a:ext uri="{FF2B5EF4-FFF2-40B4-BE49-F238E27FC236}">
                <a16:creationId xmlns:a16="http://schemas.microsoft.com/office/drawing/2014/main" id="{1C4CC1DB-22DC-4501-BA22-CF8EB3D3E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103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F970AA-C28B-4852-B3DF-88E166ED0D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58"/>
          <a:stretch/>
        </p:blipFill>
        <p:spPr>
          <a:xfrm>
            <a:off x="2493962" y="1674828"/>
            <a:ext cx="7490172" cy="29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82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1615CD8-E03F-45A2-87F0-9AAE7F3117EA}"/>
              </a:ext>
            </a:extLst>
          </p:cNvPr>
          <p:cNvGrpSpPr/>
          <p:nvPr/>
        </p:nvGrpSpPr>
        <p:grpSpPr>
          <a:xfrm>
            <a:off x="2805156" y="1434032"/>
            <a:ext cx="8069321" cy="3177298"/>
            <a:chOff x="2070777" y="1331147"/>
            <a:chExt cx="8069321" cy="3177298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E049F4DB-D235-4EC2-93CE-C46619870536}"/>
                </a:ext>
              </a:extLst>
            </p:cNvPr>
            <p:cNvSpPr/>
            <p:nvPr/>
          </p:nvSpPr>
          <p:spPr>
            <a:xfrm>
              <a:off x="2070777" y="1331147"/>
              <a:ext cx="8069321" cy="3177298"/>
            </a:xfrm>
            <a:custGeom>
              <a:avLst/>
              <a:gdLst>
                <a:gd name="connsiteX0" fmla="*/ 0 w 8069321"/>
                <a:gd name="connsiteY0" fmla="*/ 529560 h 3177298"/>
                <a:gd name="connsiteX1" fmla="*/ 529560 w 8069321"/>
                <a:gd name="connsiteY1" fmla="*/ 0 h 3177298"/>
                <a:gd name="connsiteX2" fmla="*/ 912764 w 8069321"/>
                <a:gd name="connsiteY2" fmla="*/ 0 h 3177298"/>
                <a:gd name="connsiteX3" fmla="*/ 1344887 w 8069321"/>
                <a:gd name="connsiteY3" fmla="*/ 0 h 3177298"/>
                <a:gd name="connsiteX4" fmla="*/ 1344887 w 8069321"/>
                <a:gd name="connsiteY4" fmla="*/ 0 h 3177298"/>
                <a:gd name="connsiteX5" fmla="*/ 1869393 w 8069321"/>
                <a:gd name="connsiteY5" fmla="*/ 0 h 3177298"/>
                <a:gd name="connsiteX6" fmla="*/ 2333379 w 8069321"/>
                <a:gd name="connsiteY6" fmla="*/ 0 h 3177298"/>
                <a:gd name="connsiteX7" fmla="*/ 2817538 w 8069321"/>
                <a:gd name="connsiteY7" fmla="*/ 0 h 3177298"/>
                <a:gd name="connsiteX8" fmla="*/ 3362217 w 8069321"/>
                <a:gd name="connsiteY8" fmla="*/ 0 h 3177298"/>
                <a:gd name="connsiteX9" fmla="*/ 3959009 w 8069321"/>
                <a:gd name="connsiteY9" fmla="*/ 0 h 3177298"/>
                <a:gd name="connsiteX10" fmla="*/ 4639352 w 8069321"/>
                <a:gd name="connsiteY10" fmla="*/ 0 h 3177298"/>
                <a:gd name="connsiteX11" fmla="*/ 5194368 w 8069321"/>
                <a:gd name="connsiteY11" fmla="*/ 0 h 3177298"/>
                <a:gd name="connsiteX12" fmla="*/ 5707610 w 8069321"/>
                <a:gd name="connsiteY12" fmla="*/ 0 h 3177298"/>
                <a:gd name="connsiteX13" fmla="*/ 6262626 w 8069321"/>
                <a:gd name="connsiteY13" fmla="*/ 0 h 3177298"/>
                <a:gd name="connsiteX14" fmla="*/ 6775867 w 8069321"/>
                <a:gd name="connsiteY14" fmla="*/ 0 h 3177298"/>
                <a:gd name="connsiteX15" fmla="*/ 7539761 w 8069321"/>
                <a:gd name="connsiteY15" fmla="*/ 0 h 3177298"/>
                <a:gd name="connsiteX16" fmla="*/ 8069321 w 8069321"/>
                <a:gd name="connsiteY16" fmla="*/ 529560 h 3177298"/>
                <a:gd name="connsiteX17" fmla="*/ 8069321 w 8069321"/>
                <a:gd name="connsiteY17" fmla="*/ 944371 h 3177298"/>
                <a:gd name="connsiteX18" fmla="*/ 8069321 w 8069321"/>
                <a:gd name="connsiteY18" fmla="*/ 1345943 h 3177298"/>
                <a:gd name="connsiteX19" fmla="*/ 8069321 w 8069321"/>
                <a:gd name="connsiteY19" fmla="*/ 1853424 h 3177298"/>
                <a:gd name="connsiteX20" fmla="*/ 8069321 w 8069321"/>
                <a:gd name="connsiteY20" fmla="*/ 1853424 h 3177298"/>
                <a:gd name="connsiteX21" fmla="*/ 8069321 w 8069321"/>
                <a:gd name="connsiteY21" fmla="*/ 2226756 h 3177298"/>
                <a:gd name="connsiteX22" fmla="*/ 8069321 w 8069321"/>
                <a:gd name="connsiteY22" fmla="*/ 2647748 h 3177298"/>
                <a:gd name="connsiteX23" fmla="*/ 8069321 w 8069321"/>
                <a:gd name="connsiteY23" fmla="*/ 2647738 h 3177298"/>
                <a:gd name="connsiteX24" fmla="*/ 7539761 w 8069321"/>
                <a:gd name="connsiteY24" fmla="*/ 3177298 h 3177298"/>
                <a:gd name="connsiteX25" fmla="*/ 7026520 w 8069321"/>
                <a:gd name="connsiteY25" fmla="*/ 3177298 h 3177298"/>
                <a:gd name="connsiteX26" fmla="*/ 6513279 w 8069321"/>
                <a:gd name="connsiteY26" fmla="*/ 3177298 h 3177298"/>
                <a:gd name="connsiteX27" fmla="*/ 5958262 w 8069321"/>
                <a:gd name="connsiteY27" fmla="*/ 3177298 h 3177298"/>
                <a:gd name="connsiteX28" fmla="*/ 5319695 w 8069321"/>
                <a:gd name="connsiteY28" fmla="*/ 3177298 h 3177298"/>
                <a:gd name="connsiteX29" fmla="*/ 4681127 w 8069321"/>
                <a:gd name="connsiteY29" fmla="*/ 3177298 h 3177298"/>
                <a:gd name="connsiteX30" fmla="*/ 4084335 w 8069321"/>
                <a:gd name="connsiteY30" fmla="*/ 3177298 h 3177298"/>
                <a:gd name="connsiteX31" fmla="*/ 3362217 w 8069321"/>
                <a:gd name="connsiteY31" fmla="*/ 3177298 h 3177298"/>
                <a:gd name="connsiteX32" fmla="*/ 2822235 w 8069321"/>
                <a:gd name="connsiteY32" fmla="*/ 3358007 h 3177298"/>
                <a:gd name="connsiteX33" fmla="*/ 2282252 w 8069321"/>
                <a:gd name="connsiteY33" fmla="*/ 3538716 h 3177298"/>
                <a:gd name="connsiteX34" fmla="*/ 1285362 w 8069321"/>
                <a:gd name="connsiteY34" fmla="*/ 3872332 h 3177298"/>
                <a:gd name="connsiteX35" fmla="*/ 1314529 w 8069321"/>
                <a:gd name="connsiteY35" fmla="*/ 3531765 h 3177298"/>
                <a:gd name="connsiteX36" fmla="*/ 1344887 w 8069321"/>
                <a:gd name="connsiteY36" fmla="*/ 3177298 h 3177298"/>
                <a:gd name="connsiteX37" fmla="*/ 953530 w 8069321"/>
                <a:gd name="connsiteY37" fmla="*/ 3177298 h 3177298"/>
                <a:gd name="connsiteX38" fmla="*/ 529560 w 8069321"/>
                <a:gd name="connsiteY38" fmla="*/ 3177298 h 3177298"/>
                <a:gd name="connsiteX39" fmla="*/ 0 w 8069321"/>
                <a:gd name="connsiteY39" fmla="*/ 2647738 h 3177298"/>
                <a:gd name="connsiteX40" fmla="*/ 0 w 8069321"/>
                <a:gd name="connsiteY40" fmla="*/ 2647748 h 3177298"/>
                <a:gd name="connsiteX41" fmla="*/ 0 w 8069321"/>
                <a:gd name="connsiteY41" fmla="*/ 2274416 h 3177298"/>
                <a:gd name="connsiteX42" fmla="*/ 0 w 8069321"/>
                <a:gd name="connsiteY42" fmla="*/ 1853424 h 3177298"/>
                <a:gd name="connsiteX43" fmla="*/ 0 w 8069321"/>
                <a:gd name="connsiteY43" fmla="*/ 1853424 h 3177298"/>
                <a:gd name="connsiteX44" fmla="*/ 0 w 8069321"/>
                <a:gd name="connsiteY44" fmla="*/ 1385659 h 3177298"/>
                <a:gd name="connsiteX45" fmla="*/ 0 w 8069321"/>
                <a:gd name="connsiteY45" fmla="*/ 957609 h 3177298"/>
                <a:gd name="connsiteX46" fmla="*/ 0 w 8069321"/>
                <a:gd name="connsiteY46" fmla="*/ 529560 h 317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069321" h="3177298" fill="none" extrusionOk="0">
                  <a:moveTo>
                    <a:pt x="0" y="529560"/>
                  </a:moveTo>
                  <a:cubicBezTo>
                    <a:pt x="-8576" y="219934"/>
                    <a:pt x="292976" y="21044"/>
                    <a:pt x="529560" y="0"/>
                  </a:cubicBezTo>
                  <a:cubicBezTo>
                    <a:pt x="693046" y="-17518"/>
                    <a:pt x="744880" y="27462"/>
                    <a:pt x="912764" y="0"/>
                  </a:cubicBezTo>
                  <a:cubicBezTo>
                    <a:pt x="1080648" y="-27462"/>
                    <a:pt x="1235121" y="7214"/>
                    <a:pt x="1344887" y="0"/>
                  </a:cubicBezTo>
                  <a:lnTo>
                    <a:pt x="1344887" y="0"/>
                  </a:lnTo>
                  <a:cubicBezTo>
                    <a:pt x="1602573" y="-56097"/>
                    <a:pt x="1654630" y="5138"/>
                    <a:pt x="1869393" y="0"/>
                  </a:cubicBezTo>
                  <a:cubicBezTo>
                    <a:pt x="2084156" y="-5138"/>
                    <a:pt x="2166476" y="41766"/>
                    <a:pt x="2333379" y="0"/>
                  </a:cubicBezTo>
                  <a:cubicBezTo>
                    <a:pt x="2500282" y="-41766"/>
                    <a:pt x="2666441" y="56102"/>
                    <a:pt x="2817538" y="0"/>
                  </a:cubicBezTo>
                  <a:cubicBezTo>
                    <a:pt x="2968635" y="-56102"/>
                    <a:pt x="3147909" y="44990"/>
                    <a:pt x="3362217" y="0"/>
                  </a:cubicBezTo>
                  <a:cubicBezTo>
                    <a:pt x="3564927" y="-60816"/>
                    <a:pt x="3674433" y="4584"/>
                    <a:pt x="3959009" y="0"/>
                  </a:cubicBezTo>
                  <a:cubicBezTo>
                    <a:pt x="4243585" y="-4584"/>
                    <a:pt x="4417084" y="4044"/>
                    <a:pt x="4639352" y="0"/>
                  </a:cubicBezTo>
                  <a:cubicBezTo>
                    <a:pt x="4861620" y="-4044"/>
                    <a:pt x="4962720" y="14428"/>
                    <a:pt x="5194368" y="0"/>
                  </a:cubicBezTo>
                  <a:cubicBezTo>
                    <a:pt x="5426016" y="-14428"/>
                    <a:pt x="5527296" y="35990"/>
                    <a:pt x="5707610" y="0"/>
                  </a:cubicBezTo>
                  <a:cubicBezTo>
                    <a:pt x="5887924" y="-35990"/>
                    <a:pt x="5994007" y="38188"/>
                    <a:pt x="6262626" y="0"/>
                  </a:cubicBezTo>
                  <a:cubicBezTo>
                    <a:pt x="6531245" y="-38188"/>
                    <a:pt x="6657259" y="27912"/>
                    <a:pt x="6775867" y="0"/>
                  </a:cubicBezTo>
                  <a:cubicBezTo>
                    <a:pt x="6894475" y="-27912"/>
                    <a:pt x="7309899" y="37120"/>
                    <a:pt x="7539761" y="0"/>
                  </a:cubicBezTo>
                  <a:cubicBezTo>
                    <a:pt x="7821830" y="-57214"/>
                    <a:pt x="8036547" y="201532"/>
                    <a:pt x="8069321" y="529560"/>
                  </a:cubicBezTo>
                  <a:cubicBezTo>
                    <a:pt x="8076085" y="685520"/>
                    <a:pt x="8034156" y="739907"/>
                    <a:pt x="8069321" y="944371"/>
                  </a:cubicBezTo>
                  <a:cubicBezTo>
                    <a:pt x="8104486" y="1148835"/>
                    <a:pt x="8065250" y="1197812"/>
                    <a:pt x="8069321" y="1345943"/>
                  </a:cubicBezTo>
                  <a:cubicBezTo>
                    <a:pt x="8073392" y="1494074"/>
                    <a:pt x="8019097" y="1681118"/>
                    <a:pt x="8069321" y="1853424"/>
                  </a:cubicBezTo>
                  <a:lnTo>
                    <a:pt x="8069321" y="1853424"/>
                  </a:lnTo>
                  <a:cubicBezTo>
                    <a:pt x="8079280" y="1953702"/>
                    <a:pt x="8050883" y="2146713"/>
                    <a:pt x="8069321" y="2226756"/>
                  </a:cubicBezTo>
                  <a:cubicBezTo>
                    <a:pt x="8087759" y="2306799"/>
                    <a:pt x="8068261" y="2473536"/>
                    <a:pt x="8069321" y="2647748"/>
                  </a:cubicBezTo>
                  <a:cubicBezTo>
                    <a:pt x="8069320" y="2647745"/>
                    <a:pt x="8069321" y="2647740"/>
                    <a:pt x="8069321" y="2647738"/>
                  </a:cubicBezTo>
                  <a:cubicBezTo>
                    <a:pt x="8134121" y="2904294"/>
                    <a:pt x="7824514" y="3176443"/>
                    <a:pt x="7539761" y="3177298"/>
                  </a:cubicBezTo>
                  <a:cubicBezTo>
                    <a:pt x="7339526" y="3217463"/>
                    <a:pt x="7221548" y="3119483"/>
                    <a:pt x="7026520" y="3177298"/>
                  </a:cubicBezTo>
                  <a:cubicBezTo>
                    <a:pt x="6831492" y="3235113"/>
                    <a:pt x="6720505" y="3121702"/>
                    <a:pt x="6513279" y="3177298"/>
                  </a:cubicBezTo>
                  <a:cubicBezTo>
                    <a:pt x="6306053" y="3232894"/>
                    <a:pt x="6119427" y="3164696"/>
                    <a:pt x="5958262" y="3177298"/>
                  </a:cubicBezTo>
                  <a:cubicBezTo>
                    <a:pt x="5797097" y="3189900"/>
                    <a:pt x="5564599" y="3140097"/>
                    <a:pt x="5319695" y="3177298"/>
                  </a:cubicBezTo>
                  <a:cubicBezTo>
                    <a:pt x="5074791" y="3214499"/>
                    <a:pt x="4921407" y="3101985"/>
                    <a:pt x="4681127" y="3177298"/>
                  </a:cubicBezTo>
                  <a:cubicBezTo>
                    <a:pt x="4440847" y="3252611"/>
                    <a:pt x="4382054" y="3132768"/>
                    <a:pt x="4084335" y="3177298"/>
                  </a:cubicBezTo>
                  <a:cubicBezTo>
                    <a:pt x="3786616" y="3221828"/>
                    <a:pt x="3640084" y="3108745"/>
                    <a:pt x="3362217" y="3177298"/>
                  </a:cubicBezTo>
                  <a:cubicBezTo>
                    <a:pt x="3219570" y="3281440"/>
                    <a:pt x="2929340" y="3304768"/>
                    <a:pt x="2822235" y="3358007"/>
                  </a:cubicBezTo>
                  <a:cubicBezTo>
                    <a:pt x="2715130" y="3411245"/>
                    <a:pt x="2479431" y="3432490"/>
                    <a:pt x="2282252" y="3538716"/>
                  </a:cubicBezTo>
                  <a:cubicBezTo>
                    <a:pt x="2085073" y="3644942"/>
                    <a:pt x="1477104" y="3759886"/>
                    <a:pt x="1285362" y="3872332"/>
                  </a:cubicBezTo>
                  <a:cubicBezTo>
                    <a:pt x="1260647" y="3797021"/>
                    <a:pt x="1317528" y="3701065"/>
                    <a:pt x="1314529" y="3531765"/>
                  </a:cubicBezTo>
                  <a:cubicBezTo>
                    <a:pt x="1311530" y="3362465"/>
                    <a:pt x="1342031" y="3317709"/>
                    <a:pt x="1344887" y="3177298"/>
                  </a:cubicBezTo>
                  <a:cubicBezTo>
                    <a:pt x="1225154" y="3179445"/>
                    <a:pt x="1087616" y="3132326"/>
                    <a:pt x="953530" y="3177298"/>
                  </a:cubicBezTo>
                  <a:cubicBezTo>
                    <a:pt x="819444" y="3222270"/>
                    <a:pt x="738387" y="3153829"/>
                    <a:pt x="529560" y="3177298"/>
                  </a:cubicBezTo>
                  <a:cubicBezTo>
                    <a:pt x="244887" y="3204361"/>
                    <a:pt x="-54459" y="2989358"/>
                    <a:pt x="0" y="2647738"/>
                  </a:cubicBezTo>
                  <a:cubicBezTo>
                    <a:pt x="1" y="2647742"/>
                    <a:pt x="0" y="2647744"/>
                    <a:pt x="0" y="2647748"/>
                  </a:cubicBezTo>
                  <a:cubicBezTo>
                    <a:pt x="-37164" y="2523719"/>
                    <a:pt x="42819" y="2355958"/>
                    <a:pt x="0" y="2274416"/>
                  </a:cubicBezTo>
                  <a:cubicBezTo>
                    <a:pt x="-42819" y="2192874"/>
                    <a:pt x="31788" y="1956604"/>
                    <a:pt x="0" y="1853424"/>
                  </a:cubicBezTo>
                  <a:lnTo>
                    <a:pt x="0" y="1853424"/>
                  </a:lnTo>
                  <a:cubicBezTo>
                    <a:pt x="-53350" y="1731963"/>
                    <a:pt x="50003" y="1607045"/>
                    <a:pt x="0" y="1385659"/>
                  </a:cubicBezTo>
                  <a:cubicBezTo>
                    <a:pt x="-50003" y="1164273"/>
                    <a:pt x="1638" y="1164363"/>
                    <a:pt x="0" y="957609"/>
                  </a:cubicBezTo>
                  <a:cubicBezTo>
                    <a:pt x="-1638" y="750855"/>
                    <a:pt x="28140" y="631408"/>
                    <a:pt x="0" y="529560"/>
                  </a:cubicBezTo>
                  <a:close/>
                </a:path>
                <a:path w="8069321" h="3177298" stroke="0" extrusionOk="0">
                  <a:moveTo>
                    <a:pt x="0" y="529560"/>
                  </a:moveTo>
                  <a:cubicBezTo>
                    <a:pt x="66846" y="215822"/>
                    <a:pt x="200872" y="6243"/>
                    <a:pt x="529560" y="0"/>
                  </a:cubicBezTo>
                  <a:cubicBezTo>
                    <a:pt x="697314" y="-10723"/>
                    <a:pt x="791833" y="30847"/>
                    <a:pt x="912764" y="0"/>
                  </a:cubicBezTo>
                  <a:cubicBezTo>
                    <a:pt x="1033695" y="-30847"/>
                    <a:pt x="1143292" y="26229"/>
                    <a:pt x="1344887" y="0"/>
                  </a:cubicBezTo>
                  <a:lnTo>
                    <a:pt x="1344887" y="0"/>
                  </a:lnTo>
                  <a:cubicBezTo>
                    <a:pt x="1526827" y="-25826"/>
                    <a:pt x="1687205" y="23450"/>
                    <a:pt x="1829046" y="0"/>
                  </a:cubicBezTo>
                  <a:cubicBezTo>
                    <a:pt x="1970887" y="-23450"/>
                    <a:pt x="2197077" y="8826"/>
                    <a:pt x="2293032" y="0"/>
                  </a:cubicBezTo>
                  <a:cubicBezTo>
                    <a:pt x="2388987" y="-8826"/>
                    <a:pt x="2591101" y="14872"/>
                    <a:pt x="2817538" y="0"/>
                  </a:cubicBezTo>
                  <a:cubicBezTo>
                    <a:pt x="3043975" y="-14872"/>
                    <a:pt x="3143578" y="36611"/>
                    <a:pt x="3362217" y="0"/>
                  </a:cubicBezTo>
                  <a:cubicBezTo>
                    <a:pt x="3485288" y="-38886"/>
                    <a:pt x="3799194" y="28743"/>
                    <a:pt x="3917234" y="0"/>
                  </a:cubicBezTo>
                  <a:cubicBezTo>
                    <a:pt x="4035274" y="-28743"/>
                    <a:pt x="4295802" y="66898"/>
                    <a:pt x="4514026" y="0"/>
                  </a:cubicBezTo>
                  <a:cubicBezTo>
                    <a:pt x="4732250" y="-66898"/>
                    <a:pt x="4893754" y="78569"/>
                    <a:pt x="5194368" y="0"/>
                  </a:cubicBezTo>
                  <a:cubicBezTo>
                    <a:pt x="5494982" y="-78569"/>
                    <a:pt x="5533371" y="1483"/>
                    <a:pt x="5749385" y="0"/>
                  </a:cubicBezTo>
                  <a:cubicBezTo>
                    <a:pt x="5965399" y="-1483"/>
                    <a:pt x="6107860" y="43896"/>
                    <a:pt x="6387952" y="0"/>
                  </a:cubicBezTo>
                  <a:cubicBezTo>
                    <a:pt x="6668044" y="-43896"/>
                    <a:pt x="6709356" y="37739"/>
                    <a:pt x="7026520" y="0"/>
                  </a:cubicBezTo>
                  <a:cubicBezTo>
                    <a:pt x="7343684" y="-37739"/>
                    <a:pt x="7398305" y="851"/>
                    <a:pt x="7539761" y="0"/>
                  </a:cubicBezTo>
                  <a:cubicBezTo>
                    <a:pt x="7851852" y="45936"/>
                    <a:pt x="8087145" y="292750"/>
                    <a:pt x="8069321" y="529560"/>
                  </a:cubicBezTo>
                  <a:cubicBezTo>
                    <a:pt x="8098645" y="645718"/>
                    <a:pt x="8028094" y="864251"/>
                    <a:pt x="8069321" y="957609"/>
                  </a:cubicBezTo>
                  <a:cubicBezTo>
                    <a:pt x="8110548" y="1050967"/>
                    <a:pt x="8047663" y="1214089"/>
                    <a:pt x="8069321" y="1385659"/>
                  </a:cubicBezTo>
                  <a:cubicBezTo>
                    <a:pt x="8090979" y="1557229"/>
                    <a:pt x="8058004" y="1737627"/>
                    <a:pt x="8069321" y="1853424"/>
                  </a:cubicBezTo>
                  <a:lnTo>
                    <a:pt x="8069321" y="1853424"/>
                  </a:lnTo>
                  <a:cubicBezTo>
                    <a:pt x="8074613" y="1976622"/>
                    <a:pt x="8023970" y="2072869"/>
                    <a:pt x="8069321" y="2242643"/>
                  </a:cubicBezTo>
                  <a:cubicBezTo>
                    <a:pt x="8114672" y="2412417"/>
                    <a:pt x="8063249" y="2528428"/>
                    <a:pt x="8069321" y="2647748"/>
                  </a:cubicBezTo>
                  <a:cubicBezTo>
                    <a:pt x="8069320" y="2647746"/>
                    <a:pt x="8069322" y="2647741"/>
                    <a:pt x="8069321" y="2647738"/>
                  </a:cubicBezTo>
                  <a:cubicBezTo>
                    <a:pt x="8056745" y="2944395"/>
                    <a:pt x="7822191" y="3196249"/>
                    <a:pt x="7539761" y="3177298"/>
                  </a:cubicBezTo>
                  <a:cubicBezTo>
                    <a:pt x="7359690" y="3247396"/>
                    <a:pt x="7051591" y="3161803"/>
                    <a:pt x="6859418" y="3177298"/>
                  </a:cubicBezTo>
                  <a:cubicBezTo>
                    <a:pt x="6667245" y="3192793"/>
                    <a:pt x="6414983" y="3110186"/>
                    <a:pt x="6262626" y="3177298"/>
                  </a:cubicBezTo>
                  <a:cubicBezTo>
                    <a:pt x="6110269" y="3244410"/>
                    <a:pt x="5930743" y="3120988"/>
                    <a:pt x="5707610" y="3177298"/>
                  </a:cubicBezTo>
                  <a:cubicBezTo>
                    <a:pt x="5484477" y="3233608"/>
                    <a:pt x="5271848" y="3127182"/>
                    <a:pt x="5152593" y="3177298"/>
                  </a:cubicBezTo>
                  <a:cubicBezTo>
                    <a:pt x="5033338" y="3227414"/>
                    <a:pt x="4814464" y="3123425"/>
                    <a:pt x="4597576" y="3177298"/>
                  </a:cubicBezTo>
                  <a:cubicBezTo>
                    <a:pt x="4380688" y="3231171"/>
                    <a:pt x="4257529" y="3163032"/>
                    <a:pt x="4084335" y="3177298"/>
                  </a:cubicBezTo>
                  <a:cubicBezTo>
                    <a:pt x="3911141" y="3191564"/>
                    <a:pt x="3707560" y="3093460"/>
                    <a:pt x="3362217" y="3177298"/>
                  </a:cubicBezTo>
                  <a:cubicBezTo>
                    <a:pt x="3209172" y="3248934"/>
                    <a:pt x="3121411" y="3227319"/>
                    <a:pt x="2905309" y="3330205"/>
                  </a:cubicBezTo>
                  <a:cubicBezTo>
                    <a:pt x="2689207" y="3433091"/>
                    <a:pt x="2574630" y="3440740"/>
                    <a:pt x="2386095" y="3503964"/>
                  </a:cubicBezTo>
                  <a:cubicBezTo>
                    <a:pt x="2197560" y="3567188"/>
                    <a:pt x="2048590" y="3599181"/>
                    <a:pt x="1866881" y="3677722"/>
                  </a:cubicBezTo>
                  <a:cubicBezTo>
                    <a:pt x="1685172" y="3756263"/>
                    <a:pt x="1545691" y="3751659"/>
                    <a:pt x="1285362" y="3872332"/>
                  </a:cubicBezTo>
                  <a:cubicBezTo>
                    <a:pt x="1281523" y="3720493"/>
                    <a:pt x="1345016" y="3659749"/>
                    <a:pt x="1315720" y="3517865"/>
                  </a:cubicBezTo>
                  <a:cubicBezTo>
                    <a:pt x="1286424" y="3375981"/>
                    <a:pt x="1361611" y="3249273"/>
                    <a:pt x="1344887" y="3177298"/>
                  </a:cubicBezTo>
                  <a:cubicBezTo>
                    <a:pt x="1194962" y="3211272"/>
                    <a:pt x="1123078" y="3161866"/>
                    <a:pt x="929070" y="3177298"/>
                  </a:cubicBezTo>
                  <a:cubicBezTo>
                    <a:pt x="735062" y="3192730"/>
                    <a:pt x="707902" y="3158342"/>
                    <a:pt x="529560" y="3177298"/>
                  </a:cubicBezTo>
                  <a:cubicBezTo>
                    <a:pt x="217841" y="3203046"/>
                    <a:pt x="9622" y="2952138"/>
                    <a:pt x="0" y="2647738"/>
                  </a:cubicBezTo>
                  <a:cubicBezTo>
                    <a:pt x="0" y="2647740"/>
                    <a:pt x="-1" y="2647743"/>
                    <a:pt x="0" y="2647748"/>
                  </a:cubicBezTo>
                  <a:cubicBezTo>
                    <a:pt x="-1297" y="2497251"/>
                    <a:pt x="40910" y="2441213"/>
                    <a:pt x="0" y="2250586"/>
                  </a:cubicBezTo>
                  <a:cubicBezTo>
                    <a:pt x="-40910" y="2059959"/>
                    <a:pt x="11664" y="1953129"/>
                    <a:pt x="0" y="1853424"/>
                  </a:cubicBezTo>
                  <a:lnTo>
                    <a:pt x="0" y="1853424"/>
                  </a:lnTo>
                  <a:cubicBezTo>
                    <a:pt x="-24176" y="1686978"/>
                    <a:pt x="37692" y="1615136"/>
                    <a:pt x="0" y="1398897"/>
                  </a:cubicBezTo>
                  <a:cubicBezTo>
                    <a:pt x="-37692" y="1182658"/>
                    <a:pt x="21174" y="1091629"/>
                    <a:pt x="0" y="984087"/>
                  </a:cubicBezTo>
                  <a:cubicBezTo>
                    <a:pt x="-21174" y="876545"/>
                    <a:pt x="38525" y="623427"/>
                    <a:pt x="0" y="52956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933478635">
                    <a:prstGeom prst="wedgeRoundRectCallout">
                      <a:avLst>
                        <a:gd name="adj1" fmla="val -34071"/>
                        <a:gd name="adj2" fmla="val 71875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05056" y="2104616"/>
              <a:ext cx="18473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44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54747" y="2104616"/>
              <a:ext cx="770137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accent1">
                      <a:lumMod val="75000"/>
                    </a:schemeClr>
                  </a:solidFill>
                </a:rPr>
                <a:t>Xem đoạn video sau và cho biết đoạn video nói về điều gì?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856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10221-093759-36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5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ruyện Cổ Grimm Nền Ngôi Nhà Trên Cây Kỳ Diệu, Truyện Cổ Grimm, Kỳ Diệu,  Ngôi Nhà Trên Cây Hình nền Vector để tải xuống miễn phí">
            <a:extLst>
              <a:ext uri="{FF2B5EF4-FFF2-40B4-BE49-F238E27FC236}">
                <a16:creationId xmlns:a16="http://schemas.microsoft.com/office/drawing/2014/main" id="{1C4CC1DB-22DC-4501-BA22-CF8EB3D3E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7254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9BB1A542-1EF6-427C-8850-AD40AA771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998" y="467142"/>
            <a:ext cx="8974175" cy="441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2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1615CD8-E03F-45A2-87F0-9AAE7F3117EA}"/>
              </a:ext>
            </a:extLst>
          </p:cNvPr>
          <p:cNvGrpSpPr/>
          <p:nvPr/>
        </p:nvGrpSpPr>
        <p:grpSpPr>
          <a:xfrm>
            <a:off x="269375" y="476147"/>
            <a:ext cx="11653250" cy="3766669"/>
            <a:chOff x="-258527" y="353598"/>
            <a:chExt cx="11653250" cy="376666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E049F4DB-D235-4EC2-93CE-C46619870536}"/>
                </a:ext>
              </a:extLst>
            </p:cNvPr>
            <p:cNvSpPr/>
            <p:nvPr/>
          </p:nvSpPr>
          <p:spPr>
            <a:xfrm>
              <a:off x="-258527" y="353598"/>
              <a:ext cx="11653250" cy="3766669"/>
            </a:xfrm>
            <a:custGeom>
              <a:avLst/>
              <a:gdLst>
                <a:gd name="connsiteX0" fmla="*/ 0 w 11653250"/>
                <a:gd name="connsiteY0" fmla="*/ 627791 h 3766669"/>
                <a:gd name="connsiteX1" fmla="*/ 627791 w 11653250"/>
                <a:gd name="connsiteY1" fmla="*/ 0 h 3766669"/>
                <a:gd name="connsiteX2" fmla="*/ 1039642 w 11653250"/>
                <a:gd name="connsiteY2" fmla="*/ 0 h 3766669"/>
                <a:gd name="connsiteX3" fmla="*/ 1504069 w 11653250"/>
                <a:gd name="connsiteY3" fmla="*/ 0 h 3766669"/>
                <a:gd name="connsiteX4" fmla="*/ 1942208 w 11653250"/>
                <a:gd name="connsiteY4" fmla="*/ 0 h 3766669"/>
                <a:gd name="connsiteX5" fmla="*/ 1942208 w 11653250"/>
                <a:gd name="connsiteY5" fmla="*/ 0 h 3766669"/>
                <a:gd name="connsiteX6" fmla="*/ 2495737 w 11653250"/>
                <a:gd name="connsiteY6" fmla="*/ 0 h 3766669"/>
                <a:gd name="connsiteX7" fmla="*/ 2991001 w 11653250"/>
                <a:gd name="connsiteY7" fmla="*/ 0 h 3766669"/>
                <a:gd name="connsiteX8" fmla="*/ 3515397 w 11653250"/>
                <a:gd name="connsiteY8" fmla="*/ 0 h 3766669"/>
                <a:gd name="connsiteX9" fmla="*/ 4098060 w 11653250"/>
                <a:gd name="connsiteY9" fmla="*/ 0 h 3766669"/>
                <a:gd name="connsiteX10" fmla="*/ 4855521 w 11653250"/>
                <a:gd name="connsiteY10" fmla="*/ 0 h 3766669"/>
                <a:gd name="connsiteX11" fmla="*/ 5293026 w 11653250"/>
                <a:gd name="connsiteY11" fmla="*/ 0 h 3766669"/>
                <a:gd name="connsiteX12" fmla="*/ 5915629 w 11653250"/>
                <a:gd name="connsiteY12" fmla="*/ 0 h 3766669"/>
                <a:gd name="connsiteX13" fmla="*/ 6476532 w 11653250"/>
                <a:gd name="connsiteY13" fmla="*/ 0 h 3766669"/>
                <a:gd name="connsiteX14" fmla="*/ 6852337 w 11653250"/>
                <a:gd name="connsiteY14" fmla="*/ 0 h 3766669"/>
                <a:gd name="connsiteX15" fmla="*/ 7413241 w 11653250"/>
                <a:gd name="connsiteY15" fmla="*/ 0 h 3766669"/>
                <a:gd name="connsiteX16" fmla="*/ 7912445 w 11653250"/>
                <a:gd name="connsiteY16" fmla="*/ 0 h 3766669"/>
                <a:gd name="connsiteX17" fmla="*/ 8411649 w 11653250"/>
                <a:gd name="connsiteY17" fmla="*/ 0 h 3766669"/>
                <a:gd name="connsiteX18" fmla="*/ 8972552 w 11653250"/>
                <a:gd name="connsiteY18" fmla="*/ 0 h 3766669"/>
                <a:gd name="connsiteX19" fmla="*/ 9533456 w 11653250"/>
                <a:gd name="connsiteY19" fmla="*/ 0 h 3766669"/>
                <a:gd name="connsiteX20" fmla="*/ 10032660 w 11653250"/>
                <a:gd name="connsiteY20" fmla="*/ 0 h 3766669"/>
                <a:gd name="connsiteX21" fmla="*/ 10531864 w 11653250"/>
                <a:gd name="connsiteY21" fmla="*/ 0 h 3766669"/>
                <a:gd name="connsiteX22" fmla="*/ 11025459 w 11653250"/>
                <a:gd name="connsiteY22" fmla="*/ 0 h 3766669"/>
                <a:gd name="connsiteX23" fmla="*/ 11653250 w 11653250"/>
                <a:gd name="connsiteY23" fmla="*/ 627791 h 3766669"/>
                <a:gd name="connsiteX24" fmla="*/ 11653250 w 11653250"/>
                <a:gd name="connsiteY24" fmla="*/ 1150935 h 3766669"/>
                <a:gd name="connsiteX25" fmla="*/ 11653250 w 11653250"/>
                <a:gd name="connsiteY25" fmla="*/ 1689774 h 3766669"/>
                <a:gd name="connsiteX26" fmla="*/ 11653250 w 11653250"/>
                <a:gd name="connsiteY26" fmla="*/ 2197224 h 3766669"/>
                <a:gd name="connsiteX27" fmla="*/ 11653250 w 11653250"/>
                <a:gd name="connsiteY27" fmla="*/ 2197224 h 3766669"/>
                <a:gd name="connsiteX28" fmla="*/ 11653250 w 11653250"/>
                <a:gd name="connsiteY28" fmla="*/ 2649224 h 3766669"/>
                <a:gd name="connsiteX29" fmla="*/ 11653250 w 11653250"/>
                <a:gd name="connsiteY29" fmla="*/ 3138891 h 3766669"/>
                <a:gd name="connsiteX30" fmla="*/ 11653250 w 11653250"/>
                <a:gd name="connsiteY30" fmla="*/ 3138878 h 3766669"/>
                <a:gd name="connsiteX31" fmla="*/ 11025459 w 11653250"/>
                <a:gd name="connsiteY31" fmla="*/ 3766669 h 3766669"/>
                <a:gd name="connsiteX32" fmla="*/ 10464556 w 11653250"/>
                <a:gd name="connsiteY32" fmla="*/ 3766669 h 3766669"/>
                <a:gd name="connsiteX33" fmla="*/ 10088750 w 11653250"/>
                <a:gd name="connsiteY33" fmla="*/ 3766669 h 3766669"/>
                <a:gd name="connsiteX34" fmla="*/ 9404448 w 11653250"/>
                <a:gd name="connsiteY34" fmla="*/ 3766669 h 3766669"/>
                <a:gd name="connsiteX35" fmla="*/ 8966943 w 11653250"/>
                <a:gd name="connsiteY35" fmla="*/ 3766669 h 3766669"/>
                <a:gd name="connsiteX36" fmla="*/ 8591138 w 11653250"/>
                <a:gd name="connsiteY36" fmla="*/ 3766669 h 3766669"/>
                <a:gd name="connsiteX37" fmla="*/ 7968535 w 11653250"/>
                <a:gd name="connsiteY37" fmla="*/ 3766669 h 3766669"/>
                <a:gd name="connsiteX38" fmla="*/ 7592730 w 11653250"/>
                <a:gd name="connsiteY38" fmla="*/ 3766669 h 3766669"/>
                <a:gd name="connsiteX39" fmla="*/ 7031826 w 11653250"/>
                <a:gd name="connsiteY39" fmla="*/ 3766669 h 3766669"/>
                <a:gd name="connsiteX40" fmla="*/ 6656021 w 11653250"/>
                <a:gd name="connsiteY40" fmla="*/ 3766669 h 3766669"/>
                <a:gd name="connsiteX41" fmla="*/ 6095118 w 11653250"/>
                <a:gd name="connsiteY41" fmla="*/ 3766669 h 3766669"/>
                <a:gd name="connsiteX42" fmla="*/ 5410815 w 11653250"/>
                <a:gd name="connsiteY42" fmla="*/ 3766669 h 3766669"/>
                <a:gd name="connsiteX43" fmla="*/ 4855521 w 11653250"/>
                <a:gd name="connsiteY43" fmla="*/ 3766669 h 3766669"/>
                <a:gd name="connsiteX44" fmla="*/ 4445620 w 11653250"/>
                <a:gd name="connsiteY44" fmla="*/ 3879277 h 3766669"/>
                <a:gd name="connsiteX45" fmla="*/ 3975734 w 11653250"/>
                <a:gd name="connsiteY45" fmla="*/ 4008364 h 3766669"/>
                <a:gd name="connsiteX46" fmla="*/ 3565833 w 11653250"/>
                <a:gd name="connsiteY46" fmla="*/ 4120971 h 3766669"/>
                <a:gd name="connsiteX47" fmla="*/ 3035961 w 11653250"/>
                <a:gd name="connsiteY47" fmla="*/ 4266537 h 3766669"/>
                <a:gd name="connsiteX48" fmla="*/ 2596067 w 11653250"/>
                <a:gd name="connsiteY48" fmla="*/ 4387385 h 3766669"/>
                <a:gd name="connsiteX49" fmla="*/ 1856246 w 11653250"/>
                <a:gd name="connsiteY49" fmla="*/ 4590628 h 3766669"/>
                <a:gd name="connsiteX50" fmla="*/ 1896648 w 11653250"/>
                <a:gd name="connsiteY50" fmla="*/ 4203367 h 3766669"/>
                <a:gd name="connsiteX51" fmla="*/ 1942208 w 11653250"/>
                <a:gd name="connsiteY51" fmla="*/ 3766669 h 3766669"/>
                <a:gd name="connsiteX52" fmla="*/ 1504069 w 11653250"/>
                <a:gd name="connsiteY52" fmla="*/ 3766669 h 3766669"/>
                <a:gd name="connsiteX53" fmla="*/ 1105363 w 11653250"/>
                <a:gd name="connsiteY53" fmla="*/ 3766669 h 3766669"/>
                <a:gd name="connsiteX54" fmla="*/ 627791 w 11653250"/>
                <a:gd name="connsiteY54" fmla="*/ 3766669 h 3766669"/>
                <a:gd name="connsiteX55" fmla="*/ 0 w 11653250"/>
                <a:gd name="connsiteY55" fmla="*/ 3138878 h 3766669"/>
                <a:gd name="connsiteX56" fmla="*/ 0 w 11653250"/>
                <a:gd name="connsiteY56" fmla="*/ 3138891 h 3766669"/>
                <a:gd name="connsiteX57" fmla="*/ 0 w 11653250"/>
                <a:gd name="connsiteY57" fmla="*/ 2686891 h 3766669"/>
                <a:gd name="connsiteX58" fmla="*/ 0 w 11653250"/>
                <a:gd name="connsiteY58" fmla="*/ 2197224 h 3766669"/>
                <a:gd name="connsiteX59" fmla="*/ 0 w 11653250"/>
                <a:gd name="connsiteY59" fmla="*/ 2197224 h 3766669"/>
                <a:gd name="connsiteX60" fmla="*/ 0 w 11653250"/>
                <a:gd name="connsiteY60" fmla="*/ 1658385 h 3766669"/>
                <a:gd name="connsiteX61" fmla="*/ 0 w 11653250"/>
                <a:gd name="connsiteY61" fmla="*/ 1182324 h 3766669"/>
                <a:gd name="connsiteX62" fmla="*/ 0 w 11653250"/>
                <a:gd name="connsiteY62" fmla="*/ 627791 h 3766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1653250" h="3766669" fill="none" extrusionOk="0">
                  <a:moveTo>
                    <a:pt x="0" y="627791"/>
                  </a:moveTo>
                  <a:cubicBezTo>
                    <a:pt x="11525" y="186298"/>
                    <a:pt x="224899" y="13944"/>
                    <a:pt x="627791" y="0"/>
                  </a:cubicBezTo>
                  <a:cubicBezTo>
                    <a:pt x="777764" y="-15456"/>
                    <a:pt x="861575" y="33013"/>
                    <a:pt x="1039642" y="0"/>
                  </a:cubicBezTo>
                  <a:cubicBezTo>
                    <a:pt x="1217709" y="-33013"/>
                    <a:pt x="1406052" y="13328"/>
                    <a:pt x="1504069" y="0"/>
                  </a:cubicBezTo>
                  <a:cubicBezTo>
                    <a:pt x="1602086" y="-13328"/>
                    <a:pt x="1845413" y="4491"/>
                    <a:pt x="1942208" y="0"/>
                  </a:cubicBezTo>
                  <a:lnTo>
                    <a:pt x="1942208" y="0"/>
                  </a:lnTo>
                  <a:cubicBezTo>
                    <a:pt x="2202582" y="-5260"/>
                    <a:pt x="2374249" y="4289"/>
                    <a:pt x="2495737" y="0"/>
                  </a:cubicBezTo>
                  <a:cubicBezTo>
                    <a:pt x="2617225" y="-4289"/>
                    <a:pt x="2781482" y="15865"/>
                    <a:pt x="2991001" y="0"/>
                  </a:cubicBezTo>
                  <a:cubicBezTo>
                    <a:pt x="3200520" y="-15865"/>
                    <a:pt x="3284881" y="48286"/>
                    <a:pt x="3515397" y="0"/>
                  </a:cubicBezTo>
                  <a:cubicBezTo>
                    <a:pt x="3745913" y="-48286"/>
                    <a:pt x="3894274" y="25248"/>
                    <a:pt x="4098060" y="0"/>
                  </a:cubicBezTo>
                  <a:cubicBezTo>
                    <a:pt x="4301846" y="-25248"/>
                    <a:pt x="4519038" y="75601"/>
                    <a:pt x="4855521" y="0"/>
                  </a:cubicBezTo>
                  <a:cubicBezTo>
                    <a:pt x="5045782" y="-14446"/>
                    <a:pt x="5108366" y="16095"/>
                    <a:pt x="5293026" y="0"/>
                  </a:cubicBezTo>
                  <a:cubicBezTo>
                    <a:pt x="5477687" y="-16095"/>
                    <a:pt x="5757920" y="29356"/>
                    <a:pt x="5915629" y="0"/>
                  </a:cubicBezTo>
                  <a:cubicBezTo>
                    <a:pt x="6073338" y="-29356"/>
                    <a:pt x="6334759" y="4308"/>
                    <a:pt x="6476532" y="0"/>
                  </a:cubicBezTo>
                  <a:cubicBezTo>
                    <a:pt x="6618305" y="-4308"/>
                    <a:pt x="6768404" y="22355"/>
                    <a:pt x="6852337" y="0"/>
                  </a:cubicBezTo>
                  <a:cubicBezTo>
                    <a:pt x="6936270" y="-22355"/>
                    <a:pt x="7263385" y="56131"/>
                    <a:pt x="7413241" y="0"/>
                  </a:cubicBezTo>
                  <a:cubicBezTo>
                    <a:pt x="7563097" y="-56131"/>
                    <a:pt x="7764431" y="58869"/>
                    <a:pt x="7912445" y="0"/>
                  </a:cubicBezTo>
                  <a:cubicBezTo>
                    <a:pt x="8060459" y="-58869"/>
                    <a:pt x="8197025" y="23995"/>
                    <a:pt x="8411649" y="0"/>
                  </a:cubicBezTo>
                  <a:cubicBezTo>
                    <a:pt x="8626273" y="-23995"/>
                    <a:pt x="8765388" y="33666"/>
                    <a:pt x="8972552" y="0"/>
                  </a:cubicBezTo>
                  <a:cubicBezTo>
                    <a:pt x="9179716" y="-33666"/>
                    <a:pt x="9401858" y="54314"/>
                    <a:pt x="9533456" y="0"/>
                  </a:cubicBezTo>
                  <a:cubicBezTo>
                    <a:pt x="9665054" y="-54314"/>
                    <a:pt x="9863645" y="41935"/>
                    <a:pt x="10032660" y="0"/>
                  </a:cubicBezTo>
                  <a:cubicBezTo>
                    <a:pt x="10201675" y="-41935"/>
                    <a:pt x="10353322" y="49887"/>
                    <a:pt x="10531864" y="0"/>
                  </a:cubicBezTo>
                  <a:cubicBezTo>
                    <a:pt x="10710406" y="-49887"/>
                    <a:pt x="10834759" y="25709"/>
                    <a:pt x="11025459" y="0"/>
                  </a:cubicBezTo>
                  <a:cubicBezTo>
                    <a:pt x="11408601" y="-67464"/>
                    <a:pt x="11584364" y="211341"/>
                    <a:pt x="11653250" y="627791"/>
                  </a:cubicBezTo>
                  <a:cubicBezTo>
                    <a:pt x="11692713" y="738223"/>
                    <a:pt x="11593232" y="1044018"/>
                    <a:pt x="11653250" y="1150935"/>
                  </a:cubicBezTo>
                  <a:cubicBezTo>
                    <a:pt x="11713268" y="1257852"/>
                    <a:pt x="11648376" y="1460955"/>
                    <a:pt x="11653250" y="1689774"/>
                  </a:cubicBezTo>
                  <a:cubicBezTo>
                    <a:pt x="11658124" y="1918593"/>
                    <a:pt x="11597551" y="2047257"/>
                    <a:pt x="11653250" y="2197224"/>
                  </a:cubicBezTo>
                  <a:lnTo>
                    <a:pt x="11653250" y="2197224"/>
                  </a:lnTo>
                  <a:cubicBezTo>
                    <a:pt x="11702973" y="2338601"/>
                    <a:pt x="11653117" y="2437465"/>
                    <a:pt x="11653250" y="2649224"/>
                  </a:cubicBezTo>
                  <a:cubicBezTo>
                    <a:pt x="11653383" y="2860983"/>
                    <a:pt x="11649618" y="3003910"/>
                    <a:pt x="11653250" y="3138891"/>
                  </a:cubicBezTo>
                  <a:cubicBezTo>
                    <a:pt x="11653250" y="3138886"/>
                    <a:pt x="11653250" y="3138880"/>
                    <a:pt x="11653250" y="3138878"/>
                  </a:cubicBezTo>
                  <a:cubicBezTo>
                    <a:pt x="11647961" y="3492538"/>
                    <a:pt x="11303908" y="3837780"/>
                    <a:pt x="11025459" y="3766669"/>
                  </a:cubicBezTo>
                  <a:cubicBezTo>
                    <a:pt x="10866868" y="3793550"/>
                    <a:pt x="10678893" y="3732507"/>
                    <a:pt x="10464556" y="3766669"/>
                  </a:cubicBezTo>
                  <a:cubicBezTo>
                    <a:pt x="10250219" y="3800831"/>
                    <a:pt x="10221939" y="3766432"/>
                    <a:pt x="10088750" y="3766669"/>
                  </a:cubicBezTo>
                  <a:cubicBezTo>
                    <a:pt x="9955561" y="3766906"/>
                    <a:pt x="9629848" y="3766232"/>
                    <a:pt x="9404448" y="3766669"/>
                  </a:cubicBezTo>
                  <a:cubicBezTo>
                    <a:pt x="9179048" y="3767106"/>
                    <a:pt x="9106781" y="3757586"/>
                    <a:pt x="8966943" y="3766669"/>
                  </a:cubicBezTo>
                  <a:cubicBezTo>
                    <a:pt x="8827105" y="3775752"/>
                    <a:pt x="8686509" y="3745052"/>
                    <a:pt x="8591138" y="3766669"/>
                  </a:cubicBezTo>
                  <a:cubicBezTo>
                    <a:pt x="8495767" y="3788286"/>
                    <a:pt x="8150531" y="3754482"/>
                    <a:pt x="7968535" y="3766669"/>
                  </a:cubicBezTo>
                  <a:cubicBezTo>
                    <a:pt x="7786539" y="3778856"/>
                    <a:pt x="7713752" y="3726849"/>
                    <a:pt x="7592730" y="3766669"/>
                  </a:cubicBezTo>
                  <a:cubicBezTo>
                    <a:pt x="7471708" y="3806489"/>
                    <a:pt x="7164710" y="3706947"/>
                    <a:pt x="7031826" y="3766669"/>
                  </a:cubicBezTo>
                  <a:cubicBezTo>
                    <a:pt x="6898942" y="3826391"/>
                    <a:pt x="6770846" y="3725343"/>
                    <a:pt x="6656021" y="3766669"/>
                  </a:cubicBezTo>
                  <a:cubicBezTo>
                    <a:pt x="6541197" y="3807995"/>
                    <a:pt x="6338232" y="3756411"/>
                    <a:pt x="6095118" y="3766669"/>
                  </a:cubicBezTo>
                  <a:cubicBezTo>
                    <a:pt x="5852004" y="3776927"/>
                    <a:pt x="5666632" y="3749570"/>
                    <a:pt x="5410815" y="3766669"/>
                  </a:cubicBezTo>
                  <a:cubicBezTo>
                    <a:pt x="5154998" y="3783768"/>
                    <a:pt x="5120314" y="3727587"/>
                    <a:pt x="4855521" y="3766669"/>
                  </a:cubicBezTo>
                  <a:cubicBezTo>
                    <a:pt x="4707189" y="3850423"/>
                    <a:pt x="4601811" y="3796272"/>
                    <a:pt x="4445620" y="3879277"/>
                  </a:cubicBezTo>
                  <a:cubicBezTo>
                    <a:pt x="4289429" y="3962282"/>
                    <a:pt x="4160155" y="3941417"/>
                    <a:pt x="3975734" y="4008364"/>
                  </a:cubicBezTo>
                  <a:cubicBezTo>
                    <a:pt x="3791313" y="4075310"/>
                    <a:pt x="3736641" y="4070240"/>
                    <a:pt x="3565833" y="4120971"/>
                  </a:cubicBezTo>
                  <a:cubicBezTo>
                    <a:pt x="3395025" y="4171703"/>
                    <a:pt x="3159067" y="4188831"/>
                    <a:pt x="3035961" y="4266537"/>
                  </a:cubicBezTo>
                  <a:cubicBezTo>
                    <a:pt x="2912855" y="4344243"/>
                    <a:pt x="2784727" y="4312319"/>
                    <a:pt x="2596067" y="4387385"/>
                  </a:cubicBezTo>
                  <a:cubicBezTo>
                    <a:pt x="2407407" y="4462450"/>
                    <a:pt x="2134679" y="4429070"/>
                    <a:pt x="1856246" y="4590628"/>
                  </a:cubicBezTo>
                  <a:cubicBezTo>
                    <a:pt x="1851984" y="4420191"/>
                    <a:pt x="1920556" y="4338406"/>
                    <a:pt x="1896648" y="4203367"/>
                  </a:cubicBezTo>
                  <a:cubicBezTo>
                    <a:pt x="1872741" y="4068328"/>
                    <a:pt x="1968603" y="3924462"/>
                    <a:pt x="1942208" y="3766669"/>
                  </a:cubicBezTo>
                  <a:cubicBezTo>
                    <a:pt x="1775426" y="3771919"/>
                    <a:pt x="1694582" y="3733222"/>
                    <a:pt x="1504069" y="3766669"/>
                  </a:cubicBezTo>
                  <a:cubicBezTo>
                    <a:pt x="1313556" y="3800116"/>
                    <a:pt x="1227698" y="3732750"/>
                    <a:pt x="1105363" y="3766669"/>
                  </a:cubicBezTo>
                  <a:cubicBezTo>
                    <a:pt x="983028" y="3800588"/>
                    <a:pt x="865781" y="3733659"/>
                    <a:pt x="627791" y="3766669"/>
                  </a:cubicBezTo>
                  <a:cubicBezTo>
                    <a:pt x="208700" y="3744098"/>
                    <a:pt x="22437" y="3444578"/>
                    <a:pt x="0" y="3138878"/>
                  </a:cubicBezTo>
                  <a:cubicBezTo>
                    <a:pt x="1" y="3138884"/>
                    <a:pt x="-1" y="3138886"/>
                    <a:pt x="0" y="3138891"/>
                  </a:cubicBezTo>
                  <a:cubicBezTo>
                    <a:pt x="-34266" y="2988472"/>
                    <a:pt x="17673" y="2886733"/>
                    <a:pt x="0" y="2686891"/>
                  </a:cubicBezTo>
                  <a:cubicBezTo>
                    <a:pt x="-17673" y="2487049"/>
                    <a:pt x="9443" y="2405010"/>
                    <a:pt x="0" y="2197224"/>
                  </a:cubicBezTo>
                  <a:lnTo>
                    <a:pt x="0" y="2197224"/>
                  </a:lnTo>
                  <a:cubicBezTo>
                    <a:pt x="-34886" y="2048258"/>
                    <a:pt x="17778" y="1819794"/>
                    <a:pt x="0" y="1658385"/>
                  </a:cubicBezTo>
                  <a:cubicBezTo>
                    <a:pt x="-17778" y="1496976"/>
                    <a:pt x="43201" y="1395227"/>
                    <a:pt x="0" y="1182324"/>
                  </a:cubicBezTo>
                  <a:cubicBezTo>
                    <a:pt x="-43201" y="969421"/>
                    <a:pt x="39411" y="759910"/>
                    <a:pt x="0" y="627791"/>
                  </a:cubicBezTo>
                  <a:close/>
                </a:path>
                <a:path w="11653250" h="3766669" stroke="0" extrusionOk="0">
                  <a:moveTo>
                    <a:pt x="0" y="627791"/>
                  </a:moveTo>
                  <a:cubicBezTo>
                    <a:pt x="74531" y="257356"/>
                    <a:pt x="267334" y="2368"/>
                    <a:pt x="627791" y="0"/>
                  </a:cubicBezTo>
                  <a:cubicBezTo>
                    <a:pt x="776300" y="-8000"/>
                    <a:pt x="857002" y="33817"/>
                    <a:pt x="1026497" y="0"/>
                  </a:cubicBezTo>
                  <a:cubicBezTo>
                    <a:pt x="1195992" y="-33817"/>
                    <a:pt x="1313354" y="35693"/>
                    <a:pt x="1490925" y="0"/>
                  </a:cubicBezTo>
                  <a:cubicBezTo>
                    <a:pt x="1668496" y="-35693"/>
                    <a:pt x="1846205" y="39947"/>
                    <a:pt x="1942208" y="0"/>
                  </a:cubicBezTo>
                  <a:lnTo>
                    <a:pt x="1942208" y="0"/>
                  </a:lnTo>
                  <a:cubicBezTo>
                    <a:pt x="2121631" y="-4125"/>
                    <a:pt x="2303839" y="44659"/>
                    <a:pt x="2437471" y="0"/>
                  </a:cubicBezTo>
                  <a:cubicBezTo>
                    <a:pt x="2571103" y="-44659"/>
                    <a:pt x="2824437" y="8719"/>
                    <a:pt x="3049267" y="0"/>
                  </a:cubicBezTo>
                  <a:cubicBezTo>
                    <a:pt x="3274097" y="-8719"/>
                    <a:pt x="3468106" y="35277"/>
                    <a:pt x="3631930" y="0"/>
                  </a:cubicBezTo>
                  <a:cubicBezTo>
                    <a:pt x="3795754" y="-35277"/>
                    <a:pt x="4073454" y="44867"/>
                    <a:pt x="4185459" y="0"/>
                  </a:cubicBezTo>
                  <a:cubicBezTo>
                    <a:pt x="4297464" y="-44867"/>
                    <a:pt x="4705158" y="53490"/>
                    <a:pt x="4855521" y="0"/>
                  </a:cubicBezTo>
                  <a:cubicBezTo>
                    <a:pt x="5062160" y="-2803"/>
                    <a:pt x="5164857" y="5511"/>
                    <a:pt x="5416424" y="0"/>
                  </a:cubicBezTo>
                  <a:cubicBezTo>
                    <a:pt x="5667991" y="-5511"/>
                    <a:pt x="5771757" y="37120"/>
                    <a:pt x="5915629" y="0"/>
                  </a:cubicBezTo>
                  <a:cubicBezTo>
                    <a:pt x="6059502" y="-37120"/>
                    <a:pt x="6341649" y="48628"/>
                    <a:pt x="6538231" y="0"/>
                  </a:cubicBezTo>
                  <a:cubicBezTo>
                    <a:pt x="6734813" y="-48628"/>
                    <a:pt x="6921251" y="26736"/>
                    <a:pt x="7160834" y="0"/>
                  </a:cubicBezTo>
                  <a:cubicBezTo>
                    <a:pt x="7400417" y="-26736"/>
                    <a:pt x="7450439" y="28138"/>
                    <a:pt x="7660038" y="0"/>
                  </a:cubicBezTo>
                  <a:cubicBezTo>
                    <a:pt x="7869637" y="-28138"/>
                    <a:pt x="8147680" y="42907"/>
                    <a:pt x="8344340" y="0"/>
                  </a:cubicBezTo>
                  <a:cubicBezTo>
                    <a:pt x="8541000" y="-42907"/>
                    <a:pt x="8599655" y="41814"/>
                    <a:pt x="8720146" y="0"/>
                  </a:cubicBezTo>
                  <a:cubicBezTo>
                    <a:pt x="8840637" y="-41814"/>
                    <a:pt x="9043820" y="51302"/>
                    <a:pt x="9219350" y="0"/>
                  </a:cubicBezTo>
                  <a:cubicBezTo>
                    <a:pt x="9394880" y="-51302"/>
                    <a:pt x="9552961" y="14200"/>
                    <a:pt x="9718554" y="0"/>
                  </a:cubicBezTo>
                  <a:cubicBezTo>
                    <a:pt x="9884147" y="-14200"/>
                    <a:pt x="10239280" y="6454"/>
                    <a:pt x="10402856" y="0"/>
                  </a:cubicBezTo>
                  <a:cubicBezTo>
                    <a:pt x="10566432" y="-6454"/>
                    <a:pt x="10848491" y="29111"/>
                    <a:pt x="11025459" y="0"/>
                  </a:cubicBezTo>
                  <a:cubicBezTo>
                    <a:pt x="11362884" y="-34154"/>
                    <a:pt x="11596739" y="294907"/>
                    <a:pt x="11653250" y="627791"/>
                  </a:cubicBezTo>
                  <a:cubicBezTo>
                    <a:pt x="11676310" y="733670"/>
                    <a:pt x="11599160" y="986205"/>
                    <a:pt x="11653250" y="1119547"/>
                  </a:cubicBezTo>
                  <a:cubicBezTo>
                    <a:pt x="11707340" y="1252889"/>
                    <a:pt x="11647565" y="1440905"/>
                    <a:pt x="11653250" y="1626997"/>
                  </a:cubicBezTo>
                  <a:cubicBezTo>
                    <a:pt x="11658935" y="1813089"/>
                    <a:pt x="11612652" y="2049690"/>
                    <a:pt x="11653250" y="2197224"/>
                  </a:cubicBezTo>
                  <a:lnTo>
                    <a:pt x="11653250" y="2197224"/>
                  </a:lnTo>
                  <a:cubicBezTo>
                    <a:pt x="11701187" y="2391076"/>
                    <a:pt x="11636083" y="2521991"/>
                    <a:pt x="11653250" y="2668058"/>
                  </a:cubicBezTo>
                  <a:cubicBezTo>
                    <a:pt x="11670417" y="2814125"/>
                    <a:pt x="11642339" y="2998981"/>
                    <a:pt x="11653250" y="3138891"/>
                  </a:cubicBezTo>
                  <a:cubicBezTo>
                    <a:pt x="11653249" y="3138888"/>
                    <a:pt x="11653251" y="3138884"/>
                    <a:pt x="11653250" y="3138878"/>
                  </a:cubicBezTo>
                  <a:cubicBezTo>
                    <a:pt x="11613564" y="3504725"/>
                    <a:pt x="11367331" y="3751272"/>
                    <a:pt x="11025459" y="3766669"/>
                  </a:cubicBezTo>
                  <a:cubicBezTo>
                    <a:pt x="10827299" y="3792190"/>
                    <a:pt x="10640860" y="3732955"/>
                    <a:pt x="10402856" y="3766669"/>
                  </a:cubicBezTo>
                  <a:cubicBezTo>
                    <a:pt x="10164852" y="3800383"/>
                    <a:pt x="10194350" y="3724166"/>
                    <a:pt x="10027051" y="3766669"/>
                  </a:cubicBezTo>
                  <a:cubicBezTo>
                    <a:pt x="9859753" y="3809172"/>
                    <a:pt x="9628203" y="3750000"/>
                    <a:pt x="9342749" y="3766669"/>
                  </a:cubicBezTo>
                  <a:cubicBezTo>
                    <a:pt x="9057295" y="3783338"/>
                    <a:pt x="9107464" y="3746924"/>
                    <a:pt x="8966943" y="3766669"/>
                  </a:cubicBezTo>
                  <a:cubicBezTo>
                    <a:pt x="8826422" y="3786414"/>
                    <a:pt x="8570963" y="3716996"/>
                    <a:pt x="8282641" y="3766669"/>
                  </a:cubicBezTo>
                  <a:cubicBezTo>
                    <a:pt x="7994319" y="3816342"/>
                    <a:pt x="7984309" y="3714909"/>
                    <a:pt x="7783437" y="3766669"/>
                  </a:cubicBezTo>
                  <a:cubicBezTo>
                    <a:pt x="7582565" y="3818429"/>
                    <a:pt x="7460860" y="3745807"/>
                    <a:pt x="7345932" y="3766669"/>
                  </a:cubicBezTo>
                  <a:cubicBezTo>
                    <a:pt x="7231005" y="3787531"/>
                    <a:pt x="6879280" y="3721629"/>
                    <a:pt x="6723330" y="3766669"/>
                  </a:cubicBezTo>
                  <a:cubicBezTo>
                    <a:pt x="6567380" y="3811709"/>
                    <a:pt x="6374924" y="3734906"/>
                    <a:pt x="6224125" y="3766669"/>
                  </a:cubicBezTo>
                  <a:cubicBezTo>
                    <a:pt x="6073327" y="3798432"/>
                    <a:pt x="5875378" y="3719495"/>
                    <a:pt x="5539823" y="3766669"/>
                  </a:cubicBezTo>
                  <a:cubicBezTo>
                    <a:pt x="5204268" y="3813843"/>
                    <a:pt x="5105995" y="3719090"/>
                    <a:pt x="4855521" y="3766669"/>
                  </a:cubicBezTo>
                  <a:cubicBezTo>
                    <a:pt x="4753252" y="3812413"/>
                    <a:pt x="4568041" y="3818630"/>
                    <a:pt x="4385635" y="3895756"/>
                  </a:cubicBezTo>
                  <a:cubicBezTo>
                    <a:pt x="4203229" y="3972882"/>
                    <a:pt x="4095205" y="3964183"/>
                    <a:pt x="3975734" y="4008364"/>
                  </a:cubicBezTo>
                  <a:cubicBezTo>
                    <a:pt x="3856263" y="4052545"/>
                    <a:pt x="3672094" y="4059048"/>
                    <a:pt x="3475855" y="4145690"/>
                  </a:cubicBezTo>
                  <a:cubicBezTo>
                    <a:pt x="3279616" y="4232333"/>
                    <a:pt x="3035720" y="4204825"/>
                    <a:pt x="2915990" y="4299496"/>
                  </a:cubicBezTo>
                  <a:cubicBezTo>
                    <a:pt x="2796260" y="4394167"/>
                    <a:pt x="2599294" y="4376395"/>
                    <a:pt x="2416111" y="4436822"/>
                  </a:cubicBezTo>
                  <a:cubicBezTo>
                    <a:pt x="2232928" y="4497249"/>
                    <a:pt x="2038742" y="4537888"/>
                    <a:pt x="1856246" y="4590628"/>
                  </a:cubicBezTo>
                  <a:cubicBezTo>
                    <a:pt x="1865237" y="4484688"/>
                    <a:pt x="1907848" y="4384467"/>
                    <a:pt x="1897508" y="4195128"/>
                  </a:cubicBezTo>
                  <a:cubicBezTo>
                    <a:pt x="1887168" y="4005789"/>
                    <a:pt x="1934222" y="3885751"/>
                    <a:pt x="1942208" y="3766669"/>
                  </a:cubicBezTo>
                  <a:cubicBezTo>
                    <a:pt x="1772585" y="3785179"/>
                    <a:pt x="1609245" y="3749752"/>
                    <a:pt x="1477781" y="3766669"/>
                  </a:cubicBezTo>
                  <a:cubicBezTo>
                    <a:pt x="1346317" y="3783586"/>
                    <a:pt x="1202116" y="3722890"/>
                    <a:pt x="1065930" y="3766669"/>
                  </a:cubicBezTo>
                  <a:cubicBezTo>
                    <a:pt x="929744" y="3810448"/>
                    <a:pt x="763086" y="3733444"/>
                    <a:pt x="627791" y="3766669"/>
                  </a:cubicBezTo>
                  <a:cubicBezTo>
                    <a:pt x="219472" y="3705536"/>
                    <a:pt x="40827" y="3451437"/>
                    <a:pt x="0" y="3138878"/>
                  </a:cubicBezTo>
                  <a:cubicBezTo>
                    <a:pt x="1" y="3138884"/>
                    <a:pt x="0" y="3138885"/>
                    <a:pt x="0" y="3138891"/>
                  </a:cubicBezTo>
                  <a:cubicBezTo>
                    <a:pt x="-32653" y="3033600"/>
                    <a:pt x="45584" y="2903141"/>
                    <a:pt x="0" y="2677474"/>
                  </a:cubicBezTo>
                  <a:cubicBezTo>
                    <a:pt x="-45584" y="2451807"/>
                    <a:pt x="18213" y="2356686"/>
                    <a:pt x="0" y="2197224"/>
                  </a:cubicBezTo>
                  <a:lnTo>
                    <a:pt x="0" y="2197224"/>
                  </a:lnTo>
                  <a:cubicBezTo>
                    <a:pt x="-18413" y="1984493"/>
                    <a:pt x="26665" y="1910401"/>
                    <a:pt x="0" y="1721163"/>
                  </a:cubicBezTo>
                  <a:cubicBezTo>
                    <a:pt x="-26665" y="1531925"/>
                    <a:pt x="1706" y="1409978"/>
                    <a:pt x="0" y="1182324"/>
                  </a:cubicBezTo>
                  <a:cubicBezTo>
                    <a:pt x="-1706" y="954670"/>
                    <a:pt x="65420" y="838510"/>
                    <a:pt x="0" y="62779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933478635">
                    <a:prstGeom prst="wedgeRoundRectCallout">
                      <a:avLst>
                        <a:gd name="adj1" fmla="val -34071"/>
                        <a:gd name="adj2" fmla="val 71875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8273" y="836548"/>
              <a:ext cx="1089964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400" b="1">
                  <a:solidFill>
                    <a:schemeClr val="accent1">
                      <a:lumMod val="75000"/>
                    </a:schemeClr>
                  </a:solidFill>
                </a:rPr>
                <a:t>Hoạt động 1: </a:t>
              </a:r>
              <a:r>
                <a:rPr lang="en-US" sz="4400">
                  <a:solidFill>
                    <a:schemeClr val="accent1">
                      <a:lumMod val="75000"/>
                    </a:schemeClr>
                  </a:solidFill>
                </a:rPr>
                <a:t>Kể tên một số loại chất đốt.</a:t>
              </a:r>
            </a:p>
            <a:p>
              <a:pPr algn="just"/>
              <a:endParaRPr lang="en-US" sz="4400" b="1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just"/>
              <a:r>
                <a:rPr lang="en-US" sz="4400" b="1">
                  <a:solidFill>
                    <a:schemeClr val="accent1">
                      <a:lumMod val="75000"/>
                    </a:schemeClr>
                  </a:solidFill>
                </a:rPr>
                <a:t>Hoạt động 2: </a:t>
              </a:r>
              <a:r>
                <a:rPr lang="en-US" sz="4400">
                  <a:solidFill>
                    <a:schemeClr val="accent1">
                      <a:lumMod val="75000"/>
                    </a:schemeClr>
                  </a:solidFill>
                </a:rPr>
                <a:t>Công dụng, khai thác từng loại chất đốt.</a:t>
              </a:r>
              <a:endParaRPr lang="en-US" sz="44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62370B5-9E57-4374-A653-DD4676D8E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039" y="3759864"/>
            <a:ext cx="2882252" cy="269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5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1615CD8-E03F-45A2-87F0-9AAE7F3117EA}"/>
              </a:ext>
            </a:extLst>
          </p:cNvPr>
          <p:cNvGrpSpPr/>
          <p:nvPr/>
        </p:nvGrpSpPr>
        <p:grpSpPr>
          <a:xfrm>
            <a:off x="3362632" y="934065"/>
            <a:ext cx="8280983" cy="3671772"/>
            <a:chOff x="2834730" y="811516"/>
            <a:chExt cx="8280983" cy="3671772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E049F4DB-D235-4EC2-93CE-C46619870536}"/>
                </a:ext>
              </a:extLst>
            </p:cNvPr>
            <p:cNvSpPr/>
            <p:nvPr/>
          </p:nvSpPr>
          <p:spPr>
            <a:xfrm>
              <a:off x="2834730" y="811516"/>
              <a:ext cx="8280983" cy="3671772"/>
            </a:xfrm>
            <a:custGeom>
              <a:avLst/>
              <a:gdLst>
                <a:gd name="connsiteX0" fmla="*/ 0 w 8280983"/>
                <a:gd name="connsiteY0" fmla="*/ 611974 h 3671772"/>
                <a:gd name="connsiteX1" fmla="*/ 611974 w 8280983"/>
                <a:gd name="connsiteY1" fmla="*/ 0 h 3671772"/>
                <a:gd name="connsiteX2" fmla="*/ 973023 w 8280983"/>
                <a:gd name="connsiteY2" fmla="*/ 0 h 3671772"/>
                <a:gd name="connsiteX3" fmla="*/ 1380164 w 8280983"/>
                <a:gd name="connsiteY3" fmla="*/ 0 h 3671772"/>
                <a:gd name="connsiteX4" fmla="*/ 1380164 w 8280983"/>
                <a:gd name="connsiteY4" fmla="*/ 0 h 3671772"/>
                <a:gd name="connsiteX5" fmla="*/ 1877023 w 8280983"/>
                <a:gd name="connsiteY5" fmla="*/ 0 h 3671772"/>
                <a:gd name="connsiteX6" fmla="*/ 2373882 w 8280983"/>
                <a:gd name="connsiteY6" fmla="*/ 0 h 3671772"/>
                <a:gd name="connsiteX7" fmla="*/ 2891444 w 8280983"/>
                <a:gd name="connsiteY7" fmla="*/ 0 h 3671772"/>
                <a:gd name="connsiteX8" fmla="*/ 3450410 w 8280983"/>
                <a:gd name="connsiteY8" fmla="*/ 0 h 3671772"/>
                <a:gd name="connsiteX9" fmla="*/ 3893363 w 8280983"/>
                <a:gd name="connsiteY9" fmla="*/ 0 h 3671772"/>
                <a:gd name="connsiteX10" fmla="*/ 4336316 w 8280983"/>
                <a:gd name="connsiteY10" fmla="*/ 0 h 3671772"/>
                <a:gd name="connsiteX11" fmla="*/ 4821455 w 8280983"/>
                <a:gd name="connsiteY11" fmla="*/ 0 h 3671772"/>
                <a:gd name="connsiteX12" fmla="*/ 5264408 w 8280983"/>
                <a:gd name="connsiteY12" fmla="*/ 0 h 3671772"/>
                <a:gd name="connsiteX13" fmla="*/ 5833918 w 8280983"/>
                <a:gd name="connsiteY13" fmla="*/ 0 h 3671772"/>
                <a:gd name="connsiteX14" fmla="*/ 6361243 w 8280983"/>
                <a:gd name="connsiteY14" fmla="*/ 0 h 3671772"/>
                <a:gd name="connsiteX15" fmla="*/ 6804196 w 8280983"/>
                <a:gd name="connsiteY15" fmla="*/ 0 h 3671772"/>
                <a:gd name="connsiteX16" fmla="*/ 7669009 w 8280983"/>
                <a:gd name="connsiteY16" fmla="*/ 0 h 3671772"/>
                <a:gd name="connsiteX17" fmla="*/ 8280983 w 8280983"/>
                <a:gd name="connsiteY17" fmla="*/ 611974 h 3671772"/>
                <a:gd name="connsiteX18" fmla="*/ 8280983 w 8280983"/>
                <a:gd name="connsiteY18" fmla="*/ 1091340 h 3671772"/>
                <a:gd name="connsiteX19" fmla="*/ 8280983 w 8280983"/>
                <a:gd name="connsiteY19" fmla="*/ 1616604 h 3671772"/>
                <a:gd name="connsiteX20" fmla="*/ 8280983 w 8280983"/>
                <a:gd name="connsiteY20" fmla="*/ 2141867 h 3671772"/>
                <a:gd name="connsiteX21" fmla="*/ 8280983 w 8280983"/>
                <a:gd name="connsiteY21" fmla="*/ 2141867 h 3671772"/>
                <a:gd name="connsiteX22" fmla="*/ 8280983 w 8280983"/>
                <a:gd name="connsiteY22" fmla="*/ 2600839 h 3671772"/>
                <a:gd name="connsiteX23" fmla="*/ 8280983 w 8280983"/>
                <a:gd name="connsiteY23" fmla="*/ 3059810 h 3671772"/>
                <a:gd name="connsiteX24" fmla="*/ 8280983 w 8280983"/>
                <a:gd name="connsiteY24" fmla="*/ 3059798 h 3671772"/>
                <a:gd name="connsiteX25" fmla="*/ 7669009 w 8280983"/>
                <a:gd name="connsiteY25" fmla="*/ 3671772 h 3671772"/>
                <a:gd name="connsiteX26" fmla="*/ 7183870 w 8280983"/>
                <a:gd name="connsiteY26" fmla="*/ 3671772 h 3671772"/>
                <a:gd name="connsiteX27" fmla="*/ 6614359 w 8280983"/>
                <a:gd name="connsiteY27" fmla="*/ 3671772 h 3671772"/>
                <a:gd name="connsiteX28" fmla="*/ 6087034 w 8280983"/>
                <a:gd name="connsiteY28" fmla="*/ 3671772 h 3671772"/>
                <a:gd name="connsiteX29" fmla="*/ 5517524 w 8280983"/>
                <a:gd name="connsiteY29" fmla="*/ 3671772 h 3671772"/>
                <a:gd name="connsiteX30" fmla="*/ 4948013 w 8280983"/>
                <a:gd name="connsiteY30" fmla="*/ 3671772 h 3671772"/>
                <a:gd name="connsiteX31" fmla="*/ 4547246 w 8280983"/>
                <a:gd name="connsiteY31" fmla="*/ 3671772 h 3671772"/>
                <a:gd name="connsiteX32" fmla="*/ 4019921 w 8280983"/>
                <a:gd name="connsiteY32" fmla="*/ 3671772 h 3671772"/>
                <a:gd name="connsiteX33" fmla="*/ 3450410 w 8280983"/>
                <a:gd name="connsiteY33" fmla="*/ 3671772 h 3671772"/>
                <a:gd name="connsiteX34" fmla="*/ 2960204 w 8280983"/>
                <a:gd name="connsiteY34" fmla="*/ 3856508 h 3671772"/>
                <a:gd name="connsiteX35" fmla="*/ 2448684 w 8280983"/>
                <a:gd name="connsiteY35" fmla="*/ 4049276 h 3671772"/>
                <a:gd name="connsiteX36" fmla="*/ 1958478 w 8280983"/>
                <a:gd name="connsiteY36" fmla="*/ 4234012 h 3671772"/>
                <a:gd name="connsiteX37" fmla="*/ 1319078 w 8280983"/>
                <a:gd name="connsiteY37" fmla="*/ 4474972 h 3671772"/>
                <a:gd name="connsiteX38" fmla="*/ 1350843 w 8280983"/>
                <a:gd name="connsiteY38" fmla="*/ 4057308 h 3671772"/>
                <a:gd name="connsiteX39" fmla="*/ 1380164 w 8280983"/>
                <a:gd name="connsiteY39" fmla="*/ 3671772 h 3671772"/>
                <a:gd name="connsiteX40" fmla="*/ 996069 w 8280983"/>
                <a:gd name="connsiteY40" fmla="*/ 3671772 h 3671772"/>
                <a:gd name="connsiteX41" fmla="*/ 611974 w 8280983"/>
                <a:gd name="connsiteY41" fmla="*/ 3671772 h 3671772"/>
                <a:gd name="connsiteX42" fmla="*/ 0 w 8280983"/>
                <a:gd name="connsiteY42" fmla="*/ 3059798 h 3671772"/>
                <a:gd name="connsiteX43" fmla="*/ 0 w 8280983"/>
                <a:gd name="connsiteY43" fmla="*/ 3059810 h 3671772"/>
                <a:gd name="connsiteX44" fmla="*/ 0 w 8280983"/>
                <a:gd name="connsiteY44" fmla="*/ 2628377 h 3671772"/>
                <a:gd name="connsiteX45" fmla="*/ 0 w 8280983"/>
                <a:gd name="connsiteY45" fmla="*/ 2141867 h 3671772"/>
                <a:gd name="connsiteX46" fmla="*/ 0 w 8280983"/>
                <a:gd name="connsiteY46" fmla="*/ 2141867 h 3671772"/>
                <a:gd name="connsiteX47" fmla="*/ 0 w 8280983"/>
                <a:gd name="connsiteY47" fmla="*/ 1677799 h 3671772"/>
                <a:gd name="connsiteX48" fmla="*/ 0 w 8280983"/>
                <a:gd name="connsiteY48" fmla="*/ 1152536 h 3671772"/>
                <a:gd name="connsiteX49" fmla="*/ 0 w 8280983"/>
                <a:gd name="connsiteY49" fmla="*/ 611974 h 367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280983" h="3671772" fill="none" extrusionOk="0">
                  <a:moveTo>
                    <a:pt x="0" y="611974"/>
                  </a:moveTo>
                  <a:cubicBezTo>
                    <a:pt x="7453" y="237813"/>
                    <a:pt x="184261" y="-30535"/>
                    <a:pt x="611974" y="0"/>
                  </a:cubicBezTo>
                  <a:cubicBezTo>
                    <a:pt x="731202" y="-17649"/>
                    <a:pt x="841349" y="2727"/>
                    <a:pt x="973023" y="0"/>
                  </a:cubicBezTo>
                  <a:cubicBezTo>
                    <a:pt x="1104697" y="-2727"/>
                    <a:pt x="1277997" y="4007"/>
                    <a:pt x="1380164" y="0"/>
                  </a:cubicBezTo>
                  <a:lnTo>
                    <a:pt x="1380164" y="0"/>
                  </a:lnTo>
                  <a:cubicBezTo>
                    <a:pt x="1539723" y="-55926"/>
                    <a:pt x="1675808" y="15619"/>
                    <a:pt x="1877023" y="0"/>
                  </a:cubicBezTo>
                  <a:cubicBezTo>
                    <a:pt x="2078238" y="-15619"/>
                    <a:pt x="2174072" y="57083"/>
                    <a:pt x="2373882" y="0"/>
                  </a:cubicBezTo>
                  <a:cubicBezTo>
                    <a:pt x="2573692" y="-57083"/>
                    <a:pt x="2691614" y="13146"/>
                    <a:pt x="2891444" y="0"/>
                  </a:cubicBezTo>
                  <a:cubicBezTo>
                    <a:pt x="3091274" y="-13146"/>
                    <a:pt x="3200749" y="15325"/>
                    <a:pt x="3450410" y="0"/>
                  </a:cubicBezTo>
                  <a:cubicBezTo>
                    <a:pt x="3559720" y="-28948"/>
                    <a:pt x="3711250" y="22023"/>
                    <a:pt x="3893363" y="0"/>
                  </a:cubicBezTo>
                  <a:cubicBezTo>
                    <a:pt x="4075476" y="-22023"/>
                    <a:pt x="4135187" y="35500"/>
                    <a:pt x="4336316" y="0"/>
                  </a:cubicBezTo>
                  <a:cubicBezTo>
                    <a:pt x="4537445" y="-35500"/>
                    <a:pt x="4618954" y="42980"/>
                    <a:pt x="4821455" y="0"/>
                  </a:cubicBezTo>
                  <a:cubicBezTo>
                    <a:pt x="5023956" y="-42980"/>
                    <a:pt x="5120240" y="32838"/>
                    <a:pt x="5264408" y="0"/>
                  </a:cubicBezTo>
                  <a:cubicBezTo>
                    <a:pt x="5408576" y="-32838"/>
                    <a:pt x="5554825" y="19470"/>
                    <a:pt x="5833918" y="0"/>
                  </a:cubicBezTo>
                  <a:cubicBezTo>
                    <a:pt x="6113011" y="-19470"/>
                    <a:pt x="6186027" y="52207"/>
                    <a:pt x="6361243" y="0"/>
                  </a:cubicBezTo>
                  <a:cubicBezTo>
                    <a:pt x="6536459" y="-52207"/>
                    <a:pt x="6675949" y="22467"/>
                    <a:pt x="6804196" y="0"/>
                  </a:cubicBezTo>
                  <a:cubicBezTo>
                    <a:pt x="6932443" y="-22467"/>
                    <a:pt x="7494482" y="99169"/>
                    <a:pt x="7669009" y="0"/>
                  </a:cubicBezTo>
                  <a:cubicBezTo>
                    <a:pt x="8050511" y="2091"/>
                    <a:pt x="8328345" y="295157"/>
                    <a:pt x="8280983" y="611974"/>
                  </a:cubicBezTo>
                  <a:cubicBezTo>
                    <a:pt x="8281313" y="845639"/>
                    <a:pt x="8273431" y="942131"/>
                    <a:pt x="8280983" y="1091340"/>
                  </a:cubicBezTo>
                  <a:cubicBezTo>
                    <a:pt x="8288535" y="1240549"/>
                    <a:pt x="8249551" y="1504125"/>
                    <a:pt x="8280983" y="1616604"/>
                  </a:cubicBezTo>
                  <a:cubicBezTo>
                    <a:pt x="8312415" y="1729083"/>
                    <a:pt x="8277301" y="1922718"/>
                    <a:pt x="8280983" y="2141867"/>
                  </a:cubicBezTo>
                  <a:lnTo>
                    <a:pt x="8280983" y="2141867"/>
                  </a:lnTo>
                  <a:cubicBezTo>
                    <a:pt x="8311092" y="2312270"/>
                    <a:pt x="8227977" y="2403580"/>
                    <a:pt x="8280983" y="2600839"/>
                  </a:cubicBezTo>
                  <a:cubicBezTo>
                    <a:pt x="8333989" y="2798098"/>
                    <a:pt x="8235087" y="2867304"/>
                    <a:pt x="8280983" y="3059810"/>
                  </a:cubicBezTo>
                  <a:cubicBezTo>
                    <a:pt x="8280983" y="3059805"/>
                    <a:pt x="8280984" y="3059801"/>
                    <a:pt x="8280983" y="3059798"/>
                  </a:cubicBezTo>
                  <a:cubicBezTo>
                    <a:pt x="8331757" y="3344874"/>
                    <a:pt x="8011331" y="3688961"/>
                    <a:pt x="7669009" y="3671772"/>
                  </a:cubicBezTo>
                  <a:cubicBezTo>
                    <a:pt x="7548866" y="3726851"/>
                    <a:pt x="7298006" y="3652585"/>
                    <a:pt x="7183870" y="3671772"/>
                  </a:cubicBezTo>
                  <a:cubicBezTo>
                    <a:pt x="7069734" y="3690959"/>
                    <a:pt x="6806012" y="3657898"/>
                    <a:pt x="6614359" y="3671772"/>
                  </a:cubicBezTo>
                  <a:cubicBezTo>
                    <a:pt x="6422706" y="3685646"/>
                    <a:pt x="6192735" y="3628513"/>
                    <a:pt x="6087034" y="3671772"/>
                  </a:cubicBezTo>
                  <a:cubicBezTo>
                    <a:pt x="5981334" y="3715031"/>
                    <a:pt x="5753039" y="3610839"/>
                    <a:pt x="5517524" y="3671772"/>
                  </a:cubicBezTo>
                  <a:cubicBezTo>
                    <a:pt x="5282009" y="3732705"/>
                    <a:pt x="5116804" y="3618522"/>
                    <a:pt x="4948013" y="3671772"/>
                  </a:cubicBezTo>
                  <a:cubicBezTo>
                    <a:pt x="4779222" y="3725022"/>
                    <a:pt x="4665414" y="3669341"/>
                    <a:pt x="4547246" y="3671772"/>
                  </a:cubicBezTo>
                  <a:cubicBezTo>
                    <a:pt x="4429078" y="3674203"/>
                    <a:pt x="4206788" y="3633889"/>
                    <a:pt x="4019921" y="3671772"/>
                  </a:cubicBezTo>
                  <a:cubicBezTo>
                    <a:pt x="3833055" y="3709655"/>
                    <a:pt x="3606582" y="3631021"/>
                    <a:pt x="3450410" y="3671772"/>
                  </a:cubicBezTo>
                  <a:cubicBezTo>
                    <a:pt x="3248148" y="3762480"/>
                    <a:pt x="3152092" y="3747169"/>
                    <a:pt x="2960204" y="3856508"/>
                  </a:cubicBezTo>
                  <a:cubicBezTo>
                    <a:pt x="2768316" y="3965847"/>
                    <a:pt x="2601046" y="3944082"/>
                    <a:pt x="2448684" y="4049276"/>
                  </a:cubicBezTo>
                  <a:cubicBezTo>
                    <a:pt x="2296322" y="4154470"/>
                    <a:pt x="2079037" y="4172228"/>
                    <a:pt x="1958478" y="4234012"/>
                  </a:cubicBezTo>
                  <a:cubicBezTo>
                    <a:pt x="1837919" y="4295796"/>
                    <a:pt x="1598827" y="4298491"/>
                    <a:pt x="1319078" y="4474972"/>
                  </a:cubicBezTo>
                  <a:cubicBezTo>
                    <a:pt x="1307407" y="4388942"/>
                    <a:pt x="1385143" y="4263164"/>
                    <a:pt x="1350843" y="4057308"/>
                  </a:cubicBezTo>
                  <a:cubicBezTo>
                    <a:pt x="1316542" y="3851452"/>
                    <a:pt x="1407384" y="3810322"/>
                    <a:pt x="1380164" y="3671772"/>
                  </a:cubicBezTo>
                  <a:cubicBezTo>
                    <a:pt x="1222948" y="3713753"/>
                    <a:pt x="1157391" y="3659628"/>
                    <a:pt x="996069" y="3671772"/>
                  </a:cubicBezTo>
                  <a:cubicBezTo>
                    <a:pt x="834747" y="3683916"/>
                    <a:pt x="772528" y="3652056"/>
                    <a:pt x="611974" y="3671772"/>
                  </a:cubicBezTo>
                  <a:cubicBezTo>
                    <a:pt x="287629" y="3604396"/>
                    <a:pt x="-8602" y="3422902"/>
                    <a:pt x="0" y="3059798"/>
                  </a:cubicBezTo>
                  <a:cubicBezTo>
                    <a:pt x="0" y="3059802"/>
                    <a:pt x="-1" y="3059804"/>
                    <a:pt x="0" y="3059810"/>
                  </a:cubicBezTo>
                  <a:cubicBezTo>
                    <a:pt x="-7750" y="2887867"/>
                    <a:pt x="27040" y="2737555"/>
                    <a:pt x="0" y="2628377"/>
                  </a:cubicBezTo>
                  <a:cubicBezTo>
                    <a:pt x="-27040" y="2519199"/>
                    <a:pt x="51387" y="2369344"/>
                    <a:pt x="0" y="2141867"/>
                  </a:cubicBezTo>
                  <a:lnTo>
                    <a:pt x="0" y="2141867"/>
                  </a:lnTo>
                  <a:cubicBezTo>
                    <a:pt x="-42360" y="1940317"/>
                    <a:pt x="6929" y="1799819"/>
                    <a:pt x="0" y="1677799"/>
                  </a:cubicBezTo>
                  <a:cubicBezTo>
                    <a:pt x="-6929" y="1555779"/>
                    <a:pt x="62120" y="1406540"/>
                    <a:pt x="0" y="1152536"/>
                  </a:cubicBezTo>
                  <a:cubicBezTo>
                    <a:pt x="-62120" y="898532"/>
                    <a:pt x="48713" y="784764"/>
                    <a:pt x="0" y="611974"/>
                  </a:cubicBezTo>
                  <a:close/>
                </a:path>
                <a:path w="8280983" h="3671772" stroke="0" extrusionOk="0">
                  <a:moveTo>
                    <a:pt x="0" y="611974"/>
                  </a:moveTo>
                  <a:cubicBezTo>
                    <a:pt x="73653" y="250554"/>
                    <a:pt x="185598" y="15236"/>
                    <a:pt x="611974" y="0"/>
                  </a:cubicBezTo>
                  <a:cubicBezTo>
                    <a:pt x="724700" y="-22575"/>
                    <a:pt x="883902" y="23063"/>
                    <a:pt x="973023" y="0"/>
                  </a:cubicBezTo>
                  <a:cubicBezTo>
                    <a:pt x="1062144" y="-23063"/>
                    <a:pt x="1217294" y="13303"/>
                    <a:pt x="1380164" y="0"/>
                  </a:cubicBezTo>
                  <a:lnTo>
                    <a:pt x="1380164" y="0"/>
                  </a:lnTo>
                  <a:cubicBezTo>
                    <a:pt x="1521212" y="-40064"/>
                    <a:pt x="1690131" y="43161"/>
                    <a:pt x="1877023" y="0"/>
                  </a:cubicBezTo>
                  <a:cubicBezTo>
                    <a:pt x="2063915" y="-43161"/>
                    <a:pt x="2149586" y="3852"/>
                    <a:pt x="2353180" y="0"/>
                  </a:cubicBezTo>
                  <a:cubicBezTo>
                    <a:pt x="2556774" y="-3852"/>
                    <a:pt x="2624560" y="16743"/>
                    <a:pt x="2891444" y="0"/>
                  </a:cubicBezTo>
                  <a:cubicBezTo>
                    <a:pt x="3158328" y="-16743"/>
                    <a:pt x="3231855" y="8050"/>
                    <a:pt x="3450410" y="0"/>
                  </a:cubicBezTo>
                  <a:cubicBezTo>
                    <a:pt x="3627939" y="-41618"/>
                    <a:pt x="3829096" y="57744"/>
                    <a:pt x="3935549" y="0"/>
                  </a:cubicBezTo>
                  <a:cubicBezTo>
                    <a:pt x="4042002" y="-57744"/>
                    <a:pt x="4341341" y="54215"/>
                    <a:pt x="4462874" y="0"/>
                  </a:cubicBezTo>
                  <a:cubicBezTo>
                    <a:pt x="4584407" y="-54215"/>
                    <a:pt x="4922374" y="67094"/>
                    <a:pt x="5074571" y="0"/>
                  </a:cubicBezTo>
                  <a:cubicBezTo>
                    <a:pt x="5226768" y="-67094"/>
                    <a:pt x="5417851" y="33657"/>
                    <a:pt x="5559710" y="0"/>
                  </a:cubicBezTo>
                  <a:cubicBezTo>
                    <a:pt x="5701569" y="-33657"/>
                    <a:pt x="5989724" y="55953"/>
                    <a:pt x="6129220" y="0"/>
                  </a:cubicBezTo>
                  <a:cubicBezTo>
                    <a:pt x="6268716" y="-55953"/>
                    <a:pt x="6497463" y="30548"/>
                    <a:pt x="6698731" y="0"/>
                  </a:cubicBezTo>
                  <a:cubicBezTo>
                    <a:pt x="6899999" y="-30548"/>
                    <a:pt x="7018136" y="2488"/>
                    <a:pt x="7183870" y="0"/>
                  </a:cubicBezTo>
                  <a:cubicBezTo>
                    <a:pt x="7349604" y="-2488"/>
                    <a:pt x="7505986" y="9293"/>
                    <a:pt x="7669009" y="0"/>
                  </a:cubicBezTo>
                  <a:cubicBezTo>
                    <a:pt x="8042182" y="-4754"/>
                    <a:pt x="8318167" y="243729"/>
                    <a:pt x="8280983" y="611974"/>
                  </a:cubicBezTo>
                  <a:cubicBezTo>
                    <a:pt x="8314126" y="778023"/>
                    <a:pt x="8223403" y="987296"/>
                    <a:pt x="8280983" y="1106639"/>
                  </a:cubicBezTo>
                  <a:cubicBezTo>
                    <a:pt x="8338563" y="1225983"/>
                    <a:pt x="8232342" y="1492736"/>
                    <a:pt x="8280983" y="1647202"/>
                  </a:cubicBezTo>
                  <a:cubicBezTo>
                    <a:pt x="8329624" y="1801668"/>
                    <a:pt x="8249122" y="1968208"/>
                    <a:pt x="8280983" y="2141867"/>
                  </a:cubicBezTo>
                  <a:lnTo>
                    <a:pt x="8280983" y="2141867"/>
                  </a:lnTo>
                  <a:cubicBezTo>
                    <a:pt x="8309731" y="2322690"/>
                    <a:pt x="8266447" y="2423932"/>
                    <a:pt x="8280983" y="2610018"/>
                  </a:cubicBezTo>
                  <a:cubicBezTo>
                    <a:pt x="8295519" y="2796104"/>
                    <a:pt x="8267593" y="2847066"/>
                    <a:pt x="8280983" y="3059810"/>
                  </a:cubicBezTo>
                  <a:cubicBezTo>
                    <a:pt x="8280983" y="3059807"/>
                    <a:pt x="8280983" y="3059800"/>
                    <a:pt x="8280983" y="3059798"/>
                  </a:cubicBezTo>
                  <a:cubicBezTo>
                    <a:pt x="8344706" y="3448010"/>
                    <a:pt x="8079066" y="3689128"/>
                    <a:pt x="7669009" y="3671772"/>
                  </a:cubicBezTo>
                  <a:cubicBezTo>
                    <a:pt x="7422832" y="3727187"/>
                    <a:pt x="7265290" y="3643259"/>
                    <a:pt x="7099498" y="3671772"/>
                  </a:cubicBezTo>
                  <a:cubicBezTo>
                    <a:pt x="6933706" y="3700285"/>
                    <a:pt x="6816117" y="3655410"/>
                    <a:pt x="6614359" y="3671772"/>
                  </a:cubicBezTo>
                  <a:cubicBezTo>
                    <a:pt x="6412601" y="3688134"/>
                    <a:pt x="6228775" y="3624502"/>
                    <a:pt x="6129220" y="3671772"/>
                  </a:cubicBezTo>
                  <a:cubicBezTo>
                    <a:pt x="6029665" y="3719042"/>
                    <a:pt x="5872777" y="3670295"/>
                    <a:pt x="5644081" y="3671772"/>
                  </a:cubicBezTo>
                  <a:cubicBezTo>
                    <a:pt x="5415385" y="3673249"/>
                    <a:pt x="5292131" y="3649280"/>
                    <a:pt x="5201129" y="3671772"/>
                  </a:cubicBezTo>
                  <a:cubicBezTo>
                    <a:pt x="5110127" y="3694264"/>
                    <a:pt x="4898529" y="3613402"/>
                    <a:pt x="4673804" y="3671772"/>
                  </a:cubicBezTo>
                  <a:cubicBezTo>
                    <a:pt x="4449079" y="3730142"/>
                    <a:pt x="4458471" y="3662320"/>
                    <a:pt x="4273037" y="3671772"/>
                  </a:cubicBezTo>
                  <a:cubicBezTo>
                    <a:pt x="4087603" y="3681224"/>
                    <a:pt x="3836844" y="3636050"/>
                    <a:pt x="3450410" y="3671772"/>
                  </a:cubicBezTo>
                  <a:cubicBezTo>
                    <a:pt x="3228988" y="3774880"/>
                    <a:pt x="3190872" y="3716505"/>
                    <a:pt x="2981517" y="3848476"/>
                  </a:cubicBezTo>
                  <a:cubicBezTo>
                    <a:pt x="2772161" y="3980447"/>
                    <a:pt x="2546767" y="3966457"/>
                    <a:pt x="2406057" y="4065340"/>
                  </a:cubicBezTo>
                  <a:cubicBezTo>
                    <a:pt x="2265347" y="4164223"/>
                    <a:pt x="1971141" y="4171645"/>
                    <a:pt x="1851911" y="4274172"/>
                  </a:cubicBezTo>
                  <a:cubicBezTo>
                    <a:pt x="1732681" y="4376699"/>
                    <a:pt x="1498683" y="4374300"/>
                    <a:pt x="1319078" y="4474972"/>
                  </a:cubicBezTo>
                  <a:cubicBezTo>
                    <a:pt x="1298794" y="4334283"/>
                    <a:pt x="1363117" y="4206356"/>
                    <a:pt x="1348399" y="4089436"/>
                  </a:cubicBezTo>
                  <a:cubicBezTo>
                    <a:pt x="1333681" y="3972516"/>
                    <a:pt x="1382061" y="3790029"/>
                    <a:pt x="1380164" y="3671772"/>
                  </a:cubicBezTo>
                  <a:cubicBezTo>
                    <a:pt x="1203837" y="3709333"/>
                    <a:pt x="1178547" y="3670565"/>
                    <a:pt x="1011433" y="3671772"/>
                  </a:cubicBezTo>
                  <a:cubicBezTo>
                    <a:pt x="844319" y="3672979"/>
                    <a:pt x="747049" y="3645788"/>
                    <a:pt x="611974" y="3671772"/>
                  </a:cubicBezTo>
                  <a:cubicBezTo>
                    <a:pt x="294286" y="3637248"/>
                    <a:pt x="70070" y="3373599"/>
                    <a:pt x="0" y="3059798"/>
                  </a:cubicBezTo>
                  <a:cubicBezTo>
                    <a:pt x="0" y="3059805"/>
                    <a:pt x="-1" y="3059807"/>
                    <a:pt x="0" y="3059810"/>
                  </a:cubicBezTo>
                  <a:cubicBezTo>
                    <a:pt x="-29239" y="2950756"/>
                    <a:pt x="48497" y="2814492"/>
                    <a:pt x="0" y="2619197"/>
                  </a:cubicBezTo>
                  <a:cubicBezTo>
                    <a:pt x="-48497" y="2423902"/>
                    <a:pt x="44677" y="2245657"/>
                    <a:pt x="0" y="2141867"/>
                  </a:cubicBezTo>
                  <a:lnTo>
                    <a:pt x="0" y="2141867"/>
                  </a:lnTo>
                  <a:cubicBezTo>
                    <a:pt x="-15284" y="1965189"/>
                    <a:pt x="21748" y="1730909"/>
                    <a:pt x="0" y="1601305"/>
                  </a:cubicBezTo>
                  <a:cubicBezTo>
                    <a:pt x="-21748" y="1471701"/>
                    <a:pt x="49600" y="1323495"/>
                    <a:pt x="0" y="1060743"/>
                  </a:cubicBezTo>
                  <a:cubicBezTo>
                    <a:pt x="-49600" y="797991"/>
                    <a:pt x="44981" y="799258"/>
                    <a:pt x="0" y="61197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2933478635">
                    <a:prstGeom prst="wedgeRoundRectCallout">
                      <a:avLst>
                        <a:gd name="adj1" fmla="val -34071"/>
                        <a:gd name="adj2" fmla="val 71875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395491" y="2392189"/>
              <a:ext cx="724635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accent1">
                      <a:lumMod val="75000"/>
                    </a:schemeClr>
                  </a:solidFill>
                </a:rPr>
                <a:t> Kể </a:t>
              </a:r>
              <a:r>
                <a:rPr lang="en-US" sz="4400" b="1">
                  <a:solidFill>
                    <a:schemeClr val="accent1">
                      <a:lumMod val="75000"/>
                    </a:schemeClr>
                  </a:solidFill>
                </a:rPr>
                <a:t>tên một số </a:t>
              </a:r>
              <a:r>
                <a:rPr lang="en-US" sz="4400" b="1" dirty="0">
                  <a:solidFill>
                    <a:schemeClr val="accent1">
                      <a:lumMod val="75000"/>
                    </a:schemeClr>
                  </a:solidFill>
                </a:rPr>
                <a:t>chất đốt khác mà </a:t>
              </a:r>
              <a:r>
                <a:rPr lang="en-US" sz="4400" b="1">
                  <a:solidFill>
                    <a:schemeClr val="accent1">
                      <a:lumMod val="75000"/>
                    </a:schemeClr>
                  </a:solidFill>
                </a:rPr>
                <a:t>em biết.</a:t>
              </a:r>
              <a:endParaRPr lang="en-US" sz="44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871" b="54279"/>
            <a:stretch/>
          </p:blipFill>
          <p:spPr>
            <a:xfrm>
              <a:off x="5322292" y="939471"/>
              <a:ext cx="3121238" cy="9005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567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BC60FA2-184C-4EB2-A5EB-979924887D0C}"/>
              </a:ext>
            </a:extLst>
          </p:cNvPr>
          <p:cNvSpPr/>
          <p:nvPr/>
        </p:nvSpPr>
        <p:spPr>
          <a:xfrm>
            <a:off x="282804" y="235670"/>
            <a:ext cx="11755225" cy="6478475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27397E-8CB7-4CDA-92A9-4C843DF41A95}"/>
              </a:ext>
            </a:extLst>
          </p:cNvPr>
          <p:cNvSpPr txBox="1"/>
          <p:nvPr/>
        </p:nvSpPr>
        <p:spPr>
          <a:xfrm>
            <a:off x="1244616" y="4663298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4B49CF-B6C5-4C50-92B0-AAFEDA041627}"/>
              </a:ext>
            </a:extLst>
          </p:cNvPr>
          <p:cNvSpPr/>
          <p:nvPr/>
        </p:nvSpPr>
        <p:spPr>
          <a:xfrm>
            <a:off x="3948162" y="92053"/>
            <a:ext cx="50018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u="sng" dirty="0">
                <a:solidFill>
                  <a:prstClr val="black"/>
                </a:solidFill>
                <a:latin typeface="Calibri"/>
              </a:rPr>
              <a:t>MỘT SỐ CHẤT ĐỐT</a:t>
            </a:r>
          </a:p>
        </p:txBody>
      </p:sp>
      <p:pic>
        <p:nvPicPr>
          <p:cNvPr id="16" name="Picture 2" descr="Kết quả hình ảnh cho THAN ĐÁ">
            <a:extLst>
              <a:ext uri="{FF2B5EF4-FFF2-40B4-BE49-F238E27FC236}">
                <a16:creationId xmlns:a16="http://schemas.microsoft.com/office/drawing/2014/main" id="{7905A0A4-54C0-4129-BADC-E1BA07980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25" y="1084043"/>
            <a:ext cx="3829696" cy="241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B33B498-69F2-46A2-BB19-B3151EC381D3}"/>
              </a:ext>
            </a:extLst>
          </p:cNvPr>
          <p:cNvSpPr/>
          <p:nvPr/>
        </p:nvSpPr>
        <p:spPr>
          <a:xfrm>
            <a:off x="1442952" y="3024555"/>
            <a:ext cx="1509014" cy="45976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 ĐÁ</a:t>
            </a:r>
          </a:p>
        </p:txBody>
      </p:sp>
      <p:pic>
        <p:nvPicPr>
          <p:cNvPr id="18" name="Picture 4" descr="Kết quả hình ảnh cho RƠM">
            <a:extLst>
              <a:ext uri="{FF2B5EF4-FFF2-40B4-BE49-F238E27FC236}">
                <a16:creationId xmlns:a16="http://schemas.microsoft.com/office/drawing/2014/main" id="{37FE157E-F71A-453C-9861-752042A0E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647" y="1102030"/>
            <a:ext cx="3597639" cy="239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Kết quả hình ảnh cho CỦI">
            <a:extLst>
              <a:ext uri="{FF2B5EF4-FFF2-40B4-BE49-F238E27FC236}">
                <a16:creationId xmlns:a16="http://schemas.microsoft.com/office/drawing/2014/main" id="{B7EA573D-637B-4DA8-B92F-30FA90B37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711" y="1102030"/>
            <a:ext cx="3588173" cy="239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Kết quả hình ảnh cho GAS">
            <a:extLst>
              <a:ext uri="{FF2B5EF4-FFF2-40B4-BE49-F238E27FC236}">
                <a16:creationId xmlns:a16="http://schemas.microsoft.com/office/drawing/2014/main" id="{363309B8-28D7-4222-B77A-6B54D02C7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77" y="3727148"/>
            <a:ext cx="3458506" cy="298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Kết quả hình ảnh cho XĂNG">
            <a:extLst>
              <a:ext uri="{FF2B5EF4-FFF2-40B4-BE49-F238E27FC236}">
                <a16:creationId xmlns:a16="http://schemas.microsoft.com/office/drawing/2014/main" id="{F412448C-CE3C-4445-A6B2-BB8B01E32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/>
          <a:stretch/>
        </p:blipFill>
        <p:spPr bwMode="auto">
          <a:xfrm>
            <a:off x="2254043" y="3727149"/>
            <a:ext cx="3619355" cy="298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D454015-AC39-442A-9AFA-6E3BBD4E0C5F}"/>
              </a:ext>
            </a:extLst>
          </p:cNvPr>
          <p:cNvSpPr/>
          <p:nvPr/>
        </p:nvSpPr>
        <p:spPr>
          <a:xfrm>
            <a:off x="5316444" y="3024554"/>
            <a:ext cx="1509014" cy="45976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RƠM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3D4CDB-CDE4-4CBE-A50D-21058A02E923}"/>
              </a:ext>
            </a:extLst>
          </p:cNvPr>
          <p:cNvSpPr/>
          <p:nvPr/>
        </p:nvSpPr>
        <p:spPr>
          <a:xfrm>
            <a:off x="9093284" y="3024554"/>
            <a:ext cx="1509014" cy="44651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CỦI KHÔ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34BEBB8-5D05-446F-B2AA-330951B9EE7B}"/>
              </a:ext>
            </a:extLst>
          </p:cNvPr>
          <p:cNvSpPr/>
          <p:nvPr/>
        </p:nvSpPr>
        <p:spPr>
          <a:xfrm>
            <a:off x="3309213" y="6298244"/>
            <a:ext cx="1509014" cy="41590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XĂNG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9BE284-BD69-4F46-BA8D-B31F2B0C4090}"/>
              </a:ext>
            </a:extLst>
          </p:cNvPr>
          <p:cNvSpPr/>
          <p:nvPr/>
        </p:nvSpPr>
        <p:spPr>
          <a:xfrm>
            <a:off x="7179204" y="6265763"/>
            <a:ext cx="1509014" cy="4483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GAS</a:t>
            </a:r>
          </a:p>
        </p:txBody>
      </p:sp>
    </p:spTree>
    <p:extLst>
      <p:ext uri="{BB962C8B-B14F-4D97-AF65-F5344CB8AC3E}">
        <p14:creationId xmlns:p14="http://schemas.microsoft.com/office/powerpoint/2010/main" val="194376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1039</TotalTime>
  <Words>873</Words>
  <Application>Microsoft Office PowerPoint</Application>
  <PresentationFormat>Widescreen</PresentationFormat>
  <Paragraphs>97</Paragraphs>
  <Slides>26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Calibri</vt:lpstr>
      <vt:lpstr>等线</vt:lpstr>
      <vt:lpstr>Arial</vt:lpstr>
      <vt:lpstr>Arial</vt:lpstr>
      <vt:lpstr>Calibri Light</vt:lpstr>
      <vt:lpstr>iCiel Brush Up</vt:lpstr>
      <vt:lpstr>等线 Light</vt:lpstr>
      <vt:lpstr>#9Slide07 FS North Land Sans</vt:lpstr>
      <vt:lpstr>1_Office Theme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Mai Nguyen</cp:lastModifiedBy>
  <cp:revision>57</cp:revision>
  <dcterms:created xsi:type="dcterms:W3CDTF">2021-02-20T03:06:38Z</dcterms:created>
  <dcterms:modified xsi:type="dcterms:W3CDTF">2022-01-15T02:33:57Z</dcterms:modified>
  <cp:category>9Slide.vn</cp:category>
</cp:coreProperties>
</file>