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theme/themeOverride10.xml" ContentType="application/vnd.openxmlformats-officedocument.themeOverride+xml"/>
  <Override PartName="/ppt/notesSlides/notesSlide11.xml" ContentType="application/vnd.openxmlformats-officedocument.presentationml.notesSlide+xml"/>
  <Override PartName="/ppt/theme/themeOverride11.xml" ContentType="application/vnd.openxmlformats-officedocument.themeOverride+xml"/>
  <Override PartName="/ppt/notesSlides/notesSlide12.xml" ContentType="application/vnd.openxmlformats-officedocument.presentationml.notesSlide+xml"/>
  <Override PartName="/ppt/theme/themeOverride12.xml" ContentType="application/vnd.openxmlformats-officedocument.themeOverride+xml"/>
  <Override PartName="/ppt/notesSlides/notesSlide13.xml" ContentType="application/vnd.openxmlformats-officedocument.presentationml.notesSlide+xml"/>
  <Override PartName="/ppt/theme/themeOverride13.xml" ContentType="application/vnd.openxmlformats-officedocument.themeOverride+xml"/>
  <Override PartName="/ppt/notesSlides/notesSlide14.xml" ContentType="application/vnd.openxmlformats-officedocument.presentationml.notesSlide+xml"/>
  <Override PartName="/ppt/theme/themeOverride14.xml" ContentType="application/vnd.openxmlformats-officedocument.themeOverride+xml"/>
  <Override PartName="/ppt/notesSlides/notesSlide15.xml" ContentType="application/vnd.openxmlformats-officedocument.presentationml.notesSlide+xml"/>
  <Override PartName="/ppt/theme/themeOverride15.xml" ContentType="application/vnd.openxmlformats-officedocument.themeOverride+xml"/>
  <Override PartName="/ppt/notesSlides/notesSlide16.xml" ContentType="application/vnd.openxmlformats-officedocument.presentationml.notesSlide+xml"/>
  <Override PartName="/ppt/theme/themeOverride16.xml" ContentType="application/vnd.openxmlformats-officedocument.themeOverride+xml"/>
  <Override PartName="/ppt/notesSlides/notesSlide17.xml" ContentType="application/vnd.openxmlformats-officedocument.presentationml.notesSlide+xml"/>
  <Override PartName="/ppt/theme/themeOverride17.xml" ContentType="application/vnd.openxmlformats-officedocument.themeOverride+xml"/>
  <Override PartName="/ppt/notesSlides/notesSlide18.xml" ContentType="application/vnd.openxmlformats-officedocument.presentationml.notesSlide+xml"/>
  <Override PartName="/ppt/theme/themeOverride18.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Lst>
  <p:notesMasterIdLst>
    <p:notesMasterId r:id="rId40"/>
  </p:notesMasterIdLst>
  <p:sldIdLst>
    <p:sldId id="417" r:id="rId4"/>
    <p:sldId id="418" r:id="rId5"/>
    <p:sldId id="313" r:id="rId6"/>
    <p:sldId id="465" r:id="rId7"/>
    <p:sldId id="312" r:id="rId8"/>
    <p:sldId id="311" r:id="rId9"/>
    <p:sldId id="309" r:id="rId10"/>
    <p:sldId id="310" r:id="rId11"/>
    <p:sldId id="464" r:id="rId12"/>
    <p:sldId id="288" r:id="rId13"/>
    <p:sldId id="259" r:id="rId14"/>
    <p:sldId id="260" r:id="rId15"/>
    <p:sldId id="330" r:id="rId16"/>
    <p:sldId id="434" r:id="rId17"/>
    <p:sldId id="265" r:id="rId18"/>
    <p:sldId id="435" r:id="rId19"/>
    <p:sldId id="279" r:id="rId20"/>
    <p:sldId id="437" r:id="rId21"/>
    <p:sldId id="436" r:id="rId22"/>
    <p:sldId id="466" r:id="rId23"/>
    <p:sldId id="266" r:id="rId24"/>
    <p:sldId id="467" r:id="rId25"/>
    <p:sldId id="468" r:id="rId26"/>
    <p:sldId id="261" r:id="rId27"/>
    <p:sldId id="267" r:id="rId28"/>
    <p:sldId id="268" r:id="rId29"/>
    <p:sldId id="278" r:id="rId30"/>
    <p:sldId id="269" r:id="rId31"/>
    <p:sldId id="469" r:id="rId32"/>
    <p:sldId id="263" r:id="rId33"/>
    <p:sldId id="272" r:id="rId34"/>
    <p:sldId id="273" r:id="rId35"/>
    <p:sldId id="427" r:id="rId36"/>
    <p:sldId id="463" r:id="rId37"/>
    <p:sldId id="451" r:id="rId38"/>
    <p:sldId id="290" r:id="rId39"/>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6AF00"/>
    <a:srgbClr val="FFECAF"/>
    <a:srgbClr val="FF9900"/>
    <a:srgbClr val="B88C00"/>
    <a:srgbClr val="CC9B00"/>
    <a:srgbClr val="CB5F45"/>
    <a:srgbClr val="FFDD71"/>
    <a:srgbClr val="FFD13F"/>
    <a:srgbClr val="EC984E"/>
    <a:srgbClr val="DEA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3"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commentAuthors" Target="commen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09466-4CC3-4972-AC9A-C8D085FB2C60}" type="datetimeFigureOut">
              <a:rPr lang="zh-CN" altLang="en-US" smtClean="0"/>
              <a:t>2023/3/21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35B8FC-413B-4F34-97F8-A84D307A3ACA}" type="slidenum">
              <a:rPr lang="zh-CN" altLang="en-US" smtClean="0"/>
              <a:t>‹#›</a:t>
            </a:fld>
            <a:endParaRPr lang="zh-CN" altLang="en-US"/>
          </a:p>
        </p:txBody>
      </p:sp>
    </p:spTree>
    <p:extLst>
      <p:ext uri="{BB962C8B-B14F-4D97-AF65-F5344CB8AC3E}">
        <p14:creationId xmlns:p14="http://schemas.microsoft.com/office/powerpoint/2010/main" val="459974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88251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21</a:t>
            </a:fld>
            <a:endParaRPr lang="zh-CN" altLang="en-US"/>
          </a:p>
        </p:txBody>
      </p:sp>
    </p:spTree>
    <p:extLst>
      <p:ext uri="{BB962C8B-B14F-4D97-AF65-F5344CB8AC3E}">
        <p14:creationId xmlns:p14="http://schemas.microsoft.com/office/powerpoint/2010/main" val="3247499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84569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24</a:t>
            </a:fld>
            <a:endParaRPr lang="zh-CN" altLang="en-US"/>
          </a:p>
        </p:txBody>
      </p:sp>
    </p:spTree>
    <p:extLst>
      <p:ext uri="{BB962C8B-B14F-4D97-AF65-F5344CB8AC3E}">
        <p14:creationId xmlns:p14="http://schemas.microsoft.com/office/powerpoint/2010/main" val="3792164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25</a:t>
            </a:fld>
            <a:endParaRPr lang="zh-CN" altLang="en-US"/>
          </a:p>
        </p:txBody>
      </p:sp>
    </p:spTree>
    <p:extLst>
      <p:ext uri="{BB962C8B-B14F-4D97-AF65-F5344CB8AC3E}">
        <p14:creationId xmlns:p14="http://schemas.microsoft.com/office/powerpoint/2010/main" val="30455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26</a:t>
            </a:fld>
            <a:endParaRPr lang="zh-CN" altLang="en-US"/>
          </a:p>
        </p:txBody>
      </p:sp>
    </p:spTree>
    <p:extLst>
      <p:ext uri="{BB962C8B-B14F-4D97-AF65-F5344CB8AC3E}">
        <p14:creationId xmlns:p14="http://schemas.microsoft.com/office/powerpoint/2010/main" val="1788277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27</a:t>
            </a:fld>
            <a:endParaRPr lang="zh-CN" altLang="en-US"/>
          </a:p>
        </p:txBody>
      </p:sp>
    </p:spTree>
    <p:extLst>
      <p:ext uri="{BB962C8B-B14F-4D97-AF65-F5344CB8AC3E}">
        <p14:creationId xmlns:p14="http://schemas.microsoft.com/office/powerpoint/2010/main" val="2470647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28</a:t>
            </a:fld>
            <a:endParaRPr lang="zh-CN" altLang="en-US"/>
          </a:p>
        </p:txBody>
      </p:sp>
    </p:spTree>
    <p:extLst>
      <p:ext uri="{BB962C8B-B14F-4D97-AF65-F5344CB8AC3E}">
        <p14:creationId xmlns:p14="http://schemas.microsoft.com/office/powerpoint/2010/main" val="3110996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30</a:t>
            </a:fld>
            <a:endParaRPr lang="zh-CN" altLang="en-US"/>
          </a:p>
        </p:txBody>
      </p:sp>
    </p:spTree>
    <p:extLst>
      <p:ext uri="{BB962C8B-B14F-4D97-AF65-F5344CB8AC3E}">
        <p14:creationId xmlns:p14="http://schemas.microsoft.com/office/powerpoint/2010/main" val="1652146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31</a:t>
            </a:fld>
            <a:endParaRPr lang="zh-CN" altLang="en-US"/>
          </a:p>
        </p:txBody>
      </p:sp>
    </p:spTree>
    <p:extLst>
      <p:ext uri="{BB962C8B-B14F-4D97-AF65-F5344CB8AC3E}">
        <p14:creationId xmlns:p14="http://schemas.microsoft.com/office/powerpoint/2010/main" val="1522744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32</a:t>
            </a:fld>
            <a:endParaRPr lang="zh-CN" altLang="en-US"/>
          </a:p>
        </p:txBody>
      </p:sp>
    </p:spTree>
    <p:extLst>
      <p:ext uri="{BB962C8B-B14F-4D97-AF65-F5344CB8AC3E}">
        <p14:creationId xmlns:p14="http://schemas.microsoft.com/office/powerpoint/2010/main" val="2423574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694834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36</a:t>
            </a:fld>
            <a:endParaRPr lang="zh-CN" altLang="en-US"/>
          </a:p>
        </p:txBody>
      </p:sp>
    </p:spTree>
    <p:extLst>
      <p:ext uri="{BB962C8B-B14F-4D97-AF65-F5344CB8AC3E}">
        <p14:creationId xmlns:p14="http://schemas.microsoft.com/office/powerpoint/2010/main" val="2178117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10</a:t>
            </a:fld>
            <a:endParaRPr lang="zh-CN" altLang="en-US"/>
          </a:p>
        </p:txBody>
      </p:sp>
    </p:spTree>
    <p:extLst>
      <p:ext uri="{BB962C8B-B14F-4D97-AF65-F5344CB8AC3E}">
        <p14:creationId xmlns:p14="http://schemas.microsoft.com/office/powerpoint/2010/main" val="3629151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11</a:t>
            </a:fld>
            <a:endParaRPr lang="zh-CN" altLang="en-US"/>
          </a:p>
        </p:txBody>
      </p:sp>
    </p:spTree>
    <p:extLst>
      <p:ext uri="{BB962C8B-B14F-4D97-AF65-F5344CB8AC3E}">
        <p14:creationId xmlns:p14="http://schemas.microsoft.com/office/powerpoint/2010/main" val="1113861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12</a:t>
            </a:fld>
            <a:endParaRPr lang="zh-CN" altLang="en-US"/>
          </a:p>
        </p:txBody>
      </p:sp>
    </p:spTree>
    <p:extLst>
      <p:ext uri="{BB962C8B-B14F-4D97-AF65-F5344CB8AC3E}">
        <p14:creationId xmlns:p14="http://schemas.microsoft.com/office/powerpoint/2010/main" val="483535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15</a:t>
            </a:fld>
            <a:endParaRPr lang="zh-CN" altLang="en-US"/>
          </a:p>
        </p:txBody>
      </p:sp>
    </p:spTree>
    <p:extLst>
      <p:ext uri="{BB962C8B-B14F-4D97-AF65-F5344CB8AC3E}">
        <p14:creationId xmlns:p14="http://schemas.microsoft.com/office/powerpoint/2010/main" val="35752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58272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35B8FC-413B-4F34-97F8-A84D307A3ACA}" type="slidenum">
              <a:rPr lang="zh-CN" altLang="en-US" smtClean="0"/>
              <a:t>17</a:t>
            </a:fld>
            <a:endParaRPr lang="zh-CN" altLang="en-US"/>
          </a:p>
        </p:txBody>
      </p:sp>
    </p:spTree>
    <p:extLst>
      <p:ext uri="{BB962C8B-B14F-4D97-AF65-F5344CB8AC3E}">
        <p14:creationId xmlns:p14="http://schemas.microsoft.com/office/powerpoint/2010/main" val="663434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7870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2F358F-B682-4B87-ADAB-F665FF899D6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BD0B4A-F6DD-4BCB-B839-A1668D776C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66B142A-988E-4550-AE2D-DA9B4DF90E97}"/>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5" name="页脚占位符 4">
            <a:extLst>
              <a:ext uri="{FF2B5EF4-FFF2-40B4-BE49-F238E27FC236}">
                <a16:creationId xmlns:a16="http://schemas.microsoft.com/office/drawing/2014/main" id="{2C0DB1E8-09EC-4902-BD62-0BDFC2C27B2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773B05-3C2C-4360-89C2-E0F02D943CFD}"/>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30484917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D791CF-85F2-46FD-B8F7-7E4F635E5AF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908F178-8FAA-4206-B665-7CFCF8FDA56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E42D58-F458-4250-988E-2C479FA7D64E}"/>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5" name="页脚占位符 4">
            <a:extLst>
              <a:ext uri="{FF2B5EF4-FFF2-40B4-BE49-F238E27FC236}">
                <a16:creationId xmlns:a16="http://schemas.microsoft.com/office/drawing/2014/main" id="{C823C984-7F8A-46C9-9295-089B59DFAA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E0FBA86-1BE1-4CAB-8BD5-36193DAC48B8}"/>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88300299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432D48D-104B-4C48-977C-5E0D04B93E5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85F84F6-0EAC-4807-B8EA-34EF0E1486F7}"/>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E29C23F-EFC0-4FC3-9DBC-B4055480221F}"/>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5" name="页脚占位符 4">
            <a:extLst>
              <a:ext uri="{FF2B5EF4-FFF2-40B4-BE49-F238E27FC236}">
                <a16:creationId xmlns:a16="http://schemas.microsoft.com/office/drawing/2014/main" id="{B42EA60F-408D-4A20-9025-C5250013C2B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E6714D-15EA-43CB-A997-7604AF6D222B}"/>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79375274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6224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46190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08816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89249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469432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560750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45758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72466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508FE2-59F2-4551-B177-9AE9E9DA76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F36A6B8-C0AF-41F3-9FC5-9A6C3BA3BBD7}"/>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E0D2BD0-E7D2-4860-886D-7EA3D043EB16}"/>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5" name="页脚占位符 4">
            <a:extLst>
              <a:ext uri="{FF2B5EF4-FFF2-40B4-BE49-F238E27FC236}">
                <a16:creationId xmlns:a16="http://schemas.microsoft.com/office/drawing/2014/main" id="{F48D5ED3-172B-4E43-93B5-7619640265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624130-F7DA-4783-8117-DA2FB2BBCA6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75665228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13022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57578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22670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851525"/>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3" name="Date Placeholder 2"/>
          <p:cNvSpPr>
            <a:spLocks noGrp="1"/>
          </p:cNvSpPr>
          <p:nvPr>
            <p:ph type="dt" sz="half" idx="10"/>
          </p:nvPr>
        </p:nvSpPr>
        <p:spPr>
          <a:xfrm>
            <a:off x="609600" y="6245225"/>
            <a:ext cx="2844800" cy="476250"/>
          </a:xfrm>
          <a:prstGeom prst="rect">
            <a:avLst/>
          </a:prstGeom>
          <a:no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a:xfrm>
            <a:off x="4165600" y="6245225"/>
            <a:ext cx="3860800" cy="476250"/>
          </a:xfrm>
          <a:prstGeom prst="rect">
            <a:avLst/>
          </a:prstGeom>
          <a:noFill/>
          <a:ln w="9525">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a:xfrm>
            <a:off x="8737600" y="6245225"/>
            <a:ext cx="2844800" cy="476250"/>
          </a:xfrm>
          <a:prstGeom prst="rect">
            <a:avLst/>
          </a:prstGeom>
          <a:noFill/>
          <a:ln w="9525">
            <a:noFill/>
          </a:ln>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DD967278-F451-45A8-8154-9BC8525B412C}" type="slidenum">
              <a:rPr kumimoji="0" lang="en-US" altLang="en-US" sz="1400" b="0" i="0" u="none" strike="noStrike" kern="1200" cap="none" spc="0" normalizeH="0" baseline="0" noProof="0" smtClean="0">
                <a:ln>
                  <a:noFill/>
                </a:ln>
                <a:solidFill>
                  <a:schemeClr val="tx1"/>
                </a:solidFill>
                <a:effectLst/>
                <a:uLnTx/>
                <a:uFillTx/>
                <a:latin typeface="+mn-lt"/>
                <a:ea typeface="+mn-ea"/>
                <a:cs typeface="+mn-cs"/>
              </a:rPr>
              <a:t>‹#›</a:t>
            </a:fld>
            <a:endParaRPr kumimoji="0" lang="en-US" altLang="en-US" sz="14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1686012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609600" y="1600200"/>
            <a:ext cx="5384800" cy="4525963"/>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6197600" y="1600200"/>
            <a:ext cx="5384800" cy="2185988"/>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6197600" y="3938588"/>
            <a:ext cx="5384800" cy="2187575"/>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6" name="Date Placeholder 5"/>
          <p:cNvSpPr>
            <a:spLocks noGrp="1"/>
          </p:cNvSpPr>
          <p:nvPr>
            <p:ph type="dt" sz="half" idx="10"/>
          </p:nvPr>
        </p:nvSpPr>
        <p:spPr>
          <a:xfrm>
            <a:off x="609600" y="6245225"/>
            <a:ext cx="2844800" cy="476250"/>
          </a:xfrm>
          <a:prstGeom prst="rect">
            <a:avLst/>
          </a:prstGeom>
          <a:no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7" name="Footer Placeholder 6"/>
          <p:cNvSpPr>
            <a:spLocks noGrp="1"/>
          </p:cNvSpPr>
          <p:nvPr>
            <p:ph type="ftr" sz="quarter" idx="11"/>
          </p:nvPr>
        </p:nvSpPr>
        <p:spPr>
          <a:xfrm>
            <a:off x="4165600" y="6245225"/>
            <a:ext cx="3860800" cy="476250"/>
          </a:xfrm>
          <a:prstGeom prst="rect">
            <a:avLst/>
          </a:prstGeom>
          <a:noFill/>
          <a:ln w="9525">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8" name="Slide Number Placeholder 7"/>
          <p:cNvSpPr>
            <a:spLocks noGrp="1"/>
          </p:cNvSpPr>
          <p:nvPr>
            <p:ph type="sldNum" sz="quarter" idx="12"/>
          </p:nvPr>
        </p:nvSpPr>
        <p:spPr>
          <a:xfrm>
            <a:off x="8737600" y="6245225"/>
            <a:ext cx="2844800" cy="476250"/>
          </a:xfrm>
          <a:prstGeom prst="rect">
            <a:avLst/>
          </a:prstGeom>
          <a:noFill/>
          <a:ln w="9525">
            <a:noFill/>
          </a:ln>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DD967278-F451-45A8-8154-9BC8525B412C}" type="slidenum">
              <a:rPr kumimoji="0" lang="en-US" altLang="en-US" sz="1400" b="0" i="0" u="none" strike="noStrike" kern="1200" cap="none" spc="0" normalizeH="0" baseline="0" noProof="0" smtClean="0">
                <a:ln>
                  <a:noFill/>
                </a:ln>
                <a:solidFill>
                  <a:schemeClr val="tx1"/>
                </a:solidFill>
                <a:effectLst/>
                <a:uLnTx/>
                <a:uFillTx/>
                <a:latin typeface="+mn-lt"/>
                <a:ea typeface="+mn-ea"/>
                <a:cs typeface="+mn-cs"/>
              </a:rPr>
              <a:t>‹#›</a:t>
            </a:fld>
            <a:endParaRPr kumimoji="0" lang="en-US" altLang="en-US" sz="140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12885018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C4698136-A41E-4400-A398-825E62F9554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569E9A6-FFFD-4B70-897A-A8B16A6E994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7889DC0-BB00-4DF7-9DAF-0D63F677B15D}"/>
              </a:ext>
            </a:extLst>
          </p:cNvPr>
          <p:cNvSpPr>
            <a:spLocks noGrp="1" noChangeArrowheads="1"/>
          </p:cNvSpPr>
          <p:nvPr>
            <p:ph type="sldNum" sz="quarter" idx="12"/>
          </p:nvPr>
        </p:nvSpPr>
        <p:spPr>
          <a:ln/>
        </p:spPr>
        <p:txBody>
          <a:bodyPr/>
          <a:lstStyle>
            <a:lvl1pPr>
              <a:defRPr/>
            </a:lvl1pPr>
          </a:lstStyle>
          <a:p>
            <a:fld id="{FD682753-9D5F-443A-A161-3083B79DBF7D}" type="slidenum">
              <a:rPr lang="en-US" altLang="en-US"/>
              <a:pPr/>
              <a:t>‹#›</a:t>
            </a:fld>
            <a:endParaRPr lang="en-US" altLang="en-US"/>
          </a:p>
        </p:txBody>
      </p:sp>
    </p:spTree>
    <p:extLst>
      <p:ext uri="{BB962C8B-B14F-4D97-AF65-F5344CB8AC3E}">
        <p14:creationId xmlns:p14="http://schemas.microsoft.com/office/powerpoint/2010/main" val="25455921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EE9E61B-4F2F-4721-A1D4-72990005B93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BFFE134-48E6-43E7-9FD3-E632558A10F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ADC8DFC-06D9-47EF-8400-57FE6D2B7790}"/>
              </a:ext>
            </a:extLst>
          </p:cNvPr>
          <p:cNvSpPr>
            <a:spLocks noGrp="1" noChangeArrowheads="1"/>
          </p:cNvSpPr>
          <p:nvPr>
            <p:ph type="sldNum" sz="quarter" idx="12"/>
          </p:nvPr>
        </p:nvSpPr>
        <p:spPr>
          <a:ln/>
        </p:spPr>
        <p:txBody>
          <a:bodyPr/>
          <a:lstStyle>
            <a:lvl1pPr>
              <a:defRPr/>
            </a:lvl1pPr>
          </a:lstStyle>
          <a:p>
            <a:fld id="{D3424C3B-0C29-443C-8A43-9AF8D8B9006D}" type="slidenum">
              <a:rPr lang="en-US" altLang="en-US"/>
              <a:pPr/>
              <a:t>‹#›</a:t>
            </a:fld>
            <a:endParaRPr lang="en-US" altLang="en-US"/>
          </a:p>
        </p:txBody>
      </p:sp>
    </p:spTree>
    <p:extLst>
      <p:ext uri="{BB962C8B-B14F-4D97-AF65-F5344CB8AC3E}">
        <p14:creationId xmlns:p14="http://schemas.microsoft.com/office/powerpoint/2010/main" val="24560360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4D072ED7-9B6C-434A-B2DF-07819186992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436AEC9-B738-407B-9A9F-1FF56835E2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6BE1695-EEE1-4ABB-B600-D86287EB8242}"/>
              </a:ext>
            </a:extLst>
          </p:cNvPr>
          <p:cNvSpPr>
            <a:spLocks noGrp="1" noChangeArrowheads="1"/>
          </p:cNvSpPr>
          <p:nvPr>
            <p:ph type="sldNum" sz="quarter" idx="12"/>
          </p:nvPr>
        </p:nvSpPr>
        <p:spPr>
          <a:ln/>
        </p:spPr>
        <p:txBody>
          <a:bodyPr/>
          <a:lstStyle>
            <a:lvl1pPr>
              <a:defRPr/>
            </a:lvl1pPr>
          </a:lstStyle>
          <a:p>
            <a:fld id="{364BBDC9-E72C-46CD-80AD-16759AF726D7}" type="slidenum">
              <a:rPr lang="en-US" altLang="en-US"/>
              <a:pPr/>
              <a:t>‹#›</a:t>
            </a:fld>
            <a:endParaRPr lang="en-US" altLang="en-US"/>
          </a:p>
        </p:txBody>
      </p:sp>
    </p:spTree>
    <p:extLst>
      <p:ext uri="{BB962C8B-B14F-4D97-AF65-F5344CB8AC3E}">
        <p14:creationId xmlns:p14="http://schemas.microsoft.com/office/powerpoint/2010/main" val="3989296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E718A2-5358-4BCE-B92C-E2823F536FB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8AB6DCE-4795-4750-8BD8-C12EAD024F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7777653-0F5F-48F9-A015-E8CB9C4EBE5C}"/>
              </a:ext>
            </a:extLst>
          </p:cNvPr>
          <p:cNvSpPr>
            <a:spLocks noGrp="1" noChangeArrowheads="1"/>
          </p:cNvSpPr>
          <p:nvPr>
            <p:ph type="sldNum" sz="quarter" idx="12"/>
          </p:nvPr>
        </p:nvSpPr>
        <p:spPr>
          <a:ln/>
        </p:spPr>
        <p:txBody>
          <a:bodyPr/>
          <a:lstStyle>
            <a:lvl1pPr>
              <a:defRPr/>
            </a:lvl1pPr>
          </a:lstStyle>
          <a:p>
            <a:fld id="{5F735094-C83F-4B76-A68F-EE561A2C76D6}" type="slidenum">
              <a:rPr lang="en-US" altLang="en-US"/>
              <a:pPr/>
              <a:t>‹#›</a:t>
            </a:fld>
            <a:endParaRPr lang="en-US" altLang="en-US"/>
          </a:p>
        </p:txBody>
      </p:sp>
    </p:spTree>
    <p:extLst>
      <p:ext uri="{BB962C8B-B14F-4D97-AF65-F5344CB8AC3E}">
        <p14:creationId xmlns:p14="http://schemas.microsoft.com/office/powerpoint/2010/main" val="5759888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5A3A9EE-CF64-4525-8EF5-C25A802AF3A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7EFECDD-72E5-4C49-8ACA-FBA7937011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C740861F-FDDC-438F-B47C-23758DAEADCA}"/>
              </a:ext>
            </a:extLst>
          </p:cNvPr>
          <p:cNvSpPr>
            <a:spLocks noGrp="1" noChangeArrowheads="1"/>
          </p:cNvSpPr>
          <p:nvPr>
            <p:ph type="sldNum" sz="quarter" idx="12"/>
          </p:nvPr>
        </p:nvSpPr>
        <p:spPr>
          <a:ln/>
        </p:spPr>
        <p:txBody>
          <a:bodyPr/>
          <a:lstStyle>
            <a:lvl1pPr>
              <a:defRPr/>
            </a:lvl1pPr>
          </a:lstStyle>
          <a:p>
            <a:fld id="{6F8EC142-B793-493D-9872-C273B142929C}" type="slidenum">
              <a:rPr lang="en-US" altLang="en-US"/>
              <a:pPr/>
              <a:t>‹#›</a:t>
            </a:fld>
            <a:endParaRPr lang="en-US" altLang="en-US"/>
          </a:p>
        </p:txBody>
      </p:sp>
    </p:spTree>
    <p:extLst>
      <p:ext uri="{BB962C8B-B14F-4D97-AF65-F5344CB8AC3E}">
        <p14:creationId xmlns:p14="http://schemas.microsoft.com/office/powerpoint/2010/main" val="305925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128B12-5BFF-43F1-80D3-B29B0252A45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014C9BB-EA22-4CB4-87CD-10FBA0DD96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236C491-8AA3-4077-B903-1BAC7C91D56C}"/>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5" name="页脚占位符 4">
            <a:extLst>
              <a:ext uri="{FF2B5EF4-FFF2-40B4-BE49-F238E27FC236}">
                <a16:creationId xmlns:a16="http://schemas.microsoft.com/office/drawing/2014/main" id="{C3C68846-A6CC-4A9D-ABA8-034DCDEB34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0FC3AB-D517-4C7C-9790-4C89A67078DE}"/>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69967525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73986E0-1FB4-4BDE-A442-4BCB33006FC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327AED0-5F04-4B09-A6C3-3E9E28E7DC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105B2D01-1DFD-4681-93DF-60491F12185E}"/>
              </a:ext>
            </a:extLst>
          </p:cNvPr>
          <p:cNvSpPr>
            <a:spLocks noGrp="1" noChangeArrowheads="1"/>
          </p:cNvSpPr>
          <p:nvPr>
            <p:ph type="sldNum" sz="quarter" idx="12"/>
          </p:nvPr>
        </p:nvSpPr>
        <p:spPr>
          <a:ln/>
        </p:spPr>
        <p:txBody>
          <a:bodyPr/>
          <a:lstStyle>
            <a:lvl1pPr>
              <a:defRPr/>
            </a:lvl1pPr>
          </a:lstStyle>
          <a:p>
            <a:fld id="{512FE95B-8EBF-427E-BF51-783B3CC21F16}" type="slidenum">
              <a:rPr lang="en-US" altLang="en-US"/>
              <a:pPr/>
              <a:t>‹#›</a:t>
            </a:fld>
            <a:endParaRPr lang="en-US" altLang="en-US"/>
          </a:p>
        </p:txBody>
      </p:sp>
    </p:spTree>
    <p:extLst>
      <p:ext uri="{BB962C8B-B14F-4D97-AF65-F5344CB8AC3E}">
        <p14:creationId xmlns:p14="http://schemas.microsoft.com/office/powerpoint/2010/main" val="7739075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F47ECDE-38F4-4714-B179-F21E12CB20EC}"/>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494E4C10-7672-476E-AFC6-15C3176DA84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CDCA08F9-1780-406C-A5EE-0D1B6ACA2557}"/>
              </a:ext>
            </a:extLst>
          </p:cNvPr>
          <p:cNvSpPr>
            <a:spLocks noGrp="1" noChangeArrowheads="1"/>
          </p:cNvSpPr>
          <p:nvPr>
            <p:ph type="sldNum" sz="quarter" idx="12"/>
          </p:nvPr>
        </p:nvSpPr>
        <p:spPr>
          <a:ln/>
        </p:spPr>
        <p:txBody>
          <a:bodyPr/>
          <a:lstStyle>
            <a:lvl1pPr>
              <a:defRPr/>
            </a:lvl1pPr>
          </a:lstStyle>
          <a:p>
            <a:fld id="{27633CF3-BF09-460F-A1EC-B977F425F461}" type="slidenum">
              <a:rPr lang="en-US" altLang="en-US"/>
              <a:pPr/>
              <a:t>‹#›</a:t>
            </a:fld>
            <a:endParaRPr lang="en-US" altLang="en-US"/>
          </a:p>
        </p:txBody>
      </p:sp>
    </p:spTree>
    <p:extLst>
      <p:ext uri="{BB962C8B-B14F-4D97-AF65-F5344CB8AC3E}">
        <p14:creationId xmlns:p14="http://schemas.microsoft.com/office/powerpoint/2010/main" val="34236266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3AE2664-6A4F-411B-B42D-6389C5AE9D0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8C47286-CF67-4E53-BD1A-B2F78AAF6CE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C219AB6-12AA-41C5-84EA-5440C14E1757}"/>
              </a:ext>
            </a:extLst>
          </p:cNvPr>
          <p:cNvSpPr>
            <a:spLocks noGrp="1" noChangeArrowheads="1"/>
          </p:cNvSpPr>
          <p:nvPr>
            <p:ph type="sldNum" sz="quarter" idx="12"/>
          </p:nvPr>
        </p:nvSpPr>
        <p:spPr>
          <a:ln/>
        </p:spPr>
        <p:txBody>
          <a:bodyPr/>
          <a:lstStyle>
            <a:lvl1pPr>
              <a:defRPr/>
            </a:lvl1pPr>
          </a:lstStyle>
          <a:p>
            <a:fld id="{D206649E-3423-4660-A154-456F9F74AE0B}" type="slidenum">
              <a:rPr lang="en-US" altLang="en-US"/>
              <a:pPr/>
              <a:t>‹#›</a:t>
            </a:fld>
            <a:endParaRPr lang="en-US" altLang="en-US"/>
          </a:p>
        </p:txBody>
      </p:sp>
    </p:spTree>
    <p:extLst>
      <p:ext uri="{BB962C8B-B14F-4D97-AF65-F5344CB8AC3E}">
        <p14:creationId xmlns:p14="http://schemas.microsoft.com/office/powerpoint/2010/main" val="622711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9803B15-2F18-4958-856E-7179F1F16A8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D2AE6AF-FAB8-40C7-831D-A2213A7EB18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E2AFFB6-9A73-44C7-BFC0-63551CCFD9D9}"/>
              </a:ext>
            </a:extLst>
          </p:cNvPr>
          <p:cNvSpPr>
            <a:spLocks noGrp="1" noChangeArrowheads="1"/>
          </p:cNvSpPr>
          <p:nvPr>
            <p:ph type="sldNum" sz="quarter" idx="12"/>
          </p:nvPr>
        </p:nvSpPr>
        <p:spPr>
          <a:ln/>
        </p:spPr>
        <p:txBody>
          <a:bodyPr/>
          <a:lstStyle>
            <a:lvl1pPr>
              <a:defRPr/>
            </a:lvl1pPr>
          </a:lstStyle>
          <a:p>
            <a:fld id="{75B45AE5-20CA-434B-ACC6-80B4B35651D9}" type="slidenum">
              <a:rPr lang="en-US" altLang="en-US"/>
              <a:pPr/>
              <a:t>‹#›</a:t>
            </a:fld>
            <a:endParaRPr lang="en-US" altLang="en-US"/>
          </a:p>
        </p:txBody>
      </p:sp>
    </p:spTree>
    <p:extLst>
      <p:ext uri="{BB962C8B-B14F-4D97-AF65-F5344CB8AC3E}">
        <p14:creationId xmlns:p14="http://schemas.microsoft.com/office/powerpoint/2010/main" val="3931167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AE9AEA7-64B5-4E96-BC14-31617A2F278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FC38C36-1820-495C-BBE3-0F20DA3017D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B9658F6-2E71-4814-AA94-1A95617E75A9}"/>
              </a:ext>
            </a:extLst>
          </p:cNvPr>
          <p:cNvSpPr>
            <a:spLocks noGrp="1" noChangeArrowheads="1"/>
          </p:cNvSpPr>
          <p:nvPr>
            <p:ph type="sldNum" sz="quarter" idx="12"/>
          </p:nvPr>
        </p:nvSpPr>
        <p:spPr>
          <a:ln/>
        </p:spPr>
        <p:txBody>
          <a:bodyPr/>
          <a:lstStyle>
            <a:lvl1pPr>
              <a:defRPr/>
            </a:lvl1pPr>
          </a:lstStyle>
          <a:p>
            <a:fld id="{C45B1637-1717-44EA-A54C-1E737E960FEA}" type="slidenum">
              <a:rPr lang="en-US" altLang="en-US"/>
              <a:pPr/>
              <a:t>‹#›</a:t>
            </a:fld>
            <a:endParaRPr lang="en-US" altLang="en-US"/>
          </a:p>
        </p:txBody>
      </p:sp>
    </p:spTree>
    <p:extLst>
      <p:ext uri="{BB962C8B-B14F-4D97-AF65-F5344CB8AC3E}">
        <p14:creationId xmlns:p14="http://schemas.microsoft.com/office/powerpoint/2010/main" val="1952434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4929199-8C56-4482-A76C-D308737DF76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4B81FA1-72EB-4423-8DEC-6F228E6FD99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3D9E98D-44F4-4332-96D6-6B895A85E378}"/>
              </a:ext>
            </a:extLst>
          </p:cNvPr>
          <p:cNvSpPr>
            <a:spLocks noGrp="1" noChangeArrowheads="1"/>
          </p:cNvSpPr>
          <p:nvPr>
            <p:ph type="sldNum" sz="quarter" idx="12"/>
          </p:nvPr>
        </p:nvSpPr>
        <p:spPr>
          <a:ln/>
        </p:spPr>
        <p:txBody>
          <a:bodyPr/>
          <a:lstStyle>
            <a:lvl1pPr>
              <a:defRPr/>
            </a:lvl1pPr>
          </a:lstStyle>
          <a:p>
            <a:fld id="{6150BD86-6433-44E6-AA0C-5C2184B08671}" type="slidenum">
              <a:rPr lang="en-US" altLang="en-US"/>
              <a:pPr/>
              <a:t>‹#›</a:t>
            </a:fld>
            <a:endParaRPr lang="en-US" altLang="en-US"/>
          </a:p>
        </p:txBody>
      </p:sp>
    </p:spTree>
    <p:extLst>
      <p:ext uri="{BB962C8B-B14F-4D97-AF65-F5344CB8AC3E}">
        <p14:creationId xmlns:p14="http://schemas.microsoft.com/office/powerpoint/2010/main" val="31977398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2B32FCA4-7D01-4B46-B976-E9BCAC25229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BDA371FB-378A-41BA-AD04-2B79801B35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5825D085-CC86-4E3A-8955-3B5A69511382}"/>
              </a:ext>
            </a:extLst>
          </p:cNvPr>
          <p:cNvSpPr>
            <a:spLocks noGrp="1" noChangeArrowheads="1"/>
          </p:cNvSpPr>
          <p:nvPr>
            <p:ph type="sldNum" sz="quarter" idx="12"/>
          </p:nvPr>
        </p:nvSpPr>
        <p:spPr>
          <a:ln/>
        </p:spPr>
        <p:txBody>
          <a:bodyPr/>
          <a:lstStyle>
            <a:lvl1pPr>
              <a:defRPr/>
            </a:lvl1pPr>
          </a:lstStyle>
          <a:p>
            <a:fld id="{7CFC88C6-EE5E-474D-BEFD-D29FE35CB1B6}" type="slidenum">
              <a:rPr lang="en-US" altLang="en-US"/>
              <a:pPr/>
              <a:t>‹#›</a:t>
            </a:fld>
            <a:endParaRPr lang="en-US" altLang="en-US"/>
          </a:p>
        </p:txBody>
      </p:sp>
    </p:spTree>
    <p:extLst>
      <p:ext uri="{BB962C8B-B14F-4D97-AF65-F5344CB8AC3E}">
        <p14:creationId xmlns:p14="http://schemas.microsoft.com/office/powerpoint/2010/main" val="2862563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3FB46F-743F-4175-906E-AF2AB28D157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3516C7E-9F3C-43DA-9CC1-3EB8F39C346D}"/>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386A4B0-A91E-412B-9449-629D9393BC0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3C871006-FBDB-4768-BA41-BA56475356D4}"/>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6" name="页脚占位符 5">
            <a:extLst>
              <a:ext uri="{FF2B5EF4-FFF2-40B4-BE49-F238E27FC236}">
                <a16:creationId xmlns:a16="http://schemas.microsoft.com/office/drawing/2014/main" id="{3903FCB1-6284-41EB-9061-0E8294D1301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8A915A9-9F8C-41DA-8E40-5C2968CB96CC}"/>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687923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74119B-FD3D-43C7-B521-9D19DF89A17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BB4EA43-7397-40E5-8D7F-7BA4754B42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DB9ECA9D-4F9E-4ED9-A6A2-96517EA1BCA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F158CC48-E3E7-4860-9A68-C95E27A62B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C872553-5D14-4A52-9AD1-9065D59588E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D663B14-446C-43D3-8B03-B259CEEE3490}"/>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8" name="页脚占位符 7">
            <a:extLst>
              <a:ext uri="{FF2B5EF4-FFF2-40B4-BE49-F238E27FC236}">
                <a16:creationId xmlns:a16="http://schemas.microsoft.com/office/drawing/2014/main" id="{2BB665BC-1D2E-4354-8034-EA139F7B1C0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6B278E8-9BFD-4460-97AD-6A77659E91B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243582442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ECD899-1FEE-4A3A-A19B-BB98F12CB41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2E49951-E80B-43CE-80C4-6B2C2E219412}"/>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4" name="页脚占位符 3">
            <a:extLst>
              <a:ext uri="{FF2B5EF4-FFF2-40B4-BE49-F238E27FC236}">
                <a16:creationId xmlns:a16="http://schemas.microsoft.com/office/drawing/2014/main" id="{00B27DA4-C112-4E5A-8F67-33F83175B0D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D65F34F-E79B-4F02-A87E-9477AF8909F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183461800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2D042D-9CED-4056-8127-FADDD59E6517}"/>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3" name="页脚占位符 2">
            <a:extLst>
              <a:ext uri="{FF2B5EF4-FFF2-40B4-BE49-F238E27FC236}">
                <a16:creationId xmlns:a16="http://schemas.microsoft.com/office/drawing/2014/main" id="{DBA186D5-EA9B-4D60-B019-391C66CDA01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9208B38-019E-464D-B474-7BAC2324C56F}"/>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94020283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A2BC27-DE85-4D51-A41C-C0952FBE4A5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02AD7C6-A7A5-4AE3-B02A-B09F1DE71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E6BE564-5ADE-43B0-8C41-0DE40F58E1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4BEFAAA-A6FE-408F-B186-B1D73C26A5BF}"/>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6" name="页脚占位符 5">
            <a:extLst>
              <a:ext uri="{FF2B5EF4-FFF2-40B4-BE49-F238E27FC236}">
                <a16:creationId xmlns:a16="http://schemas.microsoft.com/office/drawing/2014/main" id="{8257687B-F7BA-45EB-A975-4681C34A06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ABCCF17-49AC-43E2-B932-48BED6AD4BD4}"/>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8621711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C6AD8C-5681-45E0-8267-FD4E82F9463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3AAFA8-AE00-45CE-8FC3-A5510EE556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CD8BC02-17A6-445B-A239-C8FCE11B3C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8D2A0A6F-932C-4AE4-A5DB-A9402FC2A9C8}"/>
              </a:ext>
            </a:extLst>
          </p:cNvPr>
          <p:cNvSpPr>
            <a:spLocks noGrp="1"/>
          </p:cNvSpPr>
          <p:nvPr>
            <p:ph type="dt" sz="half" idx="10"/>
          </p:nvPr>
        </p:nvSpPr>
        <p:spPr/>
        <p:txBody>
          <a:bodyPr/>
          <a:lstStyle/>
          <a:p>
            <a:fld id="{11D6D145-3A9E-455F-B450-299854106B76}" type="datetimeFigureOut">
              <a:rPr lang="zh-CN" altLang="en-US" smtClean="0"/>
              <a:t>2023/3/21</a:t>
            </a:fld>
            <a:endParaRPr lang="zh-CN" altLang="en-US"/>
          </a:p>
        </p:txBody>
      </p:sp>
      <p:sp>
        <p:nvSpPr>
          <p:cNvPr id="6" name="页脚占位符 5">
            <a:extLst>
              <a:ext uri="{FF2B5EF4-FFF2-40B4-BE49-F238E27FC236}">
                <a16:creationId xmlns:a16="http://schemas.microsoft.com/office/drawing/2014/main" id="{19129549-A14B-4521-B655-3771860369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BB8A79F-4F97-484D-B2E8-9906366A2430}"/>
              </a:ext>
            </a:extLst>
          </p:cNvPr>
          <p:cNvSpPr>
            <a:spLocks noGrp="1"/>
          </p:cNvSpPr>
          <p:nvPr>
            <p:ph type="sldNum" sz="quarter" idx="12"/>
          </p:nvPr>
        </p:nvSpPr>
        <p:spPr/>
        <p:txBody>
          <a:body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355195644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07DA26D-7FA7-4716-B503-1BD00AC9BD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685941F-6D23-4689-BA78-33F1C928A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CE98ED-8FEF-4F87-9DAB-E597506DA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6D145-3A9E-455F-B450-299854106B76}" type="datetimeFigureOut">
              <a:rPr lang="zh-CN" altLang="en-US" smtClean="0"/>
              <a:t>2023/3/21</a:t>
            </a:fld>
            <a:endParaRPr lang="zh-CN" altLang="en-US"/>
          </a:p>
        </p:txBody>
      </p:sp>
      <p:sp>
        <p:nvSpPr>
          <p:cNvPr id="5" name="页脚占位符 4">
            <a:extLst>
              <a:ext uri="{FF2B5EF4-FFF2-40B4-BE49-F238E27FC236}">
                <a16:creationId xmlns:a16="http://schemas.microsoft.com/office/drawing/2014/main" id="{1C714180-DB2C-4957-AF9C-A3A789A7B6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3C46A57-DC26-4AD6-9738-E1BBFEFE4B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B9E54-082D-42F4-A1F9-F5BA7F57EC71}" type="slidenum">
              <a:rPr lang="zh-CN" altLang="en-US" smtClean="0"/>
              <a:t>‹#›</a:t>
            </a:fld>
            <a:endParaRPr lang="zh-CN" altLang="en-US"/>
          </a:p>
        </p:txBody>
      </p:sp>
    </p:spTree>
    <p:extLst>
      <p:ext uri="{BB962C8B-B14F-4D97-AF65-F5344CB8AC3E}">
        <p14:creationId xmlns:p14="http://schemas.microsoft.com/office/powerpoint/2010/main" val="532463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838200" y="365125"/>
            <a:ext cx="10515600" cy="1325563"/>
          </a:xfrm>
          <a:prstGeom prst="rect">
            <a:avLst/>
          </a:prstGeom>
          <a:noFill/>
          <a:ln w="9525">
            <a:noFill/>
          </a:ln>
        </p:spPr>
        <p:txBody>
          <a:bodyPr anchor="ctr" anchorCtr="0"/>
          <a:lstStyle/>
          <a:p>
            <a:pPr lvl="0"/>
            <a:r>
              <a:rPr lang="en-US" altLang="en-US" dirty="0"/>
              <a:t>Click to edit Master title style</a:t>
            </a:r>
          </a:p>
        </p:txBody>
      </p:sp>
      <p:sp>
        <p:nvSpPr>
          <p:cNvPr id="1027" name="Text Placeholder 2"/>
          <p:cNvSpPr>
            <a:spLocks noGrp="1"/>
          </p:cNvSpPr>
          <p:nvPr>
            <p:ph type="body" idx="1"/>
          </p:nvPr>
        </p:nvSpPr>
        <p:spPr>
          <a:xfrm>
            <a:off x="838200" y="1825625"/>
            <a:ext cx="10515600" cy="4351338"/>
          </a:xfrm>
          <a:prstGeom prst="rect">
            <a:avLst/>
          </a:prstGeom>
          <a:noFill/>
          <a:ln w="9525">
            <a:noFill/>
          </a:ln>
        </p:spPr>
        <p:txBody>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B96F4DE-7606-4783-A875-321DC18AB7E6}" type="datetimeFigureOut">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3/21/2023</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7F9FE07-B1A0-4DDD-83F3-E7CCB970F969}" type="slidenum">
              <a:rPr kumimoji="0" lang="en-US" altLang="en-US"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63355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0F60CA4-F865-4F8E-8D4D-85B3F7734D00}"/>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B27EA03B-9874-4548-BC4E-4D20AA1D2BBA}"/>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24" name="Rectangle 4">
            <a:extLst>
              <a:ext uri="{FF2B5EF4-FFF2-40B4-BE49-F238E27FC236}">
                <a16:creationId xmlns:a16="http://schemas.microsoft.com/office/drawing/2014/main" id="{A238BA2B-6553-44DA-BC2D-A9F70FFC80F0}"/>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sz="1400">
                <a:effectLst/>
                <a:latin typeface="Arial" charset="0"/>
                <a:cs typeface="+mn-cs"/>
              </a:defRPr>
            </a:lvl1pPr>
          </a:lstStyle>
          <a:p>
            <a:pPr>
              <a:defRPr/>
            </a:pPr>
            <a:endParaRPr lang="en-US"/>
          </a:p>
        </p:txBody>
      </p:sp>
      <p:sp>
        <p:nvSpPr>
          <p:cNvPr id="30725" name="Rectangle 5">
            <a:extLst>
              <a:ext uri="{FF2B5EF4-FFF2-40B4-BE49-F238E27FC236}">
                <a16:creationId xmlns:a16="http://schemas.microsoft.com/office/drawing/2014/main" id="{86BBBF74-88A2-4FA1-8E8A-AC674A60894D}"/>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spcBef>
                <a:spcPct val="0"/>
              </a:spcBef>
              <a:defRPr sz="1400">
                <a:effectLst/>
                <a:latin typeface="Arial" charset="0"/>
                <a:cs typeface="+mn-cs"/>
              </a:defRPr>
            </a:lvl1pPr>
          </a:lstStyle>
          <a:p>
            <a:pPr>
              <a:defRPr/>
            </a:pPr>
            <a:endParaRPr lang="en-US"/>
          </a:p>
        </p:txBody>
      </p:sp>
      <p:sp>
        <p:nvSpPr>
          <p:cNvPr id="30726" name="Rectangle 6">
            <a:extLst>
              <a:ext uri="{FF2B5EF4-FFF2-40B4-BE49-F238E27FC236}">
                <a16:creationId xmlns:a16="http://schemas.microsoft.com/office/drawing/2014/main" id="{0E591A20-6645-4C10-B55F-C27FF24BEE1C}"/>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84B88C50-679F-4E2A-B8DD-67D4707EB201}" type="slidenum">
              <a:rPr lang="en-US" altLang="en-US"/>
              <a:pPr/>
              <a:t>‹#›</a:t>
            </a:fld>
            <a:endParaRPr lang="en-US" altLang="en-US"/>
          </a:p>
        </p:txBody>
      </p:sp>
    </p:spTree>
    <p:extLst>
      <p:ext uri="{BB962C8B-B14F-4D97-AF65-F5344CB8AC3E}">
        <p14:creationId xmlns:p14="http://schemas.microsoft.com/office/powerpoint/2010/main" val="368803740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20.png"/><Relationship Id="rId11" Type="http://schemas.openxmlformats.org/officeDocument/2006/relationships/image" Target="../media/image17.png"/><Relationship Id="rId5" Type="http://schemas.openxmlformats.org/officeDocument/2006/relationships/image" Target="../media/image19.png"/><Relationship Id="rId10" Type="http://schemas.openxmlformats.org/officeDocument/2006/relationships/image" Target="../media/image7.png"/><Relationship Id="rId4" Type="http://schemas.openxmlformats.org/officeDocument/2006/relationships/image" Target="../media/image18.pn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5.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notesSlide" Target="../notesSlides/notesSlide7.xml"/><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image" Target="../media/image27.jpg"/><Relationship Id="rId5" Type="http://schemas.microsoft.com/office/2007/relationships/hdphoto" Target="../media/hdphoto6.wdp"/><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notesSlide" Target="../notesSlides/notesSlide8.xml"/><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image" Target="../media/image31.jpg"/><Relationship Id="rId11" Type="http://schemas.microsoft.com/office/2007/relationships/hdphoto" Target="../media/hdphoto7.wdp"/><Relationship Id="rId5" Type="http://schemas.openxmlformats.org/officeDocument/2006/relationships/image" Target="../media/image30.jpg"/><Relationship Id="rId10" Type="http://schemas.openxmlformats.org/officeDocument/2006/relationships/image" Target="../media/image28.png"/><Relationship Id="rId4" Type="http://schemas.openxmlformats.org/officeDocument/2006/relationships/image" Target="../media/image29.png"/><Relationship Id="rId9" Type="http://schemas.openxmlformats.org/officeDocument/2006/relationships/image" Target="../media/image27.jp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notesSlide" Target="../notesSlides/notesSlide9.xml"/><Relationship Id="rId7"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31.jpg"/><Relationship Id="rId11" Type="http://schemas.microsoft.com/office/2007/relationships/hdphoto" Target="../media/hdphoto7.wdp"/><Relationship Id="rId5" Type="http://schemas.openxmlformats.org/officeDocument/2006/relationships/image" Target="../media/image30.jpg"/><Relationship Id="rId10" Type="http://schemas.openxmlformats.org/officeDocument/2006/relationships/image" Target="../media/image28.png"/><Relationship Id="rId4" Type="http://schemas.openxmlformats.org/officeDocument/2006/relationships/image" Target="../media/image29.png"/><Relationship Id="rId9" Type="http://schemas.openxmlformats.org/officeDocument/2006/relationships/image" Target="../media/image27.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0.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openxmlformats.org/officeDocument/2006/relationships/image" Target="../media/image5.png"/><Relationship Id="rId5" Type="http://schemas.openxmlformats.org/officeDocument/2006/relationships/image" Target="../media/image20.png"/><Relationship Id="rId4" Type="http://schemas.openxmlformats.org/officeDocument/2006/relationships/image" Target="../media/image32.png"/><Relationship Id="rId9" Type="http://schemas.openxmlformats.org/officeDocument/2006/relationships/image" Target="../media/image33.png"/></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2.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hemeOverride" Target="../theme/themeOverride11.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13.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hemeOverride" Target="../theme/themeOverride12.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4.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13.xml"/><Relationship Id="rId6" Type="http://schemas.openxmlformats.org/officeDocument/2006/relationships/image" Target="../media/image32.png"/><Relationship Id="rId5" Type="http://schemas.openxmlformats.org/officeDocument/2006/relationships/image" Target="../media/image5.png"/><Relationship Id="rId10"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34.jpg"/></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5.xml"/><Relationship Id="rId7" Type="http://schemas.openxmlformats.org/officeDocument/2006/relationships/image" Target="../media/image6.png"/><Relationship Id="rId12" Type="http://schemas.microsoft.com/office/2007/relationships/hdphoto" Target="../media/hdphoto9.wdp"/><Relationship Id="rId2" Type="http://schemas.openxmlformats.org/officeDocument/2006/relationships/slideLayout" Target="../slideLayouts/slideLayout2.xml"/><Relationship Id="rId1" Type="http://schemas.openxmlformats.org/officeDocument/2006/relationships/themeOverride" Target="../theme/themeOverride14.xml"/><Relationship Id="rId6" Type="http://schemas.openxmlformats.org/officeDocument/2006/relationships/image" Target="../media/image5.png"/><Relationship Id="rId11" Type="http://schemas.openxmlformats.org/officeDocument/2006/relationships/image" Target="../media/image37.png"/><Relationship Id="rId5" Type="http://schemas.openxmlformats.org/officeDocument/2006/relationships/image" Target="../media/image20.png"/><Relationship Id="rId10" Type="http://schemas.microsoft.com/office/2007/relationships/hdphoto" Target="../media/hdphoto8.wdp"/><Relationship Id="rId4" Type="http://schemas.openxmlformats.org/officeDocument/2006/relationships/image" Target="../media/image32.png"/><Relationship Id="rId9" Type="http://schemas.openxmlformats.org/officeDocument/2006/relationships/image" Target="../media/image36.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6.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15.xml"/><Relationship Id="rId6" Type="http://schemas.openxmlformats.org/officeDocument/2006/relationships/image" Target="../media/image5.png"/><Relationship Id="rId5" Type="http://schemas.openxmlformats.org/officeDocument/2006/relationships/image" Target="../media/image20.png"/><Relationship Id="rId10" Type="http://schemas.openxmlformats.org/officeDocument/2006/relationships/image" Target="../media/image39.jpg"/><Relationship Id="rId4" Type="http://schemas.openxmlformats.org/officeDocument/2006/relationships/image" Target="../media/image32.png"/><Relationship Id="rId9" Type="http://schemas.openxmlformats.org/officeDocument/2006/relationships/image" Target="../media/image38.jpg"/></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7.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16.xml"/><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8" Type="http://schemas.openxmlformats.org/officeDocument/2006/relationships/image" Target="../media/image40.png"/><Relationship Id="rId13" Type="http://schemas.microsoft.com/office/2007/relationships/hdphoto" Target="../media/hdphoto12.wdp"/><Relationship Id="rId3" Type="http://schemas.openxmlformats.org/officeDocument/2006/relationships/notesSlide" Target="../notesSlides/notesSlide18.xml"/><Relationship Id="rId7" Type="http://schemas.openxmlformats.org/officeDocument/2006/relationships/image" Target="../media/image7.png"/><Relationship Id="rId12"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hemeOverride" Target="../theme/themeOverride17.xml"/><Relationship Id="rId6" Type="http://schemas.openxmlformats.org/officeDocument/2006/relationships/image" Target="../media/image6.png"/><Relationship Id="rId11" Type="http://schemas.microsoft.com/office/2007/relationships/hdphoto" Target="../media/hdphoto11.wdp"/><Relationship Id="rId5" Type="http://schemas.openxmlformats.org/officeDocument/2006/relationships/image" Target="../media/image5.png"/><Relationship Id="rId15" Type="http://schemas.microsoft.com/office/2007/relationships/hdphoto" Target="../media/hdphoto13.wdp"/><Relationship Id="rId10" Type="http://schemas.openxmlformats.org/officeDocument/2006/relationships/image" Target="../media/image41.png"/><Relationship Id="rId4" Type="http://schemas.openxmlformats.org/officeDocument/2006/relationships/image" Target="../media/image32.png"/><Relationship Id="rId9" Type="http://schemas.microsoft.com/office/2007/relationships/hdphoto" Target="../media/hdphoto10.wdp"/><Relationship Id="rId14" Type="http://schemas.openxmlformats.org/officeDocument/2006/relationships/image" Target="../media/image43.png"/></Relationships>
</file>

<file path=ppt/slides/_rels/slide32.xml.rels><?xml version="1.0" encoding="UTF-8" standalone="yes"?>
<Relationships xmlns="http://schemas.openxmlformats.org/package/2006/relationships"><Relationship Id="rId8" Type="http://schemas.openxmlformats.org/officeDocument/2006/relationships/image" Target="../media/image44.jpg"/><Relationship Id="rId13" Type="http://schemas.openxmlformats.org/officeDocument/2006/relationships/image" Target="../media/image47.jpg"/><Relationship Id="rId3" Type="http://schemas.openxmlformats.org/officeDocument/2006/relationships/notesSlide" Target="../notesSlides/notesSlide19.xml"/><Relationship Id="rId7" Type="http://schemas.openxmlformats.org/officeDocument/2006/relationships/image" Target="../media/image7.png"/><Relationship Id="rId12" Type="http://schemas.microsoft.com/office/2007/relationships/hdphoto" Target="../media/hdphoto15.wdp"/><Relationship Id="rId2" Type="http://schemas.openxmlformats.org/officeDocument/2006/relationships/slideLayout" Target="../slideLayouts/slideLayout2.xml"/><Relationship Id="rId1" Type="http://schemas.openxmlformats.org/officeDocument/2006/relationships/themeOverride" Target="../theme/themeOverride18.xml"/><Relationship Id="rId6" Type="http://schemas.openxmlformats.org/officeDocument/2006/relationships/image" Target="../media/image6.png"/><Relationship Id="rId11" Type="http://schemas.openxmlformats.org/officeDocument/2006/relationships/image" Target="../media/image46.png"/><Relationship Id="rId5" Type="http://schemas.openxmlformats.org/officeDocument/2006/relationships/image" Target="../media/image5.png"/><Relationship Id="rId10" Type="http://schemas.microsoft.com/office/2007/relationships/hdphoto" Target="../media/hdphoto14.wdp"/><Relationship Id="rId4" Type="http://schemas.openxmlformats.org/officeDocument/2006/relationships/image" Target="../media/image32.png"/><Relationship Id="rId9" Type="http://schemas.openxmlformats.org/officeDocument/2006/relationships/image" Target="../media/image45.png"/></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8.png"/><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17.png"/><Relationship Id="rId4" Type="http://schemas.openxmlformats.org/officeDocument/2006/relationships/image" Target="../media/image19.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4.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2342037" y="2371141"/>
            <a:ext cx="7507919" cy="3263900"/>
          </a:xfrm>
          <a:noFill/>
          <a:ln>
            <a:noFill/>
          </a:ln>
        </p:spPr>
        <p:txBody>
          <a:bodyPr lIns="91440" tIns="45720" rIns="91440" bIns="45720" anchor="t" anchorCtr="0"/>
          <a:lstStyle/>
          <a:p>
            <a:pPr marL="0" indent="0" algn="ctr" defTabSz="822325" eaLnBrk="1" hangingPunct="1">
              <a:spcBef>
                <a:spcPts val="900"/>
              </a:spcBef>
              <a:buNone/>
            </a:pPr>
            <a:r>
              <a:rPr lang="en-US" altLang="zh-CN" sz="3600" b="1" noProof="1">
                <a:solidFill>
                  <a:srgbClr val="FF0000"/>
                </a:solidFill>
                <a:latin typeface="Times New Roman" panose="02020603050405020304" pitchFamily="18" charset="0"/>
              </a:rPr>
              <a:t>LỚP : 5B</a:t>
            </a:r>
            <a:endParaRPr kumimoji="0" lang="en-US" altLang="zh-CN" sz="3600" b="1" i="0" u="none" strike="noStrike" kern="1200" cap="none" spc="0" normalizeH="0" baseline="0" noProof="1">
              <a:solidFill>
                <a:srgbClr val="FF0000"/>
              </a:solidFill>
              <a:latin typeface="Times New Roman" panose="02020603050405020304" pitchFamily="18" charset="0"/>
              <a:ea typeface="+mn-ea"/>
              <a:cs typeface="+mn-cs"/>
            </a:endParaRPr>
          </a:p>
          <a:p>
            <a:pPr marL="0" marR="0" indent="0" algn="ctr" defTabSz="822325" rtl="0" eaLnBrk="1" fontAlgn="base" latinLnBrk="0" hangingPunct="1">
              <a:lnSpc>
                <a:spcPct val="90000"/>
              </a:lnSpc>
              <a:spcBef>
                <a:spcPts val="900"/>
              </a:spcBef>
              <a:spcAft>
                <a:spcPct val="0"/>
              </a:spcAft>
              <a:buClrTx/>
              <a:buSzTx/>
              <a:buFont typeface="Arial" panose="020B0604020202020204" pitchFamily="34" charset="0"/>
              <a:buNone/>
            </a:pPr>
            <a:r>
              <a:rPr kumimoji="0" lang="en-US" altLang="zh-CN" sz="3600" b="1" i="0" u="none" strike="noStrike" kern="1200" cap="none" spc="0" normalizeH="0" baseline="0" noProof="1">
                <a:solidFill>
                  <a:srgbClr val="FF0000"/>
                </a:solidFill>
                <a:latin typeface="Times New Roman" panose="02020603050405020304" pitchFamily="18" charset="0"/>
                <a:ea typeface="+mn-ea"/>
                <a:cs typeface="+mn-cs"/>
              </a:rPr>
              <a:t>MÔN : TIẾNG VIỆT</a:t>
            </a:r>
          </a:p>
          <a:p>
            <a:pPr marL="0" marR="0" indent="0" algn="ctr" defTabSz="822325" rtl="0" eaLnBrk="1" fontAlgn="base" latinLnBrk="0" hangingPunct="1">
              <a:lnSpc>
                <a:spcPct val="90000"/>
              </a:lnSpc>
              <a:spcBef>
                <a:spcPts val="900"/>
              </a:spcBef>
              <a:spcAft>
                <a:spcPct val="0"/>
              </a:spcAft>
              <a:buClrTx/>
              <a:buSzTx/>
              <a:buFont typeface="Arial" panose="020B0604020202020204" pitchFamily="34" charset="0"/>
              <a:buNone/>
            </a:pPr>
            <a:r>
              <a:rPr kumimoji="0" lang="en-US" altLang="zh-CN" sz="3600" b="1" i="0" u="none" strike="noStrike" kern="1200" cap="none" spc="0" normalizeH="0" baseline="0" noProof="1">
                <a:solidFill>
                  <a:srgbClr val="FF0000"/>
                </a:solidFill>
                <a:latin typeface="Times New Roman" panose="02020603050405020304" pitchFamily="18" charset="0"/>
                <a:ea typeface="+mn-ea"/>
                <a:cs typeface="+mn-cs"/>
              </a:rPr>
              <a:t>PHÂN MÔN : </a:t>
            </a:r>
            <a:r>
              <a:rPr lang="en-US" altLang="zh-CN" sz="3600" b="1" noProof="1">
                <a:solidFill>
                  <a:srgbClr val="FF0000"/>
                </a:solidFill>
                <a:latin typeface="Times New Roman" panose="02020603050405020304" pitchFamily="18" charset="0"/>
              </a:rPr>
              <a:t>LUYỆN TỪ VÀ CÂU</a:t>
            </a:r>
            <a:endParaRPr kumimoji="0" lang="en-US" altLang="zh-CN" sz="3600" b="1" i="0" u="none" strike="noStrike" kern="1200" cap="none" spc="0" normalizeH="0" baseline="0" noProof="1">
              <a:solidFill>
                <a:srgbClr val="FF0000"/>
              </a:solidFill>
              <a:latin typeface="Times New Roman" panose="02020603050405020304" pitchFamily="18" charset="0"/>
              <a:ea typeface="+mn-ea"/>
              <a:cs typeface="+mn-cs"/>
            </a:endParaRPr>
          </a:p>
          <a:p>
            <a:pPr marL="0" marR="0" indent="0" algn="ctr" defTabSz="822325" rtl="0" eaLnBrk="1" fontAlgn="base" latinLnBrk="0" hangingPunct="1">
              <a:lnSpc>
                <a:spcPct val="90000"/>
              </a:lnSpc>
              <a:spcBef>
                <a:spcPts val="900"/>
              </a:spcBef>
              <a:spcAft>
                <a:spcPct val="0"/>
              </a:spcAft>
              <a:buClrTx/>
              <a:buSzTx/>
              <a:buFont typeface="Arial" panose="020B0604020202020204" pitchFamily="34" charset="0"/>
              <a:buNone/>
            </a:pPr>
            <a:r>
              <a:rPr kumimoji="0" lang="en-US" altLang="zh-CN" sz="3600" b="1" i="0" u="none" strike="noStrike" kern="1200" cap="none" spc="0" normalizeH="0" baseline="0" noProof="1">
                <a:solidFill>
                  <a:srgbClr val="FF0000"/>
                </a:solidFill>
                <a:latin typeface="Times New Roman" panose="02020603050405020304" pitchFamily="18" charset="0"/>
                <a:ea typeface="+mn-ea"/>
                <a:cs typeface="+mn-cs"/>
              </a:rPr>
              <a:t>G</a:t>
            </a:r>
            <a:r>
              <a:rPr kumimoji="0" lang="vi-VN" altLang="en-US" sz="3600" b="1" i="0" u="none" strike="noStrike" kern="1200" cap="none" spc="0" normalizeH="0" baseline="0" noProof="1">
                <a:solidFill>
                  <a:srgbClr val="FF0000"/>
                </a:solidFill>
                <a:latin typeface="Times New Roman" panose="02020603050405020304" pitchFamily="18" charset="0"/>
                <a:ea typeface="+mn-ea"/>
                <a:cs typeface="+mn-cs"/>
              </a:rPr>
              <a:t>I</a:t>
            </a:r>
            <a:r>
              <a:rPr kumimoji="0" lang="en-US" altLang="zh-CN" sz="3600" b="1" i="0" u="none" strike="noStrike" kern="1200" cap="none" spc="0" normalizeH="0" baseline="0" noProof="1">
                <a:solidFill>
                  <a:srgbClr val="FF0000"/>
                </a:solidFill>
                <a:latin typeface="Times New Roman" panose="02020603050405020304" pitchFamily="18" charset="0"/>
                <a:ea typeface="+mn-ea"/>
                <a:cs typeface="+mn-cs"/>
              </a:rPr>
              <a:t>Á</a:t>
            </a:r>
            <a:r>
              <a:rPr kumimoji="0" lang="vi-VN" altLang="en-US" sz="3600" b="1" i="0" u="none" strike="noStrike" kern="1200" cap="none" spc="0" normalizeH="0" baseline="0" noProof="1">
                <a:solidFill>
                  <a:srgbClr val="FF0000"/>
                </a:solidFill>
                <a:latin typeface="Times New Roman" panose="02020603050405020304" pitchFamily="18" charset="0"/>
                <a:ea typeface="+mn-ea"/>
                <a:cs typeface="+mn-cs"/>
              </a:rPr>
              <a:t>O VIÊN DẠY : </a:t>
            </a:r>
            <a:r>
              <a:rPr lang="en-US" altLang="en-US" sz="3600" b="1" noProof="1">
                <a:solidFill>
                  <a:srgbClr val="FF0000"/>
                </a:solidFill>
                <a:latin typeface="Times New Roman" panose="02020603050405020304" pitchFamily="18" charset="0"/>
              </a:rPr>
              <a:t>BÙI THỊ NGÀ</a:t>
            </a:r>
            <a:endParaRPr kumimoji="0" lang="vi-VN" altLang="en-US" sz="3600" b="1" i="0" u="none" strike="noStrike" kern="1200" cap="none" spc="0" normalizeH="0" baseline="0" noProof="1">
              <a:solidFill>
                <a:srgbClr val="FF0000"/>
              </a:solidFill>
              <a:latin typeface="Times New Roman" panose="02020603050405020304" pitchFamily="18" charset="0"/>
              <a:ea typeface="+mn-ea"/>
              <a:cs typeface="+mn-cs"/>
            </a:endParaRPr>
          </a:p>
        </p:txBody>
      </p:sp>
      <p:sp>
        <p:nvSpPr>
          <p:cNvPr id="4" name="Rectangle 3"/>
          <p:cNvSpPr/>
          <p:nvPr/>
        </p:nvSpPr>
        <p:spPr>
          <a:xfrm>
            <a:off x="1723746" y="772358"/>
            <a:ext cx="8744503" cy="1367403"/>
          </a:xfrm>
          <a:prstGeom prst="rect">
            <a:avLst/>
          </a:prstGeom>
        </p:spPr>
        <p:style>
          <a:lnRef idx="2">
            <a:schemeClr val="accent4"/>
          </a:lnRef>
          <a:fillRef idx="1">
            <a:schemeClr val="lt1"/>
          </a:fillRef>
          <a:effectRef idx="0">
            <a:schemeClr val="accent4"/>
          </a:effectRef>
          <a:fontRef idx="minor">
            <a:schemeClr val="dk1"/>
          </a:fontRef>
        </p:style>
        <p:txBody>
          <a:bodyPr wrap="none">
            <a:prstTxWarp prst="textDoubleWave1">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vi-VN" altLang="en-US" sz="2700" b="0" i="0" u="none" strike="noStrike" kern="1200" cap="none" spc="0" normalizeH="0" baseline="0" noProof="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CHÀO MỪNG </a:t>
            </a:r>
            <a:r>
              <a:rPr kumimoji="0" lang="en-US" altLang="en-US" sz="2700" b="0" i="0" u="none" strike="noStrike" kern="1200" cap="none" spc="0" normalizeH="0" baseline="0" noProof="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CÁC THẦY CÔ VỀ DỰ GIỜ</a:t>
            </a:r>
            <a:endParaRPr kumimoji="0" lang="vi-VN" altLang="en-US" sz="2700" b="0" i="0" u="none" strike="noStrike" kern="1200" cap="none" spc="0" normalizeH="0" baseline="0" noProof="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004B9DC1-F812-44CD-92AB-1237830D0877}"/>
              </a:ext>
            </a:extLst>
          </p:cNvPr>
          <p:cNvSpPr/>
          <p:nvPr/>
        </p:nvSpPr>
        <p:spPr>
          <a:xfrm>
            <a:off x="-2" y="0"/>
            <a:ext cx="12192002" cy="6437073"/>
          </a:xfrm>
          <a:prstGeom prst="rect">
            <a:avLst/>
          </a:prstGeom>
          <a:solidFill>
            <a:srgbClr val="DEEBF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a:extLst>
              <a:ext uri="{FF2B5EF4-FFF2-40B4-BE49-F238E27FC236}">
                <a16:creationId xmlns:a16="http://schemas.microsoft.com/office/drawing/2014/main" id="{E84DAA12-DA51-4ECE-A468-D2E1665BDEB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308152">
            <a:off x="2763488" y="3823435"/>
            <a:ext cx="4323347" cy="1521150"/>
          </a:xfrm>
          <a:prstGeom prst="rect">
            <a:avLst/>
          </a:prstGeom>
        </p:spPr>
      </p:pic>
      <p:pic>
        <p:nvPicPr>
          <p:cNvPr id="3" name="图片 2">
            <a:extLst>
              <a:ext uri="{FF2B5EF4-FFF2-40B4-BE49-F238E27FC236}">
                <a16:creationId xmlns:a16="http://schemas.microsoft.com/office/drawing/2014/main" id="{52C18205-9451-4C33-B445-1E4EF9C4691A}"/>
              </a:ext>
            </a:extLst>
          </p:cNvPr>
          <p:cNvPicPr>
            <a:picLocks noChangeAspect="1"/>
          </p:cNvPicPr>
          <p:nvPr/>
        </p:nvPicPr>
        <p:blipFill rotWithShape="1">
          <a:blip r:embed="rId4">
            <a:extLst>
              <a:ext uri="{28A0092B-C50C-407E-A947-70E740481C1C}">
                <a14:useLocalDpi xmlns:a14="http://schemas.microsoft.com/office/drawing/2010/main" val="0"/>
              </a:ext>
            </a:extLst>
          </a:blip>
          <a:srcRect t="21894"/>
          <a:stretch/>
        </p:blipFill>
        <p:spPr>
          <a:xfrm>
            <a:off x="-1" y="3192539"/>
            <a:ext cx="12192000" cy="3653274"/>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7">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3" name="图片 12">
            <a:extLst>
              <a:ext uri="{FF2B5EF4-FFF2-40B4-BE49-F238E27FC236}">
                <a16:creationId xmlns:a16="http://schemas.microsoft.com/office/drawing/2014/main" id="{77A4F5EF-9A05-451B-8D57-EA919654F16C}"/>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t="22982"/>
          <a:stretch/>
        </p:blipFill>
        <p:spPr>
          <a:xfrm>
            <a:off x="282257" y="2849880"/>
            <a:ext cx="2471090" cy="4019912"/>
          </a:xfrm>
          <a:prstGeom prst="rect">
            <a:avLst/>
          </a:prstGeom>
        </p:spPr>
      </p:pic>
      <p:sp>
        <p:nvSpPr>
          <p:cNvPr id="2" name="TextBox 1"/>
          <p:cNvSpPr txBox="1"/>
          <p:nvPr/>
        </p:nvSpPr>
        <p:spPr>
          <a:xfrm>
            <a:off x="1219200" y="596004"/>
            <a:ext cx="9572625" cy="2123658"/>
          </a:xfrm>
          <a:prstGeom prst="rect">
            <a:avLst/>
          </a:prstGeom>
          <a:noFill/>
        </p:spPr>
        <p:txBody>
          <a:bodyPr wrap="square" rtlCol="0">
            <a:spAutoFit/>
          </a:bodyPr>
          <a:lstStyle/>
          <a:p>
            <a:pPr algn="ctr"/>
            <a:r>
              <a:rPr lang="en-US" sz="4400" b="1" dirty="0" err="1">
                <a:latin typeface="Times New Roman" panose="02020603050405020304" pitchFamily="18" charset="0"/>
                <a:cs typeface="Times New Roman" panose="02020603050405020304" pitchFamily="18" charset="0"/>
              </a:rPr>
              <a:t>Thứ</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ba</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ngày</a:t>
            </a:r>
            <a:r>
              <a:rPr lang="en-US" sz="4400" b="1" dirty="0">
                <a:latin typeface="Times New Roman" panose="02020603050405020304" pitchFamily="18" charset="0"/>
                <a:cs typeface="Times New Roman" panose="02020603050405020304" pitchFamily="18" charset="0"/>
              </a:rPr>
              <a:t> 18 </a:t>
            </a:r>
            <a:r>
              <a:rPr lang="en-US" sz="4400" b="1" dirty="0" err="1">
                <a:latin typeface="Times New Roman" panose="02020603050405020304" pitchFamily="18" charset="0"/>
                <a:cs typeface="Times New Roman" panose="02020603050405020304" pitchFamily="18" charset="0"/>
              </a:rPr>
              <a:t>tháng</a:t>
            </a:r>
            <a:r>
              <a:rPr lang="en-US" sz="4400" b="1" dirty="0">
                <a:latin typeface="Times New Roman" panose="02020603050405020304" pitchFamily="18" charset="0"/>
                <a:cs typeface="Times New Roman" panose="02020603050405020304" pitchFamily="18" charset="0"/>
              </a:rPr>
              <a:t> 10 </a:t>
            </a:r>
            <a:r>
              <a:rPr lang="en-US" sz="4400" b="1" dirty="0" err="1">
                <a:latin typeface="Times New Roman" panose="02020603050405020304" pitchFamily="18" charset="0"/>
                <a:cs typeface="Times New Roman" panose="02020603050405020304" pitchFamily="18" charset="0"/>
              </a:rPr>
              <a:t>năm</a:t>
            </a:r>
            <a:r>
              <a:rPr lang="en-US" sz="4400" b="1" dirty="0">
                <a:latin typeface="Times New Roman" panose="02020603050405020304" pitchFamily="18" charset="0"/>
                <a:cs typeface="Times New Roman" panose="02020603050405020304" pitchFamily="18" charset="0"/>
              </a:rPr>
              <a:t> 2022</a:t>
            </a:r>
          </a:p>
          <a:p>
            <a:pPr algn="ctr"/>
            <a:r>
              <a:rPr lang="en-US" sz="4400" b="1" dirty="0" err="1">
                <a:latin typeface="Times New Roman" panose="02020603050405020304" pitchFamily="18" charset="0"/>
                <a:cs typeface="Times New Roman" panose="02020603050405020304" pitchFamily="18" charset="0"/>
              </a:rPr>
              <a:t>Luyện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từ</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và</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câu</a:t>
            </a:r>
            <a:endParaRPr lang="en-US" sz="4400" b="1" dirty="0">
              <a:latin typeface="Times New Roman" panose="02020603050405020304" pitchFamily="18" charset="0"/>
              <a:cs typeface="Times New Roman" panose="02020603050405020304" pitchFamily="18" charset="0"/>
            </a:endParaRPr>
          </a:p>
          <a:p>
            <a:pPr algn="ctr"/>
            <a:r>
              <a:rPr lang="en-US" sz="4400" b="1" dirty="0" err="1">
                <a:latin typeface="Times New Roman" panose="02020603050405020304" pitchFamily="18" charset="0"/>
                <a:cs typeface="Times New Roman" panose="02020603050405020304" pitchFamily="18" charset="0"/>
              </a:rPr>
              <a:t>Từ</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nhiều</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nghĩa</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19713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8"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0-#ppt_w/2"/>
                                          </p:val>
                                        </p:tav>
                                        <p:tav tm="100000">
                                          <p:val>
                                            <p:strVal val="#ppt_x"/>
                                          </p:val>
                                        </p:tav>
                                      </p:tavLst>
                                    </p:anim>
                                    <p:anim calcmode="lin" valueType="num">
                                      <p:cBhvr additive="base">
                                        <p:cTn id="27" dur="500" fill="hold"/>
                                        <p:tgtEl>
                                          <p:spTgt spid="13"/>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2" presetClass="entr" presetSubtype="4"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6">
            <a:extLst>
              <a:ext uri="{FF2B5EF4-FFF2-40B4-BE49-F238E27FC236}">
                <a16:creationId xmlns:a16="http://schemas.microsoft.com/office/drawing/2014/main" id="{FF08E314-6FF4-4384-9F04-F7A04835DF2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55900" y="182029"/>
            <a:ext cx="2529880" cy="2141621"/>
          </a:xfrm>
          <a:prstGeom prst="rect">
            <a:avLst/>
          </a:prstGeom>
        </p:spPr>
      </p:pic>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873019" y="2160360"/>
            <a:ext cx="5750447" cy="1562475"/>
          </a:xfrm>
          <a:prstGeom prst="rect">
            <a:avLst/>
          </a:prstGeom>
        </p:spPr>
      </p:pic>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79107" y="492141"/>
            <a:ext cx="2346240" cy="1277603"/>
          </a:xfrm>
          <a:prstGeom prst="rect">
            <a:avLst/>
          </a:prstGeom>
        </p:spPr>
      </p:pic>
      <p:pic>
        <p:nvPicPr>
          <p:cNvPr id="19" name="图片 18">
            <a:extLst>
              <a:ext uri="{FF2B5EF4-FFF2-40B4-BE49-F238E27FC236}">
                <a16:creationId xmlns:a16="http://schemas.microsoft.com/office/drawing/2014/main" id="{E5B7F36A-83E7-477F-840D-20AA01E0B20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591032" y="998296"/>
            <a:ext cx="2232236" cy="3920710"/>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10">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2" name="文本框 39">
            <a:extLst>
              <a:ext uri="{FF2B5EF4-FFF2-40B4-BE49-F238E27FC236}">
                <a16:creationId xmlns:a16="http://schemas.microsoft.com/office/drawing/2014/main" id="{1F70942B-9272-45C2-A1F5-56BFFCDE0460}"/>
              </a:ext>
            </a:extLst>
          </p:cNvPr>
          <p:cNvSpPr txBox="1"/>
          <p:nvPr/>
        </p:nvSpPr>
        <p:spPr>
          <a:xfrm>
            <a:off x="3471653" y="2338801"/>
            <a:ext cx="4940680"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u="none" strike="noStrike" kern="120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I</a:t>
            </a:r>
            <a:r>
              <a:rPr kumimoji="0" lang="zh-CN" altLang="en-US" sz="5400" b="1" i="1" u="none" strike="noStrike" kern="120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5400" b="1" i="0" u="none" strike="noStrike" kern="1200" cap="none" spc="0" normalizeH="0" baseline="0" noProof="0" dirty="0" err="1">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Nhận</a:t>
            </a:r>
            <a:r>
              <a:rPr kumimoji="0" lang="en-US" altLang="zh-CN" sz="5400" b="1" i="0" u="none" strike="noStrike" kern="1200" cap="none" spc="0" normalizeH="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5400" b="1" i="0" u="none" strike="noStrike" kern="1200" cap="none" spc="0" normalizeH="0" noProof="0" dirty="0" err="1">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xét</a:t>
            </a:r>
            <a:endParaRPr kumimoji="0" lang="zh-CN" altLang="en-US" sz="5400" b="1" i="0" u="none" strike="noStrike" kern="120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0" name="图片 12">
            <a:extLst>
              <a:ext uri="{FF2B5EF4-FFF2-40B4-BE49-F238E27FC236}">
                <a16:creationId xmlns:a16="http://schemas.microsoft.com/office/drawing/2014/main" id="{77A4F5EF-9A05-451B-8D57-EA919654F16C}"/>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t="22982"/>
          <a:stretch/>
        </p:blipFill>
        <p:spPr>
          <a:xfrm>
            <a:off x="121366" y="2836166"/>
            <a:ext cx="2471090" cy="4019912"/>
          </a:xfrm>
          <a:prstGeom prst="rect">
            <a:avLst/>
          </a:prstGeom>
        </p:spPr>
      </p:pic>
    </p:spTree>
    <p:extLst>
      <p:ext uri="{BB962C8B-B14F-4D97-AF65-F5344CB8AC3E}">
        <p14:creationId xmlns:p14="http://schemas.microsoft.com/office/powerpoint/2010/main" val="521979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ID="25"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4"/>
                                        </p:tgtEl>
                                      </p:cBhvr>
                                    </p:animEffect>
                                  </p:childTnLst>
                                </p:cTn>
                              </p:par>
                            </p:childTnLst>
                          </p:cTn>
                        </p:par>
                        <p:par>
                          <p:cTn id="37" fill="hold">
                            <p:stCondLst>
                              <p:cond delay="3500"/>
                            </p:stCondLst>
                            <p:childTnLst>
                              <p:par>
                                <p:cTn id="38" presetID="42" presetClass="entr" presetSubtype="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 r="40891"/>
          <a:stretch/>
        </p:blipFill>
        <p:spPr>
          <a:xfrm>
            <a:off x="62113" y="0"/>
            <a:ext cx="1386859" cy="1277603"/>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7">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0" name="文本框 39">
            <a:extLst>
              <a:ext uri="{FF2B5EF4-FFF2-40B4-BE49-F238E27FC236}">
                <a16:creationId xmlns:a16="http://schemas.microsoft.com/office/drawing/2014/main" id="{6B5CAA5F-BC42-4F8D-A4F4-D62BF5693694}"/>
              </a:ext>
            </a:extLst>
          </p:cNvPr>
          <p:cNvSpPr txBox="1"/>
          <p:nvPr/>
        </p:nvSpPr>
        <p:spPr>
          <a:xfrm>
            <a:off x="941850" y="267072"/>
            <a:ext cx="11124139"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Tìm</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nghĩa</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cột</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B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thích</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hợp</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với</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mỗi</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từ</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ở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cột</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a:t>
            </a:r>
            <a:endParaRPr kumimoji="0" lang="zh-CN" altLang="en-US"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531498050"/>
              </p:ext>
            </p:extLst>
          </p:nvPr>
        </p:nvGraphicFramePr>
        <p:xfrm>
          <a:off x="1082527" y="1180475"/>
          <a:ext cx="10382642" cy="5079735"/>
        </p:xfrm>
        <a:graphic>
          <a:graphicData uri="http://schemas.openxmlformats.org/drawingml/2006/table">
            <a:tbl>
              <a:tblPr firstRow="1" bandRow="1">
                <a:tableStyleId>{5C22544A-7EE6-4342-B048-85BDC9FD1C3A}</a:tableStyleId>
              </a:tblPr>
              <a:tblGrid>
                <a:gridCol w="2238258">
                  <a:extLst>
                    <a:ext uri="{9D8B030D-6E8A-4147-A177-3AD203B41FA5}">
                      <a16:colId xmlns:a16="http://schemas.microsoft.com/office/drawing/2014/main" val="3148548059"/>
                    </a:ext>
                  </a:extLst>
                </a:gridCol>
                <a:gridCol w="1617297">
                  <a:extLst>
                    <a:ext uri="{9D8B030D-6E8A-4147-A177-3AD203B41FA5}">
                      <a16:colId xmlns:a16="http://schemas.microsoft.com/office/drawing/2014/main" val="2606480429"/>
                    </a:ext>
                  </a:extLst>
                </a:gridCol>
                <a:gridCol w="6527087">
                  <a:extLst>
                    <a:ext uri="{9D8B030D-6E8A-4147-A177-3AD203B41FA5}">
                      <a16:colId xmlns:a16="http://schemas.microsoft.com/office/drawing/2014/main" val="645916978"/>
                    </a:ext>
                  </a:extLst>
                </a:gridCol>
              </a:tblGrid>
              <a:tr h="1047723">
                <a:tc>
                  <a:txBody>
                    <a:bodyPr/>
                    <a:lstStyle/>
                    <a:p>
                      <a:pPr algn="ctr"/>
                      <a:r>
                        <a:rPr lang="en-US" sz="3600">
                          <a:solidFill>
                            <a:srgbClr val="B88C00"/>
                          </a:solidFill>
                          <a:latin typeface="Times New Roman" panose="02020603050405020304" pitchFamily="18" charset="0"/>
                          <a:cs typeface="Times New Roman" panose="02020603050405020304" pitchFamily="18" charset="0"/>
                        </a:rPr>
                        <a:t>A</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3600">
                          <a:solidFill>
                            <a:srgbClr val="B88C00"/>
                          </a:solidFill>
                          <a:latin typeface="Times New Roman" panose="02020603050405020304" pitchFamily="18" charset="0"/>
                          <a:cs typeface="Times New Roman" panose="02020603050405020304" pitchFamily="18" charset="0"/>
                        </a:rPr>
                        <a:t>B</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extLst>
                  <a:ext uri="{0D108BD9-81ED-4DB2-BD59-A6C34878D82A}">
                    <a16:rowId xmlns:a16="http://schemas.microsoft.com/office/drawing/2014/main" val="1931407299"/>
                  </a:ext>
                </a:extLst>
              </a:tr>
              <a:tr h="12888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3600" b="1">
                          <a:solidFill>
                            <a:srgbClr val="FF9900"/>
                          </a:solidFill>
                          <a:latin typeface="Times New Roman" panose="02020603050405020304" pitchFamily="18" charset="0"/>
                          <a:cs typeface="Times New Roman" panose="02020603050405020304" pitchFamily="18" charset="0"/>
                        </a:rPr>
                        <a:t>Răng</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800" b="1">
                          <a:solidFill>
                            <a:schemeClr val="tx1"/>
                          </a:solidFill>
                          <a:latin typeface="Times New Roman" panose="02020603050405020304" pitchFamily="18" charset="0"/>
                          <a:cs typeface="Times New Roman" panose="02020603050405020304" pitchFamily="18" charset="0"/>
                        </a:rPr>
                        <a:t>a) Bộ phận ở hai bên đầu người và động vật, dùng để nghe.</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366850014"/>
                  </a:ext>
                </a:extLst>
              </a:tr>
              <a:tr h="134590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3600" b="1">
                          <a:solidFill>
                            <a:srgbClr val="FF9900"/>
                          </a:solidFill>
                          <a:latin typeface="Times New Roman" panose="02020603050405020304" pitchFamily="18" charset="0"/>
                          <a:cs typeface="Times New Roman" panose="02020603050405020304" pitchFamily="18" charset="0"/>
                        </a:rPr>
                        <a:t>Mũi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800" b="1">
                          <a:solidFill>
                            <a:schemeClr val="tx1"/>
                          </a:solidFill>
                          <a:latin typeface="Times New Roman" panose="02020603050405020304" pitchFamily="18" charset="0"/>
                          <a:cs typeface="Times New Roman" panose="02020603050405020304" pitchFamily="18" charset="0"/>
                        </a:rPr>
                        <a:t>b) Phần xương cứng, màu trắng, mọc trên hàm, dùng để cắn, giữ và nhai thức ăn. </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3278541915"/>
                  </a:ext>
                </a:extLst>
              </a:tr>
              <a:tr h="104772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3600" b="1">
                          <a:solidFill>
                            <a:srgbClr val="FF9900"/>
                          </a:solidFill>
                          <a:latin typeface="Times New Roman" panose="02020603050405020304" pitchFamily="18" charset="0"/>
                          <a:cs typeface="Times New Roman" panose="02020603050405020304" pitchFamily="18" charset="0"/>
                        </a:rPr>
                        <a:t>Tai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2800" b="1" dirty="0">
                          <a:solidFill>
                            <a:schemeClr val="tx1"/>
                          </a:solidFill>
                          <a:latin typeface="Times New Roman" panose="02020603050405020304" pitchFamily="18" charset="0"/>
                          <a:cs typeface="Times New Roman" panose="02020603050405020304" pitchFamily="18" charset="0"/>
                        </a:rPr>
                        <a:t>c) </a:t>
                      </a:r>
                      <a:r>
                        <a:rPr lang="en-US" altLang="en-US" sz="2800" b="1" dirty="0" err="1">
                          <a:solidFill>
                            <a:schemeClr val="tx1"/>
                          </a:solidFill>
                          <a:latin typeface="Times New Roman" panose="02020603050405020304" pitchFamily="18" charset="0"/>
                          <a:cs typeface="Times New Roman" panose="02020603050405020304" pitchFamily="18" charset="0"/>
                        </a:rPr>
                        <a:t>Bộ</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phận</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nhô</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lên</a:t>
                      </a:r>
                      <a:r>
                        <a:rPr lang="en-US" altLang="en-US" sz="2800" b="1" dirty="0">
                          <a:solidFill>
                            <a:schemeClr val="tx1"/>
                          </a:solidFill>
                          <a:latin typeface="Times New Roman" panose="02020603050405020304" pitchFamily="18" charset="0"/>
                          <a:cs typeface="Times New Roman" panose="02020603050405020304" pitchFamily="18" charset="0"/>
                        </a:rPr>
                        <a:t> ở </a:t>
                      </a:r>
                      <a:r>
                        <a:rPr lang="en-US" altLang="en-US" sz="2800" b="1" dirty="0" err="1">
                          <a:solidFill>
                            <a:schemeClr val="tx1"/>
                          </a:solidFill>
                          <a:latin typeface="Times New Roman" panose="02020603050405020304" pitchFamily="18" charset="0"/>
                          <a:cs typeface="Times New Roman" panose="02020603050405020304" pitchFamily="18" charset="0"/>
                        </a:rPr>
                        <a:t>giữa</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mặt</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người</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hoặc</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động</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vật</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có</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xương</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sống</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dùng</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để</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thở</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và</a:t>
                      </a:r>
                      <a:r>
                        <a:rPr lang="en-US" altLang="en-US" sz="2800" b="1" dirty="0">
                          <a:solidFill>
                            <a:schemeClr val="tx1"/>
                          </a:solidFill>
                          <a:latin typeface="Times New Roman" panose="02020603050405020304" pitchFamily="18" charset="0"/>
                          <a:cs typeface="Times New Roman" panose="02020603050405020304" pitchFamily="18" charset="0"/>
                        </a:rPr>
                        <a:t> </a:t>
                      </a:r>
                      <a:r>
                        <a:rPr lang="en-US" altLang="en-US" sz="2800" b="1" dirty="0" err="1">
                          <a:solidFill>
                            <a:schemeClr val="tx1"/>
                          </a:solidFill>
                          <a:latin typeface="Times New Roman" panose="02020603050405020304" pitchFamily="18" charset="0"/>
                          <a:cs typeface="Times New Roman" panose="02020603050405020304" pitchFamily="18" charset="0"/>
                        </a:rPr>
                        <a:t>ngửi</a:t>
                      </a:r>
                      <a:r>
                        <a:rPr lang="en-US" altLang="en-US" sz="2800" b="1" dirty="0">
                          <a:solidFill>
                            <a:schemeClr val="tx1"/>
                          </a:solidFill>
                          <a:latin typeface="Times New Roman" panose="02020603050405020304" pitchFamily="18" charset="0"/>
                          <a:cs typeface="Times New Roman" panose="02020603050405020304" pitchFamily="18" charset="0"/>
                        </a:rPr>
                        <a:t>.</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537180953"/>
                  </a:ext>
                </a:extLst>
              </a:tr>
            </a:tbl>
          </a:graphicData>
        </a:graphic>
      </p:graphicFrame>
    </p:spTree>
    <p:extLst>
      <p:ext uri="{BB962C8B-B14F-4D97-AF65-F5344CB8AC3E}">
        <p14:creationId xmlns:p14="http://schemas.microsoft.com/office/powerpoint/2010/main" val="1717369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7" presetClass="entr" presetSubtype="1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strVal val="#ppt_h"/>
                                          </p:val>
                                        </p:tav>
                                        <p:tav tm="100000">
                                          <p:val>
                                            <p:strVal val="#ppt_h"/>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3" name="Text Box 37">
            <a:extLst>
              <a:ext uri="{FF2B5EF4-FFF2-40B4-BE49-F238E27FC236}">
                <a16:creationId xmlns:a16="http://schemas.microsoft.com/office/drawing/2014/main" id="{BA9BB218-8E8C-431C-AD0B-E2371C9377E3}"/>
              </a:ext>
            </a:extLst>
          </p:cNvPr>
          <p:cNvSpPr txBox="1">
            <a:spLocks noChangeArrowheads="1"/>
          </p:cNvSpPr>
          <p:nvPr/>
        </p:nvSpPr>
        <p:spPr bwMode="auto">
          <a:xfrm>
            <a:off x="1905000" y="490539"/>
            <a:ext cx="8458200" cy="554037"/>
          </a:xfrm>
          <a:prstGeom prst="rect">
            <a:avLst/>
          </a:prstGeom>
          <a:noFill/>
          <a:ln w="9525">
            <a:noFill/>
            <a:miter lim="800000"/>
            <a:headEnd/>
            <a:tailEnd/>
          </a:ln>
        </p:spPr>
        <p:txBody>
          <a:bodyPr>
            <a:spAutoFit/>
          </a:bodyPr>
          <a:lstStyle/>
          <a:p>
            <a:pPr fontAlgn="base">
              <a:spcBef>
                <a:spcPct val="50000"/>
              </a:spcBef>
              <a:spcAft>
                <a:spcPct val="0"/>
              </a:spcAft>
              <a:defRPr/>
            </a:pPr>
            <a:r>
              <a:rPr lang="en-US" sz="3000" b="1">
                <a:solidFill>
                  <a:srgbClr val="000000">
                    <a:lumMod val="75000"/>
                    <a:lumOff val="25000"/>
                  </a:srgbClr>
                </a:solidFill>
                <a:latin typeface="Times New Roman" pitchFamily="18" charset="0"/>
                <a:cs typeface="Times New Roman" pitchFamily="18" charset="0"/>
              </a:rPr>
              <a:t>1. </a:t>
            </a:r>
            <a:r>
              <a:rPr lang="en-US" sz="3000" b="1" err="1">
                <a:solidFill>
                  <a:srgbClr val="000000">
                    <a:lumMod val="75000"/>
                    <a:lumOff val="25000"/>
                  </a:srgbClr>
                </a:solidFill>
                <a:latin typeface="Times New Roman" pitchFamily="18" charset="0"/>
                <a:cs typeface="Times New Roman" pitchFamily="18" charset="0"/>
              </a:rPr>
              <a:t>Tìm</a:t>
            </a:r>
            <a:r>
              <a:rPr lang="en-US" sz="3000" b="1">
                <a:solidFill>
                  <a:srgbClr val="000000">
                    <a:lumMod val="75000"/>
                    <a:lumOff val="25000"/>
                  </a:srgbClr>
                </a:solidFill>
                <a:latin typeface="Times New Roman" pitchFamily="18" charset="0"/>
                <a:cs typeface="Times New Roman" pitchFamily="18" charset="0"/>
              </a:rPr>
              <a:t> </a:t>
            </a:r>
            <a:r>
              <a:rPr lang="en-US" sz="3000" b="1" err="1">
                <a:solidFill>
                  <a:srgbClr val="000000">
                    <a:lumMod val="75000"/>
                    <a:lumOff val="25000"/>
                  </a:srgbClr>
                </a:solidFill>
                <a:latin typeface="Times New Roman" pitchFamily="18" charset="0"/>
                <a:cs typeface="Times New Roman" pitchFamily="18" charset="0"/>
              </a:rPr>
              <a:t>nghĩa</a:t>
            </a:r>
            <a:r>
              <a:rPr lang="en-US" sz="3000" b="1">
                <a:solidFill>
                  <a:srgbClr val="000000">
                    <a:lumMod val="75000"/>
                    <a:lumOff val="25000"/>
                  </a:srgbClr>
                </a:solidFill>
                <a:latin typeface="Times New Roman" pitchFamily="18" charset="0"/>
                <a:cs typeface="Times New Roman" pitchFamily="18" charset="0"/>
              </a:rPr>
              <a:t> ở </a:t>
            </a:r>
            <a:r>
              <a:rPr lang="en-US" sz="3000" b="1" err="1">
                <a:solidFill>
                  <a:srgbClr val="000000">
                    <a:lumMod val="75000"/>
                    <a:lumOff val="25000"/>
                  </a:srgbClr>
                </a:solidFill>
                <a:latin typeface="Times New Roman" pitchFamily="18" charset="0"/>
                <a:cs typeface="Times New Roman" pitchFamily="18" charset="0"/>
              </a:rPr>
              <a:t>cột</a:t>
            </a:r>
            <a:r>
              <a:rPr lang="en-US" sz="3000" b="1">
                <a:solidFill>
                  <a:srgbClr val="000000">
                    <a:lumMod val="75000"/>
                    <a:lumOff val="25000"/>
                  </a:srgbClr>
                </a:solidFill>
                <a:latin typeface="Times New Roman" pitchFamily="18" charset="0"/>
                <a:cs typeface="Times New Roman" pitchFamily="18" charset="0"/>
              </a:rPr>
              <a:t> B </a:t>
            </a:r>
            <a:r>
              <a:rPr lang="en-US" sz="3000" b="1" err="1">
                <a:solidFill>
                  <a:srgbClr val="000000">
                    <a:lumMod val="75000"/>
                    <a:lumOff val="25000"/>
                  </a:srgbClr>
                </a:solidFill>
                <a:latin typeface="Times New Roman" pitchFamily="18" charset="0"/>
                <a:cs typeface="Times New Roman" pitchFamily="18" charset="0"/>
              </a:rPr>
              <a:t>thích</a:t>
            </a:r>
            <a:r>
              <a:rPr lang="en-US" sz="3000" b="1">
                <a:solidFill>
                  <a:srgbClr val="000000">
                    <a:lumMod val="75000"/>
                    <a:lumOff val="25000"/>
                  </a:srgbClr>
                </a:solidFill>
                <a:latin typeface="Times New Roman" pitchFamily="18" charset="0"/>
                <a:cs typeface="Times New Roman" pitchFamily="18" charset="0"/>
              </a:rPr>
              <a:t> </a:t>
            </a:r>
            <a:r>
              <a:rPr lang="en-US" sz="3000" b="1" err="1">
                <a:solidFill>
                  <a:srgbClr val="000000">
                    <a:lumMod val="75000"/>
                    <a:lumOff val="25000"/>
                  </a:srgbClr>
                </a:solidFill>
                <a:latin typeface="Times New Roman" pitchFamily="18" charset="0"/>
                <a:cs typeface="Times New Roman" pitchFamily="18" charset="0"/>
              </a:rPr>
              <a:t>hợp</a:t>
            </a:r>
            <a:r>
              <a:rPr lang="en-US" sz="3000" b="1">
                <a:solidFill>
                  <a:srgbClr val="000000">
                    <a:lumMod val="75000"/>
                    <a:lumOff val="25000"/>
                  </a:srgbClr>
                </a:solidFill>
                <a:latin typeface="Times New Roman" pitchFamily="18" charset="0"/>
                <a:cs typeface="Times New Roman" pitchFamily="18" charset="0"/>
              </a:rPr>
              <a:t> </a:t>
            </a:r>
            <a:r>
              <a:rPr lang="en-US" sz="3000" b="1" err="1">
                <a:solidFill>
                  <a:srgbClr val="000000">
                    <a:lumMod val="75000"/>
                    <a:lumOff val="25000"/>
                  </a:srgbClr>
                </a:solidFill>
                <a:latin typeface="Times New Roman" pitchFamily="18" charset="0"/>
                <a:cs typeface="Times New Roman" pitchFamily="18" charset="0"/>
              </a:rPr>
              <a:t>với</a:t>
            </a:r>
            <a:r>
              <a:rPr lang="en-US" sz="3000" b="1">
                <a:solidFill>
                  <a:srgbClr val="000000">
                    <a:lumMod val="75000"/>
                    <a:lumOff val="25000"/>
                  </a:srgbClr>
                </a:solidFill>
                <a:latin typeface="Times New Roman" pitchFamily="18" charset="0"/>
                <a:cs typeface="Times New Roman" pitchFamily="18" charset="0"/>
              </a:rPr>
              <a:t> </a:t>
            </a:r>
            <a:r>
              <a:rPr lang="en-US" sz="3000" b="1" err="1">
                <a:solidFill>
                  <a:srgbClr val="000000">
                    <a:lumMod val="75000"/>
                    <a:lumOff val="25000"/>
                  </a:srgbClr>
                </a:solidFill>
                <a:latin typeface="Times New Roman" pitchFamily="18" charset="0"/>
                <a:cs typeface="Times New Roman" pitchFamily="18" charset="0"/>
              </a:rPr>
              <a:t>mỗi</a:t>
            </a:r>
            <a:r>
              <a:rPr lang="en-US" sz="3000" b="1">
                <a:solidFill>
                  <a:srgbClr val="000000">
                    <a:lumMod val="75000"/>
                    <a:lumOff val="25000"/>
                  </a:srgbClr>
                </a:solidFill>
                <a:latin typeface="Times New Roman" pitchFamily="18" charset="0"/>
                <a:cs typeface="Times New Roman" pitchFamily="18" charset="0"/>
              </a:rPr>
              <a:t> </a:t>
            </a:r>
            <a:r>
              <a:rPr lang="en-US" sz="3000" b="1" err="1">
                <a:solidFill>
                  <a:srgbClr val="000000">
                    <a:lumMod val="75000"/>
                    <a:lumOff val="25000"/>
                  </a:srgbClr>
                </a:solidFill>
                <a:latin typeface="Times New Roman" pitchFamily="18" charset="0"/>
                <a:cs typeface="Times New Roman" pitchFamily="18" charset="0"/>
              </a:rPr>
              <a:t>từ</a:t>
            </a:r>
            <a:r>
              <a:rPr lang="en-US" sz="3000" b="1">
                <a:solidFill>
                  <a:srgbClr val="000000">
                    <a:lumMod val="75000"/>
                    <a:lumOff val="25000"/>
                  </a:srgbClr>
                </a:solidFill>
                <a:latin typeface="Times New Roman" pitchFamily="18" charset="0"/>
                <a:cs typeface="Times New Roman" pitchFamily="18" charset="0"/>
              </a:rPr>
              <a:t> ở </a:t>
            </a:r>
            <a:r>
              <a:rPr lang="en-US" sz="3000" b="1" err="1">
                <a:solidFill>
                  <a:srgbClr val="000000">
                    <a:lumMod val="75000"/>
                    <a:lumOff val="25000"/>
                  </a:srgbClr>
                </a:solidFill>
                <a:latin typeface="Times New Roman" pitchFamily="18" charset="0"/>
                <a:cs typeface="Times New Roman" pitchFamily="18" charset="0"/>
              </a:rPr>
              <a:t>cột</a:t>
            </a:r>
            <a:r>
              <a:rPr lang="en-US" sz="3000" b="1">
                <a:solidFill>
                  <a:srgbClr val="000000">
                    <a:lumMod val="75000"/>
                    <a:lumOff val="25000"/>
                  </a:srgbClr>
                </a:solidFill>
                <a:latin typeface="Times New Roman" pitchFamily="18" charset="0"/>
                <a:cs typeface="Times New Roman" pitchFamily="18" charset="0"/>
              </a:rPr>
              <a:t> A:</a:t>
            </a:r>
          </a:p>
        </p:txBody>
      </p:sp>
      <p:sp>
        <p:nvSpPr>
          <p:cNvPr id="4135" name="Text Box 39">
            <a:extLst>
              <a:ext uri="{FF2B5EF4-FFF2-40B4-BE49-F238E27FC236}">
                <a16:creationId xmlns:a16="http://schemas.microsoft.com/office/drawing/2014/main" id="{6F4323C8-262A-4138-A3E3-25CB779FF876}"/>
              </a:ext>
            </a:extLst>
          </p:cNvPr>
          <p:cNvSpPr txBox="1">
            <a:spLocks noChangeArrowheads="1"/>
          </p:cNvSpPr>
          <p:nvPr/>
        </p:nvSpPr>
        <p:spPr bwMode="auto">
          <a:xfrm>
            <a:off x="1828800" y="1785938"/>
            <a:ext cx="1143000" cy="1066800"/>
          </a:xfrm>
          <a:prstGeom prst="rect">
            <a:avLst/>
          </a:prstGeom>
          <a:solidFill>
            <a:schemeClr val="bg1"/>
          </a:solidFill>
          <a:ln w="28575">
            <a:solidFill>
              <a:srgbClr val="0000CC"/>
            </a:solidFill>
            <a:miter lim="800000"/>
            <a:headEnd/>
            <a:tailEnd/>
          </a:ln>
        </p:spPr>
        <p:txBody>
          <a:bodyPr anchor="ctr"/>
          <a:lstStyle/>
          <a:p>
            <a:pPr algn="ctr" fontAlgn="base">
              <a:spcBef>
                <a:spcPct val="50000"/>
              </a:spcBef>
              <a:spcAft>
                <a:spcPct val="0"/>
              </a:spcAft>
              <a:defRPr/>
            </a:pPr>
            <a:r>
              <a:rPr lang="en-US" sz="3000" b="1">
                <a:solidFill>
                  <a:srgbClr val="000000">
                    <a:lumMod val="75000"/>
                    <a:lumOff val="25000"/>
                  </a:srgbClr>
                </a:solidFill>
                <a:latin typeface="Times New Roman" pitchFamily="18" charset="0"/>
                <a:cs typeface="Times New Roman" pitchFamily="18" charset="0"/>
              </a:rPr>
              <a:t>Răng</a:t>
            </a:r>
          </a:p>
        </p:txBody>
      </p:sp>
      <p:sp>
        <p:nvSpPr>
          <p:cNvPr id="4136" name="Text Box 40">
            <a:extLst>
              <a:ext uri="{FF2B5EF4-FFF2-40B4-BE49-F238E27FC236}">
                <a16:creationId xmlns:a16="http://schemas.microsoft.com/office/drawing/2014/main" id="{67719006-C2DD-4958-98B3-C9E16A5F551A}"/>
              </a:ext>
            </a:extLst>
          </p:cNvPr>
          <p:cNvSpPr txBox="1">
            <a:spLocks noChangeArrowheads="1"/>
          </p:cNvSpPr>
          <p:nvPr/>
        </p:nvSpPr>
        <p:spPr bwMode="auto">
          <a:xfrm>
            <a:off x="1828800" y="3081338"/>
            <a:ext cx="1143000" cy="1066800"/>
          </a:xfrm>
          <a:prstGeom prst="rect">
            <a:avLst/>
          </a:prstGeom>
          <a:solidFill>
            <a:schemeClr val="bg1"/>
          </a:solidFill>
          <a:ln w="28575">
            <a:solidFill>
              <a:srgbClr val="0000CC"/>
            </a:solidFill>
            <a:miter lim="800000"/>
            <a:headEnd/>
            <a:tailEnd/>
          </a:ln>
        </p:spPr>
        <p:txBody>
          <a:bodyPr anchor="ctr"/>
          <a:lstStyle/>
          <a:p>
            <a:pPr algn="ctr" fontAlgn="base">
              <a:spcBef>
                <a:spcPct val="50000"/>
              </a:spcBef>
              <a:spcAft>
                <a:spcPct val="0"/>
              </a:spcAft>
              <a:defRPr/>
            </a:pPr>
            <a:r>
              <a:rPr lang="en-US" sz="3000" b="1" err="1">
                <a:solidFill>
                  <a:srgbClr val="000000">
                    <a:lumMod val="75000"/>
                    <a:lumOff val="25000"/>
                  </a:srgbClr>
                </a:solidFill>
                <a:latin typeface="Times New Roman" pitchFamily="18" charset="0"/>
                <a:cs typeface="Times New Roman" pitchFamily="18" charset="0"/>
              </a:rPr>
              <a:t>Mũi</a:t>
            </a:r>
            <a:endParaRPr lang="en-US" sz="3000" b="1">
              <a:solidFill>
                <a:srgbClr val="000000">
                  <a:lumMod val="75000"/>
                  <a:lumOff val="25000"/>
                </a:srgbClr>
              </a:solidFill>
              <a:latin typeface="Times New Roman" pitchFamily="18" charset="0"/>
              <a:cs typeface="Times New Roman" pitchFamily="18" charset="0"/>
            </a:endParaRPr>
          </a:p>
        </p:txBody>
      </p:sp>
      <p:sp>
        <p:nvSpPr>
          <p:cNvPr id="4137" name="Text Box 41">
            <a:extLst>
              <a:ext uri="{FF2B5EF4-FFF2-40B4-BE49-F238E27FC236}">
                <a16:creationId xmlns:a16="http://schemas.microsoft.com/office/drawing/2014/main" id="{5EC91E18-EF53-452A-B836-58693CE60608}"/>
              </a:ext>
            </a:extLst>
          </p:cNvPr>
          <p:cNvSpPr txBox="1">
            <a:spLocks noChangeArrowheads="1"/>
          </p:cNvSpPr>
          <p:nvPr/>
        </p:nvSpPr>
        <p:spPr bwMode="auto">
          <a:xfrm>
            <a:off x="1905000" y="4367213"/>
            <a:ext cx="1143000" cy="1371600"/>
          </a:xfrm>
          <a:prstGeom prst="rect">
            <a:avLst/>
          </a:prstGeom>
          <a:solidFill>
            <a:schemeClr val="bg1"/>
          </a:solidFill>
          <a:ln w="28575">
            <a:solidFill>
              <a:srgbClr val="0000CC"/>
            </a:solidFill>
            <a:miter lim="800000"/>
            <a:headEnd/>
            <a:tailEnd/>
          </a:ln>
        </p:spPr>
        <p:txBody>
          <a:bodyPr anchor="ctr"/>
          <a:lstStyle/>
          <a:p>
            <a:pPr algn="ctr" fontAlgn="base">
              <a:spcBef>
                <a:spcPct val="50000"/>
              </a:spcBef>
              <a:spcAft>
                <a:spcPct val="0"/>
              </a:spcAft>
              <a:defRPr/>
            </a:pPr>
            <a:r>
              <a:rPr lang="en-US" sz="3000" b="1">
                <a:solidFill>
                  <a:srgbClr val="000000">
                    <a:lumMod val="75000"/>
                    <a:lumOff val="25000"/>
                  </a:srgbClr>
                </a:solidFill>
                <a:latin typeface="Times New Roman" pitchFamily="18" charset="0"/>
                <a:cs typeface="Times New Roman" pitchFamily="18" charset="0"/>
              </a:rPr>
              <a:t>Tai</a:t>
            </a:r>
          </a:p>
        </p:txBody>
      </p:sp>
      <p:sp>
        <p:nvSpPr>
          <p:cNvPr id="4134" name="Text Box 38">
            <a:extLst>
              <a:ext uri="{FF2B5EF4-FFF2-40B4-BE49-F238E27FC236}">
                <a16:creationId xmlns:a16="http://schemas.microsoft.com/office/drawing/2014/main" id="{DD350B1A-EDB3-481A-B9F9-C48E0E4175FC}"/>
              </a:ext>
            </a:extLst>
          </p:cNvPr>
          <p:cNvSpPr txBox="1">
            <a:spLocks noChangeArrowheads="1"/>
          </p:cNvSpPr>
          <p:nvPr/>
        </p:nvSpPr>
        <p:spPr bwMode="auto">
          <a:xfrm>
            <a:off x="1828800" y="1100139"/>
            <a:ext cx="1143000" cy="554037"/>
          </a:xfrm>
          <a:prstGeom prst="rect">
            <a:avLst/>
          </a:prstGeom>
          <a:noFill/>
          <a:ln w="9525">
            <a:noFill/>
            <a:miter lim="800000"/>
            <a:headEnd/>
            <a:tailEnd/>
          </a:ln>
        </p:spPr>
        <p:txBody>
          <a:bodyPr>
            <a:spAutoFit/>
          </a:bodyPr>
          <a:lstStyle/>
          <a:p>
            <a:pPr algn="ctr" fontAlgn="base">
              <a:spcBef>
                <a:spcPct val="50000"/>
              </a:spcBef>
              <a:spcAft>
                <a:spcPct val="0"/>
              </a:spcAft>
              <a:defRPr/>
            </a:pPr>
            <a:r>
              <a:rPr lang="en-US" sz="3000" b="1">
                <a:solidFill>
                  <a:srgbClr val="000000">
                    <a:lumMod val="75000"/>
                    <a:lumOff val="25000"/>
                  </a:srgbClr>
                </a:solidFill>
                <a:latin typeface="Times New Roman" pitchFamily="18" charset="0"/>
                <a:cs typeface="Arial" panose="020B0604020202020204" pitchFamily="34" charset="0"/>
              </a:rPr>
              <a:t>A</a:t>
            </a:r>
          </a:p>
        </p:txBody>
      </p:sp>
      <p:sp>
        <p:nvSpPr>
          <p:cNvPr id="4138" name="Text Box 42">
            <a:extLst>
              <a:ext uri="{FF2B5EF4-FFF2-40B4-BE49-F238E27FC236}">
                <a16:creationId xmlns:a16="http://schemas.microsoft.com/office/drawing/2014/main" id="{53AD7799-1D07-448F-ABD8-C909831EA7BF}"/>
              </a:ext>
            </a:extLst>
          </p:cNvPr>
          <p:cNvSpPr txBox="1">
            <a:spLocks noChangeArrowheads="1"/>
          </p:cNvSpPr>
          <p:nvPr/>
        </p:nvSpPr>
        <p:spPr bwMode="auto">
          <a:xfrm>
            <a:off x="3657600" y="1100139"/>
            <a:ext cx="7010400" cy="554037"/>
          </a:xfrm>
          <a:prstGeom prst="rect">
            <a:avLst/>
          </a:prstGeom>
          <a:noFill/>
          <a:ln w="9525">
            <a:noFill/>
            <a:miter lim="800000"/>
            <a:headEnd/>
            <a:tailEnd/>
          </a:ln>
        </p:spPr>
        <p:txBody>
          <a:bodyPr>
            <a:spAutoFit/>
          </a:bodyPr>
          <a:lstStyle/>
          <a:p>
            <a:pPr algn="ctr" fontAlgn="base">
              <a:spcBef>
                <a:spcPct val="50000"/>
              </a:spcBef>
              <a:spcAft>
                <a:spcPct val="0"/>
              </a:spcAft>
              <a:defRPr/>
            </a:pPr>
            <a:r>
              <a:rPr lang="en-US" sz="3000" b="1">
                <a:solidFill>
                  <a:srgbClr val="000000">
                    <a:lumMod val="75000"/>
                    <a:lumOff val="25000"/>
                  </a:srgbClr>
                </a:solidFill>
                <a:latin typeface="Times New Roman" pitchFamily="18" charset="0"/>
                <a:cs typeface="Arial" panose="020B0604020202020204" pitchFamily="34" charset="0"/>
              </a:rPr>
              <a:t>B</a:t>
            </a:r>
          </a:p>
        </p:txBody>
      </p:sp>
      <p:sp>
        <p:nvSpPr>
          <p:cNvPr id="4139" name="Text Box 43">
            <a:extLst>
              <a:ext uri="{FF2B5EF4-FFF2-40B4-BE49-F238E27FC236}">
                <a16:creationId xmlns:a16="http://schemas.microsoft.com/office/drawing/2014/main" id="{3F26474F-4955-404C-8368-399B53043728}"/>
              </a:ext>
            </a:extLst>
          </p:cNvPr>
          <p:cNvSpPr txBox="1">
            <a:spLocks noChangeArrowheads="1"/>
          </p:cNvSpPr>
          <p:nvPr/>
        </p:nvSpPr>
        <p:spPr bwMode="auto">
          <a:xfrm>
            <a:off x="3505200" y="1785938"/>
            <a:ext cx="7010400" cy="1066800"/>
          </a:xfrm>
          <a:prstGeom prst="rect">
            <a:avLst/>
          </a:prstGeom>
          <a:solidFill>
            <a:schemeClr val="bg1"/>
          </a:solidFill>
          <a:ln w="28575">
            <a:solidFill>
              <a:schemeClr val="tx1"/>
            </a:solidFill>
            <a:miter lim="800000"/>
            <a:headEnd/>
            <a:tailEnd/>
          </a:ln>
        </p:spPr>
        <p:txBody>
          <a:bodyPr lIns="457200" anchor="ctr"/>
          <a:lstStyle/>
          <a:p>
            <a:pPr fontAlgn="base">
              <a:spcBef>
                <a:spcPct val="50000"/>
              </a:spcBef>
              <a:spcAft>
                <a:spcPct val="0"/>
              </a:spcAft>
              <a:defRPr/>
            </a:pPr>
            <a:r>
              <a:rPr lang="en-US" sz="2800" b="1">
                <a:solidFill>
                  <a:srgbClr val="000000">
                    <a:lumMod val="75000"/>
                    <a:lumOff val="25000"/>
                  </a:srgbClr>
                </a:solidFill>
                <a:latin typeface="Times New Roman" pitchFamily="18" charset="0"/>
                <a:cs typeface="Times New Roman" pitchFamily="18" charset="0"/>
              </a:rPr>
              <a:t>a) </a:t>
            </a:r>
            <a:r>
              <a:rPr lang="en-US" sz="2800" b="1" err="1">
                <a:solidFill>
                  <a:srgbClr val="000000">
                    <a:lumMod val="75000"/>
                    <a:lumOff val="25000"/>
                  </a:srgbClr>
                </a:solidFill>
                <a:latin typeface="Times New Roman" pitchFamily="18" charset="0"/>
                <a:cs typeface="Times New Roman" pitchFamily="18" charset="0"/>
              </a:rPr>
              <a:t>Bộ</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phận</a:t>
            </a:r>
            <a:r>
              <a:rPr lang="en-US" sz="2800" b="1">
                <a:solidFill>
                  <a:srgbClr val="000000">
                    <a:lumMod val="75000"/>
                    <a:lumOff val="25000"/>
                  </a:srgbClr>
                </a:solidFill>
                <a:latin typeface="Times New Roman" pitchFamily="18" charset="0"/>
                <a:cs typeface="Times New Roman" pitchFamily="18" charset="0"/>
              </a:rPr>
              <a:t> ở </a:t>
            </a:r>
            <a:r>
              <a:rPr lang="en-US" sz="2800" b="1" err="1">
                <a:solidFill>
                  <a:srgbClr val="000000">
                    <a:lumMod val="75000"/>
                    <a:lumOff val="25000"/>
                  </a:srgbClr>
                </a:solidFill>
                <a:latin typeface="Times New Roman" pitchFamily="18" charset="0"/>
                <a:cs typeface="Times New Roman" pitchFamily="18" charset="0"/>
              </a:rPr>
              <a:t>hai</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bên</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đầu</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người</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và</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động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vật</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dùng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để</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nghe</a:t>
            </a:r>
            <a:r>
              <a:rPr lang="en-US" sz="2800" b="1">
                <a:solidFill>
                  <a:srgbClr val="000000">
                    <a:lumMod val="75000"/>
                    <a:lumOff val="25000"/>
                  </a:srgbClr>
                </a:solidFill>
                <a:latin typeface="Times New Roman" pitchFamily="18" charset="0"/>
                <a:cs typeface="Times New Roman" pitchFamily="18" charset="0"/>
              </a:rPr>
              <a:t>.</a:t>
            </a:r>
          </a:p>
        </p:txBody>
      </p:sp>
      <p:sp>
        <p:nvSpPr>
          <p:cNvPr id="4140" name="Text Box 44">
            <a:extLst>
              <a:ext uri="{FF2B5EF4-FFF2-40B4-BE49-F238E27FC236}">
                <a16:creationId xmlns:a16="http://schemas.microsoft.com/office/drawing/2014/main" id="{FD889320-4D56-4676-AF67-47CE75127EB5}"/>
              </a:ext>
            </a:extLst>
          </p:cNvPr>
          <p:cNvSpPr txBox="1">
            <a:spLocks noChangeArrowheads="1"/>
          </p:cNvSpPr>
          <p:nvPr/>
        </p:nvSpPr>
        <p:spPr bwMode="auto">
          <a:xfrm>
            <a:off x="3505200" y="3081338"/>
            <a:ext cx="7010400" cy="1054100"/>
          </a:xfrm>
          <a:prstGeom prst="rect">
            <a:avLst/>
          </a:prstGeom>
          <a:solidFill>
            <a:schemeClr val="bg1"/>
          </a:solidFill>
          <a:ln w="28575">
            <a:solidFill>
              <a:schemeClr val="tx1"/>
            </a:solidFill>
            <a:miter lim="800000"/>
            <a:headEnd/>
            <a:tailEnd/>
          </a:ln>
        </p:spPr>
        <p:txBody>
          <a:bodyPr lIns="457200" anchor="ctr"/>
          <a:lstStyle/>
          <a:p>
            <a:pPr algn="just" fontAlgn="base">
              <a:spcBef>
                <a:spcPct val="50000"/>
              </a:spcBef>
              <a:spcAft>
                <a:spcPct val="0"/>
              </a:spcAft>
              <a:defRPr/>
            </a:pPr>
            <a:r>
              <a:rPr lang="en-US" sz="2800" b="1">
                <a:solidFill>
                  <a:srgbClr val="000000">
                    <a:lumMod val="75000"/>
                    <a:lumOff val="25000"/>
                  </a:srgbClr>
                </a:solidFill>
                <a:latin typeface="Times New Roman" pitchFamily="18" charset="0"/>
                <a:cs typeface="Times New Roman" pitchFamily="18" charset="0"/>
              </a:rPr>
              <a:t>b) </a:t>
            </a:r>
            <a:r>
              <a:rPr lang="en-US" sz="2800" b="1" err="1">
                <a:solidFill>
                  <a:srgbClr val="000000">
                    <a:lumMod val="75000"/>
                    <a:lumOff val="25000"/>
                  </a:srgbClr>
                </a:solidFill>
                <a:latin typeface="Times New Roman" pitchFamily="18" charset="0"/>
                <a:cs typeface="Times New Roman" pitchFamily="18" charset="0"/>
              </a:rPr>
              <a:t>Phần</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xương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cứng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màu</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trắng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mọc</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trên</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hàm</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dùng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để</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cắn</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giữ</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và</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nhai</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thức</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ăn</a:t>
            </a:r>
            <a:r>
              <a:rPr lang="en-US" sz="2800" b="1">
                <a:solidFill>
                  <a:srgbClr val="000000">
                    <a:lumMod val="75000"/>
                    <a:lumOff val="25000"/>
                  </a:srgbClr>
                </a:solidFill>
                <a:latin typeface="Times New Roman" pitchFamily="18" charset="0"/>
                <a:cs typeface="Times New Roman" pitchFamily="18" charset="0"/>
              </a:rPr>
              <a:t>. </a:t>
            </a:r>
          </a:p>
        </p:txBody>
      </p:sp>
      <p:sp>
        <p:nvSpPr>
          <p:cNvPr id="4141" name="Text Box 45">
            <a:extLst>
              <a:ext uri="{FF2B5EF4-FFF2-40B4-BE49-F238E27FC236}">
                <a16:creationId xmlns:a16="http://schemas.microsoft.com/office/drawing/2014/main" id="{A553BE6C-D580-437E-9E69-8960EDFB37B9}"/>
              </a:ext>
            </a:extLst>
          </p:cNvPr>
          <p:cNvSpPr txBox="1">
            <a:spLocks noChangeArrowheads="1"/>
          </p:cNvSpPr>
          <p:nvPr/>
        </p:nvSpPr>
        <p:spPr bwMode="auto">
          <a:xfrm>
            <a:off x="3505200" y="4376738"/>
            <a:ext cx="7010400" cy="1371600"/>
          </a:xfrm>
          <a:prstGeom prst="rect">
            <a:avLst/>
          </a:prstGeom>
          <a:solidFill>
            <a:schemeClr val="bg1"/>
          </a:solidFill>
          <a:ln w="28575">
            <a:solidFill>
              <a:schemeClr val="tx1"/>
            </a:solidFill>
            <a:miter lim="800000"/>
            <a:headEnd/>
            <a:tailEnd/>
          </a:ln>
        </p:spPr>
        <p:txBody>
          <a:bodyPr lIns="457200" anchor="ctr"/>
          <a:lstStyle/>
          <a:p>
            <a:pPr algn="just" fontAlgn="base">
              <a:spcBef>
                <a:spcPct val="50000"/>
              </a:spcBef>
              <a:spcAft>
                <a:spcPct val="0"/>
              </a:spcAft>
              <a:defRPr/>
            </a:pPr>
            <a:r>
              <a:rPr lang="en-US" sz="2800" b="1">
                <a:solidFill>
                  <a:srgbClr val="000000">
                    <a:lumMod val="75000"/>
                    <a:lumOff val="25000"/>
                  </a:srgbClr>
                </a:solidFill>
                <a:latin typeface="Times New Roman" pitchFamily="18" charset="0"/>
                <a:cs typeface="Times New Roman" pitchFamily="18" charset="0"/>
              </a:rPr>
              <a:t>c) </a:t>
            </a:r>
            <a:r>
              <a:rPr lang="en-US" sz="2800" b="1" err="1">
                <a:solidFill>
                  <a:srgbClr val="000000">
                    <a:lumMod val="75000"/>
                    <a:lumOff val="25000"/>
                  </a:srgbClr>
                </a:solidFill>
                <a:latin typeface="Times New Roman" pitchFamily="18" charset="0"/>
                <a:cs typeface="Times New Roman" pitchFamily="18" charset="0"/>
              </a:rPr>
              <a:t>Bộ</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phận</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nhô</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lên</a:t>
            </a:r>
            <a:r>
              <a:rPr lang="en-US" sz="2800" b="1">
                <a:solidFill>
                  <a:srgbClr val="000000">
                    <a:lumMod val="75000"/>
                    <a:lumOff val="25000"/>
                  </a:srgbClr>
                </a:solidFill>
                <a:latin typeface="Times New Roman" pitchFamily="18" charset="0"/>
                <a:cs typeface="Times New Roman" pitchFamily="18" charset="0"/>
              </a:rPr>
              <a:t> ở </a:t>
            </a:r>
            <a:r>
              <a:rPr lang="en-US" sz="2800" b="1" err="1">
                <a:solidFill>
                  <a:srgbClr val="000000">
                    <a:lumMod val="75000"/>
                    <a:lumOff val="25000"/>
                  </a:srgbClr>
                </a:solidFill>
                <a:latin typeface="Times New Roman" pitchFamily="18" charset="0"/>
                <a:cs typeface="Times New Roman" pitchFamily="18" charset="0"/>
              </a:rPr>
              <a:t>giữa</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mặt</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người</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hoặc</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động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vật</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có</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xương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sống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dùng</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để</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thở</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và</a:t>
            </a:r>
            <a:r>
              <a:rPr lang="en-US" sz="2800" b="1">
                <a:solidFill>
                  <a:srgbClr val="000000">
                    <a:lumMod val="75000"/>
                    <a:lumOff val="25000"/>
                  </a:srgbClr>
                </a:solidFill>
                <a:latin typeface="Times New Roman" pitchFamily="18" charset="0"/>
                <a:cs typeface="Times New Roman" pitchFamily="18" charset="0"/>
              </a:rPr>
              <a:t> </a:t>
            </a:r>
            <a:r>
              <a:rPr lang="en-US" sz="2800" b="1" err="1">
                <a:solidFill>
                  <a:srgbClr val="000000">
                    <a:lumMod val="75000"/>
                    <a:lumOff val="25000"/>
                  </a:srgbClr>
                </a:solidFill>
                <a:latin typeface="Times New Roman" pitchFamily="18" charset="0"/>
                <a:cs typeface="Times New Roman" pitchFamily="18" charset="0"/>
              </a:rPr>
              <a:t>ngửi</a:t>
            </a:r>
            <a:r>
              <a:rPr lang="en-US" sz="2800" b="1">
                <a:solidFill>
                  <a:srgbClr val="000000">
                    <a:lumMod val="75000"/>
                    <a:lumOff val="25000"/>
                  </a:srgbClr>
                </a:solidFill>
                <a:latin typeface="Times New Roman" pitchFamily="18" charset="0"/>
                <a:cs typeface="Times New Roman" pitchFamily="18" charset="0"/>
              </a:rPr>
              <a:t>.</a:t>
            </a:r>
          </a:p>
        </p:txBody>
      </p:sp>
      <p:sp>
        <p:nvSpPr>
          <p:cNvPr id="17" name="Rectangle 36">
            <a:extLst>
              <a:ext uri="{FF2B5EF4-FFF2-40B4-BE49-F238E27FC236}">
                <a16:creationId xmlns:a16="http://schemas.microsoft.com/office/drawing/2014/main" id="{15BF9473-94AA-4042-825D-ADF6E3BA539D}"/>
              </a:ext>
            </a:extLst>
          </p:cNvPr>
          <p:cNvSpPr>
            <a:spLocks noChangeArrowheads="1"/>
          </p:cNvSpPr>
          <p:nvPr/>
        </p:nvSpPr>
        <p:spPr bwMode="auto">
          <a:xfrm>
            <a:off x="0" y="0"/>
            <a:ext cx="12191999" cy="6858000"/>
          </a:xfrm>
          <a:prstGeom prst="rect">
            <a:avLst/>
          </a:prstGeom>
          <a:noFill/>
          <a:ln w="57150">
            <a:pattFill prst="sphere">
              <a:fgClr>
                <a:srgbClr val="0000FF"/>
              </a:fgClr>
              <a:bgClr>
                <a:srgbClr val="FF0000"/>
              </a:bgClr>
            </a:pattFill>
            <a:miter lim="800000"/>
            <a:headEnd/>
            <a:tailEnd/>
          </a:ln>
        </p:spPr>
        <p:txBody>
          <a:bodyPr wrap="none" anchor="ctr"/>
          <a:lstStyle/>
          <a:p>
            <a:pPr fontAlgn="base">
              <a:spcBef>
                <a:spcPct val="50000"/>
              </a:spcBef>
              <a:spcAft>
                <a:spcPct val="0"/>
              </a:spcAft>
              <a:defRPr/>
            </a:pPr>
            <a:endParaRPr lang="vi-VN">
              <a:solidFill>
                <a:srgbClr val="000000"/>
              </a:solidFill>
              <a:effectLst>
                <a:outerShdw blurRad="38100" dist="38100" dir="2700000" algn="tl">
                  <a:srgbClr val="000000">
                    <a:alpha val="43137"/>
                  </a:srgbClr>
                </a:outerShdw>
              </a:effectLst>
              <a:latin typeface="Arial"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79DEB0B1-D7FC-40A3-BDC9-97230D0DF7E6}"/>
              </a:ext>
            </a:extLst>
          </p:cNvPr>
          <p:cNvCxnSpPr>
            <a:cxnSpLocks noChangeShapeType="1"/>
            <a:endCxn id="4140" idx="1"/>
          </p:cNvCxnSpPr>
          <p:nvPr/>
        </p:nvCxnSpPr>
        <p:spPr bwMode="auto">
          <a:xfrm rot="16200000" flipH="1">
            <a:off x="2822575" y="2925763"/>
            <a:ext cx="831850" cy="533400"/>
          </a:xfrm>
          <a:prstGeom prst="straightConnector1">
            <a:avLst/>
          </a:prstGeom>
          <a:noFill/>
          <a:ln w="38100" algn="ctr">
            <a:solidFill>
              <a:srgbClr val="CC0000"/>
            </a:solidFill>
            <a:round/>
            <a:headEnd/>
            <a:tailEnd type="arrow" w="med" len="med"/>
          </a:ln>
          <a:extLst>
            <a:ext uri="{909E8E84-426E-40DD-AFC4-6F175D3DCCD1}">
              <a14:hiddenFill xmlns:a14="http://schemas.microsoft.com/office/drawing/2010/main">
                <a:noFill/>
              </a14:hiddenFill>
            </a:ext>
          </a:extLst>
        </p:spPr>
      </p:cxnSp>
      <p:cxnSp>
        <p:nvCxnSpPr>
          <p:cNvPr id="22" name="Straight Arrow Connector 21">
            <a:extLst>
              <a:ext uri="{FF2B5EF4-FFF2-40B4-BE49-F238E27FC236}">
                <a16:creationId xmlns:a16="http://schemas.microsoft.com/office/drawing/2014/main" id="{EB6CAC3D-7C17-41A7-80E5-23F2DF60D295}"/>
              </a:ext>
            </a:extLst>
          </p:cNvPr>
          <p:cNvCxnSpPr>
            <a:cxnSpLocks noChangeShapeType="1"/>
          </p:cNvCxnSpPr>
          <p:nvPr/>
        </p:nvCxnSpPr>
        <p:spPr bwMode="auto">
          <a:xfrm rot="5400000" flipH="1" flipV="1">
            <a:off x="2438400" y="3309938"/>
            <a:ext cx="1600200" cy="533400"/>
          </a:xfrm>
          <a:prstGeom prst="straightConnector1">
            <a:avLst/>
          </a:prstGeom>
          <a:noFill/>
          <a:ln w="38100" algn="ctr">
            <a:solidFill>
              <a:srgbClr val="CC0000"/>
            </a:solidFill>
            <a:round/>
            <a:headEnd/>
            <a:tailEnd type="arrow" w="med" len="med"/>
          </a:ln>
          <a:extLst>
            <a:ext uri="{909E8E84-426E-40DD-AFC4-6F175D3DCCD1}">
              <a14:hiddenFill xmlns:a14="http://schemas.microsoft.com/office/drawing/2010/main">
                <a:noFill/>
              </a14:hiddenFill>
            </a:ext>
          </a:extLst>
        </p:spPr>
      </p:cxnSp>
      <p:cxnSp>
        <p:nvCxnSpPr>
          <p:cNvPr id="25" name="Straight Arrow Connector 24">
            <a:extLst>
              <a:ext uri="{FF2B5EF4-FFF2-40B4-BE49-F238E27FC236}">
                <a16:creationId xmlns:a16="http://schemas.microsoft.com/office/drawing/2014/main" id="{227584D9-0D10-43FB-BE2D-2FC8610AE779}"/>
              </a:ext>
            </a:extLst>
          </p:cNvPr>
          <p:cNvCxnSpPr>
            <a:cxnSpLocks noChangeShapeType="1"/>
            <a:stCxn id="4136" idx="3"/>
          </p:cNvCxnSpPr>
          <p:nvPr/>
        </p:nvCxnSpPr>
        <p:spPr bwMode="auto">
          <a:xfrm>
            <a:off x="2971800" y="3614738"/>
            <a:ext cx="533400" cy="838200"/>
          </a:xfrm>
          <a:prstGeom prst="straightConnector1">
            <a:avLst/>
          </a:prstGeom>
          <a:noFill/>
          <a:ln w="38100" algn="ctr">
            <a:solidFill>
              <a:srgbClr val="CC0000"/>
            </a:solidFill>
            <a:round/>
            <a:headEnd/>
            <a:tailEnd type="arrow" w="med" len="med"/>
          </a:ln>
          <a:extLst>
            <a:ext uri="{909E8E84-426E-40DD-AFC4-6F175D3DCCD1}">
              <a14:hiddenFill xmlns:a14="http://schemas.microsoft.com/office/drawing/2010/main">
                <a:noFill/>
              </a14:hiddenFill>
            </a:ext>
          </a:extLst>
        </p:spPr>
      </p:cxnSp>
      <p:cxnSp>
        <p:nvCxnSpPr>
          <p:cNvPr id="54" name="Straight Connector 53">
            <a:extLst>
              <a:ext uri="{FF2B5EF4-FFF2-40B4-BE49-F238E27FC236}">
                <a16:creationId xmlns:a16="http://schemas.microsoft.com/office/drawing/2014/main" id="{91F9844A-6E8C-46AF-B06A-2D47C69FDA89}"/>
              </a:ext>
            </a:extLst>
          </p:cNvPr>
          <p:cNvCxnSpPr>
            <a:cxnSpLocks noChangeShapeType="1"/>
          </p:cNvCxnSpPr>
          <p:nvPr/>
        </p:nvCxnSpPr>
        <p:spPr bwMode="auto">
          <a:xfrm>
            <a:off x="4495800" y="989014"/>
            <a:ext cx="762000" cy="1587"/>
          </a:xfrm>
          <a:prstGeom prst="line">
            <a:avLst/>
          </a:prstGeom>
          <a:noFill/>
          <a:ln w="38100" algn="ctr">
            <a:solidFill>
              <a:srgbClr val="FF0000"/>
            </a:solidFill>
            <a:round/>
            <a:headEnd/>
            <a:tailEnd/>
          </a:ln>
          <a:extLst>
            <a:ext uri="{909E8E84-426E-40DD-AFC4-6F175D3DCCD1}">
              <a14:hiddenFill xmlns:a14="http://schemas.microsoft.com/office/drawing/2010/main">
                <a:noFill/>
              </a14:hiddenFill>
            </a:ext>
          </a:extLst>
        </p:spPr>
      </p:cxnSp>
      <p:cxnSp>
        <p:nvCxnSpPr>
          <p:cNvPr id="58" name="Straight Connector 57">
            <a:extLst>
              <a:ext uri="{FF2B5EF4-FFF2-40B4-BE49-F238E27FC236}">
                <a16:creationId xmlns:a16="http://schemas.microsoft.com/office/drawing/2014/main" id="{CEEA2837-8886-4EC0-811E-24B395C46E80}"/>
              </a:ext>
            </a:extLst>
          </p:cNvPr>
          <p:cNvCxnSpPr>
            <a:cxnSpLocks noChangeShapeType="1"/>
          </p:cNvCxnSpPr>
          <p:nvPr/>
        </p:nvCxnSpPr>
        <p:spPr bwMode="auto">
          <a:xfrm>
            <a:off x="7620000" y="990600"/>
            <a:ext cx="1066800" cy="0"/>
          </a:xfrm>
          <a:prstGeom prst="line">
            <a:avLst/>
          </a:prstGeom>
          <a:noFill/>
          <a:ln w="38100" algn="ctr">
            <a:solidFill>
              <a:srgbClr val="FF0000"/>
            </a:solidFill>
            <a:round/>
            <a:headEnd/>
            <a:tailEnd/>
          </a:ln>
          <a:extLst>
            <a:ext uri="{909E8E84-426E-40DD-AFC4-6F175D3DCCD1}">
              <a14:hiddenFill xmlns:a14="http://schemas.microsoft.com/office/drawing/2010/main">
                <a:noFill/>
              </a14:hiddenFill>
            </a:ext>
          </a:extLst>
        </p:spPr>
      </p:cxnSp>
      <p:cxnSp>
        <p:nvCxnSpPr>
          <p:cNvPr id="63" name="Straight Connector 62">
            <a:extLst>
              <a:ext uri="{FF2B5EF4-FFF2-40B4-BE49-F238E27FC236}">
                <a16:creationId xmlns:a16="http://schemas.microsoft.com/office/drawing/2014/main" id="{61C42969-5152-4508-BFF4-419E8CA8BAB7}"/>
              </a:ext>
            </a:extLst>
          </p:cNvPr>
          <p:cNvCxnSpPr>
            <a:cxnSpLocks noChangeShapeType="1"/>
          </p:cNvCxnSpPr>
          <p:nvPr/>
        </p:nvCxnSpPr>
        <p:spPr bwMode="auto">
          <a:xfrm>
            <a:off x="5410200" y="976314"/>
            <a:ext cx="1524000" cy="14287"/>
          </a:xfrm>
          <a:prstGeom prst="line">
            <a:avLst/>
          </a:prstGeom>
          <a:noFill/>
          <a:ln w="38100" algn="ctr">
            <a:solidFill>
              <a:srgbClr val="FF0000"/>
            </a:solidFill>
            <a:round/>
            <a:headEnd/>
            <a:tailEnd/>
          </a:ln>
          <a:extLst>
            <a:ext uri="{909E8E84-426E-40DD-AFC4-6F175D3DCCD1}">
              <a14:hiddenFill xmlns:a14="http://schemas.microsoft.com/office/drawing/2010/main">
                <a:noFill/>
              </a14:hiddenFill>
            </a:ext>
          </a:extLst>
        </p:spPr>
      </p:cxnSp>
      <p:cxnSp>
        <p:nvCxnSpPr>
          <p:cNvPr id="19" name="Straight Connector 18">
            <a:extLst>
              <a:ext uri="{FF2B5EF4-FFF2-40B4-BE49-F238E27FC236}">
                <a16:creationId xmlns:a16="http://schemas.microsoft.com/office/drawing/2014/main" id="{63E9F668-DDC3-4D42-A1B8-A8CC919B2FE8}"/>
              </a:ext>
            </a:extLst>
          </p:cNvPr>
          <p:cNvCxnSpPr>
            <a:cxnSpLocks noChangeShapeType="1"/>
          </p:cNvCxnSpPr>
          <p:nvPr/>
        </p:nvCxnSpPr>
        <p:spPr bwMode="auto">
          <a:xfrm>
            <a:off x="3181350" y="977900"/>
            <a:ext cx="857250" cy="0"/>
          </a:xfrm>
          <a:prstGeom prst="line">
            <a:avLst/>
          </a:prstGeom>
          <a:noFill/>
          <a:ln w="38100" algn="ctr">
            <a:solidFill>
              <a:srgbClr val="FF0000"/>
            </a:solidFill>
            <a:round/>
            <a:headEnd/>
            <a:tailEnd/>
          </a:ln>
          <a:extLst>
            <a:ext uri="{909E8E84-426E-40DD-AFC4-6F175D3DCCD1}">
              <a14:hiddenFill xmlns:a14="http://schemas.microsoft.com/office/drawing/2010/main">
                <a:noFill/>
              </a14:hiddenFill>
            </a:ext>
          </a:extLst>
        </p:spPr>
      </p:cxnSp>
      <p:cxnSp>
        <p:nvCxnSpPr>
          <p:cNvPr id="21" name="Straight Connector 20">
            <a:extLst>
              <a:ext uri="{FF2B5EF4-FFF2-40B4-BE49-F238E27FC236}">
                <a16:creationId xmlns:a16="http://schemas.microsoft.com/office/drawing/2014/main" id="{6055F378-91E0-4C76-B432-C01A9A3BBDDC}"/>
              </a:ext>
            </a:extLst>
          </p:cNvPr>
          <p:cNvCxnSpPr>
            <a:cxnSpLocks noChangeShapeType="1"/>
          </p:cNvCxnSpPr>
          <p:nvPr/>
        </p:nvCxnSpPr>
        <p:spPr bwMode="auto">
          <a:xfrm>
            <a:off x="9182100" y="989014"/>
            <a:ext cx="762000" cy="1587"/>
          </a:xfrm>
          <a:prstGeom prst="line">
            <a:avLst/>
          </a:prstGeom>
          <a:noFill/>
          <a:ln w="38100" algn="ctr">
            <a:solidFill>
              <a:srgbClr val="FF0000"/>
            </a:solidFill>
            <a:round/>
            <a:headEnd/>
            <a:tailEnd/>
          </a:ln>
          <a:extLst>
            <a:ext uri="{909E8E84-426E-40DD-AFC4-6F175D3DCCD1}">
              <a14:hiddenFill xmlns:a14="http://schemas.microsoft.com/office/drawing/2010/main">
                <a:noFill/>
              </a14:hiddenFill>
            </a:ext>
          </a:extLst>
        </p:spPr>
      </p:cxnSp>
      <p:pic>
        <p:nvPicPr>
          <p:cNvPr id="23" name="Picture 4" descr="hàm răng">
            <a:extLst>
              <a:ext uri="{FF2B5EF4-FFF2-40B4-BE49-F238E27FC236}">
                <a16:creationId xmlns:a16="http://schemas.microsoft.com/office/drawing/2014/main" id="{D446A81E-4F83-428A-AED8-B72ADA050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963" y="1808164"/>
            <a:ext cx="1154112"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 descr="mũi 2">
            <a:extLst>
              <a:ext uri="{FF2B5EF4-FFF2-40B4-BE49-F238E27FC236}">
                <a16:creationId xmlns:a16="http://schemas.microsoft.com/office/drawing/2014/main" id="{2C227052-DDA9-4762-BDC5-54ECD4A7A6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1502"/>
          <a:stretch>
            <a:fillRect/>
          </a:stretch>
        </p:blipFill>
        <p:spPr bwMode="auto">
          <a:xfrm>
            <a:off x="1828801" y="3101976"/>
            <a:ext cx="1109663"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 descr="Hình ảnh có liên quan">
            <a:extLst>
              <a:ext uri="{FF2B5EF4-FFF2-40B4-BE49-F238E27FC236}">
                <a16:creationId xmlns:a16="http://schemas.microsoft.com/office/drawing/2014/main" id="{26C268FA-3E16-4572-A34E-D742758BCE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1189" y="4364039"/>
            <a:ext cx="1146175"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1000"/>
                                        <p:tgtEl>
                                          <p:spTgt spid="25"/>
                                        </p:tgtEl>
                                      </p:cBhvr>
                                    </p:animEffect>
                                    <p:anim calcmode="lin" valueType="num">
                                      <p:cBhvr>
                                        <p:cTn id="24" dur="1000" fill="hold"/>
                                        <p:tgtEl>
                                          <p:spTgt spid="25"/>
                                        </p:tgtEl>
                                        <p:attrNameLst>
                                          <p:attrName>ppt_x</p:attrName>
                                        </p:attrNameLst>
                                      </p:cBhvr>
                                      <p:tavLst>
                                        <p:tav tm="0">
                                          <p:val>
                                            <p:strVal val="#ppt_x"/>
                                          </p:val>
                                        </p:tav>
                                        <p:tav tm="100000">
                                          <p:val>
                                            <p:strVal val="#ppt_x"/>
                                          </p:val>
                                        </p:tav>
                                      </p:tavLst>
                                    </p:anim>
                                    <p:anim calcmode="lin" valueType="num">
                                      <p:cBhvr>
                                        <p:cTn id="2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42"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42" presetClass="entr" presetSubtype="0"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additive="base">
                                        <p:cTn id="51" dur="500" fill="hold"/>
                                        <p:tgtEl>
                                          <p:spTgt spid="26"/>
                                        </p:tgtEl>
                                        <p:attrNameLst>
                                          <p:attrName>ppt_x</p:attrName>
                                        </p:attrNameLst>
                                      </p:cBhvr>
                                      <p:tavLst>
                                        <p:tav tm="0">
                                          <p:val>
                                            <p:strVal val="#ppt_x"/>
                                          </p:val>
                                        </p:tav>
                                        <p:tav tm="100000">
                                          <p:val>
                                            <p:strVal val="#ppt_x"/>
                                          </p:val>
                                        </p:tav>
                                      </p:tavLst>
                                    </p:anim>
                                    <p:anim calcmode="lin" valueType="num">
                                      <p:cBhvr additive="base">
                                        <p:cTn id="5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6081" name="Text Box 17416"/>
          <p:cNvSpPr txBox="1"/>
          <p:nvPr/>
        </p:nvSpPr>
        <p:spPr>
          <a:xfrm>
            <a:off x="2743200" y="3733800"/>
            <a:ext cx="7391400" cy="368300"/>
          </a:xfrm>
          <a:prstGeom prst="rect">
            <a:avLst/>
          </a:prstGeom>
          <a:noFill/>
          <a:ln w="9525">
            <a:noFill/>
          </a:ln>
        </p:spPr>
        <p:txBody>
          <a:bodyPr anchor="t" anchorCtr="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altLang="zh-CN" sz="1800" b="0" i="0" u="none" strike="noStrike" kern="1200" cap="none" spc="0" normalizeH="0" baseline="0" noProof="0" dirty="0">
              <a:ln>
                <a:noFill/>
              </a:ln>
              <a:solidFill>
                <a:prstClr val="black"/>
              </a:solidFill>
              <a:effectLst/>
              <a:uLnTx/>
              <a:uFillTx/>
              <a:latin typeface=".VnTime" pitchFamily="34" charset="0"/>
              <a:ea typeface="等线" panose="02010600030101010101" pitchFamily="2" charset="-122"/>
              <a:cs typeface="+mn-cs"/>
            </a:endParaRPr>
          </a:p>
        </p:txBody>
      </p:sp>
      <p:sp>
        <p:nvSpPr>
          <p:cNvPr id="6" name="Cloud Callout 17418">
            <a:extLst>
              <a:ext uri="{FF2B5EF4-FFF2-40B4-BE49-F238E27FC236}">
                <a16:creationId xmlns:a16="http://schemas.microsoft.com/office/drawing/2014/main" id="{227629B5-E981-46EE-A710-F85748C78196}"/>
              </a:ext>
            </a:extLst>
          </p:cNvPr>
          <p:cNvSpPr/>
          <p:nvPr/>
        </p:nvSpPr>
        <p:spPr>
          <a:xfrm>
            <a:off x="2443162" y="570627"/>
            <a:ext cx="6762750" cy="1998027"/>
          </a:xfrm>
          <a:prstGeom prst="cloudCallout">
            <a:avLst>
              <a:gd name="adj1" fmla="val -61421"/>
              <a:gd name="adj2" fmla="val 56088"/>
            </a:avLst>
          </a:prstGeom>
          <a:solidFill>
            <a:srgbClr val="CC99FF"/>
          </a:solidFill>
          <a:ln w="9525" cap="flat" cmpd="sng">
            <a:solidFill>
              <a:schemeClr val="tx1"/>
            </a:solidFill>
            <a:prstDash val="solid"/>
            <a:round/>
            <a:headEnd type="none" w="med" len="med"/>
            <a:tailEnd type="none" w="med" len="med"/>
          </a:ln>
        </p:spPr>
        <p:txBody>
          <a:bodyPr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Em</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hiểu</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thế</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nào</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là</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nghĩa</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gốc</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của</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từ</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endParaRPr kumimoji="0" lang="en-US" altLang="vi-VN"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Wave 6">
            <a:extLst>
              <a:ext uri="{FF2B5EF4-FFF2-40B4-BE49-F238E27FC236}">
                <a16:creationId xmlns:a16="http://schemas.microsoft.com/office/drawing/2014/main" id="{11A3776A-D8EB-45D7-9A53-4B84B1BBBF2A}"/>
              </a:ext>
            </a:extLst>
          </p:cNvPr>
          <p:cNvSpPr/>
          <p:nvPr/>
        </p:nvSpPr>
        <p:spPr>
          <a:xfrm>
            <a:off x="2443162" y="2833211"/>
            <a:ext cx="7534275" cy="1998027"/>
          </a:xfrm>
          <a:prstGeom prst="wave">
            <a:avLst>
              <a:gd name="adj1" fmla="val 6046"/>
              <a:gd name="adj2" fmla="val 0"/>
            </a:avLst>
          </a:prstGeom>
          <a:solidFill>
            <a:schemeClr val="bg1"/>
          </a:solidFill>
          <a:ln w="9525" cap="flat" cmpd="sng">
            <a:solidFill>
              <a:schemeClr val="tx1"/>
            </a:solidFill>
            <a:prstDash val="solid"/>
            <a:round/>
            <a:headEnd type="none" w="med" len="med"/>
            <a:tailEnd type="none" w="med" len="med"/>
          </a:ln>
        </p:spPr>
        <p:txBody>
          <a:bodyPr wrap="none" anchor="ctr"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Nghĩa</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gốc</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của</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từ</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là</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nghĩa</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ban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đầu</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của</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từ</a:t>
            </a:r>
            <a:endParaRPr kumimoji="0" lang="en-US" altLang="vi-VN"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1142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6">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33" name="文本框 39">
            <a:extLst>
              <a:ext uri="{FF2B5EF4-FFF2-40B4-BE49-F238E27FC236}">
                <a16:creationId xmlns:a16="http://schemas.microsoft.com/office/drawing/2014/main" id="{6B5CAA5F-BC42-4F8D-A4F4-D62BF5693694}"/>
              </a:ext>
            </a:extLst>
          </p:cNvPr>
          <p:cNvSpPr txBox="1"/>
          <p:nvPr/>
        </p:nvSpPr>
        <p:spPr>
          <a:xfrm>
            <a:off x="941850" y="267072"/>
            <a:ext cx="11124139" cy="120032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Nghĩa</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các</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từ</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in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đậm</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trong</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khổ</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thơ</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sau</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có</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gì</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3600" b="1" dirty="0">
              <a:solidFill>
                <a:srgbClr val="CB5F45"/>
              </a:solidFill>
              <a:latin typeface="Times New Roman" panose="02020603050405020304" pitchFamily="18" charset="0"/>
              <a:ea typeface="微软雅黑" panose="020B0503020204020204" pitchFamily="34"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khác</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nghĩa</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chúng</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ở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tập</a:t>
            </a:r>
            <a:r>
              <a:rPr kumimoji="0" lang="en-US" altLang="zh-CN" sz="3600" b="1" i="0" u="none" strike="noStrike" kern="1200" cap="none" spc="0" normalizeH="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1?</a:t>
            </a:r>
            <a:endParaRPr kumimoji="0" lang="zh-CN" altLang="en-US"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4" name="Text Box 5"/>
          <p:cNvSpPr txBox="1">
            <a:spLocks noChangeArrowheads="1"/>
          </p:cNvSpPr>
          <p:nvPr/>
        </p:nvSpPr>
        <p:spPr bwMode="auto">
          <a:xfrm>
            <a:off x="4284444" y="1596602"/>
            <a:ext cx="3623112" cy="4078039"/>
          </a:xfrm>
          <a:prstGeom prst="rect">
            <a:avLst/>
          </a:prstGeom>
          <a:noFill/>
          <a:ln w="9525" algn="ctr">
            <a:noFill/>
            <a:miter lim="800000"/>
            <a:headEnd/>
            <a:tailEnd/>
          </a:ln>
          <a:effectLst/>
        </p:spPr>
        <p:txBody>
          <a:bodyPr wrap="square">
            <a:spAutoFit/>
          </a:bodyPr>
          <a:lstStyle/>
          <a:p>
            <a:pPr eaLnBrk="1" hangingPunct="1">
              <a:spcBef>
                <a:spcPts val="600"/>
              </a:spcBef>
              <a:defRPr/>
            </a:pPr>
            <a:r>
              <a:rPr lang="en-US" sz="2800" b="1" dirty="0" err="1">
                <a:solidFill>
                  <a:srgbClr val="C00000"/>
                </a:solidFill>
                <a:latin typeface="Times New Roman"/>
              </a:rPr>
              <a:t>Răng</a:t>
            </a:r>
            <a:r>
              <a:rPr lang="en-US" sz="2800" b="1" dirty="0">
                <a:latin typeface="Times New Roman"/>
              </a:rPr>
              <a:t> </a:t>
            </a:r>
            <a:r>
              <a:rPr lang="en-US" sz="2800" b="1" dirty="0" err="1">
                <a:latin typeface="Times New Roman"/>
              </a:rPr>
              <a:t>của</a:t>
            </a:r>
            <a:r>
              <a:rPr lang="en-US" sz="2800" b="1" dirty="0">
                <a:latin typeface="Times New Roman"/>
              </a:rPr>
              <a:t> </a:t>
            </a:r>
            <a:r>
              <a:rPr lang="en-US" sz="2800" b="1" dirty="0" err="1">
                <a:latin typeface="Times New Roman"/>
              </a:rPr>
              <a:t>chiếc</a:t>
            </a:r>
            <a:r>
              <a:rPr lang="en-US" sz="2800" b="1" dirty="0">
                <a:latin typeface="Times New Roman"/>
              </a:rPr>
              <a:t> </a:t>
            </a:r>
            <a:r>
              <a:rPr lang="en-US" sz="2800" b="1" dirty="0" err="1">
                <a:latin typeface="Times New Roman"/>
              </a:rPr>
              <a:t>cào</a:t>
            </a:r>
            <a:endParaRPr lang="en-US" sz="2800" b="1" dirty="0">
              <a:latin typeface="Times New Roman"/>
            </a:endParaRPr>
          </a:p>
          <a:p>
            <a:pPr eaLnBrk="1" hangingPunct="1">
              <a:spcBef>
                <a:spcPts val="600"/>
              </a:spcBef>
              <a:defRPr/>
            </a:pPr>
            <a:r>
              <a:rPr lang="en-US" sz="2800" b="1" dirty="0" err="1">
                <a:latin typeface="Times New Roman"/>
              </a:rPr>
              <a:t>Làm</a:t>
            </a:r>
            <a:r>
              <a:rPr lang="en-US" sz="2800" b="1" dirty="0">
                <a:latin typeface="Times New Roman"/>
              </a:rPr>
              <a:t> </a:t>
            </a:r>
            <a:r>
              <a:rPr lang="en-US" sz="2800" b="1" dirty="0" err="1">
                <a:latin typeface="Times New Roman"/>
              </a:rPr>
              <a:t>sao</a:t>
            </a:r>
            <a:r>
              <a:rPr lang="en-US" sz="2800" b="1" dirty="0">
                <a:latin typeface="Times New Roman"/>
              </a:rPr>
              <a:t> </a:t>
            </a:r>
            <a:r>
              <a:rPr lang="en-US" sz="2800" b="1" dirty="0" err="1">
                <a:latin typeface="Times New Roman"/>
              </a:rPr>
              <a:t>nhai</a:t>
            </a:r>
            <a:r>
              <a:rPr lang="en-US" sz="2800" b="1" dirty="0">
                <a:latin typeface="Times New Roman"/>
              </a:rPr>
              <a:t> </a:t>
            </a:r>
            <a:r>
              <a:rPr lang="en-US" sz="2800" b="1" err="1">
                <a:latin typeface="Times New Roman"/>
              </a:rPr>
              <a:t>được</a:t>
            </a:r>
            <a:r>
              <a:rPr lang="en-US" sz="2800" b="1">
                <a:latin typeface="Times New Roman"/>
              </a:rPr>
              <a:t>?</a:t>
            </a:r>
          </a:p>
          <a:p>
            <a:pPr eaLnBrk="1" hangingPunct="1">
              <a:spcBef>
                <a:spcPts val="600"/>
              </a:spcBef>
              <a:defRPr/>
            </a:pPr>
            <a:endParaRPr lang="en-US" sz="2800" b="1" dirty="0">
              <a:latin typeface="Times New Roman"/>
            </a:endParaRPr>
          </a:p>
          <a:p>
            <a:pPr eaLnBrk="1" hangingPunct="1">
              <a:spcBef>
                <a:spcPts val="600"/>
              </a:spcBef>
              <a:defRPr/>
            </a:pPr>
            <a:r>
              <a:rPr lang="en-US" sz="2800" b="1" dirty="0" err="1">
                <a:solidFill>
                  <a:srgbClr val="C00000"/>
                </a:solidFill>
                <a:latin typeface="Times New Roman"/>
              </a:rPr>
              <a:t>Mũi</a:t>
            </a:r>
            <a:r>
              <a:rPr lang="en-US" sz="2800" b="1" dirty="0">
                <a:latin typeface="Times New Roman"/>
              </a:rPr>
              <a:t> </a:t>
            </a:r>
            <a:r>
              <a:rPr lang="en-US" sz="2800" b="1" dirty="0" err="1">
                <a:latin typeface="Times New Roman"/>
              </a:rPr>
              <a:t>thuyền</a:t>
            </a:r>
            <a:r>
              <a:rPr lang="en-US" sz="2800" b="1" dirty="0">
                <a:latin typeface="Times New Roman"/>
              </a:rPr>
              <a:t> </a:t>
            </a:r>
            <a:r>
              <a:rPr lang="en-US" sz="2800" b="1" dirty="0" err="1">
                <a:latin typeface="Times New Roman"/>
              </a:rPr>
              <a:t>rẽ</a:t>
            </a:r>
            <a:r>
              <a:rPr lang="en-US" sz="2800" b="1" dirty="0">
                <a:latin typeface="Times New Roman"/>
              </a:rPr>
              <a:t> </a:t>
            </a:r>
            <a:r>
              <a:rPr lang="en-US" sz="2800" b="1" dirty="0" err="1">
                <a:latin typeface="Times New Roman"/>
              </a:rPr>
              <a:t>nước</a:t>
            </a:r>
            <a:endParaRPr lang="en-US" sz="2800" b="1" dirty="0">
              <a:latin typeface="Times New Roman"/>
            </a:endParaRPr>
          </a:p>
          <a:p>
            <a:pPr eaLnBrk="1" hangingPunct="1">
              <a:spcBef>
                <a:spcPts val="600"/>
              </a:spcBef>
              <a:defRPr/>
            </a:pPr>
            <a:r>
              <a:rPr lang="en-US" sz="2800" b="1" dirty="0" err="1">
                <a:latin typeface="Times New Roman"/>
              </a:rPr>
              <a:t>Thì</a:t>
            </a:r>
            <a:r>
              <a:rPr lang="en-US" sz="2800" b="1" dirty="0">
                <a:latin typeface="Times New Roman"/>
              </a:rPr>
              <a:t> </a:t>
            </a:r>
            <a:r>
              <a:rPr lang="en-US" sz="2800" b="1" dirty="0" err="1">
                <a:latin typeface="Times New Roman"/>
              </a:rPr>
              <a:t>ngửi</a:t>
            </a:r>
            <a:r>
              <a:rPr lang="en-US" sz="2800" b="1" dirty="0">
                <a:latin typeface="Times New Roman"/>
              </a:rPr>
              <a:t> </a:t>
            </a:r>
            <a:r>
              <a:rPr lang="en-US" sz="2800" b="1" dirty="0" err="1">
                <a:latin typeface="Times New Roman"/>
              </a:rPr>
              <a:t>cái</a:t>
            </a:r>
            <a:r>
              <a:rPr lang="en-US" sz="2800" b="1" dirty="0">
                <a:latin typeface="Times New Roman"/>
              </a:rPr>
              <a:t> </a:t>
            </a:r>
            <a:r>
              <a:rPr lang="en-US" sz="2800" b="1" err="1">
                <a:latin typeface="Times New Roman"/>
              </a:rPr>
              <a:t>gì</a:t>
            </a:r>
            <a:r>
              <a:rPr lang="en-US" sz="2800" b="1">
                <a:latin typeface="Times New Roman"/>
              </a:rPr>
              <a:t>?</a:t>
            </a:r>
          </a:p>
          <a:p>
            <a:pPr eaLnBrk="1" hangingPunct="1">
              <a:spcBef>
                <a:spcPts val="600"/>
              </a:spcBef>
              <a:defRPr/>
            </a:pPr>
            <a:endParaRPr lang="en-US" sz="2800" b="1" dirty="0">
              <a:latin typeface="Times New Roman"/>
            </a:endParaRPr>
          </a:p>
          <a:p>
            <a:pPr eaLnBrk="1" hangingPunct="1">
              <a:spcBef>
                <a:spcPts val="600"/>
              </a:spcBef>
              <a:defRPr/>
            </a:pPr>
            <a:r>
              <a:rPr lang="en-US" sz="2800" b="1" dirty="0" err="1">
                <a:latin typeface="Times New Roman"/>
              </a:rPr>
              <a:t>Cái</a:t>
            </a:r>
            <a:r>
              <a:rPr lang="en-US" sz="2800" b="1" dirty="0">
                <a:latin typeface="Times New Roman"/>
              </a:rPr>
              <a:t> </a:t>
            </a:r>
            <a:r>
              <a:rPr lang="en-US" sz="2800" b="1" dirty="0" err="1">
                <a:latin typeface="Times New Roman"/>
              </a:rPr>
              <a:t>ấm</a:t>
            </a:r>
            <a:r>
              <a:rPr lang="en-US" sz="2800" b="1" dirty="0">
                <a:latin typeface="Times New Roman"/>
              </a:rPr>
              <a:t> </a:t>
            </a:r>
            <a:r>
              <a:rPr lang="en-US" sz="2800" b="1" dirty="0" err="1">
                <a:latin typeface="Times New Roman"/>
              </a:rPr>
              <a:t>không</a:t>
            </a:r>
            <a:r>
              <a:rPr lang="en-US" sz="2800" b="1" dirty="0">
                <a:latin typeface="Times New Roman"/>
              </a:rPr>
              <a:t> </a:t>
            </a:r>
            <a:r>
              <a:rPr lang="en-US" sz="2800" b="1" dirty="0" err="1">
                <a:latin typeface="Times New Roman"/>
              </a:rPr>
              <a:t>nghe</a:t>
            </a:r>
            <a:endParaRPr lang="en-US" sz="2800" b="1" dirty="0">
              <a:latin typeface="Times New Roman"/>
            </a:endParaRPr>
          </a:p>
          <a:p>
            <a:pPr eaLnBrk="1" hangingPunct="1">
              <a:spcBef>
                <a:spcPts val="600"/>
              </a:spcBef>
              <a:defRPr/>
            </a:pPr>
            <a:r>
              <a:rPr lang="en-US" sz="2800" b="1" dirty="0">
                <a:latin typeface="Times New Roman"/>
              </a:rPr>
              <a:t>Sao </a:t>
            </a:r>
            <a:r>
              <a:rPr lang="en-US" sz="2800" b="1" dirty="0">
                <a:solidFill>
                  <a:srgbClr val="C00000"/>
                </a:solidFill>
                <a:latin typeface="Times New Roman"/>
              </a:rPr>
              <a:t>tai</a:t>
            </a:r>
            <a:r>
              <a:rPr lang="en-US" sz="2800" b="1" dirty="0">
                <a:latin typeface="Times New Roman"/>
              </a:rPr>
              <a:t> </a:t>
            </a:r>
            <a:r>
              <a:rPr lang="en-US" sz="2800" b="1" dirty="0" err="1">
                <a:latin typeface="Times New Roman"/>
              </a:rPr>
              <a:t>lại</a:t>
            </a:r>
            <a:r>
              <a:rPr lang="en-US" sz="2800" b="1" dirty="0">
                <a:latin typeface="Times New Roman"/>
              </a:rPr>
              <a:t> </a:t>
            </a:r>
            <a:r>
              <a:rPr lang="en-US" sz="2800" b="1" dirty="0" err="1">
                <a:latin typeface="Times New Roman"/>
              </a:rPr>
              <a:t>mọc</a:t>
            </a:r>
            <a:r>
              <a:rPr lang="en-US" sz="2800" b="1" dirty="0">
                <a:latin typeface="Times New Roman"/>
              </a:rPr>
              <a:t>?</a:t>
            </a:r>
          </a:p>
        </p:txBody>
      </p:sp>
      <p:sp>
        <p:nvSpPr>
          <p:cNvPr id="16" name="Minus 24">
            <a:extLst>
              <a:ext uri="{FF2B5EF4-FFF2-40B4-BE49-F238E27FC236}">
                <a16:creationId xmlns:a16="http://schemas.microsoft.com/office/drawing/2014/main" id="{6428E71A-00FC-4466-83F8-3CF965E9D2C3}"/>
              </a:ext>
            </a:extLst>
          </p:cNvPr>
          <p:cNvSpPr/>
          <p:nvPr/>
        </p:nvSpPr>
        <p:spPr bwMode="auto">
          <a:xfrm flipV="1">
            <a:off x="1946528" y="806031"/>
            <a:ext cx="1476375" cy="114225"/>
          </a:xfrm>
          <a:prstGeom prst="mathMinus">
            <a:avLst/>
          </a:prstGeom>
          <a:solidFill>
            <a:srgbClr val="AEF0C9"/>
          </a:solidFill>
          <a:ln w="38100" cap="flat" cmpd="sng" algn="ctr">
            <a:solidFill>
              <a:srgbClr val="FF0000"/>
            </a:solidFill>
            <a:prstDash val="solid"/>
            <a:round/>
            <a:headEnd type="none" w="med" len="med"/>
            <a:tailEnd type="triangle" w="med" len="med"/>
          </a:ln>
          <a:effectLst/>
        </p:spPr>
        <p:txBody>
          <a:bodyPr wrap="square" anchor="ctr">
            <a:spAutoFit/>
          </a:bodyPr>
          <a:lstStyle/>
          <a:p>
            <a:pPr eaLnBrk="1" hangingPunct="1">
              <a:spcBef>
                <a:spcPct val="50000"/>
              </a:spcBef>
              <a:defRPr/>
            </a:pPr>
            <a:endParaRPr lang="en-US">
              <a:effectLst>
                <a:outerShdw blurRad="38100" dist="38100" dir="2700000" algn="tl">
                  <a:srgbClr val="000000">
                    <a:alpha val="43137"/>
                  </a:srgbClr>
                </a:outerShdw>
              </a:effectLst>
              <a:latin typeface="Arial" charset="0"/>
              <a:cs typeface="+mn-cs"/>
            </a:endParaRPr>
          </a:p>
        </p:txBody>
      </p:sp>
      <p:sp>
        <p:nvSpPr>
          <p:cNvPr id="17" name="Minus 24">
            <a:extLst>
              <a:ext uri="{FF2B5EF4-FFF2-40B4-BE49-F238E27FC236}">
                <a16:creationId xmlns:a16="http://schemas.microsoft.com/office/drawing/2014/main" id="{0CE0D3D7-98E6-425E-B9F9-2357C2E33F56}"/>
              </a:ext>
            </a:extLst>
          </p:cNvPr>
          <p:cNvSpPr/>
          <p:nvPr/>
        </p:nvSpPr>
        <p:spPr bwMode="auto">
          <a:xfrm flipV="1">
            <a:off x="3785262" y="795317"/>
            <a:ext cx="3444213" cy="152401"/>
          </a:xfrm>
          <a:prstGeom prst="mathMinus">
            <a:avLst/>
          </a:prstGeom>
          <a:solidFill>
            <a:srgbClr val="AEF0C9"/>
          </a:solidFill>
          <a:ln w="38100" cap="flat" cmpd="sng" algn="ctr">
            <a:solidFill>
              <a:srgbClr val="FF0000"/>
            </a:solidFill>
            <a:prstDash val="solid"/>
            <a:round/>
            <a:headEnd type="none" w="med" len="med"/>
            <a:tailEnd type="triangle" w="med" len="med"/>
          </a:ln>
          <a:effectLst/>
        </p:spPr>
        <p:txBody>
          <a:bodyPr wrap="square" anchor="ctr">
            <a:spAutoFit/>
          </a:bodyPr>
          <a:lstStyle/>
          <a:p>
            <a:pPr eaLnBrk="1" hangingPunct="1">
              <a:spcBef>
                <a:spcPct val="50000"/>
              </a:spcBef>
              <a:defRPr/>
            </a:pPr>
            <a:endParaRPr lang="en-US">
              <a:effectLst>
                <a:outerShdw blurRad="38100" dist="38100" dir="2700000" algn="tl">
                  <a:srgbClr val="000000">
                    <a:alpha val="43137"/>
                  </a:srgbClr>
                </a:outerShdw>
              </a:effectLst>
              <a:latin typeface="Arial" charset="0"/>
              <a:cs typeface="+mn-cs"/>
            </a:endParaRPr>
          </a:p>
        </p:txBody>
      </p:sp>
      <p:sp>
        <p:nvSpPr>
          <p:cNvPr id="18" name="Minus 24">
            <a:extLst>
              <a:ext uri="{FF2B5EF4-FFF2-40B4-BE49-F238E27FC236}">
                <a16:creationId xmlns:a16="http://schemas.microsoft.com/office/drawing/2014/main" id="{FFC96F31-3312-4727-A4A8-8C35B1B5784A}"/>
              </a:ext>
            </a:extLst>
          </p:cNvPr>
          <p:cNvSpPr/>
          <p:nvPr/>
        </p:nvSpPr>
        <p:spPr bwMode="auto">
          <a:xfrm flipV="1">
            <a:off x="2819400" y="1341142"/>
            <a:ext cx="2876550" cy="188975"/>
          </a:xfrm>
          <a:prstGeom prst="mathMinus">
            <a:avLst/>
          </a:prstGeom>
          <a:solidFill>
            <a:srgbClr val="AEF0C9"/>
          </a:solidFill>
          <a:ln w="38100" cap="flat" cmpd="sng" algn="ctr">
            <a:solidFill>
              <a:srgbClr val="FF0000"/>
            </a:solidFill>
            <a:prstDash val="solid"/>
            <a:round/>
            <a:headEnd type="none" w="med" len="med"/>
            <a:tailEnd type="triangle" w="med" len="med"/>
          </a:ln>
          <a:effectLst/>
        </p:spPr>
        <p:txBody>
          <a:bodyPr wrap="square" anchor="ctr">
            <a:spAutoFit/>
          </a:bodyPr>
          <a:lstStyle/>
          <a:p>
            <a:pPr eaLnBrk="1" hangingPunct="1">
              <a:spcBef>
                <a:spcPct val="50000"/>
              </a:spcBef>
              <a:defRPr/>
            </a:pPr>
            <a:endParaRPr lang="en-US">
              <a:effectLst>
                <a:outerShdw blurRad="38100" dist="38100" dir="2700000" algn="tl">
                  <a:srgbClr val="000000">
                    <a:alpha val="43137"/>
                  </a:srgbClr>
                </a:outerShdw>
              </a:effectLst>
              <a:latin typeface="Arial" charset="0"/>
              <a:cs typeface="+mn-cs"/>
            </a:endParaRPr>
          </a:p>
        </p:txBody>
      </p:sp>
      <p:sp>
        <p:nvSpPr>
          <p:cNvPr id="19" name="Minus 24">
            <a:extLst>
              <a:ext uri="{FF2B5EF4-FFF2-40B4-BE49-F238E27FC236}">
                <a16:creationId xmlns:a16="http://schemas.microsoft.com/office/drawing/2014/main" id="{1915DD16-85D4-4E14-B915-7B36B24A21BA}"/>
              </a:ext>
            </a:extLst>
          </p:cNvPr>
          <p:cNvSpPr/>
          <p:nvPr/>
        </p:nvSpPr>
        <p:spPr bwMode="auto">
          <a:xfrm flipV="1">
            <a:off x="7839075" y="795319"/>
            <a:ext cx="2037416" cy="152400"/>
          </a:xfrm>
          <a:prstGeom prst="mathMinus">
            <a:avLst/>
          </a:prstGeom>
          <a:solidFill>
            <a:srgbClr val="AEF0C9"/>
          </a:solidFill>
          <a:ln w="38100" cap="flat" cmpd="sng" algn="ctr">
            <a:solidFill>
              <a:srgbClr val="FF0000"/>
            </a:solidFill>
            <a:prstDash val="solid"/>
            <a:round/>
            <a:headEnd type="none" w="med" len="med"/>
            <a:tailEnd type="triangle" w="med" len="med"/>
          </a:ln>
          <a:effectLst/>
        </p:spPr>
        <p:txBody>
          <a:bodyPr wrap="square" anchor="ctr">
            <a:spAutoFit/>
          </a:bodyPr>
          <a:lstStyle/>
          <a:p>
            <a:pPr eaLnBrk="1" hangingPunct="1">
              <a:spcBef>
                <a:spcPct val="50000"/>
              </a:spcBef>
              <a:defRPr/>
            </a:pPr>
            <a:endParaRPr lang="en-US">
              <a:effectLst>
                <a:outerShdw blurRad="38100" dist="38100" dir="2700000" algn="tl">
                  <a:srgbClr val="000000">
                    <a:alpha val="43137"/>
                  </a:srgbClr>
                </a:outerShdw>
              </a:effectLst>
              <a:latin typeface="Arial" charset="0"/>
              <a:cs typeface="+mn-cs"/>
            </a:endParaRPr>
          </a:p>
        </p:txBody>
      </p:sp>
      <p:sp>
        <p:nvSpPr>
          <p:cNvPr id="20" name="Minus 24">
            <a:extLst>
              <a:ext uri="{FF2B5EF4-FFF2-40B4-BE49-F238E27FC236}">
                <a16:creationId xmlns:a16="http://schemas.microsoft.com/office/drawing/2014/main" id="{0D6D2DFA-FBE5-4696-B0F9-A02A582BA2D8}"/>
              </a:ext>
            </a:extLst>
          </p:cNvPr>
          <p:cNvSpPr/>
          <p:nvPr/>
        </p:nvSpPr>
        <p:spPr bwMode="auto">
          <a:xfrm flipV="1">
            <a:off x="7628591" y="1349300"/>
            <a:ext cx="2247900" cy="188975"/>
          </a:xfrm>
          <a:prstGeom prst="mathMinus">
            <a:avLst/>
          </a:prstGeom>
          <a:solidFill>
            <a:srgbClr val="AEF0C9"/>
          </a:solidFill>
          <a:ln w="38100" cap="flat" cmpd="sng" algn="ctr">
            <a:solidFill>
              <a:srgbClr val="FF0000"/>
            </a:solidFill>
            <a:prstDash val="solid"/>
            <a:round/>
            <a:headEnd type="none" w="med" len="med"/>
            <a:tailEnd type="triangle" w="med" len="med"/>
          </a:ln>
          <a:effectLst/>
        </p:spPr>
        <p:txBody>
          <a:bodyPr wrap="square" anchor="ctr">
            <a:spAutoFit/>
          </a:bodyPr>
          <a:lstStyle/>
          <a:p>
            <a:pPr eaLnBrk="1" hangingPunct="1">
              <a:spcBef>
                <a:spcPct val="50000"/>
              </a:spcBef>
              <a:defRPr/>
            </a:pPr>
            <a:endParaRPr lang="en-US">
              <a:effectLst>
                <a:outerShdw blurRad="38100" dist="38100" dir="2700000" algn="tl">
                  <a:srgbClr val="000000">
                    <a:alpha val="43137"/>
                  </a:srgbClr>
                </a:outerShdw>
              </a:effectLst>
              <a:latin typeface="Arial" charset="0"/>
              <a:cs typeface="+mn-cs"/>
            </a:endParaRPr>
          </a:p>
        </p:txBody>
      </p:sp>
    </p:spTree>
    <p:extLst>
      <p:ext uri="{BB962C8B-B14F-4D97-AF65-F5344CB8AC3E}">
        <p14:creationId xmlns:p14="http://schemas.microsoft.com/office/powerpoint/2010/main" val="1688266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32"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diamond(out)">
                                      <p:cBhvr>
                                        <p:cTn id="18" dur="75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9">
            <a:extLst>
              <a:ext uri="{FF2B5EF4-FFF2-40B4-BE49-F238E27FC236}">
                <a16:creationId xmlns:a16="http://schemas.microsoft.com/office/drawing/2014/main" id="{6B5CAA5F-BC42-4F8D-A4F4-D62BF5693694}"/>
              </a:ext>
            </a:extLst>
          </p:cNvPr>
          <p:cNvSpPr txBox="1"/>
          <p:nvPr/>
        </p:nvSpPr>
        <p:spPr>
          <a:xfrm>
            <a:off x="941850" y="267072"/>
            <a:ext cx="11124139" cy="120032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Nghĩa</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các</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từ</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in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đậm</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trong</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khổ</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thơ</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sau</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có</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gì</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khác</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nghĩa</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của</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chúng</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ở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bài</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3600" b="1" i="0" u="none" strike="noStrike" kern="1200" cap="none" spc="0" normalizeH="0" baseline="0" noProof="0" dirty="0" err="1">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tập</a:t>
            </a:r>
            <a:r>
              <a:rPr kumimoji="0" lang="en-US" altLang="zh-CN"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1?</a:t>
            </a:r>
            <a:endParaRPr kumimoji="0" lang="zh-CN" altLang="en-US" sz="36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4" name="Text Box 5"/>
          <p:cNvSpPr txBox="1">
            <a:spLocks noChangeArrowheads="1"/>
          </p:cNvSpPr>
          <p:nvPr/>
        </p:nvSpPr>
        <p:spPr bwMode="auto">
          <a:xfrm>
            <a:off x="1532035" y="1860133"/>
            <a:ext cx="3623112" cy="4078039"/>
          </a:xfrm>
          <a:prstGeom prst="rect">
            <a:avLst/>
          </a:prstGeom>
          <a:noFill/>
          <a:ln w="9525" algn="ctr">
            <a:noFill/>
            <a:miter lim="800000"/>
            <a:headEnd/>
            <a:tailEnd/>
          </a:ln>
          <a:effectLst/>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Times New Roman"/>
                <a:ea typeface="+mn-ea"/>
                <a:cs typeface="+mn-cs"/>
              </a:rPr>
              <a:t>Răng</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của</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chiếc</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cào</a:t>
            </a:r>
            <a:endParaRPr kumimoji="0" lang="en-US" sz="28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Làm</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sao</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nhai</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err="1">
                <a:ln>
                  <a:noFill/>
                </a:ln>
                <a:solidFill>
                  <a:srgbClr val="000000"/>
                </a:solidFill>
                <a:effectLst/>
                <a:uLnTx/>
                <a:uFillTx/>
                <a:latin typeface="Times New Roman"/>
                <a:ea typeface="+mn-ea"/>
                <a:cs typeface="+mn-cs"/>
              </a:rPr>
              <a:t>được</a:t>
            </a:r>
            <a:r>
              <a:rPr kumimoji="0" lang="en-US" sz="2800" b="1" i="0" u="none" strike="noStrike" kern="1200" cap="none" spc="0" normalizeH="0" baseline="0" noProof="0">
                <a:ln>
                  <a:noFill/>
                </a:ln>
                <a:solidFill>
                  <a:srgbClr val="000000"/>
                </a:solidFill>
                <a:effectLst/>
                <a:uLnTx/>
                <a:uFillTx/>
                <a:latin typeface="Times New Roman"/>
                <a:ea typeface="+mn-ea"/>
                <a:cs typeface="+mn-cs"/>
              </a:rPr>
              <a:t>?</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Times New Roman"/>
                <a:ea typeface="+mn-ea"/>
                <a:cs typeface="+mn-cs"/>
              </a:rPr>
              <a:t>Mũi</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thuyền</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rẽ</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nước</a:t>
            </a:r>
            <a:endParaRPr kumimoji="0" lang="en-US" sz="28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Thì</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ngửi</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cái</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err="1">
                <a:ln>
                  <a:noFill/>
                </a:ln>
                <a:solidFill>
                  <a:srgbClr val="000000"/>
                </a:solidFill>
                <a:effectLst/>
                <a:uLnTx/>
                <a:uFillTx/>
                <a:latin typeface="Times New Roman"/>
                <a:ea typeface="+mn-ea"/>
                <a:cs typeface="+mn-cs"/>
              </a:rPr>
              <a:t>gì</a:t>
            </a:r>
            <a:r>
              <a:rPr kumimoji="0" lang="en-US" sz="2800" b="1" i="0" u="none" strike="noStrike" kern="1200" cap="none" spc="0" normalizeH="0" baseline="0" noProof="0">
                <a:ln>
                  <a:noFill/>
                </a:ln>
                <a:solidFill>
                  <a:srgbClr val="000000"/>
                </a:solidFill>
                <a:effectLst/>
                <a:uLnTx/>
                <a:uFillTx/>
                <a:latin typeface="Times New Roman"/>
                <a:ea typeface="+mn-ea"/>
                <a:cs typeface="+mn-cs"/>
              </a:rPr>
              <a:t>?</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Cái</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ấm</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không</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nghe</a:t>
            </a:r>
            <a:endParaRPr kumimoji="0" lang="en-US" sz="2800" b="1"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a:ea typeface="+mn-ea"/>
                <a:cs typeface="+mn-cs"/>
              </a:rPr>
              <a:t>Sao </a:t>
            </a:r>
            <a:r>
              <a:rPr kumimoji="0" lang="en-US" sz="2800" b="1" i="0" u="none" strike="noStrike" kern="1200" cap="none" spc="0" normalizeH="0" baseline="0" noProof="0" dirty="0">
                <a:ln>
                  <a:noFill/>
                </a:ln>
                <a:solidFill>
                  <a:srgbClr val="C00000"/>
                </a:solidFill>
                <a:effectLst/>
                <a:uLnTx/>
                <a:uFillTx/>
                <a:latin typeface="Times New Roman"/>
                <a:ea typeface="+mn-ea"/>
                <a:cs typeface="+mn-cs"/>
              </a:rPr>
              <a:t>tai</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lại</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mn-cs"/>
              </a:rPr>
              <a:t>mọc</a:t>
            </a:r>
            <a:r>
              <a:rPr kumimoji="0" lang="en-US" sz="2800" b="1" i="0" u="none" strike="noStrike" kern="1200" cap="none" spc="0" normalizeH="0" baseline="0" noProof="0" dirty="0">
                <a:ln>
                  <a:noFill/>
                </a:ln>
                <a:solidFill>
                  <a:srgbClr val="000000"/>
                </a:solidFill>
                <a:effectLst/>
                <a:uLnTx/>
                <a:uFillTx/>
                <a:latin typeface="Times New Roman"/>
                <a:ea typeface="+mn-ea"/>
                <a:cs typeface="+mn-cs"/>
              </a:rPr>
              <a:t>?</a:t>
            </a:r>
          </a:p>
        </p:txBody>
      </p:sp>
      <p:pic>
        <p:nvPicPr>
          <p:cNvPr id="3" name="Picture 2"/>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5625" r="97031"/>
                    </a14:imgEffect>
                  </a14:imgLayer>
                </a14:imgProps>
              </a:ext>
              <a:ext uri="{28A0092B-C50C-407E-A947-70E740481C1C}">
                <a14:useLocalDpi xmlns:a14="http://schemas.microsoft.com/office/drawing/2010/main" val="0"/>
              </a:ext>
            </a:extLst>
          </a:blip>
          <a:srcRect t="28818" b="25259"/>
          <a:stretch/>
        </p:blipFill>
        <p:spPr>
          <a:xfrm>
            <a:off x="5960014" y="4968840"/>
            <a:ext cx="3521612" cy="1617233"/>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71724" y="3155703"/>
            <a:ext cx="3698191" cy="1861551"/>
          </a:xfrm>
          <a:prstGeom prst="rect">
            <a:avLst/>
          </a:prstGeom>
        </p:spPr>
      </p:pic>
      <p:pic>
        <p:nvPicPr>
          <p:cNvPr id="35" name="Picture 34"/>
          <p:cNvPicPr>
            <a:picLocks noChangeAspect="1"/>
          </p:cNvPicPr>
          <p:nvPr/>
        </p:nvPicPr>
        <p:blipFill>
          <a:blip r:embed="rId7">
            <a:extLst>
              <a:ext uri="{BEBA8EAE-BF5A-486C-A8C5-ECC9F3942E4B}">
                <a14:imgProps xmlns:a14="http://schemas.microsoft.com/office/drawing/2010/main">
                  <a14:imgLayer r:embed="rId8">
                    <a14:imgEffect>
                      <a14:backgroundRemoval t="9700" b="97691" l="0" r="88910"/>
                    </a14:imgEffect>
                  </a14:imgLayer>
                </a14:imgProps>
              </a:ext>
              <a:ext uri="{28A0092B-C50C-407E-A947-70E740481C1C}">
                <a14:useLocalDpi xmlns:a14="http://schemas.microsoft.com/office/drawing/2010/main" val="0"/>
              </a:ext>
            </a:extLst>
          </a:blip>
          <a:stretch>
            <a:fillRect/>
          </a:stretch>
        </p:blipFill>
        <p:spPr>
          <a:xfrm rot="1371283">
            <a:off x="6942602" y="826798"/>
            <a:ext cx="2518630" cy="2049938"/>
          </a:xfrm>
          <a:prstGeom prst="rect">
            <a:avLst/>
          </a:prstGeom>
        </p:spPr>
      </p:pic>
      <p:sp>
        <p:nvSpPr>
          <p:cNvPr id="36" name="Oval 35"/>
          <p:cNvSpPr/>
          <p:nvPr/>
        </p:nvSpPr>
        <p:spPr>
          <a:xfrm rot="1260883">
            <a:off x="6209899" y="1650373"/>
            <a:ext cx="2692806" cy="127134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37" name="Oval 36"/>
          <p:cNvSpPr/>
          <p:nvPr/>
        </p:nvSpPr>
        <p:spPr>
          <a:xfrm rot="1260883">
            <a:off x="5317200" y="3911100"/>
            <a:ext cx="1739885" cy="98577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39" name="Oval 38"/>
          <p:cNvSpPr/>
          <p:nvPr/>
        </p:nvSpPr>
        <p:spPr>
          <a:xfrm rot="21094520">
            <a:off x="5955700" y="5203305"/>
            <a:ext cx="1343974" cy="98577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5772937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diamond(out)">
                                      <p:cBhvr>
                                        <p:cTn id="7" dur="75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additive="base">
                                        <p:cTn id="12" dur="500" fill="hold"/>
                                        <p:tgtEl>
                                          <p:spTgt spid="35"/>
                                        </p:tgtEl>
                                        <p:attrNameLst>
                                          <p:attrName>ppt_x</p:attrName>
                                        </p:attrNameLst>
                                      </p:cBhvr>
                                      <p:tavLst>
                                        <p:tav tm="0">
                                          <p:val>
                                            <p:strVal val="1+#ppt_w/2"/>
                                          </p:val>
                                        </p:tav>
                                        <p:tav tm="100000">
                                          <p:val>
                                            <p:strVal val="#ppt_x"/>
                                          </p:val>
                                        </p:tav>
                                      </p:tavLst>
                                    </p:anim>
                                    <p:anim calcmode="lin" valueType="num">
                                      <p:cBhvr additive="base">
                                        <p:cTn id="13"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barn(inVertical)">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1+#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barn(inVertical)">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1+#ppt_w/2"/>
                                          </p:val>
                                        </p:tav>
                                        <p:tav tm="100000">
                                          <p:val>
                                            <p:strVal val="#ppt_x"/>
                                          </p:val>
                                        </p:tav>
                                      </p:tavLst>
                                    </p:anim>
                                    <p:anim calcmode="lin" valueType="num">
                                      <p:cBhvr additive="base">
                                        <p:cTn id="3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barn(inVertical)">
                                      <p:cBhvr>
                                        <p:cTn id="4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animBg="1"/>
      <p:bldP spid="37" grpId="0" animBg="1"/>
      <p:bldP spid="3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Table 39"/>
          <p:cNvGraphicFramePr>
            <a:graphicFrameLocks noGrp="1"/>
          </p:cNvGraphicFramePr>
          <p:nvPr>
            <p:extLst>
              <p:ext uri="{D42A27DB-BD31-4B8C-83A1-F6EECF244321}">
                <p14:modId xmlns:p14="http://schemas.microsoft.com/office/powerpoint/2010/main" val="2908893468"/>
              </p:ext>
            </p:extLst>
          </p:nvPr>
        </p:nvGraphicFramePr>
        <p:xfrm>
          <a:off x="1" y="662061"/>
          <a:ext cx="12191999" cy="6192312"/>
        </p:xfrm>
        <a:graphic>
          <a:graphicData uri="http://schemas.openxmlformats.org/drawingml/2006/table">
            <a:tbl>
              <a:tblPr firstRow="1" bandRow="1">
                <a:tableStyleId>{5C22544A-7EE6-4342-B048-85BDC9FD1C3A}</a:tableStyleId>
              </a:tblPr>
              <a:tblGrid>
                <a:gridCol w="1828799">
                  <a:extLst>
                    <a:ext uri="{9D8B030D-6E8A-4147-A177-3AD203B41FA5}">
                      <a16:colId xmlns:a16="http://schemas.microsoft.com/office/drawing/2014/main" val="3148548059"/>
                    </a:ext>
                  </a:extLst>
                </a:gridCol>
                <a:gridCol w="886265">
                  <a:extLst>
                    <a:ext uri="{9D8B030D-6E8A-4147-A177-3AD203B41FA5}">
                      <a16:colId xmlns:a16="http://schemas.microsoft.com/office/drawing/2014/main" val="2622684194"/>
                    </a:ext>
                  </a:extLst>
                </a:gridCol>
                <a:gridCol w="2180492">
                  <a:extLst>
                    <a:ext uri="{9D8B030D-6E8A-4147-A177-3AD203B41FA5}">
                      <a16:colId xmlns:a16="http://schemas.microsoft.com/office/drawing/2014/main" val="3260307804"/>
                    </a:ext>
                  </a:extLst>
                </a:gridCol>
                <a:gridCol w="3003065">
                  <a:extLst>
                    <a:ext uri="{9D8B030D-6E8A-4147-A177-3AD203B41FA5}">
                      <a16:colId xmlns:a16="http://schemas.microsoft.com/office/drawing/2014/main" val="3768215946"/>
                    </a:ext>
                  </a:extLst>
                </a:gridCol>
                <a:gridCol w="1948763">
                  <a:extLst>
                    <a:ext uri="{9D8B030D-6E8A-4147-A177-3AD203B41FA5}">
                      <a16:colId xmlns:a16="http://schemas.microsoft.com/office/drawing/2014/main" val="2606480429"/>
                    </a:ext>
                  </a:extLst>
                </a:gridCol>
                <a:gridCol w="2344615">
                  <a:extLst>
                    <a:ext uri="{9D8B030D-6E8A-4147-A177-3AD203B41FA5}">
                      <a16:colId xmlns:a16="http://schemas.microsoft.com/office/drawing/2014/main" val="645916978"/>
                    </a:ext>
                  </a:extLst>
                </a:gridCol>
              </a:tblGrid>
              <a:tr h="598530">
                <a:tc rowSpan="2">
                  <a:txBody>
                    <a:bodyPr/>
                    <a:lstStyle/>
                    <a:p>
                      <a:pPr algn="ctr"/>
                      <a:r>
                        <a:rPr lang="en-US" sz="2800">
                          <a:solidFill>
                            <a:srgbClr val="B88C00"/>
                          </a:solidFill>
                          <a:latin typeface="Times New Roman" panose="02020603050405020304" pitchFamily="18" charset="0"/>
                          <a:cs typeface="Times New Roman" panose="02020603050405020304" pitchFamily="18" charset="0"/>
                        </a:rPr>
                        <a:t>Từ</a:t>
                      </a:r>
                      <a:r>
                        <a:rPr lang="en-US" sz="2800" baseline="0">
                          <a:solidFill>
                            <a:srgbClr val="B88C00"/>
                          </a:solidFill>
                          <a:latin typeface="Times New Roman" panose="02020603050405020304" pitchFamily="18" charset="0"/>
                          <a:cs typeface="Times New Roman" panose="02020603050405020304" pitchFamily="18" charset="0"/>
                        </a:rPr>
                        <a:t> ở b</a:t>
                      </a:r>
                      <a:r>
                        <a:rPr lang="en-US" sz="2800">
                          <a:solidFill>
                            <a:srgbClr val="B88C00"/>
                          </a:solidFill>
                          <a:latin typeface="Times New Roman" panose="02020603050405020304" pitchFamily="18" charset="0"/>
                          <a:cs typeface="Times New Roman" panose="02020603050405020304" pitchFamily="18" charset="0"/>
                        </a:rPr>
                        <a:t>ài</a:t>
                      </a:r>
                      <a:r>
                        <a:rPr lang="en-US" sz="2800" baseline="0">
                          <a:solidFill>
                            <a:srgbClr val="B88C00"/>
                          </a:solidFill>
                          <a:latin typeface="Times New Roman" panose="02020603050405020304" pitchFamily="18" charset="0"/>
                          <a:cs typeface="Times New Roman" panose="02020603050405020304" pitchFamily="18" charset="0"/>
                        </a:rPr>
                        <a:t> 1</a:t>
                      </a:r>
                      <a:endParaRPr lang="en-US" sz="28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rowSpan="2">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rowSpan="2">
                  <a:txBody>
                    <a:bodyPr/>
                    <a:lstStyle/>
                    <a:p>
                      <a:pPr algn="ctr"/>
                      <a:r>
                        <a:rPr lang="en-US" sz="2800">
                          <a:solidFill>
                            <a:srgbClr val="B88C00"/>
                          </a:solidFill>
                          <a:latin typeface="Times New Roman" panose="02020603050405020304" pitchFamily="18" charset="0"/>
                          <a:cs typeface="Times New Roman" panose="02020603050405020304" pitchFamily="18" charset="0"/>
                        </a:rPr>
                        <a:t>Từ</a:t>
                      </a:r>
                      <a:r>
                        <a:rPr lang="en-US" sz="2800" baseline="0">
                          <a:solidFill>
                            <a:srgbClr val="B88C00"/>
                          </a:solidFill>
                          <a:latin typeface="Times New Roman" panose="02020603050405020304" pitchFamily="18" charset="0"/>
                          <a:cs typeface="Times New Roman" panose="02020603050405020304" pitchFamily="18" charset="0"/>
                        </a:rPr>
                        <a:t> ở b</a:t>
                      </a:r>
                      <a:r>
                        <a:rPr lang="en-US" sz="2800">
                          <a:solidFill>
                            <a:srgbClr val="B88C00"/>
                          </a:solidFill>
                          <a:latin typeface="Times New Roman" panose="02020603050405020304" pitchFamily="18" charset="0"/>
                          <a:cs typeface="Times New Roman" panose="02020603050405020304" pitchFamily="18" charset="0"/>
                        </a:rPr>
                        <a:t>ài</a:t>
                      </a:r>
                      <a:r>
                        <a:rPr lang="en-US" sz="2800" baseline="0">
                          <a:solidFill>
                            <a:srgbClr val="B88C00"/>
                          </a:solidFill>
                          <a:latin typeface="Times New Roman" panose="02020603050405020304" pitchFamily="18" charset="0"/>
                          <a:cs typeface="Times New Roman" panose="02020603050405020304" pitchFamily="18" charset="0"/>
                        </a:rPr>
                        <a:t> 2</a:t>
                      </a:r>
                      <a:endParaRPr lang="en-US" sz="28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rowSpan="2">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a:solidFill>
                            <a:srgbClr val="C00000"/>
                          </a:solidFill>
                          <a:latin typeface="Times New Roman" panose="02020603050405020304" pitchFamily="18" charset="0"/>
                          <a:cs typeface="Times New Roman" panose="02020603050405020304" pitchFamily="18" charset="0"/>
                        </a:rPr>
                        <a:t>Khác</a:t>
                      </a:r>
                      <a:r>
                        <a:rPr lang="en-US" sz="3200" baseline="0">
                          <a:solidFill>
                            <a:srgbClr val="C00000"/>
                          </a:solidFill>
                          <a:latin typeface="Times New Roman" panose="02020603050405020304" pitchFamily="18" charset="0"/>
                          <a:cs typeface="Times New Roman" panose="02020603050405020304" pitchFamily="18" charset="0"/>
                        </a:rPr>
                        <a:t> nhau</a:t>
                      </a:r>
                      <a:endParaRPr lang="en-US" sz="3200">
                        <a:solidFill>
                          <a:srgbClr val="C000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rgbClr val="FFECAF"/>
                    </a:solidFill>
                  </a:tcPr>
                </a:tc>
                <a:tc hMerge="1">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extLst>
                  <a:ext uri="{0D108BD9-81ED-4DB2-BD59-A6C34878D82A}">
                    <a16:rowId xmlns:a16="http://schemas.microsoft.com/office/drawing/2014/main" val="1931407299"/>
                  </a:ext>
                </a:extLst>
              </a:tr>
              <a:tr h="59853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B88C00"/>
                          </a:solidFill>
                          <a:latin typeface="Times New Roman" panose="02020603050405020304" pitchFamily="18" charset="0"/>
                          <a:cs typeface="Times New Roman" panose="02020603050405020304" pitchFamily="18" charset="0"/>
                        </a:rPr>
                        <a:t>Từ</a:t>
                      </a:r>
                      <a:r>
                        <a:rPr lang="en-US" sz="2800" b="1" baseline="0">
                          <a:solidFill>
                            <a:srgbClr val="B88C00"/>
                          </a:solidFill>
                          <a:latin typeface="Times New Roman" panose="02020603050405020304" pitchFamily="18" charset="0"/>
                          <a:cs typeface="Times New Roman" panose="02020603050405020304" pitchFamily="18" charset="0"/>
                        </a:rPr>
                        <a:t> ở b</a:t>
                      </a:r>
                      <a:r>
                        <a:rPr lang="en-US" sz="2800" b="1">
                          <a:solidFill>
                            <a:srgbClr val="B88C00"/>
                          </a:solidFill>
                          <a:latin typeface="Times New Roman" panose="02020603050405020304" pitchFamily="18" charset="0"/>
                          <a:cs typeface="Times New Roman" panose="02020603050405020304" pitchFamily="18" charset="0"/>
                        </a:rPr>
                        <a:t>ài</a:t>
                      </a:r>
                      <a:r>
                        <a:rPr lang="en-US" sz="2800" b="1" baseline="0">
                          <a:solidFill>
                            <a:srgbClr val="B88C00"/>
                          </a:solidFill>
                          <a:latin typeface="Times New Roman" panose="02020603050405020304" pitchFamily="18" charset="0"/>
                          <a:cs typeface="Times New Roman" panose="02020603050405020304" pitchFamily="18" charset="0"/>
                        </a:rPr>
                        <a:t> 1</a:t>
                      </a:r>
                      <a:endParaRPr lang="en-US" sz="2800" b="1">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rgbClr val="FFECA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B88C00"/>
                          </a:solidFill>
                          <a:latin typeface="Times New Roman" panose="02020603050405020304" pitchFamily="18" charset="0"/>
                          <a:cs typeface="Times New Roman" panose="02020603050405020304" pitchFamily="18" charset="0"/>
                        </a:rPr>
                        <a:t>Từ</a:t>
                      </a:r>
                      <a:r>
                        <a:rPr lang="en-US" sz="2800" b="1" baseline="0">
                          <a:solidFill>
                            <a:srgbClr val="B88C00"/>
                          </a:solidFill>
                          <a:latin typeface="Times New Roman" panose="02020603050405020304" pitchFamily="18" charset="0"/>
                          <a:cs typeface="Times New Roman" panose="02020603050405020304" pitchFamily="18" charset="0"/>
                        </a:rPr>
                        <a:t> ở b</a:t>
                      </a:r>
                      <a:r>
                        <a:rPr lang="en-US" sz="2800" b="1">
                          <a:solidFill>
                            <a:srgbClr val="B88C00"/>
                          </a:solidFill>
                          <a:latin typeface="Times New Roman" panose="02020603050405020304" pitchFamily="18" charset="0"/>
                          <a:cs typeface="Times New Roman" panose="02020603050405020304" pitchFamily="18" charset="0"/>
                        </a:rPr>
                        <a:t>ài</a:t>
                      </a:r>
                      <a:r>
                        <a:rPr lang="en-US" sz="2800" b="1" baseline="0">
                          <a:solidFill>
                            <a:srgbClr val="B88C00"/>
                          </a:solidFill>
                          <a:latin typeface="Times New Roman" panose="02020603050405020304" pitchFamily="18" charset="0"/>
                          <a:cs typeface="Times New Roman" panose="02020603050405020304" pitchFamily="18" charset="0"/>
                        </a:rPr>
                        <a:t> 2</a:t>
                      </a:r>
                      <a:endParaRPr lang="en-US" sz="2800" b="1">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extLst>
                  <a:ext uri="{0D108BD9-81ED-4DB2-BD59-A6C34878D82A}">
                    <a16:rowId xmlns:a16="http://schemas.microsoft.com/office/drawing/2014/main" val="3732030002"/>
                  </a:ext>
                </a:extLst>
              </a:tr>
              <a:tr h="1472513">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a:solidFill>
                            <a:srgbClr val="FF9900"/>
                          </a:solidFill>
                          <a:latin typeface="Times New Roman" panose="02020603050405020304" pitchFamily="18" charset="0"/>
                          <a:cs typeface="Times New Roman" panose="02020603050405020304" pitchFamily="18" charset="0"/>
                        </a:rPr>
                        <a:t>Răng</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2800" b="1">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366850014"/>
                  </a:ext>
                </a:extLst>
              </a:tr>
              <a:tr h="1537744">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a:solidFill>
                            <a:srgbClr val="FF9900"/>
                          </a:solidFill>
                          <a:latin typeface="Times New Roman" panose="02020603050405020304" pitchFamily="18" charset="0"/>
                          <a:cs typeface="Times New Roman" panose="02020603050405020304" pitchFamily="18" charset="0"/>
                        </a:rPr>
                        <a:t>Mũi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2800" b="1">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3278541915"/>
                  </a:ext>
                </a:extLst>
              </a:tr>
              <a:tr h="1984995">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a:solidFill>
                            <a:srgbClr val="FF9900"/>
                          </a:solidFill>
                          <a:latin typeface="Times New Roman" panose="02020603050405020304" pitchFamily="18" charset="0"/>
                          <a:cs typeface="Times New Roman" panose="02020603050405020304" pitchFamily="18" charset="0"/>
                        </a:rPr>
                        <a:t>Tai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2800" b="1">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537180953"/>
                  </a:ext>
                </a:extLst>
              </a:tr>
            </a:tbl>
          </a:graphicData>
        </a:graphic>
      </p:graphicFrame>
      <p:pic>
        <p:nvPicPr>
          <p:cNvPr id="41" name="Picture 40"/>
          <p:cNvPicPr>
            <a:picLocks noChangeAspect="1"/>
          </p:cNvPicPr>
          <p:nvPr/>
        </p:nvPicPr>
        <p:blipFill rotWithShape="1">
          <a:blip r:embed="rId4">
            <a:extLst>
              <a:ext uri="{28A0092B-C50C-407E-A947-70E740481C1C}">
                <a14:useLocalDpi xmlns:a14="http://schemas.microsoft.com/office/drawing/2010/main" val="0"/>
              </a:ext>
            </a:extLst>
          </a:blip>
          <a:srcRect t="7716" r="5359" b="13184"/>
          <a:stretch/>
        </p:blipFill>
        <p:spPr>
          <a:xfrm>
            <a:off x="27564" y="2069547"/>
            <a:ext cx="1648324" cy="1006995"/>
          </a:xfrm>
          <a:prstGeom prst="rect">
            <a:avLst/>
          </a:prstGeom>
        </p:spPr>
      </p:pic>
      <p:pic>
        <p:nvPicPr>
          <p:cNvPr id="42" name="Picture 41"/>
          <p:cNvPicPr>
            <a:picLocks noChangeAspect="1"/>
          </p:cNvPicPr>
          <p:nvPr/>
        </p:nvPicPr>
        <p:blipFill rotWithShape="1">
          <a:blip r:embed="rId5" cstate="hqprint">
            <a:extLst>
              <a:ext uri="{28A0092B-C50C-407E-A947-70E740481C1C}">
                <a14:useLocalDpi xmlns:a14="http://schemas.microsoft.com/office/drawing/2010/main" val="0"/>
              </a:ext>
            </a:extLst>
          </a:blip>
          <a:srcRect r="24225" b="4673"/>
          <a:stretch/>
        </p:blipFill>
        <p:spPr>
          <a:xfrm>
            <a:off x="55831" y="3573198"/>
            <a:ext cx="1652362" cy="1041206"/>
          </a:xfrm>
          <a:prstGeom prst="rect">
            <a:avLst/>
          </a:prstGeom>
        </p:spPr>
      </p:pic>
      <p:pic>
        <p:nvPicPr>
          <p:cNvPr id="43" name="Picture 42"/>
          <p:cNvPicPr>
            <a:picLocks noChangeAspect="1"/>
          </p:cNvPicPr>
          <p:nvPr/>
        </p:nvPicPr>
        <p:blipFill rotWithShape="1">
          <a:blip r:embed="rId6">
            <a:extLst>
              <a:ext uri="{28A0092B-C50C-407E-A947-70E740481C1C}">
                <a14:useLocalDpi xmlns:a14="http://schemas.microsoft.com/office/drawing/2010/main" val="0"/>
              </a:ext>
            </a:extLst>
          </a:blip>
          <a:srcRect r="16941"/>
          <a:stretch/>
        </p:blipFill>
        <p:spPr>
          <a:xfrm>
            <a:off x="133670" y="5052638"/>
            <a:ext cx="1574523" cy="1251699"/>
          </a:xfrm>
          <a:prstGeom prst="rect">
            <a:avLst/>
          </a:prstGeom>
        </p:spPr>
      </p:pic>
      <p:pic>
        <p:nvPicPr>
          <p:cNvPr id="44" name="Picture 43"/>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5625" r="97031"/>
                    </a14:imgEffect>
                  </a14:imgLayer>
                </a14:imgProps>
              </a:ext>
              <a:ext uri="{28A0092B-C50C-407E-A947-70E740481C1C}">
                <a14:useLocalDpi xmlns:a14="http://schemas.microsoft.com/office/drawing/2010/main" val="0"/>
              </a:ext>
            </a:extLst>
          </a:blip>
          <a:srcRect t="28818" b="25259"/>
          <a:stretch/>
        </p:blipFill>
        <p:spPr>
          <a:xfrm>
            <a:off x="2723451" y="5314511"/>
            <a:ext cx="2118957" cy="1110490"/>
          </a:xfrm>
          <a:prstGeom prst="rect">
            <a:avLst/>
          </a:prstGeom>
        </p:spPr>
      </p:pic>
      <p:pic>
        <p:nvPicPr>
          <p:cNvPr id="45" name="Picture 4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98753" y="3475024"/>
            <a:ext cx="1985863" cy="1174165"/>
          </a:xfrm>
          <a:prstGeom prst="rect">
            <a:avLst/>
          </a:prstGeom>
        </p:spPr>
      </p:pic>
      <p:pic>
        <p:nvPicPr>
          <p:cNvPr id="46" name="Picture 45"/>
          <p:cNvPicPr>
            <a:picLocks noChangeAspect="1"/>
          </p:cNvPicPr>
          <p:nvPr/>
        </p:nvPicPr>
        <p:blipFill>
          <a:blip r:embed="rId10">
            <a:extLst>
              <a:ext uri="{BEBA8EAE-BF5A-486C-A8C5-ECC9F3942E4B}">
                <a14:imgProps xmlns:a14="http://schemas.microsoft.com/office/drawing/2010/main">
                  <a14:imgLayer r:embed="rId11">
                    <a14:imgEffect>
                      <a14:backgroundRemoval t="9700" b="97691" l="0" r="88910"/>
                    </a14:imgEffect>
                  </a14:imgLayer>
                </a14:imgProps>
              </a:ext>
              <a:ext uri="{28A0092B-C50C-407E-A947-70E740481C1C}">
                <a14:useLocalDpi xmlns:a14="http://schemas.microsoft.com/office/drawing/2010/main" val="0"/>
              </a:ext>
            </a:extLst>
          </a:blip>
          <a:stretch>
            <a:fillRect/>
          </a:stretch>
        </p:blipFill>
        <p:spPr>
          <a:xfrm rot="1371283">
            <a:off x="3063400" y="1111453"/>
            <a:ext cx="1481267" cy="2049938"/>
          </a:xfrm>
          <a:prstGeom prst="rect">
            <a:avLst/>
          </a:prstGeom>
        </p:spPr>
      </p:pic>
      <p:sp>
        <p:nvSpPr>
          <p:cNvPr id="47" name="Oval 46"/>
          <p:cNvSpPr/>
          <p:nvPr/>
        </p:nvSpPr>
        <p:spPr>
          <a:xfrm rot="1260883">
            <a:off x="2718607" y="2247666"/>
            <a:ext cx="1583704" cy="81591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rot="1260883">
            <a:off x="2680943" y="3915126"/>
            <a:ext cx="846009" cy="81147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rot="21094520">
            <a:off x="2882950" y="5386263"/>
            <a:ext cx="678473" cy="100852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929804" y="1942938"/>
            <a:ext cx="1999799" cy="1384995"/>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nhai thức ăn</a:t>
            </a:r>
            <a:r>
              <a:rPr lang="en-US" altLang="en-US" sz="2800">
                <a:latin typeface="Times New Roman" panose="02020603050405020304" pitchFamily="18" charset="0"/>
                <a:cs typeface="Times New Roman" panose="02020603050405020304" pitchFamily="18" charset="0"/>
              </a:rPr>
              <a:t>.</a:t>
            </a:r>
            <a:endParaRPr lang="en-US" altLang="en-US" sz="2800" b="1">
              <a:latin typeface="Times New Roman" panose="02020603050405020304" pitchFamily="18" charset="0"/>
              <a:cs typeface="Times New Roman" panose="02020603050405020304" pitchFamily="18" charset="0"/>
            </a:endParaRPr>
          </a:p>
        </p:txBody>
      </p:sp>
      <p:sp>
        <p:nvSpPr>
          <p:cNvPr id="5" name="TextBox 4"/>
          <p:cNvSpPr txBox="1"/>
          <p:nvPr/>
        </p:nvSpPr>
        <p:spPr>
          <a:xfrm>
            <a:off x="9806464" y="1989104"/>
            <a:ext cx="2672861" cy="954107"/>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dọn dẹp, thu gọn.</a:t>
            </a:r>
            <a:endParaRPr lang="en-US" sz="2800"/>
          </a:p>
        </p:txBody>
      </p:sp>
      <p:sp>
        <p:nvSpPr>
          <p:cNvPr id="7" name="TextBox 6"/>
          <p:cNvSpPr txBox="1"/>
          <p:nvPr/>
        </p:nvSpPr>
        <p:spPr>
          <a:xfrm>
            <a:off x="7957939" y="3585052"/>
            <a:ext cx="1790500" cy="954107"/>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thở, ngửi.</a:t>
            </a:r>
          </a:p>
        </p:txBody>
      </p:sp>
      <p:sp>
        <p:nvSpPr>
          <p:cNvPr id="17" name="TextBox 16"/>
          <p:cNvSpPr txBox="1"/>
          <p:nvPr/>
        </p:nvSpPr>
        <p:spPr>
          <a:xfrm>
            <a:off x="9853144" y="3363481"/>
            <a:ext cx="2399171" cy="1384995"/>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rẽ nước, chỉ, lái về phía trước.</a:t>
            </a:r>
          </a:p>
        </p:txBody>
      </p:sp>
      <p:sp>
        <p:nvSpPr>
          <p:cNvPr id="18" name="TextBox 17"/>
          <p:cNvSpPr txBox="1"/>
          <p:nvPr/>
        </p:nvSpPr>
        <p:spPr>
          <a:xfrm>
            <a:off x="8034182" y="5052638"/>
            <a:ext cx="1517781" cy="954107"/>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nghe.</a:t>
            </a:r>
          </a:p>
        </p:txBody>
      </p:sp>
      <p:sp>
        <p:nvSpPr>
          <p:cNvPr id="50" name="TextBox 49"/>
          <p:cNvSpPr txBox="1"/>
          <p:nvPr/>
        </p:nvSpPr>
        <p:spPr>
          <a:xfrm>
            <a:off x="9923183" y="4978044"/>
            <a:ext cx="2095174" cy="1384995"/>
          </a:xfrm>
          <a:prstGeom prst="rect">
            <a:avLst/>
          </a:prstGeom>
          <a:noFill/>
        </p:spPr>
        <p:txBody>
          <a:bodyPr wrap="square" rtlCol="0">
            <a:spAutoFit/>
          </a:bodyPr>
          <a:lstStyle/>
          <a:p>
            <a:r>
              <a:rPr lang="en-US" altLang="en-US" sz="2800" b="1">
                <a:latin typeface="Times New Roman" panose="02020603050405020304" pitchFamily="18" charset="0"/>
                <a:cs typeface="Times New Roman" panose="02020603050405020304" pitchFamily="18" charset="0"/>
              </a:rPr>
              <a:t>Dùng để cầm, bê cho chắc chắn.</a:t>
            </a:r>
          </a:p>
        </p:txBody>
      </p:sp>
      <p:sp>
        <p:nvSpPr>
          <p:cNvPr id="52" name="TextBox 51"/>
          <p:cNvSpPr txBox="1"/>
          <p:nvPr/>
        </p:nvSpPr>
        <p:spPr>
          <a:xfrm>
            <a:off x="7927617" y="1285062"/>
            <a:ext cx="1863026" cy="553998"/>
          </a:xfrm>
          <a:prstGeom prst="rect">
            <a:avLst/>
          </a:prstGeom>
          <a:solidFill>
            <a:srgbClr val="FFECAF"/>
          </a:solidFill>
        </p:spPr>
        <p:txBody>
          <a:bodyPr wrap="square" rtlCol="0">
            <a:spAutoFit/>
          </a:bodyPr>
          <a:lstStyle/>
          <a:p>
            <a:r>
              <a:rPr lang="en-US" sz="3000" b="1">
                <a:solidFill>
                  <a:srgbClr val="C00000"/>
                </a:solidFill>
                <a:latin typeface="Times New Roman" panose="02020603050405020304" pitchFamily="18" charset="0"/>
                <a:cs typeface="Times New Roman" panose="02020603050405020304" pitchFamily="18" charset="0"/>
              </a:rPr>
              <a:t>Nghĩa gốc</a:t>
            </a:r>
          </a:p>
        </p:txBody>
      </p:sp>
      <p:sp>
        <p:nvSpPr>
          <p:cNvPr id="60" name="TextBox 59"/>
          <p:cNvSpPr txBox="1"/>
          <p:nvPr/>
        </p:nvSpPr>
        <p:spPr>
          <a:xfrm>
            <a:off x="29969" y="976891"/>
            <a:ext cx="1678224" cy="492443"/>
          </a:xfrm>
          <a:prstGeom prst="rect">
            <a:avLst/>
          </a:prstGeom>
          <a:solidFill>
            <a:srgbClr val="FFECAF"/>
          </a:solidFill>
        </p:spPr>
        <p:txBody>
          <a:bodyPr wrap="square" rtlCol="0">
            <a:spAutoFit/>
          </a:bodyPr>
          <a:lstStyle/>
          <a:p>
            <a:r>
              <a:rPr lang="en-US" sz="2600" b="1">
                <a:solidFill>
                  <a:srgbClr val="C00000"/>
                </a:solidFill>
                <a:latin typeface="Times New Roman" panose="02020603050405020304" pitchFamily="18" charset="0"/>
                <a:cs typeface="Times New Roman" panose="02020603050405020304" pitchFamily="18" charset="0"/>
              </a:rPr>
              <a:t>Nghĩa gốc</a:t>
            </a:r>
          </a:p>
        </p:txBody>
      </p:sp>
      <p:sp>
        <p:nvSpPr>
          <p:cNvPr id="61" name="TextBox 60"/>
          <p:cNvSpPr txBox="1"/>
          <p:nvPr/>
        </p:nvSpPr>
        <p:spPr>
          <a:xfrm>
            <a:off x="9872662" y="1324451"/>
            <a:ext cx="2540463" cy="523220"/>
          </a:xfrm>
          <a:prstGeom prst="rect">
            <a:avLst/>
          </a:prstGeom>
          <a:solidFill>
            <a:srgbClr val="FFECAF"/>
          </a:solid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chuyển</a:t>
            </a:r>
          </a:p>
        </p:txBody>
      </p:sp>
      <p:sp>
        <p:nvSpPr>
          <p:cNvPr id="62" name="TextBox 61"/>
          <p:cNvSpPr txBox="1"/>
          <p:nvPr/>
        </p:nvSpPr>
        <p:spPr>
          <a:xfrm>
            <a:off x="2737703" y="943071"/>
            <a:ext cx="2157007" cy="492443"/>
          </a:xfrm>
          <a:prstGeom prst="rect">
            <a:avLst/>
          </a:prstGeom>
          <a:solidFill>
            <a:srgbClr val="FFECAF"/>
          </a:solidFill>
        </p:spPr>
        <p:txBody>
          <a:bodyPr wrap="square" rtlCol="0">
            <a:spAutoFit/>
          </a:bodyPr>
          <a:lstStyle/>
          <a:p>
            <a:r>
              <a:rPr lang="en-US" sz="2600" b="1">
                <a:solidFill>
                  <a:srgbClr val="C00000"/>
                </a:solidFill>
                <a:latin typeface="Times New Roman" panose="02020603050405020304" pitchFamily="18" charset="0"/>
                <a:cs typeface="Times New Roman" panose="02020603050405020304" pitchFamily="18" charset="0"/>
              </a:rPr>
              <a:t>Nghĩa chuyển</a:t>
            </a:r>
          </a:p>
        </p:txBody>
      </p:sp>
    </p:spTree>
    <p:extLst>
      <p:ext uri="{BB962C8B-B14F-4D97-AF65-F5344CB8AC3E}">
        <p14:creationId xmlns:p14="http://schemas.microsoft.com/office/powerpoint/2010/main" val="1212416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00"/>
                                        <p:tgtEl>
                                          <p:spTgt spid="4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par>
                                <p:cTn id="11" presetID="22" presetClass="entr" presetSubtype="4"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down)">
                                      <p:cBhvr>
                                        <p:cTn id="13" dur="500"/>
                                        <p:tgtEl>
                                          <p:spTgt spid="4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down)">
                                      <p:cBhvr>
                                        <p:cTn id="28" dur="500"/>
                                        <p:tgtEl>
                                          <p:spTgt spid="42"/>
                                        </p:tgtEl>
                                      </p:cBhvr>
                                    </p:animEffect>
                                  </p:childTnLst>
                                </p:cTn>
                              </p:par>
                              <p:par>
                                <p:cTn id="29" presetID="22" presetClass="entr" presetSubtype="4" fill="hold" nodeType="with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down)">
                                      <p:cBhvr>
                                        <p:cTn id="31" dur="500"/>
                                        <p:tgtEl>
                                          <p:spTgt spid="4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wipe(down)">
                                      <p:cBhvr>
                                        <p:cTn id="34" dur="500"/>
                                        <p:tgtEl>
                                          <p:spTgt spid="4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wipe(down)">
                                      <p:cBhvr>
                                        <p:cTn id="49" dur="500"/>
                                        <p:tgtEl>
                                          <p:spTgt spid="43"/>
                                        </p:tgtEl>
                                      </p:cBhvr>
                                    </p:animEffect>
                                  </p:childTnLst>
                                </p:cTn>
                              </p:par>
                              <p:par>
                                <p:cTn id="50" presetID="22" presetClass="entr" presetSubtype="4" fill="hold"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wipe(down)">
                                      <p:cBhvr>
                                        <p:cTn id="52" dur="500"/>
                                        <p:tgtEl>
                                          <p:spTgt spid="44"/>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wipe(down)">
                                      <p:cBhvr>
                                        <p:cTn id="55" dur="500"/>
                                        <p:tgtEl>
                                          <p:spTgt spid="49"/>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arn(inVertical)">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barn(inVertical)">
                                      <p:cBhvr>
                                        <p:cTn id="65" dur="500"/>
                                        <p:tgtEl>
                                          <p:spTgt spid="50"/>
                                        </p:tgtEl>
                                      </p:cBhvr>
                                    </p:animEffec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grpId="0" nodeType="clickEffect">
                                  <p:stCondLst>
                                    <p:cond delay="0"/>
                                  </p:stCondLst>
                                  <p:childTnLst>
                                    <p:set>
                                      <p:cBhvr>
                                        <p:cTn id="69" dur="1" fill="hold">
                                          <p:stCondLst>
                                            <p:cond delay="0"/>
                                          </p:stCondLst>
                                        </p:cTn>
                                        <p:tgtEl>
                                          <p:spTgt spid="60"/>
                                        </p:tgtEl>
                                        <p:attrNameLst>
                                          <p:attrName>style.visibility</p:attrName>
                                        </p:attrNameLst>
                                      </p:cBhvr>
                                      <p:to>
                                        <p:strVal val="visible"/>
                                      </p:to>
                                    </p:set>
                                    <p:anim calcmode="lin" valueType="num">
                                      <p:cBhvr>
                                        <p:cTn id="70" dur="1000" fill="hold"/>
                                        <p:tgtEl>
                                          <p:spTgt spid="60"/>
                                        </p:tgtEl>
                                        <p:attrNameLst>
                                          <p:attrName>ppt_w</p:attrName>
                                        </p:attrNameLst>
                                      </p:cBhvr>
                                      <p:tavLst>
                                        <p:tav tm="0">
                                          <p:val>
                                            <p:fltVal val="0"/>
                                          </p:val>
                                        </p:tav>
                                        <p:tav tm="100000">
                                          <p:val>
                                            <p:strVal val="#ppt_w"/>
                                          </p:val>
                                        </p:tav>
                                      </p:tavLst>
                                    </p:anim>
                                    <p:anim calcmode="lin" valueType="num">
                                      <p:cBhvr>
                                        <p:cTn id="71" dur="1000" fill="hold"/>
                                        <p:tgtEl>
                                          <p:spTgt spid="60"/>
                                        </p:tgtEl>
                                        <p:attrNameLst>
                                          <p:attrName>ppt_h</p:attrName>
                                        </p:attrNameLst>
                                      </p:cBhvr>
                                      <p:tavLst>
                                        <p:tav tm="0">
                                          <p:val>
                                            <p:fltVal val="0"/>
                                          </p:val>
                                        </p:tav>
                                        <p:tav tm="100000">
                                          <p:val>
                                            <p:strVal val="#ppt_h"/>
                                          </p:val>
                                        </p:tav>
                                      </p:tavLst>
                                    </p:anim>
                                    <p:anim calcmode="lin" valueType="num">
                                      <p:cBhvr>
                                        <p:cTn id="72" dur="1000" fill="hold"/>
                                        <p:tgtEl>
                                          <p:spTgt spid="60"/>
                                        </p:tgtEl>
                                        <p:attrNameLst>
                                          <p:attrName>style.rotation</p:attrName>
                                        </p:attrNameLst>
                                      </p:cBhvr>
                                      <p:tavLst>
                                        <p:tav tm="0">
                                          <p:val>
                                            <p:fltVal val="90"/>
                                          </p:val>
                                        </p:tav>
                                        <p:tav tm="100000">
                                          <p:val>
                                            <p:fltVal val="0"/>
                                          </p:val>
                                        </p:tav>
                                      </p:tavLst>
                                    </p:anim>
                                    <p:animEffect transition="in" filter="fade">
                                      <p:cBhvr>
                                        <p:cTn id="73" dur="1000"/>
                                        <p:tgtEl>
                                          <p:spTgt spid="60"/>
                                        </p:tgtEl>
                                      </p:cBhvr>
                                    </p:animEffect>
                                  </p:childTnLst>
                                </p:cTn>
                              </p:par>
                              <p:par>
                                <p:cTn id="74" presetID="31" presetClass="entr" presetSubtype="0" fill="hold" grpId="0" nodeType="withEffect">
                                  <p:stCondLst>
                                    <p:cond delay="0"/>
                                  </p:stCondLst>
                                  <p:childTnLst>
                                    <p:set>
                                      <p:cBhvr>
                                        <p:cTn id="75" dur="1" fill="hold">
                                          <p:stCondLst>
                                            <p:cond delay="0"/>
                                          </p:stCondLst>
                                        </p:cTn>
                                        <p:tgtEl>
                                          <p:spTgt spid="52"/>
                                        </p:tgtEl>
                                        <p:attrNameLst>
                                          <p:attrName>style.visibility</p:attrName>
                                        </p:attrNameLst>
                                      </p:cBhvr>
                                      <p:to>
                                        <p:strVal val="visible"/>
                                      </p:to>
                                    </p:set>
                                    <p:anim calcmode="lin" valueType="num">
                                      <p:cBhvr>
                                        <p:cTn id="76" dur="1000" fill="hold"/>
                                        <p:tgtEl>
                                          <p:spTgt spid="52"/>
                                        </p:tgtEl>
                                        <p:attrNameLst>
                                          <p:attrName>ppt_w</p:attrName>
                                        </p:attrNameLst>
                                      </p:cBhvr>
                                      <p:tavLst>
                                        <p:tav tm="0">
                                          <p:val>
                                            <p:fltVal val="0"/>
                                          </p:val>
                                        </p:tav>
                                        <p:tav tm="100000">
                                          <p:val>
                                            <p:strVal val="#ppt_w"/>
                                          </p:val>
                                        </p:tav>
                                      </p:tavLst>
                                    </p:anim>
                                    <p:anim calcmode="lin" valueType="num">
                                      <p:cBhvr>
                                        <p:cTn id="77" dur="1000" fill="hold"/>
                                        <p:tgtEl>
                                          <p:spTgt spid="52"/>
                                        </p:tgtEl>
                                        <p:attrNameLst>
                                          <p:attrName>ppt_h</p:attrName>
                                        </p:attrNameLst>
                                      </p:cBhvr>
                                      <p:tavLst>
                                        <p:tav tm="0">
                                          <p:val>
                                            <p:fltVal val="0"/>
                                          </p:val>
                                        </p:tav>
                                        <p:tav tm="100000">
                                          <p:val>
                                            <p:strVal val="#ppt_h"/>
                                          </p:val>
                                        </p:tav>
                                      </p:tavLst>
                                    </p:anim>
                                    <p:anim calcmode="lin" valueType="num">
                                      <p:cBhvr>
                                        <p:cTn id="78" dur="1000" fill="hold"/>
                                        <p:tgtEl>
                                          <p:spTgt spid="52"/>
                                        </p:tgtEl>
                                        <p:attrNameLst>
                                          <p:attrName>style.rotation</p:attrName>
                                        </p:attrNameLst>
                                      </p:cBhvr>
                                      <p:tavLst>
                                        <p:tav tm="0">
                                          <p:val>
                                            <p:fltVal val="90"/>
                                          </p:val>
                                        </p:tav>
                                        <p:tav tm="100000">
                                          <p:val>
                                            <p:fltVal val="0"/>
                                          </p:val>
                                        </p:tav>
                                      </p:tavLst>
                                    </p:anim>
                                    <p:animEffect transition="in" filter="fade">
                                      <p:cBhvr>
                                        <p:cTn id="79" dur="1000"/>
                                        <p:tgtEl>
                                          <p:spTgt spid="52"/>
                                        </p:tgtEl>
                                      </p:cBhvr>
                                    </p:animEffect>
                                  </p:childTnLst>
                                </p:cTn>
                              </p:par>
                            </p:childTnLst>
                          </p:cTn>
                        </p:par>
                      </p:childTnLst>
                    </p:cTn>
                  </p:par>
                  <p:par>
                    <p:cTn id="80" fill="hold">
                      <p:stCondLst>
                        <p:cond delay="indefinite"/>
                      </p:stCondLst>
                      <p:childTnLst>
                        <p:par>
                          <p:cTn id="81" fill="hold">
                            <p:stCondLst>
                              <p:cond delay="0"/>
                            </p:stCondLst>
                            <p:childTnLst>
                              <p:par>
                                <p:cTn id="82" presetID="31" presetClass="entr" presetSubtype="0" fill="hold" grpId="0" nodeType="clickEffect">
                                  <p:stCondLst>
                                    <p:cond delay="0"/>
                                  </p:stCondLst>
                                  <p:childTnLst>
                                    <p:set>
                                      <p:cBhvr>
                                        <p:cTn id="83" dur="1" fill="hold">
                                          <p:stCondLst>
                                            <p:cond delay="0"/>
                                          </p:stCondLst>
                                        </p:cTn>
                                        <p:tgtEl>
                                          <p:spTgt spid="61"/>
                                        </p:tgtEl>
                                        <p:attrNameLst>
                                          <p:attrName>style.visibility</p:attrName>
                                        </p:attrNameLst>
                                      </p:cBhvr>
                                      <p:to>
                                        <p:strVal val="visible"/>
                                      </p:to>
                                    </p:set>
                                    <p:anim calcmode="lin" valueType="num">
                                      <p:cBhvr>
                                        <p:cTn id="84" dur="1000" fill="hold"/>
                                        <p:tgtEl>
                                          <p:spTgt spid="61"/>
                                        </p:tgtEl>
                                        <p:attrNameLst>
                                          <p:attrName>ppt_w</p:attrName>
                                        </p:attrNameLst>
                                      </p:cBhvr>
                                      <p:tavLst>
                                        <p:tav tm="0">
                                          <p:val>
                                            <p:fltVal val="0"/>
                                          </p:val>
                                        </p:tav>
                                        <p:tav tm="100000">
                                          <p:val>
                                            <p:strVal val="#ppt_w"/>
                                          </p:val>
                                        </p:tav>
                                      </p:tavLst>
                                    </p:anim>
                                    <p:anim calcmode="lin" valueType="num">
                                      <p:cBhvr>
                                        <p:cTn id="85" dur="1000" fill="hold"/>
                                        <p:tgtEl>
                                          <p:spTgt spid="61"/>
                                        </p:tgtEl>
                                        <p:attrNameLst>
                                          <p:attrName>ppt_h</p:attrName>
                                        </p:attrNameLst>
                                      </p:cBhvr>
                                      <p:tavLst>
                                        <p:tav tm="0">
                                          <p:val>
                                            <p:fltVal val="0"/>
                                          </p:val>
                                        </p:tav>
                                        <p:tav tm="100000">
                                          <p:val>
                                            <p:strVal val="#ppt_h"/>
                                          </p:val>
                                        </p:tav>
                                      </p:tavLst>
                                    </p:anim>
                                    <p:anim calcmode="lin" valueType="num">
                                      <p:cBhvr>
                                        <p:cTn id="86" dur="1000" fill="hold"/>
                                        <p:tgtEl>
                                          <p:spTgt spid="61"/>
                                        </p:tgtEl>
                                        <p:attrNameLst>
                                          <p:attrName>style.rotation</p:attrName>
                                        </p:attrNameLst>
                                      </p:cBhvr>
                                      <p:tavLst>
                                        <p:tav tm="0">
                                          <p:val>
                                            <p:fltVal val="90"/>
                                          </p:val>
                                        </p:tav>
                                        <p:tav tm="100000">
                                          <p:val>
                                            <p:fltVal val="0"/>
                                          </p:val>
                                        </p:tav>
                                      </p:tavLst>
                                    </p:anim>
                                    <p:animEffect transition="in" filter="fade">
                                      <p:cBhvr>
                                        <p:cTn id="87" dur="1000"/>
                                        <p:tgtEl>
                                          <p:spTgt spid="61"/>
                                        </p:tgtEl>
                                      </p:cBhvr>
                                    </p:animEffect>
                                  </p:childTnLst>
                                </p:cTn>
                              </p:par>
                              <p:par>
                                <p:cTn id="88" presetID="31" presetClass="entr" presetSubtype="0" fill="hold" grpId="0" nodeType="withEffect">
                                  <p:stCondLst>
                                    <p:cond delay="0"/>
                                  </p:stCondLst>
                                  <p:childTnLst>
                                    <p:set>
                                      <p:cBhvr>
                                        <p:cTn id="89" dur="1" fill="hold">
                                          <p:stCondLst>
                                            <p:cond delay="0"/>
                                          </p:stCondLst>
                                        </p:cTn>
                                        <p:tgtEl>
                                          <p:spTgt spid="62"/>
                                        </p:tgtEl>
                                        <p:attrNameLst>
                                          <p:attrName>style.visibility</p:attrName>
                                        </p:attrNameLst>
                                      </p:cBhvr>
                                      <p:to>
                                        <p:strVal val="visible"/>
                                      </p:to>
                                    </p:set>
                                    <p:anim calcmode="lin" valueType="num">
                                      <p:cBhvr>
                                        <p:cTn id="90" dur="1000" fill="hold"/>
                                        <p:tgtEl>
                                          <p:spTgt spid="62"/>
                                        </p:tgtEl>
                                        <p:attrNameLst>
                                          <p:attrName>ppt_w</p:attrName>
                                        </p:attrNameLst>
                                      </p:cBhvr>
                                      <p:tavLst>
                                        <p:tav tm="0">
                                          <p:val>
                                            <p:fltVal val="0"/>
                                          </p:val>
                                        </p:tav>
                                        <p:tav tm="100000">
                                          <p:val>
                                            <p:strVal val="#ppt_w"/>
                                          </p:val>
                                        </p:tav>
                                      </p:tavLst>
                                    </p:anim>
                                    <p:anim calcmode="lin" valueType="num">
                                      <p:cBhvr>
                                        <p:cTn id="91" dur="1000" fill="hold"/>
                                        <p:tgtEl>
                                          <p:spTgt spid="62"/>
                                        </p:tgtEl>
                                        <p:attrNameLst>
                                          <p:attrName>ppt_h</p:attrName>
                                        </p:attrNameLst>
                                      </p:cBhvr>
                                      <p:tavLst>
                                        <p:tav tm="0">
                                          <p:val>
                                            <p:fltVal val="0"/>
                                          </p:val>
                                        </p:tav>
                                        <p:tav tm="100000">
                                          <p:val>
                                            <p:strVal val="#ppt_h"/>
                                          </p:val>
                                        </p:tav>
                                      </p:tavLst>
                                    </p:anim>
                                    <p:anim calcmode="lin" valueType="num">
                                      <p:cBhvr>
                                        <p:cTn id="92" dur="1000" fill="hold"/>
                                        <p:tgtEl>
                                          <p:spTgt spid="62"/>
                                        </p:tgtEl>
                                        <p:attrNameLst>
                                          <p:attrName>style.rotation</p:attrName>
                                        </p:attrNameLst>
                                      </p:cBhvr>
                                      <p:tavLst>
                                        <p:tav tm="0">
                                          <p:val>
                                            <p:fltVal val="90"/>
                                          </p:val>
                                        </p:tav>
                                        <p:tav tm="100000">
                                          <p:val>
                                            <p:fltVal val="0"/>
                                          </p:val>
                                        </p:tav>
                                      </p:tavLst>
                                    </p:anim>
                                    <p:animEffect transition="in" filter="fade">
                                      <p:cBhvr>
                                        <p:cTn id="93"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P spid="3" grpId="0"/>
      <p:bldP spid="5" grpId="0"/>
      <p:bldP spid="7" grpId="0"/>
      <p:bldP spid="17" grpId="0"/>
      <p:bldP spid="18" grpId="0"/>
      <p:bldP spid="50" grpId="0"/>
      <p:bldP spid="52" grpId="0" animBg="1"/>
      <p:bldP spid="60" grpId="0" animBg="1"/>
      <p:bldP spid="61" grpId="0" animBg="1"/>
      <p:bldP spid="6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6081" name="Text Box 17416"/>
          <p:cNvSpPr txBox="1"/>
          <p:nvPr/>
        </p:nvSpPr>
        <p:spPr>
          <a:xfrm>
            <a:off x="2743200" y="3733800"/>
            <a:ext cx="7391400" cy="368300"/>
          </a:xfrm>
          <a:prstGeom prst="rect">
            <a:avLst/>
          </a:prstGeom>
          <a:noFill/>
          <a:ln w="9525">
            <a:noFill/>
          </a:ln>
        </p:spPr>
        <p:txBody>
          <a:bodyPr anchor="t" anchorCtr="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altLang="zh-CN" sz="1800" b="0" i="0" u="none" strike="noStrike" kern="1200" cap="none" spc="0" normalizeH="0" baseline="0" noProof="0" dirty="0">
              <a:ln>
                <a:noFill/>
              </a:ln>
              <a:solidFill>
                <a:prstClr val="black"/>
              </a:solidFill>
              <a:effectLst/>
              <a:uLnTx/>
              <a:uFillTx/>
              <a:latin typeface=".VnTime" pitchFamily="34" charset="0"/>
              <a:ea typeface="等线" panose="02010600030101010101" pitchFamily="2" charset="-122"/>
              <a:cs typeface="+mn-cs"/>
            </a:endParaRPr>
          </a:p>
        </p:txBody>
      </p:sp>
      <p:sp>
        <p:nvSpPr>
          <p:cNvPr id="6" name="Cloud Callout 17418">
            <a:extLst>
              <a:ext uri="{FF2B5EF4-FFF2-40B4-BE49-F238E27FC236}">
                <a16:creationId xmlns:a16="http://schemas.microsoft.com/office/drawing/2014/main" id="{227629B5-E981-46EE-A710-F85748C78196}"/>
              </a:ext>
            </a:extLst>
          </p:cNvPr>
          <p:cNvSpPr/>
          <p:nvPr/>
        </p:nvSpPr>
        <p:spPr>
          <a:xfrm>
            <a:off x="2443162" y="570627"/>
            <a:ext cx="7234238" cy="1998027"/>
          </a:xfrm>
          <a:prstGeom prst="cloudCallout">
            <a:avLst>
              <a:gd name="adj1" fmla="val -61421"/>
              <a:gd name="adj2" fmla="val 56088"/>
            </a:avLst>
          </a:prstGeom>
          <a:solidFill>
            <a:srgbClr val="CC99FF"/>
          </a:solidFill>
          <a:ln w="9525" cap="flat" cmpd="sng">
            <a:solidFill>
              <a:schemeClr val="tx1"/>
            </a:solidFill>
            <a:prstDash val="solid"/>
            <a:round/>
            <a:headEnd type="none" w="med" len="med"/>
            <a:tailEnd type="none" w="med" len="med"/>
          </a:ln>
        </p:spPr>
        <p:txBody>
          <a:bodyPr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Em</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hiểu</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thế</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nào</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là</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nghĩa</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chuyển</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của</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từ</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a:t>
            </a:r>
            <a:endParaRPr kumimoji="0" lang="en-US" altLang="vi-VN"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Wave 6">
            <a:extLst>
              <a:ext uri="{FF2B5EF4-FFF2-40B4-BE49-F238E27FC236}">
                <a16:creationId xmlns:a16="http://schemas.microsoft.com/office/drawing/2014/main" id="{11A3776A-D8EB-45D7-9A53-4B84B1BBBF2A}"/>
              </a:ext>
            </a:extLst>
          </p:cNvPr>
          <p:cNvSpPr/>
          <p:nvPr/>
        </p:nvSpPr>
        <p:spPr>
          <a:xfrm>
            <a:off x="1676400" y="2820511"/>
            <a:ext cx="9115425" cy="1998027"/>
          </a:xfrm>
          <a:prstGeom prst="wave">
            <a:avLst>
              <a:gd name="adj1" fmla="val 6046"/>
              <a:gd name="adj2" fmla="val 0"/>
            </a:avLst>
          </a:prstGeom>
          <a:solidFill>
            <a:schemeClr val="bg1"/>
          </a:solidFill>
          <a:ln w="9525" cap="flat" cmpd="sng">
            <a:solidFill>
              <a:schemeClr val="tx1"/>
            </a:solidFill>
            <a:prstDash val="solid"/>
            <a:round/>
            <a:headEnd type="none" w="med" len="med"/>
            <a:tailEnd type="none" w="med" len="med"/>
          </a:ln>
        </p:spPr>
        <p:txBody>
          <a:bodyPr wrap="none" anchor="ctr"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Nghĩa</a:t>
            </a:r>
            <a:r>
              <a:rPr kumimoji="0" lang="en-US" altLang="zh-CN" sz="4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chuyển</a:t>
            </a:r>
            <a:r>
              <a:rPr kumimoji="0" lang="en-US" altLang="zh-CN" sz="4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của</a:t>
            </a:r>
            <a:r>
              <a:rPr kumimoji="0" lang="en-US" altLang="zh-CN" sz="4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từ</a:t>
            </a:r>
            <a:r>
              <a:rPr kumimoji="0" lang="en-US" altLang="zh-CN" sz="4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là</a:t>
            </a:r>
            <a:r>
              <a:rPr kumimoji="0" lang="en-US" altLang="zh-CN" sz="4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nghĩa</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được</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hình</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thành</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trên</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cơ</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sở</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nghiã</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gốc</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của</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4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từ</a:t>
            </a:r>
            <a:r>
              <a:rPr kumimoji="0" lang="en-US" altLang="zh-CN" sz="44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endParaRPr kumimoji="0" lang="en-US" altLang="vi-VN"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67087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Table 39"/>
          <p:cNvGraphicFramePr>
            <a:graphicFrameLocks noGrp="1"/>
          </p:cNvGraphicFramePr>
          <p:nvPr>
            <p:extLst/>
          </p:nvPr>
        </p:nvGraphicFramePr>
        <p:xfrm>
          <a:off x="1" y="662061"/>
          <a:ext cx="12191999" cy="6192312"/>
        </p:xfrm>
        <a:graphic>
          <a:graphicData uri="http://schemas.openxmlformats.org/drawingml/2006/table">
            <a:tbl>
              <a:tblPr firstRow="1" bandRow="1">
                <a:tableStyleId>{5C22544A-7EE6-4342-B048-85BDC9FD1C3A}</a:tableStyleId>
              </a:tblPr>
              <a:tblGrid>
                <a:gridCol w="1828799">
                  <a:extLst>
                    <a:ext uri="{9D8B030D-6E8A-4147-A177-3AD203B41FA5}">
                      <a16:colId xmlns:a16="http://schemas.microsoft.com/office/drawing/2014/main" val="3148548059"/>
                    </a:ext>
                  </a:extLst>
                </a:gridCol>
                <a:gridCol w="886265">
                  <a:extLst>
                    <a:ext uri="{9D8B030D-6E8A-4147-A177-3AD203B41FA5}">
                      <a16:colId xmlns:a16="http://schemas.microsoft.com/office/drawing/2014/main" val="2622684194"/>
                    </a:ext>
                  </a:extLst>
                </a:gridCol>
                <a:gridCol w="2180492">
                  <a:extLst>
                    <a:ext uri="{9D8B030D-6E8A-4147-A177-3AD203B41FA5}">
                      <a16:colId xmlns:a16="http://schemas.microsoft.com/office/drawing/2014/main" val="3260307804"/>
                    </a:ext>
                  </a:extLst>
                </a:gridCol>
                <a:gridCol w="3003065">
                  <a:extLst>
                    <a:ext uri="{9D8B030D-6E8A-4147-A177-3AD203B41FA5}">
                      <a16:colId xmlns:a16="http://schemas.microsoft.com/office/drawing/2014/main" val="3768215946"/>
                    </a:ext>
                  </a:extLst>
                </a:gridCol>
                <a:gridCol w="1948763">
                  <a:extLst>
                    <a:ext uri="{9D8B030D-6E8A-4147-A177-3AD203B41FA5}">
                      <a16:colId xmlns:a16="http://schemas.microsoft.com/office/drawing/2014/main" val="2606480429"/>
                    </a:ext>
                  </a:extLst>
                </a:gridCol>
                <a:gridCol w="2344615">
                  <a:extLst>
                    <a:ext uri="{9D8B030D-6E8A-4147-A177-3AD203B41FA5}">
                      <a16:colId xmlns:a16="http://schemas.microsoft.com/office/drawing/2014/main" val="645916978"/>
                    </a:ext>
                  </a:extLst>
                </a:gridCol>
              </a:tblGrid>
              <a:tr h="598530">
                <a:tc rowSpan="2">
                  <a:txBody>
                    <a:bodyPr/>
                    <a:lstStyle/>
                    <a:p>
                      <a:pPr algn="ctr"/>
                      <a:r>
                        <a:rPr lang="en-US" sz="2800">
                          <a:solidFill>
                            <a:srgbClr val="B88C00"/>
                          </a:solidFill>
                          <a:latin typeface="Times New Roman" panose="02020603050405020304" pitchFamily="18" charset="0"/>
                          <a:cs typeface="Times New Roman" panose="02020603050405020304" pitchFamily="18" charset="0"/>
                        </a:rPr>
                        <a:t>Từ</a:t>
                      </a:r>
                      <a:r>
                        <a:rPr lang="en-US" sz="2800" baseline="0">
                          <a:solidFill>
                            <a:srgbClr val="B88C00"/>
                          </a:solidFill>
                          <a:latin typeface="Times New Roman" panose="02020603050405020304" pitchFamily="18" charset="0"/>
                          <a:cs typeface="Times New Roman" panose="02020603050405020304" pitchFamily="18" charset="0"/>
                        </a:rPr>
                        <a:t> ở b</a:t>
                      </a:r>
                      <a:r>
                        <a:rPr lang="en-US" sz="2800">
                          <a:solidFill>
                            <a:srgbClr val="B88C00"/>
                          </a:solidFill>
                          <a:latin typeface="Times New Roman" panose="02020603050405020304" pitchFamily="18" charset="0"/>
                          <a:cs typeface="Times New Roman" panose="02020603050405020304" pitchFamily="18" charset="0"/>
                        </a:rPr>
                        <a:t>ài</a:t>
                      </a:r>
                      <a:r>
                        <a:rPr lang="en-US" sz="2800" baseline="0">
                          <a:solidFill>
                            <a:srgbClr val="B88C00"/>
                          </a:solidFill>
                          <a:latin typeface="Times New Roman" panose="02020603050405020304" pitchFamily="18" charset="0"/>
                          <a:cs typeface="Times New Roman" panose="02020603050405020304" pitchFamily="18" charset="0"/>
                        </a:rPr>
                        <a:t> 1</a:t>
                      </a:r>
                      <a:endParaRPr lang="en-US" sz="28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rowSpan="2">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rowSpan="2">
                  <a:txBody>
                    <a:bodyPr/>
                    <a:lstStyle/>
                    <a:p>
                      <a:pPr algn="ctr"/>
                      <a:r>
                        <a:rPr lang="en-US" sz="2800">
                          <a:solidFill>
                            <a:srgbClr val="B88C00"/>
                          </a:solidFill>
                          <a:latin typeface="Times New Roman" panose="02020603050405020304" pitchFamily="18" charset="0"/>
                          <a:cs typeface="Times New Roman" panose="02020603050405020304" pitchFamily="18" charset="0"/>
                        </a:rPr>
                        <a:t>Từ</a:t>
                      </a:r>
                      <a:r>
                        <a:rPr lang="en-US" sz="2800" baseline="0">
                          <a:solidFill>
                            <a:srgbClr val="B88C00"/>
                          </a:solidFill>
                          <a:latin typeface="Times New Roman" panose="02020603050405020304" pitchFamily="18" charset="0"/>
                          <a:cs typeface="Times New Roman" panose="02020603050405020304" pitchFamily="18" charset="0"/>
                        </a:rPr>
                        <a:t> ở b</a:t>
                      </a:r>
                      <a:r>
                        <a:rPr lang="en-US" sz="2800">
                          <a:solidFill>
                            <a:srgbClr val="B88C00"/>
                          </a:solidFill>
                          <a:latin typeface="Times New Roman" panose="02020603050405020304" pitchFamily="18" charset="0"/>
                          <a:cs typeface="Times New Roman" panose="02020603050405020304" pitchFamily="18" charset="0"/>
                        </a:rPr>
                        <a:t>ài</a:t>
                      </a:r>
                      <a:r>
                        <a:rPr lang="en-US" sz="2800" baseline="0">
                          <a:solidFill>
                            <a:srgbClr val="B88C00"/>
                          </a:solidFill>
                          <a:latin typeface="Times New Roman" panose="02020603050405020304" pitchFamily="18" charset="0"/>
                          <a:cs typeface="Times New Roman" panose="02020603050405020304" pitchFamily="18" charset="0"/>
                        </a:rPr>
                        <a:t> 2</a:t>
                      </a:r>
                      <a:endParaRPr lang="en-US" sz="28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rowSpan="2">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a:solidFill>
                            <a:srgbClr val="C00000"/>
                          </a:solidFill>
                          <a:latin typeface="Times New Roman" panose="02020603050405020304" pitchFamily="18" charset="0"/>
                          <a:cs typeface="Times New Roman" panose="02020603050405020304" pitchFamily="18" charset="0"/>
                        </a:rPr>
                        <a:t>Khác</a:t>
                      </a:r>
                      <a:r>
                        <a:rPr lang="en-US" sz="3200" baseline="0">
                          <a:solidFill>
                            <a:srgbClr val="C00000"/>
                          </a:solidFill>
                          <a:latin typeface="Times New Roman" panose="02020603050405020304" pitchFamily="18" charset="0"/>
                          <a:cs typeface="Times New Roman" panose="02020603050405020304" pitchFamily="18" charset="0"/>
                        </a:rPr>
                        <a:t> nhau</a:t>
                      </a:r>
                      <a:endParaRPr lang="en-US" sz="3200">
                        <a:solidFill>
                          <a:srgbClr val="C000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rgbClr val="FFECAF"/>
                    </a:solidFill>
                  </a:tcPr>
                </a:tc>
                <a:tc hMerge="1">
                  <a:txBody>
                    <a:bodyPr/>
                    <a:lstStyle/>
                    <a:p>
                      <a:pPr algn="ctr"/>
                      <a:endParaRPr lang="en-US" sz="3600">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extLst>
                  <a:ext uri="{0D108BD9-81ED-4DB2-BD59-A6C34878D82A}">
                    <a16:rowId xmlns:a16="http://schemas.microsoft.com/office/drawing/2014/main" val="1931407299"/>
                  </a:ext>
                </a:extLst>
              </a:tr>
              <a:tr h="59853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B88C00"/>
                          </a:solidFill>
                          <a:latin typeface="Times New Roman" panose="02020603050405020304" pitchFamily="18" charset="0"/>
                          <a:cs typeface="Times New Roman" panose="02020603050405020304" pitchFamily="18" charset="0"/>
                        </a:rPr>
                        <a:t>Từ</a:t>
                      </a:r>
                      <a:r>
                        <a:rPr lang="en-US" sz="2800" b="1" baseline="0">
                          <a:solidFill>
                            <a:srgbClr val="B88C00"/>
                          </a:solidFill>
                          <a:latin typeface="Times New Roman" panose="02020603050405020304" pitchFamily="18" charset="0"/>
                          <a:cs typeface="Times New Roman" panose="02020603050405020304" pitchFamily="18" charset="0"/>
                        </a:rPr>
                        <a:t> ở b</a:t>
                      </a:r>
                      <a:r>
                        <a:rPr lang="en-US" sz="2800" b="1">
                          <a:solidFill>
                            <a:srgbClr val="B88C00"/>
                          </a:solidFill>
                          <a:latin typeface="Times New Roman" panose="02020603050405020304" pitchFamily="18" charset="0"/>
                          <a:cs typeface="Times New Roman" panose="02020603050405020304" pitchFamily="18" charset="0"/>
                        </a:rPr>
                        <a:t>ài</a:t>
                      </a:r>
                      <a:r>
                        <a:rPr lang="en-US" sz="2800" b="1" baseline="0">
                          <a:solidFill>
                            <a:srgbClr val="B88C00"/>
                          </a:solidFill>
                          <a:latin typeface="Times New Roman" panose="02020603050405020304" pitchFamily="18" charset="0"/>
                          <a:cs typeface="Times New Roman" panose="02020603050405020304" pitchFamily="18" charset="0"/>
                        </a:rPr>
                        <a:t> 1</a:t>
                      </a:r>
                      <a:endParaRPr lang="en-US" sz="2800" b="1">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rgbClr val="FFECA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a:solidFill>
                            <a:srgbClr val="B88C00"/>
                          </a:solidFill>
                          <a:latin typeface="Times New Roman" panose="02020603050405020304" pitchFamily="18" charset="0"/>
                          <a:cs typeface="Times New Roman" panose="02020603050405020304" pitchFamily="18" charset="0"/>
                        </a:rPr>
                        <a:t>Từ</a:t>
                      </a:r>
                      <a:r>
                        <a:rPr lang="en-US" sz="2800" b="1" baseline="0">
                          <a:solidFill>
                            <a:srgbClr val="B88C00"/>
                          </a:solidFill>
                          <a:latin typeface="Times New Roman" panose="02020603050405020304" pitchFamily="18" charset="0"/>
                          <a:cs typeface="Times New Roman" panose="02020603050405020304" pitchFamily="18" charset="0"/>
                        </a:rPr>
                        <a:t> ở b</a:t>
                      </a:r>
                      <a:r>
                        <a:rPr lang="en-US" sz="2800" b="1">
                          <a:solidFill>
                            <a:srgbClr val="B88C00"/>
                          </a:solidFill>
                          <a:latin typeface="Times New Roman" panose="02020603050405020304" pitchFamily="18" charset="0"/>
                          <a:cs typeface="Times New Roman" panose="02020603050405020304" pitchFamily="18" charset="0"/>
                        </a:rPr>
                        <a:t>ài</a:t>
                      </a:r>
                      <a:r>
                        <a:rPr lang="en-US" sz="2800" b="1" baseline="0">
                          <a:solidFill>
                            <a:srgbClr val="B88C00"/>
                          </a:solidFill>
                          <a:latin typeface="Times New Roman" panose="02020603050405020304" pitchFamily="18" charset="0"/>
                          <a:cs typeface="Times New Roman" panose="02020603050405020304" pitchFamily="18" charset="0"/>
                        </a:rPr>
                        <a:t> 2</a:t>
                      </a:r>
                      <a:endParaRPr lang="en-US" sz="2800" b="1">
                        <a:solidFill>
                          <a:srgbClr val="B88C00"/>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ECAF"/>
                    </a:solidFill>
                  </a:tcPr>
                </a:tc>
                <a:extLst>
                  <a:ext uri="{0D108BD9-81ED-4DB2-BD59-A6C34878D82A}">
                    <a16:rowId xmlns:a16="http://schemas.microsoft.com/office/drawing/2014/main" val="3732030002"/>
                  </a:ext>
                </a:extLst>
              </a:tr>
              <a:tr h="1472513">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a:solidFill>
                            <a:srgbClr val="FF9900"/>
                          </a:solidFill>
                          <a:latin typeface="Times New Roman" panose="02020603050405020304" pitchFamily="18" charset="0"/>
                          <a:cs typeface="Times New Roman" panose="02020603050405020304" pitchFamily="18" charset="0"/>
                        </a:rPr>
                        <a:t>Răng</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2800" b="1">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366850014"/>
                  </a:ext>
                </a:extLst>
              </a:tr>
              <a:tr h="1537744">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a:solidFill>
                            <a:srgbClr val="FF9900"/>
                          </a:solidFill>
                          <a:latin typeface="Times New Roman" panose="02020603050405020304" pitchFamily="18" charset="0"/>
                          <a:cs typeface="Times New Roman" panose="02020603050405020304" pitchFamily="18" charset="0"/>
                        </a:rPr>
                        <a:t>Mũi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2800" b="1">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3278541915"/>
                  </a:ext>
                </a:extLst>
              </a:tr>
              <a:tr h="1984995">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2400" b="1">
                          <a:solidFill>
                            <a:srgbClr val="FF9900"/>
                          </a:solidFill>
                          <a:latin typeface="Times New Roman" panose="02020603050405020304" pitchFamily="18" charset="0"/>
                          <a:cs typeface="Times New Roman" panose="02020603050405020304" pitchFamily="18" charset="0"/>
                        </a:rPr>
                        <a:t>Tai</a:t>
                      </a: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tc>
                  <a:txBody>
                    <a:bodyPr/>
                    <a:lstStyle/>
                    <a:p>
                      <a:endParaRPr lang="en-US"/>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2800" b="1">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537180953"/>
                  </a:ext>
                </a:extLst>
              </a:tr>
            </a:tbl>
          </a:graphicData>
        </a:graphic>
      </p:graphicFrame>
      <p:pic>
        <p:nvPicPr>
          <p:cNvPr id="41" name="Picture 40"/>
          <p:cNvPicPr>
            <a:picLocks noChangeAspect="1"/>
          </p:cNvPicPr>
          <p:nvPr/>
        </p:nvPicPr>
        <p:blipFill rotWithShape="1">
          <a:blip r:embed="rId4">
            <a:extLst>
              <a:ext uri="{28A0092B-C50C-407E-A947-70E740481C1C}">
                <a14:useLocalDpi xmlns:a14="http://schemas.microsoft.com/office/drawing/2010/main" val="0"/>
              </a:ext>
            </a:extLst>
          </a:blip>
          <a:srcRect t="7716" r="5359" b="13184"/>
          <a:stretch/>
        </p:blipFill>
        <p:spPr>
          <a:xfrm>
            <a:off x="27564" y="2069547"/>
            <a:ext cx="1648324" cy="1006995"/>
          </a:xfrm>
          <a:prstGeom prst="rect">
            <a:avLst/>
          </a:prstGeom>
        </p:spPr>
      </p:pic>
      <p:pic>
        <p:nvPicPr>
          <p:cNvPr id="42" name="Picture 41"/>
          <p:cNvPicPr>
            <a:picLocks noChangeAspect="1"/>
          </p:cNvPicPr>
          <p:nvPr/>
        </p:nvPicPr>
        <p:blipFill rotWithShape="1">
          <a:blip r:embed="rId5" cstate="hqprint">
            <a:extLst>
              <a:ext uri="{28A0092B-C50C-407E-A947-70E740481C1C}">
                <a14:useLocalDpi xmlns:a14="http://schemas.microsoft.com/office/drawing/2010/main" val="0"/>
              </a:ext>
            </a:extLst>
          </a:blip>
          <a:srcRect r="24225" b="4673"/>
          <a:stretch/>
        </p:blipFill>
        <p:spPr>
          <a:xfrm>
            <a:off x="55831" y="3573198"/>
            <a:ext cx="1652362" cy="1041206"/>
          </a:xfrm>
          <a:prstGeom prst="rect">
            <a:avLst/>
          </a:prstGeom>
        </p:spPr>
      </p:pic>
      <p:pic>
        <p:nvPicPr>
          <p:cNvPr id="43" name="Picture 42"/>
          <p:cNvPicPr>
            <a:picLocks noChangeAspect="1"/>
          </p:cNvPicPr>
          <p:nvPr/>
        </p:nvPicPr>
        <p:blipFill rotWithShape="1">
          <a:blip r:embed="rId6">
            <a:extLst>
              <a:ext uri="{28A0092B-C50C-407E-A947-70E740481C1C}">
                <a14:useLocalDpi xmlns:a14="http://schemas.microsoft.com/office/drawing/2010/main" val="0"/>
              </a:ext>
            </a:extLst>
          </a:blip>
          <a:srcRect r="16941"/>
          <a:stretch/>
        </p:blipFill>
        <p:spPr>
          <a:xfrm>
            <a:off x="133670" y="5052638"/>
            <a:ext cx="1574523" cy="1251699"/>
          </a:xfrm>
          <a:prstGeom prst="rect">
            <a:avLst/>
          </a:prstGeom>
        </p:spPr>
      </p:pic>
      <p:pic>
        <p:nvPicPr>
          <p:cNvPr id="44" name="Picture 43"/>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5625" r="97031"/>
                    </a14:imgEffect>
                  </a14:imgLayer>
                </a14:imgProps>
              </a:ext>
              <a:ext uri="{28A0092B-C50C-407E-A947-70E740481C1C}">
                <a14:useLocalDpi xmlns:a14="http://schemas.microsoft.com/office/drawing/2010/main" val="0"/>
              </a:ext>
            </a:extLst>
          </a:blip>
          <a:srcRect t="28818" b="25259"/>
          <a:stretch/>
        </p:blipFill>
        <p:spPr>
          <a:xfrm>
            <a:off x="2723451" y="5314511"/>
            <a:ext cx="2118957" cy="1110490"/>
          </a:xfrm>
          <a:prstGeom prst="rect">
            <a:avLst/>
          </a:prstGeom>
        </p:spPr>
      </p:pic>
      <p:pic>
        <p:nvPicPr>
          <p:cNvPr id="45" name="Picture 4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98753" y="3475024"/>
            <a:ext cx="1985863" cy="1174165"/>
          </a:xfrm>
          <a:prstGeom prst="rect">
            <a:avLst/>
          </a:prstGeom>
        </p:spPr>
      </p:pic>
      <p:pic>
        <p:nvPicPr>
          <p:cNvPr id="46" name="Picture 45"/>
          <p:cNvPicPr>
            <a:picLocks noChangeAspect="1"/>
          </p:cNvPicPr>
          <p:nvPr/>
        </p:nvPicPr>
        <p:blipFill>
          <a:blip r:embed="rId10">
            <a:extLst>
              <a:ext uri="{BEBA8EAE-BF5A-486C-A8C5-ECC9F3942E4B}">
                <a14:imgProps xmlns:a14="http://schemas.microsoft.com/office/drawing/2010/main">
                  <a14:imgLayer r:embed="rId11">
                    <a14:imgEffect>
                      <a14:backgroundRemoval t="9700" b="97691" l="0" r="88910"/>
                    </a14:imgEffect>
                  </a14:imgLayer>
                </a14:imgProps>
              </a:ext>
              <a:ext uri="{28A0092B-C50C-407E-A947-70E740481C1C}">
                <a14:useLocalDpi xmlns:a14="http://schemas.microsoft.com/office/drawing/2010/main" val="0"/>
              </a:ext>
            </a:extLst>
          </a:blip>
          <a:stretch>
            <a:fillRect/>
          </a:stretch>
        </p:blipFill>
        <p:spPr>
          <a:xfrm rot="1371283">
            <a:off x="3063400" y="1111453"/>
            <a:ext cx="1481267" cy="2049938"/>
          </a:xfrm>
          <a:prstGeom prst="rect">
            <a:avLst/>
          </a:prstGeom>
        </p:spPr>
      </p:pic>
      <p:sp>
        <p:nvSpPr>
          <p:cNvPr id="47" name="Oval 46"/>
          <p:cNvSpPr/>
          <p:nvPr/>
        </p:nvSpPr>
        <p:spPr>
          <a:xfrm rot="1260883">
            <a:off x="2718607" y="2247666"/>
            <a:ext cx="1583704" cy="81591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48" name="Oval 47"/>
          <p:cNvSpPr/>
          <p:nvPr/>
        </p:nvSpPr>
        <p:spPr>
          <a:xfrm rot="1260883">
            <a:off x="2680943" y="3915126"/>
            <a:ext cx="846009" cy="81147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49" name="Oval 48"/>
          <p:cNvSpPr/>
          <p:nvPr/>
        </p:nvSpPr>
        <p:spPr>
          <a:xfrm rot="21094520">
            <a:off x="2882950" y="5386263"/>
            <a:ext cx="678473" cy="100852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3" name="TextBox 2"/>
          <p:cNvSpPr txBox="1"/>
          <p:nvPr/>
        </p:nvSpPr>
        <p:spPr>
          <a:xfrm>
            <a:off x="7929804" y="1942938"/>
            <a:ext cx="1999799"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Dùng để nhai thức ăn</a:t>
            </a: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9806464" y="1989104"/>
            <a:ext cx="267286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Dùng</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để</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dọn</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dẹp</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thu</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gọn</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không</a:t>
            </a:r>
            <a:r>
              <a:rPr kumimoji="0" lang="en-US" altLang="en-US" sz="2400" b="1"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nhai</a:t>
            </a:r>
            <a:r>
              <a:rPr kumimoji="0" lang="en-US" altLang="en-US" sz="2400" b="1"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thức</a:t>
            </a:r>
            <a:r>
              <a:rPr kumimoji="0" lang="en-US" altLang="en-US" sz="2400" b="1"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ăn</a:t>
            </a:r>
            <a:r>
              <a:rPr kumimoji="0" lang="en-US" altLang="en-US" sz="2400" b="1" i="0" u="none" strike="noStrike" kern="120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noProof="0" dirty="0" err="1">
                <a:ln>
                  <a:noFill/>
                </a:ln>
                <a:solidFill>
                  <a:srgbClr val="000000"/>
                </a:solidFill>
                <a:effectLst/>
                <a:uLnTx/>
                <a:uFillTx/>
                <a:latin typeface="Times New Roman" panose="02020603050405020304" pitchFamily="18" charset="0"/>
                <a:cs typeface="Times New Roman" panose="02020603050405020304" pitchFamily="18" charset="0"/>
              </a:rPr>
              <a:t>được</a:t>
            </a:r>
            <a:endParaRPr kumimoji="0" lang="en-US" sz="2400" b="0" i="0" u="none" strike="noStrike" kern="1200" cap="none" spc="0" normalizeH="0" baseline="0" noProof="0" dirty="0">
              <a:ln>
                <a:noFill/>
              </a:ln>
              <a:solidFill>
                <a:srgbClr val="000000"/>
              </a:solidFill>
              <a:effectLst/>
              <a:uLnTx/>
              <a:uFillTx/>
              <a:latin typeface="等线" panose="020F0502020204030204"/>
            </a:endParaRPr>
          </a:p>
        </p:txBody>
      </p:sp>
      <p:sp>
        <p:nvSpPr>
          <p:cNvPr id="7" name="TextBox 6"/>
          <p:cNvSpPr txBox="1"/>
          <p:nvPr/>
        </p:nvSpPr>
        <p:spPr>
          <a:xfrm>
            <a:off x="7957939" y="3585052"/>
            <a:ext cx="17905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Dùng để thở, ngửi.</a:t>
            </a:r>
          </a:p>
        </p:txBody>
      </p:sp>
      <p:sp>
        <p:nvSpPr>
          <p:cNvPr id="17" name="TextBox 16"/>
          <p:cNvSpPr txBox="1"/>
          <p:nvPr/>
        </p:nvSpPr>
        <p:spPr>
          <a:xfrm>
            <a:off x="9836931" y="3253070"/>
            <a:ext cx="2465631" cy="1569660"/>
          </a:xfrm>
          <a:prstGeom prst="rect">
            <a:avLst/>
          </a:prstGeom>
          <a:noFill/>
        </p:spPr>
        <p:txBody>
          <a:bodyPr wrap="square" rtlCol="0">
            <a:spAutoFit/>
          </a:bodyPr>
          <a:lstStyle/>
          <a:p>
            <a:pPr lvl="0">
              <a:defRPr/>
            </a:pP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Dùng</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rẽ</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nước</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chỉ</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lái</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về</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phía</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trước</a:t>
            </a:r>
            <a:r>
              <a:rPr lang="en-US" altLang="en-US" sz="2400" b="1" dirty="0">
                <a:solidFill>
                  <a:srgbClr val="000000"/>
                </a:solidFill>
                <a:latin typeface="Times New Roman" panose="02020603050405020304" pitchFamily="18" charset="0"/>
                <a:cs typeface="Times New Roman" panose="02020603050405020304" pitchFamily="18" charset="0"/>
              </a:rPr>
              <a:t> , </a:t>
            </a:r>
            <a:r>
              <a:rPr lang="en-US" altLang="en-US" sz="2400" b="1" dirty="0" err="1">
                <a:solidFill>
                  <a:srgbClr val="000000"/>
                </a:solidFill>
                <a:latin typeface="Times New Roman" panose="02020603050405020304" pitchFamily="18" charset="0"/>
                <a:cs typeface="Times New Roman" panose="02020603050405020304" pitchFamily="18" charset="0"/>
              </a:rPr>
              <a:t>không</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ngửi</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và</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thở</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được</a:t>
            </a:r>
            <a:endPar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8" name="TextBox 17"/>
          <p:cNvSpPr txBox="1"/>
          <p:nvPr/>
        </p:nvSpPr>
        <p:spPr>
          <a:xfrm>
            <a:off x="8034182" y="5052638"/>
            <a:ext cx="151778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Dùng để nghe.</a:t>
            </a:r>
          </a:p>
        </p:txBody>
      </p:sp>
      <p:sp>
        <p:nvSpPr>
          <p:cNvPr id="50" name="TextBox 49"/>
          <p:cNvSpPr txBox="1"/>
          <p:nvPr/>
        </p:nvSpPr>
        <p:spPr>
          <a:xfrm>
            <a:off x="9923183" y="4978044"/>
            <a:ext cx="209517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Dùng</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để</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cầm</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bê</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cho</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chắc</a:t>
            </a:r>
            <a:r>
              <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chắn</a:t>
            </a:r>
            <a:r>
              <a:rPr lang="en-US" altLang="en-US" sz="2400" b="1" dirty="0">
                <a:solidFill>
                  <a:srgbClr val="000000"/>
                </a:solidFill>
                <a:latin typeface="Times New Roman" panose="02020603050405020304" pitchFamily="18" charset="0"/>
                <a:cs typeface="Times New Roman" panose="02020603050405020304" pitchFamily="18" charset="0"/>
              </a:rPr>
              <a:t> , </a:t>
            </a:r>
            <a:r>
              <a:rPr lang="en-US" altLang="en-US" sz="2400" b="1" dirty="0" err="1">
                <a:solidFill>
                  <a:srgbClr val="000000"/>
                </a:solidFill>
                <a:latin typeface="Times New Roman" panose="02020603050405020304" pitchFamily="18" charset="0"/>
                <a:cs typeface="Times New Roman" panose="02020603050405020304" pitchFamily="18" charset="0"/>
              </a:rPr>
              <a:t>không</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nghe</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được</a:t>
            </a:r>
            <a:endParaRPr kumimoji="0" lang="en-US" altLang="en-US" sz="2400" b="1"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51" name="TextBox 50"/>
          <p:cNvSpPr txBox="1"/>
          <p:nvPr/>
        </p:nvSpPr>
        <p:spPr>
          <a:xfrm>
            <a:off x="5371302" y="946114"/>
            <a:ext cx="223676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Giống nhau</a:t>
            </a:r>
          </a:p>
        </p:txBody>
      </p:sp>
      <p:sp>
        <p:nvSpPr>
          <p:cNvPr id="54" name="Text Box 467"/>
          <p:cNvSpPr txBox="1">
            <a:spLocks noChangeArrowheads="1"/>
          </p:cNvSpPr>
          <p:nvPr/>
        </p:nvSpPr>
        <p:spPr bwMode="auto">
          <a:xfrm>
            <a:off x="4983090" y="1926931"/>
            <a:ext cx="3198813" cy="1292225"/>
          </a:xfrm>
          <a:prstGeom prst="rect">
            <a:avLst/>
          </a:prstGeom>
          <a:noFill/>
          <a:ln>
            <a:noFill/>
          </a:ln>
          <a:effec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Cùng</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chỉ</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vật</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sắc</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nhọn</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sắp</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đều</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nhau</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thành</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6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hàng</a:t>
            </a:r>
            <a:r>
              <a:rPr kumimoji="0" lang="en-US" sz="26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a:t>
            </a:r>
            <a:endParaRPr kumimoji="0" lang="en-US" sz="2600" b="0" i="0" u="none" strike="noStrike" kern="1200" cap="none" spc="0" normalizeH="0" baseline="0" noProof="0" dirty="0">
              <a:ln>
                <a:noFill/>
              </a:ln>
              <a:solidFill>
                <a:srgbClr val="000000"/>
              </a:solidFill>
              <a:effectLst/>
              <a:uLnTx/>
              <a:uFillTx/>
              <a:latin typeface="Times New Roman"/>
              <a:ea typeface="+mn-ea"/>
              <a:cs typeface="Times New Roman" pitchFamily="18" charset="0"/>
            </a:endParaRPr>
          </a:p>
        </p:txBody>
      </p:sp>
      <p:sp>
        <p:nvSpPr>
          <p:cNvPr id="55" name="Text Box 471"/>
          <p:cNvSpPr txBox="1">
            <a:spLocks noChangeArrowheads="1"/>
          </p:cNvSpPr>
          <p:nvPr/>
        </p:nvSpPr>
        <p:spPr bwMode="auto">
          <a:xfrm>
            <a:off x="5019070" y="3409865"/>
            <a:ext cx="3048000" cy="1384995"/>
          </a:xfrm>
          <a:prstGeom prst="rect">
            <a:avLst/>
          </a:prstGeom>
          <a:noFill/>
          <a:ln>
            <a:noFill/>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Cùng</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chỉ</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một</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bộ</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phận</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có</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đầu</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nhọn</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nhô</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ra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phía</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trước</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a:t>
            </a:r>
            <a:endParaRPr kumimoji="0" lang="en-US" sz="28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a:ea typeface="+mn-ea"/>
              <a:cs typeface="Times New Roman" pitchFamily="18" charset="0"/>
            </a:endParaRPr>
          </a:p>
        </p:txBody>
      </p:sp>
      <p:sp>
        <p:nvSpPr>
          <p:cNvPr id="58" name="Text Box 472"/>
          <p:cNvSpPr txBox="1">
            <a:spLocks noChangeArrowheads="1"/>
          </p:cNvSpPr>
          <p:nvPr/>
        </p:nvSpPr>
        <p:spPr bwMode="auto">
          <a:xfrm>
            <a:off x="5019069" y="5073336"/>
            <a:ext cx="2841469" cy="1384995"/>
          </a:xfrm>
          <a:prstGeom prst="rect">
            <a:avLst/>
          </a:prstGeom>
          <a:noFill/>
          <a:ln>
            <a:noFill/>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Cùng</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chỉ</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một</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bộ</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phận</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mọc</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ra</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ở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hai</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 </a:t>
            </a:r>
            <a:r>
              <a:rPr kumimoji="0" lang="en-US" sz="2800" b="1" i="0" u="none" strike="noStrike" kern="1200" cap="none" spc="0" normalizeH="0" baseline="0" noProof="0" dirty="0" err="1">
                <a:ln>
                  <a:noFill/>
                </a:ln>
                <a:solidFill>
                  <a:srgbClr val="000000"/>
                </a:solidFill>
                <a:effectLst/>
                <a:uLnTx/>
                <a:uFillTx/>
                <a:latin typeface="Times New Roman"/>
                <a:ea typeface="+mn-ea"/>
                <a:cs typeface="Times New Roman" pitchFamily="18" charset="0"/>
              </a:rPr>
              <a:t>bên</a:t>
            </a:r>
            <a:r>
              <a:rPr kumimoji="0" lang="en-US" sz="2800" b="1" i="0" u="none" strike="noStrike" kern="1200" cap="none" spc="0" normalizeH="0" baseline="0" noProof="0" dirty="0">
                <a:ln>
                  <a:noFill/>
                </a:ln>
                <a:solidFill>
                  <a:srgbClr val="000000"/>
                </a:solidFill>
                <a:effectLst/>
                <a:uLnTx/>
                <a:uFillTx/>
                <a:latin typeface="Times New Roman"/>
                <a:ea typeface="+mn-ea"/>
                <a:cs typeface="Times New Roman" pitchFamily="18" charset="0"/>
              </a:rPr>
              <a:t>.</a:t>
            </a:r>
            <a:endParaRPr kumimoji="0" lang="en-US" sz="28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Times New Roman"/>
              <a:ea typeface="+mn-ea"/>
              <a:cs typeface="Times New Roman" pitchFamily="18" charset="0"/>
            </a:endParaRPr>
          </a:p>
        </p:txBody>
      </p:sp>
      <p:sp>
        <p:nvSpPr>
          <p:cNvPr id="59" name="文本框 39">
            <a:extLst>
              <a:ext uri="{FF2B5EF4-FFF2-40B4-BE49-F238E27FC236}">
                <a16:creationId xmlns:a16="http://schemas.microsoft.com/office/drawing/2014/main" id="{6B5CAA5F-BC42-4F8D-A4F4-D62BF5693694}"/>
              </a:ext>
            </a:extLst>
          </p:cNvPr>
          <p:cNvSpPr txBox="1"/>
          <p:nvPr/>
        </p:nvSpPr>
        <p:spPr>
          <a:xfrm>
            <a:off x="-152337" y="0"/>
            <a:ext cx="12126303" cy="5847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3. Nghĩa của các từ </a:t>
            </a:r>
            <a:r>
              <a:rPr kumimoji="0" lang="en-US" altLang="zh-CN" sz="3200" b="1" i="1" u="none" strike="noStrike" kern="1200" cap="none" spc="0" normalizeH="0" baseline="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răng, mũi, tai </a:t>
            </a:r>
            <a:r>
              <a:rPr kumimoji="0" lang="en-US" altLang="zh-CN" sz="3200" b="1" i="0" u="none" strike="noStrike" kern="1200" cap="none" spc="0" normalizeH="0" baseline="0" noProof="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ở bài 1 và bài 2 có gì giống nhau?</a:t>
            </a:r>
            <a:endParaRPr kumimoji="0" lang="zh-CN" altLang="en-US" sz="3200" b="1" i="0" u="none" strike="noStrike" kern="1200" cap="none" spc="0" normalizeH="0" baseline="0" noProof="0" dirty="0">
              <a:ln>
                <a:noFill/>
              </a:ln>
              <a:solidFill>
                <a:srgbClr val="CB5F45"/>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2" name="TextBox 51"/>
          <p:cNvSpPr txBox="1"/>
          <p:nvPr/>
        </p:nvSpPr>
        <p:spPr>
          <a:xfrm>
            <a:off x="7927617" y="1285062"/>
            <a:ext cx="1863026" cy="553998"/>
          </a:xfrm>
          <a:prstGeom prst="rect">
            <a:avLst/>
          </a:prstGeom>
          <a:solidFill>
            <a:srgbClr val="FFECA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Nghĩa gốc</a:t>
            </a:r>
          </a:p>
        </p:txBody>
      </p:sp>
      <p:sp>
        <p:nvSpPr>
          <p:cNvPr id="60" name="TextBox 59"/>
          <p:cNvSpPr txBox="1"/>
          <p:nvPr/>
        </p:nvSpPr>
        <p:spPr>
          <a:xfrm>
            <a:off x="29969" y="976891"/>
            <a:ext cx="1678224" cy="492443"/>
          </a:xfrm>
          <a:prstGeom prst="rect">
            <a:avLst/>
          </a:prstGeom>
          <a:solidFill>
            <a:srgbClr val="FFECA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Nghĩa gốc</a:t>
            </a:r>
          </a:p>
        </p:txBody>
      </p:sp>
      <p:sp>
        <p:nvSpPr>
          <p:cNvPr id="61" name="TextBox 60"/>
          <p:cNvSpPr txBox="1"/>
          <p:nvPr/>
        </p:nvSpPr>
        <p:spPr>
          <a:xfrm>
            <a:off x="9872662" y="1324451"/>
            <a:ext cx="2540463" cy="523220"/>
          </a:xfrm>
          <a:prstGeom prst="rect">
            <a:avLst/>
          </a:prstGeom>
          <a:solidFill>
            <a:srgbClr val="FFECA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Nghĩa chuyển</a:t>
            </a:r>
          </a:p>
        </p:txBody>
      </p:sp>
      <p:sp>
        <p:nvSpPr>
          <p:cNvPr id="62" name="TextBox 61"/>
          <p:cNvSpPr txBox="1"/>
          <p:nvPr/>
        </p:nvSpPr>
        <p:spPr>
          <a:xfrm>
            <a:off x="2737703" y="943071"/>
            <a:ext cx="2157007" cy="492443"/>
          </a:xfrm>
          <a:prstGeom prst="rect">
            <a:avLst/>
          </a:prstGeom>
          <a:solidFill>
            <a:srgbClr val="FFECA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Nghĩa chuyển</a:t>
            </a:r>
          </a:p>
        </p:txBody>
      </p:sp>
    </p:spTree>
    <p:extLst>
      <p:ext uri="{BB962C8B-B14F-4D97-AF65-F5344CB8AC3E}">
        <p14:creationId xmlns:p14="http://schemas.microsoft.com/office/powerpoint/2010/main" val="830217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00"/>
                                        <p:tgtEl>
                                          <p:spTgt spid="4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down)">
                                      <p:cBhvr>
                                        <p:cTn id="10" dur="500"/>
                                        <p:tgtEl>
                                          <p:spTgt spid="47"/>
                                        </p:tgtEl>
                                      </p:cBhvr>
                                    </p:animEffect>
                                  </p:childTnLst>
                                </p:cTn>
                              </p:par>
                              <p:par>
                                <p:cTn id="11" presetID="22" presetClass="entr" presetSubtype="4"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down)">
                                      <p:cBhvr>
                                        <p:cTn id="13" dur="500"/>
                                        <p:tgtEl>
                                          <p:spTgt spid="4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down)">
                                      <p:cBhvr>
                                        <p:cTn id="28" dur="500"/>
                                        <p:tgtEl>
                                          <p:spTgt spid="42"/>
                                        </p:tgtEl>
                                      </p:cBhvr>
                                    </p:animEffect>
                                  </p:childTnLst>
                                </p:cTn>
                              </p:par>
                              <p:par>
                                <p:cTn id="29" presetID="22" presetClass="entr" presetSubtype="4" fill="hold" nodeType="with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down)">
                                      <p:cBhvr>
                                        <p:cTn id="31" dur="500"/>
                                        <p:tgtEl>
                                          <p:spTgt spid="4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wipe(down)">
                                      <p:cBhvr>
                                        <p:cTn id="34" dur="500"/>
                                        <p:tgtEl>
                                          <p:spTgt spid="4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wipe(down)">
                                      <p:cBhvr>
                                        <p:cTn id="49" dur="500"/>
                                        <p:tgtEl>
                                          <p:spTgt spid="43"/>
                                        </p:tgtEl>
                                      </p:cBhvr>
                                    </p:animEffect>
                                  </p:childTnLst>
                                </p:cTn>
                              </p:par>
                              <p:par>
                                <p:cTn id="50" presetID="22" presetClass="entr" presetSubtype="4" fill="hold" nodeType="with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wipe(down)">
                                      <p:cBhvr>
                                        <p:cTn id="52" dur="500"/>
                                        <p:tgtEl>
                                          <p:spTgt spid="44"/>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wipe(down)">
                                      <p:cBhvr>
                                        <p:cTn id="55" dur="500"/>
                                        <p:tgtEl>
                                          <p:spTgt spid="49"/>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arn(inVertical)">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barn(inVertical)">
                                      <p:cBhvr>
                                        <p:cTn id="65" dur="500"/>
                                        <p:tgtEl>
                                          <p:spTgt spid="50"/>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59"/>
                                        </p:tgtEl>
                                        <p:attrNameLst>
                                          <p:attrName>style.visibility</p:attrName>
                                        </p:attrNameLst>
                                      </p:cBhvr>
                                      <p:to>
                                        <p:strVal val="visible"/>
                                      </p:to>
                                    </p:set>
                                    <p:animEffect transition="in" filter="wipe(left)">
                                      <p:cBhvr>
                                        <p:cTn id="70" dur="500"/>
                                        <p:tgtEl>
                                          <p:spTgt spid="59"/>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1"/>
                                        </p:tgtEl>
                                        <p:attrNameLst>
                                          <p:attrName>style.visibility</p:attrName>
                                        </p:attrNameLst>
                                      </p:cBhvr>
                                      <p:to>
                                        <p:strVal val="visible"/>
                                      </p:to>
                                    </p:set>
                                    <p:anim calcmode="lin" valueType="num">
                                      <p:cBhvr>
                                        <p:cTn id="75" dur="500" fill="hold"/>
                                        <p:tgtEl>
                                          <p:spTgt spid="51"/>
                                        </p:tgtEl>
                                        <p:attrNameLst>
                                          <p:attrName>ppt_w</p:attrName>
                                        </p:attrNameLst>
                                      </p:cBhvr>
                                      <p:tavLst>
                                        <p:tav tm="0">
                                          <p:val>
                                            <p:fltVal val="0"/>
                                          </p:val>
                                        </p:tav>
                                        <p:tav tm="100000">
                                          <p:val>
                                            <p:strVal val="#ppt_w"/>
                                          </p:val>
                                        </p:tav>
                                      </p:tavLst>
                                    </p:anim>
                                    <p:anim calcmode="lin" valueType="num">
                                      <p:cBhvr>
                                        <p:cTn id="76" dur="500" fill="hold"/>
                                        <p:tgtEl>
                                          <p:spTgt spid="51"/>
                                        </p:tgtEl>
                                        <p:attrNameLst>
                                          <p:attrName>ppt_h</p:attrName>
                                        </p:attrNameLst>
                                      </p:cBhvr>
                                      <p:tavLst>
                                        <p:tav tm="0">
                                          <p:val>
                                            <p:fltVal val="0"/>
                                          </p:val>
                                        </p:tav>
                                        <p:tav tm="100000">
                                          <p:val>
                                            <p:strVal val="#ppt_h"/>
                                          </p:val>
                                        </p:tav>
                                      </p:tavLst>
                                    </p:anim>
                                    <p:animEffect transition="in" filter="fade">
                                      <p:cBhvr>
                                        <p:cTn id="77" dur="500"/>
                                        <p:tgtEl>
                                          <p:spTgt spid="51"/>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fade">
                                      <p:cBhvr>
                                        <p:cTn id="82" dur="1000"/>
                                        <p:tgtEl>
                                          <p:spTgt spid="54"/>
                                        </p:tgtEl>
                                      </p:cBhvr>
                                    </p:animEffect>
                                    <p:anim calcmode="lin" valueType="num">
                                      <p:cBhvr>
                                        <p:cTn id="83" dur="1000" fill="hold"/>
                                        <p:tgtEl>
                                          <p:spTgt spid="54"/>
                                        </p:tgtEl>
                                        <p:attrNameLst>
                                          <p:attrName>ppt_x</p:attrName>
                                        </p:attrNameLst>
                                      </p:cBhvr>
                                      <p:tavLst>
                                        <p:tav tm="0">
                                          <p:val>
                                            <p:strVal val="#ppt_x"/>
                                          </p:val>
                                        </p:tav>
                                        <p:tav tm="100000">
                                          <p:val>
                                            <p:strVal val="#ppt_x"/>
                                          </p:val>
                                        </p:tav>
                                      </p:tavLst>
                                    </p:anim>
                                    <p:anim calcmode="lin" valueType="num">
                                      <p:cBhvr>
                                        <p:cTn id="84"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55"/>
                                        </p:tgtEl>
                                        <p:attrNameLst>
                                          <p:attrName>style.visibility</p:attrName>
                                        </p:attrNameLst>
                                      </p:cBhvr>
                                      <p:to>
                                        <p:strVal val="visible"/>
                                      </p:to>
                                    </p:set>
                                    <p:animEffect transition="in" filter="fade">
                                      <p:cBhvr>
                                        <p:cTn id="89" dur="1000"/>
                                        <p:tgtEl>
                                          <p:spTgt spid="55"/>
                                        </p:tgtEl>
                                      </p:cBhvr>
                                    </p:animEffect>
                                    <p:anim calcmode="lin" valueType="num">
                                      <p:cBhvr>
                                        <p:cTn id="90" dur="1000" fill="hold"/>
                                        <p:tgtEl>
                                          <p:spTgt spid="55"/>
                                        </p:tgtEl>
                                        <p:attrNameLst>
                                          <p:attrName>ppt_x</p:attrName>
                                        </p:attrNameLst>
                                      </p:cBhvr>
                                      <p:tavLst>
                                        <p:tav tm="0">
                                          <p:val>
                                            <p:strVal val="#ppt_x"/>
                                          </p:val>
                                        </p:tav>
                                        <p:tav tm="100000">
                                          <p:val>
                                            <p:strVal val="#ppt_x"/>
                                          </p:val>
                                        </p:tav>
                                      </p:tavLst>
                                    </p:anim>
                                    <p:anim calcmode="lin" valueType="num">
                                      <p:cBhvr>
                                        <p:cTn id="91"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58"/>
                                        </p:tgtEl>
                                        <p:attrNameLst>
                                          <p:attrName>style.visibility</p:attrName>
                                        </p:attrNameLst>
                                      </p:cBhvr>
                                      <p:to>
                                        <p:strVal val="visible"/>
                                      </p:to>
                                    </p:set>
                                    <p:animEffect transition="in" filter="fade">
                                      <p:cBhvr>
                                        <p:cTn id="96" dur="1000"/>
                                        <p:tgtEl>
                                          <p:spTgt spid="58"/>
                                        </p:tgtEl>
                                      </p:cBhvr>
                                    </p:animEffect>
                                    <p:anim calcmode="lin" valueType="num">
                                      <p:cBhvr>
                                        <p:cTn id="97" dur="1000" fill="hold"/>
                                        <p:tgtEl>
                                          <p:spTgt spid="58"/>
                                        </p:tgtEl>
                                        <p:attrNameLst>
                                          <p:attrName>ppt_x</p:attrName>
                                        </p:attrNameLst>
                                      </p:cBhvr>
                                      <p:tavLst>
                                        <p:tav tm="0">
                                          <p:val>
                                            <p:strVal val="#ppt_x"/>
                                          </p:val>
                                        </p:tav>
                                        <p:tav tm="100000">
                                          <p:val>
                                            <p:strVal val="#ppt_x"/>
                                          </p:val>
                                        </p:tav>
                                      </p:tavLst>
                                    </p:anim>
                                    <p:anim calcmode="lin" valueType="num">
                                      <p:cBhvr>
                                        <p:cTn id="98"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31" presetClass="entr" presetSubtype="0" fill="hold" grpId="0" nodeType="clickEffect">
                                  <p:stCondLst>
                                    <p:cond delay="0"/>
                                  </p:stCondLst>
                                  <p:childTnLst>
                                    <p:set>
                                      <p:cBhvr>
                                        <p:cTn id="102" dur="1" fill="hold">
                                          <p:stCondLst>
                                            <p:cond delay="0"/>
                                          </p:stCondLst>
                                        </p:cTn>
                                        <p:tgtEl>
                                          <p:spTgt spid="60"/>
                                        </p:tgtEl>
                                        <p:attrNameLst>
                                          <p:attrName>style.visibility</p:attrName>
                                        </p:attrNameLst>
                                      </p:cBhvr>
                                      <p:to>
                                        <p:strVal val="visible"/>
                                      </p:to>
                                    </p:set>
                                    <p:anim calcmode="lin" valueType="num">
                                      <p:cBhvr>
                                        <p:cTn id="103" dur="1000" fill="hold"/>
                                        <p:tgtEl>
                                          <p:spTgt spid="60"/>
                                        </p:tgtEl>
                                        <p:attrNameLst>
                                          <p:attrName>ppt_w</p:attrName>
                                        </p:attrNameLst>
                                      </p:cBhvr>
                                      <p:tavLst>
                                        <p:tav tm="0">
                                          <p:val>
                                            <p:fltVal val="0"/>
                                          </p:val>
                                        </p:tav>
                                        <p:tav tm="100000">
                                          <p:val>
                                            <p:strVal val="#ppt_w"/>
                                          </p:val>
                                        </p:tav>
                                      </p:tavLst>
                                    </p:anim>
                                    <p:anim calcmode="lin" valueType="num">
                                      <p:cBhvr>
                                        <p:cTn id="104" dur="1000" fill="hold"/>
                                        <p:tgtEl>
                                          <p:spTgt spid="60"/>
                                        </p:tgtEl>
                                        <p:attrNameLst>
                                          <p:attrName>ppt_h</p:attrName>
                                        </p:attrNameLst>
                                      </p:cBhvr>
                                      <p:tavLst>
                                        <p:tav tm="0">
                                          <p:val>
                                            <p:fltVal val="0"/>
                                          </p:val>
                                        </p:tav>
                                        <p:tav tm="100000">
                                          <p:val>
                                            <p:strVal val="#ppt_h"/>
                                          </p:val>
                                        </p:tav>
                                      </p:tavLst>
                                    </p:anim>
                                    <p:anim calcmode="lin" valueType="num">
                                      <p:cBhvr>
                                        <p:cTn id="105" dur="1000" fill="hold"/>
                                        <p:tgtEl>
                                          <p:spTgt spid="60"/>
                                        </p:tgtEl>
                                        <p:attrNameLst>
                                          <p:attrName>style.rotation</p:attrName>
                                        </p:attrNameLst>
                                      </p:cBhvr>
                                      <p:tavLst>
                                        <p:tav tm="0">
                                          <p:val>
                                            <p:fltVal val="90"/>
                                          </p:val>
                                        </p:tav>
                                        <p:tav tm="100000">
                                          <p:val>
                                            <p:fltVal val="0"/>
                                          </p:val>
                                        </p:tav>
                                      </p:tavLst>
                                    </p:anim>
                                    <p:animEffect transition="in" filter="fade">
                                      <p:cBhvr>
                                        <p:cTn id="106" dur="1000"/>
                                        <p:tgtEl>
                                          <p:spTgt spid="60"/>
                                        </p:tgtEl>
                                      </p:cBhvr>
                                    </p:animEffect>
                                  </p:childTnLst>
                                </p:cTn>
                              </p:par>
                              <p:par>
                                <p:cTn id="107" presetID="31" presetClass="entr" presetSubtype="0" fill="hold" grpId="0" nodeType="withEffect">
                                  <p:stCondLst>
                                    <p:cond delay="0"/>
                                  </p:stCondLst>
                                  <p:childTnLst>
                                    <p:set>
                                      <p:cBhvr>
                                        <p:cTn id="108" dur="1" fill="hold">
                                          <p:stCondLst>
                                            <p:cond delay="0"/>
                                          </p:stCondLst>
                                        </p:cTn>
                                        <p:tgtEl>
                                          <p:spTgt spid="52"/>
                                        </p:tgtEl>
                                        <p:attrNameLst>
                                          <p:attrName>style.visibility</p:attrName>
                                        </p:attrNameLst>
                                      </p:cBhvr>
                                      <p:to>
                                        <p:strVal val="visible"/>
                                      </p:to>
                                    </p:set>
                                    <p:anim calcmode="lin" valueType="num">
                                      <p:cBhvr>
                                        <p:cTn id="109" dur="1000" fill="hold"/>
                                        <p:tgtEl>
                                          <p:spTgt spid="52"/>
                                        </p:tgtEl>
                                        <p:attrNameLst>
                                          <p:attrName>ppt_w</p:attrName>
                                        </p:attrNameLst>
                                      </p:cBhvr>
                                      <p:tavLst>
                                        <p:tav tm="0">
                                          <p:val>
                                            <p:fltVal val="0"/>
                                          </p:val>
                                        </p:tav>
                                        <p:tav tm="100000">
                                          <p:val>
                                            <p:strVal val="#ppt_w"/>
                                          </p:val>
                                        </p:tav>
                                      </p:tavLst>
                                    </p:anim>
                                    <p:anim calcmode="lin" valueType="num">
                                      <p:cBhvr>
                                        <p:cTn id="110" dur="1000" fill="hold"/>
                                        <p:tgtEl>
                                          <p:spTgt spid="52"/>
                                        </p:tgtEl>
                                        <p:attrNameLst>
                                          <p:attrName>ppt_h</p:attrName>
                                        </p:attrNameLst>
                                      </p:cBhvr>
                                      <p:tavLst>
                                        <p:tav tm="0">
                                          <p:val>
                                            <p:fltVal val="0"/>
                                          </p:val>
                                        </p:tav>
                                        <p:tav tm="100000">
                                          <p:val>
                                            <p:strVal val="#ppt_h"/>
                                          </p:val>
                                        </p:tav>
                                      </p:tavLst>
                                    </p:anim>
                                    <p:anim calcmode="lin" valueType="num">
                                      <p:cBhvr>
                                        <p:cTn id="111" dur="1000" fill="hold"/>
                                        <p:tgtEl>
                                          <p:spTgt spid="52"/>
                                        </p:tgtEl>
                                        <p:attrNameLst>
                                          <p:attrName>style.rotation</p:attrName>
                                        </p:attrNameLst>
                                      </p:cBhvr>
                                      <p:tavLst>
                                        <p:tav tm="0">
                                          <p:val>
                                            <p:fltVal val="90"/>
                                          </p:val>
                                        </p:tav>
                                        <p:tav tm="100000">
                                          <p:val>
                                            <p:fltVal val="0"/>
                                          </p:val>
                                        </p:tav>
                                      </p:tavLst>
                                    </p:anim>
                                    <p:animEffect transition="in" filter="fade">
                                      <p:cBhvr>
                                        <p:cTn id="112" dur="1000"/>
                                        <p:tgtEl>
                                          <p:spTgt spid="52"/>
                                        </p:tgtEl>
                                      </p:cBhvr>
                                    </p:animEffect>
                                  </p:childTnLst>
                                </p:cTn>
                              </p:par>
                            </p:childTnLst>
                          </p:cTn>
                        </p:par>
                      </p:childTnLst>
                    </p:cTn>
                  </p:par>
                  <p:par>
                    <p:cTn id="113" fill="hold">
                      <p:stCondLst>
                        <p:cond delay="indefinite"/>
                      </p:stCondLst>
                      <p:childTnLst>
                        <p:par>
                          <p:cTn id="114" fill="hold">
                            <p:stCondLst>
                              <p:cond delay="0"/>
                            </p:stCondLst>
                            <p:childTnLst>
                              <p:par>
                                <p:cTn id="115" presetID="31" presetClass="entr" presetSubtype="0" fill="hold" grpId="0" nodeType="clickEffect">
                                  <p:stCondLst>
                                    <p:cond delay="0"/>
                                  </p:stCondLst>
                                  <p:childTnLst>
                                    <p:set>
                                      <p:cBhvr>
                                        <p:cTn id="116" dur="1" fill="hold">
                                          <p:stCondLst>
                                            <p:cond delay="0"/>
                                          </p:stCondLst>
                                        </p:cTn>
                                        <p:tgtEl>
                                          <p:spTgt spid="61"/>
                                        </p:tgtEl>
                                        <p:attrNameLst>
                                          <p:attrName>style.visibility</p:attrName>
                                        </p:attrNameLst>
                                      </p:cBhvr>
                                      <p:to>
                                        <p:strVal val="visible"/>
                                      </p:to>
                                    </p:set>
                                    <p:anim calcmode="lin" valueType="num">
                                      <p:cBhvr>
                                        <p:cTn id="117" dur="1000" fill="hold"/>
                                        <p:tgtEl>
                                          <p:spTgt spid="61"/>
                                        </p:tgtEl>
                                        <p:attrNameLst>
                                          <p:attrName>ppt_w</p:attrName>
                                        </p:attrNameLst>
                                      </p:cBhvr>
                                      <p:tavLst>
                                        <p:tav tm="0">
                                          <p:val>
                                            <p:fltVal val="0"/>
                                          </p:val>
                                        </p:tav>
                                        <p:tav tm="100000">
                                          <p:val>
                                            <p:strVal val="#ppt_w"/>
                                          </p:val>
                                        </p:tav>
                                      </p:tavLst>
                                    </p:anim>
                                    <p:anim calcmode="lin" valueType="num">
                                      <p:cBhvr>
                                        <p:cTn id="118" dur="1000" fill="hold"/>
                                        <p:tgtEl>
                                          <p:spTgt spid="61"/>
                                        </p:tgtEl>
                                        <p:attrNameLst>
                                          <p:attrName>ppt_h</p:attrName>
                                        </p:attrNameLst>
                                      </p:cBhvr>
                                      <p:tavLst>
                                        <p:tav tm="0">
                                          <p:val>
                                            <p:fltVal val="0"/>
                                          </p:val>
                                        </p:tav>
                                        <p:tav tm="100000">
                                          <p:val>
                                            <p:strVal val="#ppt_h"/>
                                          </p:val>
                                        </p:tav>
                                      </p:tavLst>
                                    </p:anim>
                                    <p:anim calcmode="lin" valueType="num">
                                      <p:cBhvr>
                                        <p:cTn id="119" dur="1000" fill="hold"/>
                                        <p:tgtEl>
                                          <p:spTgt spid="61"/>
                                        </p:tgtEl>
                                        <p:attrNameLst>
                                          <p:attrName>style.rotation</p:attrName>
                                        </p:attrNameLst>
                                      </p:cBhvr>
                                      <p:tavLst>
                                        <p:tav tm="0">
                                          <p:val>
                                            <p:fltVal val="90"/>
                                          </p:val>
                                        </p:tav>
                                        <p:tav tm="100000">
                                          <p:val>
                                            <p:fltVal val="0"/>
                                          </p:val>
                                        </p:tav>
                                      </p:tavLst>
                                    </p:anim>
                                    <p:animEffect transition="in" filter="fade">
                                      <p:cBhvr>
                                        <p:cTn id="120" dur="1000"/>
                                        <p:tgtEl>
                                          <p:spTgt spid="61"/>
                                        </p:tgtEl>
                                      </p:cBhvr>
                                    </p:animEffect>
                                  </p:childTnLst>
                                </p:cTn>
                              </p:par>
                              <p:par>
                                <p:cTn id="121" presetID="31" presetClass="entr" presetSubtype="0" fill="hold" grpId="0" nodeType="withEffect">
                                  <p:stCondLst>
                                    <p:cond delay="0"/>
                                  </p:stCondLst>
                                  <p:childTnLst>
                                    <p:set>
                                      <p:cBhvr>
                                        <p:cTn id="122" dur="1" fill="hold">
                                          <p:stCondLst>
                                            <p:cond delay="0"/>
                                          </p:stCondLst>
                                        </p:cTn>
                                        <p:tgtEl>
                                          <p:spTgt spid="62"/>
                                        </p:tgtEl>
                                        <p:attrNameLst>
                                          <p:attrName>style.visibility</p:attrName>
                                        </p:attrNameLst>
                                      </p:cBhvr>
                                      <p:to>
                                        <p:strVal val="visible"/>
                                      </p:to>
                                    </p:set>
                                    <p:anim calcmode="lin" valueType="num">
                                      <p:cBhvr>
                                        <p:cTn id="123" dur="1000" fill="hold"/>
                                        <p:tgtEl>
                                          <p:spTgt spid="62"/>
                                        </p:tgtEl>
                                        <p:attrNameLst>
                                          <p:attrName>ppt_w</p:attrName>
                                        </p:attrNameLst>
                                      </p:cBhvr>
                                      <p:tavLst>
                                        <p:tav tm="0">
                                          <p:val>
                                            <p:fltVal val="0"/>
                                          </p:val>
                                        </p:tav>
                                        <p:tav tm="100000">
                                          <p:val>
                                            <p:strVal val="#ppt_w"/>
                                          </p:val>
                                        </p:tav>
                                      </p:tavLst>
                                    </p:anim>
                                    <p:anim calcmode="lin" valueType="num">
                                      <p:cBhvr>
                                        <p:cTn id="124" dur="1000" fill="hold"/>
                                        <p:tgtEl>
                                          <p:spTgt spid="62"/>
                                        </p:tgtEl>
                                        <p:attrNameLst>
                                          <p:attrName>ppt_h</p:attrName>
                                        </p:attrNameLst>
                                      </p:cBhvr>
                                      <p:tavLst>
                                        <p:tav tm="0">
                                          <p:val>
                                            <p:fltVal val="0"/>
                                          </p:val>
                                        </p:tav>
                                        <p:tav tm="100000">
                                          <p:val>
                                            <p:strVal val="#ppt_h"/>
                                          </p:val>
                                        </p:tav>
                                      </p:tavLst>
                                    </p:anim>
                                    <p:anim calcmode="lin" valueType="num">
                                      <p:cBhvr>
                                        <p:cTn id="125" dur="1000" fill="hold"/>
                                        <p:tgtEl>
                                          <p:spTgt spid="62"/>
                                        </p:tgtEl>
                                        <p:attrNameLst>
                                          <p:attrName>style.rotation</p:attrName>
                                        </p:attrNameLst>
                                      </p:cBhvr>
                                      <p:tavLst>
                                        <p:tav tm="0">
                                          <p:val>
                                            <p:fltVal val="90"/>
                                          </p:val>
                                        </p:tav>
                                        <p:tav tm="100000">
                                          <p:val>
                                            <p:fltVal val="0"/>
                                          </p:val>
                                        </p:tav>
                                      </p:tavLst>
                                    </p:anim>
                                    <p:animEffect transition="in" filter="fade">
                                      <p:cBhvr>
                                        <p:cTn id="126"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P spid="3" grpId="0"/>
      <p:bldP spid="5" grpId="0"/>
      <p:bldP spid="7" grpId="0"/>
      <p:bldP spid="17" grpId="0"/>
      <p:bldP spid="18" grpId="0"/>
      <p:bldP spid="50" grpId="0"/>
      <p:bldP spid="51" grpId="0"/>
      <p:bldP spid="54" grpId="0"/>
      <p:bldP spid="55" grpId="0"/>
      <p:bldP spid="58" grpId="0"/>
      <p:bldP spid="59" grpId="0"/>
      <p:bldP spid="52" grpId="0" animBg="1"/>
      <p:bldP spid="60" grpId="0" animBg="1"/>
      <p:bldP spid="61" grpId="0" animBg="1"/>
      <p:bldP spid="6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Rectangle: Rounded Corners 6"/>
          <p:cNvSpPr/>
          <p:nvPr/>
        </p:nvSpPr>
        <p:spPr>
          <a:xfrm>
            <a:off x="2077720" y="1222375"/>
            <a:ext cx="6981190" cy="1307465"/>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5"/>
          <p:cNvSpPr/>
          <p:nvPr/>
        </p:nvSpPr>
        <p:spPr>
          <a:xfrm>
            <a:off x="1542288" y="911352"/>
            <a:ext cx="1920240" cy="1929384"/>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816862" y="1144041"/>
            <a:ext cx="1371295" cy="1371295"/>
          </a:xfrm>
          <a:prstGeom prst="rect">
            <a:avLst/>
          </a:prstGeom>
          <a:noFill/>
        </p:spPr>
      </p:pic>
      <p:sp>
        <p:nvSpPr>
          <p:cNvPr id="8" name="TextBox 7"/>
          <p:cNvSpPr txBox="1"/>
          <p:nvPr/>
        </p:nvSpPr>
        <p:spPr>
          <a:xfrm>
            <a:off x="3321367" y="1497432"/>
            <a:ext cx="5549265" cy="923330"/>
          </a:xfrm>
          <a:prstGeom prst="rect">
            <a:avLst/>
          </a:prstGeom>
          <a:noFill/>
        </p:spPr>
        <p:txBody>
          <a:bodyPr wrap="square" rtlCol="0">
            <a:spAutoFit/>
            <a:scene3d>
              <a:camera prst="orthographicFront"/>
              <a:lightRig rig="threePt" dir="t"/>
            </a:scene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9Slide03 Roboto Black" panose="02000000000000000000" pitchFamily="2" charset="0"/>
                <a:cs typeface="Times New Roman" panose="02020603050405020304" pitchFamily="18" charset="0"/>
              </a:rPr>
              <a:t>KHỞI ĐỘNG</a:t>
            </a:r>
          </a:p>
        </p:txBody>
      </p:sp>
      <p:grpSp>
        <p:nvGrpSpPr>
          <p:cNvPr id="16" name="Google Shape;888;p44"/>
          <p:cNvGrpSpPr/>
          <p:nvPr/>
        </p:nvGrpSpPr>
        <p:grpSpPr>
          <a:xfrm rot="10800000">
            <a:off x="-69777" y="-1022569"/>
            <a:ext cx="1672950" cy="2656518"/>
            <a:chOff x="8274505" y="2671779"/>
            <a:chExt cx="876144" cy="1723439"/>
          </a:xfrm>
        </p:grpSpPr>
        <p:grpSp>
          <p:nvGrpSpPr>
            <p:cNvPr id="17" name="Google Shape;889;p44"/>
            <p:cNvGrpSpPr/>
            <p:nvPr/>
          </p:nvGrpSpPr>
          <p:grpSpPr>
            <a:xfrm rot="5400000">
              <a:off x="7983051" y="2963234"/>
              <a:ext cx="1459053" cy="876144"/>
              <a:chOff x="2960200" y="1284875"/>
              <a:chExt cx="3360325" cy="2018300"/>
            </a:xfrm>
          </p:grpSpPr>
          <p:sp>
            <p:nvSpPr>
              <p:cNvPr id="19" name="Google Shape;890;p44"/>
              <p:cNvSpPr/>
              <p:nvPr/>
            </p:nvSpPr>
            <p:spPr>
              <a:xfrm>
                <a:off x="2960200" y="1284875"/>
                <a:ext cx="3360325" cy="2018300"/>
              </a:xfrm>
              <a:custGeom>
                <a:avLst/>
                <a:gdLst/>
                <a:ahLst/>
                <a:cxnLst/>
                <a:rect l="l" t="t" r="r" b="b"/>
                <a:pathLst>
                  <a:path w="134413" h="80732" extrusionOk="0">
                    <a:moveTo>
                      <a:pt x="722" y="0"/>
                    </a:moveTo>
                    <a:cubicBezTo>
                      <a:pt x="223" y="2442"/>
                      <a:pt x="1" y="4995"/>
                      <a:pt x="56" y="7658"/>
                    </a:cubicBezTo>
                    <a:cubicBezTo>
                      <a:pt x="223" y="18203"/>
                      <a:pt x="5106" y="21976"/>
                      <a:pt x="11266" y="26693"/>
                    </a:cubicBezTo>
                    <a:cubicBezTo>
                      <a:pt x="12876" y="27914"/>
                      <a:pt x="14596" y="29246"/>
                      <a:pt x="16372" y="30745"/>
                    </a:cubicBezTo>
                    <a:cubicBezTo>
                      <a:pt x="24752" y="38015"/>
                      <a:pt x="27804" y="45618"/>
                      <a:pt x="31689" y="55218"/>
                    </a:cubicBezTo>
                    <a:cubicBezTo>
                      <a:pt x="32466" y="57161"/>
                      <a:pt x="33298" y="59159"/>
                      <a:pt x="34186" y="61212"/>
                    </a:cubicBezTo>
                    <a:cubicBezTo>
                      <a:pt x="39125" y="72866"/>
                      <a:pt x="48948" y="79969"/>
                      <a:pt x="60991" y="80635"/>
                    </a:cubicBezTo>
                    <a:cubicBezTo>
                      <a:pt x="61157" y="80691"/>
                      <a:pt x="61268" y="80691"/>
                      <a:pt x="61435" y="80691"/>
                    </a:cubicBezTo>
                    <a:cubicBezTo>
                      <a:pt x="62024" y="80718"/>
                      <a:pt x="62620" y="80731"/>
                      <a:pt x="63220" y="80731"/>
                    </a:cubicBezTo>
                    <a:cubicBezTo>
                      <a:pt x="77442" y="80731"/>
                      <a:pt x="94663" y="73319"/>
                      <a:pt x="104833" y="65652"/>
                    </a:cubicBezTo>
                    <a:cubicBezTo>
                      <a:pt x="115710" y="57383"/>
                      <a:pt x="127642" y="47282"/>
                      <a:pt x="131305" y="31522"/>
                    </a:cubicBezTo>
                    <a:cubicBezTo>
                      <a:pt x="134412" y="18147"/>
                      <a:pt x="125422" y="7825"/>
                      <a:pt x="114212" y="0"/>
                    </a:cubicBezTo>
                    <a:lnTo>
                      <a:pt x="112602" y="0"/>
                    </a:lnTo>
                    <a:cubicBezTo>
                      <a:pt x="124035" y="7769"/>
                      <a:pt x="133469" y="18036"/>
                      <a:pt x="130417" y="31300"/>
                    </a:cubicBezTo>
                    <a:cubicBezTo>
                      <a:pt x="126809" y="46783"/>
                      <a:pt x="115044" y="56772"/>
                      <a:pt x="104278" y="64875"/>
                    </a:cubicBezTo>
                    <a:cubicBezTo>
                      <a:pt x="94181" y="72540"/>
                      <a:pt x="77185" y="79802"/>
                      <a:pt x="63123" y="79802"/>
                    </a:cubicBezTo>
                    <a:cubicBezTo>
                      <a:pt x="62423" y="79802"/>
                      <a:pt x="61731" y="79784"/>
                      <a:pt x="61046" y="79747"/>
                    </a:cubicBezTo>
                    <a:cubicBezTo>
                      <a:pt x="49337" y="79082"/>
                      <a:pt x="39847" y="72200"/>
                      <a:pt x="35019" y="60879"/>
                    </a:cubicBezTo>
                    <a:cubicBezTo>
                      <a:pt x="34131" y="58770"/>
                      <a:pt x="33354" y="56772"/>
                      <a:pt x="32577" y="54885"/>
                    </a:cubicBezTo>
                    <a:cubicBezTo>
                      <a:pt x="28637" y="45118"/>
                      <a:pt x="25529" y="37460"/>
                      <a:pt x="16982" y="30079"/>
                    </a:cubicBezTo>
                    <a:cubicBezTo>
                      <a:pt x="15207" y="28525"/>
                      <a:pt x="13486" y="27193"/>
                      <a:pt x="11821" y="25917"/>
                    </a:cubicBezTo>
                    <a:cubicBezTo>
                      <a:pt x="5606" y="21199"/>
                      <a:pt x="1110" y="17759"/>
                      <a:pt x="1000" y="7658"/>
                    </a:cubicBezTo>
                    <a:cubicBezTo>
                      <a:pt x="944" y="4995"/>
                      <a:pt x="1166" y="2442"/>
                      <a:pt x="166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0" name="Google Shape;891;p44"/>
              <p:cNvSpPr/>
              <p:nvPr/>
            </p:nvSpPr>
            <p:spPr>
              <a:xfrm>
                <a:off x="3366700" y="1284875"/>
                <a:ext cx="2491825" cy="1640725"/>
              </a:xfrm>
              <a:custGeom>
                <a:avLst/>
                <a:gdLst/>
                <a:ahLst/>
                <a:cxnLst/>
                <a:rect l="l" t="t" r="r" b="b"/>
                <a:pathLst>
                  <a:path w="99673" h="65629" extrusionOk="0">
                    <a:moveTo>
                      <a:pt x="2942" y="0"/>
                    </a:moveTo>
                    <a:cubicBezTo>
                      <a:pt x="889" y="3885"/>
                      <a:pt x="1" y="8269"/>
                      <a:pt x="334" y="13153"/>
                    </a:cubicBezTo>
                    <a:cubicBezTo>
                      <a:pt x="389" y="14040"/>
                      <a:pt x="500" y="14873"/>
                      <a:pt x="667" y="15650"/>
                    </a:cubicBezTo>
                    <a:cubicBezTo>
                      <a:pt x="1666" y="21255"/>
                      <a:pt x="4774" y="23752"/>
                      <a:pt x="8714" y="26860"/>
                    </a:cubicBezTo>
                    <a:cubicBezTo>
                      <a:pt x="9879" y="27803"/>
                      <a:pt x="11045" y="28691"/>
                      <a:pt x="12266" y="29801"/>
                    </a:cubicBezTo>
                    <a:cubicBezTo>
                      <a:pt x="18148" y="35018"/>
                      <a:pt x="20479" y="40456"/>
                      <a:pt x="23420" y="47282"/>
                    </a:cubicBezTo>
                    <a:cubicBezTo>
                      <a:pt x="24031" y="48614"/>
                      <a:pt x="24641" y="50057"/>
                      <a:pt x="25252" y="51500"/>
                    </a:cubicBezTo>
                    <a:cubicBezTo>
                      <a:pt x="29025" y="59769"/>
                      <a:pt x="36074" y="64875"/>
                      <a:pt x="44675" y="65596"/>
                    </a:cubicBezTo>
                    <a:lnTo>
                      <a:pt x="45563" y="65596"/>
                    </a:lnTo>
                    <a:cubicBezTo>
                      <a:pt x="46018" y="65618"/>
                      <a:pt x="46477" y="65629"/>
                      <a:pt x="46941" y="65629"/>
                    </a:cubicBezTo>
                    <a:cubicBezTo>
                      <a:pt x="56955" y="65629"/>
                      <a:pt x="68991" y="60593"/>
                      <a:pt x="76364" y="55607"/>
                    </a:cubicBezTo>
                    <a:cubicBezTo>
                      <a:pt x="84577" y="50057"/>
                      <a:pt x="94345" y="42177"/>
                      <a:pt x="97175" y="29968"/>
                    </a:cubicBezTo>
                    <a:cubicBezTo>
                      <a:pt x="99672" y="19424"/>
                      <a:pt x="93013" y="9490"/>
                      <a:pt x="77418" y="444"/>
                    </a:cubicBezTo>
                    <a:cubicBezTo>
                      <a:pt x="77141" y="277"/>
                      <a:pt x="76863" y="166"/>
                      <a:pt x="76586" y="0"/>
                    </a:cubicBezTo>
                    <a:lnTo>
                      <a:pt x="74699" y="0"/>
                    </a:lnTo>
                    <a:cubicBezTo>
                      <a:pt x="75420" y="388"/>
                      <a:pt x="76197" y="832"/>
                      <a:pt x="76919" y="1276"/>
                    </a:cubicBezTo>
                    <a:cubicBezTo>
                      <a:pt x="92125" y="10045"/>
                      <a:pt x="98673" y="19646"/>
                      <a:pt x="96287" y="29801"/>
                    </a:cubicBezTo>
                    <a:cubicBezTo>
                      <a:pt x="93512" y="41622"/>
                      <a:pt x="83911" y="49391"/>
                      <a:pt x="75864" y="54830"/>
                    </a:cubicBezTo>
                    <a:cubicBezTo>
                      <a:pt x="68554" y="59755"/>
                      <a:pt x="56692" y="64728"/>
                      <a:pt x="46837" y="64728"/>
                    </a:cubicBezTo>
                    <a:cubicBezTo>
                      <a:pt x="46143" y="64728"/>
                      <a:pt x="45459" y="64704"/>
                      <a:pt x="44786" y="64653"/>
                    </a:cubicBezTo>
                    <a:cubicBezTo>
                      <a:pt x="36517" y="63987"/>
                      <a:pt x="29747" y="59048"/>
                      <a:pt x="26140" y="51112"/>
                    </a:cubicBezTo>
                    <a:cubicBezTo>
                      <a:pt x="25474" y="49669"/>
                      <a:pt x="24863" y="48281"/>
                      <a:pt x="24253" y="46894"/>
                    </a:cubicBezTo>
                    <a:cubicBezTo>
                      <a:pt x="21423" y="40234"/>
                      <a:pt x="18925" y="34463"/>
                      <a:pt x="12876" y="29080"/>
                    </a:cubicBezTo>
                    <a:cubicBezTo>
                      <a:pt x="11655" y="28025"/>
                      <a:pt x="10434" y="27082"/>
                      <a:pt x="9324" y="26139"/>
                    </a:cubicBezTo>
                    <a:cubicBezTo>
                      <a:pt x="5495" y="23142"/>
                      <a:pt x="2498" y="20755"/>
                      <a:pt x="1555" y="15483"/>
                    </a:cubicBezTo>
                    <a:cubicBezTo>
                      <a:pt x="1444" y="14762"/>
                      <a:pt x="1333" y="13985"/>
                      <a:pt x="1277" y="13097"/>
                    </a:cubicBezTo>
                    <a:cubicBezTo>
                      <a:pt x="944" y="8213"/>
                      <a:pt x="1888" y="3829"/>
                      <a:pt x="399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1" name="Google Shape;892;p44"/>
              <p:cNvSpPr/>
              <p:nvPr/>
            </p:nvSpPr>
            <p:spPr>
              <a:xfrm>
                <a:off x="3771825" y="1284875"/>
                <a:ext cx="1623300" cy="1265775"/>
              </a:xfrm>
              <a:custGeom>
                <a:avLst/>
                <a:gdLst/>
                <a:ahLst/>
                <a:cxnLst/>
                <a:rect l="l" t="t" r="r" b="b"/>
                <a:pathLst>
                  <a:path w="64932" h="50631" extrusionOk="0">
                    <a:moveTo>
                      <a:pt x="8436" y="0"/>
                    </a:moveTo>
                    <a:cubicBezTo>
                      <a:pt x="5772" y="2775"/>
                      <a:pt x="2998" y="6049"/>
                      <a:pt x="1499" y="9268"/>
                    </a:cubicBezTo>
                    <a:cubicBezTo>
                      <a:pt x="223" y="11932"/>
                      <a:pt x="1" y="15039"/>
                      <a:pt x="722" y="18702"/>
                    </a:cubicBezTo>
                    <a:cubicBezTo>
                      <a:pt x="778" y="19202"/>
                      <a:pt x="889" y="19701"/>
                      <a:pt x="1055" y="20145"/>
                    </a:cubicBezTo>
                    <a:cubicBezTo>
                      <a:pt x="1999" y="23419"/>
                      <a:pt x="3941" y="25084"/>
                      <a:pt x="6216" y="27026"/>
                    </a:cubicBezTo>
                    <a:cubicBezTo>
                      <a:pt x="6827" y="27581"/>
                      <a:pt x="7548" y="28192"/>
                      <a:pt x="8214" y="28802"/>
                    </a:cubicBezTo>
                    <a:cubicBezTo>
                      <a:pt x="11600" y="31966"/>
                      <a:pt x="13209" y="35240"/>
                      <a:pt x="15096" y="39069"/>
                    </a:cubicBezTo>
                    <a:cubicBezTo>
                      <a:pt x="15484" y="39957"/>
                      <a:pt x="15928" y="40845"/>
                      <a:pt x="16428" y="41788"/>
                    </a:cubicBezTo>
                    <a:cubicBezTo>
                      <a:pt x="18981" y="46727"/>
                      <a:pt x="23254" y="49780"/>
                      <a:pt x="28415" y="50501"/>
                    </a:cubicBezTo>
                    <a:cubicBezTo>
                      <a:pt x="28859" y="50557"/>
                      <a:pt x="29303" y="50557"/>
                      <a:pt x="29802" y="50612"/>
                    </a:cubicBezTo>
                    <a:cubicBezTo>
                      <a:pt x="30080" y="50624"/>
                      <a:pt x="30363" y="50630"/>
                      <a:pt x="30649" y="50630"/>
                    </a:cubicBezTo>
                    <a:cubicBezTo>
                      <a:pt x="35632" y="50630"/>
                      <a:pt x="41915" y="48819"/>
                      <a:pt x="47950" y="45618"/>
                    </a:cubicBezTo>
                    <a:cubicBezTo>
                      <a:pt x="56385" y="41067"/>
                      <a:pt x="61491" y="35351"/>
                      <a:pt x="63156" y="28469"/>
                    </a:cubicBezTo>
                    <a:cubicBezTo>
                      <a:pt x="64931" y="20922"/>
                      <a:pt x="60325" y="13097"/>
                      <a:pt x="50502" y="7048"/>
                    </a:cubicBezTo>
                    <a:cubicBezTo>
                      <a:pt x="48061" y="5550"/>
                      <a:pt x="45341" y="4218"/>
                      <a:pt x="43010" y="2997"/>
                    </a:cubicBezTo>
                    <a:lnTo>
                      <a:pt x="41845" y="2386"/>
                    </a:lnTo>
                    <a:cubicBezTo>
                      <a:pt x="40069" y="1498"/>
                      <a:pt x="38238" y="777"/>
                      <a:pt x="36406" y="55"/>
                    </a:cubicBezTo>
                    <a:lnTo>
                      <a:pt x="36295" y="0"/>
                    </a:lnTo>
                    <a:lnTo>
                      <a:pt x="33798" y="0"/>
                    </a:lnTo>
                    <a:cubicBezTo>
                      <a:pt x="34575" y="333"/>
                      <a:pt x="35296" y="610"/>
                      <a:pt x="36073" y="888"/>
                    </a:cubicBezTo>
                    <a:cubicBezTo>
                      <a:pt x="37849" y="1609"/>
                      <a:pt x="39681" y="2331"/>
                      <a:pt x="41401" y="3219"/>
                    </a:cubicBezTo>
                    <a:lnTo>
                      <a:pt x="42566" y="3829"/>
                    </a:lnTo>
                    <a:cubicBezTo>
                      <a:pt x="44953" y="4995"/>
                      <a:pt x="47617" y="6382"/>
                      <a:pt x="50058" y="7880"/>
                    </a:cubicBezTo>
                    <a:cubicBezTo>
                      <a:pt x="54498" y="10600"/>
                      <a:pt x="64654" y="18092"/>
                      <a:pt x="62212" y="28247"/>
                    </a:cubicBezTo>
                    <a:cubicBezTo>
                      <a:pt x="60658" y="34851"/>
                      <a:pt x="55719" y="40401"/>
                      <a:pt x="47561" y="44785"/>
                    </a:cubicBezTo>
                    <a:cubicBezTo>
                      <a:pt x="41681" y="47940"/>
                      <a:pt x="35595" y="49695"/>
                      <a:pt x="30757" y="49695"/>
                    </a:cubicBezTo>
                    <a:cubicBezTo>
                      <a:pt x="29979" y="49695"/>
                      <a:pt x="29233" y="49650"/>
                      <a:pt x="28526" y="49558"/>
                    </a:cubicBezTo>
                    <a:cubicBezTo>
                      <a:pt x="23642" y="48947"/>
                      <a:pt x="19647" y="46006"/>
                      <a:pt x="17260" y="41344"/>
                    </a:cubicBezTo>
                    <a:cubicBezTo>
                      <a:pt x="16761" y="40456"/>
                      <a:pt x="16317" y="39569"/>
                      <a:pt x="15928" y="38681"/>
                    </a:cubicBezTo>
                    <a:cubicBezTo>
                      <a:pt x="13986" y="34796"/>
                      <a:pt x="12321" y="31411"/>
                      <a:pt x="8825" y="28136"/>
                    </a:cubicBezTo>
                    <a:cubicBezTo>
                      <a:pt x="8159" y="27470"/>
                      <a:pt x="7493" y="26915"/>
                      <a:pt x="6827" y="26361"/>
                    </a:cubicBezTo>
                    <a:cubicBezTo>
                      <a:pt x="4552" y="24418"/>
                      <a:pt x="2776" y="22864"/>
                      <a:pt x="1943" y="19923"/>
                    </a:cubicBezTo>
                    <a:cubicBezTo>
                      <a:pt x="1832" y="19479"/>
                      <a:pt x="1721" y="19035"/>
                      <a:pt x="1610" y="18536"/>
                    </a:cubicBezTo>
                    <a:cubicBezTo>
                      <a:pt x="944" y="14984"/>
                      <a:pt x="1166" y="12209"/>
                      <a:pt x="2332" y="9656"/>
                    </a:cubicBezTo>
                    <a:cubicBezTo>
                      <a:pt x="3886" y="6327"/>
                      <a:pt x="6938" y="2830"/>
                      <a:pt x="971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2" name="Google Shape;893;p44"/>
              <p:cNvSpPr/>
              <p:nvPr/>
            </p:nvSpPr>
            <p:spPr>
              <a:xfrm>
                <a:off x="4074300" y="1451350"/>
                <a:ext cx="856050" cy="734300"/>
              </a:xfrm>
              <a:custGeom>
                <a:avLst/>
                <a:gdLst/>
                <a:ahLst/>
                <a:cxnLst/>
                <a:rect l="l" t="t" r="r" b="b"/>
                <a:pathLst>
                  <a:path w="34242" h="29372" extrusionOk="0">
                    <a:moveTo>
                      <a:pt x="12542" y="888"/>
                    </a:moveTo>
                    <a:cubicBezTo>
                      <a:pt x="14207" y="1388"/>
                      <a:pt x="23530" y="5106"/>
                      <a:pt x="27249" y="7770"/>
                    </a:cubicBezTo>
                    <a:cubicBezTo>
                      <a:pt x="31300" y="10711"/>
                      <a:pt x="33298" y="15262"/>
                      <a:pt x="32354" y="19646"/>
                    </a:cubicBezTo>
                    <a:cubicBezTo>
                      <a:pt x="31522" y="23808"/>
                      <a:pt x="28192" y="26971"/>
                      <a:pt x="23364" y="28026"/>
                    </a:cubicBezTo>
                    <a:cubicBezTo>
                      <a:pt x="22092" y="28315"/>
                      <a:pt x="20959" y="28448"/>
                      <a:pt x="19937" y="28448"/>
                    </a:cubicBezTo>
                    <a:cubicBezTo>
                      <a:pt x="15073" y="28448"/>
                      <a:pt x="12722" y="25424"/>
                      <a:pt x="9878" y="21755"/>
                    </a:cubicBezTo>
                    <a:cubicBezTo>
                      <a:pt x="8768" y="20367"/>
                      <a:pt x="7659" y="18925"/>
                      <a:pt x="6327" y="17482"/>
                    </a:cubicBezTo>
                    <a:cubicBezTo>
                      <a:pt x="5550" y="16705"/>
                      <a:pt x="4828" y="16039"/>
                      <a:pt x="4162" y="15539"/>
                    </a:cubicBezTo>
                    <a:cubicBezTo>
                      <a:pt x="2109" y="13763"/>
                      <a:pt x="1110" y="12931"/>
                      <a:pt x="2331" y="9324"/>
                    </a:cubicBezTo>
                    <a:cubicBezTo>
                      <a:pt x="3718" y="5439"/>
                      <a:pt x="8990" y="1055"/>
                      <a:pt x="12542" y="888"/>
                    </a:cubicBezTo>
                    <a:close/>
                    <a:moveTo>
                      <a:pt x="12598" y="0"/>
                    </a:moveTo>
                    <a:cubicBezTo>
                      <a:pt x="8657" y="111"/>
                      <a:pt x="2997" y="4773"/>
                      <a:pt x="1498" y="9046"/>
                    </a:cubicBezTo>
                    <a:cubicBezTo>
                      <a:pt x="0" y="13209"/>
                      <a:pt x="1498" y="14485"/>
                      <a:pt x="3552" y="16205"/>
                    </a:cubicBezTo>
                    <a:cubicBezTo>
                      <a:pt x="4218" y="16760"/>
                      <a:pt x="4939" y="17371"/>
                      <a:pt x="5661" y="18148"/>
                    </a:cubicBezTo>
                    <a:cubicBezTo>
                      <a:pt x="6993" y="19535"/>
                      <a:pt x="8102" y="20922"/>
                      <a:pt x="9157" y="22310"/>
                    </a:cubicBezTo>
                    <a:cubicBezTo>
                      <a:pt x="11932" y="25917"/>
                      <a:pt x="14429" y="29136"/>
                      <a:pt x="19424" y="29358"/>
                    </a:cubicBezTo>
                    <a:cubicBezTo>
                      <a:pt x="19617" y="29367"/>
                      <a:pt x="19814" y="29371"/>
                      <a:pt x="20016" y="29371"/>
                    </a:cubicBezTo>
                    <a:cubicBezTo>
                      <a:pt x="21088" y="29371"/>
                      <a:pt x="22278" y="29241"/>
                      <a:pt x="23586" y="28914"/>
                    </a:cubicBezTo>
                    <a:cubicBezTo>
                      <a:pt x="28747" y="27804"/>
                      <a:pt x="32354" y="24363"/>
                      <a:pt x="33298" y="19813"/>
                    </a:cubicBezTo>
                    <a:cubicBezTo>
                      <a:pt x="34241" y="15095"/>
                      <a:pt x="32132" y="10212"/>
                      <a:pt x="27748" y="7048"/>
                    </a:cubicBezTo>
                    <a:cubicBezTo>
                      <a:pt x="23752" y="4163"/>
                      <a:pt x="14041" y="389"/>
                      <a:pt x="127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8" name="Google Shape;894;p44"/>
            <p:cNvSpPr/>
            <p:nvPr/>
          </p:nvSpPr>
          <p:spPr>
            <a:xfrm>
              <a:off x="8536111" y="4303730"/>
              <a:ext cx="95739" cy="91488"/>
            </a:xfrm>
            <a:custGeom>
              <a:avLst/>
              <a:gdLst/>
              <a:ahLst/>
              <a:cxnLst/>
              <a:rect l="l" t="t" r="r" b="b"/>
              <a:pathLst>
                <a:path w="2983" h="2855" extrusionOk="0">
                  <a:moveTo>
                    <a:pt x="1256" y="1"/>
                  </a:moveTo>
                  <a:cubicBezTo>
                    <a:pt x="1048" y="1"/>
                    <a:pt x="845" y="50"/>
                    <a:pt x="663" y="166"/>
                  </a:cubicBezTo>
                  <a:cubicBezTo>
                    <a:pt x="435" y="311"/>
                    <a:pt x="290" y="539"/>
                    <a:pt x="207" y="809"/>
                  </a:cubicBezTo>
                  <a:cubicBezTo>
                    <a:pt x="0" y="1554"/>
                    <a:pt x="332" y="2631"/>
                    <a:pt x="1181" y="2839"/>
                  </a:cubicBezTo>
                  <a:cubicBezTo>
                    <a:pt x="1240" y="2849"/>
                    <a:pt x="1300" y="2854"/>
                    <a:pt x="1361" y="2854"/>
                  </a:cubicBezTo>
                  <a:cubicBezTo>
                    <a:pt x="1536" y="2854"/>
                    <a:pt x="1716" y="2812"/>
                    <a:pt x="1885" y="2735"/>
                  </a:cubicBezTo>
                  <a:cubicBezTo>
                    <a:pt x="1927" y="2714"/>
                    <a:pt x="1989" y="2694"/>
                    <a:pt x="2030" y="2673"/>
                  </a:cubicBezTo>
                  <a:cubicBezTo>
                    <a:pt x="2279" y="2507"/>
                    <a:pt x="2486" y="2279"/>
                    <a:pt x="2672" y="2051"/>
                  </a:cubicBezTo>
                  <a:cubicBezTo>
                    <a:pt x="2817" y="1844"/>
                    <a:pt x="2962" y="1616"/>
                    <a:pt x="2962" y="1347"/>
                  </a:cubicBezTo>
                  <a:cubicBezTo>
                    <a:pt x="2983" y="1140"/>
                    <a:pt x="2879" y="954"/>
                    <a:pt x="2755" y="788"/>
                  </a:cubicBezTo>
                  <a:cubicBezTo>
                    <a:pt x="2436" y="378"/>
                    <a:pt x="1827" y="1"/>
                    <a:pt x="12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23" name="Google Shape;880;p44"/>
          <p:cNvGrpSpPr/>
          <p:nvPr/>
        </p:nvGrpSpPr>
        <p:grpSpPr>
          <a:xfrm rot="12576184">
            <a:off x="-51760" y="5822330"/>
            <a:ext cx="2683928" cy="1878496"/>
            <a:chOff x="6192899" y="-6901"/>
            <a:chExt cx="2137143" cy="932774"/>
          </a:xfrm>
          <a:solidFill>
            <a:schemeClr val="accent1">
              <a:lumMod val="20000"/>
              <a:lumOff val="80000"/>
            </a:schemeClr>
          </a:solidFill>
        </p:grpSpPr>
        <p:sp>
          <p:nvSpPr>
            <p:cNvPr id="24" name="Google Shape;881;p44"/>
            <p:cNvSpPr/>
            <p:nvPr/>
          </p:nvSpPr>
          <p:spPr>
            <a:xfrm>
              <a:off x="8205131" y="352640"/>
              <a:ext cx="95734" cy="91695"/>
            </a:xfrm>
            <a:custGeom>
              <a:avLst/>
              <a:gdLst/>
              <a:ahLst/>
              <a:cxn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5" name="Google Shape;882;p44"/>
            <p:cNvSpPr/>
            <p:nvPr/>
          </p:nvSpPr>
          <p:spPr>
            <a:xfrm>
              <a:off x="6192899" y="-6901"/>
              <a:ext cx="2137143" cy="932770"/>
            </a:xfrm>
            <a:custGeom>
              <a:avLst/>
              <a:gdLst/>
              <a:ahLst/>
              <a:cxn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6" name="Google Shape;883;p44"/>
            <p:cNvSpPr/>
            <p:nvPr/>
          </p:nvSpPr>
          <p:spPr>
            <a:xfrm>
              <a:off x="6783586" y="779491"/>
              <a:ext cx="163588" cy="146382"/>
            </a:xfrm>
            <a:custGeom>
              <a:avLst/>
              <a:gdLst/>
              <a:ahLst/>
              <a:cxnLst/>
              <a:rect l="l" t="t" r="r" b="b"/>
              <a:pathLst>
                <a:path w="5097" h="4568" extrusionOk="0">
                  <a:moveTo>
                    <a:pt x="2355" y="0"/>
                  </a:moveTo>
                  <a:cubicBezTo>
                    <a:pt x="1461" y="0"/>
                    <a:pt x="560" y="368"/>
                    <a:pt x="187" y="1179"/>
                  </a:cubicBezTo>
                  <a:cubicBezTo>
                    <a:pt x="22" y="1552"/>
                    <a:pt x="1" y="1945"/>
                    <a:pt x="84" y="2339"/>
                  </a:cubicBezTo>
                  <a:cubicBezTo>
                    <a:pt x="105" y="2422"/>
                    <a:pt x="146" y="2505"/>
                    <a:pt x="167" y="2608"/>
                  </a:cubicBezTo>
                  <a:cubicBezTo>
                    <a:pt x="332" y="3043"/>
                    <a:pt x="602" y="3457"/>
                    <a:pt x="933" y="3810"/>
                  </a:cubicBezTo>
                  <a:cubicBezTo>
                    <a:pt x="1202" y="4141"/>
                    <a:pt x="1534" y="4452"/>
                    <a:pt x="1948" y="4535"/>
                  </a:cubicBezTo>
                  <a:cubicBezTo>
                    <a:pt x="2039" y="4557"/>
                    <a:pt x="2129" y="4567"/>
                    <a:pt x="2219" y="4567"/>
                  </a:cubicBezTo>
                  <a:cubicBezTo>
                    <a:pt x="2459" y="4567"/>
                    <a:pt x="2696" y="4495"/>
                    <a:pt x="2922" y="4390"/>
                  </a:cubicBezTo>
                  <a:cubicBezTo>
                    <a:pt x="3957" y="3872"/>
                    <a:pt x="5097" y="2484"/>
                    <a:pt x="4620" y="1262"/>
                  </a:cubicBezTo>
                  <a:cubicBezTo>
                    <a:pt x="4454" y="847"/>
                    <a:pt x="4123" y="537"/>
                    <a:pt x="3750" y="330"/>
                  </a:cubicBezTo>
                  <a:cubicBezTo>
                    <a:pt x="3350" y="115"/>
                    <a:pt x="2854" y="0"/>
                    <a:pt x="2355"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grpSp>
        <p:nvGrpSpPr>
          <p:cNvPr id="27" name="Google Shape;880;p44"/>
          <p:cNvGrpSpPr/>
          <p:nvPr/>
        </p:nvGrpSpPr>
        <p:grpSpPr>
          <a:xfrm>
            <a:off x="8317381" y="2275"/>
            <a:ext cx="2683928" cy="1878496"/>
            <a:chOff x="6192899" y="-6901"/>
            <a:chExt cx="2137143" cy="932774"/>
          </a:xfrm>
          <a:solidFill>
            <a:schemeClr val="accent1">
              <a:lumMod val="20000"/>
              <a:lumOff val="80000"/>
            </a:schemeClr>
          </a:solidFill>
        </p:grpSpPr>
        <p:sp>
          <p:nvSpPr>
            <p:cNvPr id="28" name="Google Shape;881;p44"/>
            <p:cNvSpPr/>
            <p:nvPr/>
          </p:nvSpPr>
          <p:spPr>
            <a:xfrm>
              <a:off x="8205131" y="352640"/>
              <a:ext cx="95734" cy="91695"/>
            </a:xfrm>
            <a:custGeom>
              <a:avLst/>
              <a:gdLst/>
              <a:ahLst/>
              <a:cxnLst/>
              <a:rect l="l" t="t" r="r" b="b"/>
              <a:pathLst>
                <a:path w="2984" h="2855" extrusionOk="0">
                  <a:moveTo>
                    <a:pt x="1264" y="1"/>
                  </a:moveTo>
                  <a:cubicBezTo>
                    <a:pt x="1059" y="1"/>
                    <a:pt x="860" y="50"/>
                    <a:pt x="684" y="166"/>
                  </a:cubicBezTo>
                  <a:cubicBezTo>
                    <a:pt x="456" y="311"/>
                    <a:pt x="290" y="539"/>
                    <a:pt x="228" y="808"/>
                  </a:cubicBezTo>
                  <a:cubicBezTo>
                    <a:pt x="0" y="1554"/>
                    <a:pt x="352" y="2631"/>
                    <a:pt x="1181" y="2838"/>
                  </a:cubicBezTo>
                  <a:cubicBezTo>
                    <a:pt x="1245" y="2849"/>
                    <a:pt x="1308" y="2854"/>
                    <a:pt x="1370" y="2854"/>
                  </a:cubicBezTo>
                  <a:cubicBezTo>
                    <a:pt x="1547" y="2854"/>
                    <a:pt x="1716" y="2812"/>
                    <a:pt x="1885" y="2735"/>
                  </a:cubicBezTo>
                  <a:cubicBezTo>
                    <a:pt x="1927" y="2714"/>
                    <a:pt x="1989" y="2693"/>
                    <a:pt x="2030" y="2673"/>
                  </a:cubicBezTo>
                  <a:cubicBezTo>
                    <a:pt x="2279" y="2507"/>
                    <a:pt x="2486" y="2300"/>
                    <a:pt x="2672" y="2051"/>
                  </a:cubicBezTo>
                  <a:cubicBezTo>
                    <a:pt x="2838" y="1844"/>
                    <a:pt x="2983" y="1616"/>
                    <a:pt x="2983" y="1347"/>
                  </a:cubicBezTo>
                  <a:cubicBezTo>
                    <a:pt x="2983" y="1140"/>
                    <a:pt x="2900" y="953"/>
                    <a:pt x="2755" y="788"/>
                  </a:cubicBezTo>
                  <a:cubicBezTo>
                    <a:pt x="2436" y="377"/>
                    <a:pt x="1827" y="1"/>
                    <a:pt x="1264"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9" name="Google Shape;882;p44"/>
            <p:cNvSpPr/>
            <p:nvPr/>
          </p:nvSpPr>
          <p:spPr>
            <a:xfrm>
              <a:off x="6192899" y="-6901"/>
              <a:ext cx="2137143" cy="932770"/>
            </a:xfrm>
            <a:custGeom>
              <a:avLst/>
              <a:gdLst/>
              <a:ahLst/>
              <a:cxnLst/>
              <a:rect l="l" t="t" r="r" b="b"/>
              <a:pathLst>
                <a:path w="74426" h="32447" extrusionOk="0">
                  <a:moveTo>
                    <a:pt x="11455" y="0"/>
                  </a:moveTo>
                  <a:cubicBezTo>
                    <a:pt x="4764" y="8721"/>
                    <a:pt x="0" y="18353"/>
                    <a:pt x="10689" y="22081"/>
                  </a:cubicBezTo>
                  <a:cubicBezTo>
                    <a:pt x="17276" y="24360"/>
                    <a:pt x="24712" y="22744"/>
                    <a:pt x="31361" y="25395"/>
                  </a:cubicBezTo>
                  <a:cubicBezTo>
                    <a:pt x="38368" y="28167"/>
                    <a:pt x="44051" y="32446"/>
                    <a:pt x="51684" y="32446"/>
                  </a:cubicBezTo>
                  <a:cubicBezTo>
                    <a:pt x="52152" y="32446"/>
                    <a:pt x="52628" y="32430"/>
                    <a:pt x="53111" y="32397"/>
                  </a:cubicBezTo>
                  <a:cubicBezTo>
                    <a:pt x="60133" y="31920"/>
                    <a:pt x="62722" y="26203"/>
                    <a:pt x="63468" y="19927"/>
                  </a:cubicBezTo>
                  <a:cubicBezTo>
                    <a:pt x="64255" y="13423"/>
                    <a:pt x="66513" y="11993"/>
                    <a:pt x="70676" y="7229"/>
                  </a:cubicBezTo>
                  <a:cubicBezTo>
                    <a:pt x="72520" y="5075"/>
                    <a:pt x="74074" y="2548"/>
                    <a:pt x="74426"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0" name="Google Shape;883;p44"/>
            <p:cNvSpPr/>
            <p:nvPr/>
          </p:nvSpPr>
          <p:spPr>
            <a:xfrm>
              <a:off x="6783586" y="779491"/>
              <a:ext cx="163588" cy="146382"/>
            </a:xfrm>
            <a:custGeom>
              <a:avLst/>
              <a:gdLst/>
              <a:ahLst/>
              <a:cxnLst/>
              <a:rect l="l" t="t" r="r" b="b"/>
              <a:pathLst>
                <a:path w="5097" h="4568" extrusionOk="0">
                  <a:moveTo>
                    <a:pt x="2355" y="0"/>
                  </a:moveTo>
                  <a:cubicBezTo>
                    <a:pt x="1461" y="0"/>
                    <a:pt x="560" y="368"/>
                    <a:pt x="187" y="1179"/>
                  </a:cubicBezTo>
                  <a:cubicBezTo>
                    <a:pt x="22" y="1552"/>
                    <a:pt x="1" y="1945"/>
                    <a:pt x="84" y="2339"/>
                  </a:cubicBezTo>
                  <a:cubicBezTo>
                    <a:pt x="105" y="2422"/>
                    <a:pt x="146" y="2505"/>
                    <a:pt x="167" y="2608"/>
                  </a:cubicBezTo>
                  <a:cubicBezTo>
                    <a:pt x="332" y="3043"/>
                    <a:pt x="602" y="3457"/>
                    <a:pt x="933" y="3810"/>
                  </a:cubicBezTo>
                  <a:cubicBezTo>
                    <a:pt x="1202" y="4141"/>
                    <a:pt x="1534" y="4452"/>
                    <a:pt x="1948" y="4535"/>
                  </a:cubicBezTo>
                  <a:cubicBezTo>
                    <a:pt x="2039" y="4557"/>
                    <a:pt x="2129" y="4567"/>
                    <a:pt x="2219" y="4567"/>
                  </a:cubicBezTo>
                  <a:cubicBezTo>
                    <a:pt x="2459" y="4567"/>
                    <a:pt x="2696" y="4495"/>
                    <a:pt x="2922" y="4390"/>
                  </a:cubicBezTo>
                  <a:cubicBezTo>
                    <a:pt x="3957" y="3872"/>
                    <a:pt x="5097" y="2484"/>
                    <a:pt x="4620" y="1262"/>
                  </a:cubicBezTo>
                  <a:cubicBezTo>
                    <a:pt x="4454" y="847"/>
                    <a:pt x="4123" y="537"/>
                    <a:pt x="3750" y="330"/>
                  </a:cubicBezTo>
                  <a:cubicBezTo>
                    <a:pt x="3350" y="115"/>
                    <a:pt x="2854" y="0"/>
                    <a:pt x="2355"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6081" name="Text Box 17416"/>
          <p:cNvSpPr txBox="1"/>
          <p:nvPr/>
        </p:nvSpPr>
        <p:spPr>
          <a:xfrm>
            <a:off x="2743200" y="3733800"/>
            <a:ext cx="7391400" cy="368300"/>
          </a:xfrm>
          <a:prstGeom prst="rect">
            <a:avLst/>
          </a:prstGeom>
          <a:noFill/>
          <a:ln w="9525">
            <a:noFill/>
          </a:ln>
        </p:spPr>
        <p:txBody>
          <a:bodyPr anchor="t" anchorCtr="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altLang="zh-CN" sz="1800" b="0" i="0" u="none" strike="noStrike" kern="1200" cap="none" spc="0" normalizeH="0" baseline="0" noProof="0" dirty="0">
              <a:ln>
                <a:noFill/>
              </a:ln>
              <a:solidFill>
                <a:prstClr val="black"/>
              </a:solidFill>
              <a:effectLst/>
              <a:uLnTx/>
              <a:uFillTx/>
              <a:latin typeface=".VnTime" pitchFamily="34" charset="0"/>
              <a:ea typeface="等线" panose="02010600030101010101" pitchFamily="2" charset="-122"/>
              <a:cs typeface="+mn-cs"/>
            </a:endParaRPr>
          </a:p>
        </p:txBody>
      </p:sp>
      <p:sp>
        <p:nvSpPr>
          <p:cNvPr id="6" name="Cloud Callout 17418">
            <a:extLst>
              <a:ext uri="{FF2B5EF4-FFF2-40B4-BE49-F238E27FC236}">
                <a16:creationId xmlns:a16="http://schemas.microsoft.com/office/drawing/2014/main" id="{227629B5-E981-46EE-A710-F85748C78196}"/>
              </a:ext>
            </a:extLst>
          </p:cNvPr>
          <p:cNvSpPr/>
          <p:nvPr/>
        </p:nvSpPr>
        <p:spPr>
          <a:xfrm>
            <a:off x="2478881" y="1919923"/>
            <a:ext cx="7234238" cy="1998027"/>
          </a:xfrm>
          <a:prstGeom prst="cloudCallout">
            <a:avLst>
              <a:gd name="adj1" fmla="val -61421"/>
              <a:gd name="adj2" fmla="val 56088"/>
            </a:avLst>
          </a:prstGeom>
          <a:solidFill>
            <a:srgbClr val="CC99FF"/>
          </a:solidFill>
          <a:ln w="9525" cap="flat" cmpd="sng">
            <a:solidFill>
              <a:schemeClr val="tx1"/>
            </a:solidFill>
            <a:prstDash val="solid"/>
            <a:round/>
            <a:headEnd type="none" w="med" len="med"/>
            <a:tailEnd type="none" w="med" len="med"/>
          </a:ln>
        </p:spPr>
        <p:txBody>
          <a:bodyPr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Em</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hiểu</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thế</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nào</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là</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từ</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nhiều</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nghĩa</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a:t>
            </a:r>
            <a:endParaRPr kumimoji="0" lang="en-US" altLang="vi-VN"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5367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283965" y="84674"/>
            <a:ext cx="10305381" cy="5312119"/>
          </a:xfrm>
          <a:prstGeom prst="rect">
            <a:avLst/>
          </a:prstGeom>
        </p:spPr>
      </p:pic>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05767" y="220539"/>
            <a:ext cx="2346240" cy="1277603"/>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8">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87" name="文本框 39">
            <a:extLst>
              <a:ext uri="{FF2B5EF4-FFF2-40B4-BE49-F238E27FC236}">
                <a16:creationId xmlns:a16="http://schemas.microsoft.com/office/drawing/2014/main" id="{1F70942B-9272-45C2-A1F5-56BFFCDE0460}"/>
              </a:ext>
            </a:extLst>
          </p:cNvPr>
          <p:cNvSpPr txBox="1"/>
          <p:nvPr/>
        </p:nvSpPr>
        <p:spPr>
          <a:xfrm>
            <a:off x="3848762" y="417826"/>
            <a:ext cx="4940680"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II</a:t>
            </a:r>
            <a:r>
              <a:rPr kumimoji="0" lang="zh-CN" altLang="en-US" sz="5400" b="1" i="1"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5400" b="1" i="0" u="none" strike="noStrike" kern="1200" cap="none" spc="0" normalizeH="0" baseline="0" noProof="0" dirty="0" err="1">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Ghi</a:t>
            </a:r>
            <a:r>
              <a:rPr kumimoji="0" lang="en-US" altLang="zh-CN" sz="5400" b="1" i="0"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zh-CN" sz="5400" b="1" i="0" u="none" strike="noStrike" kern="1200" cap="none" spc="0" normalizeH="0" baseline="0" noProof="0" dirty="0" err="1">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nhớ</a:t>
            </a:r>
            <a:endParaRPr kumimoji="0" lang="zh-CN" altLang="en-US" sz="5400" b="1" i="0"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9" name="Text Box 23"/>
          <p:cNvSpPr txBox="1">
            <a:spLocks noChangeArrowheads="1"/>
          </p:cNvSpPr>
          <p:nvPr/>
        </p:nvSpPr>
        <p:spPr bwMode="auto">
          <a:xfrm>
            <a:off x="1983190" y="1343078"/>
            <a:ext cx="91440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3600" b="1" dirty="0" err="1">
                <a:latin typeface="Times New Roman" panose="02020603050405020304" pitchFamily="18" charset="0"/>
                <a:cs typeface="Times New Roman" panose="02020603050405020304" pitchFamily="18" charset="0"/>
              </a:rPr>
              <a:t>Từ</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nhiều</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nghĩa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là</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từ</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có</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một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nghĩa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gốc</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và</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một</a:t>
            </a:r>
            <a:r>
              <a:rPr lang="en-US" altLang="en-US" sz="3600" b="1" dirty="0">
                <a:latin typeface="Times New Roman" panose="02020603050405020304" pitchFamily="18" charset="0"/>
                <a:cs typeface="Times New Roman" panose="02020603050405020304" pitchFamily="18" charset="0"/>
              </a:rPr>
              <a:t> hay </a:t>
            </a:r>
            <a:r>
              <a:rPr lang="en-US" altLang="en-US" sz="3600" b="1" dirty="0" err="1">
                <a:latin typeface="Times New Roman" panose="02020603050405020304" pitchFamily="18" charset="0"/>
                <a:cs typeface="Times New Roman" panose="02020603050405020304" pitchFamily="18" charset="0"/>
              </a:rPr>
              <a:t>một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số</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nghĩa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chuyển</a:t>
            </a:r>
            <a:r>
              <a:rPr lang="en-US" altLang="en-US" sz="3600" b="1" dirty="0">
                <a:latin typeface="Times New Roman" panose="02020603050405020304" pitchFamily="18" charset="0"/>
                <a:cs typeface="Times New Roman" panose="02020603050405020304" pitchFamily="18" charset="0"/>
              </a:rPr>
              <a:t>. </a:t>
            </a:r>
            <a:r>
              <a:rPr lang="en-US" sz="3600" b="1" dirty="0" err="1">
                <a:latin typeface="Times New Roman"/>
                <a:cs typeface="Times New Roman" pitchFamily="18" charset="0"/>
              </a:rPr>
              <a:t>Các</a:t>
            </a:r>
            <a:r>
              <a:rPr lang="en-US" sz="3600" b="1" dirty="0">
                <a:latin typeface="Times New Roman"/>
                <a:cs typeface="Times New Roman" pitchFamily="18" charset="0"/>
              </a:rPr>
              <a:t> </a:t>
            </a:r>
            <a:r>
              <a:rPr lang="en-US" sz="3600" b="1" dirty="0" err="1">
                <a:latin typeface="Times New Roman"/>
                <a:cs typeface="Times New Roman" pitchFamily="18" charset="0"/>
              </a:rPr>
              <a:t>nghĩa</a:t>
            </a:r>
            <a:r>
              <a:rPr lang="en-US" sz="3600" b="1" dirty="0">
                <a:latin typeface="Times New Roman"/>
                <a:cs typeface="Times New Roman" pitchFamily="18" charset="0"/>
              </a:rPr>
              <a:t> </a:t>
            </a:r>
            <a:r>
              <a:rPr lang="en-US" sz="3600" b="1" dirty="0" err="1">
                <a:latin typeface="Times New Roman"/>
                <a:cs typeface="Times New Roman" pitchFamily="18" charset="0"/>
              </a:rPr>
              <a:t>của</a:t>
            </a:r>
            <a:r>
              <a:rPr lang="en-US" sz="3600" b="1" dirty="0">
                <a:latin typeface="Times New Roman"/>
                <a:cs typeface="Times New Roman" pitchFamily="18" charset="0"/>
              </a:rPr>
              <a:t> </a:t>
            </a:r>
            <a:r>
              <a:rPr lang="en-US" sz="3600" b="1" dirty="0" err="1">
                <a:latin typeface="Times New Roman"/>
                <a:cs typeface="Times New Roman" pitchFamily="18" charset="0"/>
              </a:rPr>
              <a:t>từ</a:t>
            </a:r>
            <a:r>
              <a:rPr lang="en-US" sz="3600" b="1" dirty="0">
                <a:latin typeface="Times New Roman"/>
                <a:cs typeface="Times New Roman" pitchFamily="18" charset="0"/>
              </a:rPr>
              <a:t> </a:t>
            </a:r>
            <a:r>
              <a:rPr lang="en-US" sz="3600" b="1" dirty="0" err="1">
                <a:latin typeface="Times New Roman"/>
                <a:cs typeface="Times New Roman" pitchFamily="18" charset="0"/>
              </a:rPr>
              <a:t>nhiều</a:t>
            </a:r>
            <a:r>
              <a:rPr lang="en-US" sz="3600" b="1" dirty="0">
                <a:latin typeface="Times New Roman"/>
                <a:cs typeface="Times New Roman" pitchFamily="18" charset="0"/>
              </a:rPr>
              <a:t> </a:t>
            </a:r>
            <a:r>
              <a:rPr lang="en-US" sz="3600" b="1" dirty="0" err="1">
                <a:latin typeface="Times New Roman"/>
                <a:cs typeface="Times New Roman" pitchFamily="18" charset="0"/>
              </a:rPr>
              <a:t>nghĩa</a:t>
            </a:r>
            <a:r>
              <a:rPr lang="en-US" sz="3600" b="1" dirty="0">
                <a:latin typeface="Times New Roman"/>
                <a:cs typeface="Times New Roman" pitchFamily="18" charset="0"/>
              </a:rPr>
              <a:t> bao </a:t>
            </a:r>
            <a:r>
              <a:rPr lang="en-US" sz="3600" b="1" dirty="0" err="1">
                <a:latin typeface="Times New Roman"/>
                <a:cs typeface="Times New Roman" pitchFamily="18" charset="0"/>
              </a:rPr>
              <a:t>giờ</a:t>
            </a:r>
            <a:r>
              <a:rPr lang="en-US" sz="3600" b="1" dirty="0">
                <a:latin typeface="Times New Roman"/>
                <a:cs typeface="Times New Roman" pitchFamily="18" charset="0"/>
              </a:rPr>
              <a:t> </a:t>
            </a:r>
            <a:r>
              <a:rPr lang="en-US" sz="3600" b="1" dirty="0" err="1">
                <a:latin typeface="Times New Roman"/>
                <a:cs typeface="Times New Roman" pitchFamily="18" charset="0"/>
              </a:rPr>
              <a:t>cũng</a:t>
            </a:r>
            <a:r>
              <a:rPr lang="en-US" sz="3600" b="1" dirty="0">
                <a:latin typeface="Times New Roman"/>
                <a:cs typeface="Times New Roman" pitchFamily="18" charset="0"/>
              </a:rPr>
              <a:t> </a:t>
            </a:r>
            <a:r>
              <a:rPr lang="en-US" sz="3600" b="1" dirty="0" err="1">
                <a:latin typeface="Times New Roman"/>
                <a:cs typeface="Times New Roman" pitchFamily="18" charset="0"/>
              </a:rPr>
              <a:t>có</a:t>
            </a:r>
            <a:r>
              <a:rPr lang="en-US" sz="3600" b="1" dirty="0">
                <a:latin typeface="Times New Roman"/>
                <a:cs typeface="Times New Roman" pitchFamily="18" charset="0"/>
              </a:rPr>
              <a:t> </a:t>
            </a:r>
            <a:r>
              <a:rPr lang="en-US" sz="3600" b="1" dirty="0" err="1">
                <a:latin typeface="Times New Roman"/>
                <a:cs typeface="Times New Roman" pitchFamily="18" charset="0"/>
              </a:rPr>
              <a:t>mối</a:t>
            </a:r>
            <a:r>
              <a:rPr lang="en-US" sz="3600" b="1" dirty="0">
                <a:latin typeface="Times New Roman"/>
                <a:cs typeface="Times New Roman" pitchFamily="18" charset="0"/>
              </a:rPr>
              <a:t> </a:t>
            </a:r>
            <a:r>
              <a:rPr lang="en-US" sz="3600" b="1" dirty="0" err="1">
                <a:latin typeface="Times New Roman"/>
                <a:cs typeface="Times New Roman" pitchFamily="18" charset="0"/>
              </a:rPr>
              <a:t>liên</a:t>
            </a:r>
            <a:r>
              <a:rPr lang="en-US" sz="3600" b="1" dirty="0">
                <a:latin typeface="Times New Roman"/>
                <a:cs typeface="Times New Roman" pitchFamily="18" charset="0"/>
              </a:rPr>
              <a:t> </a:t>
            </a:r>
            <a:r>
              <a:rPr lang="en-US" sz="3600" b="1" dirty="0" err="1">
                <a:latin typeface="Times New Roman"/>
                <a:cs typeface="Times New Roman" pitchFamily="18" charset="0"/>
              </a:rPr>
              <a:t>hệ</a:t>
            </a:r>
            <a:r>
              <a:rPr lang="en-US" sz="3600" b="1" dirty="0">
                <a:latin typeface="Times New Roman"/>
                <a:cs typeface="Times New Roman" pitchFamily="18" charset="0"/>
              </a:rPr>
              <a:t> </a:t>
            </a:r>
            <a:r>
              <a:rPr lang="en-US" sz="3600" b="1" dirty="0" err="1">
                <a:latin typeface="Times New Roman"/>
                <a:cs typeface="Times New Roman" pitchFamily="18" charset="0"/>
              </a:rPr>
              <a:t>với</a:t>
            </a:r>
            <a:r>
              <a:rPr lang="en-US" sz="3600" b="1" dirty="0">
                <a:latin typeface="Times New Roman"/>
                <a:cs typeface="Times New Roman" pitchFamily="18" charset="0"/>
              </a:rPr>
              <a:t> </a:t>
            </a:r>
            <a:r>
              <a:rPr lang="en-US" sz="3600" b="1" dirty="0" err="1">
                <a:latin typeface="Times New Roman"/>
                <a:cs typeface="Times New Roman" pitchFamily="18" charset="0"/>
              </a:rPr>
              <a:t>nhau</a:t>
            </a:r>
            <a:r>
              <a:rPr lang="en-US" sz="3600" b="1" dirty="0">
                <a:latin typeface="Times New Roman"/>
                <a:cs typeface="Times New Roman" pitchFamily="18" charset="0"/>
              </a:rPr>
              <a:t> .</a:t>
            </a:r>
            <a:endParaRPr lang="en-US" sz="3600" b="1" dirty="0">
              <a:effectLst>
                <a:outerShdw blurRad="38100" dist="38100" dir="2700000" algn="tl">
                  <a:srgbClr val="C0C0C0"/>
                </a:outerShdw>
              </a:effectLst>
              <a:latin typeface="Times New Roman"/>
              <a:cs typeface="Times New Roman" pitchFamily="18" charset="0"/>
            </a:endParaRPr>
          </a:p>
          <a:p>
            <a:pPr eaLnBrk="1" hangingPunct="1">
              <a:spcBef>
                <a:spcPct val="50000"/>
              </a:spcBef>
              <a:buFontTx/>
              <a:buNone/>
            </a:pPr>
            <a:endParaRPr lang="en-US" altLang="en-US" sz="3600" b="1" dirty="0">
              <a:latin typeface="Times New Roman" panose="02020603050405020304" pitchFamily="18" charset="0"/>
              <a:cs typeface="Times New Roman" panose="02020603050405020304" pitchFamily="18" charset="0"/>
            </a:endParaRPr>
          </a:p>
        </p:txBody>
      </p:sp>
      <p:pic>
        <p:nvPicPr>
          <p:cNvPr id="92" name="图片 12">
            <a:extLst>
              <a:ext uri="{FF2B5EF4-FFF2-40B4-BE49-F238E27FC236}">
                <a16:creationId xmlns:a16="http://schemas.microsoft.com/office/drawing/2014/main" id="{77A4F5EF-9A05-451B-8D57-EA919654F16C}"/>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t="22982"/>
          <a:stretch/>
        </p:blipFill>
        <p:spPr>
          <a:xfrm>
            <a:off x="695928" y="3983324"/>
            <a:ext cx="1765918" cy="2872754"/>
          </a:xfrm>
          <a:prstGeom prst="rect">
            <a:avLst/>
          </a:prstGeom>
        </p:spPr>
      </p:pic>
    </p:spTree>
    <p:extLst>
      <p:ext uri="{BB962C8B-B14F-4D97-AF65-F5344CB8AC3E}">
        <p14:creationId xmlns:p14="http://schemas.microsoft.com/office/powerpoint/2010/main" val="2670472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87"/>
                                        </p:tgtEl>
                                        <p:attrNameLst>
                                          <p:attrName>style.visibility</p:attrName>
                                        </p:attrNameLst>
                                      </p:cBhvr>
                                      <p:to>
                                        <p:strVal val="visible"/>
                                      </p:to>
                                    </p:set>
                                    <p:animEffect transition="in" filter="fade">
                                      <p:cBhvr>
                                        <p:cTn id="29" dur="1000"/>
                                        <p:tgtEl>
                                          <p:spTgt spid="87"/>
                                        </p:tgtEl>
                                      </p:cBhvr>
                                    </p:animEffect>
                                    <p:anim calcmode="lin" valueType="num">
                                      <p:cBhvr>
                                        <p:cTn id="30" dur="1000" fill="hold"/>
                                        <p:tgtEl>
                                          <p:spTgt spid="87"/>
                                        </p:tgtEl>
                                        <p:attrNameLst>
                                          <p:attrName>ppt_x</p:attrName>
                                        </p:attrNameLst>
                                      </p:cBhvr>
                                      <p:tavLst>
                                        <p:tav tm="0">
                                          <p:val>
                                            <p:strVal val="#ppt_x"/>
                                          </p:val>
                                        </p:tav>
                                        <p:tav tm="100000">
                                          <p:val>
                                            <p:strVal val="#ppt_x"/>
                                          </p:val>
                                        </p:tav>
                                      </p:tavLst>
                                    </p:anim>
                                    <p:anim calcmode="lin" valueType="num">
                                      <p:cBhvr>
                                        <p:cTn id="31"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89"/>
                                        </p:tgtEl>
                                        <p:attrNameLst>
                                          <p:attrName>style.visibility</p:attrName>
                                        </p:attrNameLst>
                                      </p:cBhvr>
                                      <p:to>
                                        <p:strVal val="visible"/>
                                      </p:to>
                                    </p:set>
                                    <p:anim calcmode="discrete" valueType="clr">
                                      <p:cBhvr override="childStyle">
                                        <p:cTn id="36" dur="80"/>
                                        <p:tgtEl>
                                          <p:spTgt spid="89"/>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89"/>
                                        </p:tgtEl>
                                        <p:attrNameLst>
                                          <p:attrName>fillcolor</p:attrName>
                                        </p:attrNameLst>
                                      </p:cBhvr>
                                      <p:tavLst>
                                        <p:tav tm="0">
                                          <p:val>
                                            <p:clrVal>
                                              <a:schemeClr val="accent2"/>
                                            </p:clrVal>
                                          </p:val>
                                        </p:tav>
                                        <p:tav tm="50000">
                                          <p:val>
                                            <p:clrVal>
                                              <a:schemeClr val="hlink"/>
                                            </p:clrVal>
                                          </p:val>
                                        </p:tav>
                                      </p:tavLst>
                                    </p:anim>
                                    <p:set>
                                      <p:cBhvr>
                                        <p:cTn id="38" dur="80"/>
                                        <p:tgtEl>
                                          <p:spTgt spid="89"/>
                                        </p:tgtEl>
                                        <p:attrNameLst>
                                          <p:attrName>fill.type</p:attrName>
                                        </p:attrNameLst>
                                      </p:cBhvr>
                                      <p:to>
                                        <p:strVal val="solid"/>
                                      </p:to>
                                    </p:set>
                                  </p:childTnLst>
                                </p:cTn>
                              </p:par>
                              <p:par>
                                <p:cTn id="39" presetID="2" presetClass="entr" presetSubtype="8" fill="hold" nodeType="withEffect">
                                  <p:stCondLst>
                                    <p:cond delay="0"/>
                                  </p:stCondLst>
                                  <p:childTnLst>
                                    <p:set>
                                      <p:cBhvr>
                                        <p:cTn id="40" dur="1" fill="hold">
                                          <p:stCondLst>
                                            <p:cond delay="0"/>
                                          </p:stCondLst>
                                        </p:cTn>
                                        <p:tgtEl>
                                          <p:spTgt spid="92"/>
                                        </p:tgtEl>
                                        <p:attrNameLst>
                                          <p:attrName>style.visibility</p:attrName>
                                        </p:attrNameLst>
                                      </p:cBhvr>
                                      <p:to>
                                        <p:strVal val="visible"/>
                                      </p:to>
                                    </p:set>
                                    <p:anim calcmode="lin" valueType="num">
                                      <p:cBhvr additive="base">
                                        <p:cTn id="41" dur="500" fill="hold"/>
                                        <p:tgtEl>
                                          <p:spTgt spid="92"/>
                                        </p:tgtEl>
                                        <p:attrNameLst>
                                          <p:attrName>ppt_x</p:attrName>
                                        </p:attrNameLst>
                                      </p:cBhvr>
                                      <p:tavLst>
                                        <p:tav tm="0">
                                          <p:val>
                                            <p:strVal val="0-#ppt_w/2"/>
                                          </p:val>
                                        </p:tav>
                                        <p:tav tm="100000">
                                          <p:val>
                                            <p:strVal val="#ppt_x"/>
                                          </p:val>
                                        </p:tav>
                                      </p:tavLst>
                                    </p:anim>
                                    <p:anim calcmode="lin" valueType="num">
                                      <p:cBhvr additive="base">
                                        <p:cTn id="42" dur="500" fill="hold"/>
                                        <p:tgtEl>
                                          <p:spTgt spid="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8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6081" name="Text Box 17416"/>
          <p:cNvSpPr txBox="1"/>
          <p:nvPr/>
        </p:nvSpPr>
        <p:spPr>
          <a:xfrm>
            <a:off x="2743200" y="3733800"/>
            <a:ext cx="7391400" cy="368300"/>
          </a:xfrm>
          <a:prstGeom prst="rect">
            <a:avLst/>
          </a:prstGeom>
          <a:noFill/>
          <a:ln w="9525">
            <a:noFill/>
          </a:ln>
        </p:spPr>
        <p:txBody>
          <a:bodyPr anchor="t" anchorCtr="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altLang="zh-CN" sz="1800" b="0" i="0" u="none" strike="noStrike" kern="1200" cap="none" spc="0" normalizeH="0" baseline="0" noProof="0" dirty="0">
              <a:ln>
                <a:noFill/>
              </a:ln>
              <a:solidFill>
                <a:prstClr val="black"/>
              </a:solidFill>
              <a:effectLst/>
              <a:uLnTx/>
              <a:uFillTx/>
              <a:latin typeface=".VnTime" pitchFamily="34" charset="0"/>
              <a:ea typeface="等线" panose="02010600030101010101" pitchFamily="2" charset="-122"/>
              <a:cs typeface="+mn-cs"/>
            </a:endParaRPr>
          </a:p>
        </p:txBody>
      </p:sp>
      <p:sp>
        <p:nvSpPr>
          <p:cNvPr id="6" name="Cloud Callout 17418">
            <a:extLst>
              <a:ext uri="{FF2B5EF4-FFF2-40B4-BE49-F238E27FC236}">
                <a16:creationId xmlns:a16="http://schemas.microsoft.com/office/drawing/2014/main" id="{227629B5-E981-46EE-A710-F85748C78196}"/>
              </a:ext>
            </a:extLst>
          </p:cNvPr>
          <p:cNvSpPr/>
          <p:nvPr/>
        </p:nvSpPr>
        <p:spPr>
          <a:xfrm>
            <a:off x="2478881" y="1440430"/>
            <a:ext cx="7234238" cy="2827006"/>
          </a:xfrm>
          <a:prstGeom prst="cloudCallout">
            <a:avLst>
              <a:gd name="adj1" fmla="val -61421"/>
              <a:gd name="adj2" fmla="val 56088"/>
            </a:avLst>
          </a:prstGeom>
          <a:solidFill>
            <a:srgbClr val="CC99FF"/>
          </a:solidFill>
          <a:ln w="9525" cap="flat" cmpd="sng">
            <a:solidFill>
              <a:schemeClr val="tx1"/>
            </a:solidFill>
            <a:prstDash val="solid"/>
            <a:round/>
            <a:headEnd type="none" w="med" len="med"/>
            <a:tailEnd type="none" w="med" len="med"/>
          </a:ln>
        </p:spPr>
        <p:txBody>
          <a:bodyPr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Từ</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đồng</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âm</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và</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từ</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nhiều</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nghĩa</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có</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điểm</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gì</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khác</a:t>
            </a:r>
            <a:r>
              <a:rPr kumimoji="0" lang="en-US" altLang="zh-CN" sz="4000" b="0"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4000" b="0"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nhau</a:t>
            </a:r>
            <a:r>
              <a:rPr kumimoji="0" lang="en-US" altLang="zh-CN" sz="4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a:t>
            </a:r>
            <a:endParaRPr kumimoji="0" lang="en-US" altLang="vi-VN"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5085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6">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2" name="TextBox 11">
            <a:extLst>
              <a:ext uri="{FF2B5EF4-FFF2-40B4-BE49-F238E27FC236}">
                <a16:creationId xmlns:a16="http://schemas.microsoft.com/office/drawing/2014/main" id="{AD58AB56-F2CB-47D7-A352-455E083FFA2E}"/>
              </a:ext>
            </a:extLst>
          </p:cNvPr>
          <p:cNvSpPr txBox="1"/>
          <p:nvPr/>
        </p:nvSpPr>
        <p:spPr>
          <a:xfrm>
            <a:off x="1888307" y="2452416"/>
            <a:ext cx="430106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bàn</a:t>
            </a:r>
            <a:r>
              <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chân</a:t>
            </a:r>
            <a:endPar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7" name="TextBox 16">
            <a:extLst>
              <a:ext uri="{FF2B5EF4-FFF2-40B4-BE49-F238E27FC236}">
                <a16:creationId xmlns:a16="http://schemas.microsoft.com/office/drawing/2014/main" id="{266895C3-CE9D-4348-8F7E-73B244855C04}"/>
              </a:ext>
            </a:extLst>
          </p:cNvPr>
          <p:cNvSpPr txBox="1"/>
          <p:nvPr/>
        </p:nvSpPr>
        <p:spPr>
          <a:xfrm>
            <a:off x="4635959" y="2452416"/>
            <a:ext cx="430106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chân</a:t>
            </a:r>
            <a:r>
              <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bàn</a:t>
            </a:r>
            <a:endPar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8789969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552086" y="2382834"/>
            <a:ext cx="5182756" cy="1408226"/>
          </a:xfrm>
          <a:prstGeom prst="rect">
            <a:avLst/>
          </a:prstGeom>
        </p:spPr>
      </p:pic>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79107" y="492141"/>
            <a:ext cx="2346240" cy="1277603"/>
          </a:xfrm>
          <a:prstGeom prst="rect">
            <a:avLst/>
          </a:prstGeom>
        </p:spPr>
      </p:pic>
      <p:pic>
        <p:nvPicPr>
          <p:cNvPr id="19" name="图片 18">
            <a:extLst>
              <a:ext uri="{FF2B5EF4-FFF2-40B4-BE49-F238E27FC236}">
                <a16:creationId xmlns:a16="http://schemas.microsoft.com/office/drawing/2014/main" id="{E5B7F36A-83E7-477F-840D-20AA01E0B20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692591" y="1434105"/>
            <a:ext cx="2232236" cy="3920710"/>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9">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0" name="文本框 39">
            <a:extLst>
              <a:ext uri="{FF2B5EF4-FFF2-40B4-BE49-F238E27FC236}">
                <a16:creationId xmlns:a16="http://schemas.microsoft.com/office/drawing/2014/main" id="{1F70942B-9272-45C2-A1F5-56BFFCDE0460}"/>
              </a:ext>
            </a:extLst>
          </p:cNvPr>
          <p:cNvSpPr txBox="1"/>
          <p:nvPr/>
        </p:nvSpPr>
        <p:spPr>
          <a:xfrm>
            <a:off x="4794162" y="2547066"/>
            <a:ext cx="4940680" cy="9233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III</a:t>
            </a:r>
            <a:r>
              <a:rPr kumimoji="0" lang="zh-CN" altLang="en-US" sz="5400" b="1" i="1"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r>
              <a:rPr kumimoji="0" lang="en-US" altLang="zh-CN" sz="5400" b="1" i="0" u="none" strike="noStrike" kern="1200" cap="none" spc="0" normalizeH="0" baseline="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Luyện</a:t>
            </a:r>
            <a:r>
              <a:rPr kumimoji="0" lang="en-US" altLang="zh-CN" sz="5400" b="1" i="0" u="none" strike="noStrike" kern="1200" cap="none" spc="0" normalizeH="0" noProof="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tập</a:t>
            </a:r>
            <a:endParaRPr kumimoji="0" lang="zh-CN" altLang="en-US" sz="5400" b="1" i="0" u="none" strike="noStrike" kern="1200" cap="none" spc="0" normalizeH="0" baseline="0" noProof="0" dirty="0">
              <a:ln>
                <a:noFill/>
              </a:ln>
              <a:solidFill>
                <a:srgbClr val="FFC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3" name="图片 16">
            <a:extLst>
              <a:ext uri="{FF2B5EF4-FFF2-40B4-BE49-F238E27FC236}">
                <a16:creationId xmlns:a16="http://schemas.microsoft.com/office/drawing/2014/main" id="{FF08E314-6FF4-4384-9F04-F7A04835DF27}"/>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9734842" y="60131"/>
            <a:ext cx="2529880" cy="2141621"/>
          </a:xfrm>
          <a:prstGeom prst="rect">
            <a:avLst/>
          </a:prstGeom>
        </p:spPr>
      </p:pic>
    </p:spTree>
    <p:extLst>
      <p:ext uri="{BB962C8B-B14F-4D97-AF65-F5344CB8AC3E}">
        <p14:creationId xmlns:p14="http://schemas.microsoft.com/office/powerpoint/2010/main" val="6531534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ID="25"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4"/>
                                        </p:tgtEl>
                                      </p:cBhvr>
                                    </p:animEffect>
                                  </p:childTnLst>
                                </p:cTn>
                              </p:par>
                            </p:childTnLst>
                          </p:cTn>
                        </p:par>
                        <p:par>
                          <p:cTn id="37" fill="hold">
                            <p:stCondLst>
                              <p:cond delay="3500"/>
                            </p:stCondLst>
                            <p:childTnLst>
                              <p:par>
                                <p:cTn id="38" presetID="42"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1000"/>
                                        <p:tgtEl>
                                          <p:spTgt spid="13"/>
                                        </p:tgtEl>
                                      </p:cBhvr>
                                    </p:animEffect>
                                    <p:anim calcmode="lin" valueType="num">
                                      <p:cBhvr>
                                        <p:cTn id="46" dur="1000" fill="hold"/>
                                        <p:tgtEl>
                                          <p:spTgt spid="13"/>
                                        </p:tgtEl>
                                        <p:attrNameLst>
                                          <p:attrName>ppt_x</p:attrName>
                                        </p:attrNameLst>
                                      </p:cBhvr>
                                      <p:tavLst>
                                        <p:tav tm="0">
                                          <p:val>
                                            <p:strVal val="#ppt_x"/>
                                          </p:val>
                                        </p:tav>
                                        <p:tav tm="100000">
                                          <p:val>
                                            <p:strVal val="#ppt_x"/>
                                          </p:val>
                                        </p:tav>
                                      </p:tavLst>
                                    </p:anim>
                                    <p:anim calcmode="lin" valueType="num">
                                      <p:cBhvr>
                                        <p:cTn id="4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7">
            <a:extLst>
              <a:ext uri="{28A0092B-C50C-407E-A947-70E740481C1C}">
                <a14:useLocalDpi xmlns:a14="http://schemas.microsoft.com/office/drawing/2010/main" val="0"/>
              </a:ext>
            </a:extLst>
          </a:blip>
          <a:srcRect t="51295"/>
          <a:stretch/>
        </p:blipFill>
        <p:spPr>
          <a:xfrm>
            <a:off x="0" y="5004204"/>
            <a:ext cx="14406470" cy="1838824"/>
          </a:xfrm>
          <a:prstGeom prst="rect">
            <a:avLst/>
          </a:prstGeom>
        </p:spPr>
      </p:pic>
      <p:sp>
        <p:nvSpPr>
          <p:cNvPr id="36" name="Rectangle 12"/>
          <p:cNvSpPr>
            <a:spLocks noChangeArrowheads="1"/>
          </p:cNvSpPr>
          <p:nvPr/>
        </p:nvSpPr>
        <p:spPr bwMode="auto">
          <a:xfrm>
            <a:off x="2057400" y="1825093"/>
            <a:ext cx="10668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a. Mắt</a:t>
            </a:r>
          </a:p>
        </p:txBody>
      </p:sp>
      <p:sp>
        <p:nvSpPr>
          <p:cNvPr id="37" name="Rectangle 13"/>
          <p:cNvSpPr>
            <a:spLocks noChangeArrowheads="1"/>
          </p:cNvSpPr>
          <p:nvPr/>
        </p:nvSpPr>
        <p:spPr bwMode="auto">
          <a:xfrm>
            <a:off x="2057400" y="3079223"/>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b. Chân</a:t>
            </a:r>
          </a:p>
        </p:txBody>
      </p:sp>
      <p:sp>
        <p:nvSpPr>
          <p:cNvPr id="38" name="Rectangle 14"/>
          <p:cNvSpPr>
            <a:spLocks noChangeArrowheads="1"/>
          </p:cNvSpPr>
          <p:nvPr/>
        </p:nvSpPr>
        <p:spPr bwMode="auto">
          <a:xfrm>
            <a:off x="1981200" y="4344066"/>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c. Đầu</a:t>
            </a:r>
          </a:p>
        </p:txBody>
      </p:sp>
      <p:sp>
        <p:nvSpPr>
          <p:cNvPr id="39" name="Text Box 17"/>
          <p:cNvSpPr txBox="1">
            <a:spLocks noChangeArrowheads="1"/>
          </p:cNvSpPr>
          <p:nvPr/>
        </p:nvSpPr>
        <p:spPr bwMode="auto">
          <a:xfrm>
            <a:off x="1448972" y="231742"/>
            <a:ext cx="9799718" cy="946150"/>
          </a:xfrm>
          <a:prstGeom prst="rect">
            <a:avLst/>
          </a:prstGeom>
          <a:noFill/>
          <a:ln>
            <a:noFill/>
          </a:ln>
          <a:effectLst/>
        </p:spPr>
        <p:txBody>
          <a:bodyPr wrap="square">
            <a:spAutoFit/>
          </a:bodyPr>
          <a:lstStyle/>
          <a:p>
            <a:pPr eaLnBrk="1" hangingPunct="1">
              <a:spcBef>
                <a:spcPct val="50000"/>
              </a:spcBef>
              <a:defRPr/>
            </a:pPr>
            <a:r>
              <a:rPr lang="en-US" sz="2800" b="1" dirty="0">
                <a:solidFill>
                  <a:srgbClr val="E6AF00"/>
                </a:solidFill>
                <a:latin typeface="Times New Roman"/>
                <a:cs typeface="Times New Roman" pitchFamily="18" charset="0"/>
              </a:rPr>
              <a:t>1.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các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từ</a:t>
            </a:r>
            <a:r>
              <a:rPr lang="en-US" sz="2800" b="1" dirty="0">
                <a:solidFill>
                  <a:srgbClr val="E6AF00"/>
                </a:solidFill>
                <a:latin typeface="Times New Roman"/>
                <a:cs typeface="Times New Roman" pitchFamily="18" charset="0"/>
              </a:rPr>
              <a:t> </a:t>
            </a:r>
            <a:r>
              <a:rPr lang="en-US" sz="2800" b="1" dirty="0" err="1">
                <a:solidFill>
                  <a:srgbClr val="C00000"/>
                </a:solidFill>
                <a:latin typeface="Times New Roman"/>
                <a:cs typeface="Times New Roman" pitchFamily="18" charset="0"/>
              </a:rPr>
              <a:t>mắt</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chân</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đầu</a:t>
            </a:r>
            <a:r>
              <a:rPr lang="en-US" sz="2800" b="1" dirty="0">
                <a:solidFill>
                  <a:srgbClr val="C000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gốc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và</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chúng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chuyển</a:t>
            </a:r>
            <a:r>
              <a:rPr lang="en-US" sz="2800" b="1" dirty="0">
                <a:solidFill>
                  <a:srgbClr val="E6AF00"/>
                </a:solidFill>
                <a:latin typeface="Times New Roman"/>
                <a:cs typeface="Times New Roman" pitchFamily="18" charset="0"/>
              </a:rPr>
              <a:t>?</a:t>
            </a:r>
            <a:endParaRPr lang="en-US" sz="2800" b="1" dirty="0">
              <a:solidFill>
                <a:srgbClr val="E6AF00"/>
              </a:solidFill>
              <a:effectLst>
                <a:outerShdw blurRad="38100" dist="38100" dir="2700000" algn="tl">
                  <a:srgbClr val="C0C0C0"/>
                </a:outerShdw>
              </a:effectLst>
              <a:latin typeface="Times New Roman"/>
              <a:cs typeface="Times New Roman" pitchFamily="18" charset="0"/>
            </a:endParaRPr>
          </a:p>
        </p:txBody>
      </p:sp>
      <p:sp>
        <p:nvSpPr>
          <p:cNvPr id="40" name="Text Box 18"/>
          <p:cNvSpPr txBox="1">
            <a:spLocks noChangeArrowheads="1"/>
          </p:cNvSpPr>
          <p:nvPr/>
        </p:nvSpPr>
        <p:spPr bwMode="auto">
          <a:xfrm>
            <a:off x="3479190" y="1787430"/>
            <a:ext cx="43783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  Đôi mắt của bé mở to.</a:t>
            </a:r>
          </a:p>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  Quả na mở mắt.</a:t>
            </a:r>
          </a:p>
        </p:txBody>
      </p:sp>
      <p:sp>
        <p:nvSpPr>
          <p:cNvPr id="41" name="Text Box 19"/>
          <p:cNvSpPr txBox="1">
            <a:spLocks noChangeArrowheads="1"/>
          </p:cNvSpPr>
          <p:nvPr/>
        </p:nvSpPr>
        <p:spPr bwMode="auto">
          <a:xfrm>
            <a:off x="3479190" y="4330784"/>
            <a:ext cx="5715000" cy="1158875"/>
          </a:xfrm>
          <a:prstGeom prst="rect">
            <a:avLst/>
          </a:prstGeom>
          <a:noFill/>
          <a:ln>
            <a:noFill/>
          </a:ln>
          <a:effectLst/>
        </p:spPr>
        <p:txBody>
          <a:bodyPr>
            <a:spAutoFit/>
          </a:bodyPr>
          <a:lstStyle/>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Khi</a:t>
            </a:r>
            <a:r>
              <a:rPr lang="en-US" sz="2800" b="1" dirty="0">
                <a:latin typeface="Times New Roman"/>
                <a:cs typeface="Times New Roman" pitchFamily="18" charset="0"/>
              </a:rPr>
              <a:t> </a:t>
            </a:r>
            <a:r>
              <a:rPr lang="en-US" sz="2800" b="1" dirty="0" err="1">
                <a:latin typeface="Times New Roman"/>
                <a:cs typeface="Times New Roman" pitchFamily="18" charset="0"/>
              </a:rPr>
              <a:t>viết</a:t>
            </a:r>
            <a:r>
              <a:rPr lang="en-US" sz="2800" b="1" dirty="0">
                <a:latin typeface="Times New Roman"/>
                <a:cs typeface="Times New Roman" pitchFamily="18" charset="0"/>
              </a:rPr>
              <a:t> </a:t>
            </a:r>
            <a:r>
              <a:rPr lang="en-US" sz="2800" b="1" dirty="0" err="1">
                <a:latin typeface="Times New Roman"/>
                <a:cs typeface="Times New Roman" pitchFamily="18" charset="0"/>
              </a:rPr>
              <a:t>em</a:t>
            </a:r>
            <a:r>
              <a:rPr lang="en-US" sz="2800" b="1" dirty="0">
                <a:latin typeface="Times New Roman"/>
                <a:cs typeface="Times New Roman" pitchFamily="18" charset="0"/>
              </a:rPr>
              <a:t> </a:t>
            </a:r>
            <a:r>
              <a:rPr lang="en-US" sz="2800" b="1" dirty="0" err="1">
                <a:latin typeface="Times New Roman"/>
                <a:cs typeface="Times New Roman" pitchFamily="18" charset="0"/>
              </a:rPr>
              <a:t>đừng</a:t>
            </a:r>
            <a:r>
              <a:rPr lang="en-US" sz="2800" b="1" dirty="0">
                <a:latin typeface="Times New Roman"/>
                <a:cs typeface="Times New Roman" pitchFamily="18" charset="0"/>
              </a:rPr>
              <a:t> </a:t>
            </a:r>
            <a:r>
              <a:rPr lang="en-US" sz="2800" b="1" dirty="0" err="1">
                <a:latin typeface="Times New Roman"/>
                <a:cs typeface="Times New Roman" pitchFamily="18" charset="0"/>
              </a:rPr>
              <a:t>ngoẹo</a:t>
            </a:r>
            <a:r>
              <a:rPr lang="en-US" sz="2800" b="1" dirty="0">
                <a:latin typeface="Times New Roman"/>
                <a:cs typeface="Times New Roman" pitchFamily="18" charset="0"/>
              </a:rPr>
              <a:t> </a:t>
            </a:r>
            <a:r>
              <a:rPr lang="en-US" sz="2800" b="1" dirty="0" err="1">
                <a:latin typeface="Times New Roman"/>
                <a:cs typeface="Times New Roman" pitchFamily="18" charset="0"/>
              </a:rPr>
              <a:t>đầu</a:t>
            </a:r>
            <a:r>
              <a:rPr lang="en-US" sz="2800" b="1" dirty="0">
                <a:latin typeface="Times New Roman"/>
                <a:cs typeface="Times New Roman" pitchFamily="18" charset="0"/>
              </a:rPr>
              <a:t>.</a:t>
            </a:r>
          </a:p>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Nước</a:t>
            </a:r>
            <a:r>
              <a:rPr lang="en-US" sz="2800" b="1" dirty="0">
                <a:latin typeface="Times New Roman"/>
                <a:cs typeface="Times New Roman" pitchFamily="18" charset="0"/>
              </a:rPr>
              <a:t> </a:t>
            </a:r>
            <a:r>
              <a:rPr lang="en-US" sz="2800" b="1" dirty="0" err="1">
                <a:latin typeface="Times New Roman"/>
                <a:cs typeface="Times New Roman" pitchFamily="18" charset="0"/>
              </a:rPr>
              <a:t>suối</a:t>
            </a:r>
            <a:r>
              <a:rPr lang="en-US" sz="2800" b="1" dirty="0">
                <a:latin typeface="Times New Roman"/>
                <a:cs typeface="Times New Roman" pitchFamily="18" charset="0"/>
              </a:rPr>
              <a:t> </a:t>
            </a:r>
            <a:r>
              <a:rPr lang="en-US" sz="2800" b="1" dirty="0" err="1">
                <a:latin typeface="Times New Roman"/>
                <a:cs typeface="Times New Roman" pitchFamily="18" charset="0"/>
              </a:rPr>
              <a:t>đầu</a:t>
            </a:r>
            <a:r>
              <a:rPr lang="en-US" sz="2800" b="1" dirty="0">
                <a:latin typeface="Times New Roman"/>
                <a:cs typeface="Times New Roman" pitchFamily="18" charset="0"/>
              </a:rPr>
              <a:t> </a:t>
            </a:r>
            <a:r>
              <a:rPr lang="en-US" sz="2800" b="1" dirty="0" err="1">
                <a:latin typeface="Times New Roman"/>
                <a:cs typeface="Times New Roman" pitchFamily="18" charset="0"/>
              </a:rPr>
              <a:t>nguồn</a:t>
            </a:r>
            <a:r>
              <a:rPr lang="en-US" sz="2800" b="1" dirty="0">
                <a:latin typeface="Times New Roman"/>
                <a:cs typeface="Times New Roman" pitchFamily="18" charset="0"/>
              </a:rPr>
              <a:t> </a:t>
            </a:r>
            <a:r>
              <a:rPr lang="en-US" sz="2800" b="1" dirty="0" err="1">
                <a:latin typeface="Times New Roman"/>
                <a:cs typeface="Times New Roman" pitchFamily="18" charset="0"/>
              </a:rPr>
              <a:t>rất</a:t>
            </a:r>
            <a:r>
              <a:rPr lang="en-US" sz="2800" b="1" dirty="0">
                <a:latin typeface="Times New Roman"/>
                <a:cs typeface="Times New Roman" pitchFamily="18" charset="0"/>
              </a:rPr>
              <a:t> </a:t>
            </a:r>
            <a:r>
              <a:rPr lang="en-US" sz="2800" b="1" dirty="0" err="1">
                <a:latin typeface="Times New Roman"/>
                <a:cs typeface="Times New Roman" pitchFamily="18" charset="0"/>
              </a:rPr>
              <a:t>trong</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sp>
        <p:nvSpPr>
          <p:cNvPr id="42" name="Text Box 20"/>
          <p:cNvSpPr txBox="1">
            <a:spLocks noChangeArrowheads="1"/>
          </p:cNvSpPr>
          <p:nvPr/>
        </p:nvSpPr>
        <p:spPr bwMode="auto">
          <a:xfrm>
            <a:off x="3479190" y="3029788"/>
            <a:ext cx="6386513" cy="1160463"/>
          </a:xfrm>
          <a:prstGeom prst="rect">
            <a:avLst/>
          </a:prstGeom>
          <a:noFill/>
          <a:ln>
            <a:noFill/>
          </a:ln>
          <a:effectLst/>
        </p:spPr>
        <p:txBody>
          <a:bodyPr>
            <a:spAutoFit/>
          </a:bodyPr>
          <a:lstStyle/>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Lòng</a:t>
            </a:r>
            <a:r>
              <a:rPr lang="en-US" sz="2800" b="1" dirty="0">
                <a:latin typeface="Times New Roman"/>
                <a:cs typeface="Times New Roman" pitchFamily="18" charset="0"/>
              </a:rPr>
              <a:t> ta </a:t>
            </a:r>
            <a:r>
              <a:rPr lang="en-US" sz="2800" b="1" dirty="0" err="1">
                <a:latin typeface="Times New Roman"/>
                <a:cs typeface="Times New Roman" pitchFamily="18" charset="0"/>
              </a:rPr>
              <a:t>vẫn</a:t>
            </a:r>
            <a:r>
              <a:rPr lang="en-US" sz="2800" b="1" dirty="0">
                <a:latin typeface="Times New Roman"/>
                <a:cs typeface="Times New Roman" pitchFamily="18" charset="0"/>
              </a:rPr>
              <a:t> </a:t>
            </a:r>
            <a:r>
              <a:rPr lang="en-US" sz="2800" b="1" dirty="0" err="1">
                <a:latin typeface="Times New Roman"/>
                <a:cs typeface="Times New Roman" pitchFamily="18" charset="0"/>
              </a:rPr>
              <a:t>vững</a:t>
            </a:r>
            <a:r>
              <a:rPr lang="en-US" sz="2800" b="1" dirty="0">
                <a:latin typeface="Times New Roman"/>
                <a:cs typeface="Times New Roman" pitchFamily="18" charset="0"/>
              </a:rPr>
              <a:t> </a:t>
            </a:r>
            <a:r>
              <a:rPr lang="en-US" sz="2800" b="1" dirty="0" err="1">
                <a:latin typeface="Times New Roman"/>
                <a:cs typeface="Times New Roman" pitchFamily="18" charset="0"/>
              </a:rPr>
              <a:t>như</a:t>
            </a:r>
            <a:r>
              <a:rPr lang="en-US" sz="2800" b="1" dirty="0">
                <a:latin typeface="Times New Roman"/>
                <a:cs typeface="Times New Roman" pitchFamily="18" charset="0"/>
              </a:rPr>
              <a:t> </a:t>
            </a:r>
            <a:r>
              <a:rPr lang="en-US" sz="2800" b="1" dirty="0" err="1">
                <a:latin typeface="Times New Roman"/>
                <a:cs typeface="Times New Roman" pitchFamily="18" charset="0"/>
              </a:rPr>
              <a:t>kiềng</a:t>
            </a:r>
            <a:r>
              <a:rPr lang="en-US" sz="2800" b="1" dirty="0">
                <a:latin typeface="Times New Roman"/>
                <a:cs typeface="Times New Roman" pitchFamily="18" charset="0"/>
              </a:rPr>
              <a:t> </a:t>
            </a:r>
            <a:r>
              <a:rPr lang="en-US" sz="2800" b="1" dirty="0" err="1">
                <a:latin typeface="Times New Roman"/>
                <a:cs typeface="Times New Roman" pitchFamily="18" charset="0"/>
              </a:rPr>
              <a:t>ba</a:t>
            </a:r>
            <a:r>
              <a:rPr lang="en-US" sz="2800" b="1" dirty="0">
                <a:latin typeface="Times New Roman"/>
                <a:cs typeface="Times New Roman" pitchFamily="18" charset="0"/>
              </a:rPr>
              <a:t> </a:t>
            </a:r>
            <a:r>
              <a:rPr lang="en-US" sz="2800" b="1" dirty="0" err="1">
                <a:latin typeface="Times New Roman"/>
                <a:cs typeface="Times New Roman" pitchFamily="18" charset="0"/>
              </a:rPr>
              <a:t>chân</a:t>
            </a:r>
            <a:r>
              <a:rPr lang="en-US" sz="2800" b="1" dirty="0">
                <a:latin typeface="Times New Roman"/>
                <a:cs typeface="Times New Roman" pitchFamily="18" charset="0"/>
              </a:rPr>
              <a:t>.</a:t>
            </a:r>
          </a:p>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Bé</a:t>
            </a:r>
            <a:r>
              <a:rPr lang="en-US" sz="2800" b="1" dirty="0">
                <a:latin typeface="Times New Roman"/>
                <a:cs typeface="Times New Roman" pitchFamily="18" charset="0"/>
              </a:rPr>
              <a:t> </a:t>
            </a:r>
            <a:r>
              <a:rPr lang="en-US" sz="2800" b="1" dirty="0" err="1">
                <a:latin typeface="Times New Roman"/>
                <a:cs typeface="Times New Roman" pitchFamily="18" charset="0"/>
              </a:rPr>
              <a:t>bị</a:t>
            </a:r>
            <a:r>
              <a:rPr lang="en-US" sz="2800" b="1" dirty="0">
                <a:latin typeface="Times New Roman"/>
                <a:cs typeface="Times New Roman" pitchFamily="18" charset="0"/>
              </a:rPr>
              <a:t> </a:t>
            </a:r>
            <a:r>
              <a:rPr lang="en-US" sz="2800" b="1" dirty="0" err="1">
                <a:latin typeface="Times New Roman"/>
                <a:cs typeface="Times New Roman" pitchFamily="18" charset="0"/>
              </a:rPr>
              <a:t>đau</a:t>
            </a:r>
            <a:r>
              <a:rPr lang="en-US" sz="2800" b="1" dirty="0">
                <a:latin typeface="Times New Roman"/>
                <a:cs typeface="Times New Roman" pitchFamily="18" charset="0"/>
              </a:rPr>
              <a:t> </a:t>
            </a:r>
            <a:r>
              <a:rPr lang="en-US" sz="2800" b="1" dirty="0" err="1">
                <a:latin typeface="Times New Roman"/>
                <a:cs typeface="Times New Roman" pitchFamily="18" charset="0"/>
              </a:rPr>
              <a:t>chân</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pic>
        <p:nvPicPr>
          <p:cNvPr id="43" name="图片 14">
            <a:extLst>
              <a:ext uri="{FF2B5EF4-FFF2-40B4-BE49-F238E27FC236}">
                <a16:creationId xmlns:a16="http://schemas.microsoft.com/office/drawing/2014/main" id="{32954C8E-A179-4810-ADF1-62EE40BDCAE3}"/>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1" r="40891"/>
          <a:stretch/>
        </p:blipFill>
        <p:spPr>
          <a:xfrm>
            <a:off x="62113" y="0"/>
            <a:ext cx="1386859" cy="1277603"/>
          </a:xfrm>
          <a:prstGeom prst="rect">
            <a:avLst/>
          </a:prstGeom>
        </p:spPr>
      </p:pic>
    </p:spTree>
    <p:extLst>
      <p:ext uri="{BB962C8B-B14F-4D97-AF65-F5344CB8AC3E}">
        <p14:creationId xmlns:p14="http://schemas.microsoft.com/office/powerpoint/2010/main" val="10040235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barn(inVertical)">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down)">
                                      <p:cBhvr>
                                        <p:cTn id="28" dur="500"/>
                                        <p:tgtEl>
                                          <p:spTgt spid="36"/>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down)">
                                      <p:cBhvr>
                                        <p:cTn id="31" dur="500"/>
                                        <p:tgtEl>
                                          <p:spTgt spid="4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barn(inVertical)">
                                      <p:cBhvr>
                                        <p:cTn id="36" dur="500"/>
                                        <p:tgtEl>
                                          <p:spTgt spid="3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wipe(down)">
                                      <p:cBhvr>
                                        <p:cTn id="39" dur="500"/>
                                        <p:tgtEl>
                                          <p:spTgt spid="4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ipe(down)">
                                      <p:cBhvr>
                                        <p:cTn id="44" dur="500"/>
                                        <p:tgtEl>
                                          <p:spTgt spid="38"/>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wipe(down)">
                                      <p:cBhvr>
                                        <p:cTn id="4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23689" y="1366041"/>
            <a:ext cx="10305381" cy="5312119"/>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8">
            <a:extLst>
              <a:ext uri="{28A0092B-C50C-407E-A947-70E740481C1C}">
                <a14:useLocalDpi xmlns:a14="http://schemas.microsoft.com/office/drawing/2010/main" val="0"/>
              </a:ext>
            </a:extLst>
          </a:blip>
          <a:srcRect t="51295"/>
          <a:stretch/>
        </p:blipFill>
        <p:spPr>
          <a:xfrm>
            <a:off x="0" y="5182981"/>
            <a:ext cx="12192000" cy="1838824"/>
          </a:xfrm>
          <a:prstGeom prst="rect">
            <a:avLst/>
          </a:prstGeom>
        </p:spPr>
      </p:pic>
      <p:sp>
        <p:nvSpPr>
          <p:cNvPr id="29" name="Text Box 17"/>
          <p:cNvSpPr txBox="1">
            <a:spLocks noChangeArrowheads="1"/>
          </p:cNvSpPr>
          <p:nvPr/>
        </p:nvSpPr>
        <p:spPr bwMode="auto">
          <a:xfrm>
            <a:off x="1448972" y="231742"/>
            <a:ext cx="9799718" cy="946150"/>
          </a:xfrm>
          <a:prstGeom prst="rect">
            <a:avLst/>
          </a:prstGeom>
          <a:noFill/>
          <a:ln>
            <a:noFill/>
          </a:ln>
          <a:effectLst/>
        </p:spPr>
        <p:txBody>
          <a:bodyPr wrap="square">
            <a:spAutoFit/>
          </a:bodyPr>
          <a:lstStyle/>
          <a:p>
            <a:pPr eaLnBrk="1" hangingPunct="1">
              <a:spcBef>
                <a:spcPct val="50000"/>
              </a:spcBef>
              <a:defRPr/>
            </a:pPr>
            <a:r>
              <a:rPr lang="en-US" sz="2800" b="1" dirty="0">
                <a:solidFill>
                  <a:srgbClr val="E6AF00"/>
                </a:solidFill>
                <a:latin typeface="Times New Roman"/>
                <a:cs typeface="Times New Roman" pitchFamily="18" charset="0"/>
              </a:rPr>
              <a:t>1.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các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từ</a:t>
            </a:r>
            <a:r>
              <a:rPr lang="en-US" sz="2800" b="1" dirty="0">
                <a:solidFill>
                  <a:srgbClr val="E6AF00"/>
                </a:solidFill>
                <a:latin typeface="Times New Roman"/>
                <a:cs typeface="Times New Roman" pitchFamily="18" charset="0"/>
              </a:rPr>
              <a:t> </a:t>
            </a:r>
            <a:r>
              <a:rPr lang="en-US" sz="2800" b="1" dirty="0" err="1">
                <a:solidFill>
                  <a:srgbClr val="C00000"/>
                </a:solidFill>
                <a:latin typeface="Times New Roman"/>
                <a:cs typeface="Times New Roman" pitchFamily="18" charset="0"/>
              </a:rPr>
              <a:t>mắt</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chân</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đầu</a:t>
            </a:r>
            <a:r>
              <a:rPr lang="en-US" sz="2800" b="1" dirty="0">
                <a:solidFill>
                  <a:srgbClr val="C000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gốc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và</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chúng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chuyển</a:t>
            </a:r>
            <a:r>
              <a:rPr lang="en-US" sz="2800" b="1" dirty="0">
                <a:solidFill>
                  <a:srgbClr val="E6AF00"/>
                </a:solidFill>
                <a:latin typeface="Times New Roman"/>
                <a:cs typeface="Times New Roman" pitchFamily="18" charset="0"/>
              </a:rPr>
              <a:t>?</a:t>
            </a:r>
            <a:endParaRPr lang="en-US" sz="2800" b="1" dirty="0">
              <a:solidFill>
                <a:srgbClr val="E6AF00"/>
              </a:solidFill>
              <a:effectLst>
                <a:outerShdw blurRad="38100" dist="38100" dir="2700000" algn="tl">
                  <a:srgbClr val="C0C0C0"/>
                </a:outerShdw>
              </a:effectLst>
              <a:latin typeface="Times New Roman"/>
              <a:cs typeface="Times New Roman" pitchFamily="18" charset="0"/>
            </a:endParaRPr>
          </a:p>
        </p:txBody>
      </p:sp>
      <p:cxnSp>
        <p:nvCxnSpPr>
          <p:cNvPr id="30" name="Straight Connector 29"/>
          <p:cNvCxnSpPr/>
          <p:nvPr/>
        </p:nvCxnSpPr>
        <p:spPr>
          <a:xfrm>
            <a:off x="9650437" y="675250"/>
            <a:ext cx="13786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329268" y="1121620"/>
            <a:ext cx="1969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Rectangle 12"/>
          <p:cNvSpPr>
            <a:spLocks noChangeArrowheads="1"/>
          </p:cNvSpPr>
          <p:nvPr/>
        </p:nvSpPr>
        <p:spPr bwMode="auto">
          <a:xfrm>
            <a:off x="2358482" y="1676587"/>
            <a:ext cx="10668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a. Mắt</a:t>
            </a:r>
          </a:p>
        </p:txBody>
      </p:sp>
      <p:sp>
        <p:nvSpPr>
          <p:cNvPr id="33" name="Text Box 18"/>
          <p:cNvSpPr txBox="1">
            <a:spLocks noChangeArrowheads="1"/>
          </p:cNvSpPr>
          <p:nvPr/>
        </p:nvSpPr>
        <p:spPr bwMode="auto">
          <a:xfrm>
            <a:off x="4213513" y="1303749"/>
            <a:ext cx="4378325"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200000"/>
              </a:lnSpc>
              <a:spcBef>
                <a:spcPct val="50000"/>
              </a:spcBef>
              <a:buFontTx/>
              <a:buNone/>
            </a:pPr>
            <a:r>
              <a:rPr lang="en-US" altLang="en-US" sz="2800" b="1">
                <a:latin typeface="Times New Roman" panose="02020603050405020304" pitchFamily="18" charset="0"/>
                <a:cs typeface="Times New Roman" panose="02020603050405020304" pitchFamily="18" charset="0"/>
              </a:rPr>
              <a:t>-  Đôi mắt của bé mở to.</a:t>
            </a:r>
          </a:p>
          <a:p>
            <a:pPr eaLnBrk="1" hangingPunct="1">
              <a:spcBef>
                <a:spcPct val="50000"/>
              </a:spcBef>
              <a:buFontTx/>
              <a:buNone/>
            </a:pPr>
            <a:r>
              <a:rPr lang="en-US" altLang="en-US" sz="2800" b="1">
                <a:latin typeface="Times New Roman" panose="02020603050405020304" pitchFamily="18" charset="0"/>
                <a:cs typeface="Times New Roman" panose="02020603050405020304" pitchFamily="18" charset="0"/>
              </a:rPr>
              <a:t>-  Quả na mở mắt.</a:t>
            </a:r>
          </a:p>
        </p:txBody>
      </p:sp>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36121" y="3599166"/>
            <a:ext cx="3732117" cy="2488078"/>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58738" y="3640453"/>
            <a:ext cx="3681015" cy="2468625"/>
          </a:xfrm>
          <a:prstGeom prst="rect">
            <a:avLst/>
          </a:prstGeom>
        </p:spPr>
      </p:pic>
      <p:cxnSp>
        <p:nvCxnSpPr>
          <p:cNvPr id="34" name="Straight Connector 33"/>
          <p:cNvCxnSpPr/>
          <p:nvPr/>
        </p:nvCxnSpPr>
        <p:spPr>
          <a:xfrm>
            <a:off x="5170440" y="2028057"/>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77733" y="1993012"/>
            <a:ext cx="21154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gốc</a:t>
            </a:r>
          </a:p>
        </p:txBody>
      </p:sp>
      <p:cxnSp>
        <p:nvCxnSpPr>
          <p:cNvPr id="36" name="Straight Connector 35"/>
          <p:cNvCxnSpPr/>
          <p:nvPr/>
        </p:nvCxnSpPr>
        <p:spPr>
          <a:xfrm>
            <a:off x="6335183" y="2794547"/>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642804" y="2996624"/>
            <a:ext cx="2671202"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chuyển</a:t>
            </a:r>
          </a:p>
        </p:txBody>
      </p:sp>
      <p:cxnSp>
        <p:nvCxnSpPr>
          <p:cNvPr id="18" name="Straight Connector 17">
            <a:extLst>
              <a:ext uri="{FF2B5EF4-FFF2-40B4-BE49-F238E27FC236}">
                <a16:creationId xmlns:a16="http://schemas.microsoft.com/office/drawing/2014/main" id="{C677CE5A-9BE9-49EC-93F9-27766F141729}"/>
              </a:ext>
            </a:extLst>
          </p:cNvPr>
          <p:cNvCxnSpPr/>
          <p:nvPr/>
        </p:nvCxnSpPr>
        <p:spPr>
          <a:xfrm>
            <a:off x="6348831" y="2904187"/>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56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down)">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righ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barn(inVertical)">
                                      <p:cBhvr>
                                        <p:cTn id="25" dur="500"/>
                                        <p:tgtEl>
                                          <p:spTgt spid="34"/>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500" fill="hold"/>
                                        <p:tgtEl>
                                          <p:spTgt spid="35"/>
                                        </p:tgtEl>
                                        <p:attrNameLst>
                                          <p:attrName>ppt_x</p:attrName>
                                        </p:attrNameLst>
                                      </p:cBhvr>
                                      <p:tavLst>
                                        <p:tav tm="0">
                                          <p:val>
                                            <p:strVal val="1+#ppt_w/2"/>
                                          </p:val>
                                        </p:tav>
                                        <p:tav tm="100000">
                                          <p:val>
                                            <p:strVal val="#ppt_x"/>
                                          </p:val>
                                        </p:tav>
                                      </p:tavLst>
                                    </p:anim>
                                    <p:anim calcmode="lin" valueType="num">
                                      <p:cBhvr additive="base">
                                        <p:cTn id="31"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barn(inVertical)">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0-#ppt_w/2"/>
                                          </p:val>
                                        </p:tav>
                                        <p:tav tm="100000">
                                          <p:val>
                                            <p:strVal val="#ppt_x"/>
                                          </p:val>
                                        </p:tav>
                                      </p:tavLst>
                                    </p:anim>
                                    <p:anim calcmode="lin" valueType="num">
                                      <p:cBhvr additive="base">
                                        <p:cTn id="42"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8">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49" name="Text Box 17"/>
          <p:cNvSpPr txBox="1">
            <a:spLocks noChangeArrowheads="1"/>
          </p:cNvSpPr>
          <p:nvPr/>
        </p:nvSpPr>
        <p:spPr bwMode="auto">
          <a:xfrm>
            <a:off x="1448972" y="231742"/>
            <a:ext cx="9799718" cy="946150"/>
          </a:xfrm>
          <a:prstGeom prst="rect">
            <a:avLst/>
          </a:prstGeom>
          <a:noFill/>
          <a:ln>
            <a:noFill/>
          </a:ln>
          <a:effectLst/>
        </p:spPr>
        <p:txBody>
          <a:bodyPr wrap="square">
            <a:spAutoFit/>
          </a:bodyPr>
          <a:lstStyle/>
          <a:p>
            <a:pPr eaLnBrk="1" hangingPunct="1">
              <a:spcBef>
                <a:spcPct val="50000"/>
              </a:spcBef>
              <a:defRPr/>
            </a:pPr>
            <a:r>
              <a:rPr lang="en-US" sz="2800" b="1" dirty="0">
                <a:solidFill>
                  <a:srgbClr val="E6AF00"/>
                </a:solidFill>
                <a:latin typeface="Times New Roman"/>
                <a:cs typeface="Times New Roman" pitchFamily="18" charset="0"/>
              </a:rPr>
              <a:t>1.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các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từ</a:t>
            </a:r>
            <a:r>
              <a:rPr lang="en-US" sz="2800" b="1" dirty="0">
                <a:solidFill>
                  <a:srgbClr val="E6AF00"/>
                </a:solidFill>
                <a:latin typeface="Times New Roman"/>
                <a:cs typeface="Times New Roman" pitchFamily="18" charset="0"/>
              </a:rPr>
              <a:t> </a:t>
            </a:r>
            <a:r>
              <a:rPr lang="en-US" sz="2800" b="1" dirty="0" err="1">
                <a:solidFill>
                  <a:srgbClr val="C00000"/>
                </a:solidFill>
                <a:latin typeface="Times New Roman"/>
                <a:cs typeface="Times New Roman" pitchFamily="18" charset="0"/>
              </a:rPr>
              <a:t>mắt</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chân</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đầu</a:t>
            </a:r>
            <a:r>
              <a:rPr lang="en-US" sz="2800" b="1" dirty="0">
                <a:solidFill>
                  <a:srgbClr val="C000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gốc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và</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chúng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chuyển</a:t>
            </a:r>
            <a:r>
              <a:rPr lang="en-US" sz="2800" b="1" dirty="0">
                <a:solidFill>
                  <a:srgbClr val="E6AF00"/>
                </a:solidFill>
                <a:latin typeface="Times New Roman"/>
                <a:cs typeface="Times New Roman" pitchFamily="18" charset="0"/>
              </a:rPr>
              <a:t>?</a:t>
            </a:r>
            <a:endParaRPr lang="en-US" sz="2800" b="1" dirty="0">
              <a:solidFill>
                <a:srgbClr val="E6AF00"/>
              </a:solidFill>
              <a:effectLst>
                <a:outerShdw blurRad="38100" dist="38100" dir="2700000" algn="tl">
                  <a:srgbClr val="C0C0C0"/>
                </a:outerShdw>
              </a:effectLst>
              <a:latin typeface="Times New Roman"/>
              <a:cs typeface="Times New Roman" pitchFamily="18" charset="0"/>
            </a:endParaRPr>
          </a:p>
        </p:txBody>
      </p:sp>
      <p:cxnSp>
        <p:nvCxnSpPr>
          <p:cNvPr id="50" name="Straight Connector 49"/>
          <p:cNvCxnSpPr/>
          <p:nvPr/>
        </p:nvCxnSpPr>
        <p:spPr>
          <a:xfrm>
            <a:off x="9650437" y="675250"/>
            <a:ext cx="13786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329268" y="1121620"/>
            <a:ext cx="1969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52" name="Picture 11" descr="kiề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250960" y="3368530"/>
            <a:ext cx="2654498" cy="254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11">
            <a:extLst>
              <a:ext uri="{BEBA8EAE-BF5A-486C-A8C5-ECC9F3942E4B}">
                <a14:imgProps xmlns:a14="http://schemas.microsoft.com/office/drawing/2010/main">
                  <a14:imgLayer r:embed="rId12">
                    <a14:imgEffect>
                      <a14:backgroundRemoval t="5263" b="95614" l="9961" r="89844"/>
                    </a14:imgEffect>
                  </a14:imgLayer>
                </a14:imgProps>
              </a:ext>
              <a:ext uri="{28A0092B-C50C-407E-A947-70E740481C1C}">
                <a14:useLocalDpi xmlns:a14="http://schemas.microsoft.com/office/drawing/2010/main" val="0"/>
              </a:ext>
            </a:extLst>
          </a:blip>
          <a:stretch>
            <a:fillRect/>
          </a:stretch>
        </p:blipFill>
        <p:spPr>
          <a:xfrm>
            <a:off x="7462314" y="3213341"/>
            <a:ext cx="3672862" cy="2453357"/>
          </a:xfrm>
          <a:prstGeom prst="rect">
            <a:avLst/>
          </a:prstGeom>
        </p:spPr>
      </p:pic>
      <p:sp>
        <p:nvSpPr>
          <p:cNvPr id="53" name="Rectangle 13"/>
          <p:cNvSpPr>
            <a:spLocks noChangeArrowheads="1"/>
          </p:cNvSpPr>
          <p:nvPr/>
        </p:nvSpPr>
        <p:spPr bwMode="auto">
          <a:xfrm>
            <a:off x="2083842" y="1810095"/>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b. Chân</a:t>
            </a:r>
          </a:p>
        </p:txBody>
      </p:sp>
      <p:sp>
        <p:nvSpPr>
          <p:cNvPr id="54" name="Text Box 20"/>
          <p:cNvSpPr txBox="1">
            <a:spLocks noChangeArrowheads="1"/>
          </p:cNvSpPr>
          <p:nvPr/>
        </p:nvSpPr>
        <p:spPr bwMode="auto">
          <a:xfrm>
            <a:off x="3505632" y="1760660"/>
            <a:ext cx="6386513" cy="1160463"/>
          </a:xfrm>
          <a:prstGeom prst="rect">
            <a:avLst/>
          </a:prstGeom>
          <a:noFill/>
          <a:ln>
            <a:noFill/>
          </a:ln>
          <a:effectLst/>
        </p:spPr>
        <p:txBody>
          <a:bodyPr>
            <a:spAutoFit/>
          </a:bodyPr>
          <a:lstStyle/>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Lòng</a:t>
            </a:r>
            <a:r>
              <a:rPr lang="en-US" sz="2800" b="1" dirty="0">
                <a:latin typeface="Times New Roman"/>
                <a:cs typeface="Times New Roman" pitchFamily="18" charset="0"/>
              </a:rPr>
              <a:t> ta </a:t>
            </a:r>
            <a:r>
              <a:rPr lang="en-US" sz="2800" b="1" dirty="0" err="1">
                <a:latin typeface="Times New Roman"/>
                <a:cs typeface="Times New Roman" pitchFamily="18" charset="0"/>
              </a:rPr>
              <a:t>vẫn</a:t>
            </a:r>
            <a:r>
              <a:rPr lang="en-US" sz="2800" b="1" dirty="0">
                <a:latin typeface="Times New Roman"/>
                <a:cs typeface="Times New Roman" pitchFamily="18" charset="0"/>
              </a:rPr>
              <a:t> </a:t>
            </a:r>
            <a:r>
              <a:rPr lang="en-US" sz="2800" b="1" dirty="0" err="1">
                <a:latin typeface="Times New Roman"/>
                <a:cs typeface="Times New Roman" pitchFamily="18" charset="0"/>
              </a:rPr>
              <a:t>vững</a:t>
            </a:r>
            <a:r>
              <a:rPr lang="en-US" sz="2800" b="1" dirty="0">
                <a:latin typeface="Times New Roman"/>
                <a:cs typeface="Times New Roman" pitchFamily="18" charset="0"/>
              </a:rPr>
              <a:t> </a:t>
            </a:r>
            <a:r>
              <a:rPr lang="en-US" sz="2800" b="1" dirty="0" err="1">
                <a:latin typeface="Times New Roman"/>
                <a:cs typeface="Times New Roman" pitchFamily="18" charset="0"/>
              </a:rPr>
              <a:t>như</a:t>
            </a:r>
            <a:r>
              <a:rPr lang="en-US" sz="2800" b="1" dirty="0">
                <a:latin typeface="Times New Roman"/>
                <a:cs typeface="Times New Roman" pitchFamily="18" charset="0"/>
              </a:rPr>
              <a:t> </a:t>
            </a:r>
            <a:r>
              <a:rPr lang="en-US" sz="2800" b="1" dirty="0" err="1">
                <a:latin typeface="Times New Roman"/>
                <a:cs typeface="Times New Roman" pitchFamily="18" charset="0"/>
              </a:rPr>
              <a:t>kiềng</a:t>
            </a:r>
            <a:r>
              <a:rPr lang="en-US" sz="2800" b="1" dirty="0">
                <a:latin typeface="Times New Roman"/>
                <a:cs typeface="Times New Roman" pitchFamily="18" charset="0"/>
              </a:rPr>
              <a:t> </a:t>
            </a:r>
            <a:r>
              <a:rPr lang="en-US" sz="2800" b="1" dirty="0" err="1">
                <a:latin typeface="Times New Roman"/>
                <a:cs typeface="Times New Roman" pitchFamily="18" charset="0"/>
              </a:rPr>
              <a:t>ba</a:t>
            </a:r>
            <a:r>
              <a:rPr lang="en-US" sz="2800" b="1" dirty="0">
                <a:latin typeface="Times New Roman"/>
                <a:cs typeface="Times New Roman" pitchFamily="18" charset="0"/>
              </a:rPr>
              <a:t> </a:t>
            </a:r>
            <a:r>
              <a:rPr lang="en-US" sz="2800" b="1" dirty="0" err="1">
                <a:latin typeface="Times New Roman"/>
                <a:cs typeface="Times New Roman" pitchFamily="18" charset="0"/>
              </a:rPr>
              <a:t>chân</a:t>
            </a:r>
            <a:r>
              <a:rPr lang="en-US" sz="2800" b="1" dirty="0">
                <a:latin typeface="Times New Roman"/>
                <a:cs typeface="Times New Roman" pitchFamily="18" charset="0"/>
              </a:rPr>
              <a:t>.</a:t>
            </a:r>
          </a:p>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Bé</a:t>
            </a:r>
            <a:r>
              <a:rPr lang="en-US" sz="2800" b="1" dirty="0">
                <a:latin typeface="Times New Roman"/>
                <a:cs typeface="Times New Roman" pitchFamily="18" charset="0"/>
              </a:rPr>
              <a:t> </a:t>
            </a:r>
            <a:r>
              <a:rPr lang="en-US" sz="2800" b="1" dirty="0" err="1">
                <a:latin typeface="Times New Roman"/>
                <a:cs typeface="Times New Roman" pitchFamily="18" charset="0"/>
              </a:rPr>
              <a:t>bị</a:t>
            </a:r>
            <a:r>
              <a:rPr lang="en-US" sz="2800" b="1" dirty="0">
                <a:latin typeface="Times New Roman"/>
                <a:cs typeface="Times New Roman" pitchFamily="18" charset="0"/>
              </a:rPr>
              <a:t> </a:t>
            </a:r>
            <a:r>
              <a:rPr lang="en-US" sz="2800" b="1" dirty="0" err="1">
                <a:latin typeface="Times New Roman"/>
                <a:cs typeface="Times New Roman" pitchFamily="18" charset="0"/>
              </a:rPr>
              <a:t>đau</a:t>
            </a:r>
            <a:r>
              <a:rPr lang="en-US" sz="2800" b="1" dirty="0">
                <a:latin typeface="Times New Roman"/>
                <a:cs typeface="Times New Roman" pitchFamily="18" charset="0"/>
              </a:rPr>
              <a:t> </a:t>
            </a:r>
            <a:r>
              <a:rPr lang="en-US" sz="2800" b="1" dirty="0" err="1">
                <a:latin typeface="Times New Roman"/>
                <a:cs typeface="Times New Roman" pitchFamily="18" charset="0"/>
              </a:rPr>
              <a:t>chân</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sp>
        <p:nvSpPr>
          <p:cNvPr id="56" name="TextBox 55"/>
          <p:cNvSpPr txBox="1"/>
          <p:nvPr/>
        </p:nvSpPr>
        <p:spPr>
          <a:xfrm>
            <a:off x="8041859" y="2180829"/>
            <a:ext cx="2671202" cy="523220"/>
          </a:xfrm>
          <a:prstGeom prst="rect">
            <a:avLst/>
          </a:prstGeom>
          <a:noFill/>
        </p:spPr>
        <p:txBody>
          <a:bodyPr wrap="square" rtlCol="0">
            <a:spAutoFit/>
          </a:bodyPr>
          <a:lstStyle/>
          <a:p>
            <a:r>
              <a:rPr lang="en-US" sz="2800" b="1" dirty="0" err="1">
                <a:solidFill>
                  <a:srgbClr val="C00000"/>
                </a:solidFill>
                <a:latin typeface="Times New Roman" panose="02020603050405020304" pitchFamily="18" charset="0"/>
                <a:cs typeface="Times New Roman" panose="02020603050405020304" pitchFamily="18" charset="0"/>
              </a:rPr>
              <a:t>Nghĩa</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chuyển</a:t>
            </a:r>
            <a:endParaRPr lang="en-US" sz="2800" b="1" dirty="0">
              <a:solidFill>
                <a:srgbClr val="C00000"/>
              </a:solidFill>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a:off x="8686581" y="2179893"/>
            <a:ext cx="8612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5340423" y="2851409"/>
            <a:ext cx="8612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4788317" y="2851409"/>
            <a:ext cx="21154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gốc</a:t>
            </a:r>
          </a:p>
        </p:txBody>
      </p:sp>
      <p:cxnSp>
        <p:nvCxnSpPr>
          <p:cNvPr id="18" name="Straight Connector 17">
            <a:extLst>
              <a:ext uri="{FF2B5EF4-FFF2-40B4-BE49-F238E27FC236}">
                <a16:creationId xmlns:a16="http://schemas.microsoft.com/office/drawing/2014/main" id="{086A35BB-B020-41C4-B896-BABACB87EC73}"/>
              </a:ext>
            </a:extLst>
          </p:cNvPr>
          <p:cNvCxnSpPr/>
          <p:nvPr/>
        </p:nvCxnSpPr>
        <p:spPr>
          <a:xfrm>
            <a:off x="8686581" y="2267295"/>
            <a:ext cx="86127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72406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wipe(down)">
                                      <p:cBhvr>
                                        <p:cTn id="10" dur="500"/>
                                        <p:tgtEl>
                                          <p:spTgt spid="5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up)">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56"/>
                                        </p:tgtEl>
                                        <p:attrNameLst>
                                          <p:attrName>style.visibility</p:attrName>
                                        </p:attrNameLst>
                                      </p:cBhvr>
                                      <p:to>
                                        <p:strVal val="visible"/>
                                      </p:to>
                                    </p:set>
                                    <p:anim calcmode="lin" valueType="num">
                                      <p:cBhvr additive="base">
                                        <p:cTn id="30" dur="500" fill="hold"/>
                                        <p:tgtEl>
                                          <p:spTgt spid="56"/>
                                        </p:tgtEl>
                                        <p:attrNameLst>
                                          <p:attrName>ppt_x</p:attrName>
                                        </p:attrNameLst>
                                      </p:cBhvr>
                                      <p:tavLst>
                                        <p:tav tm="0">
                                          <p:val>
                                            <p:strVal val="0-#ppt_w/2"/>
                                          </p:val>
                                        </p:tav>
                                        <p:tav tm="100000">
                                          <p:val>
                                            <p:strVal val="#ppt_x"/>
                                          </p:val>
                                        </p:tav>
                                      </p:tavLst>
                                    </p:anim>
                                    <p:anim calcmode="lin" valueType="num">
                                      <p:cBhvr additive="base">
                                        <p:cTn id="31"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barn(inVertical)">
                                      <p:cBhvr>
                                        <p:cTn id="36" dur="500"/>
                                        <p:tgtEl>
                                          <p:spTgt spid="58"/>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59"/>
                                        </p:tgtEl>
                                        <p:attrNameLst>
                                          <p:attrName>style.visibility</p:attrName>
                                        </p:attrNameLst>
                                      </p:cBhvr>
                                      <p:to>
                                        <p:strVal val="visible"/>
                                      </p:to>
                                    </p:set>
                                    <p:anim calcmode="lin" valueType="num">
                                      <p:cBhvr additive="base">
                                        <p:cTn id="41" dur="500" fill="hold"/>
                                        <p:tgtEl>
                                          <p:spTgt spid="59"/>
                                        </p:tgtEl>
                                        <p:attrNameLst>
                                          <p:attrName>ppt_x</p:attrName>
                                        </p:attrNameLst>
                                      </p:cBhvr>
                                      <p:tavLst>
                                        <p:tav tm="0">
                                          <p:val>
                                            <p:strVal val="1+#ppt_w/2"/>
                                          </p:val>
                                        </p:tav>
                                        <p:tav tm="100000">
                                          <p:val>
                                            <p:strVal val="#ppt_x"/>
                                          </p:val>
                                        </p:tav>
                                      </p:tavLst>
                                    </p:anim>
                                    <p:anim calcmode="lin" valueType="num">
                                      <p:cBhvr additive="base">
                                        <p:cTn id="42" dur="5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56" grpId="0"/>
      <p:bldP spid="5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38476" y="804987"/>
            <a:ext cx="2346240" cy="1277603"/>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8">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40" name="Text Box 17"/>
          <p:cNvSpPr txBox="1">
            <a:spLocks noChangeArrowheads="1"/>
          </p:cNvSpPr>
          <p:nvPr/>
        </p:nvSpPr>
        <p:spPr bwMode="auto">
          <a:xfrm>
            <a:off x="1448972" y="231742"/>
            <a:ext cx="9799718" cy="946150"/>
          </a:xfrm>
          <a:prstGeom prst="rect">
            <a:avLst/>
          </a:prstGeom>
          <a:noFill/>
          <a:ln>
            <a:noFill/>
          </a:ln>
          <a:effectLst/>
        </p:spPr>
        <p:txBody>
          <a:bodyPr wrap="square">
            <a:spAutoFit/>
          </a:bodyPr>
          <a:lstStyle/>
          <a:p>
            <a:pPr eaLnBrk="1" hangingPunct="1">
              <a:spcBef>
                <a:spcPct val="50000"/>
              </a:spcBef>
              <a:defRPr/>
            </a:pPr>
            <a:r>
              <a:rPr lang="en-US" sz="2800" b="1" dirty="0">
                <a:solidFill>
                  <a:srgbClr val="E6AF00"/>
                </a:solidFill>
                <a:latin typeface="Times New Roman"/>
                <a:cs typeface="Times New Roman" pitchFamily="18" charset="0"/>
              </a:rPr>
              <a:t>1.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các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từ</a:t>
            </a:r>
            <a:r>
              <a:rPr lang="en-US" sz="2800" b="1" dirty="0">
                <a:solidFill>
                  <a:srgbClr val="E6AF00"/>
                </a:solidFill>
                <a:latin typeface="Times New Roman"/>
                <a:cs typeface="Times New Roman" pitchFamily="18" charset="0"/>
              </a:rPr>
              <a:t> </a:t>
            </a:r>
            <a:r>
              <a:rPr lang="en-US" sz="2800" b="1" dirty="0" err="1">
                <a:solidFill>
                  <a:srgbClr val="C00000"/>
                </a:solidFill>
                <a:latin typeface="Times New Roman"/>
                <a:cs typeface="Times New Roman" pitchFamily="18" charset="0"/>
              </a:rPr>
              <a:t>mắt</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chân</a:t>
            </a:r>
            <a:r>
              <a:rPr lang="en-US" sz="2800" b="1" dirty="0">
                <a:solidFill>
                  <a:srgbClr val="C00000"/>
                </a:solidFill>
                <a:latin typeface="Times New Roman"/>
                <a:cs typeface="Times New Roman" pitchFamily="18" charset="0"/>
              </a:rPr>
              <a:t>, </a:t>
            </a:r>
            <a:r>
              <a:rPr lang="en-US" sz="2800" b="1" dirty="0" err="1">
                <a:solidFill>
                  <a:srgbClr val="C00000"/>
                </a:solidFill>
                <a:latin typeface="Times New Roman"/>
                <a:cs typeface="Times New Roman" pitchFamily="18" charset="0"/>
              </a:rPr>
              <a:t>đầu</a:t>
            </a:r>
            <a:r>
              <a:rPr lang="en-US" sz="2800" b="1" dirty="0">
                <a:solidFill>
                  <a:srgbClr val="C000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gốc</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và</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trong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những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câu</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nào</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chúng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mang</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nghĩa</a:t>
            </a:r>
            <a:r>
              <a:rPr lang="en-US" sz="2800" b="1" dirty="0">
                <a:solidFill>
                  <a:srgbClr val="E6AF00"/>
                </a:solidFill>
                <a:latin typeface="Times New Roman"/>
                <a:cs typeface="Times New Roman" pitchFamily="18" charset="0"/>
              </a:rPr>
              <a:t> </a:t>
            </a:r>
            <a:r>
              <a:rPr lang="en-US" sz="2800" b="1" dirty="0" err="1">
                <a:solidFill>
                  <a:srgbClr val="E6AF00"/>
                </a:solidFill>
                <a:latin typeface="Times New Roman"/>
                <a:cs typeface="Times New Roman" pitchFamily="18" charset="0"/>
              </a:rPr>
              <a:t>chuyển</a:t>
            </a:r>
            <a:r>
              <a:rPr lang="en-US" sz="2800" b="1" dirty="0">
                <a:solidFill>
                  <a:srgbClr val="E6AF00"/>
                </a:solidFill>
                <a:latin typeface="Times New Roman"/>
                <a:cs typeface="Times New Roman" pitchFamily="18" charset="0"/>
              </a:rPr>
              <a:t>?</a:t>
            </a:r>
            <a:endParaRPr lang="en-US" sz="2800" b="1" dirty="0">
              <a:solidFill>
                <a:srgbClr val="E6AF00"/>
              </a:solidFill>
              <a:effectLst>
                <a:outerShdw blurRad="38100" dist="38100" dir="2700000" algn="tl">
                  <a:srgbClr val="C0C0C0"/>
                </a:outerShdw>
              </a:effectLst>
              <a:latin typeface="Times New Roman"/>
              <a:cs typeface="Times New Roman" pitchFamily="18" charset="0"/>
            </a:endParaRPr>
          </a:p>
        </p:txBody>
      </p:sp>
      <p:cxnSp>
        <p:nvCxnSpPr>
          <p:cNvPr id="41" name="Straight Connector 40"/>
          <p:cNvCxnSpPr/>
          <p:nvPr/>
        </p:nvCxnSpPr>
        <p:spPr>
          <a:xfrm>
            <a:off x="9650437" y="675250"/>
            <a:ext cx="13786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7329268" y="1121620"/>
            <a:ext cx="1969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3" name="Rectangle 14"/>
          <p:cNvSpPr>
            <a:spLocks noChangeArrowheads="1"/>
          </p:cNvSpPr>
          <p:nvPr/>
        </p:nvSpPr>
        <p:spPr bwMode="auto">
          <a:xfrm>
            <a:off x="2437447" y="1634682"/>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rgbClr val="C00000"/>
                </a:solidFill>
                <a:latin typeface="Times New Roman" panose="02020603050405020304" pitchFamily="18" charset="0"/>
                <a:cs typeface="Times New Roman" panose="02020603050405020304" pitchFamily="18" charset="0"/>
              </a:rPr>
              <a:t>c. Đầu</a:t>
            </a:r>
          </a:p>
        </p:txBody>
      </p:sp>
      <p:sp>
        <p:nvSpPr>
          <p:cNvPr id="44" name="Text Box 19"/>
          <p:cNvSpPr txBox="1">
            <a:spLocks noChangeArrowheads="1"/>
          </p:cNvSpPr>
          <p:nvPr/>
        </p:nvSpPr>
        <p:spPr bwMode="auto">
          <a:xfrm>
            <a:off x="3935437" y="1621400"/>
            <a:ext cx="5715000" cy="1469120"/>
          </a:xfrm>
          <a:prstGeom prst="rect">
            <a:avLst/>
          </a:prstGeom>
          <a:noFill/>
          <a:ln>
            <a:noFill/>
          </a:ln>
          <a:effectLst/>
        </p:spPr>
        <p:txBody>
          <a:bodyPr>
            <a:spAutoFit/>
          </a:bodyPr>
          <a:lstStyle/>
          <a:p>
            <a:pPr eaLnBrk="1" hangingPunct="1">
              <a:spcBef>
                <a:spcPct val="50000"/>
              </a:spcBef>
              <a:defRPr/>
            </a:pPr>
            <a:r>
              <a:rPr lang="en-US" sz="2800" b="1" dirty="0">
                <a:latin typeface="Times New Roman"/>
                <a:cs typeface="Times New Roman" pitchFamily="18" charset="0"/>
              </a:rPr>
              <a:t>-  </a:t>
            </a:r>
            <a:r>
              <a:rPr lang="en-US" sz="2800" b="1" dirty="0" err="1">
                <a:latin typeface="Times New Roman"/>
                <a:cs typeface="Times New Roman" pitchFamily="18" charset="0"/>
              </a:rPr>
              <a:t>Khi</a:t>
            </a:r>
            <a:r>
              <a:rPr lang="en-US" sz="2800" b="1" dirty="0">
                <a:latin typeface="Times New Roman"/>
                <a:cs typeface="Times New Roman" pitchFamily="18" charset="0"/>
              </a:rPr>
              <a:t> </a:t>
            </a:r>
            <a:r>
              <a:rPr lang="en-US" sz="2800" b="1" dirty="0" err="1">
                <a:latin typeface="Times New Roman"/>
                <a:cs typeface="Times New Roman" pitchFamily="18" charset="0"/>
              </a:rPr>
              <a:t>viết</a:t>
            </a:r>
            <a:r>
              <a:rPr lang="en-US" sz="2800" b="1" dirty="0">
                <a:latin typeface="Times New Roman"/>
                <a:cs typeface="Times New Roman" pitchFamily="18" charset="0"/>
              </a:rPr>
              <a:t> </a:t>
            </a:r>
            <a:r>
              <a:rPr lang="en-US" sz="2800" b="1" dirty="0" err="1">
                <a:latin typeface="Times New Roman"/>
                <a:cs typeface="Times New Roman" pitchFamily="18" charset="0"/>
              </a:rPr>
              <a:t>em</a:t>
            </a:r>
            <a:r>
              <a:rPr lang="en-US" sz="2800" b="1" dirty="0">
                <a:latin typeface="Times New Roman"/>
                <a:cs typeface="Times New Roman" pitchFamily="18" charset="0"/>
              </a:rPr>
              <a:t> </a:t>
            </a:r>
            <a:r>
              <a:rPr lang="en-US" sz="2800" b="1" dirty="0" err="1">
                <a:latin typeface="Times New Roman"/>
                <a:cs typeface="Times New Roman" pitchFamily="18" charset="0"/>
              </a:rPr>
              <a:t>đừng</a:t>
            </a:r>
            <a:r>
              <a:rPr lang="en-US" sz="2800" b="1" dirty="0">
                <a:latin typeface="Times New Roman"/>
                <a:cs typeface="Times New Roman" pitchFamily="18" charset="0"/>
              </a:rPr>
              <a:t> </a:t>
            </a:r>
            <a:r>
              <a:rPr lang="en-US" sz="2800" b="1" dirty="0" err="1">
                <a:latin typeface="Times New Roman"/>
                <a:cs typeface="Times New Roman" pitchFamily="18" charset="0"/>
              </a:rPr>
              <a:t>ngoẹo</a:t>
            </a:r>
            <a:r>
              <a:rPr lang="en-US" sz="2800" b="1" dirty="0">
                <a:latin typeface="Times New Roman"/>
                <a:cs typeface="Times New Roman" pitchFamily="18" charset="0"/>
              </a:rPr>
              <a:t> </a:t>
            </a:r>
            <a:r>
              <a:rPr lang="en-US" sz="2800" b="1" dirty="0" err="1">
                <a:latin typeface="Times New Roman"/>
                <a:cs typeface="Times New Roman" pitchFamily="18" charset="0"/>
              </a:rPr>
              <a:t>đầu</a:t>
            </a:r>
            <a:r>
              <a:rPr lang="en-US" sz="2800" b="1" dirty="0">
                <a:latin typeface="Times New Roman"/>
                <a:cs typeface="Times New Roman" pitchFamily="18" charset="0"/>
              </a:rPr>
              <a:t>.</a:t>
            </a:r>
          </a:p>
          <a:p>
            <a:pPr eaLnBrk="1" hangingPunct="1">
              <a:lnSpc>
                <a:spcPct val="200000"/>
              </a:lnSpc>
              <a:spcBef>
                <a:spcPct val="50000"/>
              </a:spcBef>
              <a:defRPr/>
            </a:pPr>
            <a:r>
              <a:rPr lang="en-US" sz="2800" b="1">
                <a:latin typeface="Times New Roman"/>
                <a:cs typeface="Times New Roman" pitchFamily="18" charset="0"/>
              </a:rPr>
              <a:t>-  </a:t>
            </a:r>
            <a:r>
              <a:rPr lang="en-US" sz="2800" b="1" dirty="0" err="1">
                <a:latin typeface="Times New Roman"/>
                <a:cs typeface="Times New Roman" pitchFamily="18" charset="0"/>
              </a:rPr>
              <a:t>Nước</a:t>
            </a:r>
            <a:r>
              <a:rPr lang="en-US" sz="2800" b="1" dirty="0">
                <a:latin typeface="Times New Roman"/>
                <a:cs typeface="Times New Roman" pitchFamily="18" charset="0"/>
              </a:rPr>
              <a:t> </a:t>
            </a:r>
            <a:r>
              <a:rPr lang="en-US" sz="2800" b="1" dirty="0" err="1">
                <a:latin typeface="Times New Roman"/>
                <a:cs typeface="Times New Roman" pitchFamily="18" charset="0"/>
              </a:rPr>
              <a:t>suối</a:t>
            </a:r>
            <a:r>
              <a:rPr lang="en-US" sz="2800" b="1" dirty="0">
                <a:latin typeface="Times New Roman"/>
                <a:cs typeface="Times New Roman" pitchFamily="18" charset="0"/>
              </a:rPr>
              <a:t> </a:t>
            </a:r>
            <a:r>
              <a:rPr lang="en-US" sz="2800" b="1" dirty="0" err="1">
                <a:latin typeface="Times New Roman"/>
                <a:cs typeface="Times New Roman" pitchFamily="18" charset="0"/>
              </a:rPr>
              <a:t>đầu</a:t>
            </a:r>
            <a:r>
              <a:rPr lang="en-US" sz="2800" b="1" dirty="0">
                <a:latin typeface="Times New Roman"/>
                <a:cs typeface="Times New Roman" pitchFamily="18" charset="0"/>
              </a:rPr>
              <a:t> </a:t>
            </a:r>
            <a:r>
              <a:rPr lang="en-US" sz="2800" b="1" dirty="0" err="1">
                <a:latin typeface="Times New Roman"/>
                <a:cs typeface="Times New Roman" pitchFamily="18" charset="0"/>
              </a:rPr>
              <a:t>nguồn</a:t>
            </a:r>
            <a:r>
              <a:rPr lang="en-US" sz="2800" b="1" dirty="0">
                <a:latin typeface="Times New Roman"/>
                <a:cs typeface="Times New Roman" pitchFamily="18" charset="0"/>
              </a:rPr>
              <a:t> </a:t>
            </a:r>
            <a:r>
              <a:rPr lang="en-US" sz="2800" b="1" dirty="0" err="1">
                <a:latin typeface="Times New Roman"/>
                <a:cs typeface="Times New Roman" pitchFamily="18" charset="0"/>
              </a:rPr>
              <a:t>rất</a:t>
            </a:r>
            <a:r>
              <a:rPr lang="en-US" sz="2800" b="1" dirty="0">
                <a:latin typeface="Times New Roman"/>
                <a:cs typeface="Times New Roman" pitchFamily="18" charset="0"/>
              </a:rPr>
              <a:t> </a:t>
            </a:r>
            <a:r>
              <a:rPr lang="en-US" sz="2800" b="1" dirty="0" err="1">
                <a:latin typeface="Times New Roman"/>
                <a:cs typeface="Times New Roman" pitchFamily="18" charset="0"/>
              </a:rPr>
              <a:t>trong</a:t>
            </a:r>
            <a:r>
              <a:rPr lang="en-US" sz="2800" b="1" dirty="0">
                <a:latin typeface="Times New Roman"/>
                <a:cs typeface="Times New Roman" pitchFamily="18" charset="0"/>
              </a:rPr>
              <a:t>.</a:t>
            </a:r>
            <a:endParaRPr lang="en-US" sz="2800" b="1" dirty="0">
              <a:effectLst>
                <a:outerShdw blurRad="38100" dist="38100" dir="2700000" algn="tl">
                  <a:srgbClr val="C0C0C0"/>
                </a:outerShdw>
              </a:effectLst>
              <a:latin typeface="Times New Roman"/>
              <a:cs typeface="Times New Roman" pitchFamily="18" charset="0"/>
            </a:endParaRPr>
          </a:p>
        </p:txBody>
      </p:sp>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42468" y="3721532"/>
            <a:ext cx="1743075" cy="23672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64419" y="3729322"/>
            <a:ext cx="4369927" cy="24618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45" name="Straight Connector 44"/>
          <p:cNvCxnSpPr/>
          <p:nvPr/>
        </p:nvCxnSpPr>
        <p:spPr>
          <a:xfrm>
            <a:off x="8042276" y="2075783"/>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550884" y="2057276"/>
            <a:ext cx="21154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gốc</a:t>
            </a:r>
          </a:p>
        </p:txBody>
      </p:sp>
      <p:cxnSp>
        <p:nvCxnSpPr>
          <p:cNvPr id="47" name="Straight Connector 46"/>
          <p:cNvCxnSpPr/>
          <p:nvPr/>
        </p:nvCxnSpPr>
        <p:spPr>
          <a:xfrm>
            <a:off x="5915493" y="3012910"/>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5244887" y="3082105"/>
            <a:ext cx="2671202"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Nghĩa chuyển</a:t>
            </a:r>
          </a:p>
        </p:txBody>
      </p:sp>
      <p:cxnSp>
        <p:nvCxnSpPr>
          <p:cNvPr id="18" name="Straight Connector 17">
            <a:extLst>
              <a:ext uri="{FF2B5EF4-FFF2-40B4-BE49-F238E27FC236}">
                <a16:creationId xmlns:a16="http://schemas.microsoft.com/office/drawing/2014/main" id="{B1DBF1D9-9E05-48A9-925E-6D1497CA92DA}"/>
              </a:ext>
            </a:extLst>
          </p:cNvPr>
          <p:cNvCxnSpPr/>
          <p:nvPr/>
        </p:nvCxnSpPr>
        <p:spPr>
          <a:xfrm>
            <a:off x="5915493" y="3097763"/>
            <a:ext cx="66499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36342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wipe(down)">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1+#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barn(inVertical)">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1+#ppt_w/2"/>
                                          </p:val>
                                        </p:tav>
                                        <p:tav tm="100000">
                                          <p:val>
                                            <p:strVal val="#ppt_x"/>
                                          </p:val>
                                        </p:tav>
                                      </p:tavLst>
                                    </p:anim>
                                    <p:anim calcmode="lin" valueType="num">
                                      <p:cBhvr additive="base">
                                        <p:cTn id="33"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barn(inVertical)">
                                      <p:cBhvr>
                                        <p:cTn id="38" dur="500"/>
                                        <p:tgtEl>
                                          <p:spTgt spid="47"/>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8"/>
                                        </p:tgtEl>
                                        <p:attrNameLst>
                                          <p:attrName>style.visibility</p:attrName>
                                        </p:attrNameLst>
                                      </p:cBhvr>
                                      <p:to>
                                        <p:strVal val="visible"/>
                                      </p:to>
                                    </p:set>
                                    <p:anim calcmode="lin" valueType="num">
                                      <p:cBhvr additive="base">
                                        <p:cTn id="43" dur="500" fill="hold"/>
                                        <p:tgtEl>
                                          <p:spTgt spid="48"/>
                                        </p:tgtEl>
                                        <p:attrNameLst>
                                          <p:attrName>ppt_x</p:attrName>
                                        </p:attrNameLst>
                                      </p:cBhvr>
                                      <p:tavLst>
                                        <p:tav tm="0">
                                          <p:val>
                                            <p:strVal val="0-#ppt_w/2"/>
                                          </p:val>
                                        </p:tav>
                                        <p:tav tm="100000">
                                          <p:val>
                                            <p:strVal val="#ppt_x"/>
                                          </p:val>
                                        </p:tav>
                                      </p:tavLst>
                                    </p:anim>
                                    <p:anim calcmode="lin" valueType="num">
                                      <p:cBhvr additive="base">
                                        <p:cTn id="44"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arn(inVertical)">
                                      <p:cBhvr>
                                        <p:cTn id="4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7" grpId="0"/>
      <p:bldP spid="4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2299" name="Rounded Rectangular Callout 12298"/>
          <p:cNvSpPr/>
          <p:nvPr/>
        </p:nvSpPr>
        <p:spPr>
          <a:xfrm>
            <a:off x="4319514" y="2716754"/>
            <a:ext cx="4307651" cy="946963"/>
          </a:xfrm>
          <a:prstGeom prst="wedgeRoundRectCallout">
            <a:avLst>
              <a:gd name="adj1" fmla="val -34894"/>
              <a:gd name="adj2" fmla="val 93472"/>
              <a:gd name="adj3" fmla="val 16667"/>
            </a:avLst>
          </a:prstGeom>
          <a:solidFill>
            <a:srgbClr val="FF00FF"/>
          </a:solidFill>
          <a:ln w="9525" cap="flat" cmpd="sng">
            <a:solidFill>
              <a:schemeClr val="tx1"/>
            </a:solidFill>
            <a:prstDash val="solid"/>
            <a:miter/>
            <a:headEnd type="none" w="med" len="med"/>
            <a:tailEnd type="none" w="med" len="med"/>
          </a:ln>
        </p:spPr>
        <p:txBody>
          <a:bodyPr anchor="t" anchorCtr="0"/>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Times New Roman"/>
                <a:ea typeface="+mn-ea"/>
                <a:cs typeface="Times New Roman" pitchFamily="18" charset="0"/>
              </a:rPr>
              <a:t>    </a:t>
            </a:r>
            <a:r>
              <a:rPr kumimoji="0" lang="en-US" sz="4000" b="1" i="0" u="none" strike="noStrike" kern="1200" cap="none" spc="0" normalizeH="0" baseline="0" noProof="0" dirty="0" err="1">
                <a:ln>
                  <a:noFill/>
                </a:ln>
                <a:solidFill>
                  <a:prstClr val="black"/>
                </a:solidFill>
                <a:effectLst>
                  <a:outerShdw blurRad="38100" dist="38100" dir="2700000" algn="tl">
                    <a:srgbClr val="C0C0C0"/>
                  </a:outerShdw>
                </a:effectLst>
                <a:uLnTx/>
                <a:uFillTx/>
                <a:latin typeface="Times New Roman"/>
                <a:ea typeface="+mn-ea"/>
                <a:cs typeface="Times New Roman" pitchFamily="18" charset="0"/>
              </a:rPr>
              <a:t>Từ</a:t>
            </a:r>
            <a:r>
              <a:rPr kumimoji="0" lang="en-US" sz="4000" b="1" i="0" u="none" strike="noStrike" kern="1200" cap="none" spc="0" normalizeH="0" noProof="0" dirty="0">
                <a:ln>
                  <a:noFill/>
                </a:ln>
                <a:solidFill>
                  <a:prstClr val="black"/>
                </a:solidFill>
                <a:effectLst>
                  <a:outerShdw blurRad="38100" dist="38100" dir="2700000" algn="tl">
                    <a:srgbClr val="C0C0C0"/>
                  </a:outerShdw>
                </a:effectLst>
                <a:uLnTx/>
                <a:uFillTx/>
                <a:latin typeface="Times New Roman"/>
                <a:ea typeface="+mn-ea"/>
                <a:cs typeface="Times New Roman" pitchFamily="18" charset="0"/>
              </a:rPr>
              <a:t> </a:t>
            </a:r>
            <a:r>
              <a:rPr kumimoji="0" lang="en-US" sz="4000" b="1" i="0" u="none" strike="noStrike" kern="1200" cap="none" spc="0" normalizeH="0" noProof="0" dirty="0" err="1">
                <a:ln>
                  <a:noFill/>
                </a:ln>
                <a:solidFill>
                  <a:prstClr val="black"/>
                </a:solidFill>
                <a:effectLst>
                  <a:outerShdw blurRad="38100" dist="38100" dir="2700000" algn="tl">
                    <a:srgbClr val="C0C0C0"/>
                  </a:outerShdw>
                </a:effectLst>
                <a:uLnTx/>
                <a:uFillTx/>
                <a:latin typeface="Times New Roman"/>
                <a:ea typeface="+mn-ea"/>
                <a:cs typeface="Times New Roman" pitchFamily="18" charset="0"/>
              </a:rPr>
              <a:t>nhiều</a:t>
            </a:r>
            <a:r>
              <a:rPr kumimoji="0" lang="en-US" sz="4000" b="1" i="0" u="none" strike="noStrike" kern="1200" cap="none" spc="0" normalizeH="0" noProof="0" dirty="0">
                <a:ln>
                  <a:noFill/>
                </a:ln>
                <a:solidFill>
                  <a:prstClr val="black"/>
                </a:solidFill>
                <a:effectLst>
                  <a:outerShdw blurRad="38100" dist="38100" dir="2700000" algn="tl">
                    <a:srgbClr val="C0C0C0"/>
                  </a:outerShdw>
                </a:effectLst>
                <a:uLnTx/>
                <a:uFillTx/>
                <a:latin typeface="Times New Roman"/>
                <a:ea typeface="+mn-ea"/>
                <a:cs typeface="Times New Roman" pitchFamily="18" charset="0"/>
              </a:rPr>
              <a:t> </a:t>
            </a:r>
            <a:r>
              <a:rPr kumimoji="0" lang="en-US" sz="4000" b="1" i="0" u="none" strike="noStrike" kern="1200" cap="none" spc="0" normalizeH="0" noProof="0" dirty="0" err="1">
                <a:ln>
                  <a:noFill/>
                </a:ln>
                <a:solidFill>
                  <a:prstClr val="black"/>
                </a:solidFill>
                <a:effectLst>
                  <a:outerShdw blurRad="38100" dist="38100" dir="2700000" algn="tl">
                    <a:srgbClr val="C0C0C0"/>
                  </a:outerShdw>
                </a:effectLst>
                <a:uLnTx/>
                <a:uFillTx/>
                <a:latin typeface="Times New Roman"/>
                <a:ea typeface="+mn-ea"/>
                <a:cs typeface="Times New Roman" pitchFamily="18" charset="0"/>
              </a:rPr>
              <a:t>nghĩa</a:t>
            </a:r>
            <a:endParaRPr kumimoji="0" lang="en-US" sz="4000" b="1" i="0" u="none" strike="noStrike" kern="1200" cap="none" spc="0" normalizeH="0" baseline="0" noProof="0" dirty="0">
              <a:ln>
                <a:noFill/>
              </a:ln>
              <a:solidFill>
                <a:prstClr val="black"/>
              </a:solidFill>
              <a:effectLst>
                <a:outerShdw blurRad="38100" dist="38100" dir="2700000" algn="tl">
                  <a:srgbClr val="C0C0C0"/>
                </a:outerShdw>
              </a:effectLst>
              <a:uLnTx/>
              <a:uFillTx/>
              <a:latin typeface="Times New Roman"/>
              <a:ea typeface="+mn-ea"/>
              <a:cs typeface="Times New Roman" pitchFamily="18" charset="0"/>
            </a:endParaRPr>
          </a:p>
        </p:txBody>
      </p:sp>
      <p:sp>
        <p:nvSpPr>
          <p:cNvPr id="12300" name="Flowchart: Terminator 12299"/>
          <p:cNvSpPr/>
          <p:nvPr/>
        </p:nvSpPr>
        <p:spPr>
          <a:xfrm>
            <a:off x="1417026" y="1399213"/>
            <a:ext cx="9357947" cy="1126067"/>
          </a:xfrm>
          <a:prstGeom prst="flowChartTerminator">
            <a:avLst/>
          </a:prstGeom>
          <a:solidFill>
            <a:schemeClr val="bg1"/>
          </a:solidFill>
          <a:ln w="9525" cap="flat" cmpd="sng">
            <a:solidFill>
              <a:schemeClr val="tx1"/>
            </a:solidFill>
            <a:prstDash val="solid"/>
            <a:miter/>
            <a:headEnd type="none" w="med" len="med"/>
            <a:tailEnd type="none" w="med" len="med"/>
          </a:ln>
        </p:spPr>
        <p:txBody>
          <a:bodyPr wrap="none" anchor="ctr"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400" b="1"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Từ</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mắt</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chân</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đầu</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thuộc</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từ</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loại</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gì</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mn-cs"/>
              </a:rPr>
              <a:t>?</a:t>
            </a:r>
          </a:p>
        </p:txBody>
      </p:sp>
    </p:spTree>
    <p:extLst>
      <p:ext uri="{BB962C8B-B14F-4D97-AF65-F5344CB8AC3E}">
        <p14:creationId xmlns:p14="http://schemas.microsoft.com/office/powerpoint/2010/main" val="356816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300"/>
                                        </p:tgtEl>
                                        <p:attrNameLst>
                                          <p:attrName>style.visibility</p:attrName>
                                        </p:attrNameLst>
                                      </p:cBhvr>
                                      <p:to>
                                        <p:strVal val="visible"/>
                                      </p:to>
                                    </p:set>
                                    <p:anim calcmode="lin" valueType="num">
                                      <p:cBhvr additive="base">
                                        <p:cTn id="7" dur="500"/>
                                        <p:tgtEl>
                                          <p:spTgt spid="12300"/>
                                        </p:tgtEl>
                                        <p:attrNameLst>
                                          <p:attrName>ppt_y</p:attrName>
                                        </p:attrNameLst>
                                      </p:cBhvr>
                                      <p:tavLst>
                                        <p:tav tm="0">
                                          <p:val>
                                            <p:strVal val="#ppt_y+#ppt_h*1.125000"/>
                                          </p:val>
                                        </p:tav>
                                        <p:tav tm="100000">
                                          <p:val>
                                            <p:strVal val="#ppt_y"/>
                                          </p:val>
                                        </p:tav>
                                      </p:tavLst>
                                    </p:anim>
                                    <p:animEffect transition="in" filter="wipe(up)">
                                      <p:cBhvr>
                                        <p:cTn id="8" dur="500"/>
                                        <p:tgtEl>
                                          <p:spTgt spid="12300"/>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2299"/>
                                        </p:tgtEl>
                                        <p:attrNameLst>
                                          <p:attrName>style.visibility</p:attrName>
                                        </p:attrNameLst>
                                      </p:cBhvr>
                                      <p:to>
                                        <p:strVal val="visible"/>
                                      </p:to>
                                    </p:set>
                                    <p:anim calcmode="lin" valueType="num">
                                      <p:cBhvr additive="base">
                                        <p:cTn id="13" dur="500"/>
                                        <p:tgtEl>
                                          <p:spTgt spid="12299"/>
                                        </p:tgtEl>
                                        <p:attrNameLst>
                                          <p:attrName>ppt_y</p:attrName>
                                        </p:attrNameLst>
                                      </p:cBhvr>
                                      <p:tavLst>
                                        <p:tav tm="0">
                                          <p:val>
                                            <p:strVal val="#ppt_y+#ppt_h*1.125000"/>
                                          </p:val>
                                        </p:tav>
                                        <p:tav tm="100000">
                                          <p:val>
                                            <p:strVal val="#ppt_y"/>
                                          </p:val>
                                        </p:tav>
                                      </p:tavLst>
                                    </p:anim>
                                    <p:animEffect transition="in" filter="wipe(up)">
                                      <p:cBhvr>
                                        <p:cTn id="14" dur="500"/>
                                        <p:tgtEl>
                                          <p:spTgt spid="12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9" grpId="0" bldLvl="0" animBg="1"/>
      <p:bldP spid="12299" grpId="1" animBg="1"/>
      <p:bldP spid="12300" grpId="0" bldLvl="0" animBg="1"/>
      <p:bldP spid="1230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Ã¬nh áº£nh cÃ³ liÃªn 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718" y="0"/>
            <a:ext cx="1250271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27767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9107" y="492141"/>
            <a:ext cx="2346240" cy="1277603"/>
          </a:xfrm>
          <a:prstGeom prst="rect">
            <a:avLst/>
          </a:prstGeom>
        </p:spPr>
      </p:pic>
      <p:pic>
        <p:nvPicPr>
          <p:cNvPr id="19" name="图片 18">
            <a:extLst>
              <a:ext uri="{FF2B5EF4-FFF2-40B4-BE49-F238E27FC236}">
                <a16:creationId xmlns:a16="http://schemas.microsoft.com/office/drawing/2014/main" id="{E5B7F36A-83E7-477F-840D-20AA01E0B20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692591" y="1434105"/>
            <a:ext cx="2232236" cy="3920710"/>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8">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0" name="Text Box 17"/>
          <p:cNvSpPr txBox="1">
            <a:spLocks noChangeArrowheads="1"/>
          </p:cNvSpPr>
          <p:nvPr/>
        </p:nvSpPr>
        <p:spPr bwMode="auto">
          <a:xfrm>
            <a:off x="4617938" y="1769744"/>
            <a:ext cx="6521945" cy="2246769"/>
          </a:xfrm>
          <a:prstGeom prst="rect">
            <a:avLst/>
          </a:prstGeom>
          <a:noFill/>
          <a:ln>
            <a:noFill/>
          </a:ln>
          <a:effectLst/>
        </p:spPr>
        <p:txBody>
          <a:bodyPr wrap="square">
            <a:spAutoFit/>
          </a:bodyPr>
          <a:lstStyle/>
          <a:p>
            <a:pPr algn="just">
              <a:spcBef>
                <a:spcPct val="50000"/>
              </a:spcBef>
              <a:defRPr/>
            </a:pPr>
            <a:r>
              <a:rPr lang="en-US" sz="2800" b="1">
                <a:solidFill>
                  <a:srgbClr val="E6AF00"/>
                </a:solidFill>
                <a:latin typeface="Times New Roman"/>
                <a:cs typeface="Times New Roman" pitchFamily="18" charset="0"/>
              </a:rPr>
              <a:t>2. </a:t>
            </a:r>
            <a:r>
              <a:rPr lang="en-US" altLang="en-US" sz="2800" b="1">
                <a:solidFill>
                  <a:srgbClr val="E6AF00"/>
                </a:solidFill>
                <a:latin typeface="Times New Roman" panose="02020603050405020304" pitchFamily="18" charset="0"/>
                <a:cs typeface="Times New Roman" panose="02020603050405020304" pitchFamily="18" charset="0"/>
              </a:rPr>
              <a:t>Các từ chỉ bộ phận cơ thể của người và động vật thường là những từ nhiều nghĩa. Hãy tìm một số ví dụ về sự chuyển nghĩa của những từ sau: </a:t>
            </a:r>
            <a:r>
              <a:rPr lang="en-US" altLang="en-US" sz="2800" b="1">
                <a:solidFill>
                  <a:srgbClr val="C00000"/>
                </a:solidFill>
                <a:latin typeface="Times New Roman" panose="02020603050405020304" pitchFamily="18" charset="0"/>
                <a:cs typeface="Times New Roman" panose="02020603050405020304" pitchFamily="18" charset="0"/>
              </a:rPr>
              <a:t>lưỡi, miệng, cổ, tay, lưng. </a:t>
            </a:r>
            <a:endParaRPr lang="en-US" sz="2800" b="1" dirty="0">
              <a:solidFill>
                <a:srgbClr val="C00000"/>
              </a:solidFill>
              <a:effectLst>
                <a:outerShdw blurRad="38100" dist="38100" dir="2700000" algn="tl">
                  <a:srgbClr val="C0C0C0"/>
                </a:outerShdw>
              </a:effectLst>
              <a:latin typeface="Times New Roman"/>
              <a:cs typeface="Times New Roman" pitchFamily="18" charset="0"/>
            </a:endParaRPr>
          </a:p>
        </p:txBody>
      </p:sp>
    </p:spTree>
    <p:extLst>
      <p:ext uri="{BB962C8B-B14F-4D97-AF65-F5344CB8AC3E}">
        <p14:creationId xmlns:p14="http://schemas.microsoft.com/office/powerpoint/2010/main" val="380427062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17518" y="1416193"/>
            <a:ext cx="10305381" cy="5312119"/>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7">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52" name="Text Box 17"/>
          <p:cNvSpPr txBox="1">
            <a:spLocks noChangeArrowheads="1"/>
          </p:cNvSpPr>
          <p:nvPr/>
        </p:nvSpPr>
        <p:spPr bwMode="auto">
          <a:xfrm>
            <a:off x="548640" y="1004"/>
            <a:ext cx="11043138" cy="1384995"/>
          </a:xfrm>
          <a:prstGeom prst="rect">
            <a:avLst/>
          </a:prstGeom>
          <a:noFill/>
          <a:ln>
            <a:noFill/>
          </a:ln>
          <a:effectLst/>
        </p:spPr>
        <p:txBody>
          <a:bodyPr wrap="square">
            <a:spAutoFit/>
          </a:bodyPr>
          <a:lstStyle/>
          <a:p>
            <a:pPr algn="just">
              <a:spcBef>
                <a:spcPct val="50000"/>
              </a:spcBef>
              <a:defRPr/>
            </a:pPr>
            <a:r>
              <a:rPr lang="en-US" sz="2800" b="1">
                <a:solidFill>
                  <a:srgbClr val="E6AF00"/>
                </a:solidFill>
                <a:latin typeface="Times New Roman"/>
                <a:cs typeface="Times New Roman" pitchFamily="18" charset="0"/>
              </a:rPr>
              <a:t>2. </a:t>
            </a:r>
            <a:r>
              <a:rPr lang="en-US" altLang="en-US" sz="2800" b="1">
                <a:solidFill>
                  <a:srgbClr val="E6AF00"/>
                </a:solidFill>
                <a:latin typeface="Times New Roman" panose="02020603050405020304" pitchFamily="18" charset="0"/>
                <a:cs typeface="Times New Roman" panose="02020603050405020304" pitchFamily="18" charset="0"/>
              </a:rPr>
              <a:t>Các từ chỉ bộ phận cơ thể của người và động vật thường là những từ nhiều nghĩa. Hãy tìm một số ví dụ về sự chuyển nghĩa của những từ sau: </a:t>
            </a:r>
            <a:r>
              <a:rPr lang="en-US" altLang="en-US" sz="2800" b="1">
                <a:solidFill>
                  <a:srgbClr val="C00000"/>
                </a:solidFill>
                <a:latin typeface="Times New Roman" panose="02020603050405020304" pitchFamily="18" charset="0"/>
                <a:cs typeface="Times New Roman" panose="02020603050405020304" pitchFamily="18" charset="0"/>
              </a:rPr>
              <a:t>lưỡi, miệng, cổ, tay, lưng. </a:t>
            </a:r>
            <a:endParaRPr lang="en-US" sz="2800" b="1" dirty="0">
              <a:solidFill>
                <a:srgbClr val="C00000"/>
              </a:solidFill>
              <a:effectLst>
                <a:outerShdw blurRad="38100" dist="38100" dir="2700000" algn="tl">
                  <a:srgbClr val="C0C0C0"/>
                </a:outerShdw>
              </a:effectLst>
              <a:latin typeface="Times New Roman"/>
              <a:cs typeface="Times New Roman" pitchFamily="18" charset="0"/>
            </a:endParaRPr>
          </a:p>
        </p:txBody>
      </p:sp>
      <p:sp>
        <p:nvSpPr>
          <p:cNvPr id="2" name="TextBox 1"/>
          <p:cNvSpPr txBox="1"/>
          <p:nvPr/>
        </p:nvSpPr>
        <p:spPr>
          <a:xfrm>
            <a:off x="1800665" y="2987596"/>
            <a:ext cx="9566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lưỡi</a:t>
            </a:r>
          </a:p>
        </p:txBody>
      </p:sp>
      <p:cxnSp>
        <p:nvCxnSpPr>
          <p:cNvPr id="5" name="Straight Arrow Connector 4"/>
          <p:cNvCxnSpPr/>
          <p:nvPr/>
        </p:nvCxnSpPr>
        <p:spPr>
          <a:xfrm flipV="1">
            <a:off x="3025491" y="2141634"/>
            <a:ext cx="1154174" cy="1150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529796" y="1772302"/>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lưỡi liềm</a:t>
            </a:r>
          </a:p>
        </p:txBody>
      </p:sp>
      <p:pic>
        <p:nvPicPr>
          <p:cNvPr id="53" name="Picture 52"/>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521193" y="1329264"/>
            <a:ext cx="2440678" cy="2440678"/>
          </a:xfrm>
          <a:prstGeom prst="rect">
            <a:avLst/>
          </a:prstGeom>
        </p:spPr>
      </p:pic>
      <p:cxnSp>
        <p:nvCxnSpPr>
          <p:cNvPr id="54" name="Straight Arrow Connector 53"/>
          <p:cNvCxnSpPr/>
          <p:nvPr/>
        </p:nvCxnSpPr>
        <p:spPr>
          <a:xfrm flipV="1">
            <a:off x="3037625" y="2921288"/>
            <a:ext cx="1181686" cy="363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4536830" y="2573973"/>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lưỡi dao</a:t>
            </a:r>
          </a:p>
        </p:txBody>
      </p:sp>
      <p:pic>
        <p:nvPicPr>
          <p:cNvPr id="58" name="Picture 57"/>
          <p:cNvPicPr>
            <a:picLocks noChangeAspect="1"/>
          </p:cNvPicPr>
          <p:nvPr/>
        </p:nvPicPr>
        <p:blipFill>
          <a:blip r:embed="rId10" cstate="hqprint">
            <a:extLst>
              <a:ext uri="{BEBA8EAE-BF5A-486C-A8C5-ECC9F3942E4B}">
                <a14:imgProps xmlns:a14="http://schemas.microsoft.com/office/drawing/2010/main">
                  <a14:imgLayer r:embed="rId11">
                    <a14:imgEffect>
                      <a14:backgroundRemoval t="6389" b="91667" l="10278" r="94630"/>
                    </a14:imgEffect>
                  </a14:imgLayer>
                </a14:imgProps>
              </a:ext>
              <a:ext uri="{28A0092B-C50C-407E-A947-70E740481C1C}">
                <a14:useLocalDpi xmlns:a14="http://schemas.microsoft.com/office/drawing/2010/main" val="0"/>
              </a:ext>
            </a:extLst>
          </a:blip>
          <a:stretch>
            <a:fillRect/>
          </a:stretch>
        </p:blipFill>
        <p:spPr>
          <a:xfrm>
            <a:off x="6387925" y="1807008"/>
            <a:ext cx="2865872" cy="2865872"/>
          </a:xfrm>
          <a:prstGeom prst="rect">
            <a:avLst/>
          </a:prstGeom>
        </p:spPr>
      </p:pic>
      <p:cxnSp>
        <p:nvCxnSpPr>
          <p:cNvPr id="59" name="Straight Arrow Connector 58"/>
          <p:cNvCxnSpPr/>
          <p:nvPr/>
        </p:nvCxnSpPr>
        <p:spPr>
          <a:xfrm>
            <a:off x="3003240" y="3294067"/>
            <a:ext cx="1231134" cy="2916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4540178" y="3324375"/>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lưỡi rìu</a:t>
            </a:r>
          </a:p>
        </p:txBody>
      </p:sp>
      <p:pic>
        <p:nvPicPr>
          <p:cNvPr id="64" name="Picture 63"/>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r="22516" b="10147"/>
          <a:stretch/>
        </p:blipFill>
        <p:spPr>
          <a:xfrm>
            <a:off x="5632549" y="1932183"/>
            <a:ext cx="4428206" cy="2695935"/>
          </a:xfrm>
          <a:prstGeom prst="rect">
            <a:avLst/>
          </a:prstGeom>
        </p:spPr>
      </p:pic>
      <p:cxnSp>
        <p:nvCxnSpPr>
          <p:cNvPr id="65" name="Straight Arrow Connector 64"/>
          <p:cNvCxnSpPr/>
          <p:nvPr/>
        </p:nvCxnSpPr>
        <p:spPr>
          <a:xfrm>
            <a:off x="3032188" y="3307982"/>
            <a:ext cx="1147477" cy="1086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4522761" y="4163458"/>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lưỡi hái</a:t>
            </a:r>
          </a:p>
        </p:txBody>
      </p:sp>
      <p:pic>
        <p:nvPicPr>
          <p:cNvPr id="72" name="Picture 71"/>
          <p:cNvPicPr>
            <a:picLocks noChangeAspect="1"/>
          </p:cNvPicPr>
          <p:nvPr/>
        </p:nvPicPr>
        <p:blipFill>
          <a:blip r:embed="rId14">
            <a:extLst>
              <a:ext uri="{BEBA8EAE-BF5A-486C-A8C5-ECC9F3942E4B}">
                <a14:imgProps xmlns:a14="http://schemas.microsoft.com/office/drawing/2010/main">
                  <a14:imgLayer r:embed="rId15">
                    <a14:imgEffect>
                      <a14:backgroundRemoval t="10000" b="96875" l="0" r="90000"/>
                    </a14:imgEffect>
                  </a14:imgLayer>
                </a14:imgProps>
              </a:ext>
              <a:ext uri="{28A0092B-C50C-407E-A947-70E740481C1C}">
                <a14:useLocalDpi xmlns:a14="http://schemas.microsoft.com/office/drawing/2010/main" val="0"/>
              </a:ext>
            </a:extLst>
          </a:blip>
          <a:stretch>
            <a:fillRect/>
          </a:stretch>
        </p:blipFill>
        <p:spPr>
          <a:xfrm>
            <a:off x="6597371" y="1689168"/>
            <a:ext cx="3265815" cy="3265815"/>
          </a:xfrm>
          <a:prstGeom prst="rect">
            <a:avLst/>
          </a:prstGeom>
        </p:spPr>
      </p:pic>
    </p:spTree>
    <p:extLst>
      <p:ext uri="{BB962C8B-B14F-4D97-AF65-F5344CB8AC3E}">
        <p14:creationId xmlns:p14="http://schemas.microsoft.com/office/powerpoint/2010/main" val="201425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1000" fill="hold"/>
                                        <p:tgtEl>
                                          <p:spTgt spid="2"/>
                                        </p:tgtEl>
                                        <p:attrNameLst>
                                          <p:attrName>ppt_w</p:attrName>
                                        </p:attrNameLst>
                                      </p:cBhvr>
                                      <p:tavLst>
                                        <p:tav tm="0">
                                          <p:val>
                                            <p:fltVal val="0"/>
                                          </p:val>
                                        </p:tav>
                                        <p:tav tm="100000">
                                          <p:val>
                                            <p:strVal val="#ppt_w"/>
                                          </p:val>
                                        </p:tav>
                                      </p:tavLst>
                                    </p:anim>
                                    <p:anim calcmode="lin" valueType="num">
                                      <p:cBhvr>
                                        <p:cTn id="24" dur="1000" fill="hold"/>
                                        <p:tgtEl>
                                          <p:spTgt spid="2"/>
                                        </p:tgtEl>
                                        <p:attrNameLst>
                                          <p:attrName>ppt_h</p:attrName>
                                        </p:attrNameLst>
                                      </p:cBhvr>
                                      <p:tavLst>
                                        <p:tav tm="0">
                                          <p:val>
                                            <p:fltVal val="0"/>
                                          </p:val>
                                        </p:tav>
                                        <p:tav tm="100000">
                                          <p:val>
                                            <p:strVal val="#ppt_h"/>
                                          </p:val>
                                        </p:tav>
                                      </p:tavLst>
                                    </p:anim>
                                    <p:anim calcmode="lin" valueType="num">
                                      <p:cBhvr>
                                        <p:cTn id="25" dur="1000" fill="hold"/>
                                        <p:tgtEl>
                                          <p:spTgt spid="2"/>
                                        </p:tgtEl>
                                        <p:attrNameLst>
                                          <p:attrName>style.rotation</p:attrName>
                                        </p:attrNameLst>
                                      </p:cBhvr>
                                      <p:tavLst>
                                        <p:tav tm="0">
                                          <p:val>
                                            <p:fltVal val="90"/>
                                          </p:val>
                                        </p:tav>
                                        <p:tav tm="100000">
                                          <p:val>
                                            <p:fltVal val="0"/>
                                          </p:val>
                                        </p:tav>
                                      </p:tavLst>
                                    </p:anim>
                                    <p:animEffect transition="in" filter="fade">
                                      <p:cBhvr>
                                        <p:cTn id="26" dur="10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1+#ppt_w/2"/>
                                          </p:val>
                                        </p:tav>
                                        <p:tav tm="100000">
                                          <p:val>
                                            <p:strVal val="#ppt_x"/>
                                          </p:val>
                                        </p:tav>
                                      </p:tavLst>
                                    </p:anim>
                                    <p:anim calcmode="lin" valueType="num">
                                      <p:cBhvr additive="base">
                                        <p:cTn id="3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barn(inVertical)">
                                      <p:cBhvr>
                                        <p:cTn id="42" dur="500"/>
                                        <p:tgtEl>
                                          <p:spTgt spid="5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xit" presetSubtype="21" fill="hold" nodeType="clickEffect">
                                  <p:stCondLst>
                                    <p:cond delay="0"/>
                                  </p:stCondLst>
                                  <p:childTnLst>
                                    <p:animEffect transition="out" filter="barn(inVertical)">
                                      <p:cBhvr>
                                        <p:cTn id="46" dur="500"/>
                                        <p:tgtEl>
                                          <p:spTgt spid="53"/>
                                        </p:tgtEl>
                                      </p:cBhvr>
                                    </p:animEffect>
                                    <p:set>
                                      <p:cBhvr>
                                        <p:cTn id="47" dur="1" fill="hold">
                                          <p:stCondLst>
                                            <p:cond delay="499"/>
                                          </p:stCondLst>
                                        </p:cTn>
                                        <p:tgtEl>
                                          <p:spTgt spid="5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wipe(down)">
                                      <p:cBhvr>
                                        <p:cTn id="52" dur="500"/>
                                        <p:tgtEl>
                                          <p:spTgt spid="5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57"/>
                                        </p:tgtEl>
                                        <p:attrNameLst>
                                          <p:attrName>style.visibility</p:attrName>
                                        </p:attrNameLst>
                                      </p:cBhvr>
                                      <p:to>
                                        <p:strVal val="visible"/>
                                      </p:to>
                                    </p:set>
                                    <p:anim calcmode="lin" valueType="num">
                                      <p:cBhvr additive="base">
                                        <p:cTn id="57" dur="500" fill="hold"/>
                                        <p:tgtEl>
                                          <p:spTgt spid="57"/>
                                        </p:tgtEl>
                                        <p:attrNameLst>
                                          <p:attrName>ppt_x</p:attrName>
                                        </p:attrNameLst>
                                      </p:cBhvr>
                                      <p:tavLst>
                                        <p:tav tm="0">
                                          <p:val>
                                            <p:strVal val="1+#ppt_w/2"/>
                                          </p:val>
                                        </p:tav>
                                        <p:tav tm="100000">
                                          <p:val>
                                            <p:strVal val="#ppt_x"/>
                                          </p:val>
                                        </p:tav>
                                      </p:tavLst>
                                    </p:anim>
                                    <p:anim calcmode="lin" valueType="num">
                                      <p:cBhvr additive="base">
                                        <p:cTn id="58" dur="50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2" fill="hold" nodeType="clickEffect">
                                  <p:stCondLst>
                                    <p:cond delay="0"/>
                                  </p:stCondLst>
                                  <p:childTnLst>
                                    <p:set>
                                      <p:cBhvr>
                                        <p:cTn id="62" dur="1" fill="hold">
                                          <p:stCondLst>
                                            <p:cond delay="0"/>
                                          </p:stCondLst>
                                        </p:cTn>
                                        <p:tgtEl>
                                          <p:spTgt spid="58"/>
                                        </p:tgtEl>
                                        <p:attrNameLst>
                                          <p:attrName>style.visibility</p:attrName>
                                        </p:attrNameLst>
                                      </p:cBhvr>
                                      <p:to>
                                        <p:strVal val="visible"/>
                                      </p:to>
                                    </p:set>
                                    <p:anim calcmode="lin" valueType="num">
                                      <p:cBhvr additive="base">
                                        <p:cTn id="63" dur="500" fill="hold"/>
                                        <p:tgtEl>
                                          <p:spTgt spid="58"/>
                                        </p:tgtEl>
                                        <p:attrNameLst>
                                          <p:attrName>ppt_x</p:attrName>
                                        </p:attrNameLst>
                                      </p:cBhvr>
                                      <p:tavLst>
                                        <p:tav tm="0">
                                          <p:val>
                                            <p:strVal val="1+#ppt_w/2"/>
                                          </p:val>
                                        </p:tav>
                                        <p:tav tm="100000">
                                          <p:val>
                                            <p:strVal val="#ppt_x"/>
                                          </p:val>
                                        </p:tav>
                                      </p:tavLst>
                                    </p:anim>
                                    <p:anim calcmode="lin" valueType="num">
                                      <p:cBhvr additive="base">
                                        <p:cTn id="64"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6" presetClass="exit" presetSubtype="21" fill="hold" nodeType="clickEffect">
                                  <p:stCondLst>
                                    <p:cond delay="0"/>
                                  </p:stCondLst>
                                  <p:childTnLst>
                                    <p:animEffect transition="out" filter="barn(inVertical)">
                                      <p:cBhvr>
                                        <p:cTn id="68" dur="500"/>
                                        <p:tgtEl>
                                          <p:spTgt spid="58"/>
                                        </p:tgtEl>
                                      </p:cBhvr>
                                    </p:animEffect>
                                    <p:set>
                                      <p:cBhvr>
                                        <p:cTn id="69" dur="1" fill="hold">
                                          <p:stCondLst>
                                            <p:cond delay="499"/>
                                          </p:stCondLst>
                                        </p:cTn>
                                        <p:tgtEl>
                                          <p:spTgt spid="58"/>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59"/>
                                        </p:tgtEl>
                                        <p:attrNameLst>
                                          <p:attrName>style.visibility</p:attrName>
                                        </p:attrNameLst>
                                      </p:cBhvr>
                                      <p:to>
                                        <p:strVal val="visible"/>
                                      </p:to>
                                    </p:set>
                                    <p:animEffect transition="in" filter="wipe(down)">
                                      <p:cBhvr>
                                        <p:cTn id="74" dur="500"/>
                                        <p:tgtEl>
                                          <p:spTgt spid="59"/>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63"/>
                                        </p:tgtEl>
                                        <p:attrNameLst>
                                          <p:attrName>style.visibility</p:attrName>
                                        </p:attrNameLst>
                                      </p:cBhvr>
                                      <p:to>
                                        <p:strVal val="visible"/>
                                      </p:to>
                                    </p:set>
                                    <p:anim calcmode="lin" valueType="num">
                                      <p:cBhvr additive="base">
                                        <p:cTn id="79" dur="500" fill="hold"/>
                                        <p:tgtEl>
                                          <p:spTgt spid="63"/>
                                        </p:tgtEl>
                                        <p:attrNameLst>
                                          <p:attrName>ppt_x</p:attrName>
                                        </p:attrNameLst>
                                      </p:cBhvr>
                                      <p:tavLst>
                                        <p:tav tm="0">
                                          <p:val>
                                            <p:strVal val="1+#ppt_w/2"/>
                                          </p:val>
                                        </p:tav>
                                        <p:tav tm="100000">
                                          <p:val>
                                            <p:strVal val="#ppt_x"/>
                                          </p:val>
                                        </p:tav>
                                      </p:tavLst>
                                    </p:anim>
                                    <p:anim calcmode="lin" valueType="num">
                                      <p:cBhvr additive="base">
                                        <p:cTn id="80"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2" fill="hold" nodeType="clickEffect">
                                  <p:stCondLst>
                                    <p:cond delay="0"/>
                                  </p:stCondLst>
                                  <p:childTnLst>
                                    <p:set>
                                      <p:cBhvr>
                                        <p:cTn id="84" dur="1" fill="hold">
                                          <p:stCondLst>
                                            <p:cond delay="0"/>
                                          </p:stCondLst>
                                        </p:cTn>
                                        <p:tgtEl>
                                          <p:spTgt spid="64"/>
                                        </p:tgtEl>
                                        <p:attrNameLst>
                                          <p:attrName>style.visibility</p:attrName>
                                        </p:attrNameLst>
                                      </p:cBhvr>
                                      <p:to>
                                        <p:strVal val="visible"/>
                                      </p:to>
                                    </p:set>
                                    <p:anim calcmode="lin" valueType="num">
                                      <p:cBhvr additive="base">
                                        <p:cTn id="85" dur="500" fill="hold"/>
                                        <p:tgtEl>
                                          <p:spTgt spid="64"/>
                                        </p:tgtEl>
                                        <p:attrNameLst>
                                          <p:attrName>ppt_x</p:attrName>
                                        </p:attrNameLst>
                                      </p:cBhvr>
                                      <p:tavLst>
                                        <p:tav tm="0">
                                          <p:val>
                                            <p:strVal val="1+#ppt_w/2"/>
                                          </p:val>
                                        </p:tav>
                                        <p:tav tm="100000">
                                          <p:val>
                                            <p:strVal val="#ppt_x"/>
                                          </p:val>
                                        </p:tav>
                                      </p:tavLst>
                                    </p:anim>
                                    <p:anim calcmode="lin" valueType="num">
                                      <p:cBhvr additive="base">
                                        <p:cTn id="86" dur="500" fill="hold"/>
                                        <p:tgtEl>
                                          <p:spTgt spid="64"/>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16" presetClass="exit" presetSubtype="21" fill="hold" nodeType="clickEffect">
                                  <p:stCondLst>
                                    <p:cond delay="0"/>
                                  </p:stCondLst>
                                  <p:childTnLst>
                                    <p:animEffect transition="out" filter="barn(inVertical)">
                                      <p:cBhvr>
                                        <p:cTn id="90" dur="500"/>
                                        <p:tgtEl>
                                          <p:spTgt spid="64"/>
                                        </p:tgtEl>
                                      </p:cBhvr>
                                    </p:animEffect>
                                    <p:set>
                                      <p:cBhvr>
                                        <p:cTn id="91" dur="1" fill="hold">
                                          <p:stCondLst>
                                            <p:cond delay="499"/>
                                          </p:stCondLst>
                                        </p:cTn>
                                        <p:tgtEl>
                                          <p:spTgt spid="64"/>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wipe(down)">
                                      <p:cBhvr>
                                        <p:cTn id="96" dur="500"/>
                                        <p:tgtEl>
                                          <p:spTgt spid="65"/>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2" fill="hold" grpId="0" nodeType="clickEffect">
                                  <p:stCondLst>
                                    <p:cond delay="0"/>
                                  </p:stCondLst>
                                  <p:childTnLst>
                                    <p:set>
                                      <p:cBhvr>
                                        <p:cTn id="100" dur="1" fill="hold">
                                          <p:stCondLst>
                                            <p:cond delay="0"/>
                                          </p:stCondLst>
                                        </p:cTn>
                                        <p:tgtEl>
                                          <p:spTgt spid="69"/>
                                        </p:tgtEl>
                                        <p:attrNameLst>
                                          <p:attrName>style.visibility</p:attrName>
                                        </p:attrNameLst>
                                      </p:cBhvr>
                                      <p:to>
                                        <p:strVal val="visible"/>
                                      </p:to>
                                    </p:set>
                                    <p:anim calcmode="lin" valueType="num">
                                      <p:cBhvr additive="base">
                                        <p:cTn id="101" dur="500" fill="hold"/>
                                        <p:tgtEl>
                                          <p:spTgt spid="69"/>
                                        </p:tgtEl>
                                        <p:attrNameLst>
                                          <p:attrName>ppt_x</p:attrName>
                                        </p:attrNameLst>
                                      </p:cBhvr>
                                      <p:tavLst>
                                        <p:tav tm="0">
                                          <p:val>
                                            <p:strVal val="1+#ppt_w/2"/>
                                          </p:val>
                                        </p:tav>
                                        <p:tav tm="100000">
                                          <p:val>
                                            <p:strVal val="#ppt_x"/>
                                          </p:val>
                                        </p:tav>
                                      </p:tavLst>
                                    </p:anim>
                                    <p:anim calcmode="lin" valueType="num">
                                      <p:cBhvr additive="base">
                                        <p:cTn id="102" dur="500" fill="hold"/>
                                        <p:tgtEl>
                                          <p:spTgt spid="69"/>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2" fill="hold" nodeType="clickEffect">
                                  <p:stCondLst>
                                    <p:cond delay="0"/>
                                  </p:stCondLst>
                                  <p:childTnLst>
                                    <p:set>
                                      <p:cBhvr>
                                        <p:cTn id="106" dur="1" fill="hold">
                                          <p:stCondLst>
                                            <p:cond delay="0"/>
                                          </p:stCondLst>
                                        </p:cTn>
                                        <p:tgtEl>
                                          <p:spTgt spid="72"/>
                                        </p:tgtEl>
                                        <p:attrNameLst>
                                          <p:attrName>style.visibility</p:attrName>
                                        </p:attrNameLst>
                                      </p:cBhvr>
                                      <p:to>
                                        <p:strVal val="visible"/>
                                      </p:to>
                                    </p:set>
                                    <p:anim calcmode="lin" valueType="num">
                                      <p:cBhvr additive="base">
                                        <p:cTn id="107" dur="500" fill="hold"/>
                                        <p:tgtEl>
                                          <p:spTgt spid="72"/>
                                        </p:tgtEl>
                                        <p:attrNameLst>
                                          <p:attrName>ppt_x</p:attrName>
                                        </p:attrNameLst>
                                      </p:cBhvr>
                                      <p:tavLst>
                                        <p:tav tm="0">
                                          <p:val>
                                            <p:strVal val="1+#ppt_w/2"/>
                                          </p:val>
                                        </p:tav>
                                        <p:tav tm="100000">
                                          <p:val>
                                            <p:strVal val="#ppt_x"/>
                                          </p:val>
                                        </p:tav>
                                      </p:tavLst>
                                    </p:anim>
                                    <p:anim calcmode="lin" valueType="num">
                                      <p:cBhvr additive="base">
                                        <p:cTn id="108" dur="500" fill="hold"/>
                                        <p:tgtEl>
                                          <p:spTgt spid="72"/>
                                        </p:tgtEl>
                                        <p:attrNameLst>
                                          <p:attrName>ppt_y</p:attrName>
                                        </p:attrNameLst>
                                      </p:cBhvr>
                                      <p:tavLst>
                                        <p:tav tm="0">
                                          <p:val>
                                            <p:strVal val="#ppt_y"/>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6" presetClass="exit" presetSubtype="21" fill="hold" nodeType="clickEffect">
                                  <p:stCondLst>
                                    <p:cond delay="0"/>
                                  </p:stCondLst>
                                  <p:childTnLst>
                                    <p:animEffect transition="out" filter="barn(inVertical)">
                                      <p:cBhvr>
                                        <p:cTn id="112" dur="500"/>
                                        <p:tgtEl>
                                          <p:spTgt spid="72"/>
                                        </p:tgtEl>
                                      </p:cBhvr>
                                    </p:animEffect>
                                    <p:set>
                                      <p:cBhvr>
                                        <p:cTn id="113" dur="1" fill="hold">
                                          <p:stCondLst>
                                            <p:cond delay="499"/>
                                          </p:stCondLst>
                                        </p:cTn>
                                        <p:tgtEl>
                                          <p:spTgt spid="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57" grpId="0"/>
      <p:bldP spid="63" grpId="0"/>
      <p:bldP spid="6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43309" y="1443789"/>
            <a:ext cx="10305381" cy="5312119"/>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7">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49" name="Text Box 17"/>
          <p:cNvSpPr txBox="1">
            <a:spLocks noChangeArrowheads="1"/>
          </p:cNvSpPr>
          <p:nvPr/>
        </p:nvSpPr>
        <p:spPr bwMode="auto">
          <a:xfrm>
            <a:off x="548640" y="1004"/>
            <a:ext cx="11043138" cy="1384995"/>
          </a:xfrm>
          <a:prstGeom prst="rect">
            <a:avLst/>
          </a:prstGeom>
          <a:noFill/>
          <a:ln>
            <a:noFill/>
          </a:ln>
          <a:effectLst/>
        </p:spPr>
        <p:txBody>
          <a:bodyPr wrap="square">
            <a:spAutoFit/>
          </a:bodyPr>
          <a:lstStyle/>
          <a:p>
            <a:pPr algn="just">
              <a:spcBef>
                <a:spcPct val="50000"/>
              </a:spcBef>
              <a:defRPr/>
            </a:pPr>
            <a:r>
              <a:rPr lang="en-US" sz="2800" b="1">
                <a:solidFill>
                  <a:srgbClr val="E6AF00"/>
                </a:solidFill>
                <a:latin typeface="Times New Roman"/>
                <a:cs typeface="Times New Roman" pitchFamily="18" charset="0"/>
              </a:rPr>
              <a:t>2. </a:t>
            </a:r>
            <a:r>
              <a:rPr lang="en-US" altLang="en-US" sz="2800" b="1">
                <a:solidFill>
                  <a:srgbClr val="E6AF00"/>
                </a:solidFill>
                <a:latin typeface="Times New Roman" panose="02020603050405020304" pitchFamily="18" charset="0"/>
                <a:cs typeface="Times New Roman" panose="02020603050405020304" pitchFamily="18" charset="0"/>
              </a:rPr>
              <a:t>Các từ chỉ bộ phận cơ thể của người và động vật thường là những từ nhiều nghĩa. Hãy tìm một số ví dụ về sự chuyển nghĩa của những từ sau: </a:t>
            </a:r>
            <a:r>
              <a:rPr lang="en-US" altLang="en-US" sz="2800" b="1">
                <a:solidFill>
                  <a:srgbClr val="C00000"/>
                </a:solidFill>
                <a:latin typeface="Times New Roman" panose="02020603050405020304" pitchFamily="18" charset="0"/>
                <a:cs typeface="Times New Roman" panose="02020603050405020304" pitchFamily="18" charset="0"/>
              </a:rPr>
              <a:t>lưỡi, miệng, cổ, tay, lưng. </a:t>
            </a:r>
            <a:endParaRPr lang="en-US" sz="2800" b="1" dirty="0">
              <a:solidFill>
                <a:srgbClr val="C00000"/>
              </a:solidFill>
              <a:effectLst>
                <a:outerShdw blurRad="38100" dist="38100" dir="2700000" algn="tl">
                  <a:srgbClr val="C0C0C0"/>
                </a:outerShdw>
              </a:effectLst>
              <a:latin typeface="Times New Roman"/>
              <a:cs typeface="Times New Roman" pitchFamily="18" charset="0"/>
            </a:endParaRPr>
          </a:p>
        </p:txBody>
      </p:sp>
      <p:sp>
        <p:nvSpPr>
          <p:cNvPr id="50" name="TextBox 49"/>
          <p:cNvSpPr txBox="1"/>
          <p:nvPr/>
        </p:nvSpPr>
        <p:spPr>
          <a:xfrm>
            <a:off x="1800665" y="2987596"/>
            <a:ext cx="1871003" cy="523220"/>
          </a:xfrm>
          <a:prstGeom prst="rect">
            <a:avLst/>
          </a:prstGeom>
          <a:noFill/>
        </p:spPr>
        <p:txBody>
          <a:bodyPr wrap="square" rtlCol="0">
            <a:spAutoFit/>
          </a:bodyPr>
          <a:lstStyle/>
          <a:p>
            <a:r>
              <a:rPr lang="en-US" sz="2800" b="1">
                <a:solidFill>
                  <a:srgbClr val="C00000"/>
                </a:solidFill>
                <a:latin typeface="Times New Roman" panose="02020603050405020304" pitchFamily="18" charset="0"/>
                <a:cs typeface="Times New Roman" panose="02020603050405020304" pitchFamily="18" charset="0"/>
              </a:rPr>
              <a:t>miệng</a:t>
            </a:r>
          </a:p>
        </p:txBody>
      </p:sp>
      <p:cxnSp>
        <p:nvCxnSpPr>
          <p:cNvPr id="51" name="Straight Arrow Connector 50"/>
          <p:cNvCxnSpPr/>
          <p:nvPr/>
        </p:nvCxnSpPr>
        <p:spPr>
          <a:xfrm flipV="1">
            <a:off x="3025491" y="2141634"/>
            <a:ext cx="1154174" cy="1150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529796" y="1772302"/>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miệng hố</a:t>
            </a:r>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21269" y="1838074"/>
            <a:ext cx="2505075" cy="1819275"/>
          </a:xfrm>
          <a:prstGeom prst="rect">
            <a:avLst/>
          </a:prstGeom>
        </p:spPr>
      </p:pic>
      <p:cxnSp>
        <p:nvCxnSpPr>
          <p:cNvPr id="53" name="Straight Arrow Connector 52"/>
          <p:cNvCxnSpPr/>
          <p:nvPr/>
        </p:nvCxnSpPr>
        <p:spPr>
          <a:xfrm flipV="1">
            <a:off x="3037625" y="2921288"/>
            <a:ext cx="1181686" cy="363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536830" y="2573973"/>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miệng bát</a:t>
            </a:r>
          </a:p>
        </p:txBody>
      </p:sp>
      <p:pic>
        <p:nvPicPr>
          <p:cNvPr id="3" name="Picture 2"/>
          <p:cNvPicPr>
            <a:picLocks noChangeAspect="1"/>
          </p:cNvPicPr>
          <p:nvPr/>
        </p:nvPicPr>
        <p:blipFill>
          <a:blip r:embed="rId9">
            <a:extLst>
              <a:ext uri="{BEBA8EAE-BF5A-486C-A8C5-ECC9F3942E4B}">
                <a14:imgProps xmlns:a14="http://schemas.microsoft.com/office/drawing/2010/main">
                  <a14:imgLayer r:embed="rId10">
                    <a14:imgEffect>
                      <a14:backgroundRemoval t="5778" b="89778" l="0" r="100000">
                        <a14:foregroundMark x1="85333" y1="38667" x2="85333" y2="38667"/>
                        <a14:foregroundMark x1="84000" y1="35111" x2="84000" y2="35111"/>
                        <a14:backgroundMark x1="34667" y1="75111" x2="34667" y2="75111"/>
                      </a14:backgroundRemoval>
                    </a14:imgEffect>
                  </a14:imgLayer>
                </a14:imgProps>
              </a:ext>
              <a:ext uri="{28A0092B-C50C-407E-A947-70E740481C1C}">
                <a14:useLocalDpi xmlns:a14="http://schemas.microsoft.com/office/drawing/2010/main" val="0"/>
              </a:ext>
            </a:extLst>
          </a:blip>
          <a:stretch>
            <a:fillRect/>
          </a:stretch>
        </p:blipFill>
        <p:spPr>
          <a:xfrm>
            <a:off x="6875978" y="1524840"/>
            <a:ext cx="2143125" cy="2143125"/>
          </a:xfrm>
          <a:prstGeom prst="rect">
            <a:avLst/>
          </a:prstGeom>
        </p:spPr>
      </p:pic>
      <p:cxnSp>
        <p:nvCxnSpPr>
          <p:cNvPr id="55" name="Straight Arrow Connector 54"/>
          <p:cNvCxnSpPr/>
          <p:nvPr/>
        </p:nvCxnSpPr>
        <p:spPr>
          <a:xfrm>
            <a:off x="3003240" y="3294067"/>
            <a:ext cx="1231134" cy="2916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4540178" y="3324375"/>
            <a:ext cx="1941342"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miệng bình</a:t>
            </a:r>
          </a:p>
        </p:txBody>
      </p:sp>
      <p:pic>
        <p:nvPicPr>
          <p:cNvPr id="5" name="Picture 4"/>
          <p:cNvPicPr>
            <a:picLocks noChangeAspect="1"/>
          </p:cNvPicPr>
          <p:nvPr/>
        </p:nvPicPr>
        <p:blipFill>
          <a:blip r:embed="rId11" cstate="hqprint">
            <a:extLst>
              <a:ext uri="{BEBA8EAE-BF5A-486C-A8C5-ECC9F3942E4B}">
                <a14:imgProps xmlns:a14="http://schemas.microsoft.com/office/drawing/2010/main">
                  <a14:imgLayer r:embed="rId12">
                    <a14:imgEffect>
                      <a14:backgroundRemoval t="1100" b="97800" l="10000" r="90000"/>
                    </a14:imgEffect>
                  </a14:imgLayer>
                </a14:imgProps>
              </a:ext>
              <a:ext uri="{28A0092B-C50C-407E-A947-70E740481C1C}">
                <a14:useLocalDpi xmlns:a14="http://schemas.microsoft.com/office/drawing/2010/main" val="0"/>
              </a:ext>
            </a:extLst>
          </a:blip>
          <a:stretch>
            <a:fillRect/>
          </a:stretch>
        </p:blipFill>
        <p:spPr>
          <a:xfrm>
            <a:off x="6650816" y="1668404"/>
            <a:ext cx="2704670" cy="2704670"/>
          </a:xfrm>
          <a:prstGeom prst="rect">
            <a:avLst/>
          </a:prstGeom>
        </p:spPr>
      </p:pic>
      <p:cxnSp>
        <p:nvCxnSpPr>
          <p:cNvPr id="57" name="Straight Arrow Connector 56"/>
          <p:cNvCxnSpPr/>
          <p:nvPr/>
        </p:nvCxnSpPr>
        <p:spPr>
          <a:xfrm>
            <a:off x="3032188" y="3307982"/>
            <a:ext cx="1147477" cy="1086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522760" y="4163458"/>
            <a:ext cx="2806507"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miệng núi lửa</a:t>
            </a:r>
          </a:p>
        </p:txBody>
      </p:sp>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89287" y="2762651"/>
            <a:ext cx="3279307" cy="2097888"/>
          </a:xfrm>
          <a:prstGeom prst="rect">
            <a:avLst/>
          </a:prstGeom>
        </p:spPr>
      </p:pic>
    </p:spTree>
    <p:extLst>
      <p:ext uri="{BB962C8B-B14F-4D97-AF65-F5344CB8AC3E}">
        <p14:creationId xmlns:p14="http://schemas.microsoft.com/office/powerpoint/2010/main" val="2859843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anim calcmode="lin" valueType="num">
                                      <p:cBhvr>
                                        <p:cTn id="23" dur="1000" fill="hold"/>
                                        <p:tgtEl>
                                          <p:spTgt spid="50"/>
                                        </p:tgtEl>
                                        <p:attrNameLst>
                                          <p:attrName>ppt_w</p:attrName>
                                        </p:attrNameLst>
                                      </p:cBhvr>
                                      <p:tavLst>
                                        <p:tav tm="0">
                                          <p:val>
                                            <p:fltVal val="0"/>
                                          </p:val>
                                        </p:tav>
                                        <p:tav tm="100000">
                                          <p:val>
                                            <p:strVal val="#ppt_w"/>
                                          </p:val>
                                        </p:tav>
                                      </p:tavLst>
                                    </p:anim>
                                    <p:anim calcmode="lin" valueType="num">
                                      <p:cBhvr>
                                        <p:cTn id="24" dur="1000" fill="hold"/>
                                        <p:tgtEl>
                                          <p:spTgt spid="50"/>
                                        </p:tgtEl>
                                        <p:attrNameLst>
                                          <p:attrName>ppt_h</p:attrName>
                                        </p:attrNameLst>
                                      </p:cBhvr>
                                      <p:tavLst>
                                        <p:tav tm="0">
                                          <p:val>
                                            <p:fltVal val="0"/>
                                          </p:val>
                                        </p:tav>
                                        <p:tav tm="100000">
                                          <p:val>
                                            <p:strVal val="#ppt_h"/>
                                          </p:val>
                                        </p:tav>
                                      </p:tavLst>
                                    </p:anim>
                                    <p:anim calcmode="lin" valueType="num">
                                      <p:cBhvr>
                                        <p:cTn id="25" dur="1000" fill="hold"/>
                                        <p:tgtEl>
                                          <p:spTgt spid="50"/>
                                        </p:tgtEl>
                                        <p:attrNameLst>
                                          <p:attrName>style.rotation</p:attrName>
                                        </p:attrNameLst>
                                      </p:cBhvr>
                                      <p:tavLst>
                                        <p:tav tm="0">
                                          <p:val>
                                            <p:fltVal val="90"/>
                                          </p:val>
                                        </p:tav>
                                        <p:tav tm="100000">
                                          <p:val>
                                            <p:fltVal val="0"/>
                                          </p:val>
                                        </p:tav>
                                      </p:tavLst>
                                    </p:anim>
                                    <p:animEffect transition="in" filter="fade">
                                      <p:cBhvr>
                                        <p:cTn id="26" dur="1000"/>
                                        <p:tgtEl>
                                          <p:spTgt spid="5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wipe(down)">
                                      <p:cBhvr>
                                        <p:cTn id="31" dur="500"/>
                                        <p:tgtEl>
                                          <p:spTgt spid="51"/>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52"/>
                                        </p:tgtEl>
                                        <p:attrNameLst>
                                          <p:attrName>style.visibility</p:attrName>
                                        </p:attrNameLst>
                                      </p:cBhvr>
                                      <p:to>
                                        <p:strVal val="visible"/>
                                      </p:to>
                                    </p:set>
                                    <p:anim calcmode="lin" valueType="num">
                                      <p:cBhvr additive="base">
                                        <p:cTn id="36" dur="500" fill="hold"/>
                                        <p:tgtEl>
                                          <p:spTgt spid="52"/>
                                        </p:tgtEl>
                                        <p:attrNameLst>
                                          <p:attrName>ppt_x</p:attrName>
                                        </p:attrNameLst>
                                      </p:cBhvr>
                                      <p:tavLst>
                                        <p:tav tm="0">
                                          <p:val>
                                            <p:strVal val="1+#ppt_w/2"/>
                                          </p:val>
                                        </p:tav>
                                        <p:tav tm="100000">
                                          <p:val>
                                            <p:strVal val="#ppt_x"/>
                                          </p:val>
                                        </p:tav>
                                      </p:tavLst>
                                    </p:anim>
                                    <p:anim calcmode="lin" valueType="num">
                                      <p:cBhvr additive="base">
                                        <p:cTn id="37"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1000"/>
                                        <p:tgtEl>
                                          <p:spTgt spid="2"/>
                                        </p:tgtEl>
                                      </p:cBhvr>
                                    </p:animEffect>
                                    <p:anim calcmode="lin" valueType="num">
                                      <p:cBhvr>
                                        <p:cTn id="43" dur="1000" fill="hold"/>
                                        <p:tgtEl>
                                          <p:spTgt spid="2"/>
                                        </p:tgtEl>
                                        <p:attrNameLst>
                                          <p:attrName>ppt_x</p:attrName>
                                        </p:attrNameLst>
                                      </p:cBhvr>
                                      <p:tavLst>
                                        <p:tav tm="0">
                                          <p:val>
                                            <p:strVal val="#ppt_x"/>
                                          </p:val>
                                        </p:tav>
                                        <p:tav tm="100000">
                                          <p:val>
                                            <p:strVal val="#ppt_x"/>
                                          </p:val>
                                        </p:tav>
                                      </p:tavLst>
                                    </p:anim>
                                    <p:anim calcmode="lin" valueType="num">
                                      <p:cBhvr>
                                        <p:cTn id="4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xit" presetSubtype="21" fill="hold" nodeType="clickEffect">
                                  <p:stCondLst>
                                    <p:cond delay="0"/>
                                  </p:stCondLst>
                                  <p:childTnLst>
                                    <p:animEffect transition="out" filter="barn(inVertical)">
                                      <p:cBhvr>
                                        <p:cTn id="48" dur="500"/>
                                        <p:tgtEl>
                                          <p:spTgt spid="2"/>
                                        </p:tgtEl>
                                      </p:cBhvr>
                                    </p:animEffect>
                                    <p:set>
                                      <p:cBhvr>
                                        <p:cTn id="49" dur="1" fill="hold">
                                          <p:stCondLst>
                                            <p:cond delay="499"/>
                                          </p:stCondLst>
                                        </p:cTn>
                                        <p:tgtEl>
                                          <p:spTgt spid="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wipe(down)">
                                      <p:cBhvr>
                                        <p:cTn id="54" dur="500"/>
                                        <p:tgtEl>
                                          <p:spTgt spid="5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54"/>
                                        </p:tgtEl>
                                        <p:attrNameLst>
                                          <p:attrName>style.visibility</p:attrName>
                                        </p:attrNameLst>
                                      </p:cBhvr>
                                      <p:to>
                                        <p:strVal val="visible"/>
                                      </p:to>
                                    </p:set>
                                    <p:anim calcmode="lin" valueType="num">
                                      <p:cBhvr additive="base">
                                        <p:cTn id="59" dur="500" fill="hold"/>
                                        <p:tgtEl>
                                          <p:spTgt spid="54"/>
                                        </p:tgtEl>
                                        <p:attrNameLst>
                                          <p:attrName>ppt_x</p:attrName>
                                        </p:attrNameLst>
                                      </p:cBhvr>
                                      <p:tavLst>
                                        <p:tav tm="0">
                                          <p:val>
                                            <p:strVal val="1+#ppt_w/2"/>
                                          </p:val>
                                        </p:tav>
                                        <p:tav tm="100000">
                                          <p:val>
                                            <p:strVal val="#ppt_x"/>
                                          </p:val>
                                        </p:tav>
                                      </p:tavLst>
                                    </p:anim>
                                    <p:anim calcmode="lin" valueType="num">
                                      <p:cBhvr additive="base">
                                        <p:cTn id="60"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fade">
                                      <p:cBhvr>
                                        <p:cTn id="65" dur="1000"/>
                                        <p:tgtEl>
                                          <p:spTgt spid="3"/>
                                        </p:tgtEl>
                                      </p:cBhvr>
                                    </p:animEffect>
                                    <p:anim calcmode="lin" valueType="num">
                                      <p:cBhvr>
                                        <p:cTn id="66" dur="1000" fill="hold"/>
                                        <p:tgtEl>
                                          <p:spTgt spid="3"/>
                                        </p:tgtEl>
                                        <p:attrNameLst>
                                          <p:attrName>ppt_x</p:attrName>
                                        </p:attrNameLst>
                                      </p:cBhvr>
                                      <p:tavLst>
                                        <p:tav tm="0">
                                          <p:val>
                                            <p:strVal val="#ppt_x"/>
                                          </p:val>
                                        </p:tav>
                                        <p:tav tm="100000">
                                          <p:val>
                                            <p:strVal val="#ppt_x"/>
                                          </p:val>
                                        </p:tav>
                                      </p:tavLst>
                                    </p:anim>
                                    <p:anim calcmode="lin" valueType="num">
                                      <p:cBhvr>
                                        <p:cTn id="6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xit" presetSubtype="21" fill="hold" nodeType="clickEffect">
                                  <p:stCondLst>
                                    <p:cond delay="0"/>
                                  </p:stCondLst>
                                  <p:childTnLst>
                                    <p:animEffect transition="out" filter="barn(inVertical)">
                                      <p:cBhvr>
                                        <p:cTn id="71" dur="500"/>
                                        <p:tgtEl>
                                          <p:spTgt spid="3"/>
                                        </p:tgtEl>
                                      </p:cBhvr>
                                    </p:animEffect>
                                    <p:set>
                                      <p:cBhvr>
                                        <p:cTn id="72" dur="1" fill="hold">
                                          <p:stCondLst>
                                            <p:cond delay="499"/>
                                          </p:stCondLst>
                                        </p:cTn>
                                        <p:tgtEl>
                                          <p:spTgt spid="3"/>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55"/>
                                        </p:tgtEl>
                                        <p:attrNameLst>
                                          <p:attrName>style.visibility</p:attrName>
                                        </p:attrNameLst>
                                      </p:cBhvr>
                                      <p:to>
                                        <p:strVal val="visible"/>
                                      </p:to>
                                    </p:set>
                                    <p:animEffect transition="in" filter="wipe(down)">
                                      <p:cBhvr>
                                        <p:cTn id="77" dur="500"/>
                                        <p:tgtEl>
                                          <p:spTgt spid="55"/>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childTnLst>
                                    <p:set>
                                      <p:cBhvr>
                                        <p:cTn id="81" dur="1" fill="hold">
                                          <p:stCondLst>
                                            <p:cond delay="0"/>
                                          </p:stCondLst>
                                        </p:cTn>
                                        <p:tgtEl>
                                          <p:spTgt spid="56"/>
                                        </p:tgtEl>
                                        <p:attrNameLst>
                                          <p:attrName>style.visibility</p:attrName>
                                        </p:attrNameLst>
                                      </p:cBhvr>
                                      <p:to>
                                        <p:strVal val="visible"/>
                                      </p:to>
                                    </p:set>
                                    <p:anim calcmode="lin" valueType="num">
                                      <p:cBhvr additive="base">
                                        <p:cTn id="82" dur="500" fill="hold"/>
                                        <p:tgtEl>
                                          <p:spTgt spid="56"/>
                                        </p:tgtEl>
                                        <p:attrNameLst>
                                          <p:attrName>ppt_x</p:attrName>
                                        </p:attrNameLst>
                                      </p:cBhvr>
                                      <p:tavLst>
                                        <p:tav tm="0">
                                          <p:val>
                                            <p:strVal val="1+#ppt_w/2"/>
                                          </p:val>
                                        </p:tav>
                                        <p:tav tm="100000">
                                          <p:val>
                                            <p:strVal val="#ppt_x"/>
                                          </p:val>
                                        </p:tav>
                                      </p:tavLst>
                                    </p:anim>
                                    <p:anim calcmode="lin" valueType="num">
                                      <p:cBhvr additive="base">
                                        <p:cTn id="83"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5"/>
                                        </p:tgtEl>
                                        <p:attrNameLst>
                                          <p:attrName>style.visibility</p:attrName>
                                        </p:attrNameLst>
                                      </p:cBhvr>
                                      <p:to>
                                        <p:strVal val="visible"/>
                                      </p:to>
                                    </p:set>
                                    <p:animEffect transition="in" filter="wipe(down)">
                                      <p:cBhvr>
                                        <p:cTn id="88" dur="500"/>
                                        <p:tgtEl>
                                          <p:spTgt spid="5"/>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xit" presetSubtype="21" fill="hold" nodeType="clickEffect">
                                  <p:stCondLst>
                                    <p:cond delay="0"/>
                                  </p:stCondLst>
                                  <p:childTnLst>
                                    <p:animEffect transition="out" filter="barn(inVertical)">
                                      <p:cBhvr>
                                        <p:cTn id="92" dur="500"/>
                                        <p:tgtEl>
                                          <p:spTgt spid="5"/>
                                        </p:tgtEl>
                                      </p:cBhvr>
                                    </p:animEffect>
                                    <p:set>
                                      <p:cBhvr>
                                        <p:cTn id="93" dur="1" fill="hold">
                                          <p:stCondLst>
                                            <p:cond delay="499"/>
                                          </p:stCondLst>
                                        </p:cTn>
                                        <p:tgtEl>
                                          <p:spTgt spid="5"/>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nodeType="clickEffect">
                                  <p:stCondLst>
                                    <p:cond delay="0"/>
                                  </p:stCondLst>
                                  <p:childTnLst>
                                    <p:set>
                                      <p:cBhvr>
                                        <p:cTn id="97" dur="1" fill="hold">
                                          <p:stCondLst>
                                            <p:cond delay="0"/>
                                          </p:stCondLst>
                                        </p:cTn>
                                        <p:tgtEl>
                                          <p:spTgt spid="57"/>
                                        </p:tgtEl>
                                        <p:attrNameLst>
                                          <p:attrName>style.visibility</p:attrName>
                                        </p:attrNameLst>
                                      </p:cBhvr>
                                      <p:to>
                                        <p:strVal val="visible"/>
                                      </p:to>
                                    </p:set>
                                    <p:animEffect transition="in" filter="wipe(down)">
                                      <p:cBhvr>
                                        <p:cTn id="98" dur="500"/>
                                        <p:tgtEl>
                                          <p:spTgt spid="57"/>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2" fill="hold" grpId="0" nodeType="clickEffect">
                                  <p:stCondLst>
                                    <p:cond delay="0"/>
                                  </p:stCondLst>
                                  <p:childTnLst>
                                    <p:set>
                                      <p:cBhvr>
                                        <p:cTn id="102" dur="1" fill="hold">
                                          <p:stCondLst>
                                            <p:cond delay="0"/>
                                          </p:stCondLst>
                                        </p:cTn>
                                        <p:tgtEl>
                                          <p:spTgt spid="58"/>
                                        </p:tgtEl>
                                        <p:attrNameLst>
                                          <p:attrName>style.visibility</p:attrName>
                                        </p:attrNameLst>
                                      </p:cBhvr>
                                      <p:to>
                                        <p:strVal val="visible"/>
                                      </p:to>
                                    </p:set>
                                    <p:anim calcmode="lin" valueType="num">
                                      <p:cBhvr additive="base">
                                        <p:cTn id="103" dur="500" fill="hold"/>
                                        <p:tgtEl>
                                          <p:spTgt spid="58"/>
                                        </p:tgtEl>
                                        <p:attrNameLst>
                                          <p:attrName>ppt_x</p:attrName>
                                        </p:attrNameLst>
                                      </p:cBhvr>
                                      <p:tavLst>
                                        <p:tav tm="0">
                                          <p:val>
                                            <p:strVal val="1+#ppt_w/2"/>
                                          </p:val>
                                        </p:tav>
                                        <p:tav tm="100000">
                                          <p:val>
                                            <p:strVal val="#ppt_x"/>
                                          </p:val>
                                        </p:tav>
                                      </p:tavLst>
                                    </p:anim>
                                    <p:anim calcmode="lin" valueType="num">
                                      <p:cBhvr additive="base">
                                        <p:cTn id="104"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16" presetClass="entr" presetSubtype="21" fill="hold" nodeType="clickEffect">
                                  <p:stCondLst>
                                    <p:cond delay="0"/>
                                  </p:stCondLst>
                                  <p:childTnLst>
                                    <p:set>
                                      <p:cBhvr>
                                        <p:cTn id="108" dur="1" fill="hold">
                                          <p:stCondLst>
                                            <p:cond delay="0"/>
                                          </p:stCondLst>
                                        </p:cTn>
                                        <p:tgtEl>
                                          <p:spTgt spid="7"/>
                                        </p:tgtEl>
                                        <p:attrNameLst>
                                          <p:attrName>style.visibility</p:attrName>
                                        </p:attrNameLst>
                                      </p:cBhvr>
                                      <p:to>
                                        <p:strVal val="visible"/>
                                      </p:to>
                                    </p:set>
                                    <p:animEffect transition="in" filter="barn(inVertical)">
                                      <p:cBhvr>
                                        <p:cTn id="109" dur="500"/>
                                        <p:tgtEl>
                                          <p:spTgt spid="7"/>
                                        </p:tgtEl>
                                      </p:cBhvr>
                                    </p:animEffect>
                                  </p:childTnLst>
                                </p:cTn>
                              </p:par>
                            </p:childTnLst>
                          </p:cTn>
                        </p:par>
                      </p:childTnLst>
                    </p:cTn>
                  </p:par>
                  <p:par>
                    <p:cTn id="110" fill="hold">
                      <p:stCondLst>
                        <p:cond delay="indefinite"/>
                      </p:stCondLst>
                      <p:childTnLst>
                        <p:par>
                          <p:cTn id="111" fill="hold">
                            <p:stCondLst>
                              <p:cond delay="0"/>
                            </p:stCondLst>
                            <p:childTnLst>
                              <p:par>
                                <p:cTn id="112" presetID="16" presetClass="exit" presetSubtype="21" fill="hold" nodeType="clickEffect">
                                  <p:stCondLst>
                                    <p:cond delay="0"/>
                                  </p:stCondLst>
                                  <p:childTnLst>
                                    <p:animEffect transition="out" filter="barn(inVertical)">
                                      <p:cBhvr>
                                        <p:cTn id="113" dur="500"/>
                                        <p:tgtEl>
                                          <p:spTgt spid="7"/>
                                        </p:tgtEl>
                                      </p:cBhvr>
                                    </p:animEffect>
                                    <p:set>
                                      <p:cBhvr>
                                        <p:cTn id="11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2" grpId="0"/>
      <p:bldP spid="54" grpId="0"/>
      <p:bldP spid="56" grpId="0"/>
      <p:bldP spid="58"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2299" name="Rounded Rectangular Callout 12298"/>
          <p:cNvSpPr/>
          <p:nvPr/>
        </p:nvSpPr>
        <p:spPr>
          <a:xfrm>
            <a:off x="2582334" y="2319867"/>
            <a:ext cx="7696199" cy="2439035"/>
          </a:xfrm>
          <a:prstGeom prst="wedgeRoundRectCallout">
            <a:avLst>
              <a:gd name="adj1" fmla="val -34894"/>
              <a:gd name="adj2" fmla="val 93472"/>
              <a:gd name="adj3" fmla="val 16667"/>
            </a:avLst>
          </a:prstGeom>
          <a:solidFill>
            <a:srgbClr val="FF00FF"/>
          </a:solidFill>
          <a:ln w="9525" cap="flat" cmpd="sng">
            <a:solidFill>
              <a:schemeClr val="tx1"/>
            </a:solidFill>
            <a:prstDash val="solid"/>
            <a:miter/>
            <a:headEnd type="none" w="med" len="med"/>
            <a:tailEnd type="none" w="med" len="med"/>
          </a:ln>
        </p:spPr>
        <p:txBody>
          <a:bodyPr anchor="t" anchorCtr="0"/>
          <a:lstStyle/>
          <a:p>
            <a:pPr>
              <a:spcBef>
                <a:spcPct val="50000"/>
              </a:spcBef>
              <a:buNone/>
            </a:pPr>
            <a:r>
              <a:rPr lang="en-US" altLang="en-US" sz="3200" b="1" dirty="0" err="1">
                <a:latin typeface="Times New Roman" panose="02020603050405020304" pitchFamily="18" charset="0"/>
                <a:cs typeface="Times New Roman" panose="02020603050405020304" pitchFamily="18" charset="0"/>
              </a:rPr>
              <a:t>Từ</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nhiều</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nghĩa</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là</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từ</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có</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một</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nghĩa</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gốc</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và</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một</a:t>
            </a:r>
            <a:r>
              <a:rPr lang="en-US" altLang="en-US" sz="3200" b="1" dirty="0">
                <a:latin typeface="Times New Roman" panose="02020603050405020304" pitchFamily="18" charset="0"/>
                <a:cs typeface="Times New Roman" panose="02020603050405020304" pitchFamily="18" charset="0"/>
              </a:rPr>
              <a:t> hay </a:t>
            </a:r>
            <a:r>
              <a:rPr lang="en-US" altLang="en-US" sz="3200" b="1" dirty="0" err="1">
                <a:latin typeface="Times New Roman" panose="02020603050405020304" pitchFamily="18" charset="0"/>
                <a:cs typeface="Times New Roman" panose="02020603050405020304" pitchFamily="18" charset="0"/>
              </a:rPr>
              <a:t>một</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số</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nghĩa</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chuyển</a:t>
            </a:r>
            <a:r>
              <a:rPr lang="en-US" altLang="en-US" sz="3200" b="1" dirty="0">
                <a:latin typeface="Times New Roman" panose="02020603050405020304" pitchFamily="18" charset="0"/>
                <a:cs typeface="Times New Roman" panose="02020603050405020304" pitchFamily="18" charset="0"/>
              </a:rPr>
              <a:t>. </a:t>
            </a:r>
            <a:r>
              <a:rPr lang="en-US" sz="3200" b="1" dirty="0" err="1">
                <a:latin typeface="Times New Roman"/>
                <a:cs typeface="Times New Roman" pitchFamily="18" charset="0"/>
              </a:rPr>
              <a:t>Các</a:t>
            </a:r>
            <a:r>
              <a:rPr lang="en-US" sz="3200" b="1" dirty="0">
                <a:latin typeface="Times New Roman"/>
                <a:cs typeface="Times New Roman" pitchFamily="18" charset="0"/>
              </a:rPr>
              <a:t> </a:t>
            </a:r>
            <a:r>
              <a:rPr lang="en-US" sz="3200" b="1" dirty="0" err="1">
                <a:latin typeface="Times New Roman"/>
                <a:cs typeface="Times New Roman" pitchFamily="18" charset="0"/>
              </a:rPr>
              <a:t>nghĩa</a:t>
            </a:r>
            <a:r>
              <a:rPr lang="en-US" sz="3200" b="1" dirty="0">
                <a:latin typeface="Times New Roman"/>
                <a:cs typeface="Times New Roman" pitchFamily="18" charset="0"/>
              </a:rPr>
              <a:t> </a:t>
            </a:r>
            <a:r>
              <a:rPr lang="en-US" sz="3200" b="1" dirty="0" err="1">
                <a:latin typeface="Times New Roman"/>
                <a:cs typeface="Times New Roman" pitchFamily="18" charset="0"/>
              </a:rPr>
              <a:t>của</a:t>
            </a:r>
            <a:r>
              <a:rPr lang="en-US" sz="3200" b="1" dirty="0">
                <a:latin typeface="Times New Roman"/>
                <a:cs typeface="Times New Roman" pitchFamily="18" charset="0"/>
              </a:rPr>
              <a:t> </a:t>
            </a:r>
            <a:r>
              <a:rPr lang="en-US" sz="3200" b="1" dirty="0" err="1">
                <a:latin typeface="Times New Roman"/>
                <a:cs typeface="Times New Roman" pitchFamily="18" charset="0"/>
              </a:rPr>
              <a:t>từ</a:t>
            </a:r>
            <a:r>
              <a:rPr lang="en-US" sz="3200" b="1" dirty="0">
                <a:latin typeface="Times New Roman"/>
                <a:cs typeface="Times New Roman" pitchFamily="18" charset="0"/>
              </a:rPr>
              <a:t> </a:t>
            </a:r>
            <a:r>
              <a:rPr lang="en-US" sz="3200" b="1" dirty="0" err="1">
                <a:latin typeface="Times New Roman"/>
                <a:cs typeface="Times New Roman" pitchFamily="18" charset="0"/>
              </a:rPr>
              <a:t>nhiều</a:t>
            </a:r>
            <a:r>
              <a:rPr lang="en-US" sz="3200" b="1" dirty="0">
                <a:latin typeface="Times New Roman"/>
                <a:cs typeface="Times New Roman" pitchFamily="18" charset="0"/>
              </a:rPr>
              <a:t> </a:t>
            </a:r>
            <a:r>
              <a:rPr lang="en-US" sz="3200" b="1" dirty="0" err="1">
                <a:latin typeface="Times New Roman"/>
                <a:cs typeface="Times New Roman" pitchFamily="18" charset="0"/>
              </a:rPr>
              <a:t>nghĩa</a:t>
            </a:r>
            <a:r>
              <a:rPr lang="en-US" sz="3200" b="1" dirty="0">
                <a:latin typeface="Times New Roman"/>
                <a:cs typeface="Times New Roman" pitchFamily="18" charset="0"/>
              </a:rPr>
              <a:t> bao </a:t>
            </a:r>
            <a:r>
              <a:rPr lang="en-US" sz="3200" b="1" dirty="0" err="1">
                <a:latin typeface="Times New Roman"/>
                <a:cs typeface="Times New Roman" pitchFamily="18" charset="0"/>
              </a:rPr>
              <a:t>giờ</a:t>
            </a:r>
            <a:r>
              <a:rPr lang="en-US" sz="3200" b="1" dirty="0">
                <a:latin typeface="Times New Roman"/>
                <a:cs typeface="Times New Roman" pitchFamily="18" charset="0"/>
              </a:rPr>
              <a:t> </a:t>
            </a:r>
            <a:r>
              <a:rPr lang="en-US" sz="3200" b="1" dirty="0" err="1">
                <a:latin typeface="Times New Roman"/>
                <a:cs typeface="Times New Roman" pitchFamily="18" charset="0"/>
              </a:rPr>
              <a:t>cũng</a:t>
            </a:r>
            <a:r>
              <a:rPr lang="en-US" sz="3200" b="1" dirty="0">
                <a:latin typeface="Times New Roman"/>
                <a:cs typeface="Times New Roman" pitchFamily="18" charset="0"/>
              </a:rPr>
              <a:t> </a:t>
            </a:r>
            <a:r>
              <a:rPr lang="en-US" sz="3200" b="1" dirty="0" err="1">
                <a:latin typeface="Times New Roman"/>
                <a:cs typeface="Times New Roman" pitchFamily="18" charset="0"/>
              </a:rPr>
              <a:t>có</a:t>
            </a:r>
            <a:r>
              <a:rPr lang="en-US" sz="3200" b="1" dirty="0">
                <a:latin typeface="Times New Roman"/>
                <a:cs typeface="Times New Roman" pitchFamily="18" charset="0"/>
              </a:rPr>
              <a:t> </a:t>
            </a:r>
            <a:r>
              <a:rPr lang="en-US" sz="3200" b="1" dirty="0" err="1">
                <a:latin typeface="Times New Roman"/>
                <a:cs typeface="Times New Roman" pitchFamily="18" charset="0"/>
              </a:rPr>
              <a:t>mối</a:t>
            </a:r>
            <a:r>
              <a:rPr lang="en-US" sz="3200" b="1" dirty="0">
                <a:latin typeface="Times New Roman"/>
                <a:cs typeface="Times New Roman" pitchFamily="18" charset="0"/>
              </a:rPr>
              <a:t> </a:t>
            </a:r>
            <a:r>
              <a:rPr lang="en-US" sz="3200" b="1" dirty="0" err="1">
                <a:latin typeface="Times New Roman"/>
                <a:cs typeface="Times New Roman" pitchFamily="18" charset="0"/>
              </a:rPr>
              <a:t>liên</a:t>
            </a:r>
            <a:r>
              <a:rPr lang="en-US" sz="3200" b="1" dirty="0">
                <a:latin typeface="Times New Roman"/>
                <a:cs typeface="Times New Roman" pitchFamily="18" charset="0"/>
              </a:rPr>
              <a:t> </a:t>
            </a:r>
            <a:r>
              <a:rPr lang="en-US" sz="3200" b="1" dirty="0" err="1">
                <a:latin typeface="Times New Roman"/>
                <a:cs typeface="Times New Roman" pitchFamily="18" charset="0"/>
              </a:rPr>
              <a:t>hệ</a:t>
            </a:r>
            <a:r>
              <a:rPr lang="en-US" sz="3200" b="1" dirty="0">
                <a:latin typeface="Times New Roman"/>
                <a:cs typeface="Times New Roman" pitchFamily="18" charset="0"/>
              </a:rPr>
              <a:t> </a:t>
            </a:r>
            <a:r>
              <a:rPr lang="en-US" sz="3200" b="1" dirty="0" err="1">
                <a:latin typeface="Times New Roman"/>
                <a:cs typeface="Times New Roman" pitchFamily="18" charset="0"/>
              </a:rPr>
              <a:t>với</a:t>
            </a:r>
            <a:r>
              <a:rPr lang="en-US" sz="3200" b="1" dirty="0">
                <a:latin typeface="Times New Roman"/>
                <a:cs typeface="Times New Roman" pitchFamily="18" charset="0"/>
              </a:rPr>
              <a:t> </a:t>
            </a:r>
            <a:r>
              <a:rPr lang="en-US" sz="3200" b="1" dirty="0" err="1">
                <a:latin typeface="Times New Roman"/>
                <a:cs typeface="Times New Roman" pitchFamily="18" charset="0"/>
              </a:rPr>
              <a:t>nhau</a:t>
            </a:r>
            <a:r>
              <a:rPr lang="en-US" sz="3200" b="1" dirty="0">
                <a:latin typeface="Times New Roman"/>
                <a:cs typeface="Times New Roman" pitchFamily="18" charset="0"/>
              </a:rPr>
              <a:t> .</a:t>
            </a:r>
            <a:endParaRPr lang="en-US" sz="3200" b="1" dirty="0">
              <a:effectLst>
                <a:outerShdw blurRad="38100" dist="38100" dir="2700000" algn="tl">
                  <a:srgbClr val="C0C0C0"/>
                </a:outerShdw>
              </a:effectLst>
              <a:latin typeface="Times New Roman"/>
              <a:cs typeface="Times New Roman" pitchFamily="18" charset="0"/>
            </a:endParaRPr>
          </a:p>
        </p:txBody>
      </p:sp>
      <p:sp>
        <p:nvSpPr>
          <p:cNvPr id="12300" name="Flowchart: Terminator 12299"/>
          <p:cNvSpPr/>
          <p:nvPr/>
        </p:nvSpPr>
        <p:spPr>
          <a:xfrm>
            <a:off x="2451099" y="999065"/>
            <a:ext cx="7958667" cy="1126067"/>
          </a:xfrm>
          <a:prstGeom prst="flowChartTerminator">
            <a:avLst/>
          </a:prstGeom>
          <a:solidFill>
            <a:schemeClr val="bg1"/>
          </a:solidFill>
          <a:ln w="9525" cap="flat" cmpd="sng">
            <a:solidFill>
              <a:schemeClr val="tx1"/>
            </a:solidFill>
            <a:prstDash val="solid"/>
            <a:miter/>
            <a:headEnd type="none" w="med" len="med"/>
            <a:tailEnd type="none" w="med" len="med"/>
          </a:ln>
        </p:spPr>
        <p:txBody>
          <a:bodyPr wrap="none" anchor="ctr" anchorCtr="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400" b="1" i="0" u="none" strike="noStrike" kern="120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Thế</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nào</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là</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từ</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nhiều</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r>
              <a:rPr kumimoji="0" lang="en-US" altLang="zh-CN" sz="4400" b="1" i="0" u="none" strike="noStrike" kern="1200" cap="none" spc="0" normalizeH="0" noProof="0" dirty="0" err="1">
                <a:ln>
                  <a:noFill/>
                </a:ln>
                <a:solidFill>
                  <a:prstClr val="black"/>
                </a:solidFill>
                <a:effectLst/>
                <a:uLnTx/>
                <a:uFillTx/>
                <a:latin typeface="Times New Roman" panose="02020603050405020304" pitchFamily="18" charset="0"/>
                <a:ea typeface="等线" panose="02010600030101010101" pitchFamily="2" charset="-122"/>
                <a:cs typeface="+mn-cs"/>
              </a:rPr>
              <a:t>nghĩa</a:t>
            </a:r>
            <a:r>
              <a:rPr kumimoji="0" lang="en-US" altLang="zh-CN" sz="4400" b="1" i="0" u="none" strike="noStrike" kern="1200" cap="none" spc="0" normalizeH="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endParaRPr kumimoji="0" lang="en-US" altLang="zh-CN" sz="4400" b="1"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300"/>
                                        </p:tgtEl>
                                        <p:attrNameLst>
                                          <p:attrName>style.visibility</p:attrName>
                                        </p:attrNameLst>
                                      </p:cBhvr>
                                      <p:to>
                                        <p:strVal val="visible"/>
                                      </p:to>
                                    </p:set>
                                    <p:anim calcmode="lin" valueType="num">
                                      <p:cBhvr additive="base">
                                        <p:cTn id="7" dur="500"/>
                                        <p:tgtEl>
                                          <p:spTgt spid="12300"/>
                                        </p:tgtEl>
                                        <p:attrNameLst>
                                          <p:attrName>ppt_y</p:attrName>
                                        </p:attrNameLst>
                                      </p:cBhvr>
                                      <p:tavLst>
                                        <p:tav tm="0">
                                          <p:val>
                                            <p:strVal val="#ppt_y+#ppt_h*1.125000"/>
                                          </p:val>
                                        </p:tav>
                                        <p:tav tm="100000">
                                          <p:val>
                                            <p:strVal val="#ppt_y"/>
                                          </p:val>
                                        </p:tav>
                                      </p:tavLst>
                                    </p:anim>
                                    <p:animEffect transition="in" filter="wipe(up)">
                                      <p:cBhvr>
                                        <p:cTn id="8" dur="500"/>
                                        <p:tgtEl>
                                          <p:spTgt spid="12300"/>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2299"/>
                                        </p:tgtEl>
                                        <p:attrNameLst>
                                          <p:attrName>style.visibility</p:attrName>
                                        </p:attrNameLst>
                                      </p:cBhvr>
                                      <p:to>
                                        <p:strVal val="visible"/>
                                      </p:to>
                                    </p:set>
                                    <p:anim calcmode="lin" valueType="num">
                                      <p:cBhvr additive="base">
                                        <p:cTn id="13" dur="500"/>
                                        <p:tgtEl>
                                          <p:spTgt spid="12299"/>
                                        </p:tgtEl>
                                        <p:attrNameLst>
                                          <p:attrName>ppt_y</p:attrName>
                                        </p:attrNameLst>
                                      </p:cBhvr>
                                      <p:tavLst>
                                        <p:tav tm="0">
                                          <p:val>
                                            <p:strVal val="#ppt_y+#ppt_h*1.125000"/>
                                          </p:val>
                                        </p:tav>
                                        <p:tav tm="100000">
                                          <p:val>
                                            <p:strVal val="#ppt_y"/>
                                          </p:val>
                                        </p:tav>
                                      </p:tavLst>
                                    </p:anim>
                                    <p:animEffect transition="in" filter="wipe(up)">
                                      <p:cBhvr>
                                        <p:cTn id="14" dur="500"/>
                                        <p:tgtEl>
                                          <p:spTgt spid="12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9" grpId="0" bldLvl="0" animBg="1"/>
      <p:bldP spid="12299" grpId="1" animBg="1"/>
      <p:bldP spid="12300" grpId="0" bldLvl="0" animBg="1"/>
      <p:bldP spid="12300"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6985" y="109415"/>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rot="19813034">
            <a:off x="-318609" y="1902442"/>
            <a:ext cx="5410200" cy="769441"/>
          </a:xfrm>
          <a:prstGeom prst="rect">
            <a:avLst/>
          </a:prstGeom>
          <a:noFill/>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2D2D8A">
                    <a:lumMod val="5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DẶN DÒ</a:t>
            </a:r>
          </a:p>
        </p:txBody>
      </p:sp>
      <p:sp>
        <p:nvSpPr>
          <p:cNvPr id="4" name="Rectangle 3"/>
          <p:cNvSpPr/>
          <p:nvPr/>
        </p:nvSpPr>
        <p:spPr>
          <a:xfrm>
            <a:off x="3457052" y="2225788"/>
            <a:ext cx="8244840" cy="3477875"/>
          </a:xfrm>
          <a:prstGeom prst="rect">
            <a:avLst/>
          </a:prstGeom>
          <a:noFill/>
        </p:spPr>
        <p:txBody>
          <a:bodyPr wrap="square" lIns="91440" tIns="45720" rIns="91440" bIns="45720">
            <a:spAutoFit/>
            <a:scene3d>
              <a:camera prst="orthographicFront"/>
              <a:lightRig rig="threePt" dir="t"/>
            </a:scene3d>
          </a:bodyPr>
          <a:lstStyle/>
          <a:p>
            <a:pPr marR="0" lvl="0" algn="l" defTabSz="914400" rtl="0" eaLnBrk="1" fontAlgn="auto" latinLnBrk="0" hangingPunct="1">
              <a:lnSpc>
                <a:spcPct val="100000"/>
              </a:lnSpc>
              <a:spcBef>
                <a:spcPts val="0"/>
              </a:spcBef>
              <a:spcAft>
                <a:spcPts val="0"/>
              </a:spcAft>
              <a:buClrTx/>
              <a:buSzTx/>
              <a:tabLst/>
              <a:defRPr/>
            </a:pPr>
            <a:r>
              <a:rPr lang="en-US" sz="4400" b="1" dirty="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Hoàn</a:t>
            </a:r>
            <a:r>
              <a:rPr lang="en-US" sz="4400" b="1" dirty="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thiện</a:t>
            </a:r>
            <a:r>
              <a:rPr lang="en-US" sz="4400" b="1" dirty="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nốt</a:t>
            </a:r>
            <a:r>
              <a:rPr lang="en-US" sz="4400" b="1" dirty="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bài</a:t>
            </a:r>
            <a:r>
              <a:rPr lang="en-US" sz="4400" b="1" dirty="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tập</a:t>
            </a:r>
            <a:r>
              <a:rPr lang="en-US" sz="4400" b="1" dirty="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2</a:t>
            </a:r>
          </a:p>
          <a:p>
            <a:pPr marR="0" lvl="0" algn="l" defTabSz="914400" rtl="0" eaLnBrk="1" fontAlgn="auto" latinLnBrk="0" hangingPunct="1">
              <a:lnSpc>
                <a:spcPct val="100000"/>
              </a:lnSpc>
              <a:spcBef>
                <a:spcPts val="0"/>
              </a:spcBef>
              <a:spcAft>
                <a:spcPts val="0"/>
              </a:spcAft>
              <a:buClrTx/>
              <a:buSzTx/>
              <a:tabLst/>
              <a:defRPr/>
            </a:pPr>
            <a:r>
              <a:rPr lang="en-US" sz="4400" b="1" dirty="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Xem</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lại</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bài</a:t>
            </a:r>
            <a:endPar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Chuẩn</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bị</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bài</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sau</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Luyện</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tập</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về</a:t>
            </a:r>
            <a:r>
              <a:rPr kumimoji="0" lang="en-US" sz="44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t</a:t>
            </a:r>
            <a:r>
              <a:rPr lang="en-US" sz="4400" b="1" dirty="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ừ </a:t>
            </a:r>
            <a:r>
              <a:rPr lang="en-US" sz="4400" b="1" dirty="0" err="1">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nhiều</a:t>
            </a:r>
            <a:r>
              <a:rPr lang="en-US" sz="4400" b="1" dirty="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4400" b="1" dirty="0" err="1">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nghĩa</a:t>
            </a:r>
            <a:endPar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9698" name="TextBox 1"/>
          <p:cNvSpPr txBox="1"/>
          <p:nvPr/>
        </p:nvSpPr>
        <p:spPr>
          <a:xfrm>
            <a:off x="1446530" y="2321560"/>
            <a:ext cx="9830435" cy="584775"/>
          </a:xfrm>
          <a:prstGeom prst="rect">
            <a:avLst/>
          </a:prstGeom>
          <a:noFill/>
          <a:ln w="9525">
            <a:noFill/>
          </a:ln>
        </p:spPr>
        <p:txBody>
          <a:bodyPr wrap="square" anchor="t" anchorCtr="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GIỜ HỌC KẾT THÚC – CẢM </a:t>
            </a:r>
            <a:r>
              <a:rPr kumimoji="0" lang="vi-VN"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Ơ</a:t>
            </a:r>
            <a:r>
              <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N CÁC THẦY CÔ !</a:t>
            </a:r>
            <a:endPar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6">
            <a:extLst>
              <a:ext uri="{FF2B5EF4-FFF2-40B4-BE49-F238E27FC236}">
                <a16:creationId xmlns:a16="http://schemas.microsoft.com/office/drawing/2014/main" id="{FF08E314-6FF4-4384-9F04-F7A04835DF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655900" y="182029"/>
            <a:ext cx="2529880" cy="2141621"/>
          </a:xfrm>
          <a:prstGeom prst="rect">
            <a:avLst/>
          </a:prstGeom>
        </p:spPr>
      </p:pic>
      <p:pic>
        <p:nvPicPr>
          <p:cNvPr id="4" name="图片 3">
            <a:extLst>
              <a:ext uri="{FF2B5EF4-FFF2-40B4-BE49-F238E27FC236}">
                <a16:creationId xmlns:a16="http://schemas.microsoft.com/office/drawing/2014/main" id="{042209BE-6887-4D1B-90DF-947CF63C32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544109" y="2517155"/>
            <a:ext cx="5750447" cy="1562475"/>
          </a:xfrm>
          <a:prstGeom prst="rect">
            <a:avLst/>
          </a:prstGeom>
        </p:spPr>
      </p:pic>
      <p:pic>
        <p:nvPicPr>
          <p:cNvPr id="15" name="图片 14">
            <a:extLst>
              <a:ext uri="{FF2B5EF4-FFF2-40B4-BE49-F238E27FC236}">
                <a16:creationId xmlns:a16="http://schemas.microsoft.com/office/drawing/2014/main" id="{32954C8E-A179-4810-ADF1-62EE40BDCAE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79107" y="492141"/>
            <a:ext cx="2346240" cy="1277603"/>
          </a:xfrm>
          <a:prstGeom prst="rect">
            <a:avLst/>
          </a:prstGeom>
        </p:spPr>
      </p:pic>
      <p:pic>
        <p:nvPicPr>
          <p:cNvPr id="19" name="图片 18">
            <a:extLst>
              <a:ext uri="{FF2B5EF4-FFF2-40B4-BE49-F238E27FC236}">
                <a16:creationId xmlns:a16="http://schemas.microsoft.com/office/drawing/2014/main" id="{E5B7F36A-83E7-477F-840D-20AA01E0B20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591032" y="998296"/>
            <a:ext cx="2232236" cy="3920710"/>
          </a:xfrm>
          <a:prstGeom prst="rect">
            <a:avLst/>
          </a:prstGeom>
        </p:spPr>
      </p:pic>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9">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2" name="文本框 39">
            <a:extLst>
              <a:ext uri="{FF2B5EF4-FFF2-40B4-BE49-F238E27FC236}">
                <a16:creationId xmlns:a16="http://schemas.microsoft.com/office/drawing/2014/main" id="{1F70942B-9272-45C2-A1F5-56BFFCDE0460}"/>
              </a:ext>
            </a:extLst>
          </p:cNvPr>
          <p:cNvSpPr txBox="1"/>
          <p:nvPr/>
        </p:nvSpPr>
        <p:spPr>
          <a:xfrm>
            <a:off x="4463637" y="2694098"/>
            <a:ext cx="5288280"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6000" b="1" u="none" strike="noStrike" kern="1200" cap="none" spc="0" normalizeH="0" baseline="0" noProof="0" dirty="0" err="1">
                <a:ln>
                  <a:noFill/>
                </a:ln>
                <a:solidFill>
                  <a:srgbClr val="FFC000"/>
                </a:solidFill>
                <a:effectLst/>
                <a:uLnTx/>
                <a:uFillTx/>
                <a:latin typeface="UTM Ambrose" panose="02040603050506020204" pitchFamily="18" charset="0"/>
                <a:ea typeface="微软雅黑" panose="020B0503020204020204" pitchFamily="34" charset="-122"/>
                <a:cs typeface="Times New Roman" panose="02020603050405020304" pitchFamily="18" charset="0"/>
              </a:rPr>
              <a:t>Tạm</a:t>
            </a:r>
            <a:r>
              <a:rPr kumimoji="0" lang="en-US" altLang="zh-CN" sz="6000" b="1" u="none" strike="noStrike" kern="1200" cap="none" spc="0" normalizeH="0" baseline="0" noProof="0" dirty="0">
                <a:ln>
                  <a:noFill/>
                </a:ln>
                <a:solidFill>
                  <a:srgbClr val="FFC000"/>
                </a:solidFill>
                <a:effectLst/>
                <a:uLnTx/>
                <a:uFillTx/>
                <a:latin typeface="UTM Ambrose" panose="02040603050506020204" pitchFamily="18" charset="0"/>
                <a:ea typeface="微软雅黑" panose="020B0503020204020204" pitchFamily="34" charset="-122"/>
                <a:cs typeface="Times New Roman" panose="02020603050405020304" pitchFamily="18" charset="0"/>
              </a:rPr>
              <a:t> </a:t>
            </a:r>
            <a:r>
              <a:rPr kumimoji="0" lang="en-US" altLang="zh-CN" sz="6000" b="1" u="none" strike="noStrike" kern="1200" cap="none" spc="0" normalizeH="0" baseline="0" noProof="0" dirty="0" err="1">
                <a:ln>
                  <a:noFill/>
                </a:ln>
                <a:solidFill>
                  <a:srgbClr val="FFC000"/>
                </a:solidFill>
                <a:effectLst/>
                <a:uLnTx/>
                <a:uFillTx/>
                <a:latin typeface="UTM Ambrose" panose="02040603050506020204" pitchFamily="18" charset="0"/>
                <a:ea typeface="微软雅黑" panose="020B0503020204020204" pitchFamily="34" charset="-122"/>
                <a:cs typeface="Times New Roman" panose="02020603050405020304" pitchFamily="18" charset="0"/>
              </a:rPr>
              <a:t>biệt</a:t>
            </a:r>
            <a:endParaRPr kumimoji="0" lang="zh-CN" altLang="en-US" sz="6000" b="1" i="0" u="none" strike="noStrike" kern="1200" cap="none" spc="0" normalizeH="0" baseline="0" noProof="0" dirty="0">
              <a:ln>
                <a:noFill/>
              </a:ln>
              <a:solidFill>
                <a:srgbClr val="FFC000"/>
              </a:solidFill>
              <a:effectLst/>
              <a:uLnTx/>
              <a:uFillTx/>
              <a:latin typeface="UTM Ambrose" panose="02040603050506020204" pitchFamily="18" charset="0"/>
              <a:ea typeface="微软雅黑" panose="020B0503020204020204" pitchFamily="34" charset="-122"/>
              <a:cs typeface="Times New Roman" panose="02020603050405020304" pitchFamily="18" charset="0"/>
            </a:endParaRPr>
          </a:p>
        </p:txBody>
      </p:sp>
      <p:pic>
        <p:nvPicPr>
          <p:cNvPr id="10" name="图片 12">
            <a:extLst>
              <a:ext uri="{FF2B5EF4-FFF2-40B4-BE49-F238E27FC236}">
                <a16:creationId xmlns:a16="http://schemas.microsoft.com/office/drawing/2014/main" id="{77A4F5EF-9A05-451B-8D57-EA919654F16C}"/>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t="22982"/>
          <a:stretch/>
        </p:blipFill>
        <p:spPr>
          <a:xfrm>
            <a:off x="121366" y="2836166"/>
            <a:ext cx="2471090" cy="4019912"/>
          </a:xfrm>
          <a:prstGeom prst="rect">
            <a:avLst/>
          </a:prstGeom>
        </p:spPr>
      </p:pic>
    </p:spTree>
    <p:extLst>
      <p:ext uri="{BB962C8B-B14F-4D97-AF65-F5344CB8AC3E}">
        <p14:creationId xmlns:p14="http://schemas.microsoft.com/office/powerpoint/2010/main" val="6725253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5"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ID="25"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4"/>
                                        </p:tgtEl>
                                      </p:cBhvr>
                                    </p:animEffect>
                                  </p:childTnLst>
                                </p:cTn>
                              </p:par>
                            </p:childTnLst>
                          </p:cTn>
                        </p:par>
                        <p:par>
                          <p:cTn id="37" fill="hold">
                            <p:stCondLst>
                              <p:cond delay="3500"/>
                            </p:stCondLst>
                            <p:childTnLst>
                              <p:par>
                                <p:cTn id="38" presetID="42" presetClass="entr" presetSubtype="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0-#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6">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2" name="TextBox 11">
            <a:extLst>
              <a:ext uri="{FF2B5EF4-FFF2-40B4-BE49-F238E27FC236}">
                <a16:creationId xmlns:a16="http://schemas.microsoft.com/office/drawing/2014/main" id="{AD58AB56-F2CB-47D7-A352-455E083FFA2E}"/>
              </a:ext>
            </a:extLst>
          </p:cNvPr>
          <p:cNvSpPr txBox="1"/>
          <p:nvPr/>
        </p:nvSpPr>
        <p:spPr>
          <a:xfrm>
            <a:off x="1077698" y="1540446"/>
            <a:ext cx="10036603" cy="2246769"/>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ra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vòng</a:t>
            </a:r>
            <a:r>
              <a:rPr lang="en-US" sz="2800" dirty="0">
                <a:latin typeface="Times New Roman" panose="02020603050405020304" pitchFamily="18" charset="0"/>
                <a:cs typeface="Times New Roman" panose="02020603050405020304" pitchFamily="18" charset="0"/>
              </a:rPr>
              <a:t> 5s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cộng</a:t>
            </a:r>
            <a:r>
              <a:rPr lang="en-US" sz="2800" dirty="0">
                <a:latin typeface="Times New Roman" panose="02020603050405020304" pitchFamily="18" charset="0"/>
                <a:cs typeface="Times New Roman" panose="02020603050405020304" pitchFamily="18" charset="0"/>
              </a:rPr>
              <a:t> 5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đua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8449544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áº¿t quáº£ hÃ¬nh áº£nh cho leg cartoon"/>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0" b="98615" l="10000" r="90000"/>
                    </a14:imgEffect>
                  </a14:imgLayer>
                </a14:imgProps>
              </a:ext>
              <a:ext uri="{28A0092B-C50C-407E-A947-70E740481C1C}">
                <a14:useLocalDpi xmlns:a14="http://schemas.microsoft.com/office/drawing/2010/main" val="0"/>
              </a:ext>
            </a:extLst>
          </a:blip>
          <a:srcRect l="25120" r="24838" b="3934"/>
          <a:stretch/>
        </p:blipFill>
        <p:spPr bwMode="auto">
          <a:xfrm>
            <a:off x="7786252" y="371362"/>
            <a:ext cx="2244437" cy="48247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0" b="98658" l="0" r="100000"/>
                    </a14:imgEffect>
                  </a14:imgLayer>
                </a14:imgProps>
              </a:ext>
              <a:ext uri="{28A0092B-C50C-407E-A947-70E740481C1C}">
                <a14:useLocalDpi xmlns:a14="http://schemas.microsoft.com/office/drawing/2010/main" val="0"/>
              </a:ext>
            </a:extLst>
          </a:blip>
          <a:stretch>
            <a:fillRect/>
          </a:stretch>
        </p:blipFill>
        <p:spPr>
          <a:xfrm>
            <a:off x="1956934" y="1215514"/>
            <a:ext cx="3889687" cy="3290454"/>
          </a:xfrm>
          <a:prstGeom prst="rect">
            <a:avLst/>
          </a:prstGeom>
        </p:spPr>
      </p:pic>
      <p:sp>
        <p:nvSpPr>
          <p:cNvPr id="2" name="Cross 1"/>
          <p:cNvSpPr/>
          <p:nvPr/>
        </p:nvSpPr>
        <p:spPr>
          <a:xfrm>
            <a:off x="6345380" y="2049466"/>
            <a:ext cx="1039092" cy="1052945"/>
          </a:xfrm>
          <a:prstGeom prst="plus">
            <a:avLst>
              <a:gd name="adj" fmla="val 35449"/>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336892" y="4894171"/>
            <a:ext cx="4301062" cy="1200329"/>
          </a:xfrm>
          <a:prstGeom prst="rect">
            <a:avLst/>
          </a:prstGeom>
          <a:noFill/>
        </p:spPr>
        <p:txBody>
          <a:bodyPr wrap="square" rtlCol="0">
            <a:spAutoFit/>
          </a:bodyPr>
          <a:lstStyle/>
          <a:p>
            <a:pPr algn="ctr"/>
            <a:r>
              <a:rPr lang="en-US" sz="7200" b="1" dirty="0" err="1">
                <a:solidFill>
                  <a:srgbClr val="FF0000"/>
                </a:solidFill>
                <a:latin typeface="Times New Roman" panose="02020603050405020304" pitchFamily="18" charset="0"/>
                <a:cs typeface="Times New Roman" panose="02020603050405020304" pitchFamily="18" charset="0"/>
              </a:rPr>
              <a:t>Bàn</a:t>
            </a:r>
            <a:r>
              <a:rPr lang="en-US" sz="7200" b="1" dirty="0">
                <a:solidFill>
                  <a:srgbClr val="FF0000"/>
                </a:solidFill>
                <a:latin typeface="Times New Roman" panose="02020603050405020304" pitchFamily="18" charset="0"/>
                <a:cs typeface="Times New Roman" panose="02020603050405020304" pitchFamily="18" charset="0"/>
              </a:rPr>
              <a:t> </a:t>
            </a:r>
            <a:r>
              <a:rPr lang="en-US" sz="7200" b="1" dirty="0" err="1">
                <a:solidFill>
                  <a:srgbClr val="FF0000"/>
                </a:solidFill>
                <a:latin typeface="Times New Roman" panose="02020603050405020304" pitchFamily="18" charset="0"/>
                <a:cs typeface="Times New Roman" panose="02020603050405020304" pitchFamily="18" charset="0"/>
              </a:rPr>
              <a:t>chân</a:t>
            </a:r>
            <a:endParaRPr lang="en-US" sz="7200" b="1" dirty="0">
              <a:solidFill>
                <a:srgbClr val="FF0000"/>
              </a:solidFill>
              <a:latin typeface="Times New Roman" panose="02020603050405020304" pitchFamily="18" charset="0"/>
              <a:cs typeface="Times New Roman" panose="02020603050405020304" pitchFamily="18" charset="0"/>
            </a:endParaRPr>
          </a:p>
        </p:txBody>
      </p:sp>
      <p:sp>
        <p:nvSpPr>
          <p:cNvPr id="6" name="Rounded Rectangular Callout 15368">
            <a:extLst>
              <a:ext uri="{FF2B5EF4-FFF2-40B4-BE49-F238E27FC236}">
                <a16:creationId xmlns:a16="http://schemas.microsoft.com/office/drawing/2014/main" id="{E7741BA6-7197-4330-8FCF-9159FA926DFC}"/>
              </a:ext>
            </a:extLst>
          </p:cNvPr>
          <p:cNvSpPr/>
          <p:nvPr/>
        </p:nvSpPr>
        <p:spPr>
          <a:xfrm>
            <a:off x="811270" y="4418527"/>
            <a:ext cx="3015006" cy="1657596"/>
          </a:xfrm>
          <a:prstGeom prst="wedgeRoundRectCallout">
            <a:avLst>
              <a:gd name="adj1" fmla="val -54296"/>
              <a:gd name="adj2" fmla="val 96093"/>
              <a:gd name="adj3" fmla="val 16667"/>
            </a:avLst>
          </a:prstGeom>
          <a:solidFill>
            <a:srgbClr val="00FFFF"/>
          </a:solidFill>
          <a:ln w="9525" cap="flat" cmpd="sng">
            <a:solidFill>
              <a:schemeClr val="tx1"/>
            </a:solidFill>
            <a:prstDash val="solid"/>
            <a:miter/>
            <a:headEnd type="none" w="med" len="med"/>
            <a:tailEnd type="none" w="med" len="med"/>
          </a:ln>
        </p:spPr>
        <p:txBody>
          <a:bodyPr anchor="t" anchorCtr="0"/>
          <a:lstStyle/>
          <a:p>
            <a:pPr algn="ctr"/>
            <a:r>
              <a:rPr lang="en-US" altLang="zh-CN" sz="2400" b="1" dirty="0" err="1">
                <a:latin typeface="Times New Roman" panose="02020603050405020304" pitchFamily="18" charset="0"/>
              </a:rPr>
              <a:t>Bộ</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phận</a:t>
            </a:r>
            <a:r>
              <a:rPr lang="en-US" altLang="zh-CN" sz="2400" b="1" dirty="0">
                <a:latin typeface="Times New Roman" panose="02020603050405020304" pitchFamily="18" charset="0"/>
              </a:rPr>
              <a:t> d</a:t>
            </a:r>
            <a:r>
              <a:rPr lang="vi-VN" altLang="zh-CN" sz="2400" b="1" dirty="0">
                <a:latin typeface="Times New Roman" panose="02020603050405020304" pitchFamily="18" charset="0"/>
              </a:rPr>
              <a:t>ư</a:t>
            </a:r>
            <a:r>
              <a:rPr lang="en-US" altLang="zh-CN" sz="2400" b="1" dirty="0" err="1">
                <a:latin typeface="Times New Roman" panose="02020603050405020304" pitchFamily="18" charset="0"/>
              </a:rPr>
              <a:t>ới</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cùng</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có</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tác</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dụng</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nâng</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đỡ</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cơ</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thể</a:t>
            </a:r>
            <a:r>
              <a:rPr lang="en-US" altLang="zh-CN" sz="2400" b="1" dirty="0">
                <a:latin typeface="Times New Roman" panose="02020603050405020304" pitchFamily="18" charset="0"/>
              </a:rPr>
              <a:t> ng</a:t>
            </a:r>
            <a:r>
              <a:rPr lang="vi-VN" altLang="zh-CN" sz="2400" b="1" dirty="0">
                <a:latin typeface="Times New Roman" panose="02020603050405020304" pitchFamily="18" charset="0"/>
              </a:rPr>
              <a:t>ư</a:t>
            </a:r>
            <a:r>
              <a:rPr lang="en-US" altLang="zh-CN" sz="2400" b="1" dirty="0" err="1">
                <a:latin typeface="Times New Roman" panose="02020603050405020304" pitchFamily="18" charset="0"/>
              </a:rPr>
              <a:t>ời</a:t>
            </a:r>
            <a:r>
              <a:rPr lang="en-US" altLang="zh-CN" sz="2400" b="1" dirty="0">
                <a:latin typeface="Times New Roman" panose="02020603050405020304" pitchFamily="18" charset="0"/>
              </a:rPr>
              <a:t> đ</a:t>
            </a:r>
            <a:r>
              <a:rPr lang="vi-VN" altLang="zh-CN" sz="2400" b="1" dirty="0">
                <a:latin typeface="Times New Roman" panose="02020603050405020304" pitchFamily="18" charset="0"/>
              </a:rPr>
              <a:t>ư</a:t>
            </a:r>
            <a:r>
              <a:rPr lang="en-US" altLang="zh-CN" sz="2400" b="1" dirty="0" err="1">
                <a:latin typeface="Times New Roman" panose="02020603050405020304" pitchFamily="18" charset="0"/>
              </a:rPr>
              <a:t>ợc</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gọi</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là</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gì</a:t>
            </a:r>
            <a:r>
              <a:rPr lang="en-US" altLang="zh-CN" sz="2400" b="1" dirty="0">
                <a:latin typeface="Times New Roman" panose="02020603050405020304" pitchFamily="18" charset="0"/>
              </a:rPr>
              <a:t> ?</a:t>
            </a:r>
          </a:p>
          <a:p>
            <a:r>
              <a:rPr lang="en-US" altLang="zh-CN" sz="3600" b="1" dirty="0">
                <a:latin typeface="Times New Roman" panose="02020603050405020304" pitchFamily="18" charset="0"/>
              </a:rPr>
              <a:t>  </a:t>
            </a:r>
          </a:p>
        </p:txBody>
      </p:sp>
    </p:spTree>
    <p:extLst>
      <p:ext uri="{BB962C8B-B14F-4D97-AF65-F5344CB8AC3E}">
        <p14:creationId xmlns:p14="http://schemas.microsoft.com/office/powerpoint/2010/main" val="377073911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Ã¬nh áº£nh cÃ³ liÃªn quan"/>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89898" l="9971" r="97361"/>
                    </a14:imgEffect>
                  </a14:imgLayer>
                </a14:imgProps>
              </a:ext>
              <a:ext uri="{28A0092B-C50C-407E-A947-70E740481C1C}">
                <a14:useLocalDpi xmlns:a14="http://schemas.microsoft.com/office/drawing/2010/main" val="0"/>
              </a:ext>
            </a:extLst>
          </a:blip>
          <a:srcRect l="12480" r="12731" b="15256"/>
          <a:stretch/>
        </p:blipFill>
        <p:spPr bwMode="auto">
          <a:xfrm>
            <a:off x="1842657" y="1314874"/>
            <a:ext cx="3227396" cy="293472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Káº¿t quáº£ hÃ¬nh áº£nh cho sk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1007" y="1108360"/>
            <a:ext cx="3486859" cy="2905716"/>
          </a:xfrm>
          <a:prstGeom prst="rect">
            <a:avLst/>
          </a:prstGeom>
          <a:noFill/>
          <a:extLst>
            <a:ext uri="{909E8E84-426E-40DD-AFC4-6F175D3DCCD1}">
              <a14:hiddenFill xmlns:a14="http://schemas.microsoft.com/office/drawing/2010/main">
                <a:solidFill>
                  <a:srgbClr val="FFFFFF"/>
                </a:solidFill>
              </a14:hiddenFill>
            </a:ext>
          </a:extLst>
        </p:spPr>
      </p:pic>
      <p:sp>
        <p:nvSpPr>
          <p:cNvPr id="9" name="Cross 8"/>
          <p:cNvSpPr/>
          <p:nvPr/>
        </p:nvSpPr>
        <p:spPr>
          <a:xfrm>
            <a:off x="5430983" y="2255765"/>
            <a:ext cx="1039092" cy="1052945"/>
          </a:xfrm>
          <a:prstGeom prst="plus">
            <a:avLst>
              <a:gd name="adj" fmla="val 35449"/>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504762" y="4549311"/>
            <a:ext cx="4301062" cy="1200329"/>
          </a:xfrm>
          <a:prstGeom prst="rect">
            <a:avLst/>
          </a:prstGeom>
          <a:noFill/>
        </p:spPr>
        <p:txBody>
          <a:bodyPr wrap="square" rtlCol="0">
            <a:spAutoFit/>
          </a:bodyPr>
          <a:lstStyle/>
          <a:p>
            <a:pPr algn="ctr"/>
            <a:r>
              <a:rPr lang="en-US" sz="7200" b="1" dirty="0" err="1">
                <a:solidFill>
                  <a:srgbClr val="FF0000"/>
                </a:solidFill>
                <a:latin typeface="Times New Roman" panose="02020603050405020304" pitchFamily="18" charset="0"/>
                <a:cs typeface="Times New Roman" panose="02020603050405020304" pitchFamily="18" charset="0"/>
              </a:rPr>
              <a:t>Chân</a:t>
            </a:r>
            <a:r>
              <a:rPr lang="en-US" sz="7200" b="1" dirty="0">
                <a:solidFill>
                  <a:srgbClr val="FF0000"/>
                </a:solidFill>
                <a:latin typeface="Times New Roman" panose="02020603050405020304" pitchFamily="18" charset="0"/>
                <a:cs typeface="Times New Roman" panose="02020603050405020304" pitchFamily="18" charset="0"/>
              </a:rPr>
              <a:t> </a:t>
            </a:r>
            <a:r>
              <a:rPr lang="en-US" sz="7200" b="1" dirty="0" err="1">
                <a:solidFill>
                  <a:srgbClr val="FF0000"/>
                </a:solidFill>
                <a:latin typeface="Times New Roman" panose="02020603050405020304" pitchFamily="18" charset="0"/>
                <a:cs typeface="Times New Roman" panose="02020603050405020304" pitchFamily="18" charset="0"/>
              </a:rPr>
              <a:t>trời</a:t>
            </a:r>
            <a:endParaRPr lang="en-US" sz="7200" b="1" dirty="0">
              <a:solidFill>
                <a:srgbClr val="FF0000"/>
              </a:solidFill>
              <a:latin typeface="Times New Roman" panose="02020603050405020304" pitchFamily="18" charset="0"/>
              <a:cs typeface="Times New Roman" panose="02020603050405020304" pitchFamily="18" charset="0"/>
            </a:endParaRPr>
          </a:p>
        </p:txBody>
      </p:sp>
      <p:sp>
        <p:nvSpPr>
          <p:cNvPr id="6" name="Rounded Rectangular Callout 15368">
            <a:extLst>
              <a:ext uri="{FF2B5EF4-FFF2-40B4-BE49-F238E27FC236}">
                <a16:creationId xmlns:a16="http://schemas.microsoft.com/office/drawing/2014/main" id="{3103EED8-BE03-44D7-A458-77726EE9F938}"/>
              </a:ext>
            </a:extLst>
          </p:cNvPr>
          <p:cNvSpPr/>
          <p:nvPr/>
        </p:nvSpPr>
        <p:spPr>
          <a:xfrm>
            <a:off x="811270" y="4418527"/>
            <a:ext cx="3015006" cy="1657596"/>
          </a:xfrm>
          <a:prstGeom prst="wedgeRoundRectCallout">
            <a:avLst>
              <a:gd name="adj1" fmla="val -54296"/>
              <a:gd name="adj2" fmla="val 96093"/>
              <a:gd name="adj3" fmla="val 16667"/>
            </a:avLst>
          </a:prstGeom>
          <a:solidFill>
            <a:srgbClr val="00FFFF"/>
          </a:solidFill>
          <a:ln w="9525" cap="flat" cmpd="sng">
            <a:solidFill>
              <a:schemeClr val="tx1"/>
            </a:solidFill>
            <a:prstDash val="solid"/>
            <a:miter/>
            <a:headEnd type="none" w="med" len="med"/>
            <a:tailEnd type="none" w="med" len="med"/>
          </a:ln>
        </p:spPr>
        <p:txBody>
          <a:bodyPr anchor="t" anchorCtr="0"/>
          <a:lstStyle/>
          <a:p>
            <a:pPr algn="ctr"/>
            <a:r>
              <a:rPr lang="en-US" altLang="zh-CN" sz="2400" b="1" dirty="0" err="1">
                <a:latin typeface="Times New Roman" panose="02020603050405020304" pitchFamily="18" charset="0"/>
              </a:rPr>
              <a:t>Phần</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tiếp</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giáp</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giữa</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bầu</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trời</a:t>
            </a:r>
            <a:r>
              <a:rPr lang="en-US" altLang="zh-CN" sz="2400" b="1" dirty="0">
                <a:latin typeface="Times New Roman" panose="02020603050405020304" pitchFamily="18" charset="0"/>
              </a:rPr>
              <a:t> , </a:t>
            </a:r>
            <a:r>
              <a:rPr lang="en-US" altLang="zh-CN" sz="2400" b="1" dirty="0" err="1">
                <a:latin typeface="Times New Roman" panose="02020603050405020304" pitchFamily="18" charset="0"/>
              </a:rPr>
              <a:t>mặt</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biển</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và</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mặt</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đất</a:t>
            </a:r>
            <a:r>
              <a:rPr lang="en-US" altLang="zh-CN" sz="2400" b="1" dirty="0">
                <a:latin typeface="Times New Roman" panose="02020603050405020304" pitchFamily="18" charset="0"/>
              </a:rPr>
              <a:t> đ</a:t>
            </a:r>
            <a:r>
              <a:rPr lang="vi-VN" altLang="zh-CN" sz="2400" b="1" dirty="0">
                <a:latin typeface="Times New Roman" panose="02020603050405020304" pitchFamily="18" charset="0"/>
              </a:rPr>
              <a:t>ư</a:t>
            </a:r>
            <a:r>
              <a:rPr lang="en-US" altLang="zh-CN" sz="2400" b="1" dirty="0" err="1">
                <a:latin typeface="Times New Roman" panose="02020603050405020304" pitchFamily="18" charset="0"/>
              </a:rPr>
              <a:t>ợc</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gọi</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là</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gì</a:t>
            </a:r>
            <a:r>
              <a:rPr lang="en-US" altLang="zh-CN" sz="2400" b="1" dirty="0">
                <a:latin typeface="Times New Roman" panose="02020603050405020304" pitchFamily="18" charset="0"/>
              </a:rPr>
              <a:t> ?</a:t>
            </a:r>
          </a:p>
          <a:p>
            <a:r>
              <a:rPr lang="en-US" altLang="zh-CN" sz="3600" b="1" dirty="0">
                <a:latin typeface="Times New Roman" panose="02020603050405020304" pitchFamily="18" charset="0"/>
              </a:rPr>
              <a:t>  </a:t>
            </a:r>
          </a:p>
        </p:txBody>
      </p:sp>
    </p:spTree>
    <p:extLst>
      <p:ext uri="{BB962C8B-B14F-4D97-AF65-F5344CB8AC3E}">
        <p14:creationId xmlns:p14="http://schemas.microsoft.com/office/powerpoint/2010/main" val="241343123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524000" y="0"/>
            <a:ext cx="9144000" cy="6736080"/>
          </a:xfrm>
          <a:prstGeom prst="rect">
            <a:avLst/>
          </a:prstGeom>
        </p:spPr>
      </p:pic>
      <p:grpSp>
        <p:nvGrpSpPr>
          <p:cNvPr id="4" name="Group 3"/>
          <p:cNvGrpSpPr/>
          <p:nvPr/>
        </p:nvGrpSpPr>
        <p:grpSpPr>
          <a:xfrm>
            <a:off x="7847807" y="2714384"/>
            <a:ext cx="2826327" cy="3505200"/>
            <a:chOff x="2535382" y="1094510"/>
            <a:chExt cx="3726873" cy="4167419"/>
          </a:xfrm>
        </p:grpSpPr>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ackgroundRemoval t="0" b="84120" l="17130" r="81481">
                          <a14:foregroundMark x1="59722" y1="12446" x2="65278" y2="80258"/>
                        </a14:backgroundRemoval>
                      </a14:imgEffect>
                    </a14:imgLayer>
                  </a14:imgProps>
                </a:ext>
              </a:extLst>
            </a:blip>
            <a:srcRect l="17003" r="16331" b="15353"/>
            <a:stretch/>
          </p:blipFill>
          <p:spPr>
            <a:xfrm>
              <a:off x="3158834" y="3782291"/>
              <a:ext cx="2778761" cy="1479638"/>
            </a:xfrm>
            <a:prstGeom prst="rect">
              <a:avLst/>
            </a:prstGeom>
          </p:spPr>
        </p:pic>
        <p:pic>
          <p:nvPicPr>
            <p:cNvPr id="3" name="Picture 2"/>
            <p:cNvPicPr>
              <a:picLocks noChangeAspect="1"/>
            </p:cNvPicPr>
            <p:nvPr/>
          </p:nvPicPr>
          <p:blipFill rotWithShape="1">
            <a:blip r:embed="rId5">
              <a:extLst>
                <a:ext uri="{BEBA8EAE-BF5A-486C-A8C5-ECC9F3942E4B}">
                  <a14:imgProps xmlns:a14="http://schemas.microsoft.com/office/drawing/2010/main">
                    <a14:imgLayer r:embed="rId6">
                      <a14:imgEffect>
                        <a14:backgroundRemoval t="37260" b="73798" l="7452" r="93750"/>
                      </a14:imgEffect>
                      <a14:imgEffect>
                        <a14:saturation sat="400000"/>
                      </a14:imgEffect>
                      <a14:imgEffect>
                        <a14:brightnessContrast bright="20000"/>
                      </a14:imgEffect>
                    </a14:imgLayer>
                  </a14:imgProps>
                </a:ext>
              </a:extLst>
            </a:blip>
            <a:srcRect t="36888" r="5944" b="26049"/>
            <a:stretch/>
          </p:blipFill>
          <p:spPr>
            <a:xfrm>
              <a:off x="2535382" y="1094510"/>
              <a:ext cx="3726873" cy="3131126"/>
            </a:xfrm>
            <a:prstGeom prst="rect">
              <a:avLst/>
            </a:prstGeom>
          </p:spPr>
        </p:pic>
      </p:grpSp>
      <p:sp>
        <p:nvSpPr>
          <p:cNvPr id="6" name="Down Arrow 5"/>
          <p:cNvSpPr/>
          <p:nvPr/>
        </p:nvSpPr>
        <p:spPr>
          <a:xfrm rot="16985937">
            <a:off x="8224598" y="5302184"/>
            <a:ext cx="405773" cy="745575"/>
          </a:xfrm>
          <a:prstGeom prst="downArrow">
            <a:avLst>
              <a:gd name="adj1" fmla="val 45757"/>
              <a:gd name="adj2" fmla="val 7121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5">
            <a:extLst>
              <a:ext uri="{BEBA8EAE-BF5A-486C-A8C5-ECC9F3942E4B}">
                <a14:imgProps xmlns:a14="http://schemas.microsoft.com/office/drawing/2010/main">
                  <a14:imgLayer r:embed="rId6">
                    <a14:imgEffect>
                      <a14:backgroundRemoval t="37260" b="73798" l="7452" r="93750"/>
                    </a14:imgEffect>
                    <a14:imgEffect>
                      <a14:saturation sat="400000"/>
                    </a14:imgEffect>
                    <a14:imgEffect>
                      <a14:brightnessContrast bright="20000"/>
                    </a14:imgEffect>
                  </a14:imgLayer>
                </a14:imgProps>
              </a:ext>
            </a:extLst>
          </a:blip>
          <a:srcRect t="36888" r="5944" b="26049"/>
          <a:stretch/>
        </p:blipFill>
        <p:spPr>
          <a:xfrm>
            <a:off x="3947591" y="2249729"/>
            <a:ext cx="2826327" cy="2633578"/>
          </a:xfrm>
          <a:prstGeom prst="rect">
            <a:avLst/>
          </a:prstGeom>
        </p:spPr>
      </p:pic>
      <p:pic>
        <p:nvPicPr>
          <p:cNvPr id="14" name="Picture 13"/>
          <p:cNvPicPr>
            <a:picLocks noChangeAspect="1"/>
          </p:cNvPicPr>
          <p:nvPr/>
        </p:nvPicPr>
        <p:blipFill rotWithShape="1">
          <a:blip r:embed="rId5">
            <a:extLst>
              <a:ext uri="{BEBA8EAE-BF5A-486C-A8C5-ECC9F3942E4B}">
                <a14:imgProps xmlns:a14="http://schemas.microsoft.com/office/drawing/2010/main">
                  <a14:imgLayer r:embed="rId6">
                    <a14:imgEffect>
                      <a14:backgroundRemoval t="37260" b="73798" l="7452" r="93750"/>
                    </a14:imgEffect>
                    <a14:imgEffect>
                      <a14:saturation sat="400000"/>
                    </a14:imgEffect>
                    <a14:imgEffect>
                      <a14:brightnessContrast bright="20000"/>
                    </a14:imgEffect>
                  </a14:imgLayer>
                </a14:imgProps>
              </a:ext>
            </a:extLst>
          </a:blip>
          <a:srcRect t="36888" r="5944" b="26049"/>
          <a:stretch/>
        </p:blipFill>
        <p:spPr>
          <a:xfrm>
            <a:off x="5027612" y="2714384"/>
            <a:ext cx="2826327" cy="2633578"/>
          </a:xfrm>
          <a:prstGeom prst="rect">
            <a:avLst/>
          </a:prstGeom>
        </p:spPr>
      </p:pic>
      <p:pic>
        <p:nvPicPr>
          <p:cNvPr id="15" name="Picture 14"/>
          <p:cNvPicPr>
            <a:picLocks noChangeAspect="1"/>
          </p:cNvPicPr>
          <p:nvPr/>
        </p:nvPicPr>
        <p:blipFill rotWithShape="1">
          <a:blip r:embed="rId5">
            <a:extLst>
              <a:ext uri="{BEBA8EAE-BF5A-486C-A8C5-ECC9F3942E4B}">
                <a14:imgProps xmlns:a14="http://schemas.microsoft.com/office/drawing/2010/main">
                  <a14:imgLayer r:embed="rId6">
                    <a14:imgEffect>
                      <a14:backgroundRemoval t="37260" b="73798" l="7452" r="93750"/>
                    </a14:imgEffect>
                    <a14:imgEffect>
                      <a14:saturation sat="400000"/>
                    </a14:imgEffect>
                    <a14:imgEffect>
                      <a14:brightnessContrast bright="20000"/>
                    </a14:imgEffect>
                  </a14:imgLayer>
                </a14:imgProps>
              </a:ext>
            </a:extLst>
          </a:blip>
          <a:srcRect t="36888" r="5944" b="26049"/>
          <a:stretch/>
        </p:blipFill>
        <p:spPr>
          <a:xfrm>
            <a:off x="922824" y="3001799"/>
            <a:ext cx="2826327" cy="2633578"/>
          </a:xfrm>
          <a:prstGeom prst="rect">
            <a:avLst/>
          </a:prstGeom>
        </p:spPr>
      </p:pic>
      <p:pic>
        <p:nvPicPr>
          <p:cNvPr id="12" name="Picture 11"/>
          <p:cNvPicPr>
            <a:picLocks noChangeAspect="1"/>
          </p:cNvPicPr>
          <p:nvPr/>
        </p:nvPicPr>
        <p:blipFill rotWithShape="1">
          <a:blip r:embed="rId5">
            <a:extLst>
              <a:ext uri="{BEBA8EAE-BF5A-486C-A8C5-ECC9F3942E4B}">
                <a14:imgProps xmlns:a14="http://schemas.microsoft.com/office/drawing/2010/main">
                  <a14:imgLayer r:embed="rId6">
                    <a14:imgEffect>
                      <a14:backgroundRemoval t="37260" b="73798" l="7452" r="93750"/>
                    </a14:imgEffect>
                    <a14:imgEffect>
                      <a14:saturation sat="400000"/>
                    </a14:imgEffect>
                    <a14:imgEffect>
                      <a14:brightnessContrast bright="20000"/>
                    </a14:imgEffect>
                  </a14:imgLayer>
                </a14:imgProps>
              </a:ext>
            </a:extLst>
          </a:blip>
          <a:srcRect t="36888" r="5944" b="26049"/>
          <a:stretch/>
        </p:blipFill>
        <p:spPr>
          <a:xfrm>
            <a:off x="3111607" y="3275566"/>
            <a:ext cx="2826327" cy="2633578"/>
          </a:xfrm>
          <a:prstGeom prst="rect">
            <a:avLst/>
          </a:prstGeom>
        </p:spPr>
      </p:pic>
      <p:pic>
        <p:nvPicPr>
          <p:cNvPr id="16" name="Picture 15"/>
          <p:cNvPicPr>
            <a:picLocks noChangeAspect="1"/>
          </p:cNvPicPr>
          <p:nvPr/>
        </p:nvPicPr>
        <p:blipFill rotWithShape="1">
          <a:blip r:embed="rId5">
            <a:extLst>
              <a:ext uri="{BEBA8EAE-BF5A-486C-A8C5-ECC9F3942E4B}">
                <a14:imgProps xmlns:a14="http://schemas.microsoft.com/office/drawing/2010/main">
                  <a14:imgLayer r:embed="rId6">
                    <a14:imgEffect>
                      <a14:backgroundRemoval t="37260" b="73798" l="7452" r="93750"/>
                    </a14:imgEffect>
                    <a14:imgEffect>
                      <a14:saturation sat="400000"/>
                    </a14:imgEffect>
                    <a14:imgEffect>
                      <a14:brightnessContrast bright="20000"/>
                    </a14:imgEffect>
                  </a14:imgLayer>
                </a14:imgProps>
              </a:ext>
            </a:extLst>
          </a:blip>
          <a:srcRect t="36888" r="5944" b="26049"/>
          <a:stretch/>
        </p:blipFill>
        <p:spPr>
          <a:xfrm>
            <a:off x="1899206" y="3836748"/>
            <a:ext cx="2826327" cy="2633578"/>
          </a:xfrm>
          <a:prstGeom prst="rect">
            <a:avLst/>
          </a:prstGeom>
        </p:spPr>
      </p:pic>
      <p:sp>
        <p:nvSpPr>
          <p:cNvPr id="22" name="TextBox 21"/>
          <p:cNvSpPr txBox="1"/>
          <p:nvPr/>
        </p:nvSpPr>
        <p:spPr>
          <a:xfrm>
            <a:off x="4524770" y="5698487"/>
            <a:ext cx="4301062" cy="1200329"/>
          </a:xfrm>
          <a:prstGeom prst="rect">
            <a:avLst/>
          </a:prstGeom>
          <a:noFill/>
        </p:spPr>
        <p:txBody>
          <a:bodyPr wrap="square" rtlCol="0">
            <a:spAutoFit/>
          </a:bodyPr>
          <a:lstStyle/>
          <a:p>
            <a:pPr algn="ctr"/>
            <a:r>
              <a:rPr lang="en-US" sz="7200" b="1" dirty="0" err="1">
                <a:solidFill>
                  <a:srgbClr val="FF0000"/>
                </a:solidFill>
                <a:latin typeface="Times New Roman" panose="02020603050405020304" pitchFamily="18" charset="0"/>
                <a:cs typeface="Times New Roman" panose="02020603050405020304" pitchFamily="18" charset="0"/>
              </a:rPr>
              <a:t>Chân</a:t>
            </a:r>
            <a:r>
              <a:rPr lang="en-US" sz="7200" b="1" dirty="0">
                <a:solidFill>
                  <a:srgbClr val="FF0000"/>
                </a:solidFill>
                <a:latin typeface="Times New Roman" panose="02020603050405020304" pitchFamily="18" charset="0"/>
                <a:cs typeface="Times New Roman" panose="02020603050405020304" pitchFamily="18" charset="0"/>
              </a:rPr>
              <a:t> </a:t>
            </a:r>
            <a:r>
              <a:rPr lang="en-US" sz="7200" b="1" dirty="0" err="1">
                <a:solidFill>
                  <a:srgbClr val="FF0000"/>
                </a:solidFill>
                <a:latin typeface="Times New Roman" panose="02020603050405020304" pitchFamily="18" charset="0"/>
                <a:cs typeface="Times New Roman" panose="02020603050405020304" pitchFamily="18" charset="0"/>
              </a:rPr>
              <a:t>núi</a:t>
            </a:r>
            <a:endParaRPr lang="en-US" sz="7200" b="1" dirty="0">
              <a:solidFill>
                <a:srgbClr val="FF0000"/>
              </a:solidFill>
              <a:latin typeface="Times New Roman" panose="02020603050405020304" pitchFamily="18" charset="0"/>
              <a:cs typeface="Times New Roman" panose="02020603050405020304" pitchFamily="18" charset="0"/>
            </a:endParaRPr>
          </a:p>
        </p:txBody>
      </p:sp>
      <p:sp>
        <p:nvSpPr>
          <p:cNvPr id="17" name="Rounded Rectangular Callout 15368">
            <a:extLst>
              <a:ext uri="{FF2B5EF4-FFF2-40B4-BE49-F238E27FC236}">
                <a16:creationId xmlns:a16="http://schemas.microsoft.com/office/drawing/2014/main" id="{947A2C07-830D-432F-BB9F-3213017C5E56}"/>
              </a:ext>
            </a:extLst>
          </p:cNvPr>
          <p:cNvSpPr/>
          <p:nvPr/>
        </p:nvSpPr>
        <p:spPr>
          <a:xfrm>
            <a:off x="168919" y="563594"/>
            <a:ext cx="1919083" cy="1657596"/>
          </a:xfrm>
          <a:prstGeom prst="wedgeRoundRectCallout">
            <a:avLst>
              <a:gd name="adj1" fmla="val -54296"/>
              <a:gd name="adj2" fmla="val 96093"/>
              <a:gd name="adj3" fmla="val 16667"/>
            </a:avLst>
          </a:prstGeom>
          <a:solidFill>
            <a:srgbClr val="00FFFF"/>
          </a:solidFill>
          <a:ln w="9525" cap="flat" cmpd="sng">
            <a:solidFill>
              <a:schemeClr val="tx1"/>
            </a:solidFill>
            <a:prstDash val="solid"/>
            <a:miter/>
            <a:headEnd type="none" w="med" len="med"/>
            <a:tailEnd type="none" w="med" len="med"/>
          </a:ln>
        </p:spPr>
        <p:txBody>
          <a:bodyPr anchor="t" anchorCtr="0"/>
          <a:lstStyle/>
          <a:p>
            <a:pPr algn="ctr"/>
            <a:r>
              <a:rPr lang="en-US" altLang="zh-CN" sz="2400" b="1" dirty="0" err="1">
                <a:latin typeface="Times New Roman" panose="02020603050405020304" pitchFamily="18" charset="0"/>
              </a:rPr>
              <a:t>Tìm</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từ</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ngữ</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chỉ</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phần</a:t>
            </a:r>
            <a:r>
              <a:rPr lang="en-US" altLang="zh-CN" sz="2400" b="1" dirty="0">
                <a:latin typeface="Times New Roman" panose="02020603050405020304" pitchFamily="18" charset="0"/>
              </a:rPr>
              <a:t> d</a:t>
            </a:r>
            <a:r>
              <a:rPr lang="vi-VN" altLang="zh-CN" sz="2400" b="1" dirty="0">
                <a:latin typeface="Times New Roman" panose="02020603050405020304" pitchFamily="18" charset="0"/>
              </a:rPr>
              <a:t>ư</a:t>
            </a:r>
            <a:r>
              <a:rPr lang="en-US" altLang="zh-CN" sz="2400" b="1" dirty="0" err="1">
                <a:latin typeface="Times New Roman" panose="02020603050405020304" pitchFamily="18" charset="0"/>
              </a:rPr>
              <a:t>ới</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cùng</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của</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quả</a:t>
            </a:r>
            <a:r>
              <a:rPr lang="en-US" altLang="zh-CN" sz="2400" b="1" dirty="0">
                <a:latin typeface="Times New Roman" panose="02020603050405020304" pitchFamily="18" charset="0"/>
              </a:rPr>
              <a:t> </a:t>
            </a:r>
            <a:r>
              <a:rPr lang="en-US" altLang="zh-CN" sz="2400" b="1" dirty="0" err="1">
                <a:latin typeface="Times New Roman" panose="02020603050405020304" pitchFamily="18" charset="0"/>
              </a:rPr>
              <a:t>núi</a:t>
            </a:r>
            <a:r>
              <a:rPr lang="en-US" altLang="zh-CN" sz="2400" b="1" dirty="0">
                <a:latin typeface="Times New Roman" panose="02020603050405020304" pitchFamily="18" charset="0"/>
              </a:rPr>
              <a:t>?</a:t>
            </a:r>
          </a:p>
          <a:p>
            <a:r>
              <a:rPr lang="en-US" altLang="zh-CN" sz="3600" b="1" dirty="0">
                <a:latin typeface="Times New Roman" panose="02020603050405020304" pitchFamily="18" charset="0"/>
              </a:rPr>
              <a:t>  </a:t>
            </a:r>
          </a:p>
        </p:txBody>
      </p:sp>
    </p:spTree>
    <p:extLst>
      <p:ext uri="{BB962C8B-B14F-4D97-AF65-F5344CB8AC3E}">
        <p14:creationId xmlns:p14="http://schemas.microsoft.com/office/powerpoint/2010/main" val="319608240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mph" presetSubtype="0" fill="hold" grpId="0" nodeType="withEffect">
                                  <p:stCondLst>
                                    <p:cond delay="0"/>
                                  </p:stCondLst>
                                  <p:childTnLst>
                                    <p:animClr clrSpc="hsl" dir="cw">
                                      <p:cBhvr override="childStyle">
                                        <p:cTn id="6" dur="3000" fill="hold"/>
                                        <p:tgtEl>
                                          <p:spTgt spid="6"/>
                                        </p:tgtEl>
                                        <p:attrNameLst>
                                          <p:attrName>style.color</p:attrName>
                                        </p:attrNameLst>
                                      </p:cBhvr>
                                      <p:by>
                                        <p:hsl h="-7200000" s="0" l="0"/>
                                      </p:by>
                                    </p:animClr>
                                    <p:animClr clrSpc="hsl" dir="cw">
                                      <p:cBhvr>
                                        <p:cTn id="7" dur="3000" fill="hold"/>
                                        <p:tgtEl>
                                          <p:spTgt spid="6"/>
                                        </p:tgtEl>
                                        <p:attrNameLst>
                                          <p:attrName>fillcolor</p:attrName>
                                        </p:attrNameLst>
                                      </p:cBhvr>
                                      <p:by>
                                        <p:hsl h="-7200000" s="0" l="0"/>
                                      </p:by>
                                    </p:animClr>
                                    <p:animClr clrSpc="hsl" dir="cw">
                                      <p:cBhvr>
                                        <p:cTn id="8" dur="3000" fill="hold"/>
                                        <p:tgtEl>
                                          <p:spTgt spid="6"/>
                                        </p:tgtEl>
                                        <p:attrNameLst>
                                          <p:attrName>stroke.color</p:attrName>
                                        </p:attrNameLst>
                                      </p:cBhvr>
                                      <p:by>
                                        <p:hsl h="-7200000" s="0" l="0"/>
                                      </p:by>
                                    </p:animClr>
                                    <p:set>
                                      <p:cBhvr>
                                        <p:cTn id="9" dur="3000" fill="hold"/>
                                        <p:tgtEl>
                                          <p:spTgt spid="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outVertical)">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áº¿t quáº£ hÃ¬nh áº£nh cho leg cartoon"/>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0" b="98615" l="10000" r="90000"/>
                    </a14:imgEffect>
                  </a14:imgLayer>
                </a14:imgProps>
              </a:ext>
              <a:ext uri="{28A0092B-C50C-407E-A947-70E740481C1C}">
                <a14:useLocalDpi xmlns:a14="http://schemas.microsoft.com/office/drawing/2010/main" val="0"/>
              </a:ext>
            </a:extLst>
          </a:blip>
          <a:srcRect l="25120" r="24838" b="3934"/>
          <a:stretch/>
        </p:blipFill>
        <p:spPr bwMode="auto">
          <a:xfrm>
            <a:off x="2268705" y="277092"/>
            <a:ext cx="2244437" cy="48247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0" b="98658" l="0" r="100000"/>
                    </a14:imgEffect>
                  </a14:imgLayer>
                </a14:imgProps>
              </a:ext>
              <a:ext uri="{28A0092B-C50C-407E-A947-70E740481C1C}">
                <a14:useLocalDpi xmlns:a14="http://schemas.microsoft.com/office/drawing/2010/main" val="0"/>
              </a:ext>
            </a:extLst>
          </a:blip>
          <a:stretch>
            <a:fillRect/>
          </a:stretch>
        </p:blipFill>
        <p:spPr>
          <a:xfrm>
            <a:off x="6196423" y="1302324"/>
            <a:ext cx="3889687" cy="3290454"/>
          </a:xfrm>
          <a:prstGeom prst="rect">
            <a:avLst/>
          </a:prstGeom>
        </p:spPr>
      </p:pic>
      <p:sp>
        <p:nvSpPr>
          <p:cNvPr id="2" name="Cross 1"/>
          <p:cNvSpPr/>
          <p:nvPr/>
        </p:nvSpPr>
        <p:spPr>
          <a:xfrm>
            <a:off x="4835235" y="2029739"/>
            <a:ext cx="1039092" cy="1052945"/>
          </a:xfrm>
          <a:prstGeom prst="plus">
            <a:avLst>
              <a:gd name="adj" fmla="val 35449"/>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45469" y="4724201"/>
            <a:ext cx="4301062" cy="1200329"/>
          </a:xfrm>
          <a:prstGeom prst="rect">
            <a:avLst/>
          </a:prstGeom>
          <a:noFill/>
        </p:spPr>
        <p:txBody>
          <a:bodyPr wrap="square" rtlCol="0">
            <a:spAutoFit/>
          </a:bodyPr>
          <a:lstStyle/>
          <a:p>
            <a:pPr algn="ctr"/>
            <a:r>
              <a:rPr lang="en-US" sz="7200" b="1" dirty="0" err="1">
                <a:solidFill>
                  <a:srgbClr val="FF0000"/>
                </a:solidFill>
                <a:latin typeface="Times New Roman" panose="02020603050405020304" pitchFamily="18" charset="0"/>
                <a:cs typeface="Times New Roman" panose="02020603050405020304" pitchFamily="18" charset="0"/>
              </a:rPr>
              <a:t>Chân</a:t>
            </a:r>
            <a:r>
              <a:rPr lang="en-US" sz="7200" b="1" dirty="0">
                <a:solidFill>
                  <a:srgbClr val="FF0000"/>
                </a:solidFill>
                <a:latin typeface="Times New Roman" panose="02020603050405020304" pitchFamily="18" charset="0"/>
                <a:cs typeface="Times New Roman" panose="02020603050405020304" pitchFamily="18" charset="0"/>
              </a:rPr>
              <a:t> </a:t>
            </a:r>
            <a:r>
              <a:rPr lang="en-US" sz="7200" b="1" dirty="0" err="1">
                <a:solidFill>
                  <a:srgbClr val="FF0000"/>
                </a:solidFill>
                <a:latin typeface="Times New Roman" panose="02020603050405020304" pitchFamily="18" charset="0"/>
                <a:cs typeface="Times New Roman" panose="02020603050405020304" pitchFamily="18" charset="0"/>
              </a:rPr>
              <a:t>bàn</a:t>
            </a:r>
            <a:endParaRPr lang="en-US" sz="7200" b="1" dirty="0">
              <a:solidFill>
                <a:srgbClr val="FF0000"/>
              </a:solidFill>
              <a:latin typeface="Times New Roman" panose="02020603050405020304" pitchFamily="18" charset="0"/>
              <a:cs typeface="Times New Roman" panose="02020603050405020304" pitchFamily="18" charset="0"/>
            </a:endParaRPr>
          </a:p>
        </p:txBody>
      </p:sp>
      <p:sp>
        <p:nvSpPr>
          <p:cNvPr id="7" name="Rounded Rectangular Callout 15368">
            <a:extLst>
              <a:ext uri="{FF2B5EF4-FFF2-40B4-BE49-F238E27FC236}">
                <a16:creationId xmlns:a16="http://schemas.microsoft.com/office/drawing/2014/main" id="{03BFCADB-039C-41A3-A5A4-B5B5C02F406D}"/>
              </a:ext>
            </a:extLst>
          </p:cNvPr>
          <p:cNvSpPr/>
          <p:nvPr/>
        </p:nvSpPr>
        <p:spPr>
          <a:xfrm>
            <a:off x="295354" y="958341"/>
            <a:ext cx="1812303" cy="3462291"/>
          </a:xfrm>
          <a:prstGeom prst="wedgeRoundRectCallout">
            <a:avLst>
              <a:gd name="adj1" fmla="val -54296"/>
              <a:gd name="adj2" fmla="val 96093"/>
              <a:gd name="adj3" fmla="val 16667"/>
            </a:avLst>
          </a:prstGeom>
          <a:solidFill>
            <a:srgbClr val="00FFFF"/>
          </a:solidFill>
          <a:ln w="9525" cap="flat" cmpd="sng">
            <a:solidFill>
              <a:schemeClr val="tx1"/>
            </a:solidFill>
            <a:prstDash val="solid"/>
            <a:miter/>
            <a:headEnd type="none" w="med" len="med"/>
            <a:tailEnd type="none" w="med" len="med"/>
          </a:ln>
        </p:spPr>
        <p:txBody>
          <a:bodyPr anchor="t" anchorCtr="0"/>
          <a:lstStyle/>
          <a:p>
            <a:pPr algn="ctr"/>
            <a:r>
              <a:rPr lang="en-US" sz="2400" b="1" dirty="0" err="1">
                <a:solidFill>
                  <a:srgbClr val="FF0000"/>
                </a:solidFill>
                <a:latin typeface="Times New Roman" panose="02020603050405020304" pitchFamily="18" charset="0"/>
                <a:cs typeface="Times New Roman" panose="02020603050405020304" pitchFamily="18" charset="0"/>
              </a:rPr>
              <a:t>Tên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gọi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bộ</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phận</a:t>
            </a:r>
            <a:r>
              <a:rPr lang="en-US" sz="2400" b="1" dirty="0">
                <a:solidFill>
                  <a:srgbClr val="FF0000"/>
                </a:solidFill>
                <a:latin typeface="Times New Roman" panose="02020603050405020304" pitchFamily="18" charset="0"/>
                <a:cs typeface="Times New Roman" panose="02020603050405020304" pitchFamily="18" charset="0"/>
              </a:rPr>
              <a:t> d</a:t>
            </a:r>
            <a:r>
              <a:rPr lang="vi-VN" sz="2400" b="1" dirty="0">
                <a:solidFill>
                  <a:srgbClr val="FF0000"/>
                </a:solidFill>
                <a:latin typeface="Times New Roman" panose="02020603050405020304" pitchFamily="18" charset="0"/>
                <a:cs typeface="Times New Roman" panose="02020603050405020304" pitchFamily="18" charset="0"/>
              </a:rPr>
              <a:t>ư</a:t>
            </a:r>
            <a:r>
              <a:rPr lang="en-US" sz="2400" b="1" dirty="0" err="1">
                <a:solidFill>
                  <a:srgbClr val="FF0000"/>
                </a:solidFill>
                <a:latin typeface="Times New Roman" panose="02020603050405020304" pitchFamily="18" charset="0"/>
                <a:cs typeface="Times New Roman" panose="02020603050405020304" pitchFamily="18" charset="0"/>
              </a:rPr>
              <a:t>ới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cùng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có</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tác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dụng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nâng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đỡ</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chiếc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bàn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gọi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là</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gì</a:t>
            </a:r>
            <a:r>
              <a:rPr lang="en-US" sz="2400" b="1" dirty="0">
                <a:solidFill>
                  <a:srgbClr val="FF0000"/>
                </a:solidFill>
                <a:latin typeface="Times New Roman" panose="02020603050405020304" pitchFamily="18" charset="0"/>
                <a:cs typeface="Times New Roman" panose="02020603050405020304" pitchFamily="18" charset="0"/>
              </a:rPr>
              <a:t> ?</a:t>
            </a:r>
          </a:p>
          <a:p>
            <a:r>
              <a:rPr lang="en-US" altLang="zh-CN" sz="3600" b="1" dirty="0">
                <a:solidFill>
                  <a:srgbClr val="FF0000"/>
                </a:solidFill>
                <a:latin typeface="Times New Roman" panose="02020603050405020304" pitchFamily="18" charset="0"/>
              </a:rPr>
              <a:t>  </a:t>
            </a:r>
          </a:p>
        </p:txBody>
      </p:sp>
    </p:spTree>
    <p:extLst>
      <p:ext uri="{BB962C8B-B14F-4D97-AF65-F5344CB8AC3E}">
        <p14:creationId xmlns:p14="http://schemas.microsoft.com/office/powerpoint/2010/main" val="44999387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6">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sp>
        <p:nvSpPr>
          <p:cNvPr id="12" name="TextBox 11">
            <a:extLst>
              <a:ext uri="{FF2B5EF4-FFF2-40B4-BE49-F238E27FC236}">
                <a16:creationId xmlns:a16="http://schemas.microsoft.com/office/drawing/2014/main" id="{AD58AB56-F2CB-47D7-A352-455E083FFA2E}"/>
              </a:ext>
            </a:extLst>
          </p:cNvPr>
          <p:cNvSpPr txBox="1"/>
          <p:nvPr/>
        </p:nvSpPr>
        <p:spPr>
          <a:xfrm>
            <a:off x="1888307" y="2452416"/>
            <a:ext cx="430106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bàn</a:t>
            </a:r>
            <a:r>
              <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chân</a:t>
            </a:r>
            <a:endPar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7" name="TextBox 16">
            <a:extLst>
              <a:ext uri="{FF2B5EF4-FFF2-40B4-BE49-F238E27FC236}">
                <a16:creationId xmlns:a16="http://schemas.microsoft.com/office/drawing/2014/main" id="{266895C3-CE9D-4348-8F7E-73B244855C04}"/>
              </a:ext>
            </a:extLst>
          </p:cNvPr>
          <p:cNvSpPr txBox="1"/>
          <p:nvPr/>
        </p:nvSpPr>
        <p:spPr>
          <a:xfrm>
            <a:off x="4635959" y="2452416"/>
            <a:ext cx="430106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chân</a:t>
            </a:r>
            <a:r>
              <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bàn</a:t>
            </a:r>
            <a:endParaRPr kumimoji="0" lang="en-US"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921544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AEF0C9"/>
        </a:solidFill>
        <a:ln w="38100" cap="flat" cmpd="sng" algn="ctr">
          <a:solidFill>
            <a:srgbClr val="99FFCC"/>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rgbClr val="AEF0C9"/>
        </a:solidFill>
        <a:ln w="38100" cap="flat" cmpd="sng" algn="ctr">
          <a:solidFill>
            <a:srgbClr val="99FFCC"/>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2.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3.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4.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5.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6.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7.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18.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78495"/>
    </a:dk2>
    <a:lt2>
      <a:srgbClr val="F0F0F0"/>
    </a:lt2>
    <a:accent1>
      <a:srgbClr val="009900"/>
    </a:accent1>
    <a:accent2>
      <a:srgbClr val="99CC00"/>
    </a:accent2>
    <a:accent3>
      <a:srgbClr val="F4EE00"/>
    </a:accent3>
    <a:accent4>
      <a:srgbClr val="007300"/>
    </a:accent4>
    <a:accent5>
      <a:srgbClr val="EDD003"/>
    </a:accent5>
    <a:accent6>
      <a:srgbClr val="82AE00"/>
    </a:accent6>
    <a:hlink>
      <a:srgbClr val="009900"/>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1464</TotalTime>
  <Words>1338</Words>
  <Application>Microsoft Office PowerPoint</Application>
  <PresentationFormat>Widescreen</PresentationFormat>
  <Paragraphs>187</Paragraphs>
  <Slides>36</Slides>
  <Notes>20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36</vt:i4>
      </vt:variant>
    </vt:vector>
  </HeadingPairs>
  <TitlesOfParts>
    <vt:vector size="49" baseType="lpstr">
      <vt:lpstr>等线</vt:lpstr>
      <vt:lpstr>等线 Light</vt:lpstr>
      <vt:lpstr>微软雅黑</vt:lpstr>
      <vt:lpstr>#9Slide03 Roboto Black</vt:lpstr>
      <vt:lpstr>.VnTime</vt:lpstr>
      <vt:lpstr>Arial</vt:lpstr>
      <vt:lpstr>Calibri</vt:lpstr>
      <vt:lpstr>Calibri Light</vt:lpstr>
      <vt:lpstr>Times New Roman</vt:lpstr>
      <vt:lpstr>UTM Ambrose</vt:lpstr>
      <vt:lpstr>Office 主题​​</vt:lpstr>
      <vt:lpstr>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zhoulingyun</dc:creator>
  <cp:lastModifiedBy>Administrator</cp:lastModifiedBy>
  <cp:revision>139</cp:revision>
  <dcterms:created xsi:type="dcterms:W3CDTF">2018-02-07T08:35:34Z</dcterms:created>
  <dcterms:modified xsi:type="dcterms:W3CDTF">2023-03-21T13:00:47Z</dcterms:modified>
</cp:coreProperties>
</file>